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4" r:id="rId2"/>
    <p:sldId id="287" r:id="rId3"/>
    <p:sldId id="286" r:id="rId4"/>
    <p:sldId id="273" r:id="rId5"/>
    <p:sldId id="289" r:id="rId6"/>
    <p:sldId id="28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84" y="29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81C2584-71E4-4A65-8CBA-4FD44F424933}"/>
              </a:ext>
            </a:extLst>
          </p:cNvPr>
          <p:cNvSpPr txBox="1"/>
          <p:nvPr/>
        </p:nvSpPr>
        <p:spPr>
          <a:xfrm>
            <a:off x="2087460" y="3381556"/>
            <a:ext cx="5737026" cy="2573255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effectLst/>
              </a:rPr>
              <a:t>禁止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744796C-138C-4858-A967-0EBD37553F07}"/>
              </a:ext>
            </a:extLst>
          </p:cNvPr>
          <p:cNvSpPr txBox="1"/>
          <p:nvPr/>
        </p:nvSpPr>
        <p:spPr>
          <a:xfrm>
            <a:off x="964716" y="773705"/>
            <a:ext cx="7982514" cy="230594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持出し</a:t>
            </a:r>
            <a:endParaRPr lang="ja-JP" altLang="en-US" sz="13300" dirty="0">
              <a:effectLst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8A85E1D2-C9F5-453E-8A75-7C6D3BB7DDC1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1" name="フレーム 10">
              <a:extLst>
                <a:ext uri="{FF2B5EF4-FFF2-40B4-BE49-F238E27FC236}">
                  <a16:creationId xmlns:a16="http://schemas.microsoft.com/office/drawing/2014/main" id="{C28CB056-90B2-433A-84AC-658DA24218DD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007169BF-45ED-4037-BC8D-455B31B61DF4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81C2584-71E4-4A65-8CBA-4FD44F424933}"/>
              </a:ext>
            </a:extLst>
          </p:cNvPr>
          <p:cNvSpPr txBox="1"/>
          <p:nvPr/>
        </p:nvSpPr>
        <p:spPr>
          <a:xfrm>
            <a:off x="2087460" y="3381556"/>
            <a:ext cx="5737026" cy="2573255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禁止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744796C-138C-4858-A967-0EBD37553F07}"/>
              </a:ext>
            </a:extLst>
          </p:cNvPr>
          <p:cNvSpPr txBox="1"/>
          <p:nvPr/>
        </p:nvSpPr>
        <p:spPr>
          <a:xfrm>
            <a:off x="964716" y="773705"/>
            <a:ext cx="7982514" cy="230594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持出し</a:t>
            </a:r>
            <a:endParaRPr lang="ja-JP" altLang="en-US" sz="133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8A85E1D2-C9F5-453E-8A75-7C6D3BB7DDC1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1" name="フレーム 10">
              <a:extLst>
                <a:ext uri="{FF2B5EF4-FFF2-40B4-BE49-F238E27FC236}">
                  <a16:creationId xmlns:a16="http://schemas.microsoft.com/office/drawing/2014/main" id="{C28CB056-90B2-433A-84AC-658DA24218DD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007169BF-45ED-4037-BC8D-455B31B61DF4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chemeClr val="bg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216182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744796C-138C-4858-A967-0EBD37553F07}"/>
              </a:ext>
            </a:extLst>
          </p:cNvPr>
          <p:cNvSpPr txBox="1"/>
          <p:nvPr/>
        </p:nvSpPr>
        <p:spPr>
          <a:xfrm>
            <a:off x="964716" y="782792"/>
            <a:ext cx="7948723" cy="182270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持出し禁止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E65ECD2F-739C-4641-A1CC-24C47C9A898C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82FFEE41-BB8C-4C1D-9C03-3E675FDC59DE}"/>
              </a:ext>
            </a:extLst>
          </p:cNvPr>
          <p:cNvSpPr txBox="1"/>
          <p:nvPr/>
        </p:nvSpPr>
        <p:spPr>
          <a:xfrm>
            <a:off x="964716" y="5319210"/>
            <a:ext cx="7948723" cy="68056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この場所でご利用下さい</a:t>
            </a:r>
            <a:endParaRPr lang="ja-JP" altLang="en-US" sz="133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2F099D21-6C8F-4A5D-AC72-5C01D5454327}"/>
              </a:ext>
            </a:extLst>
          </p:cNvPr>
          <p:cNvGrpSpPr/>
          <p:nvPr/>
        </p:nvGrpSpPr>
        <p:grpSpPr>
          <a:xfrm>
            <a:off x="3773900" y="2797176"/>
            <a:ext cx="2330354" cy="2330352"/>
            <a:chOff x="9780249" y="-1538678"/>
            <a:chExt cx="2817547" cy="2817544"/>
          </a:xfrm>
        </p:grpSpPr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7A47541C-0EC7-4D3B-AFF9-5C0B89687F9A}"/>
                </a:ext>
              </a:extLst>
            </p:cNvPr>
            <p:cNvGrpSpPr/>
            <p:nvPr/>
          </p:nvGrpSpPr>
          <p:grpSpPr>
            <a:xfrm>
              <a:off x="9780249" y="-1538678"/>
              <a:ext cx="2817547" cy="2817544"/>
              <a:chOff x="7944476" y="4823836"/>
              <a:chExt cx="1629386" cy="1629384"/>
            </a:xfrm>
          </p:grpSpPr>
          <p:grpSp>
            <p:nvGrpSpPr>
              <p:cNvPr id="51" name="グループ化 50">
                <a:extLst>
                  <a:ext uri="{FF2B5EF4-FFF2-40B4-BE49-F238E27FC236}">
                    <a16:creationId xmlns:a16="http://schemas.microsoft.com/office/drawing/2014/main" id="{B67C0325-7951-4E0E-B69F-320D6822AA9D}"/>
                  </a:ext>
                </a:extLst>
              </p:cNvPr>
              <p:cNvGrpSpPr/>
              <p:nvPr/>
            </p:nvGrpSpPr>
            <p:grpSpPr>
              <a:xfrm>
                <a:off x="7944476" y="4823836"/>
                <a:ext cx="1629386" cy="1629384"/>
                <a:chOff x="2212828" y="4014065"/>
                <a:chExt cx="1629386" cy="1629384"/>
              </a:xfrm>
            </p:grpSpPr>
            <p:grpSp>
              <p:nvGrpSpPr>
                <p:cNvPr id="53" name="グループ化 52">
                  <a:extLst>
                    <a:ext uri="{FF2B5EF4-FFF2-40B4-BE49-F238E27FC236}">
                      <a16:creationId xmlns:a16="http://schemas.microsoft.com/office/drawing/2014/main" id="{F4D75C00-86F6-4DAB-A6DD-D006D63B9BE5}"/>
                    </a:ext>
                  </a:extLst>
                </p:cNvPr>
                <p:cNvGrpSpPr/>
                <p:nvPr/>
              </p:nvGrpSpPr>
              <p:grpSpPr>
                <a:xfrm>
                  <a:off x="2212828" y="4014065"/>
                  <a:ext cx="1629386" cy="1629384"/>
                  <a:chOff x="2857122" y="3843765"/>
                  <a:chExt cx="1629386" cy="1629384"/>
                </a:xfrm>
              </p:grpSpPr>
              <p:grpSp>
                <p:nvGrpSpPr>
                  <p:cNvPr id="55" name="グループ化 54">
                    <a:extLst>
                      <a:ext uri="{FF2B5EF4-FFF2-40B4-BE49-F238E27FC236}">
                        <a16:creationId xmlns:a16="http://schemas.microsoft.com/office/drawing/2014/main" id="{698E53A6-CF52-4B3E-B5BD-328B8B3898E2}"/>
                      </a:ext>
                    </a:extLst>
                  </p:cNvPr>
                  <p:cNvGrpSpPr/>
                  <p:nvPr/>
                </p:nvGrpSpPr>
                <p:grpSpPr>
                  <a:xfrm>
                    <a:off x="2857122" y="3843765"/>
                    <a:ext cx="1629386" cy="1629384"/>
                    <a:chOff x="5037175" y="2753925"/>
                    <a:chExt cx="1629386" cy="1629384"/>
                  </a:xfrm>
                </p:grpSpPr>
                <p:sp>
                  <p:nvSpPr>
                    <p:cNvPr id="57" name="楕円 56">
                      <a:extLst>
                        <a:ext uri="{FF2B5EF4-FFF2-40B4-BE49-F238E27FC236}">
                          <a16:creationId xmlns:a16="http://schemas.microsoft.com/office/drawing/2014/main" id="{70C6C8E7-E561-4734-AA07-A5F8D35B8C78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037175" y="2753925"/>
                      <a:ext cx="1629386" cy="1629384"/>
                    </a:xfrm>
                    <a:prstGeom prst="ellipse">
                      <a:avLst/>
                    </a:prstGeom>
                    <a:solidFill>
                      <a:srgbClr val="FFFFFF"/>
                    </a:solidFill>
                    <a:ln w="38100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58" name="楕円 57">
                      <a:extLst>
                        <a:ext uri="{FF2B5EF4-FFF2-40B4-BE49-F238E27FC236}">
                          <a16:creationId xmlns:a16="http://schemas.microsoft.com/office/drawing/2014/main" id="{D3924692-5998-457C-8018-4AD214DE8E7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147359" y="2864739"/>
                      <a:ext cx="1409016" cy="1409016"/>
                    </a:xfrm>
                    <a:prstGeom prst="ellipse">
                      <a:avLst/>
                    </a:prstGeom>
                    <a:solidFill>
                      <a:srgbClr val="FFFF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56" name="&quot;禁止&quot;マーク 55">
                    <a:extLst>
                      <a:ext uri="{FF2B5EF4-FFF2-40B4-BE49-F238E27FC236}">
                        <a16:creationId xmlns:a16="http://schemas.microsoft.com/office/drawing/2014/main" id="{720004F5-4A8F-4B3C-9857-F404D51D4AD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893683" y="3884791"/>
                    <a:ext cx="1556264" cy="1556262"/>
                  </a:xfrm>
                  <a:prstGeom prst="noSmoking">
                    <a:avLst>
                      <a:gd name="adj" fmla="val 5888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54" name="&quot;禁止&quot;マーク 53">
                  <a:extLst>
                    <a:ext uri="{FF2B5EF4-FFF2-40B4-BE49-F238E27FC236}">
                      <a16:creationId xmlns:a16="http://schemas.microsoft.com/office/drawing/2014/main" id="{89DD7504-C3BC-4662-BAFA-8BE6321B1F2B}"/>
                    </a:ext>
                  </a:extLst>
                </p:cNvPr>
                <p:cNvSpPr/>
                <p:nvPr/>
              </p:nvSpPr>
              <p:spPr bwMode="auto">
                <a:xfrm>
                  <a:off x="2249389" y="4050626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52" name="&quot;禁止&quot;マーク 51">
                <a:extLst>
                  <a:ext uri="{FF2B5EF4-FFF2-40B4-BE49-F238E27FC236}">
                    <a16:creationId xmlns:a16="http://schemas.microsoft.com/office/drawing/2014/main" id="{C3049DA0-D2CF-483D-A8E5-5F414CD98393}"/>
                  </a:ext>
                </a:extLst>
              </p:cNvPr>
              <p:cNvSpPr/>
              <p:nvPr/>
            </p:nvSpPr>
            <p:spPr bwMode="auto">
              <a:xfrm>
                <a:off x="7981036" y="4860397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9" name="グループ化 38">
              <a:extLst>
                <a:ext uri="{FF2B5EF4-FFF2-40B4-BE49-F238E27FC236}">
                  <a16:creationId xmlns:a16="http://schemas.microsoft.com/office/drawing/2014/main" id="{1DCA5FCF-0BE9-4F81-8A76-7A9A6890A614}"/>
                </a:ext>
              </a:extLst>
            </p:cNvPr>
            <p:cNvGrpSpPr/>
            <p:nvPr/>
          </p:nvGrpSpPr>
          <p:grpSpPr>
            <a:xfrm>
              <a:off x="10283395" y="-1154457"/>
              <a:ext cx="1617099" cy="2098450"/>
              <a:chOff x="7659532" y="-1565424"/>
              <a:chExt cx="1617099" cy="2098450"/>
            </a:xfrm>
          </p:grpSpPr>
          <p:sp>
            <p:nvSpPr>
              <p:cNvPr id="41" name="楕円 40">
                <a:extLst>
                  <a:ext uri="{FF2B5EF4-FFF2-40B4-BE49-F238E27FC236}">
                    <a16:creationId xmlns:a16="http://schemas.microsoft.com/office/drawing/2014/main" id="{8FCAFD7C-3F00-4B36-824E-F76A36FD01CF}"/>
                  </a:ext>
                </a:extLst>
              </p:cNvPr>
              <p:cNvSpPr/>
              <p:nvPr/>
            </p:nvSpPr>
            <p:spPr bwMode="auto">
              <a:xfrm>
                <a:off x="7659532" y="-957433"/>
                <a:ext cx="771718" cy="771718"/>
              </a:xfrm>
              <a:prstGeom prst="ellipse">
                <a:avLst/>
              </a:prstGeom>
              <a:solidFill>
                <a:srgbClr val="000000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42" name="グループ化 41">
                <a:extLst>
                  <a:ext uri="{FF2B5EF4-FFF2-40B4-BE49-F238E27FC236}">
                    <a16:creationId xmlns:a16="http://schemas.microsoft.com/office/drawing/2014/main" id="{90BECB32-F23F-4D5E-A113-BCFB0708DBDF}"/>
                  </a:ext>
                </a:extLst>
              </p:cNvPr>
              <p:cNvGrpSpPr/>
              <p:nvPr/>
            </p:nvGrpSpPr>
            <p:grpSpPr>
              <a:xfrm>
                <a:off x="8175122" y="-1565424"/>
                <a:ext cx="1101509" cy="2098450"/>
                <a:chOff x="7817652" y="4019490"/>
                <a:chExt cx="1101509" cy="2098450"/>
              </a:xfrm>
            </p:grpSpPr>
            <p:grpSp>
              <p:nvGrpSpPr>
                <p:cNvPr id="44" name="グループ化 43">
                  <a:extLst>
                    <a:ext uri="{FF2B5EF4-FFF2-40B4-BE49-F238E27FC236}">
                      <a16:creationId xmlns:a16="http://schemas.microsoft.com/office/drawing/2014/main" id="{36AA933E-33C4-4AB5-B687-1AF0B6BBED27}"/>
                    </a:ext>
                  </a:extLst>
                </p:cNvPr>
                <p:cNvGrpSpPr/>
                <p:nvPr/>
              </p:nvGrpSpPr>
              <p:grpSpPr>
                <a:xfrm flipH="1">
                  <a:off x="8061627" y="4019490"/>
                  <a:ext cx="857534" cy="2098450"/>
                  <a:chOff x="-2488456" y="4813127"/>
                  <a:chExt cx="1143837" cy="2799054"/>
                </a:xfrm>
              </p:grpSpPr>
              <p:sp>
                <p:nvSpPr>
                  <p:cNvPr id="46" name="楕円 45">
                    <a:extLst>
                      <a:ext uri="{FF2B5EF4-FFF2-40B4-BE49-F238E27FC236}">
                        <a16:creationId xmlns:a16="http://schemas.microsoft.com/office/drawing/2014/main" id="{EECEBC6A-AB42-493B-9024-4245ECF4CF6F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2260104" y="4813127"/>
                    <a:ext cx="915485" cy="1057564"/>
                  </a:xfrm>
                  <a:prstGeom prst="ellipse">
                    <a:avLst/>
                  </a:pr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7" name="四角形: 角を丸くする 46">
                    <a:extLst>
                      <a:ext uri="{FF2B5EF4-FFF2-40B4-BE49-F238E27FC236}">
                        <a16:creationId xmlns:a16="http://schemas.microsoft.com/office/drawing/2014/main" id="{B32F97CB-1956-424D-B25C-36DC972B13BB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2066670" y="5907015"/>
                    <a:ext cx="500773" cy="108714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8" name="台形 47">
                    <a:extLst>
                      <a:ext uri="{FF2B5EF4-FFF2-40B4-BE49-F238E27FC236}">
                        <a16:creationId xmlns:a16="http://schemas.microsoft.com/office/drawing/2014/main" id="{B438C531-C4A0-4724-A466-7BF725591647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1925778" y="5808122"/>
                    <a:ext cx="254908" cy="278731"/>
                  </a:xfrm>
                  <a:prstGeom prst="trapezoid">
                    <a:avLst>
                      <a:gd name="adj" fmla="val 16563"/>
                    </a:avLst>
                  </a:pr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9" name="台形 48">
                    <a:extLst>
                      <a:ext uri="{FF2B5EF4-FFF2-40B4-BE49-F238E27FC236}">
                        <a16:creationId xmlns:a16="http://schemas.microsoft.com/office/drawing/2014/main" id="{E45ECFA0-3147-4DEC-8D16-E45D5647DC34}"/>
                      </a:ext>
                    </a:extLst>
                  </p:cNvPr>
                  <p:cNvSpPr/>
                  <p:nvPr/>
                </p:nvSpPr>
                <p:spPr bwMode="auto">
                  <a:xfrm rot="9000000" flipH="1">
                    <a:off x="-1678450" y="6713605"/>
                    <a:ext cx="275827" cy="898576"/>
                  </a:xfrm>
                  <a:prstGeom prst="trapezoid">
                    <a:avLst>
                      <a:gd name="adj" fmla="val 26735"/>
                    </a:avLst>
                  </a:pr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50" name="フリーフォーム: 図形 49">
                    <a:extLst>
                      <a:ext uri="{FF2B5EF4-FFF2-40B4-BE49-F238E27FC236}">
                        <a16:creationId xmlns:a16="http://schemas.microsoft.com/office/drawing/2014/main" id="{77F0F9E2-6489-4C77-883E-D4323EA205F7}"/>
                      </a:ext>
                    </a:extLst>
                  </p:cNvPr>
                  <p:cNvSpPr/>
                  <p:nvPr/>
                </p:nvSpPr>
                <p:spPr bwMode="auto">
                  <a:xfrm rot="13500000" flipH="1">
                    <a:off x="-2260288" y="6701563"/>
                    <a:ext cx="413538" cy="869873"/>
                  </a:xfrm>
                  <a:custGeom>
                    <a:avLst/>
                    <a:gdLst>
                      <a:gd name="connsiteX0" fmla="*/ 0 w 420127"/>
                      <a:gd name="connsiteY0" fmla="*/ 737088 h 869873"/>
                      <a:gd name="connsiteX1" fmla="*/ 229992 w 420127"/>
                      <a:gd name="connsiteY1" fmla="*/ 869873 h 869873"/>
                      <a:gd name="connsiteX2" fmla="*/ 413538 w 420127"/>
                      <a:gd name="connsiteY2" fmla="*/ 488722 h 869873"/>
                      <a:gd name="connsiteX3" fmla="*/ 420127 w 420127"/>
                      <a:gd name="connsiteY3" fmla="*/ 488722 h 869873"/>
                      <a:gd name="connsiteX4" fmla="*/ 395310 w 420127"/>
                      <a:gd name="connsiteY4" fmla="*/ 0 h 869873"/>
                      <a:gd name="connsiteX5" fmla="*/ 261524 w 420127"/>
                      <a:gd name="connsiteY5" fmla="*/ 0 h 869873"/>
                      <a:gd name="connsiteX6" fmla="*/ 242128 w 420127"/>
                      <a:gd name="connsiteY6" fmla="*/ 381962 h 869873"/>
                      <a:gd name="connsiteX0" fmla="*/ 0 w 413538"/>
                      <a:gd name="connsiteY0" fmla="*/ 737088 h 869873"/>
                      <a:gd name="connsiteX1" fmla="*/ 229992 w 413538"/>
                      <a:gd name="connsiteY1" fmla="*/ 869873 h 869873"/>
                      <a:gd name="connsiteX2" fmla="*/ 413538 w 413538"/>
                      <a:gd name="connsiteY2" fmla="*/ 488722 h 869873"/>
                      <a:gd name="connsiteX3" fmla="*/ 395310 w 413538"/>
                      <a:gd name="connsiteY3" fmla="*/ 0 h 869873"/>
                      <a:gd name="connsiteX4" fmla="*/ 261524 w 413538"/>
                      <a:gd name="connsiteY4" fmla="*/ 0 h 869873"/>
                      <a:gd name="connsiteX5" fmla="*/ 242128 w 413538"/>
                      <a:gd name="connsiteY5" fmla="*/ 381962 h 869873"/>
                      <a:gd name="connsiteX6" fmla="*/ 0 w 413538"/>
                      <a:gd name="connsiteY6" fmla="*/ 737088 h 86987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3538" h="869873">
                        <a:moveTo>
                          <a:pt x="0" y="737088"/>
                        </a:moveTo>
                        <a:lnTo>
                          <a:pt x="229992" y="869873"/>
                        </a:lnTo>
                        <a:lnTo>
                          <a:pt x="413538" y="488722"/>
                        </a:lnTo>
                        <a:lnTo>
                          <a:pt x="395310" y="0"/>
                        </a:lnTo>
                        <a:lnTo>
                          <a:pt x="261524" y="0"/>
                        </a:lnTo>
                        <a:lnTo>
                          <a:pt x="242128" y="381962"/>
                        </a:lnTo>
                        <a:lnTo>
                          <a:pt x="0" y="737088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45" name="フリーフォーム: 図形 44">
                  <a:extLst>
                    <a:ext uri="{FF2B5EF4-FFF2-40B4-BE49-F238E27FC236}">
                      <a16:creationId xmlns:a16="http://schemas.microsoft.com/office/drawing/2014/main" id="{B05F4E38-C5B3-42A4-B456-EF38E4B48FDA}"/>
                    </a:ext>
                  </a:extLst>
                </p:cNvPr>
                <p:cNvSpPr/>
                <p:nvPr/>
              </p:nvSpPr>
              <p:spPr bwMode="auto">
                <a:xfrm rot="15778904">
                  <a:off x="7893332" y="4894393"/>
                  <a:ext cx="434807" cy="586168"/>
                </a:xfrm>
                <a:custGeom>
                  <a:avLst/>
                  <a:gdLst>
                    <a:gd name="connsiteX0" fmla="*/ 433296 w 434807"/>
                    <a:gd name="connsiteY0" fmla="*/ 490865 h 586168"/>
                    <a:gd name="connsiteX1" fmla="*/ 421245 w 434807"/>
                    <a:gd name="connsiteY1" fmla="*/ 550799 h 586168"/>
                    <a:gd name="connsiteX2" fmla="*/ 310410 w 434807"/>
                    <a:gd name="connsiteY2" fmla="*/ 572607 h 586168"/>
                    <a:gd name="connsiteX3" fmla="*/ 34190 w 434807"/>
                    <a:gd name="connsiteY3" fmla="*/ 387212 h 586168"/>
                    <a:gd name="connsiteX4" fmla="*/ 331 w 434807"/>
                    <a:gd name="connsiteY4" fmla="*/ 336311 h 586168"/>
                    <a:gd name="connsiteX5" fmla="*/ 278 w 434807"/>
                    <a:gd name="connsiteY5" fmla="*/ 310939 h 586168"/>
                    <a:gd name="connsiteX6" fmla="*/ 0 w 434807"/>
                    <a:gd name="connsiteY6" fmla="*/ 309562 h 586168"/>
                    <a:gd name="connsiteX7" fmla="*/ 0 w 434807"/>
                    <a:gd name="connsiteY7" fmla="*/ 79875 h 586168"/>
                    <a:gd name="connsiteX8" fmla="*/ 79875 w 434807"/>
                    <a:gd name="connsiteY8" fmla="*/ 0 h 586168"/>
                    <a:gd name="connsiteX9" fmla="*/ 159750 w 434807"/>
                    <a:gd name="connsiteY9" fmla="*/ 79875 h 586168"/>
                    <a:gd name="connsiteX10" fmla="*/ 159750 w 434807"/>
                    <a:gd name="connsiteY10" fmla="*/ 279090 h 586168"/>
                    <a:gd name="connsiteX11" fmla="*/ 399437 w 434807"/>
                    <a:gd name="connsiteY11" fmla="*/ 439964 h 586168"/>
                    <a:gd name="connsiteX12" fmla="*/ 433296 w 434807"/>
                    <a:gd name="connsiteY12" fmla="*/ 490865 h 5861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34807" h="586168">
                      <a:moveTo>
                        <a:pt x="433296" y="490865"/>
                      </a:moveTo>
                      <a:cubicBezTo>
                        <a:pt x="437243" y="510922"/>
                        <a:pt x="433538" y="532485"/>
                        <a:pt x="421245" y="550799"/>
                      </a:cubicBezTo>
                      <a:cubicBezTo>
                        <a:pt x="396661" y="587428"/>
                        <a:pt x="347039" y="597191"/>
                        <a:pt x="310410" y="572607"/>
                      </a:cubicBezTo>
                      <a:lnTo>
                        <a:pt x="34190" y="387212"/>
                      </a:lnTo>
                      <a:cubicBezTo>
                        <a:pt x="15875" y="374920"/>
                        <a:pt x="4278" y="356368"/>
                        <a:pt x="331" y="336311"/>
                      </a:cubicBezTo>
                      <a:lnTo>
                        <a:pt x="278" y="310939"/>
                      </a:lnTo>
                      <a:lnTo>
                        <a:pt x="0" y="309562"/>
                      </a:lnTo>
                      <a:lnTo>
                        <a:pt x="0" y="79875"/>
                      </a:lnTo>
                      <a:cubicBezTo>
                        <a:pt x="0" y="35761"/>
                        <a:pt x="35761" y="0"/>
                        <a:pt x="79875" y="0"/>
                      </a:cubicBezTo>
                      <a:cubicBezTo>
                        <a:pt x="123989" y="0"/>
                        <a:pt x="159750" y="35761"/>
                        <a:pt x="159750" y="79875"/>
                      </a:cubicBezTo>
                      <a:lnTo>
                        <a:pt x="159750" y="279090"/>
                      </a:lnTo>
                      <a:lnTo>
                        <a:pt x="399437" y="439964"/>
                      </a:lnTo>
                      <a:cubicBezTo>
                        <a:pt x="417751" y="452256"/>
                        <a:pt x="429350" y="470808"/>
                        <a:pt x="433296" y="490865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43" name="テキスト ボックス 42">
                <a:extLst>
                  <a:ext uri="{FF2B5EF4-FFF2-40B4-BE49-F238E27FC236}">
                    <a16:creationId xmlns:a16="http://schemas.microsoft.com/office/drawing/2014/main" id="{CB88C33E-E0D0-4E2D-95D7-6DBFE1383E57}"/>
                  </a:ext>
                </a:extLst>
              </p:cNvPr>
              <p:cNvSpPr txBox="1"/>
              <p:nvPr/>
            </p:nvSpPr>
            <p:spPr>
              <a:xfrm>
                <a:off x="7834966" y="-792479"/>
                <a:ext cx="486074" cy="4638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？</a:t>
                </a:r>
              </a:p>
            </p:txBody>
          </p:sp>
        </p:grpSp>
        <p:sp>
          <p:nvSpPr>
            <p:cNvPr id="40" name="正方形/長方形 39">
              <a:extLst>
                <a:ext uri="{FF2B5EF4-FFF2-40B4-BE49-F238E27FC236}">
                  <a16:creationId xmlns:a16="http://schemas.microsoft.com/office/drawing/2014/main" id="{FC121D0A-E6EE-4693-800C-3B3B9CCCF21B}"/>
                </a:ext>
              </a:extLst>
            </p:cNvPr>
            <p:cNvSpPr/>
            <p:nvPr/>
          </p:nvSpPr>
          <p:spPr bwMode="auto">
            <a:xfrm rot="2700000">
              <a:off x="9896947" y="-197394"/>
              <a:ext cx="2601096" cy="163205"/>
            </a:xfrm>
            <a:prstGeom prst="rect">
              <a:avLst/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707389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218C043A-D2EC-4A56-9772-D9C94F4135F4}"/>
              </a:ext>
            </a:extLst>
          </p:cNvPr>
          <p:cNvSpPr/>
          <p:nvPr/>
        </p:nvSpPr>
        <p:spPr>
          <a:xfrm>
            <a:off x="182470" y="188640"/>
            <a:ext cx="3915435" cy="65257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DB8FD237-C4FA-4ABB-B756-8B0D449F5E28}"/>
              </a:ext>
            </a:extLst>
          </p:cNvPr>
          <p:cNvGrpSpPr/>
          <p:nvPr/>
        </p:nvGrpSpPr>
        <p:grpSpPr>
          <a:xfrm>
            <a:off x="502644" y="1775326"/>
            <a:ext cx="3307350" cy="3307348"/>
            <a:chOff x="9780249" y="-1538678"/>
            <a:chExt cx="2817547" cy="2817544"/>
          </a:xfrm>
        </p:grpSpPr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75E5129D-B0CE-41D7-9051-A7F41DCD378C}"/>
                </a:ext>
              </a:extLst>
            </p:cNvPr>
            <p:cNvGrpSpPr/>
            <p:nvPr/>
          </p:nvGrpSpPr>
          <p:grpSpPr>
            <a:xfrm>
              <a:off x="9780249" y="-1538678"/>
              <a:ext cx="2817547" cy="2817544"/>
              <a:chOff x="7944476" y="4823836"/>
              <a:chExt cx="1629386" cy="1629384"/>
            </a:xfrm>
          </p:grpSpPr>
          <p:grpSp>
            <p:nvGrpSpPr>
              <p:cNvPr id="41" name="グループ化 40">
                <a:extLst>
                  <a:ext uri="{FF2B5EF4-FFF2-40B4-BE49-F238E27FC236}">
                    <a16:creationId xmlns:a16="http://schemas.microsoft.com/office/drawing/2014/main" id="{F1550CDC-4EE4-4FB2-84AB-18E8CA456C1B}"/>
                  </a:ext>
                </a:extLst>
              </p:cNvPr>
              <p:cNvGrpSpPr/>
              <p:nvPr/>
            </p:nvGrpSpPr>
            <p:grpSpPr>
              <a:xfrm>
                <a:off x="7944476" y="4823836"/>
                <a:ext cx="1629386" cy="1629384"/>
                <a:chOff x="2212828" y="4014065"/>
                <a:chExt cx="1629386" cy="1629384"/>
              </a:xfrm>
            </p:grpSpPr>
            <p:grpSp>
              <p:nvGrpSpPr>
                <p:cNvPr id="43" name="グループ化 42">
                  <a:extLst>
                    <a:ext uri="{FF2B5EF4-FFF2-40B4-BE49-F238E27FC236}">
                      <a16:creationId xmlns:a16="http://schemas.microsoft.com/office/drawing/2014/main" id="{8223B332-F46D-415C-A3E7-5DFAF49800E0}"/>
                    </a:ext>
                  </a:extLst>
                </p:cNvPr>
                <p:cNvGrpSpPr/>
                <p:nvPr/>
              </p:nvGrpSpPr>
              <p:grpSpPr>
                <a:xfrm>
                  <a:off x="2212828" y="4014065"/>
                  <a:ext cx="1629386" cy="1629384"/>
                  <a:chOff x="2857122" y="3843765"/>
                  <a:chExt cx="1629386" cy="1629384"/>
                </a:xfrm>
              </p:grpSpPr>
              <p:grpSp>
                <p:nvGrpSpPr>
                  <p:cNvPr id="45" name="グループ化 44">
                    <a:extLst>
                      <a:ext uri="{FF2B5EF4-FFF2-40B4-BE49-F238E27FC236}">
                        <a16:creationId xmlns:a16="http://schemas.microsoft.com/office/drawing/2014/main" id="{CD143280-65B0-40AD-8990-4491C0D20B96}"/>
                      </a:ext>
                    </a:extLst>
                  </p:cNvPr>
                  <p:cNvGrpSpPr/>
                  <p:nvPr/>
                </p:nvGrpSpPr>
                <p:grpSpPr>
                  <a:xfrm>
                    <a:off x="2857122" y="3843765"/>
                    <a:ext cx="1629386" cy="1629384"/>
                    <a:chOff x="5037175" y="2753925"/>
                    <a:chExt cx="1629386" cy="1629384"/>
                  </a:xfrm>
                </p:grpSpPr>
                <p:sp>
                  <p:nvSpPr>
                    <p:cNvPr id="47" name="楕円 46">
                      <a:extLst>
                        <a:ext uri="{FF2B5EF4-FFF2-40B4-BE49-F238E27FC236}">
                          <a16:creationId xmlns:a16="http://schemas.microsoft.com/office/drawing/2014/main" id="{FFB351AE-7EE8-4D18-840A-BAA23169D926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037175" y="2753925"/>
                      <a:ext cx="1629386" cy="1629384"/>
                    </a:xfrm>
                    <a:prstGeom prst="ellipse">
                      <a:avLst/>
                    </a:prstGeom>
                    <a:solidFill>
                      <a:srgbClr val="FFFFFF"/>
                    </a:solidFill>
                    <a:ln w="38100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48" name="楕円 47">
                      <a:extLst>
                        <a:ext uri="{FF2B5EF4-FFF2-40B4-BE49-F238E27FC236}">
                          <a16:creationId xmlns:a16="http://schemas.microsoft.com/office/drawing/2014/main" id="{A073D99C-794B-4448-832E-1D9ED971A59A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147359" y="2864739"/>
                      <a:ext cx="1409016" cy="1409016"/>
                    </a:xfrm>
                    <a:prstGeom prst="ellipse">
                      <a:avLst/>
                    </a:prstGeom>
                    <a:solidFill>
                      <a:srgbClr val="FFFF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46" name="&quot;禁止&quot;マーク 45">
                    <a:extLst>
                      <a:ext uri="{FF2B5EF4-FFF2-40B4-BE49-F238E27FC236}">
                        <a16:creationId xmlns:a16="http://schemas.microsoft.com/office/drawing/2014/main" id="{A238B010-7BFC-4371-8EC2-EBBEE3FE23D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893683" y="3884791"/>
                    <a:ext cx="1556264" cy="1556262"/>
                  </a:xfrm>
                  <a:prstGeom prst="noSmoking">
                    <a:avLst>
                      <a:gd name="adj" fmla="val 5888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44" name="&quot;禁止&quot;マーク 43">
                  <a:extLst>
                    <a:ext uri="{FF2B5EF4-FFF2-40B4-BE49-F238E27FC236}">
                      <a16:creationId xmlns:a16="http://schemas.microsoft.com/office/drawing/2014/main" id="{A12D9B9B-2300-4706-8BC0-7F35B251635B}"/>
                    </a:ext>
                  </a:extLst>
                </p:cNvPr>
                <p:cNvSpPr/>
                <p:nvPr/>
              </p:nvSpPr>
              <p:spPr bwMode="auto">
                <a:xfrm>
                  <a:off x="2249389" y="4050626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42" name="&quot;禁止&quot;マーク 41">
                <a:extLst>
                  <a:ext uri="{FF2B5EF4-FFF2-40B4-BE49-F238E27FC236}">
                    <a16:creationId xmlns:a16="http://schemas.microsoft.com/office/drawing/2014/main" id="{5500247B-09D2-47E3-83F9-BCEEB32D94F2}"/>
                  </a:ext>
                </a:extLst>
              </p:cNvPr>
              <p:cNvSpPr/>
              <p:nvPr/>
            </p:nvSpPr>
            <p:spPr bwMode="auto">
              <a:xfrm>
                <a:off x="7981036" y="4860397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2C054542-38D0-4B3A-B777-3A058F9044BB}"/>
                </a:ext>
              </a:extLst>
            </p:cNvPr>
            <p:cNvGrpSpPr/>
            <p:nvPr/>
          </p:nvGrpSpPr>
          <p:grpSpPr>
            <a:xfrm>
              <a:off x="10283395" y="-1154457"/>
              <a:ext cx="1617099" cy="2098450"/>
              <a:chOff x="7659532" y="-1565424"/>
              <a:chExt cx="1617099" cy="2098450"/>
            </a:xfrm>
          </p:grpSpPr>
          <p:sp>
            <p:nvSpPr>
              <p:cNvPr id="31" name="楕円 30">
                <a:extLst>
                  <a:ext uri="{FF2B5EF4-FFF2-40B4-BE49-F238E27FC236}">
                    <a16:creationId xmlns:a16="http://schemas.microsoft.com/office/drawing/2014/main" id="{3D89CB5C-9ED8-479B-B815-9A1D1CD35326}"/>
                  </a:ext>
                </a:extLst>
              </p:cNvPr>
              <p:cNvSpPr/>
              <p:nvPr/>
            </p:nvSpPr>
            <p:spPr bwMode="auto">
              <a:xfrm>
                <a:off x="7659532" y="-957433"/>
                <a:ext cx="771718" cy="771718"/>
              </a:xfrm>
              <a:prstGeom prst="ellipse">
                <a:avLst/>
              </a:prstGeom>
              <a:solidFill>
                <a:srgbClr val="000000"/>
              </a:solidFill>
              <a:ln w="19050">
                <a:solidFill>
                  <a:srgbClr val="000000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32" name="グループ化 31">
                <a:extLst>
                  <a:ext uri="{FF2B5EF4-FFF2-40B4-BE49-F238E27FC236}">
                    <a16:creationId xmlns:a16="http://schemas.microsoft.com/office/drawing/2014/main" id="{85845D21-5086-44FA-BE13-139E12BBCBCF}"/>
                  </a:ext>
                </a:extLst>
              </p:cNvPr>
              <p:cNvGrpSpPr/>
              <p:nvPr/>
            </p:nvGrpSpPr>
            <p:grpSpPr>
              <a:xfrm>
                <a:off x="8175122" y="-1565424"/>
                <a:ext cx="1101509" cy="2098450"/>
                <a:chOff x="7817652" y="4019490"/>
                <a:chExt cx="1101509" cy="2098450"/>
              </a:xfrm>
            </p:grpSpPr>
            <p:grpSp>
              <p:nvGrpSpPr>
                <p:cNvPr id="34" name="グループ化 33">
                  <a:extLst>
                    <a:ext uri="{FF2B5EF4-FFF2-40B4-BE49-F238E27FC236}">
                      <a16:creationId xmlns:a16="http://schemas.microsoft.com/office/drawing/2014/main" id="{F0CFF3FA-BA7F-48CA-8265-6DB0E1E016F0}"/>
                    </a:ext>
                  </a:extLst>
                </p:cNvPr>
                <p:cNvGrpSpPr/>
                <p:nvPr/>
              </p:nvGrpSpPr>
              <p:grpSpPr>
                <a:xfrm flipH="1">
                  <a:off x="8061627" y="4019490"/>
                  <a:ext cx="857534" cy="2098450"/>
                  <a:chOff x="-2488456" y="4813127"/>
                  <a:chExt cx="1143837" cy="2799054"/>
                </a:xfrm>
              </p:grpSpPr>
              <p:sp>
                <p:nvSpPr>
                  <p:cNvPr id="36" name="楕円 35">
                    <a:extLst>
                      <a:ext uri="{FF2B5EF4-FFF2-40B4-BE49-F238E27FC236}">
                        <a16:creationId xmlns:a16="http://schemas.microsoft.com/office/drawing/2014/main" id="{4EC81CA4-5EC0-48CF-A4B0-4CF996B14876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2260104" y="4813127"/>
                    <a:ext cx="915485" cy="1057564"/>
                  </a:xfrm>
                  <a:prstGeom prst="ellipse">
                    <a:avLst/>
                  </a:pr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7" name="四角形: 角を丸くする 36">
                    <a:extLst>
                      <a:ext uri="{FF2B5EF4-FFF2-40B4-BE49-F238E27FC236}">
                        <a16:creationId xmlns:a16="http://schemas.microsoft.com/office/drawing/2014/main" id="{2384344B-6401-4C4A-9087-F7D0C67FFEF6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2066670" y="5907015"/>
                    <a:ext cx="500773" cy="108714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8" name="台形 37">
                    <a:extLst>
                      <a:ext uri="{FF2B5EF4-FFF2-40B4-BE49-F238E27FC236}">
                        <a16:creationId xmlns:a16="http://schemas.microsoft.com/office/drawing/2014/main" id="{2D249525-1D3B-44DA-B79E-FDDC3227E79A}"/>
                      </a:ext>
                    </a:extLst>
                  </p:cNvPr>
                  <p:cNvSpPr/>
                  <p:nvPr/>
                </p:nvSpPr>
                <p:spPr bwMode="auto">
                  <a:xfrm flipH="1">
                    <a:off x="-1925778" y="5808122"/>
                    <a:ext cx="254908" cy="278731"/>
                  </a:xfrm>
                  <a:prstGeom prst="trapezoid">
                    <a:avLst>
                      <a:gd name="adj" fmla="val 16563"/>
                    </a:avLst>
                  </a:pr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9" name="台形 38">
                    <a:extLst>
                      <a:ext uri="{FF2B5EF4-FFF2-40B4-BE49-F238E27FC236}">
                        <a16:creationId xmlns:a16="http://schemas.microsoft.com/office/drawing/2014/main" id="{640DB4C9-85EE-4B91-9B1B-FA79FC41C754}"/>
                      </a:ext>
                    </a:extLst>
                  </p:cNvPr>
                  <p:cNvSpPr/>
                  <p:nvPr/>
                </p:nvSpPr>
                <p:spPr bwMode="auto">
                  <a:xfrm rot="9000000" flipH="1">
                    <a:off x="-1678450" y="6713605"/>
                    <a:ext cx="275827" cy="898576"/>
                  </a:xfrm>
                  <a:prstGeom prst="trapezoid">
                    <a:avLst>
                      <a:gd name="adj" fmla="val 26735"/>
                    </a:avLst>
                  </a:pr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40" name="フリーフォーム: 図形 39">
                    <a:extLst>
                      <a:ext uri="{FF2B5EF4-FFF2-40B4-BE49-F238E27FC236}">
                        <a16:creationId xmlns:a16="http://schemas.microsoft.com/office/drawing/2014/main" id="{2B3D20D9-3C57-4071-8200-8AD5776F835C}"/>
                      </a:ext>
                    </a:extLst>
                  </p:cNvPr>
                  <p:cNvSpPr/>
                  <p:nvPr/>
                </p:nvSpPr>
                <p:spPr bwMode="auto">
                  <a:xfrm rot="13500000" flipH="1">
                    <a:off x="-2260288" y="6701563"/>
                    <a:ext cx="413538" cy="869873"/>
                  </a:xfrm>
                  <a:custGeom>
                    <a:avLst/>
                    <a:gdLst>
                      <a:gd name="connsiteX0" fmla="*/ 0 w 420127"/>
                      <a:gd name="connsiteY0" fmla="*/ 737088 h 869873"/>
                      <a:gd name="connsiteX1" fmla="*/ 229992 w 420127"/>
                      <a:gd name="connsiteY1" fmla="*/ 869873 h 869873"/>
                      <a:gd name="connsiteX2" fmla="*/ 413538 w 420127"/>
                      <a:gd name="connsiteY2" fmla="*/ 488722 h 869873"/>
                      <a:gd name="connsiteX3" fmla="*/ 420127 w 420127"/>
                      <a:gd name="connsiteY3" fmla="*/ 488722 h 869873"/>
                      <a:gd name="connsiteX4" fmla="*/ 395310 w 420127"/>
                      <a:gd name="connsiteY4" fmla="*/ 0 h 869873"/>
                      <a:gd name="connsiteX5" fmla="*/ 261524 w 420127"/>
                      <a:gd name="connsiteY5" fmla="*/ 0 h 869873"/>
                      <a:gd name="connsiteX6" fmla="*/ 242128 w 420127"/>
                      <a:gd name="connsiteY6" fmla="*/ 381962 h 869873"/>
                      <a:gd name="connsiteX0" fmla="*/ 0 w 413538"/>
                      <a:gd name="connsiteY0" fmla="*/ 737088 h 869873"/>
                      <a:gd name="connsiteX1" fmla="*/ 229992 w 413538"/>
                      <a:gd name="connsiteY1" fmla="*/ 869873 h 869873"/>
                      <a:gd name="connsiteX2" fmla="*/ 413538 w 413538"/>
                      <a:gd name="connsiteY2" fmla="*/ 488722 h 869873"/>
                      <a:gd name="connsiteX3" fmla="*/ 395310 w 413538"/>
                      <a:gd name="connsiteY3" fmla="*/ 0 h 869873"/>
                      <a:gd name="connsiteX4" fmla="*/ 261524 w 413538"/>
                      <a:gd name="connsiteY4" fmla="*/ 0 h 869873"/>
                      <a:gd name="connsiteX5" fmla="*/ 242128 w 413538"/>
                      <a:gd name="connsiteY5" fmla="*/ 381962 h 869873"/>
                      <a:gd name="connsiteX6" fmla="*/ 0 w 413538"/>
                      <a:gd name="connsiteY6" fmla="*/ 737088 h 86987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13538" h="869873">
                        <a:moveTo>
                          <a:pt x="0" y="737088"/>
                        </a:moveTo>
                        <a:lnTo>
                          <a:pt x="229992" y="869873"/>
                        </a:lnTo>
                        <a:lnTo>
                          <a:pt x="413538" y="488722"/>
                        </a:lnTo>
                        <a:lnTo>
                          <a:pt x="395310" y="0"/>
                        </a:lnTo>
                        <a:lnTo>
                          <a:pt x="261524" y="0"/>
                        </a:lnTo>
                        <a:lnTo>
                          <a:pt x="242128" y="381962"/>
                        </a:lnTo>
                        <a:lnTo>
                          <a:pt x="0" y="737088"/>
                        </a:lnTo>
                        <a:close/>
                      </a:path>
                    </a:pathLst>
                  </a:cu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35" name="フリーフォーム: 図形 34">
                  <a:extLst>
                    <a:ext uri="{FF2B5EF4-FFF2-40B4-BE49-F238E27FC236}">
                      <a16:creationId xmlns:a16="http://schemas.microsoft.com/office/drawing/2014/main" id="{3024CF0D-2D0F-4C68-8EA0-5A94372A97BE}"/>
                    </a:ext>
                  </a:extLst>
                </p:cNvPr>
                <p:cNvSpPr/>
                <p:nvPr/>
              </p:nvSpPr>
              <p:spPr bwMode="auto">
                <a:xfrm rot="15778904">
                  <a:off x="7893332" y="4894393"/>
                  <a:ext cx="434807" cy="586168"/>
                </a:xfrm>
                <a:custGeom>
                  <a:avLst/>
                  <a:gdLst>
                    <a:gd name="connsiteX0" fmla="*/ 433296 w 434807"/>
                    <a:gd name="connsiteY0" fmla="*/ 490865 h 586168"/>
                    <a:gd name="connsiteX1" fmla="*/ 421245 w 434807"/>
                    <a:gd name="connsiteY1" fmla="*/ 550799 h 586168"/>
                    <a:gd name="connsiteX2" fmla="*/ 310410 w 434807"/>
                    <a:gd name="connsiteY2" fmla="*/ 572607 h 586168"/>
                    <a:gd name="connsiteX3" fmla="*/ 34190 w 434807"/>
                    <a:gd name="connsiteY3" fmla="*/ 387212 h 586168"/>
                    <a:gd name="connsiteX4" fmla="*/ 331 w 434807"/>
                    <a:gd name="connsiteY4" fmla="*/ 336311 h 586168"/>
                    <a:gd name="connsiteX5" fmla="*/ 278 w 434807"/>
                    <a:gd name="connsiteY5" fmla="*/ 310939 h 586168"/>
                    <a:gd name="connsiteX6" fmla="*/ 0 w 434807"/>
                    <a:gd name="connsiteY6" fmla="*/ 309562 h 586168"/>
                    <a:gd name="connsiteX7" fmla="*/ 0 w 434807"/>
                    <a:gd name="connsiteY7" fmla="*/ 79875 h 586168"/>
                    <a:gd name="connsiteX8" fmla="*/ 79875 w 434807"/>
                    <a:gd name="connsiteY8" fmla="*/ 0 h 586168"/>
                    <a:gd name="connsiteX9" fmla="*/ 159750 w 434807"/>
                    <a:gd name="connsiteY9" fmla="*/ 79875 h 586168"/>
                    <a:gd name="connsiteX10" fmla="*/ 159750 w 434807"/>
                    <a:gd name="connsiteY10" fmla="*/ 279090 h 586168"/>
                    <a:gd name="connsiteX11" fmla="*/ 399437 w 434807"/>
                    <a:gd name="connsiteY11" fmla="*/ 439964 h 586168"/>
                    <a:gd name="connsiteX12" fmla="*/ 433296 w 434807"/>
                    <a:gd name="connsiteY12" fmla="*/ 490865 h 5861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434807" h="586168">
                      <a:moveTo>
                        <a:pt x="433296" y="490865"/>
                      </a:moveTo>
                      <a:cubicBezTo>
                        <a:pt x="437243" y="510922"/>
                        <a:pt x="433538" y="532485"/>
                        <a:pt x="421245" y="550799"/>
                      </a:cubicBezTo>
                      <a:cubicBezTo>
                        <a:pt x="396661" y="587428"/>
                        <a:pt x="347039" y="597191"/>
                        <a:pt x="310410" y="572607"/>
                      </a:cubicBezTo>
                      <a:lnTo>
                        <a:pt x="34190" y="387212"/>
                      </a:lnTo>
                      <a:cubicBezTo>
                        <a:pt x="15875" y="374920"/>
                        <a:pt x="4278" y="356368"/>
                        <a:pt x="331" y="336311"/>
                      </a:cubicBezTo>
                      <a:lnTo>
                        <a:pt x="278" y="310939"/>
                      </a:lnTo>
                      <a:lnTo>
                        <a:pt x="0" y="309562"/>
                      </a:lnTo>
                      <a:lnTo>
                        <a:pt x="0" y="79875"/>
                      </a:lnTo>
                      <a:cubicBezTo>
                        <a:pt x="0" y="35761"/>
                        <a:pt x="35761" y="0"/>
                        <a:pt x="79875" y="0"/>
                      </a:cubicBezTo>
                      <a:cubicBezTo>
                        <a:pt x="123989" y="0"/>
                        <a:pt x="159750" y="35761"/>
                        <a:pt x="159750" y="79875"/>
                      </a:cubicBezTo>
                      <a:lnTo>
                        <a:pt x="159750" y="279090"/>
                      </a:lnTo>
                      <a:lnTo>
                        <a:pt x="399437" y="439964"/>
                      </a:lnTo>
                      <a:cubicBezTo>
                        <a:pt x="417751" y="452256"/>
                        <a:pt x="429350" y="470808"/>
                        <a:pt x="433296" y="490865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33" name="テキスト ボックス 32">
                <a:extLst>
                  <a:ext uri="{FF2B5EF4-FFF2-40B4-BE49-F238E27FC236}">
                    <a16:creationId xmlns:a16="http://schemas.microsoft.com/office/drawing/2014/main" id="{248883A1-24D6-425D-BACF-E43C6E1B650B}"/>
                  </a:ext>
                </a:extLst>
              </p:cNvPr>
              <p:cNvSpPr txBox="1"/>
              <p:nvPr/>
            </p:nvSpPr>
            <p:spPr>
              <a:xfrm>
                <a:off x="7834966" y="-792479"/>
                <a:ext cx="486074" cy="46380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1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uLnTx/>
                    <a:uFillTx/>
                    <a:latin typeface="メイリオ"/>
                    <a:ea typeface="メイリオ"/>
                  </a:rPr>
                  <a:t>？</a:t>
                </a:r>
              </a:p>
            </p:txBody>
          </p:sp>
        </p:grpSp>
        <p:sp>
          <p:nvSpPr>
            <p:cNvPr id="30" name="正方形/長方形 29">
              <a:extLst>
                <a:ext uri="{FF2B5EF4-FFF2-40B4-BE49-F238E27FC236}">
                  <a16:creationId xmlns:a16="http://schemas.microsoft.com/office/drawing/2014/main" id="{DE97A1ED-F108-4FCE-AF38-0F60C84D3495}"/>
                </a:ext>
              </a:extLst>
            </p:cNvPr>
            <p:cNvSpPr/>
            <p:nvPr/>
          </p:nvSpPr>
          <p:spPr bwMode="auto">
            <a:xfrm rot="2700000">
              <a:off x="9896947" y="-197394"/>
              <a:ext cx="2601096" cy="163205"/>
            </a:xfrm>
            <a:prstGeom prst="rect">
              <a:avLst/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0A77F54A-E757-4111-A100-CFD625D4D1F3}"/>
              </a:ext>
            </a:extLst>
          </p:cNvPr>
          <p:cNvSpPr txBox="1"/>
          <p:nvPr/>
        </p:nvSpPr>
        <p:spPr>
          <a:xfrm>
            <a:off x="4389120" y="1179891"/>
            <a:ext cx="5251269" cy="4451958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持出し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禁止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744796C-138C-4858-A967-0EBD37553F07}"/>
              </a:ext>
            </a:extLst>
          </p:cNvPr>
          <p:cNvSpPr txBox="1"/>
          <p:nvPr/>
        </p:nvSpPr>
        <p:spPr>
          <a:xfrm>
            <a:off x="964716" y="782792"/>
            <a:ext cx="7948723" cy="182270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資料の持出し禁止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E65ECD2F-739C-4641-A1CC-24C47C9A898C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82FFEE41-BB8C-4C1D-9C03-3E675FDC59DE}"/>
              </a:ext>
            </a:extLst>
          </p:cNvPr>
          <p:cNvSpPr txBox="1"/>
          <p:nvPr/>
        </p:nvSpPr>
        <p:spPr>
          <a:xfrm>
            <a:off x="964716" y="5319210"/>
            <a:ext cx="7948723" cy="68056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室内でのみ閲覧できます</a:t>
            </a:r>
            <a:endParaRPr lang="ja-JP" altLang="en-US" sz="133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CDAB9E01-62C9-4E77-910A-74A4E01366E9}"/>
              </a:ext>
            </a:extLst>
          </p:cNvPr>
          <p:cNvGrpSpPr/>
          <p:nvPr/>
        </p:nvGrpSpPr>
        <p:grpSpPr>
          <a:xfrm>
            <a:off x="3685945" y="2748436"/>
            <a:ext cx="2479724" cy="2479722"/>
            <a:chOff x="9399249" y="5103422"/>
            <a:chExt cx="2817547" cy="2817544"/>
          </a:xfrm>
        </p:grpSpPr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F287995B-0ADF-4ECF-BA9D-72F9B28A422F}"/>
                </a:ext>
              </a:extLst>
            </p:cNvPr>
            <p:cNvGrpSpPr/>
            <p:nvPr/>
          </p:nvGrpSpPr>
          <p:grpSpPr>
            <a:xfrm>
              <a:off x="9399249" y="5103422"/>
              <a:ext cx="2817547" cy="2817544"/>
              <a:chOff x="7944476" y="4823836"/>
              <a:chExt cx="1629386" cy="1629384"/>
            </a:xfrm>
          </p:grpSpPr>
          <p:grpSp>
            <p:nvGrpSpPr>
              <p:cNvPr id="104" name="グループ化 103">
                <a:extLst>
                  <a:ext uri="{FF2B5EF4-FFF2-40B4-BE49-F238E27FC236}">
                    <a16:creationId xmlns:a16="http://schemas.microsoft.com/office/drawing/2014/main" id="{8BAAAB20-9642-49FE-BACA-2BE21701E223}"/>
                  </a:ext>
                </a:extLst>
              </p:cNvPr>
              <p:cNvGrpSpPr/>
              <p:nvPr/>
            </p:nvGrpSpPr>
            <p:grpSpPr>
              <a:xfrm>
                <a:off x="7944476" y="4823836"/>
                <a:ext cx="1629386" cy="1629384"/>
                <a:chOff x="2212828" y="4014065"/>
                <a:chExt cx="1629386" cy="1629384"/>
              </a:xfrm>
            </p:grpSpPr>
            <p:grpSp>
              <p:nvGrpSpPr>
                <p:cNvPr id="106" name="グループ化 105">
                  <a:extLst>
                    <a:ext uri="{FF2B5EF4-FFF2-40B4-BE49-F238E27FC236}">
                      <a16:creationId xmlns:a16="http://schemas.microsoft.com/office/drawing/2014/main" id="{698E5E90-E698-4B12-B56F-5C080F182028}"/>
                    </a:ext>
                  </a:extLst>
                </p:cNvPr>
                <p:cNvGrpSpPr/>
                <p:nvPr/>
              </p:nvGrpSpPr>
              <p:grpSpPr>
                <a:xfrm>
                  <a:off x="2212828" y="4014065"/>
                  <a:ext cx="1629386" cy="1629384"/>
                  <a:chOff x="2857122" y="3843765"/>
                  <a:chExt cx="1629386" cy="1629384"/>
                </a:xfrm>
              </p:grpSpPr>
              <p:grpSp>
                <p:nvGrpSpPr>
                  <p:cNvPr id="108" name="グループ化 107">
                    <a:extLst>
                      <a:ext uri="{FF2B5EF4-FFF2-40B4-BE49-F238E27FC236}">
                        <a16:creationId xmlns:a16="http://schemas.microsoft.com/office/drawing/2014/main" id="{8951C850-E1C2-42F0-83B7-3BF8F56085F8}"/>
                      </a:ext>
                    </a:extLst>
                  </p:cNvPr>
                  <p:cNvGrpSpPr/>
                  <p:nvPr/>
                </p:nvGrpSpPr>
                <p:grpSpPr>
                  <a:xfrm>
                    <a:off x="2857122" y="3843765"/>
                    <a:ext cx="1629386" cy="1629384"/>
                    <a:chOff x="5037175" y="2753925"/>
                    <a:chExt cx="1629386" cy="1629384"/>
                  </a:xfrm>
                </p:grpSpPr>
                <p:sp>
                  <p:nvSpPr>
                    <p:cNvPr id="110" name="楕円 109">
                      <a:extLst>
                        <a:ext uri="{FF2B5EF4-FFF2-40B4-BE49-F238E27FC236}">
                          <a16:creationId xmlns:a16="http://schemas.microsoft.com/office/drawing/2014/main" id="{03018C31-35FA-47E0-88C6-5E9CA45B9587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037175" y="2753925"/>
                      <a:ext cx="1629386" cy="1629384"/>
                    </a:xfrm>
                    <a:prstGeom prst="ellipse">
                      <a:avLst/>
                    </a:prstGeom>
                    <a:solidFill>
                      <a:srgbClr val="FFFFFF"/>
                    </a:solidFill>
                    <a:ln w="38100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11" name="楕円 110">
                      <a:extLst>
                        <a:ext uri="{FF2B5EF4-FFF2-40B4-BE49-F238E27FC236}">
                          <a16:creationId xmlns:a16="http://schemas.microsoft.com/office/drawing/2014/main" id="{96D3B57B-322B-4CD7-9674-D9264BE2806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147359" y="2864739"/>
                      <a:ext cx="1409016" cy="1409016"/>
                    </a:xfrm>
                    <a:prstGeom prst="ellipse">
                      <a:avLst/>
                    </a:prstGeom>
                    <a:solidFill>
                      <a:srgbClr val="FFFF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09" name="&quot;禁止&quot;マーク 108">
                    <a:extLst>
                      <a:ext uri="{FF2B5EF4-FFF2-40B4-BE49-F238E27FC236}">
                        <a16:creationId xmlns:a16="http://schemas.microsoft.com/office/drawing/2014/main" id="{DB9A79AC-2EB7-4AA6-A87C-435C790AACC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893683" y="3884791"/>
                    <a:ext cx="1556264" cy="1556262"/>
                  </a:xfrm>
                  <a:prstGeom prst="noSmoking">
                    <a:avLst>
                      <a:gd name="adj" fmla="val 5888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107" name="&quot;禁止&quot;マーク 106">
                  <a:extLst>
                    <a:ext uri="{FF2B5EF4-FFF2-40B4-BE49-F238E27FC236}">
                      <a16:creationId xmlns:a16="http://schemas.microsoft.com/office/drawing/2014/main" id="{5AD35050-6D09-426A-8301-7CF923E75EE4}"/>
                    </a:ext>
                  </a:extLst>
                </p:cNvPr>
                <p:cNvSpPr/>
                <p:nvPr/>
              </p:nvSpPr>
              <p:spPr bwMode="auto">
                <a:xfrm>
                  <a:off x="2249389" y="4050626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05" name="&quot;禁止&quot;マーク 104">
                <a:extLst>
                  <a:ext uri="{FF2B5EF4-FFF2-40B4-BE49-F238E27FC236}">
                    <a16:creationId xmlns:a16="http://schemas.microsoft.com/office/drawing/2014/main" id="{89C73A27-C72C-48A6-9091-8468C5E09E4C}"/>
                  </a:ext>
                </a:extLst>
              </p:cNvPr>
              <p:cNvSpPr/>
              <p:nvPr/>
            </p:nvSpPr>
            <p:spPr bwMode="auto">
              <a:xfrm>
                <a:off x="7981036" y="4860397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D64CD75C-575A-49A7-9A15-CEE27089A63C}"/>
                </a:ext>
              </a:extLst>
            </p:cNvPr>
            <p:cNvGrpSpPr/>
            <p:nvPr/>
          </p:nvGrpSpPr>
          <p:grpSpPr>
            <a:xfrm>
              <a:off x="10068529" y="5491382"/>
              <a:ext cx="1386389" cy="2098450"/>
              <a:chOff x="7639050" y="4115364"/>
              <a:chExt cx="1386389" cy="2098450"/>
            </a:xfrm>
          </p:grpSpPr>
          <p:grpSp>
            <p:nvGrpSpPr>
              <p:cNvPr id="63" name="グループ化 62">
                <a:extLst>
                  <a:ext uri="{FF2B5EF4-FFF2-40B4-BE49-F238E27FC236}">
                    <a16:creationId xmlns:a16="http://schemas.microsoft.com/office/drawing/2014/main" id="{E0C9E20D-0D12-4ECB-9930-CE8B09F5C55B}"/>
                  </a:ext>
                </a:extLst>
              </p:cNvPr>
              <p:cNvGrpSpPr/>
              <p:nvPr/>
            </p:nvGrpSpPr>
            <p:grpSpPr>
              <a:xfrm>
                <a:off x="7639050" y="4115364"/>
                <a:ext cx="1386389" cy="2098450"/>
                <a:chOff x="7639050" y="4115364"/>
                <a:chExt cx="1386389" cy="2098450"/>
              </a:xfrm>
            </p:grpSpPr>
            <p:sp>
              <p:nvSpPr>
                <p:cNvPr id="65" name="正方形/長方形 64">
                  <a:extLst>
                    <a:ext uri="{FF2B5EF4-FFF2-40B4-BE49-F238E27FC236}">
                      <a16:creationId xmlns:a16="http://schemas.microsoft.com/office/drawing/2014/main" id="{6B3E2F6D-3D9F-4C89-8DC3-506EB4E68175}"/>
                    </a:ext>
                  </a:extLst>
                </p:cNvPr>
                <p:cNvSpPr/>
                <p:nvPr/>
              </p:nvSpPr>
              <p:spPr bwMode="auto">
                <a:xfrm>
                  <a:off x="7639050" y="4786312"/>
                  <a:ext cx="517207" cy="665407"/>
                </a:xfrm>
                <a:prstGeom prst="rect">
                  <a:avLst/>
                </a:prstGeom>
                <a:solidFill>
                  <a:srgbClr val="FFFFFF">
                    <a:lumMod val="95000"/>
                  </a:srgbClr>
                </a:solidFill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66" name="グループ化 65">
                  <a:extLst>
                    <a:ext uri="{FF2B5EF4-FFF2-40B4-BE49-F238E27FC236}">
                      <a16:creationId xmlns:a16="http://schemas.microsoft.com/office/drawing/2014/main" id="{67BECBC3-7480-457F-A080-7C21CCC7638A}"/>
                    </a:ext>
                  </a:extLst>
                </p:cNvPr>
                <p:cNvGrpSpPr/>
                <p:nvPr/>
              </p:nvGrpSpPr>
              <p:grpSpPr>
                <a:xfrm>
                  <a:off x="7923930" y="4115364"/>
                  <a:ext cx="1101509" cy="2098450"/>
                  <a:chOff x="7817652" y="4019490"/>
                  <a:chExt cx="1101509" cy="2098450"/>
                </a:xfrm>
              </p:grpSpPr>
              <p:grpSp>
                <p:nvGrpSpPr>
                  <p:cNvPr id="68" name="グループ化 67">
                    <a:extLst>
                      <a:ext uri="{FF2B5EF4-FFF2-40B4-BE49-F238E27FC236}">
                        <a16:creationId xmlns:a16="http://schemas.microsoft.com/office/drawing/2014/main" id="{4B137B3B-AF71-4091-8F43-3D9E4D594A95}"/>
                      </a:ext>
                    </a:extLst>
                  </p:cNvPr>
                  <p:cNvGrpSpPr/>
                  <p:nvPr/>
                </p:nvGrpSpPr>
                <p:grpSpPr>
                  <a:xfrm flipH="1">
                    <a:off x="8061627" y="4019490"/>
                    <a:ext cx="857534" cy="2098450"/>
                    <a:chOff x="-2488456" y="4813127"/>
                    <a:chExt cx="1143837" cy="2799054"/>
                  </a:xfrm>
                </p:grpSpPr>
                <p:sp>
                  <p:nvSpPr>
                    <p:cNvPr id="70" name="楕円 69">
                      <a:extLst>
                        <a:ext uri="{FF2B5EF4-FFF2-40B4-BE49-F238E27FC236}">
                          <a16:creationId xmlns:a16="http://schemas.microsoft.com/office/drawing/2014/main" id="{FA290649-AA7E-41E4-9D1D-CB7C81C1D951}"/>
                        </a:ext>
                      </a:extLst>
                    </p:cNvPr>
                    <p:cNvSpPr/>
                    <p:nvPr/>
                  </p:nvSpPr>
                  <p:spPr bwMode="auto">
                    <a:xfrm flipH="1">
                      <a:off x="-2260104" y="4813127"/>
                      <a:ext cx="915485" cy="1057564"/>
                    </a:xfrm>
                    <a:prstGeom prst="ellipse">
                      <a:avLst/>
                    </a:pr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71" name="四角形: 角を丸くする 70">
                      <a:extLst>
                        <a:ext uri="{FF2B5EF4-FFF2-40B4-BE49-F238E27FC236}">
                          <a16:creationId xmlns:a16="http://schemas.microsoft.com/office/drawing/2014/main" id="{BB198BBE-919A-4F2A-97B8-F0EF4B41E257}"/>
                        </a:ext>
                      </a:extLst>
                    </p:cNvPr>
                    <p:cNvSpPr/>
                    <p:nvPr/>
                  </p:nvSpPr>
                  <p:spPr bwMode="auto">
                    <a:xfrm flipH="1">
                      <a:off x="-2066670" y="5907015"/>
                      <a:ext cx="500773" cy="1087146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01" name="台形 100">
                      <a:extLst>
                        <a:ext uri="{FF2B5EF4-FFF2-40B4-BE49-F238E27FC236}">
                          <a16:creationId xmlns:a16="http://schemas.microsoft.com/office/drawing/2014/main" id="{CB38A3BB-19F4-43D6-9FB5-924124045125}"/>
                        </a:ext>
                      </a:extLst>
                    </p:cNvPr>
                    <p:cNvSpPr/>
                    <p:nvPr/>
                  </p:nvSpPr>
                  <p:spPr bwMode="auto">
                    <a:xfrm flipH="1">
                      <a:off x="-1925778" y="5808122"/>
                      <a:ext cx="254908" cy="278731"/>
                    </a:xfrm>
                    <a:prstGeom prst="trapezoid">
                      <a:avLst>
                        <a:gd name="adj" fmla="val 16563"/>
                      </a:avLst>
                    </a:pr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02" name="台形 101">
                      <a:extLst>
                        <a:ext uri="{FF2B5EF4-FFF2-40B4-BE49-F238E27FC236}">
                          <a16:creationId xmlns:a16="http://schemas.microsoft.com/office/drawing/2014/main" id="{7593C91C-1331-4D44-ABEC-54E768261191}"/>
                        </a:ext>
                      </a:extLst>
                    </p:cNvPr>
                    <p:cNvSpPr/>
                    <p:nvPr/>
                  </p:nvSpPr>
                  <p:spPr bwMode="auto">
                    <a:xfrm rot="9000000" flipH="1">
                      <a:off x="-1678450" y="6713605"/>
                      <a:ext cx="275827" cy="898576"/>
                    </a:xfrm>
                    <a:prstGeom prst="trapezoid">
                      <a:avLst>
                        <a:gd name="adj" fmla="val 26735"/>
                      </a:avLst>
                    </a:pr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03" name="フリーフォーム: 図形 102">
                      <a:extLst>
                        <a:ext uri="{FF2B5EF4-FFF2-40B4-BE49-F238E27FC236}">
                          <a16:creationId xmlns:a16="http://schemas.microsoft.com/office/drawing/2014/main" id="{AA683E50-0578-4AFF-B77F-1EF6590D76AA}"/>
                        </a:ext>
                      </a:extLst>
                    </p:cNvPr>
                    <p:cNvSpPr/>
                    <p:nvPr/>
                  </p:nvSpPr>
                  <p:spPr bwMode="auto">
                    <a:xfrm rot="13500000" flipH="1">
                      <a:off x="-2260288" y="6701563"/>
                      <a:ext cx="413538" cy="869873"/>
                    </a:xfrm>
                    <a:custGeom>
                      <a:avLst/>
                      <a:gdLst>
                        <a:gd name="connsiteX0" fmla="*/ 0 w 420127"/>
                        <a:gd name="connsiteY0" fmla="*/ 737088 h 869873"/>
                        <a:gd name="connsiteX1" fmla="*/ 229992 w 420127"/>
                        <a:gd name="connsiteY1" fmla="*/ 869873 h 869873"/>
                        <a:gd name="connsiteX2" fmla="*/ 413538 w 420127"/>
                        <a:gd name="connsiteY2" fmla="*/ 488722 h 869873"/>
                        <a:gd name="connsiteX3" fmla="*/ 420127 w 420127"/>
                        <a:gd name="connsiteY3" fmla="*/ 488722 h 869873"/>
                        <a:gd name="connsiteX4" fmla="*/ 395310 w 420127"/>
                        <a:gd name="connsiteY4" fmla="*/ 0 h 869873"/>
                        <a:gd name="connsiteX5" fmla="*/ 261524 w 420127"/>
                        <a:gd name="connsiteY5" fmla="*/ 0 h 869873"/>
                        <a:gd name="connsiteX6" fmla="*/ 242128 w 420127"/>
                        <a:gd name="connsiteY6" fmla="*/ 381962 h 869873"/>
                        <a:gd name="connsiteX0" fmla="*/ 0 w 413538"/>
                        <a:gd name="connsiteY0" fmla="*/ 737088 h 869873"/>
                        <a:gd name="connsiteX1" fmla="*/ 229992 w 413538"/>
                        <a:gd name="connsiteY1" fmla="*/ 869873 h 869873"/>
                        <a:gd name="connsiteX2" fmla="*/ 413538 w 413538"/>
                        <a:gd name="connsiteY2" fmla="*/ 488722 h 869873"/>
                        <a:gd name="connsiteX3" fmla="*/ 395310 w 413538"/>
                        <a:gd name="connsiteY3" fmla="*/ 0 h 869873"/>
                        <a:gd name="connsiteX4" fmla="*/ 261524 w 413538"/>
                        <a:gd name="connsiteY4" fmla="*/ 0 h 869873"/>
                        <a:gd name="connsiteX5" fmla="*/ 242128 w 413538"/>
                        <a:gd name="connsiteY5" fmla="*/ 381962 h 869873"/>
                        <a:gd name="connsiteX6" fmla="*/ 0 w 413538"/>
                        <a:gd name="connsiteY6" fmla="*/ 737088 h 86987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413538" h="869873">
                          <a:moveTo>
                            <a:pt x="0" y="737088"/>
                          </a:moveTo>
                          <a:lnTo>
                            <a:pt x="229992" y="869873"/>
                          </a:lnTo>
                          <a:lnTo>
                            <a:pt x="413538" y="488722"/>
                          </a:lnTo>
                          <a:lnTo>
                            <a:pt x="395310" y="0"/>
                          </a:lnTo>
                          <a:lnTo>
                            <a:pt x="261524" y="0"/>
                          </a:lnTo>
                          <a:lnTo>
                            <a:pt x="242128" y="381962"/>
                          </a:lnTo>
                          <a:lnTo>
                            <a:pt x="0" y="737088"/>
                          </a:lnTo>
                          <a:close/>
                        </a:path>
                      </a:pathLst>
                    </a:cu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69" name="フリーフォーム: 図形 68">
                    <a:extLst>
                      <a:ext uri="{FF2B5EF4-FFF2-40B4-BE49-F238E27FC236}">
                        <a16:creationId xmlns:a16="http://schemas.microsoft.com/office/drawing/2014/main" id="{BB07C123-919E-426A-9F2B-4C13C0BA3EE0}"/>
                      </a:ext>
                    </a:extLst>
                  </p:cNvPr>
                  <p:cNvSpPr/>
                  <p:nvPr/>
                </p:nvSpPr>
                <p:spPr bwMode="auto">
                  <a:xfrm rot="15778904">
                    <a:off x="7893332" y="4894393"/>
                    <a:ext cx="434807" cy="586168"/>
                  </a:xfrm>
                  <a:custGeom>
                    <a:avLst/>
                    <a:gdLst>
                      <a:gd name="connsiteX0" fmla="*/ 433296 w 434807"/>
                      <a:gd name="connsiteY0" fmla="*/ 490865 h 586168"/>
                      <a:gd name="connsiteX1" fmla="*/ 421245 w 434807"/>
                      <a:gd name="connsiteY1" fmla="*/ 550799 h 586168"/>
                      <a:gd name="connsiteX2" fmla="*/ 310410 w 434807"/>
                      <a:gd name="connsiteY2" fmla="*/ 572607 h 586168"/>
                      <a:gd name="connsiteX3" fmla="*/ 34190 w 434807"/>
                      <a:gd name="connsiteY3" fmla="*/ 387212 h 586168"/>
                      <a:gd name="connsiteX4" fmla="*/ 331 w 434807"/>
                      <a:gd name="connsiteY4" fmla="*/ 336311 h 586168"/>
                      <a:gd name="connsiteX5" fmla="*/ 278 w 434807"/>
                      <a:gd name="connsiteY5" fmla="*/ 310939 h 586168"/>
                      <a:gd name="connsiteX6" fmla="*/ 0 w 434807"/>
                      <a:gd name="connsiteY6" fmla="*/ 309562 h 586168"/>
                      <a:gd name="connsiteX7" fmla="*/ 0 w 434807"/>
                      <a:gd name="connsiteY7" fmla="*/ 79875 h 586168"/>
                      <a:gd name="connsiteX8" fmla="*/ 79875 w 434807"/>
                      <a:gd name="connsiteY8" fmla="*/ 0 h 586168"/>
                      <a:gd name="connsiteX9" fmla="*/ 159750 w 434807"/>
                      <a:gd name="connsiteY9" fmla="*/ 79875 h 586168"/>
                      <a:gd name="connsiteX10" fmla="*/ 159750 w 434807"/>
                      <a:gd name="connsiteY10" fmla="*/ 279090 h 586168"/>
                      <a:gd name="connsiteX11" fmla="*/ 399437 w 434807"/>
                      <a:gd name="connsiteY11" fmla="*/ 439964 h 586168"/>
                      <a:gd name="connsiteX12" fmla="*/ 433296 w 434807"/>
                      <a:gd name="connsiteY12" fmla="*/ 490865 h 58616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434807" h="586168">
                        <a:moveTo>
                          <a:pt x="433296" y="490865"/>
                        </a:moveTo>
                        <a:cubicBezTo>
                          <a:pt x="437243" y="510922"/>
                          <a:pt x="433538" y="532485"/>
                          <a:pt x="421245" y="550799"/>
                        </a:cubicBezTo>
                        <a:cubicBezTo>
                          <a:pt x="396661" y="587428"/>
                          <a:pt x="347039" y="597191"/>
                          <a:pt x="310410" y="572607"/>
                        </a:cubicBezTo>
                        <a:lnTo>
                          <a:pt x="34190" y="387212"/>
                        </a:lnTo>
                        <a:cubicBezTo>
                          <a:pt x="15875" y="374920"/>
                          <a:pt x="4278" y="356368"/>
                          <a:pt x="331" y="336311"/>
                        </a:cubicBezTo>
                        <a:lnTo>
                          <a:pt x="278" y="310939"/>
                        </a:lnTo>
                        <a:lnTo>
                          <a:pt x="0" y="309562"/>
                        </a:lnTo>
                        <a:lnTo>
                          <a:pt x="0" y="79875"/>
                        </a:lnTo>
                        <a:cubicBezTo>
                          <a:pt x="0" y="35761"/>
                          <a:pt x="35761" y="0"/>
                          <a:pt x="79875" y="0"/>
                        </a:cubicBezTo>
                        <a:cubicBezTo>
                          <a:pt x="123989" y="0"/>
                          <a:pt x="159750" y="35761"/>
                          <a:pt x="159750" y="79875"/>
                        </a:cubicBezTo>
                        <a:lnTo>
                          <a:pt x="159750" y="279090"/>
                        </a:lnTo>
                        <a:lnTo>
                          <a:pt x="399437" y="439964"/>
                        </a:lnTo>
                        <a:cubicBezTo>
                          <a:pt x="417751" y="452256"/>
                          <a:pt x="429350" y="470808"/>
                          <a:pt x="433296" y="490865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67" name="テキスト ボックス 66">
                  <a:extLst>
                    <a:ext uri="{FF2B5EF4-FFF2-40B4-BE49-F238E27FC236}">
                      <a16:creationId xmlns:a16="http://schemas.microsoft.com/office/drawing/2014/main" id="{BA34E444-6859-469C-8D4A-C5F180BC65D9}"/>
                    </a:ext>
                  </a:extLst>
                </p:cNvPr>
                <p:cNvSpPr txBox="1"/>
                <p:nvPr/>
              </p:nvSpPr>
              <p:spPr>
                <a:xfrm>
                  <a:off x="7710488" y="4873939"/>
                  <a:ext cx="376237" cy="179617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pPr marL="0" marR="0" lvl="0" indent="0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1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メイリオ"/>
                      <a:ea typeface="メイリオ"/>
                    </a:rPr>
                    <a:t>資料</a:t>
                  </a:r>
                </a:p>
              </p:txBody>
            </p:sp>
          </p:grp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548ABFCE-D4CC-49BA-B244-7EC843AA35B2}"/>
                  </a:ext>
                </a:extLst>
              </p:cNvPr>
              <p:cNvSpPr/>
              <p:nvPr/>
            </p:nvSpPr>
            <p:spPr bwMode="auto">
              <a:xfrm>
                <a:off x="7708582" y="5122730"/>
                <a:ext cx="378144" cy="217342"/>
              </a:xfrm>
              <a:custGeom>
                <a:avLst/>
                <a:gdLst>
                  <a:gd name="connsiteX0" fmla="*/ 0 w 378144"/>
                  <a:gd name="connsiteY0" fmla="*/ 609600 h 655319"/>
                  <a:gd name="connsiteX1" fmla="*/ 378144 w 378144"/>
                  <a:gd name="connsiteY1" fmla="*/ 609600 h 655319"/>
                  <a:gd name="connsiteX2" fmla="*/ 378144 w 378144"/>
                  <a:gd name="connsiteY2" fmla="*/ 655319 h 655319"/>
                  <a:gd name="connsiteX3" fmla="*/ 0 w 378144"/>
                  <a:gd name="connsiteY3" fmla="*/ 655319 h 655319"/>
                  <a:gd name="connsiteX4" fmla="*/ 0 w 378144"/>
                  <a:gd name="connsiteY4" fmla="*/ 485775 h 655319"/>
                  <a:gd name="connsiteX5" fmla="*/ 378144 w 378144"/>
                  <a:gd name="connsiteY5" fmla="*/ 485775 h 655319"/>
                  <a:gd name="connsiteX6" fmla="*/ 378144 w 378144"/>
                  <a:gd name="connsiteY6" fmla="*/ 531494 h 655319"/>
                  <a:gd name="connsiteX7" fmla="*/ 0 w 378144"/>
                  <a:gd name="connsiteY7" fmla="*/ 531494 h 655319"/>
                  <a:gd name="connsiteX8" fmla="*/ 0 w 378144"/>
                  <a:gd name="connsiteY8" fmla="*/ 366712 h 655319"/>
                  <a:gd name="connsiteX9" fmla="*/ 378144 w 378144"/>
                  <a:gd name="connsiteY9" fmla="*/ 366712 h 655319"/>
                  <a:gd name="connsiteX10" fmla="*/ 378144 w 378144"/>
                  <a:gd name="connsiteY10" fmla="*/ 412431 h 655319"/>
                  <a:gd name="connsiteX11" fmla="*/ 0 w 378144"/>
                  <a:gd name="connsiteY11" fmla="*/ 412431 h 655319"/>
                  <a:gd name="connsiteX12" fmla="*/ 0 w 378144"/>
                  <a:gd name="connsiteY12" fmla="*/ 242887 h 655319"/>
                  <a:gd name="connsiteX13" fmla="*/ 378144 w 378144"/>
                  <a:gd name="connsiteY13" fmla="*/ 242887 h 655319"/>
                  <a:gd name="connsiteX14" fmla="*/ 378144 w 378144"/>
                  <a:gd name="connsiteY14" fmla="*/ 288606 h 655319"/>
                  <a:gd name="connsiteX15" fmla="*/ 0 w 378144"/>
                  <a:gd name="connsiteY15" fmla="*/ 288606 h 655319"/>
                  <a:gd name="connsiteX16" fmla="*/ 0 w 378144"/>
                  <a:gd name="connsiteY16" fmla="*/ 123825 h 655319"/>
                  <a:gd name="connsiteX17" fmla="*/ 378144 w 378144"/>
                  <a:gd name="connsiteY17" fmla="*/ 123825 h 655319"/>
                  <a:gd name="connsiteX18" fmla="*/ 378144 w 378144"/>
                  <a:gd name="connsiteY18" fmla="*/ 169544 h 655319"/>
                  <a:gd name="connsiteX19" fmla="*/ 0 w 378144"/>
                  <a:gd name="connsiteY19" fmla="*/ 169544 h 655319"/>
                  <a:gd name="connsiteX20" fmla="*/ 0 w 378144"/>
                  <a:gd name="connsiteY20" fmla="*/ 0 h 655319"/>
                  <a:gd name="connsiteX21" fmla="*/ 378144 w 378144"/>
                  <a:gd name="connsiteY21" fmla="*/ 0 h 655319"/>
                  <a:gd name="connsiteX22" fmla="*/ 378144 w 378144"/>
                  <a:gd name="connsiteY22" fmla="*/ 45719 h 655319"/>
                  <a:gd name="connsiteX23" fmla="*/ 0 w 378144"/>
                  <a:gd name="connsiteY23" fmla="*/ 45719 h 6553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78144" h="655319">
                    <a:moveTo>
                      <a:pt x="0" y="609600"/>
                    </a:moveTo>
                    <a:lnTo>
                      <a:pt x="378144" y="609600"/>
                    </a:lnTo>
                    <a:lnTo>
                      <a:pt x="378144" y="655319"/>
                    </a:lnTo>
                    <a:lnTo>
                      <a:pt x="0" y="655319"/>
                    </a:lnTo>
                    <a:close/>
                    <a:moveTo>
                      <a:pt x="0" y="485775"/>
                    </a:moveTo>
                    <a:lnTo>
                      <a:pt x="378144" y="485775"/>
                    </a:lnTo>
                    <a:lnTo>
                      <a:pt x="378144" y="531494"/>
                    </a:lnTo>
                    <a:lnTo>
                      <a:pt x="0" y="531494"/>
                    </a:lnTo>
                    <a:close/>
                    <a:moveTo>
                      <a:pt x="0" y="366712"/>
                    </a:moveTo>
                    <a:lnTo>
                      <a:pt x="378144" y="366712"/>
                    </a:lnTo>
                    <a:lnTo>
                      <a:pt x="378144" y="412431"/>
                    </a:lnTo>
                    <a:lnTo>
                      <a:pt x="0" y="412431"/>
                    </a:lnTo>
                    <a:close/>
                    <a:moveTo>
                      <a:pt x="0" y="242887"/>
                    </a:moveTo>
                    <a:lnTo>
                      <a:pt x="378144" y="242887"/>
                    </a:lnTo>
                    <a:lnTo>
                      <a:pt x="378144" y="288606"/>
                    </a:lnTo>
                    <a:lnTo>
                      <a:pt x="0" y="288606"/>
                    </a:lnTo>
                    <a:close/>
                    <a:moveTo>
                      <a:pt x="0" y="123825"/>
                    </a:moveTo>
                    <a:lnTo>
                      <a:pt x="378144" y="123825"/>
                    </a:lnTo>
                    <a:lnTo>
                      <a:pt x="378144" y="169544"/>
                    </a:lnTo>
                    <a:lnTo>
                      <a:pt x="0" y="169544"/>
                    </a:lnTo>
                    <a:close/>
                    <a:moveTo>
                      <a:pt x="0" y="0"/>
                    </a:moveTo>
                    <a:lnTo>
                      <a:pt x="378144" y="0"/>
                    </a:lnTo>
                    <a:lnTo>
                      <a:pt x="378144" y="45719"/>
                    </a:lnTo>
                    <a:lnTo>
                      <a:pt x="0" y="45719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2" name="正方形/長方形 61">
              <a:extLst>
                <a:ext uri="{FF2B5EF4-FFF2-40B4-BE49-F238E27FC236}">
                  <a16:creationId xmlns:a16="http://schemas.microsoft.com/office/drawing/2014/main" id="{DC05B551-B06D-4C9A-8B3C-A1325A5B9FBE}"/>
                </a:ext>
              </a:extLst>
            </p:cNvPr>
            <p:cNvSpPr/>
            <p:nvPr/>
          </p:nvSpPr>
          <p:spPr bwMode="auto">
            <a:xfrm rot="2700000">
              <a:off x="9515947" y="6444706"/>
              <a:ext cx="2601096" cy="163205"/>
            </a:xfrm>
            <a:prstGeom prst="rect">
              <a:avLst/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056346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218C043A-D2EC-4A56-9772-D9C94F4135F4}"/>
              </a:ext>
            </a:extLst>
          </p:cNvPr>
          <p:cNvSpPr/>
          <p:nvPr/>
        </p:nvSpPr>
        <p:spPr>
          <a:xfrm>
            <a:off x="182470" y="188640"/>
            <a:ext cx="3915435" cy="652572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0A77F54A-E757-4111-A100-CFD625D4D1F3}"/>
              </a:ext>
            </a:extLst>
          </p:cNvPr>
          <p:cNvSpPr txBox="1"/>
          <p:nvPr/>
        </p:nvSpPr>
        <p:spPr>
          <a:xfrm>
            <a:off x="4389120" y="818710"/>
            <a:ext cx="5251269" cy="5627457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資料の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持出し</a:t>
            </a:r>
            <a:endParaRPr lang="en-US" altLang="ja-JP" sz="160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禁止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58" name="グループ化 57">
            <a:extLst>
              <a:ext uri="{FF2B5EF4-FFF2-40B4-BE49-F238E27FC236}">
                <a16:creationId xmlns:a16="http://schemas.microsoft.com/office/drawing/2014/main" id="{226AED0A-AE4E-4341-8DDA-9BD36708C0E4}"/>
              </a:ext>
            </a:extLst>
          </p:cNvPr>
          <p:cNvGrpSpPr/>
          <p:nvPr/>
        </p:nvGrpSpPr>
        <p:grpSpPr>
          <a:xfrm>
            <a:off x="531330" y="1804397"/>
            <a:ext cx="3217710" cy="3217708"/>
            <a:chOff x="9399249" y="5103422"/>
            <a:chExt cx="2817547" cy="2817544"/>
          </a:xfrm>
        </p:grpSpPr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EADBCE89-BDDC-473C-BE42-1AA3B12324B4}"/>
                </a:ext>
              </a:extLst>
            </p:cNvPr>
            <p:cNvGrpSpPr/>
            <p:nvPr/>
          </p:nvGrpSpPr>
          <p:grpSpPr>
            <a:xfrm>
              <a:off x="9399249" y="5103422"/>
              <a:ext cx="2817547" cy="2817544"/>
              <a:chOff x="7944476" y="4823836"/>
              <a:chExt cx="1629386" cy="1629384"/>
            </a:xfrm>
          </p:grpSpPr>
          <p:grpSp>
            <p:nvGrpSpPr>
              <p:cNvPr id="74" name="グループ化 73">
                <a:extLst>
                  <a:ext uri="{FF2B5EF4-FFF2-40B4-BE49-F238E27FC236}">
                    <a16:creationId xmlns:a16="http://schemas.microsoft.com/office/drawing/2014/main" id="{7CA685A5-3745-4F24-A2A0-8C43D2AE8083}"/>
                  </a:ext>
                </a:extLst>
              </p:cNvPr>
              <p:cNvGrpSpPr/>
              <p:nvPr/>
            </p:nvGrpSpPr>
            <p:grpSpPr>
              <a:xfrm>
                <a:off x="7944476" y="4823836"/>
                <a:ext cx="1629386" cy="1629384"/>
                <a:chOff x="2212828" y="4014065"/>
                <a:chExt cx="1629386" cy="1629384"/>
              </a:xfrm>
            </p:grpSpPr>
            <p:grpSp>
              <p:nvGrpSpPr>
                <p:cNvPr id="76" name="グループ化 75">
                  <a:extLst>
                    <a:ext uri="{FF2B5EF4-FFF2-40B4-BE49-F238E27FC236}">
                      <a16:creationId xmlns:a16="http://schemas.microsoft.com/office/drawing/2014/main" id="{5F5019F9-0FE8-4850-BEF8-9E5309435197}"/>
                    </a:ext>
                  </a:extLst>
                </p:cNvPr>
                <p:cNvGrpSpPr/>
                <p:nvPr/>
              </p:nvGrpSpPr>
              <p:grpSpPr>
                <a:xfrm>
                  <a:off x="2212828" y="4014065"/>
                  <a:ext cx="1629386" cy="1629384"/>
                  <a:chOff x="2857122" y="3843765"/>
                  <a:chExt cx="1629386" cy="1629384"/>
                </a:xfrm>
              </p:grpSpPr>
              <p:grpSp>
                <p:nvGrpSpPr>
                  <p:cNvPr id="107" name="グループ化 106">
                    <a:extLst>
                      <a:ext uri="{FF2B5EF4-FFF2-40B4-BE49-F238E27FC236}">
                        <a16:creationId xmlns:a16="http://schemas.microsoft.com/office/drawing/2014/main" id="{1991BAF7-C659-4573-82E1-000DD364F89E}"/>
                      </a:ext>
                    </a:extLst>
                  </p:cNvPr>
                  <p:cNvGrpSpPr/>
                  <p:nvPr/>
                </p:nvGrpSpPr>
                <p:grpSpPr>
                  <a:xfrm>
                    <a:off x="2857122" y="3843765"/>
                    <a:ext cx="1629386" cy="1629384"/>
                    <a:chOff x="5037175" y="2753925"/>
                    <a:chExt cx="1629386" cy="1629384"/>
                  </a:xfrm>
                </p:grpSpPr>
                <p:sp>
                  <p:nvSpPr>
                    <p:cNvPr id="109" name="楕円 108">
                      <a:extLst>
                        <a:ext uri="{FF2B5EF4-FFF2-40B4-BE49-F238E27FC236}">
                          <a16:creationId xmlns:a16="http://schemas.microsoft.com/office/drawing/2014/main" id="{E43907D2-C2C7-4C3B-A6ED-048C25BFC85C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037175" y="2753925"/>
                      <a:ext cx="1629386" cy="1629384"/>
                    </a:xfrm>
                    <a:prstGeom prst="ellipse">
                      <a:avLst/>
                    </a:prstGeom>
                    <a:solidFill>
                      <a:srgbClr val="FFFFFF"/>
                    </a:solidFill>
                    <a:ln w="38100">
                      <a:solidFill>
                        <a:srgbClr val="000000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110" name="楕円 109">
                      <a:extLst>
                        <a:ext uri="{FF2B5EF4-FFF2-40B4-BE49-F238E27FC236}">
                          <a16:creationId xmlns:a16="http://schemas.microsoft.com/office/drawing/2014/main" id="{5800912B-E99C-4AF0-B5E1-C09881DF1AC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5147359" y="2864739"/>
                      <a:ext cx="1409016" cy="1409016"/>
                    </a:xfrm>
                    <a:prstGeom prst="ellipse">
                      <a:avLst/>
                    </a:prstGeom>
                    <a:solidFill>
                      <a:srgbClr val="FFFF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108" name="&quot;禁止&quot;マーク 107">
                    <a:extLst>
                      <a:ext uri="{FF2B5EF4-FFF2-40B4-BE49-F238E27FC236}">
                        <a16:creationId xmlns:a16="http://schemas.microsoft.com/office/drawing/2014/main" id="{8C2B3C0B-6236-43D0-A353-93C28C5D230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893683" y="3884791"/>
                    <a:ext cx="1556264" cy="1556262"/>
                  </a:xfrm>
                  <a:prstGeom prst="noSmoking">
                    <a:avLst>
                      <a:gd name="adj" fmla="val 5888"/>
                    </a:avLst>
                  </a:prstGeom>
                  <a:solidFill>
                    <a:srgbClr val="FF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77" name="&quot;禁止&quot;マーク 76">
                  <a:extLst>
                    <a:ext uri="{FF2B5EF4-FFF2-40B4-BE49-F238E27FC236}">
                      <a16:creationId xmlns:a16="http://schemas.microsoft.com/office/drawing/2014/main" id="{7B0C8ABB-290B-4F66-882C-1D9ECA835BF1}"/>
                    </a:ext>
                  </a:extLst>
                </p:cNvPr>
                <p:cNvSpPr/>
                <p:nvPr/>
              </p:nvSpPr>
              <p:spPr bwMode="auto">
                <a:xfrm>
                  <a:off x="2249389" y="4050626"/>
                  <a:ext cx="1556264" cy="1556262"/>
                </a:xfrm>
                <a:prstGeom prst="noSmoking">
                  <a:avLst>
                    <a:gd name="adj" fmla="val 5888"/>
                  </a:avLst>
                </a:prstGeom>
                <a:solidFill>
                  <a:srgbClr val="FF0000">
                    <a:alpha val="50196"/>
                  </a:srgb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75" name="&quot;禁止&quot;マーク 74">
                <a:extLst>
                  <a:ext uri="{FF2B5EF4-FFF2-40B4-BE49-F238E27FC236}">
                    <a16:creationId xmlns:a16="http://schemas.microsoft.com/office/drawing/2014/main" id="{FFBEC6D7-AAAE-4586-8477-4F7CC7293794}"/>
                  </a:ext>
                </a:extLst>
              </p:cNvPr>
              <p:cNvSpPr/>
              <p:nvPr/>
            </p:nvSpPr>
            <p:spPr bwMode="auto">
              <a:xfrm>
                <a:off x="7981036" y="4860397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1665803C-9579-412B-AF76-55E2EEE346D6}"/>
                </a:ext>
              </a:extLst>
            </p:cNvPr>
            <p:cNvGrpSpPr/>
            <p:nvPr/>
          </p:nvGrpSpPr>
          <p:grpSpPr>
            <a:xfrm>
              <a:off x="10068529" y="5491382"/>
              <a:ext cx="1386389" cy="2098450"/>
              <a:chOff x="7639050" y="4115364"/>
              <a:chExt cx="1386389" cy="2098450"/>
            </a:xfrm>
          </p:grpSpPr>
          <p:grpSp>
            <p:nvGrpSpPr>
              <p:cNvPr id="62" name="グループ化 61">
                <a:extLst>
                  <a:ext uri="{FF2B5EF4-FFF2-40B4-BE49-F238E27FC236}">
                    <a16:creationId xmlns:a16="http://schemas.microsoft.com/office/drawing/2014/main" id="{AB915887-6995-491D-9EDB-792611E87ECD}"/>
                  </a:ext>
                </a:extLst>
              </p:cNvPr>
              <p:cNvGrpSpPr/>
              <p:nvPr/>
            </p:nvGrpSpPr>
            <p:grpSpPr>
              <a:xfrm>
                <a:off x="7639050" y="4115364"/>
                <a:ext cx="1386389" cy="2098450"/>
                <a:chOff x="7639050" y="4115364"/>
                <a:chExt cx="1386389" cy="2098450"/>
              </a:xfrm>
            </p:grpSpPr>
            <p:sp>
              <p:nvSpPr>
                <p:cNvPr id="64" name="正方形/長方形 63">
                  <a:extLst>
                    <a:ext uri="{FF2B5EF4-FFF2-40B4-BE49-F238E27FC236}">
                      <a16:creationId xmlns:a16="http://schemas.microsoft.com/office/drawing/2014/main" id="{75D78AF6-637E-4337-9CAF-401ED3272554}"/>
                    </a:ext>
                  </a:extLst>
                </p:cNvPr>
                <p:cNvSpPr/>
                <p:nvPr/>
              </p:nvSpPr>
              <p:spPr bwMode="auto">
                <a:xfrm>
                  <a:off x="7639050" y="4786312"/>
                  <a:ext cx="517207" cy="665407"/>
                </a:xfrm>
                <a:prstGeom prst="rect">
                  <a:avLst/>
                </a:prstGeom>
                <a:solidFill>
                  <a:srgbClr val="FFFFFF">
                    <a:lumMod val="95000"/>
                  </a:srgbClr>
                </a:solidFill>
                <a:ln w="9525">
                  <a:solidFill>
                    <a:srgbClr val="000000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1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srgbClr val="000000"/>
                    </a:solidFill>
                    <a:effectLst/>
                    <a:uLnTx/>
                    <a:uFillTx/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65" name="グループ化 64">
                  <a:extLst>
                    <a:ext uri="{FF2B5EF4-FFF2-40B4-BE49-F238E27FC236}">
                      <a16:creationId xmlns:a16="http://schemas.microsoft.com/office/drawing/2014/main" id="{51307C3F-8379-4B62-BE5E-86A7B5078070}"/>
                    </a:ext>
                  </a:extLst>
                </p:cNvPr>
                <p:cNvGrpSpPr/>
                <p:nvPr/>
              </p:nvGrpSpPr>
              <p:grpSpPr>
                <a:xfrm>
                  <a:off x="7923930" y="4115364"/>
                  <a:ext cx="1101509" cy="2098450"/>
                  <a:chOff x="7817652" y="4019490"/>
                  <a:chExt cx="1101509" cy="2098450"/>
                </a:xfrm>
              </p:grpSpPr>
              <p:grpSp>
                <p:nvGrpSpPr>
                  <p:cNvPr id="67" name="グループ化 66">
                    <a:extLst>
                      <a:ext uri="{FF2B5EF4-FFF2-40B4-BE49-F238E27FC236}">
                        <a16:creationId xmlns:a16="http://schemas.microsoft.com/office/drawing/2014/main" id="{C71FB50E-C685-4786-AD53-959A650F34C4}"/>
                      </a:ext>
                    </a:extLst>
                  </p:cNvPr>
                  <p:cNvGrpSpPr/>
                  <p:nvPr/>
                </p:nvGrpSpPr>
                <p:grpSpPr>
                  <a:xfrm flipH="1">
                    <a:off x="8061627" y="4019490"/>
                    <a:ext cx="857534" cy="2098450"/>
                    <a:chOff x="-2488456" y="4813127"/>
                    <a:chExt cx="1143837" cy="2799054"/>
                  </a:xfrm>
                </p:grpSpPr>
                <p:sp>
                  <p:nvSpPr>
                    <p:cNvPr id="69" name="楕円 68">
                      <a:extLst>
                        <a:ext uri="{FF2B5EF4-FFF2-40B4-BE49-F238E27FC236}">
                          <a16:creationId xmlns:a16="http://schemas.microsoft.com/office/drawing/2014/main" id="{19B2BA12-05FF-4943-9123-494583ED8253}"/>
                        </a:ext>
                      </a:extLst>
                    </p:cNvPr>
                    <p:cNvSpPr/>
                    <p:nvPr/>
                  </p:nvSpPr>
                  <p:spPr bwMode="auto">
                    <a:xfrm flipH="1">
                      <a:off x="-2260104" y="4813127"/>
                      <a:ext cx="915485" cy="1057564"/>
                    </a:xfrm>
                    <a:prstGeom prst="ellipse">
                      <a:avLst/>
                    </a:pr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70" name="四角形: 角を丸くする 69">
                      <a:extLst>
                        <a:ext uri="{FF2B5EF4-FFF2-40B4-BE49-F238E27FC236}">
                          <a16:creationId xmlns:a16="http://schemas.microsoft.com/office/drawing/2014/main" id="{F741F3FE-A3F8-4C71-B7FE-EFE8F9E40D87}"/>
                        </a:ext>
                      </a:extLst>
                    </p:cNvPr>
                    <p:cNvSpPr/>
                    <p:nvPr/>
                  </p:nvSpPr>
                  <p:spPr bwMode="auto">
                    <a:xfrm flipH="1">
                      <a:off x="-2066670" y="5907015"/>
                      <a:ext cx="500773" cy="1087146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71" name="台形 70">
                      <a:extLst>
                        <a:ext uri="{FF2B5EF4-FFF2-40B4-BE49-F238E27FC236}">
                          <a16:creationId xmlns:a16="http://schemas.microsoft.com/office/drawing/2014/main" id="{D4D3EFDB-7FC6-47D8-B9FE-8FB25179BA91}"/>
                        </a:ext>
                      </a:extLst>
                    </p:cNvPr>
                    <p:cNvSpPr/>
                    <p:nvPr/>
                  </p:nvSpPr>
                  <p:spPr bwMode="auto">
                    <a:xfrm flipH="1">
                      <a:off x="-1925778" y="5808122"/>
                      <a:ext cx="254908" cy="278731"/>
                    </a:xfrm>
                    <a:prstGeom prst="trapezoid">
                      <a:avLst>
                        <a:gd name="adj" fmla="val 16563"/>
                      </a:avLst>
                    </a:pr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72" name="台形 71">
                      <a:extLst>
                        <a:ext uri="{FF2B5EF4-FFF2-40B4-BE49-F238E27FC236}">
                          <a16:creationId xmlns:a16="http://schemas.microsoft.com/office/drawing/2014/main" id="{265CA8F4-16C4-4C46-90AC-549633E84962}"/>
                        </a:ext>
                      </a:extLst>
                    </p:cNvPr>
                    <p:cNvSpPr/>
                    <p:nvPr/>
                  </p:nvSpPr>
                  <p:spPr bwMode="auto">
                    <a:xfrm rot="9000000" flipH="1">
                      <a:off x="-1678450" y="6713605"/>
                      <a:ext cx="275827" cy="898576"/>
                    </a:xfrm>
                    <a:prstGeom prst="trapezoid">
                      <a:avLst>
                        <a:gd name="adj" fmla="val 26735"/>
                      </a:avLst>
                    </a:pr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73" name="フリーフォーム: 図形 72">
                      <a:extLst>
                        <a:ext uri="{FF2B5EF4-FFF2-40B4-BE49-F238E27FC236}">
                          <a16:creationId xmlns:a16="http://schemas.microsoft.com/office/drawing/2014/main" id="{060A1683-9189-4562-A275-0EF5D61E9F79}"/>
                        </a:ext>
                      </a:extLst>
                    </p:cNvPr>
                    <p:cNvSpPr/>
                    <p:nvPr/>
                  </p:nvSpPr>
                  <p:spPr bwMode="auto">
                    <a:xfrm rot="13500000" flipH="1">
                      <a:off x="-2260288" y="6701563"/>
                      <a:ext cx="413538" cy="869873"/>
                    </a:xfrm>
                    <a:custGeom>
                      <a:avLst/>
                      <a:gdLst>
                        <a:gd name="connsiteX0" fmla="*/ 0 w 420127"/>
                        <a:gd name="connsiteY0" fmla="*/ 737088 h 869873"/>
                        <a:gd name="connsiteX1" fmla="*/ 229992 w 420127"/>
                        <a:gd name="connsiteY1" fmla="*/ 869873 h 869873"/>
                        <a:gd name="connsiteX2" fmla="*/ 413538 w 420127"/>
                        <a:gd name="connsiteY2" fmla="*/ 488722 h 869873"/>
                        <a:gd name="connsiteX3" fmla="*/ 420127 w 420127"/>
                        <a:gd name="connsiteY3" fmla="*/ 488722 h 869873"/>
                        <a:gd name="connsiteX4" fmla="*/ 395310 w 420127"/>
                        <a:gd name="connsiteY4" fmla="*/ 0 h 869873"/>
                        <a:gd name="connsiteX5" fmla="*/ 261524 w 420127"/>
                        <a:gd name="connsiteY5" fmla="*/ 0 h 869873"/>
                        <a:gd name="connsiteX6" fmla="*/ 242128 w 420127"/>
                        <a:gd name="connsiteY6" fmla="*/ 381962 h 869873"/>
                        <a:gd name="connsiteX0" fmla="*/ 0 w 413538"/>
                        <a:gd name="connsiteY0" fmla="*/ 737088 h 869873"/>
                        <a:gd name="connsiteX1" fmla="*/ 229992 w 413538"/>
                        <a:gd name="connsiteY1" fmla="*/ 869873 h 869873"/>
                        <a:gd name="connsiteX2" fmla="*/ 413538 w 413538"/>
                        <a:gd name="connsiteY2" fmla="*/ 488722 h 869873"/>
                        <a:gd name="connsiteX3" fmla="*/ 395310 w 413538"/>
                        <a:gd name="connsiteY3" fmla="*/ 0 h 869873"/>
                        <a:gd name="connsiteX4" fmla="*/ 261524 w 413538"/>
                        <a:gd name="connsiteY4" fmla="*/ 0 h 869873"/>
                        <a:gd name="connsiteX5" fmla="*/ 242128 w 413538"/>
                        <a:gd name="connsiteY5" fmla="*/ 381962 h 869873"/>
                        <a:gd name="connsiteX6" fmla="*/ 0 w 413538"/>
                        <a:gd name="connsiteY6" fmla="*/ 737088 h 869873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413538" h="869873">
                          <a:moveTo>
                            <a:pt x="0" y="737088"/>
                          </a:moveTo>
                          <a:lnTo>
                            <a:pt x="229992" y="869873"/>
                          </a:lnTo>
                          <a:lnTo>
                            <a:pt x="413538" y="488722"/>
                          </a:lnTo>
                          <a:lnTo>
                            <a:pt x="395310" y="0"/>
                          </a:lnTo>
                          <a:lnTo>
                            <a:pt x="261524" y="0"/>
                          </a:lnTo>
                          <a:lnTo>
                            <a:pt x="242128" y="381962"/>
                          </a:lnTo>
                          <a:lnTo>
                            <a:pt x="0" y="737088"/>
                          </a:lnTo>
                          <a:close/>
                        </a:path>
                      </a:pathLst>
                    </a:custGeom>
                    <a:solidFill>
                      <a:srgbClr val="00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91440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  <p:sp>
                <p:nvSpPr>
                  <p:cNvPr id="68" name="フリーフォーム: 図形 67">
                    <a:extLst>
                      <a:ext uri="{FF2B5EF4-FFF2-40B4-BE49-F238E27FC236}">
                        <a16:creationId xmlns:a16="http://schemas.microsoft.com/office/drawing/2014/main" id="{CE9BF886-FE83-4FDC-B00E-CC9920671C6F}"/>
                      </a:ext>
                    </a:extLst>
                  </p:cNvPr>
                  <p:cNvSpPr/>
                  <p:nvPr/>
                </p:nvSpPr>
                <p:spPr bwMode="auto">
                  <a:xfrm rot="15778904">
                    <a:off x="7893332" y="4894393"/>
                    <a:ext cx="434807" cy="586168"/>
                  </a:xfrm>
                  <a:custGeom>
                    <a:avLst/>
                    <a:gdLst>
                      <a:gd name="connsiteX0" fmla="*/ 433296 w 434807"/>
                      <a:gd name="connsiteY0" fmla="*/ 490865 h 586168"/>
                      <a:gd name="connsiteX1" fmla="*/ 421245 w 434807"/>
                      <a:gd name="connsiteY1" fmla="*/ 550799 h 586168"/>
                      <a:gd name="connsiteX2" fmla="*/ 310410 w 434807"/>
                      <a:gd name="connsiteY2" fmla="*/ 572607 h 586168"/>
                      <a:gd name="connsiteX3" fmla="*/ 34190 w 434807"/>
                      <a:gd name="connsiteY3" fmla="*/ 387212 h 586168"/>
                      <a:gd name="connsiteX4" fmla="*/ 331 w 434807"/>
                      <a:gd name="connsiteY4" fmla="*/ 336311 h 586168"/>
                      <a:gd name="connsiteX5" fmla="*/ 278 w 434807"/>
                      <a:gd name="connsiteY5" fmla="*/ 310939 h 586168"/>
                      <a:gd name="connsiteX6" fmla="*/ 0 w 434807"/>
                      <a:gd name="connsiteY6" fmla="*/ 309562 h 586168"/>
                      <a:gd name="connsiteX7" fmla="*/ 0 w 434807"/>
                      <a:gd name="connsiteY7" fmla="*/ 79875 h 586168"/>
                      <a:gd name="connsiteX8" fmla="*/ 79875 w 434807"/>
                      <a:gd name="connsiteY8" fmla="*/ 0 h 586168"/>
                      <a:gd name="connsiteX9" fmla="*/ 159750 w 434807"/>
                      <a:gd name="connsiteY9" fmla="*/ 79875 h 586168"/>
                      <a:gd name="connsiteX10" fmla="*/ 159750 w 434807"/>
                      <a:gd name="connsiteY10" fmla="*/ 279090 h 586168"/>
                      <a:gd name="connsiteX11" fmla="*/ 399437 w 434807"/>
                      <a:gd name="connsiteY11" fmla="*/ 439964 h 586168"/>
                      <a:gd name="connsiteX12" fmla="*/ 433296 w 434807"/>
                      <a:gd name="connsiteY12" fmla="*/ 490865 h 58616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434807" h="586168">
                        <a:moveTo>
                          <a:pt x="433296" y="490865"/>
                        </a:moveTo>
                        <a:cubicBezTo>
                          <a:pt x="437243" y="510922"/>
                          <a:pt x="433538" y="532485"/>
                          <a:pt x="421245" y="550799"/>
                        </a:cubicBezTo>
                        <a:cubicBezTo>
                          <a:pt x="396661" y="587428"/>
                          <a:pt x="347039" y="597191"/>
                          <a:pt x="310410" y="572607"/>
                        </a:cubicBezTo>
                        <a:lnTo>
                          <a:pt x="34190" y="387212"/>
                        </a:lnTo>
                        <a:cubicBezTo>
                          <a:pt x="15875" y="374920"/>
                          <a:pt x="4278" y="356368"/>
                          <a:pt x="331" y="336311"/>
                        </a:cubicBezTo>
                        <a:lnTo>
                          <a:pt x="278" y="310939"/>
                        </a:lnTo>
                        <a:lnTo>
                          <a:pt x="0" y="309562"/>
                        </a:lnTo>
                        <a:lnTo>
                          <a:pt x="0" y="79875"/>
                        </a:lnTo>
                        <a:cubicBezTo>
                          <a:pt x="0" y="35761"/>
                          <a:pt x="35761" y="0"/>
                          <a:pt x="79875" y="0"/>
                        </a:cubicBezTo>
                        <a:cubicBezTo>
                          <a:pt x="123989" y="0"/>
                          <a:pt x="159750" y="35761"/>
                          <a:pt x="159750" y="79875"/>
                        </a:cubicBezTo>
                        <a:lnTo>
                          <a:pt x="159750" y="279090"/>
                        </a:lnTo>
                        <a:lnTo>
                          <a:pt x="399437" y="439964"/>
                        </a:lnTo>
                        <a:cubicBezTo>
                          <a:pt x="417751" y="452256"/>
                          <a:pt x="429350" y="470808"/>
                          <a:pt x="433296" y="490865"/>
                        </a:cubicBezTo>
                        <a:close/>
                      </a:path>
                    </a:pathLst>
                  </a:custGeom>
                  <a:solidFill>
                    <a:srgbClr val="000000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1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sp>
              <p:nvSpPr>
                <p:cNvPr id="66" name="テキスト ボックス 65">
                  <a:extLst>
                    <a:ext uri="{FF2B5EF4-FFF2-40B4-BE49-F238E27FC236}">
                      <a16:creationId xmlns:a16="http://schemas.microsoft.com/office/drawing/2014/main" id="{FDC9749C-C140-4A70-989E-20A10F744495}"/>
                    </a:ext>
                  </a:extLst>
                </p:cNvPr>
                <p:cNvSpPr txBox="1"/>
                <p:nvPr/>
              </p:nvSpPr>
              <p:spPr>
                <a:xfrm>
                  <a:off x="7710488" y="4873939"/>
                  <a:ext cx="376237" cy="179617"/>
                </a:xfrm>
                <a:prstGeom prst="rect">
                  <a:avLst/>
                </a:prstGeom>
                <a:noFill/>
              </p:spPr>
              <p:txBody>
                <a:bodyPr wrap="none" rtlCol="0">
                  <a:prstTxWarp prst="textPlain">
                    <a:avLst/>
                  </a:prstTxWarp>
                  <a:spAutoFit/>
                </a:bodyPr>
                <a:lstStyle/>
                <a:p>
                  <a:pPr marL="0" marR="0" lvl="0" indent="0" defTabSz="91440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r>
                    <a:rPr kumimoji="1" lang="ja-JP" altLang="en-US" sz="1800" b="1" i="0" u="none" strike="noStrike" kern="0" cap="none" spc="0" normalizeH="0" baseline="0" noProof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LnTx/>
                      <a:uFillTx/>
                      <a:latin typeface="メイリオ"/>
                      <a:ea typeface="メイリオ"/>
                    </a:rPr>
                    <a:t>資料</a:t>
                  </a:r>
                </a:p>
              </p:txBody>
            </p:sp>
          </p:grp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0B945F33-D995-4AAA-BF00-68032B7C716F}"/>
                  </a:ext>
                </a:extLst>
              </p:cNvPr>
              <p:cNvSpPr/>
              <p:nvPr/>
            </p:nvSpPr>
            <p:spPr bwMode="auto">
              <a:xfrm>
                <a:off x="7708582" y="5122730"/>
                <a:ext cx="378144" cy="217342"/>
              </a:xfrm>
              <a:custGeom>
                <a:avLst/>
                <a:gdLst>
                  <a:gd name="connsiteX0" fmla="*/ 0 w 378144"/>
                  <a:gd name="connsiteY0" fmla="*/ 609600 h 655319"/>
                  <a:gd name="connsiteX1" fmla="*/ 378144 w 378144"/>
                  <a:gd name="connsiteY1" fmla="*/ 609600 h 655319"/>
                  <a:gd name="connsiteX2" fmla="*/ 378144 w 378144"/>
                  <a:gd name="connsiteY2" fmla="*/ 655319 h 655319"/>
                  <a:gd name="connsiteX3" fmla="*/ 0 w 378144"/>
                  <a:gd name="connsiteY3" fmla="*/ 655319 h 655319"/>
                  <a:gd name="connsiteX4" fmla="*/ 0 w 378144"/>
                  <a:gd name="connsiteY4" fmla="*/ 485775 h 655319"/>
                  <a:gd name="connsiteX5" fmla="*/ 378144 w 378144"/>
                  <a:gd name="connsiteY5" fmla="*/ 485775 h 655319"/>
                  <a:gd name="connsiteX6" fmla="*/ 378144 w 378144"/>
                  <a:gd name="connsiteY6" fmla="*/ 531494 h 655319"/>
                  <a:gd name="connsiteX7" fmla="*/ 0 w 378144"/>
                  <a:gd name="connsiteY7" fmla="*/ 531494 h 655319"/>
                  <a:gd name="connsiteX8" fmla="*/ 0 w 378144"/>
                  <a:gd name="connsiteY8" fmla="*/ 366712 h 655319"/>
                  <a:gd name="connsiteX9" fmla="*/ 378144 w 378144"/>
                  <a:gd name="connsiteY9" fmla="*/ 366712 h 655319"/>
                  <a:gd name="connsiteX10" fmla="*/ 378144 w 378144"/>
                  <a:gd name="connsiteY10" fmla="*/ 412431 h 655319"/>
                  <a:gd name="connsiteX11" fmla="*/ 0 w 378144"/>
                  <a:gd name="connsiteY11" fmla="*/ 412431 h 655319"/>
                  <a:gd name="connsiteX12" fmla="*/ 0 w 378144"/>
                  <a:gd name="connsiteY12" fmla="*/ 242887 h 655319"/>
                  <a:gd name="connsiteX13" fmla="*/ 378144 w 378144"/>
                  <a:gd name="connsiteY13" fmla="*/ 242887 h 655319"/>
                  <a:gd name="connsiteX14" fmla="*/ 378144 w 378144"/>
                  <a:gd name="connsiteY14" fmla="*/ 288606 h 655319"/>
                  <a:gd name="connsiteX15" fmla="*/ 0 w 378144"/>
                  <a:gd name="connsiteY15" fmla="*/ 288606 h 655319"/>
                  <a:gd name="connsiteX16" fmla="*/ 0 w 378144"/>
                  <a:gd name="connsiteY16" fmla="*/ 123825 h 655319"/>
                  <a:gd name="connsiteX17" fmla="*/ 378144 w 378144"/>
                  <a:gd name="connsiteY17" fmla="*/ 123825 h 655319"/>
                  <a:gd name="connsiteX18" fmla="*/ 378144 w 378144"/>
                  <a:gd name="connsiteY18" fmla="*/ 169544 h 655319"/>
                  <a:gd name="connsiteX19" fmla="*/ 0 w 378144"/>
                  <a:gd name="connsiteY19" fmla="*/ 169544 h 655319"/>
                  <a:gd name="connsiteX20" fmla="*/ 0 w 378144"/>
                  <a:gd name="connsiteY20" fmla="*/ 0 h 655319"/>
                  <a:gd name="connsiteX21" fmla="*/ 378144 w 378144"/>
                  <a:gd name="connsiteY21" fmla="*/ 0 h 655319"/>
                  <a:gd name="connsiteX22" fmla="*/ 378144 w 378144"/>
                  <a:gd name="connsiteY22" fmla="*/ 45719 h 655319"/>
                  <a:gd name="connsiteX23" fmla="*/ 0 w 378144"/>
                  <a:gd name="connsiteY23" fmla="*/ 45719 h 6553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378144" h="655319">
                    <a:moveTo>
                      <a:pt x="0" y="609600"/>
                    </a:moveTo>
                    <a:lnTo>
                      <a:pt x="378144" y="609600"/>
                    </a:lnTo>
                    <a:lnTo>
                      <a:pt x="378144" y="655319"/>
                    </a:lnTo>
                    <a:lnTo>
                      <a:pt x="0" y="655319"/>
                    </a:lnTo>
                    <a:close/>
                    <a:moveTo>
                      <a:pt x="0" y="485775"/>
                    </a:moveTo>
                    <a:lnTo>
                      <a:pt x="378144" y="485775"/>
                    </a:lnTo>
                    <a:lnTo>
                      <a:pt x="378144" y="531494"/>
                    </a:lnTo>
                    <a:lnTo>
                      <a:pt x="0" y="531494"/>
                    </a:lnTo>
                    <a:close/>
                    <a:moveTo>
                      <a:pt x="0" y="366712"/>
                    </a:moveTo>
                    <a:lnTo>
                      <a:pt x="378144" y="366712"/>
                    </a:lnTo>
                    <a:lnTo>
                      <a:pt x="378144" y="412431"/>
                    </a:lnTo>
                    <a:lnTo>
                      <a:pt x="0" y="412431"/>
                    </a:lnTo>
                    <a:close/>
                    <a:moveTo>
                      <a:pt x="0" y="242887"/>
                    </a:moveTo>
                    <a:lnTo>
                      <a:pt x="378144" y="242887"/>
                    </a:lnTo>
                    <a:lnTo>
                      <a:pt x="378144" y="288606"/>
                    </a:lnTo>
                    <a:lnTo>
                      <a:pt x="0" y="288606"/>
                    </a:lnTo>
                    <a:close/>
                    <a:moveTo>
                      <a:pt x="0" y="123825"/>
                    </a:moveTo>
                    <a:lnTo>
                      <a:pt x="378144" y="123825"/>
                    </a:lnTo>
                    <a:lnTo>
                      <a:pt x="378144" y="169544"/>
                    </a:lnTo>
                    <a:lnTo>
                      <a:pt x="0" y="169544"/>
                    </a:lnTo>
                    <a:close/>
                    <a:moveTo>
                      <a:pt x="0" y="0"/>
                    </a:moveTo>
                    <a:lnTo>
                      <a:pt x="378144" y="0"/>
                    </a:lnTo>
                    <a:lnTo>
                      <a:pt x="378144" y="45719"/>
                    </a:lnTo>
                    <a:lnTo>
                      <a:pt x="0" y="45719"/>
                    </a:ln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1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rgbClr val="000000"/>
                  </a:solidFill>
                  <a:effectLst/>
                  <a:uLnTx/>
                  <a:uFillTx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1" name="正方形/長方形 60">
              <a:extLst>
                <a:ext uri="{FF2B5EF4-FFF2-40B4-BE49-F238E27FC236}">
                  <a16:creationId xmlns:a16="http://schemas.microsoft.com/office/drawing/2014/main" id="{4430680A-AA98-4D8F-9554-1F7E86D6DD86}"/>
                </a:ext>
              </a:extLst>
            </p:cNvPr>
            <p:cNvSpPr/>
            <p:nvPr/>
          </p:nvSpPr>
          <p:spPr bwMode="auto">
            <a:xfrm rot="2700000">
              <a:off x="9515947" y="6444706"/>
              <a:ext cx="2601096" cy="163205"/>
            </a:xfrm>
            <a:prstGeom prst="rect">
              <a:avLst/>
            </a:pr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1" lang="ja-JP" altLang="en-US" sz="1800" b="0" i="0" u="none" strike="noStrike" kern="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7754893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</Words>
  <Application>Microsoft Office PowerPoint</Application>
  <PresentationFormat>A4 210 x 297 mm</PresentationFormat>
  <Paragraphs>17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popc38_持出し禁止</dc:title>
  <dc:subject>popc38_持出し禁止</dc:subject>
  <dc:creator>でじけろお</dc:creator>
  <cp:lastModifiedBy/>
  <cp:revision>1</cp:revision>
  <dcterms:created xsi:type="dcterms:W3CDTF">2014-07-30T05:46:34Z</dcterms:created>
  <dcterms:modified xsi:type="dcterms:W3CDTF">2021-02-09T06:22:48Z</dcterms:modified>
  <cp:version>1</cp:version>
</cp:coreProperties>
</file>

<file path=docProps/thumbnail.jpeg>
</file>