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9" r:id="rId3"/>
    <p:sldId id="286" r:id="rId4"/>
    <p:sldId id="289" r:id="rId5"/>
    <p:sldId id="290" r:id="rId6"/>
    <p:sldId id="291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8" d="100"/>
          <a:sy n="58" d="100"/>
        </p:scale>
        <p:origin x="1128" y="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B42A092-2001-4C0F-B15F-B4AD5834DCFA}"/>
              </a:ext>
            </a:extLst>
          </p:cNvPr>
          <p:cNvSpPr txBox="1"/>
          <p:nvPr/>
        </p:nvSpPr>
        <p:spPr>
          <a:xfrm rot="5400000">
            <a:off x="-559191" y="2469519"/>
            <a:ext cx="7976382" cy="495055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16000" dirty="0">
                <a:solidFill>
                  <a:srgbClr val="FFFF00"/>
                </a:solidFill>
                <a:effectLst/>
              </a:rPr>
              <a:t>置き配</a:t>
            </a:r>
            <a:endParaRPr lang="en-US" altLang="ja-JP" sz="16000" dirty="0">
              <a:solidFill>
                <a:srgbClr val="FFFF00"/>
              </a:solidFill>
              <a:effectLst/>
            </a:endParaRPr>
          </a:p>
          <a:p>
            <a:pPr algn="l"/>
            <a:r>
              <a:rPr lang="ja-JP" altLang="en-US" sz="16000" dirty="0">
                <a:effectLst/>
              </a:rPr>
              <a:t>しないで</a:t>
            </a:r>
            <a:endParaRPr lang="en-US" altLang="ja-JP" sz="16000" dirty="0">
              <a:effectLst/>
            </a:endParaRPr>
          </a:p>
          <a:p>
            <a:pPr algn="l"/>
            <a:r>
              <a:rPr lang="ja-JP" altLang="en-US" sz="16000" dirty="0">
                <a:effectLst/>
              </a:rPr>
              <a:t>下さい</a:t>
            </a:r>
            <a:endParaRPr lang="en-US" altLang="ja-JP" sz="16000" dirty="0">
              <a:effectLst/>
            </a:endParaRP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1E64EC4-AACC-4121-8A4F-D4497629474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1E64EC4-AACC-4121-8A4F-D4497629474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E7F9C2B-8AFE-443E-AC71-E17E60DE510C}"/>
              </a:ext>
            </a:extLst>
          </p:cNvPr>
          <p:cNvSpPr txBox="1"/>
          <p:nvPr/>
        </p:nvSpPr>
        <p:spPr>
          <a:xfrm rot="5400000">
            <a:off x="-559191" y="2469519"/>
            <a:ext cx="7976382" cy="495055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置き配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pPr algn="l"/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しないで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pPr algn="l"/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下さい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62186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角丸四角形 3">
            <a:extLst>
              <a:ext uri="{FF2B5EF4-FFF2-40B4-BE49-F238E27FC236}">
                <a16:creationId xmlns:a16="http://schemas.microsoft.com/office/drawing/2014/main" id="{4E84D3C9-9877-4910-9340-8D9122F67A7A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33190E17-659B-40BE-AC92-4FDE2D42D472}"/>
              </a:ext>
            </a:extLst>
          </p:cNvPr>
          <p:cNvSpPr txBox="1"/>
          <p:nvPr/>
        </p:nvSpPr>
        <p:spPr>
          <a:xfrm>
            <a:off x="278651" y="913009"/>
            <a:ext cx="63007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置き配</a:t>
            </a:r>
            <a:endParaRPr kumimoji="1" lang="en-US" altLang="ja-JP" sz="9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しないで</a:t>
            </a:r>
            <a:endParaRPr kumimoji="1" lang="en-US" altLang="ja-JP" sz="9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下さい</a:t>
            </a: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C9DF3F3A-C270-4016-98A3-A73C25F30B10}"/>
              </a:ext>
            </a:extLst>
          </p:cNvPr>
          <p:cNvGrpSpPr/>
          <p:nvPr/>
        </p:nvGrpSpPr>
        <p:grpSpPr>
          <a:xfrm>
            <a:off x="1620980" y="5473447"/>
            <a:ext cx="3632664" cy="3550638"/>
            <a:chOff x="3178675" y="1476957"/>
            <a:chExt cx="2425640" cy="2370870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0C49930E-E695-479C-BDCE-AFA8406F1BF7}"/>
                </a:ext>
              </a:extLst>
            </p:cNvPr>
            <p:cNvGrpSpPr/>
            <p:nvPr/>
          </p:nvGrpSpPr>
          <p:grpSpPr>
            <a:xfrm>
              <a:off x="3178675" y="1499047"/>
              <a:ext cx="2425640" cy="2310168"/>
              <a:chOff x="-2384713" y="1273569"/>
              <a:chExt cx="2425640" cy="2310168"/>
            </a:xfrm>
          </p:grpSpPr>
          <p:sp>
            <p:nvSpPr>
              <p:cNvPr id="48" name="台形 47">
                <a:extLst>
                  <a:ext uri="{FF2B5EF4-FFF2-40B4-BE49-F238E27FC236}">
                    <a16:creationId xmlns:a16="http://schemas.microsoft.com/office/drawing/2014/main" id="{CE4410FF-6524-4946-BBDF-0804081D72E6}"/>
                  </a:ext>
                </a:extLst>
              </p:cNvPr>
              <p:cNvSpPr/>
              <p:nvPr/>
            </p:nvSpPr>
            <p:spPr bwMode="auto">
              <a:xfrm rot="10800000">
                <a:off x="-2384713" y="1273569"/>
                <a:ext cx="2425640" cy="1732953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台形 48">
                <a:extLst>
                  <a:ext uri="{FF2B5EF4-FFF2-40B4-BE49-F238E27FC236}">
                    <a16:creationId xmlns:a16="http://schemas.microsoft.com/office/drawing/2014/main" id="{3F24A5B9-E8F7-4645-9000-6A51E74B5F8F}"/>
                  </a:ext>
                </a:extLst>
              </p:cNvPr>
              <p:cNvSpPr/>
              <p:nvPr/>
            </p:nvSpPr>
            <p:spPr bwMode="auto">
              <a:xfrm rot="10800000">
                <a:off x="-2239011" y="1400175"/>
                <a:ext cx="2134236" cy="1606348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4C6FA5D9-8B34-42F3-B04B-EDD433A3B965}"/>
                  </a:ext>
                </a:extLst>
              </p:cNvPr>
              <p:cNvGrpSpPr/>
              <p:nvPr/>
            </p:nvGrpSpPr>
            <p:grpSpPr>
              <a:xfrm>
                <a:off x="-1784798" y="2575899"/>
                <a:ext cx="1229978" cy="1007838"/>
                <a:chOff x="4267913" y="3891283"/>
                <a:chExt cx="1358187" cy="1112892"/>
              </a:xfrm>
            </p:grpSpPr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EC878FDF-DEF5-439D-A0E8-98FD8220E844}"/>
                    </a:ext>
                  </a:extLst>
                </p:cNvPr>
                <p:cNvGrpSpPr/>
                <p:nvPr/>
              </p:nvGrpSpPr>
              <p:grpSpPr>
                <a:xfrm>
                  <a:off x="4267913" y="3891283"/>
                  <a:ext cx="1358186" cy="1112892"/>
                  <a:chOff x="5898594" y="3891283"/>
                  <a:chExt cx="1358186" cy="1112892"/>
                </a:xfrm>
              </p:grpSpPr>
              <p:sp>
                <p:nvSpPr>
                  <p:cNvPr id="61" name="台形 60">
                    <a:extLst>
                      <a:ext uri="{FF2B5EF4-FFF2-40B4-BE49-F238E27FC236}">
                        <a16:creationId xmlns:a16="http://schemas.microsoft.com/office/drawing/2014/main" id="{2C6D5E19-456E-4B78-ADA4-2945FCA01A8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898594" y="4476998"/>
                    <a:ext cx="1358186" cy="527177"/>
                  </a:xfrm>
                  <a:prstGeom prst="trapezoid">
                    <a:avLst>
                      <a:gd name="adj" fmla="val 41920"/>
                    </a:avLst>
                  </a:prstGeom>
                  <a:solidFill>
                    <a:schemeClr val="tx1"/>
                  </a:solidFill>
                  <a:ln w="1270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" name="台形 61">
                    <a:extLst>
                      <a:ext uri="{FF2B5EF4-FFF2-40B4-BE49-F238E27FC236}">
                        <a16:creationId xmlns:a16="http://schemas.microsoft.com/office/drawing/2014/main" id="{020E3BDE-1ABD-4DE0-A4D9-BF37C8784869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5898594" y="3891283"/>
                    <a:ext cx="1358186" cy="585716"/>
                  </a:xfrm>
                  <a:prstGeom prst="trapezoid">
                    <a:avLst>
                      <a:gd name="adj" fmla="val 34151"/>
                    </a:avLst>
                  </a:prstGeom>
                  <a:solidFill>
                    <a:schemeClr val="tx1"/>
                  </a:solidFill>
                  <a:ln w="1270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55" name="台形 54">
                  <a:extLst>
                    <a:ext uri="{FF2B5EF4-FFF2-40B4-BE49-F238E27FC236}">
                      <a16:creationId xmlns:a16="http://schemas.microsoft.com/office/drawing/2014/main" id="{2277F9ED-3396-4D0E-A48A-125AA028F045}"/>
                    </a:ext>
                  </a:extLst>
                </p:cNvPr>
                <p:cNvSpPr/>
                <p:nvPr/>
              </p:nvSpPr>
              <p:spPr bwMode="auto">
                <a:xfrm rot="10800000">
                  <a:off x="4267914" y="4476998"/>
                  <a:ext cx="1358186" cy="527177"/>
                </a:xfrm>
                <a:prstGeom prst="trapezoid">
                  <a:avLst>
                    <a:gd name="adj" fmla="val 41920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台形 55">
                  <a:extLst>
                    <a:ext uri="{FF2B5EF4-FFF2-40B4-BE49-F238E27FC236}">
                      <a16:creationId xmlns:a16="http://schemas.microsoft.com/office/drawing/2014/main" id="{E84E8E95-87E5-46C9-84FE-EEBF9192A69B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4267914" y="3891283"/>
                  <a:ext cx="1358186" cy="585716"/>
                </a:xfrm>
                <a:prstGeom prst="trapezoid">
                  <a:avLst>
                    <a:gd name="adj" fmla="val 34151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台形 56">
                  <a:extLst>
                    <a:ext uri="{FF2B5EF4-FFF2-40B4-BE49-F238E27FC236}">
                      <a16:creationId xmlns:a16="http://schemas.microsoft.com/office/drawing/2014/main" id="{67C32DDF-1A4A-4B7B-A771-35C725469BE4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4353638" y="4114917"/>
                  <a:ext cx="1186738" cy="85608"/>
                </a:xfrm>
                <a:prstGeom prst="trapezoid">
                  <a:avLst>
                    <a:gd name="adj" fmla="val 34151"/>
                  </a:avLst>
                </a:prstGeom>
                <a:solidFill>
                  <a:srgbClr val="CC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A8FD9869-4AB3-421B-A9CE-E1FA595EF587}"/>
                    </a:ext>
                  </a:extLst>
                </p:cNvPr>
                <p:cNvGrpSpPr/>
                <p:nvPr/>
              </p:nvGrpSpPr>
              <p:grpSpPr>
                <a:xfrm>
                  <a:off x="4608488" y="4593511"/>
                  <a:ext cx="677036" cy="313822"/>
                  <a:chOff x="6258145" y="4794289"/>
                  <a:chExt cx="675075" cy="345495"/>
                </a:xfrm>
              </p:grpSpPr>
              <p:sp>
                <p:nvSpPr>
                  <p:cNvPr id="59" name="テキスト ボックス 58">
                    <a:extLst>
                      <a:ext uri="{FF2B5EF4-FFF2-40B4-BE49-F238E27FC236}">
                        <a16:creationId xmlns:a16="http://schemas.microsoft.com/office/drawing/2014/main" id="{C3748F4B-C6F3-4E27-95FA-05D970D5A447}"/>
                      </a:ext>
                    </a:extLst>
                  </p:cNvPr>
                  <p:cNvSpPr txBox="1"/>
                  <p:nvPr/>
                </p:nvSpPr>
                <p:spPr>
                  <a:xfrm>
                    <a:off x="6338042" y="4860424"/>
                    <a:ext cx="515280" cy="21322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FadeDown">
                      <a:avLst>
                        <a:gd name="adj" fmla="val 18596"/>
                      </a:avLst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solidFill>
                          <a:srgbClr val="FF0000"/>
                        </a:solidFill>
                        <a:latin typeface="+mj-ea"/>
                        <a:ea typeface="+mj-ea"/>
                      </a:rPr>
                      <a:t>荷物</a:t>
                    </a:r>
                  </a:p>
                </p:txBody>
              </p:sp>
              <p:sp>
                <p:nvSpPr>
                  <p:cNvPr id="60" name="ドーナツ 470">
                    <a:extLst>
                      <a:ext uri="{FF2B5EF4-FFF2-40B4-BE49-F238E27FC236}">
                        <a16:creationId xmlns:a16="http://schemas.microsoft.com/office/drawing/2014/main" id="{2B4629A7-ED9B-4527-9976-6436DAE54B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58145" y="4794289"/>
                    <a:ext cx="675075" cy="345495"/>
                  </a:xfrm>
                  <a:prstGeom prst="donut">
                    <a:avLst>
                      <a:gd name="adj" fmla="val 863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D907D59F-6A53-4B13-B194-AE8C6C53FF7D}"/>
                  </a:ext>
                </a:extLst>
              </p:cNvPr>
              <p:cNvGrpSpPr/>
              <p:nvPr/>
            </p:nvGrpSpPr>
            <p:grpSpPr>
              <a:xfrm>
                <a:off x="-661974" y="2194816"/>
                <a:ext cx="235938" cy="246052"/>
                <a:chOff x="-674088" y="2170440"/>
                <a:chExt cx="287014" cy="310812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52" name="円柱 51">
                  <a:extLst>
                    <a:ext uri="{FF2B5EF4-FFF2-40B4-BE49-F238E27FC236}">
                      <a16:creationId xmlns:a16="http://schemas.microsoft.com/office/drawing/2014/main" id="{40AB74D4-33FB-43E9-8F80-3411D2E1FED6}"/>
                    </a:ext>
                  </a:extLst>
                </p:cNvPr>
                <p:cNvSpPr/>
                <p:nvPr/>
              </p:nvSpPr>
              <p:spPr bwMode="auto">
                <a:xfrm rot="10800000">
                  <a:off x="-603786" y="2170440"/>
                  <a:ext cx="146410" cy="237984"/>
                </a:xfrm>
                <a:prstGeom prst="can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" name="円柱 52">
                  <a:extLst>
                    <a:ext uri="{FF2B5EF4-FFF2-40B4-BE49-F238E27FC236}">
                      <a16:creationId xmlns:a16="http://schemas.microsoft.com/office/drawing/2014/main" id="{289678AF-D2A8-40FA-8D5C-FC3C907B6C8B}"/>
                    </a:ext>
                  </a:extLst>
                </p:cNvPr>
                <p:cNvSpPr/>
                <p:nvPr/>
              </p:nvSpPr>
              <p:spPr bwMode="auto">
                <a:xfrm rot="10800000">
                  <a:off x="-674088" y="2229481"/>
                  <a:ext cx="287014" cy="251771"/>
                </a:xfrm>
                <a:prstGeom prst="can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47" name="&quot;禁止&quot;マーク 46">
              <a:extLst>
                <a:ext uri="{FF2B5EF4-FFF2-40B4-BE49-F238E27FC236}">
                  <a16:creationId xmlns:a16="http://schemas.microsoft.com/office/drawing/2014/main" id="{A317D7D0-AB26-4BCF-B653-50A0DC700EAD}"/>
                </a:ext>
              </a:extLst>
            </p:cNvPr>
            <p:cNvSpPr/>
            <p:nvPr/>
          </p:nvSpPr>
          <p:spPr bwMode="auto">
            <a:xfrm>
              <a:off x="3190338" y="1476957"/>
              <a:ext cx="2370872" cy="2370870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979996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33190E17-659B-40BE-AC92-4FDE2D42D472}"/>
              </a:ext>
            </a:extLst>
          </p:cNvPr>
          <p:cNvSpPr txBox="1"/>
          <p:nvPr/>
        </p:nvSpPr>
        <p:spPr>
          <a:xfrm>
            <a:off x="0" y="674327"/>
            <a:ext cx="6858000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置き配</a:t>
            </a:r>
            <a:endParaRPr kumimoji="1" lang="en-US" altLang="ja-JP" sz="115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しないで</a:t>
            </a:r>
            <a:endParaRPr kumimoji="1" lang="en-US" altLang="ja-JP" sz="115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下さい</a:t>
            </a: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C9DF3F3A-C270-4016-98A3-A73C25F30B10}"/>
              </a:ext>
            </a:extLst>
          </p:cNvPr>
          <p:cNvGrpSpPr/>
          <p:nvPr/>
        </p:nvGrpSpPr>
        <p:grpSpPr>
          <a:xfrm>
            <a:off x="1654231" y="5972211"/>
            <a:ext cx="3632664" cy="3550638"/>
            <a:chOff x="3178675" y="1476957"/>
            <a:chExt cx="2425640" cy="2370870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0C49930E-E695-479C-BDCE-AFA8406F1BF7}"/>
                </a:ext>
              </a:extLst>
            </p:cNvPr>
            <p:cNvGrpSpPr/>
            <p:nvPr/>
          </p:nvGrpSpPr>
          <p:grpSpPr>
            <a:xfrm>
              <a:off x="3178675" y="1499047"/>
              <a:ext cx="2425640" cy="2310168"/>
              <a:chOff x="-2384713" y="1273569"/>
              <a:chExt cx="2425640" cy="2310168"/>
            </a:xfrm>
          </p:grpSpPr>
          <p:sp>
            <p:nvSpPr>
              <p:cNvPr id="48" name="台形 47">
                <a:extLst>
                  <a:ext uri="{FF2B5EF4-FFF2-40B4-BE49-F238E27FC236}">
                    <a16:creationId xmlns:a16="http://schemas.microsoft.com/office/drawing/2014/main" id="{CE4410FF-6524-4946-BBDF-0804081D72E6}"/>
                  </a:ext>
                </a:extLst>
              </p:cNvPr>
              <p:cNvSpPr/>
              <p:nvPr/>
            </p:nvSpPr>
            <p:spPr bwMode="auto">
              <a:xfrm rot="10800000">
                <a:off x="-2384713" y="1273569"/>
                <a:ext cx="2425640" cy="1732953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台形 48">
                <a:extLst>
                  <a:ext uri="{FF2B5EF4-FFF2-40B4-BE49-F238E27FC236}">
                    <a16:creationId xmlns:a16="http://schemas.microsoft.com/office/drawing/2014/main" id="{3F24A5B9-E8F7-4645-9000-6A51E74B5F8F}"/>
                  </a:ext>
                </a:extLst>
              </p:cNvPr>
              <p:cNvSpPr/>
              <p:nvPr/>
            </p:nvSpPr>
            <p:spPr bwMode="auto">
              <a:xfrm rot="10800000">
                <a:off x="-2239011" y="1400175"/>
                <a:ext cx="2134236" cy="1606348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4C6FA5D9-8B34-42F3-B04B-EDD433A3B965}"/>
                  </a:ext>
                </a:extLst>
              </p:cNvPr>
              <p:cNvGrpSpPr/>
              <p:nvPr/>
            </p:nvGrpSpPr>
            <p:grpSpPr>
              <a:xfrm>
                <a:off x="-1784798" y="2575899"/>
                <a:ext cx="1229978" cy="1007838"/>
                <a:chOff x="4267913" y="3891283"/>
                <a:chExt cx="1358187" cy="1112892"/>
              </a:xfrm>
            </p:grpSpPr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EC878FDF-DEF5-439D-A0E8-98FD8220E844}"/>
                    </a:ext>
                  </a:extLst>
                </p:cNvPr>
                <p:cNvGrpSpPr/>
                <p:nvPr/>
              </p:nvGrpSpPr>
              <p:grpSpPr>
                <a:xfrm>
                  <a:off x="4267913" y="3891283"/>
                  <a:ext cx="1358186" cy="1112892"/>
                  <a:chOff x="5898594" y="3891283"/>
                  <a:chExt cx="1358186" cy="1112892"/>
                </a:xfrm>
              </p:grpSpPr>
              <p:sp>
                <p:nvSpPr>
                  <p:cNvPr id="61" name="台形 60">
                    <a:extLst>
                      <a:ext uri="{FF2B5EF4-FFF2-40B4-BE49-F238E27FC236}">
                        <a16:creationId xmlns:a16="http://schemas.microsoft.com/office/drawing/2014/main" id="{2C6D5E19-456E-4B78-ADA4-2945FCA01A8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898594" y="4476998"/>
                    <a:ext cx="1358186" cy="527177"/>
                  </a:xfrm>
                  <a:prstGeom prst="trapezoid">
                    <a:avLst>
                      <a:gd name="adj" fmla="val 41920"/>
                    </a:avLst>
                  </a:prstGeom>
                  <a:solidFill>
                    <a:schemeClr val="tx1"/>
                  </a:solidFill>
                  <a:ln w="1270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" name="台形 61">
                    <a:extLst>
                      <a:ext uri="{FF2B5EF4-FFF2-40B4-BE49-F238E27FC236}">
                        <a16:creationId xmlns:a16="http://schemas.microsoft.com/office/drawing/2014/main" id="{020E3BDE-1ABD-4DE0-A4D9-BF37C8784869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5898594" y="3891283"/>
                    <a:ext cx="1358186" cy="585716"/>
                  </a:xfrm>
                  <a:prstGeom prst="trapezoid">
                    <a:avLst>
                      <a:gd name="adj" fmla="val 34151"/>
                    </a:avLst>
                  </a:prstGeom>
                  <a:solidFill>
                    <a:schemeClr val="tx1"/>
                  </a:solidFill>
                  <a:ln w="1270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55" name="台形 54">
                  <a:extLst>
                    <a:ext uri="{FF2B5EF4-FFF2-40B4-BE49-F238E27FC236}">
                      <a16:creationId xmlns:a16="http://schemas.microsoft.com/office/drawing/2014/main" id="{2277F9ED-3396-4D0E-A48A-125AA028F045}"/>
                    </a:ext>
                  </a:extLst>
                </p:cNvPr>
                <p:cNvSpPr/>
                <p:nvPr/>
              </p:nvSpPr>
              <p:spPr bwMode="auto">
                <a:xfrm rot="10800000">
                  <a:off x="4267914" y="4476998"/>
                  <a:ext cx="1358186" cy="527177"/>
                </a:xfrm>
                <a:prstGeom prst="trapezoid">
                  <a:avLst>
                    <a:gd name="adj" fmla="val 41920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台形 55">
                  <a:extLst>
                    <a:ext uri="{FF2B5EF4-FFF2-40B4-BE49-F238E27FC236}">
                      <a16:creationId xmlns:a16="http://schemas.microsoft.com/office/drawing/2014/main" id="{E84E8E95-87E5-46C9-84FE-EEBF9192A69B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4267914" y="3891283"/>
                  <a:ext cx="1358186" cy="585716"/>
                </a:xfrm>
                <a:prstGeom prst="trapezoid">
                  <a:avLst>
                    <a:gd name="adj" fmla="val 34151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台形 56">
                  <a:extLst>
                    <a:ext uri="{FF2B5EF4-FFF2-40B4-BE49-F238E27FC236}">
                      <a16:creationId xmlns:a16="http://schemas.microsoft.com/office/drawing/2014/main" id="{67C32DDF-1A4A-4B7B-A771-35C725469BE4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4353638" y="4114917"/>
                  <a:ext cx="1186738" cy="85608"/>
                </a:xfrm>
                <a:prstGeom prst="trapezoid">
                  <a:avLst>
                    <a:gd name="adj" fmla="val 34151"/>
                  </a:avLst>
                </a:prstGeom>
                <a:solidFill>
                  <a:srgbClr val="CC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A8FD9869-4AB3-421B-A9CE-E1FA595EF587}"/>
                    </a:ext>
                  </a:extLst>
                </p:cNvPr>
                <p:cNvGrpSpPr/>
                <p:nvPr/>
              </p:nvGrpSpPr>
              <p:grpSpPr>
                <a:xfrm>
                  <a:off x="4608488" y="4593511"/>
                  <a:ext cx="677036" cy="313822"/>
                  <a:chOff x="6258145" y="4794289"/>
                  <a:chExt cx="675075" cy="345495"/>
                </a:xfrm>
              </p:grpSpPr>
              <p:sp>
                <p:nvSpPr>
                  <p:cNvPr id="59" name="テキスト ボックス 58">
                    <a:extLst>
                      <a:ext uri="{FF2B5EF4-FFF2-40B4-BE49-F238E27FC236}">
                        <a16:creationId xmlns:a16="http://schemas.microsoft.com/office/drawing/2014/main" id="{C3748F4B-C6F3-4E27-95FA-05D970D5A447}"/>
                      </a:ext>
                    </a:extLst>
                  </p:cNvPr>
                  <p:cNvSpPr txBox="1"/>
                  <p:nvPr/>
                </p:nvSpPr>
                <p:spPr>
                  <a:xfrm>
                    <a:off x="6338042" y="4860424"/>
                    <a:ext cx="515280" cy="21322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FadeDown">
                      <a:avLst>
                        <a:gd name="adj" fmla="val 18596"/>
                      </a:avLst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solidFill>
                          <a:srgbClr val="FF0000"/>
                        </a:solidFill>
                        <a:latin typeface="+mj-ea"/>
                        <a:ea typeface="+mj-ea"/>
                      </a:rPr>
                      <a:t>荷物</a:t>
                    </a:r>
                  </a:p>
                </p:txBody>
              </p:sp>
              <p:sp>
                <p:nvSpPr>
                  <p:cNvPr id="60" name="ドーナツ 470">
                    <a:extLst>
                      <a:ext uri="{FF2B5EF4-FFF2-40B4-BE49-F238E27FC236}">
                        <a16:creationId xmlns:a16="http://schemas.microsoft.com/office/drawing/2014/main" id="{2B4629A7-ED9B-4527-9976-6436DAE54B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58145" y="4794289"/>
                    <a:ext cx="675075" cy="345495"/>
                  </a:xfrm>
                  <a:prstGeom prst="donut">
                    <a:avLst>
                      <a:gd name="adj" fmla="val 863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D907D59F-6A53-4B13-B194-AE8C6C53FF7D}"/>
                  </a:ext>
                </a:extLst>
              </p:cNvPr>
              <p:cNvGrpSpPr/>
              <p:nvPr/>
            </p:nvGrpSpPr>
            <p:grpSpPr>
              <a:xfrm>
                <a:off x="-661974" y="2194816"/>
                <a:ext cx="235938" cy="246052"/>
                <a:chOff x="-674088" y="2170440"/>
                <a:chExt cx="287014" cy="310812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52" name="円柱 51">
                  <a:extLst>
                    <a:ext uri="{FF2B5EF4-FFF2-40B4-BE49-F238E27FC236}">
                      <a16:creationId xmlns:a16="http://schemas.microsoft.com/office/drawing/2014/main" id="{40AB74D4-33FB-43E9-8F80-3411D2E1FED6}"/>
                    </a:ext>
                  </a:extLst>
                </p:cNvPr>
                <p:cNvSpPr/>
                <p:nvPr/>
              </p:nvSpPr>
              <p:spPr bwMode="auto">
                <a:xfrm rot="10800000">
                  <a:off x="-603786" y="2170440"/>
                  <a:ext cx="146410" cy="237984"/>
                </a:xfrm>
                <a:prstGeom prst="can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" name="円柱 52">
                  <a:extLst>
                    <a:ext uri="{FF2B5EF4-FFF2-40B4-BE49-F238E27FC236}">
                      <a16:creationId xmlns:a16="http://schemas.microsoft.com/office/drawing/2014/main" id="{289678AF-D2A8-40FA-8D5C-FC3C907B6C8B}"/>
                    </a:ext>
                  </a:extLst>
                </p:cNvPr>
                <p:cNvSpPr/>
                <p:nvPr/>
              </p:nvSpPr>
              <p:spPr bwMode="auto">
                <a:xfrm rot="10800000">
                  <a:off x="-674088" y="2229481"/>
                  <a:ext cx="287014" cy="251771"/>
                </a:xfrm>
                <a:prstGeom prst="can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47" name="&quot;禁止&quot;マーク 46">
              <a:extLst>
                <a:ext uri="{FF2B5EF4-FFF2-40B4-BE49-F238E27FC236}">
                  <a16:creationId xmlns:a16="http://schemas.microsoft.com/office/drawing/2014/main" id="{A317D7D0-AB26-4BCF-B653-50A0DC700EAD}"/>
                </a:ext>
              </a:extLst>
            </p:cNvPr>
            <p:cNvSpPr/>
            <p:nvPr/>
          </p:nvSpPr>
          <p:spPr bwMode="auto">
            <a:xfrm>
              <a:off x="3190338" y="1476957"/>
              <a:ext cx="2370872" cy="2370870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9444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角丸四角形 3">
            <a:extLst>
              <a:ext uri="{FF2B5EF4-FFF2-40B4-BE49-F238E27FC236}">
                <a16:creationId xmlns:a16="http://schemas.microsoft.com/office/drawing/2014/main" id="{4E84D3C9-9877-4910-9340-8D9122F67A7A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33190E17-659B-40BE-AC92-4FDE2D42D472}"/>
              </a:ext>
            </a:extLst>
          </p:cNvPr>
          <p:cNvSpPr txBox="1"/>
          <p:nvPr/>
        </p:nvSpPr>
        <p:spPr>
          <a:xfrm>
            <a:off x="278651" y="655617"/>
            <a:ext cx="63007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置き配</a:t>
            </a:r>
            <a:endParaRPr kumimoji="1" lang="en-US" altLang="ja-JP" sz="8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しないで</a:t>
            </a:r>
            <a:endParaRPr kumimoji="1" lang="en-US" altLang="ja-JP" sz="8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下さい</a:t>
            </a: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C9DF3F3A-C270-4016-98A3-A73C25F30B10}"/>
              </a:ext>
            </a:extLst>
          </p:cNvPr>
          <p:cNvGrpSpPr/>
          <p:nvPr/>
        </p:nvGrpSpPr>
        <p:grpSpPr>
          <a:xfrm>
            <a:off x="1870362" y="4506269"/>
            <a:ext cx="3133900" cy="3063136"/>
            <a:chOff x="3178675" y="1476957"/>
            <a:chExt cx="2425640" cy="2370870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0C49930E-E695-479C-BDCE-AFA8406F1BF7}"/>
                </a:ext>
              </a:extLst>
            </p:cNvPr>
            <p:cNvGrpSpPr/>
            <p:nvPr/>
          </p:nvGrpSpPr>
          <p:grpSpPr>
            <a:xfrm>
              <a:off x="3178675" y="1499047"/>
              <a:ext cx="2425640" cy="2310168"/>
              <a:chOff x="-2384713" y="1273569"/>
              <a:chExt cx="2425640" cy="2310168"/>
            </a:xfrm>
          </p:grpSpPr>
          <p:sp>
            <p:nvSpPr>
              <p:cNvPr id="48" name="台形 47">
                <a:extLst>
                  <a:ext uri="{FF2B5EF4-FFF2-40B4-BE49-F238E27FC236}">
                    <a16:creationId xmlns:a16="http://schemas.microsoft.com/office/drawing/2014/main" id="{CE4410FF-6524-4946-BBDF-0804081D72E6}"/>
                  </a:ext>
                </a:extLst>
              </p:cNvPr>
              <p:cNvSpPr/>
              <p:nvPr/>
            </p:nvSpPr>
            <p:spPr bwMode="auto">
              <a:xfrm rot="10800000">
                <a:off x="-2384713" y="1273569"/>
                <a:ext cx="2425640" cy="1732953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台形 48">
                <a:extLst>
                  <a:ext uri="{FF2B5EF4-FFF2-40B4-BE49-F238E27FC236}">
                    <a16:creationId xmlns:a16="http://schemas.microsoft.com/office/drawing/2014/main" id="{3F24A5B9-E8F7-4645-9000-6A51E74B5F8F}"/>
                  </a:ext>
                </a:extLst>
              </p:cNvPr>
              <p:cNvSpPr/>
              <p:nvPr/>
            </p:nvSpPr>
            <p:spPr bwMode="auto">
              <a:xfrm rot="10800000">
                <a:off x="-2239011" y="1400175"/>
                <a:ext cx="2134236" cy="1606348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4C6FA5D9-8B34-42F3-B04B-EDD433A3B965}"/>
                  </a:ext>
                </a:extLst>
              </p:cNvPr>
              <p:cNvGrpSpPr/>
              <p:nvPr/>
            </p:nvGrpSpPr>
            <p:grpSpPr>
              <a:xfrm>
                <a:off x="-1784798" y="2575899"/>
                <a:ext cx="1229978" cy="1007838"/>
                <a:chOff x="4267913" y="3891283"/>
                <a:chExt cx="1358187" cy="1112892"/>
              </a:xfrm>
            </p:grpSpPr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EC878FDF-DEF5-439D-A0E8-98FD8220E844}"/>
                    </a:ext>
                  </a:extLst>
                </p:cNvPr>
                <p:cNvGrpSpPr/>
                <p:nvPr/>
              </p:nvGrpSpPr>
              <p:grpSpPr>
                <a:xfrm>
                  <a:off x="4267913" y="3891283"/>
                  <a:ext cx="1358186" cy="1112892"/>
                  <a:chOff x="5898594" y="3891283"/>
                  <a:chExt cx="1358186" cy="1112892"/>
                </a:xfrm>
              </p:grpSpPr>
              <p:sp>
                <p:nvSpPr>
                  <p:cNvPr id="61" name="台形 60">
                    <a:extLst>
                      <a:ext uri="{FF2B5EF4-FFF2-40B4-BE49-F238E27FC236}">
                        <a16:creationId xmlns:a16="http://schemas.microsoft.com/office/drawing/2014/main" id="{2C6D5E19-456E-4B78-ADA4-2945FCA01A8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898594" y="4476998"/>
                    <a:ext cx="1358186" cy="527177"/>
                  </a:xfrm>
                  <a:prstGeom prst="trapezoid">
                    <a:avLst>
                      <a:gd name="adj" fmla="val 41920"/>
                    </a:avLst>
                  </a:prstGeom>
                  <a:solidFill>
                    <a:schemeClr val="tx1"/>
                  </a:solidFill>
                  <a:ln w="1270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" name="台形 61">
                    <a:extLst>
                      <a:ext uri="{FF2B5EF4-FFF2-40B4-BE49-F238E27FC236}">
                        <a16:creationId xmlns:a16="http://schemas.microsoft.com/office/drawing/2014/main" id="{020E3BDE-1ABD-4DE0-A4D9-BF37C8784869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5898594" y="3891283"/>
                    <a:ext cx="1358186" cy="585716"/>
                  </a:xfrm>
                  <a:prstGeom prst="trapezoid">
                    <a:avLst>
                      <a:gd name="adj" fmla="val 34151"/>
                    </a:avLst>
                  </a:prstGeom>
                  <a:solidFill>
                    <a:schemeClr val="tx1"/>
                  </a:solidFill>
                  <a:ln w="1270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55" name="台形 54">
                  <a:extLst>
                    <a:ext uri="{FF2B5EF4-FFF2-40B4-BE49-F238E27FC236}">
                      <a16:creationId xmlns:a16="http://schemas.microsoft.com/office/drawing/2014/main" id="{2277F9ED-3396-4D0E-A48A-125AA028F045}"/>
                    </a:ext>
                  </a:extLst>
                </p:cNvPr>
                <p:cNvSpPr/>
                <p:nvPr/>
              </p:nvSpPr>
              <p:spPr bwMode="auto">
                <a:xfrm rot="10800000">
                  <a:off x="4267914" y="4476998"/>
                  <a:ext cx="1358186" cy="527177"/>
                </a:xfrm>
                <a:prstGeom prst="trapezoid">
                  <a:avLst>
                    <a:gd name="adj" fmla="val 41920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台形 55">
                  <a:extLst>
                    <a:ext uri="{FF2B5EF4-FFF2-40B4-BE49-F238E27FC236}">
                      <a16:creationId xmlns:a16="http://schemas.microsoft.com/office/drawing/2014/main" id="{E84E8E95-87E5-46C9-84FE-EEBF9192A69B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4267914" y="3891283"/>
                  <a:ext cx="1358186" cy="585716"/>
                </a:xfrm>
                <a:prstGeom prst="trapezoid">
                  <a:avLst>
                    <a:gd name="adj" fmla="val 34151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台形 56">
                  <a:extLst>
                    <a:ext uri="{FF2B5EF4-FFF2-40B4-BE49-F238E27FC236}">
                      <a16:creationId xmlns:a16="http://schemas.microsoft.com/office/drawing/2014/main" id="{67C32DDF-1A4A-4B7B-A771-35C725469BE4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4353638" y="4114917"/>
                  <a:ext cx="1186738" cy="85608"/>
                </a:xfrm>
                <a:prstGeom prst="trapezoid">
                  <a:avLst>
                    <a:gd name="adj" fmla="val 34151"/>
                  </a:avLst>
                </a:prstGeom>
                <a:solidFill>
                  <a:srgbClr val="CC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A8FD9869-4AB3-421B-A9CE-E1FA595EF587}"/>
                    </a:ext>
                  </a:extLst>
                </p:cNvPr>
                <p:cNvGrpSpPr/>
                <p:nvPr/>
              </p:nvGrpSpPr>
              <p:grpSpPr>
                <a:xfrm>
                  <a:off x="4608488" y="4593511"/>
                  <a:ext cx="677036" cy="313822"/>
                  <a:chOff x="6258145" y="4794289"/>
                  <a:chExt cx="675075" cy="345495"/>
                </a:xfrm>
              </p:grpSpPr>
              <p:sp>
                <p:nvSpPr>
                  <p:cNvPr id="59" name="テキスト ボックス 58">
                    <a:extLst>
                      <a:ext uri="{FF2B5EF4-FFF2-40B4-BE49-F238E27FC236}">
                        <a16:creationId xmlns:a16="http://schemas.microsoft.com/office/drawing/2014/main" id="{C3748F4B-C6F3-4E27-95FA-05D970D5A447}"/>
                      </a:ext>
                    </a:extLst>
                  </p:cNvPr>
                  <p:cNvSpPr txBox="1"/>
                  <p:nvPr/>
                </p:nvSpPr>
                <p:spPr>
                  <a:xfrm>
                    <a:off x="6338042" y="4860424"/>
                    <a:ext cx="515280" cy="21322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FadeDown">
                      <a:avLst>
                        <a:gd name="adj" fmla="val 18596"/>
                      </a:avLst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solidFill>
                          <a:srgbClr val="FF0000"/>
                        </a:solidFill>
                        <a:latin typeface="+mj-ea"/>
                        <a:ea typeface="+mj-ea"/>
                      </a:rPr>
                      <a:t>荷物</a:t>
                    </a:r>
                  </a:p>
                </p:txBody>
              </p:sp>
              <p:sp>
                <p:nvSpPr>
                  <p:cNvPr id="60" name="ドーナツ 470">
                    <a:extLst>
                      <a:ext uri="{FF2B5EF4-FFF2-40B4-BE49-F238E27FC236}">
                        <a16:creationId xmlns:a16="http://schemas.microsoft.com/office/drawing/2014/main" id="{2B4629A7-ED9B-4527-9976-6436DAE54B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58145" y="4794289"/>
                    <a:ext cx="675075" cy="345495"/>
                  </a:xfrm>
                  <a:prstGeom prst="donut">
                    <a:avLst>
                      <a:gd name="adj" fmla="val 863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D907D59F-6A53-4B13-B194-AE8C6C53FF7D}"/>
                  </a:ext>
                </a:extLst>
              </p:cNvPr>
              <p:cNvGrpSpPr/>
              <p:nvPr/>
            </p:nvGrpSpPr>
            <p:grpSpPr>
              <a:xfrm>
                <a:off x="-661974" y="2194816"/>
                <a:ext cx="235938" cy="246052"/>
                <a:chOff x="-674088" y="2170440"/>
                <a:chExt cx="287014" cy="310812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52" name="円柱 51">
                  <a:extLst>
                    <a:ext uri="{FF2B5EF4-FFF2-40B4-BE49-F238E27FC236}">
                      <a16:creationId xmlns:a16="http://schemas.microsoft.com/office/drawing/2014/main" id="{40AB74D4-33FB-43E9-8F80-3411D2E1FED6}"/>
                    </a:ext>
                  </a:extLst>
                </p:cNvPr>
                <p:cNvSpPr/>
                <p:nvPr/>
              </p:nvSpPr>
              <p:spPr bwMode="auto">
                <a:xfrm rot="10800000">
                  <a:off x="-603786" y="2170440"/>
                  <a:ext cx="146410" cy="237984"/>
                </a:xfrm>
                <a:prstGeom prst="can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" name="円柱 52">
                  <a:extLst>
                    <a:ext uri="{FF2B5EF4-FFF2-40B4-BE49-F238E27FC236}">
                      <a16:creationId xmlns:a16="http://schemas.microsoft.com/office/drawing/2014/main" id="{289678AF-D2A8-40FA-8D5C-FC3C907B6C8B}"/>
                    </a:ext>
                  </a:extLst>
                </p:cNvPr>
                <p:cNvSpPr/>
                <p:nvPr/>
              </p:nvSpPr>
              <p:spPr bwMode="auto">
                <a:xfrm rot="10800000">
                  <a:off x="-674088" y="2229481"/>
                  <a:ext cx="287014" cy="251771"/>
                </a:xfrm>
                <a:prstGeom prst="can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47" name="&quot;禁止&quot;マーク 46">
              <a:extLst>
                <a:ext uri="{FF2B5EF4-FFF2-40B4-BE49-F238E27FC236}">
                  <a16:creationId xmlns:a16="http://schemas.microsoft.com/office/drawing/2014/main" id="{A317D7D0-AB26-4BCF-B653-50A0DC700EAD}"/>
                </a:ext>
              </a:extLst>
            </p:cNvPr>
            <p:cNvSpPr/>
            <p:nvPr/>
          </p:nvSpPr>
          <p:spPr bwMode="auto">
            <a:xfrm>
              <a:off x="3190338" y="1476957"/>
              <a:ext cx="2370872" cy="2370870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803516F1-2420-44DF-9550-2203E260C900}"/>
              </a:ext>
            </a:extLst>
          </p:cNvPr>
          <p:cNvSpPr txBox="1"/>
          <p:nvPr/>
        </p:nvSpPr>
        <p:spPr>
          <a:xfrm>
            <a:off x="0" y="7907168"/>
            <a:ext cx="68580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中におりますので</a:t>
            </a:r>
            <a:endParaRPr kumimoji="1"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チャイム鳴らして</a:t>
            </a:r>
          </a:p>
        </p:txBody>
      </p:sp>
    </p:spTree>
    <p:extLst>
      <p:ext uri="{BB962C8B-B14F-4D97-AF65-F5344CB8AC3E}">
        <p14:creationId xmlns:p14="http://schemas.microsoft.com/office/powerpoint/2010/main" val="2659923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33190E17-659B-40BE-AC92-4FDE2D42D472}"/>
              </a:ext>
            </a:extLst>
          </p:cNvPr>
          <p:cNvSpPr txBox="1"/>
          <p:nvPr/>
        </p:nvSpPr>
        <p:spPr>
          <a:xfrm>
            <a:off x="0" y="497505"/>
            <a:ext cx="6858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置き配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しないで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下さい</a:t>
            </a: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C9DF3F3A-C270-4016-98A3-A73C25F30B10}"/>
              </a:ext>
            </a:extLst>
          </p:cNvPr>
          <p:cNvGrpSpPr/>
          <p:nvPr/>
        </p:nvGrpSpPr>
        <p:grpSpPr>
          <a:xfrm>
            <a:off x="1794853" y="4638502"/>
            <a:ext cx="3284918" cy="3210744"/>
            <a:chOff x="3178675" y="1476957"/>
            <a:chExt cx="2425640" cy="2370870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0C49930E-E695-479C-BDCE-AFA8406F1BF7}"/>
                </a:ext>
              </a:extLst>
            </p:cNvPr>
            <p:cNvGrpSpPr/>
            <p:nvPr/>
          </p:nvGrpSpPr>
          <p:grpSpPr>
            <a:xfrm>
              <a:off x="3178675" y="1499047"/>
              <a:ext cx="2425640" cy="2310168"/>
              <a:chOff x="-2384713" y="1273569"/>
              <a:chExt cx="2425640" cy="2310168"/>
            </a:xfrm>
          </p:grpSpPr>
          <p:sp>
            <p:nvSpPr>
              <p:cNvPr id="48" name="台形 47">
                <a:extLst>
                  <a:ext uri="{FF2B5EF4-FFF2-40B4-BE49-F238E27FC236}">
                    <a16:creationId xmlns:a16="http://schemas.microsoft.com/office/drawing/2014/main" id="{CE4410FF-6524-4946-BBDF-0804081D72E6}"/>
                  </a:ext>
                </a:extLst>
              </p:cNvPr>
              <p:cNvSpPr/>
              <p:nvPr/>
            </p:nvSpPr>
            <p:spPr bwMode="auto">
              <a:xfrm rot="10800000">
                <a:off x="-2384713" y="1273569"/>
                <a:ext cx="2425640" cy="1732953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台形 48">
                <a:extLst>
                  <a:ext uri="{FF2B5EF4-FFF2-40B4-BE49-F238E27FC236}">
                    <a16:creationId xmlns:a16="http://schemas.microsoft.com/office/drawing/2014/main" id="{3F24A5B9-E8F7-4645-9000-6A51E74B5F8F}"/>
                  </a:ext>
                </a:extLst>
              </p:cNvPr>
              <p:cNvSpPr/>
              <p:nvPr/>
            </p:nvSpPr>
            <p:spPr bwMode="auto">
              <a:xfrm rot="10800000">
                <a:off x="-2239011" y="1400175"/>
                <a:ext cx="2134236" cy="1606348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4C6FA5D9-8B34-42F3-B04B-EDD433A3B965}"/>
                  </a:ext>
                </a:extLst>
              </p:cNvPr>
              <p:cNvGrpSpPr/>
              <p:nvPr/>
            </p:nvGrpSpPr>
            <p:grpSpPr>
              <a:xfrm>
                <a:off x="-1784798" y="2575899"/>
                <a:ext cx="1229978" cy="1007838"/>
                <a:chOff x="4267913" y="3891283"/>
                <a:chExt cx="1358187" cy="1112892"/>
              </a:xfrm>
            </p:grpSpPr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EC878FDF-DEF5-439D-A0E8-98FD8220E844}"/>
                    </a:ext>
                  </a:extLst>
                </p:cNvPr>
                <p:cNvGrpSpPr/>
                <p:nvPr/>
              </p:nvGrpSpPr>
              <p:grpSpPr>
                <a:xfrm>
                  <a:off x="4267913" y="3891283"/>
                  <a:ext cx="1358186" cy="1112892"/>
                  <a:chOff x="5898594" y="3891283"/>
                  <a:chExt cx="1358186" cy="1112892"/>
                </a:xfrm>
              </p:grpSpPr>
              <p:sp>
                <p:nvSpPr>
                  <p:cNvPr id="61" name="台形 60">
                    <a:extLst>
                      <a:ext uri="{FF2B5EF4-FFF2-40B4-BE49-F238E27FC236}">
                        <a16:creationId xmlns:a16="http://schemas.microsoft.com/office/drawing/2014/main" id="{2C6D5E19-456E-4B78-ADA4-2945FCA01A8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898594" y="4476998"/>
                    <a:ext cx="1358186" cy="527177"/>
                  </a:xfrm>
                  <a:prstGeom prst="trapezoid">
                    <a:avLst>
                      <a:gd name="adj" fmla="val 41920"/>
                    </a:avLst>
                  </a:prstGeom>
                  <a:solidFill>
                    <a:schemeClr val="tx1"/>
                  </a:solidFill>
                  <a:ln w="1270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" name="台形 61">
                    <a:extLst>
                      <a:ext uri="{FF2B5EF4-FFF2-40B4-BE49-F238E27FC236}">
                        <a16:creationId xmlns:a16="http://schemas.microsoft.com/office/drawing/2014/main" id="{020E3BDE-1ABD-4DE0-A4D9-BF37C8784869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5898594" y="3891283"/>
                    <a:ext cx="1358186" cy="585716"/>
                  </a:xfrm>
                  <a:prstGeom prst="trapezoid">
                    <a:avLst>
                      <a:gd name="adj" fmla="val 34151"/>
                    </a:avLst>
                  </a:prstGeom>
                  <a:solidFill>
                    <a:schemeClr val="tx1"/>
                  </a:solidFill>
                  <a:ln w="1270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55" name="台形 54">
                  <a:extLst>
                    <a:ext uri="{FF2B5EF4-FFF2-40B4-BE49-F238E27FC236}">
                      <a16:creationId xmlns:a16="http://schemas.microsoft.com/office/drawing/2014/main" id="{2277F9ED-3396-4D0E-A48A-125AA028F045}"/>
                    </a:ext>
                  </a:extLst>
                </p:cNvPr>
                <p:cNvSpPr/>
                <p:nvPr/>
              </p:nvSpPr>
              <p:spPr bwMode="auto">
                <a:xfrm rot="10800000">
                  <a:off x="4267914" y="4476998"/>
                  <a:ext cx="1358186" cy="527177"/>
                </a:xfrm>
                <a:prstGeom prst="trapezoid">
                  <a:avLst>
                    <a:gd name="adj" fmla="val 41920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台形 55">
                  <a:extLst>
                    <a:ext uri="{FF2B5EF4-FFF2-40B4-BE49-F238E27FC236}">
                      <a16:creationId xmlns:a16="http://schemas.microsoft.com/office/drawing/2014/main" id="{E84E8E95-87E5-46C9-84FE-EEBF9192A69B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4267914" y="3891283"/>
                  <a:ext cx="1358186" cy="585716"/>
                </a:xfrm>
                <a:prstGeom prst="trapezoid">
                  <a:avLst>
                    <a:gd name="adj" fmla="val 34151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台形 56">
                  <a:extLst>
                    <a:ext uri="{FF2B5EF4-FFF2-40B4-BE49-F238E27FC236}">
                      <a16:creationId xmlns:a16="http://schemas.microsoft.com/office/drawing/2014/main" id="{67C32DDF-1A4A-4B7B-A771-35C725469BE4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4353638" y="4114917"/>
                  <a:ext cx="1186738" cy="85608"/>
                </a:xfrm>
                <a:prstGeom prst="trapezoid">
                  <a:avLst>
                    <a:gd name="adj" fmla="val 34151"/>
                  </a:avLst>
                </a:prstGeom>
                <a:solidFill>
                  <a:srgbClr val="CC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A8FD9869-4AB3-421B-A9CE-E1FA595EF587}"/>
                    </a:ext>
                  </a:extLst>
                </p:cNvPr>
                <p:cNvGrpSpPr/>
                <p:nvPr/>
              </p:nvGrpSpPr>
              <p:grpSpPr>
                <a:xfrm>
                  <a:off x="4608488" y="4593511"/>
                  <a:ext cx="677036" cy="313822"/>
                  <a:chOff x="6258145" y="4794289"/>
                  <a:chExt cx="675075" cy="345495"/>
                </a:xfrm>
              </p:grpSpPr>
              <p:sp>
                <p:nvSpPr>
                  <p:cNvPr id="59" name="テキスト ボックス 58">
                    <a:extLst>
                      <a:ext uri="{FF2B5EF4-FFF2-40B4-BE49-F238E27FC236}">
                        <a16:creationId xmlns:a16="http://schemas.microsoft.com/office/drawing/2014/main" id="{C3748F4B-C6F3-4E27-95FA-05D970D5A447}"/>
                      </a:ext>
                    </a:extLst>
                  </p:cNvPr>
                  <p:cNvSpPr txBox="1"/>
                  <p:nvPr/>
                </p:nvSpPr>
                <p:spPr>
                  <a:xfrm>
                    <a:off x="6338042" y="4860424"/>
                    <a:ext cx="515280" cy="21322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FadeDown">
                      <a:avLst>
                        <a:gd name="adj" fmla="val 18596"/>
                      </a:avLst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solidFill>
                          <a:srgbClr val="FF0000"/>
                        </a:solidFill>
                        <a:latin typeface="+mj-ea"/>
                        <a:ea typeface="+mj-ea"/>
                      </a:rPr>
                      <a:t>荷物</a:t>
                    </a:r>
                  </a:p>
                </p:txBody>
              </p:sp>
              <p:sp>
                <p:nvSpPr>
                  <p:cNvPr id="60" name="ドーナツ 470">
                    <a:extLst>
                      <a:ext uri="{FF2B5EF4-FFF2-40B4-BE49-F238E27FC236}">
                        <a16:creationId xmlns:a16="http://schemas.microsoft.com/office/drawing/2014/main" id="{2B4629A7-ED9B-4527-9976-6436DAE54B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58145" y="4794289"/>
                    <a:ext cx="675075" cy="345495"/>
                  </a:xfrm>
                  <a:prstGeom prst="donut">
                    <a:avLst>
                      <a:gd name="adj" fmla="val 863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D907D59F-6A53-4B13-B194-AE8C6C53FF7D}"/>
                  </a:ext>
                </a:extLst>
              </p:cNvPr>
              <p:cNvGrpSpPr/>
              <p:nvPr/>
            </p:nvGrpSpPr>
            <p:grpSpPr>
              <a:xfrm>
                <a:off x="-661974" y="2194816"/>
                <a:ext cx="235938" cy="246052"/>
                <a:chOff x="-674088" y="2170440"/>
                <a:chExt cx="287014" cy="310812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52" name="円柱 51">
                  <a:extLst>
                    <a:ext uri="{FF2B5EF4-FFF2-40B4-BE49-F238E27FC236}">
                      <a16:creationId xmlns:a16="http://schemas.microsoft.com/office/drawing/2014/main" id="{40AB74D4-33FB-43E9-8F80-3411D2E1FED6}"/>
                    </a:ext>
                  </a:extLst>
                </p:cNvPr>
                <p:cNvSpPr/>
                <p:nvPr/>
              </p:nvSpPr>
              <p:spPr bwMode="auto">
                <a:xfrm rot="10800000">
                  <a:off x="-603786" y="2170440"/>
                  <a:ext cx="146410" cy="237984"/>
                </a:xfrm>
                <a:prstGeom prst="can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" name="円柱 52">
                  <a:extLst>
                    <a:ext uri="{FF2B5EF4-FFF2-40B4-BE49-F238E27FC236}">
                      <a16:creationId xmlns:a16="http://schemas.microsoft.com/office/drawing/2014/main" id="{289678AF-D2A8-40FA-8D5C-FC3C907B6C8B}"/>
                    </a:ext>
                  </a:extLst>
                </p:cNvPr>
                <p:cNvSpPr/>
                <p:nvPr/>
              </p:nvSpPr>
              <p:spPr bwMode="auto">
                <a:xfrm rot="10800000">
                  <a:off x="-674088" y="2229481"/>
                  <a:ext cx="287014" cy="251771"/>
                </a:xfrm>
                <a:prstGeom prst="can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47" name="&quot;禁止&quot;マーク 46">
              <a:extLst>
                <a:ext uri="{FF2B5EF4-FFF2-40B4-BE49-F238E27FC236}">
                  <a16:creationId xmlns:a16="http://schemas.microsoft.com/office/drawing/2014/main" id="{A317D7D0-AB26-4BCF-B653-50A0DC700EAD}"/>
                </a:ext>
              </a:extLst>
            </p:cNvPr>
            <p:cNvSpPr/>
            <p:nvPr/>
          </p:nvSpPr>
          <p:spPr bwMode="auto">
            <a:xfrm>
              <a:off x="3190338" y="1476957"/>
              <a:ext cx="2370872" cy="2370870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803516F1-2420-44DF-9550-2203E260C900}"/>
              </a:ext>
            </a:extLst>
          </p:cNvPr>
          <p:cNvSpPr txBox="1"/>
          <p:nvPr/>
        </p:nvSpPr>
        <p:spPr>
          <a:xfrm>
            <a:off x="0" y="8292787"/>
            <a:ext cx="68580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中におりますので</a:t>
            </a:r>
            <a:endParaRPr kumimoji="1"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チャイム鳴らして</a:t>
            </a:r>
          </a:p>
        </p:txBody>
      </p:sp>
    </p:spTree>
    <p:extLst>
      <p:ext uri="{BB962C8B-B14F-4D97-AF65-F5344CB8AC3E}">
        <p14:creationId xmlns:p14="http://schemas.microsoft.com/office/powerpoint/2010/main" val="209571985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A4 210 x 297 mm</PresentationFormat>
  <Paragraphs>26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popc35_置き配しないで下さい</dc:title>
  <dc:subject>popc35_置き配しないで下さい</dc:subject>
  <dc:creator>でじけろお</dc:creator>
  <cp:lastModifiedBy/>
  <cp:revision>1</cp:revision>
  <dcterms:created xsi:type="dcterms:W3CDTF">2014-07-30T05:46:22Z</dcterms:created>
  <dcterms:modified xsi:type="dcterms:W3CDTF">2021-02-09T05:21:04Z</dcterms:modified>
  <cp:version>1</cp:version>
</cp:coreProperties>
</file>