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5" r:id="rId3"/>
    <p:sldId id="291" r:id="rId4"/>
    <p:sldId id="296" r:id="rId5"/>
    <p:sldId id="297" r:id="rId6"/>
    <p:sldId id="29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84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A79CC4-1C4B-4DF5-B9DE-69E73D0E0214}"/>
              </a:ext>
            </a:extLst>
          </p:cNvPr>
          <p:cNvSpPr txBox="1"/>
          <p:nvPr/>
        </p:nvSpPr>
        <p:spPr>
          <a:xfrm>
            <a:off x="878782" y="908720"/>
            <a:ext cx="8154382" cy="4952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solidFill>
                  <a:srgbClr val="FFFF00"/>
                </a:solidFill>
                <a:effectLst/>
              </a:rPr>
              <a:t>置き配</a:t>
            </a:r>
            <a:endParaRPr lang="en-US" altLang="ja-JP" sz="13300" dirty="0">
              <a:solidFill>
                <a:srgbClr val="FFFF00"/>
              </a:solidFill>
              <a:effectLst/>
            </a:endParaRPr>
          </a:p>
          <a:p>
            <a:r>
              <a:rPr lang="ja-JP" altLang="en-US" sz="13300" dirty="0">
                <a:effectLst/>
              </a:rPr>
              <a:t>しないで</a:t>
            </a:r>
            <a:endParaRPr lang="en-US" altLang="ja-JP" sz="13300" dirty="0">
              <a:effectLst/>
            </a:endParaRPr>
          </a:p>
          <a:p>
            <a:r>
              <a:rPr lang="ja-JP" altLang="en-US" sz="13300" dirty="0">
                <a:effectLst/>
              </a:rPr>
              <a:t>下さい</a:t>
            </a: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559FA0-B8A9-47B3-BA10-D25F00D0B8E8}"/>
              </a:ext>
            </a:extLst>
          </p:cNvPr>
          <p:cNvSpPr txBox="1"/>
          <p:nvPr/>
        </p:nvSpPr>
        <p:spPr>
          <a:xfrm>
            <a:off x="878782" y="908720"/>
            <a:ext cx="8154382" cy="4952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置き配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しないで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下さい</a:t>
            </a:r>
          </a:p>
        </p:txBody>
      </p:sp>
    </p:spTree>
    <p:extLst>
      <p:ext uri="{BB962C8B-B14F-4D97-AF65-F5344CB8AC3E}">
        <p14:creationId xmlns:p14="http://schemas.microsoft.com/office/powerpoint/2010/main" val="1505090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1">
            <a:extLst>
              <a:ext uri="{FF2B5EF4-FFF2-40B4-BE49-F238E27FC236}">
                <a16:creationId xmlns:a16="http://schemas.microsoft.com/office/drawing/2014/main" id="{BCC259F3-4156-409A-8447-4C611DE1866E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E6234D4-D76D-428F-840F-D8828ED76C13}"/>
              </a:ext>
            </a:extLst>
          </p:cNvPr>
          <p:cNvSpPr txBox="1"/>
          <p:nvPr/>
        </p:nvSpPr>
        <p:spPr>
          <a:xfrm>
            <a:off x="664787" y="683695"/>
            <a:ext cx="860869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置き配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しないで下さい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72E80AF-6B57-49A5-A019-77FB689A69BD}"/>
              </a:ext>
            </a:extLst>
          </p:cNvPr>
          <p:cNvGrpSpPr/>
          <p:nvPr/>
        </p:nvGrpSpPr>
        <p:grpSpPr>
          <a:xfrm>
            <a:off x="3575889" y="3484462"/>
            <a:ext cx="2754222" cy="2692032"/>
            <a:chOff x="3178675" y="1476957"/>
            <a:chExt cx="2425640" cy="2370870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C6760DA-7859-4C28-8A74-EB0B6B7F3973}"/>
                </a:ext>
              </a:extLst>
            </p:cNvPr>
            <p:cNvGrpSpPr/>
            <p:nvPr/>
          </p:nvGrpSpPr>
          <p:grpSpPr>
            <a:xfrm>
              <a:off x="3178675" y="1499047"/>
              <a:ext cx="2425640" cy="2310168"/>
              <a:chOff x="-2384713" y="1273569"/>
              <a:chExt cx="2425640" cy="2310168"/>
            </a:xfrm>
          </p:grpSpPr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0C26228C-9671-467E-B251-12FFF34D15C8}"/>
                  </a:ext>
                </a:extLst>
              </p:cNvPr>
              <p:cNvSpPr/>
              <p:nvPr/>
            </p:nvSpPr>
            <p:spPr bwMode="auto">
              <a:xfrm rot="10800000">
                <a:off x="-2384713" y="1273569"/>
                <a:ext cx="2425640" cy="1732953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4E9F3266-4EBE-4E0F-AAAB-7BF8BA174897}"/>
                  </a:ext>
                </a:extLst>
              </p:cNvPr>
              <p:cNvSpPr/>
              <p:nvPr/>
            </p:nvSpPr>
            <p:spPr bwMode="auto">
              <a:xfrm rot="10800000">
                <a:off x="-2239011" y="1400175"/>
                <a:ext cx="2134236" cy="1606348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498C2AD-8B3B-4E9F-B2D0-84A19E58F560}"/>
                  </a:ext>
                </a:extLst>
              </p:cNvPr>
              <p:cNvGrpSpPr/>
              <p:nvPr/>
            </p:nvGrpSpPr>
            <p:grpSpPr>
              <a:xfrm>
                <a:off x="-1784798" y="2575899"/>
                <a:ext cx="1229978" cy="1007838"/>
                <a:chOff x="4267913" y="3891283"/>
                <a:chExt cx="1358187" cy="1112892"/>
              </a:xfrm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A140A8E7-F015-433A-BE58-176D774613EE}"/>
                    </a:ext>
                  </a:extLst>
                </p:cNvPr>
                <p:cNvGrpSpPr/>
                <p:nvPr/>
              </p:nvGrpSpPr>
              <p:grpSpPr>
                <a:xfrm>
                  <a:off x="4267913" y="3891283"/>
                  <a:ext cx="1358186" cy="1112892"/>
                  <a:chOff x="5898594" y="3891283"/>
                  <a:chExt cx="1358186" cy="1112892"/>
                </a:xfrm>
              </p:grpSpPr>
              <p:sp>
                <p:nvSpPr>
                  <p:cNvPr id="42" name="台形 41">
                    <a:extLst>
                      <a:ext uri="{FF2B5EF4-FFF2-40B4-BE49-F238E27FC236}">
                        <a16:creationId xmlns:a16="http://schemas.microsoft.com/office/drawing/2014/main" id="{FF3BE0CB-16E2-4CC4-9F16-89BF8ED4555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898594" y="4476998"/>
                    <a:ext cx="1358186" cy="527177"/>
                  </a:xfrm>
                  <a:prstGeom prst="trapezoid">
                    <a:avLst>
                      <a:gd name="adj" fmla="val 41920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台形 42">
                    <a:extLst>
                      <a:ext uri="{FF2B5EF4-FFF2-40B4-BE49-F238E27FC236}">
                        <a16:creationId xmlns:a16="http://schemas.microsoft.com/office/drawing/2014/main" id="{6AC4DDBA-19DF-47B1-897F-AF4D281C28A4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5898594" y="3891283"/>
                    <a:ext cx="1358186" cy="585716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6" name="台形 35">
                  <a:extLst>
                    <a:ext uri="{FF2B5EF4-FFF2-40B4-BE49-F238E27FC236}">
                      <a16:creationId xmlns:a16="http://schemas.microsoft.com/office/drawing/2014/main" id="{D0B4C4F9-FFE2-4029-98FF-FFEA430EA2F4}"/>
                    </a:ext>
                  </a:extLst>
                </p:cNvPr>
                <p:cNvSpPr/>
                <p:nvPr/>
              </p:nvSpPr>
              <p:spPr bwMode="auto">
                <a:xfrm rot="10800000">
                  <a:off x="4267914" y="4476998"/>
                  <a:ext cx="1358186" cy="527177"/>
                </a:xfrm>
                <a:prstGeom prst="trapezoid">
                  <a:avLst>
                    <a:gd name="adj" fmla="val 41920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D3F8C3EF-3D02-4B3B-B58F-9C69FEC453F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267914" y="3891283"/>
                  <a:ext cx="1358186" cy="585716"/>
                </a:xfrm>
                <a:prstGeom prst="trapezoid">
                  <a:avLst>
                    <a:gd name="adj" fmla="val 34151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台形 37">
                  <a:extLst>
                    <a:ext uri="{FF2B5EF4-FFF2-40B4-BE49-F238E27FC236}">
                      <a16:creationId xmlns:a16="http://schemas.microsoft.com/office/drawing/2014/main" id="{78607D9F-68EA-490A-B548-642B48AA5DC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353638" y="4114917"/>
                  <a:ext cx="1186738" cy="85608"/>
                </a:xfrm>
                <a:prstGeom prst="trapezoid">
                  <a:avLst>
                    <a:gd name="adj" fmla="val 34151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11C6EE74-9850-47C0-9D5C-9B5C65C91D48}"/>
                    </a:ext>
                  </a:extLst>
                </p:cNvPr>
                <p:cNvGrpSpPr/>
                <p:nvPr/>
              </p:nvGrpSpPr>
              <p:grpSpPr>
                <a:xfrm>
                  <a:off x="4608488" y="4593511"/>
                  <a:ext cx="677036" cy="313822"/>
                  <a:chOff x="6258145" y="4794289"/>
                  <a:chExt cx="675075" cy="345495"/>
                </a:xfrm>
              </p:grpSpPr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29367FA3-8D6E-41F0-B2B8-C48734399DF2}"/>
                      </a:ext>
                    </a:extLst>
                  </p:cNvPr>
                  <p:cNvSpPr txBox="1"/>
                  <p:nvPr/>
                </p:nvSpPr>
                <p:spPr>
                  <a:xfrm>
                    <a:off x="6338042" y="4860424"/>
                    <a:ext cx="515280" cy="21322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FadeDown">
                      <a:avLst>
                        <a:gd name="adj" fmla="val 18596"/>
                      </a:avLst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rgbClr val="FF0000"/>
                        </a:solidFill>
                        <a:latin typeface="+mj-ea"/>
                        <a:ea typeface="+mj-ea"/>
                      </a:rPr>
                      <a:t>荷物</a:t>
                    </a:r>
                  </a:p>
                </p:txBody>
              </p:sp>
              <p:sp>
                <p:nvSpPr>
                  <p:cNvPr id="41" name="ドーナツ 470">
                    <a:extLst>
                      <a:ext uri="{FF2B5EF4-FFF2-40B4-BE49-F238E27FC236}">
                        <a16:creationId xmlns:a16="http://schemas.microsoft.com/office/drawing/2014/main" id="{6767BFBE-4348-4396-A48F-AA3E1CD623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58145" y="4794289"/>
                    <a:ext cx="675075" cy="345495"/>
                  </a:xfrm>
                  <a:prstGeom prst="donut">
                    <a:avLst>
                      <a:gd name="adj" fmla="val 863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679D415-D348-4E2D-A28F-4EEF33448975}"/>
                  </a:ext>
                </a:extLst>
              </p:cNvPr>
              <p:cNvGrpSpPr/>
              <p:nvPr/>
            </p:nvGrpSpPr>
            <p:grpSpPr>
              <a:xfrm>
                <a:off x="-661974" y="2194816"/>
                <a:ext cx="235938" cy="246052"/>
                <a:chOff x="-674088" y="2170440"/>
                <a:chExt cx="287014" cy="31081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3" name="円柱 32">
                  <a:extLst>
                    <a:ext uri="{FF2B5EF4-FFF2-40B4-BE49-F238E27FC236}">
                      <a16:creationId xmlns:a16="http://schemas.microsoft.com/office/drawing/2014/main" id="{545264B6-427A-4687-8321-A8434138D285}"/>
                    </a:ext>
                  </a:extLst>
                </p:cNvPr>
                <p:cNvSpPr/>
                <p:nvPr/>
              </p:nvSpPr>
              <p:spPr bwMode="auto">
                <a:xfrm rot="10800000">
                  <a:off x="-603786" y="2170440"/>
                  <a:ext cx="146410" cy="237984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円柱 33">
                  <a:extLst>
                    <a:ext uri="{FF2B5EF4-FFF2-40B4-BE49-F238E27FC236}">
                      <a16:creationId xmlns:a16="http://schemas.microsoft.com/office/drawing/2014/main" id="{D27F7972-AD0F-403F-AC4C-E5273D4ABD98}"/>
                    </a:ext>
                  </a:extLst>
                </p:cNvPr>
                <p:cNvSpPr/>
                <p:nvPr/>
              </p:nvSpPr>
              <p:spPr bwMode="auto">
                <a:xfrm rot="10800000">
                  <a:off x="-674088" y="2229481"/>
                  <a:ext cx="287014" cy="251771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7" name="&quot;禁止&quot;マーク 26">
              <a:extLst>
                <a:ext uri="{FF2B5EF4-FFF2-40B4-BE49-F238E27FC236}">
                  <a16:creationId xmlns:a16="http://schemas.microsoft.com/office/drawing/2014/main" id="{D9C98653-038B-4240-AFD9-E9432DC097BE}"/>
                </a:ext>
              </a:extLst>
            </p:cNvPr>
            <p:cNvSpPr/>
            <p:nvPr/>
          </p:nvSpPr>
          <p:spPr bwMode="auto">
            <a:xfrm>
              <a:off x="3190338" y="1476957"/>
              <a:ext cx="2370872" cy="2370870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46419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E6234D4-D76D-428F-840F-D8828ED76C13}"/>
              </a:ext>
            </a:extLst>
          </p:cNvPr>
          <p:cNvSpPr txBox="1"/>
          <p:nvPr/>
        </p:nvSpPr>
        <p:spPr>
          <a:xfrm>
            <a:off x="0" y="562470"/>
            <a:ext cx="99059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置き配</a:t>
            </a:r>
            <a:endParaRPr kumimoji="1" lang="en-US" altLang="ja-JP" sz="9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しないで下さい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72E80AF-6B57-49A5-A019-77FB689A69BD}"/>
              </a:ext>
            </a:extLst>
          </p:cNvPr>
          <p:cNvGrpSpPr/>
          <p:nvPr/>
        </p:nvGrpSpPr>
        <p:grpSpPr>
          <a:xfrm>
            <a:off x="3439886" y="3701113"/>
            <a:ext cx="3026228" cy="2957896"/>
            <a:chOff x="3178675" y="1476957"/>
            <a:chExt cx="2425640" cy="2370870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C6760DA-7859-4C28-8A74-EB0B6B7F3973}"/>
                </a:ext>
              </a:extLst>
            </p:cNvPr>
            <p:cNvGrpSpPr/>
            <p:nvPr/>
          </p:nvGrpSpPr>
          <p:grpSpPr>
            <a:xfrm>
              <a:off x="3178675" y="1499047"/>
              <a:ext cx="2425640" cy="2310168"/>
              <a:chOff x="-2384713" y="1273569"/>
              <a:chExt cx="2425640" cy="2310168"/>
            </a:xfrm>
          </p:grpSpPr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0C26228C-9671-467E-B251-12FFF34D15C8}"/>
                  </a:ext>
                </a:extLst>
              </p:cNvPr>
              <p:cNvSpPr/>
              <p:nvPr/>
            </p:nvSpPr>
            <p:spPr bwMode="auto">
              <a:xfrm rot="10800000">
                <a:off x="-2384713" y="1273569"/>
                <a:ext cx="2425640" cy="1732953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4E9F3266-4EBE-4E0F-AAAB-7BF8BA174897}"/>
                  </a:ext>
                </a:extLst>
              </p:cNvPr>
              <p:cNvSpPr/>
              <p:nvPr/>
            </p:nvSpPr>
            <p:spPr bwMode="auto">
              <a:xfrm rot="10800000">
                <a:off x="-2239011" y="1400175"/>
                <a:ext cx="2134236" cy="1606348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498C2AD-8B3B-4E9F-B2D0-84A19E58F560}"/>
                  </a:ext>
                </a:extLst>
              </p:cNvPr>
              <p:cNvGrpSpPr/>
              <p:nvPr/>
            </p:nvGrpSpPr>
            <p:grpSpPr>
              <a:xfrm>
                <a:off x="-1784798" y="2575899"/>
                <a:ext cx="1229978" cy="1007838"/>
                <a:chOff x="4267913" y="3891283"/>
                <a:chExt cx="1358187" cy="1112892"/>
              </a:xfrm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A140A8E7-F015-433A-BE58-176D774613EE}"/>
                    </a:ext>
                  </a:extLst>
                </p:cNvPr>
                <p:cNvGrpSpPr/>
                <p:nvPr/>
              </p:nvGrpSpPr>
              <p:grpSpPr>
                <a:xfrm>
                  <a:off x="4267913" y="3891283"/>
                  <a:ext cx="1358186" cy="1112892"/>
                  <a:chOff x="5898594" y="3891283"/>
                  <a:chExt cx="1358186" cy="1112892"/>
                </a:xfrm>
              </p:grpSpPr>
              <p:sp>
                <p:nvSpPr>
                  <p:cNvPr id="42" name="台形 41">
                    <a:extLst>
                      <a:ext uri="{FF2B5EF4-FFF2-40B4-BE49-F238E27FC236}">
                        <a16:creationId xmlns:a16="http://schemas.microsoft.com/office/drawing/2014/main" id="{FF3BE0CB-16E2-4CC4-9F16-89BF8ED4555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898594" y="4476998"/>
                    <a:ext cx="1358186" cy="527177"/>
                  </a:xfrm>
                  <a:prstGeom prst="trapezoid">
                    <a:avLst>
                      <a:gd name="adj" fmla="val 41920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台形 42">
                    <a:extLst>
                      <a:ext uri="{FF2B5EF4-FFF2-40B4-BE49-F238E27FC236}">
                        <a16:creationId xmlns:a16="http://schemas.microsoft.com/office/drawing/2014/main" id="{6AC4DDBA-19DF-47B1-897F-AF4D281C28A4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5898594" y="3891283"/>
                    <a:ext cx="1358186" cy="585716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6" name="台形 35">
                  <a:extLst>
                    <a:ext uri="{FF2B5EF4-FFF2-40B4-BE49-F238E27FC236}">
                      <a16:creationId xmlns:a16="http://schemas.microsoft.com/office/drawing/2014/main" id="{D0B4C4F9-FFE2-4029-98FF-FFEA430EA2F4}"/>
                    </a:ext>
                  </a:extLst>
                </p:cNvPr>
                <p:cNvSpPr/>
                <p:nvPr/>
              </p:nvSpPr>
              <p:spPr bwMode="auto">
                <a:xfrm rot="10800000">
                  <a:off x="4267914" y="4476998"/>
                  <a:ext cx="1358186" cy="527177"/>
                </a:xfrm>
                <a:prstGeom prst="trapezoid">
                  <a:avLst>
                    <a:gd name="adj" fmla="val 41920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D3F8C3EF-3D02-4B3B-B58F-9C69FEC453F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267914" y="3891283"/>
                  <a:ext cx="1358186" cy="585716"/>
                </a:xfrm>
                <a:prstGeom prst="trapezoid">
                  <a:avLst>
                    <a:gd name="adj" fmla="val 34151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台形 37">
                  <a:extLst>
                    <a:ext uri="{FF2B5EF4-FFF2-40B4-BE49-F238E27FC236}">
                      <a16:creationId xmlns:a16="http://schemas.microsoft.com/office/drawing/2014/main" id="{78607D9F-68EA-490A-B548-642B48AA5DC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353638" y="4114917"/>
                  <a:ext cx="1186738" cy="85608"/>
                </a:xfrm>
                <a:prstGeom prst="trapezoid">
                  <a:avLst>
                    <a:gd name="adj" fmla="val 34151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11C6EE74-9850-47C0-9D5C-9B5C65C91D48}"/>
                    </a:ext>
                  </a:extLst>
                </p:cNvPr>
                <p:cNvGrpSpPr/>
                <p:nvPr/>
              </p:nvGrpSpPr>
              <p:grpSpPr>
                <a:xfrm>
                  <a:off x="4608488" y="4593511"/>
                  <a:ext cx="677036" cy="313822"/>
                  <a:chOff x="6258145" y="4794289"/>
                  <a:chExt cx="675075" cy="345495"/>
                </a:xfrm>
              </p:grpSpPr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29367FA3-8D6E-41F0-B2B8-C48734399DF2}"/>
                      </a:ext>
                    </a:extLst>
                  </p:cNvPr>
                  <p:cNvSpPr txBox="1"/>
                  <p:nvPr/>
                </p:nvSpPr>
                <p:spPr>
                  <a:xfrm>
                    <a:off x="6338042" y="4860424"/>
                    <a:ext cx="515280" cy="21322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FadeDown">
                      <a:avLst>
                        <a:gd name="adj" fmla="val 18596"/>
                      </a:avLst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rgbClr val="FF0000"/>
                        </a:solidFill>
                        <a:latin typeface="+mj-ea"/>
                        <a:ea typeface="+mj-ea"/>
                      </a:rPr>
                      <a:t>荷物</a:t>
                    </a:r>
                  </a:p>
                </p:txBody>
              </p:sp>
              <p:sp>
                <p:nvSpPr>
                  <p:cNvPr id="41" name="ドーナツ 470">
                    <a:extLst>
                      <a:ext uri="{FF2B5EF4-FFF2-40B4-BE49-F238E27FC236}">
                        <a16:creationId xmlns:a16="http://schemas.microsoft.com/office/drawing/2014/main" id="{6767BFBE-4348-4396-A48F-AA3E1CD623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58145" y="4794289"/>
                    <a:ext cx="675075" cy="345495"/>
                  </a:xfrm>
                  <a:prstGeom prst="donut">
                    <a:avLst>
                      <a:gd name="adj" fmla="val 863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679D415-D348-4E2D-A28F-4EEF33448975}"/>
                  </a:ext>
                </a:extLst>
              </p:cNvPr>
              <p:cNvGrpSpPr/>
              <p:nvPr/>
            </p:nvGrpSpPr>
            <p:grpSpPr>
              <a:xfrm>
                <a:off x="-661974" y="2194816"/>
                <a:ext cx="235938" cy="246052"/>
                <a:chOff x="-674088" y="2170440"/>
                <a:chExt cx="287014" cy="31081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3" name="円柱 32">
                  <a:extLst>
                    <a:ext uri="{FF2B5EF4-FFF2-40B4-BE49-F238E27FC236}">
                      <a16:creationId xmlns:a16="http://schemas.microsoft.com/office/drawing/2014/main" id="{545264B6-427A-4687-8321-A8434138D285}"/>
                    </a:ext>
                  </a:extLst>
                </p:cNvPr>
                <p:cNvSpPr/>
                <p:nvPr/>
              </p:nvSpPr>
              <p:spPr bwMode="auto">
                <a:xfrm rot="10800000">
                  <a:off x="-603786" y="2170440"/>
                  <a:ext cx="146410" cy="237984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円柱 33">
                  <a:extLst>
                    <a:ext uri="{FF2B5EF4-FFF2-40B4-BE49-F238E27FC236}">
                      <a16:creationId xmlns:a16="http://schemas.microsoft.com/office/drawing/2014/main" id="{D27F7972-AD0F-403F-AC4C-E5273D4ABD98}"/>
                    </a:ext>
                  </a:extLst>
                </p:cNvPr>
                <p:cNvSpPr/>
                <p:nvPr/>
              </p:nvSpPr>
              <p:spPr bwMode="auto">
                <a:xfrm rot="10800000">
                  <a:off x="-674088" y="2229481"/>
                  <a:ext cx="287014" cy="251771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7" name="&quot;禁止&quot;マーク 26">
              <a:extLst>
                <a:ext uri="{FF2B5EF4-FFF2-40B4-BE49-F238E27FC236}">
                  <a16:creationId xmlns:a16="http://schemas.microsoft.com/office/drawing/2014/main" id="{D9C98653-038B-4240-AFD9-E9432DC097BE}"/>
                </a:ext>
              </a:extLst>
            </p:cNvPr>
            <p:cNvSpPr/>
            <p:nvPr/>
          </p:nvSpPr>
          <p:spPr bwMode="auto">
            <a:xfrm>
              <a:off x="3190338" y="1476957"/>
              <a:ext cx="2370872" cy="2370870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9573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1">
            <a:extLst>
              <a:ext uri="{FF2B5EF4-FFF2-40B4-BE49-F238E27FC236}">
                <a16:creationId xmlns:a16="http://schemas.microsoft.com/office/drawing/2014/main" id="{BCC259F3-4156-409A-8447-4C611DE1866E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E6234D4-D76D-428F-840F-D8828ED76C13}"/>
              </a:ext>
            </a:extLst>
          </p:cNvPr>
          <p:cNvSpPr txBox="1"/>
          <p:nvPr/>
        </p:nvSpPr>
        <p:spPr>
          <a:xfrm>
            <a:off x="664787" y="665058"/>
            <a:ext cx="86086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置き配</a:t>
            </a:r>
            <a:endParaRPr kumimoji="1"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しないで下さい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72E80AF-6B57-49A5-A019-77FB689A69BD}"/>
              </a:ext>
            </a:extLst>
          </p:cNvPr>
          <p:cNvGrpSpPr/>
          <p:nvPr/>
        </p:nvGrpSpPr>
        <p:grpSpPr>
          <a:xfrm>
            <a:off x="3779520" y="3154691"/>
            <a:ext cx="2346960" cy="2293966"/>
            <a:chOff x="3178675" y="1476957"/>
            <a:chExt cx="2425640" cy="2370870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C6760DA-7859-4C28-8A74-EB0B6B7F3973}"/>
                </a:ext>
              </a:extLst>
            </p:cNvPr>
            <p:cNvGrpSpPr/>
            <p:nvPr/>
          </p:nvGrpSpPr>
          <p:grpSpPr>
            <a:xfrm>
              <a:off x="3178675" y="1499047"/>
              <a:ext cx="2425640" cy="2310168"/>
              <a:chOff x="-2384713" y="1273569"/>
              <a:chExt cx="2425640" cy="2310168"/>
            </a:xfrm>
          </p:grpSpPr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0C26228C-9671-467E-B251-12FFF34D15C8}"/>
                  </a:ext>
                </a:extLst>
              </p:cNvPr>
              <p:cNvSpPr/>
              <p:nvPr/>
            </p:nvSpPr>
            <p:spPr bwMode="auto">
              <a:xfrm rot="10800000">
                <a:off x="-2384713" y="1273569"/>
                <a:ext cx="2425640" cy="1732953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4E9F3266-4EBE-4E0F-AAAB-7BF8BA174897}"/>
                  </a:ext>
                </a:extLst>
              </p:cNvPr>
              <p:cNvSpPr/>
              <p:nvPr/>
            </p:nvSpPr>
            <p:spPr bwMode="auto">
              <a:xfrm rot="10800000">
                <a:off x="-2239011" y="1400175"/>
                <a:ext cx="2134236" cy="1606348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498C2AD-8B3B-4E9F-B2D0-84A19E58F560}"/>
                  </a:ext>
                </a:extLst>
              </p:cNvPr>
              <p:cNvGrpSpPr/>
              <p:nvPr/>
            </p:nvGrpSpPr>
            <p:grpSpPr>
              <a:xfrm>
                <a:off x="-1784798" y="2575899"/>
                <a:ext cx="1229978" cy="1007838"/>
                <a:chOff x="4267913" y="3891283"/>
                <a:chExt cx="1358187" cy="1112892"/>
              </a:xfrm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A140A8E7-F015-433A-BE58-176D774613EE}"/>
                    </a:ext>
                  </a:extLst>
                </p:cNvPr>
                <p:cNvGrpSpPr/>
                <p:nvPr/>
              </p:nvGrpSpPr>
              <p:grpSpPr>
                <a:xfrm>
                  <a:off x="4267913" y="3891283"/>
                  <a:ext cx="1358186" cy="1112892"/>
                  <a:chOff x="5898594" y="3891283"/>
                  <a:chExt cx="1358186" cy="1112892"/>
                </a:xfrm>
              </p:grpSpPr>
              <p:sp>
                <p:nvSpPr>
                  <p:cNvPr id="42" name="台形 41">
                    <a:extLst>
                      <a:ext uri="{FF2B5EF4-FFF2-40B4-BE49-F238E27FC236}">
                        <a16:creationId xmlns:a16="http://schemas.microsoft.com/office/drawing/2014/main" id="{FF3BE0CB-16E2-4CC4-9F16-89BF8ED4555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898594" y="4476998"/>
                    <a:ext cx="1358186" cy="527177"/>
                  </a:xfrm>
                  <a:prstGeom prst="trapezoid">
                    <a:avLst>
                      <a:gd name="adj" fmla="val 41920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台形 42">
                    <a:extLst>
                      <a:ext uri="{FF2B5EF4-FFF2-40B4-BE49-F238E27FC236}">
                        <a16:creationId xmlns:a16="http://schemas.microsoft.com/office/drawing/2014/main" id="{6AC4DDBA-19DF-47B1-897F-AF4D281C28A4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5898594" y="3891283"/>
                    <a:ext cx="1358186" cy="585716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6" name="台形 35">
                  <a:extLst>
                    <a:ext uri="{FF2B5EF4-FFF2-40B4-BE49-F238E27FC236}">
                      <a16:creationId xmlns:a16="http://schemas.microsoft.com/office/drawing/2014/main" id="{D0B4C4F9-FFE2-4029-98FF-FFEA430EA2F4}"/>
                    </a:ext>
                  </a:extLst>
                </p:cNvPr>
                <p:cNvSpPr/>
                <p:nvPr/>
              </p:nvSpPr>
              <p:spPr bwMode="auto">
                <a:xfrm rot="10800000">
                  <a:off x="4267914" y="4476998"/>
                  <a:ext cx="1358186" cy="527177"/>
                </a:xfrm>
                <a:prstGeom prst="trapezoid">
                  <a:avLst>
                    <a:gd name="adj" fmla="val 41920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D3F8C3EF-3D02-4B3B-B58F-9C69FEC453F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267914" y="3891283"/>
                  <a:ext cx="1358186" cy="585716"/>
                </a:xfrm>
                <a:prstGeom prst="trapezoid">
                  <a:avLst>
                    <a:gd name="adj" fmla="val 34151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台形 37">
                  <a:extLst>
                    <a:ext uri="{FF2B5EF4-FFF2-40B4-BE49-F238E27FC236}">
                      <a16:creationId xmlns:a16="http://schemas.microsoft.com/office/drawing/2014/main" id="{78607D9F-68EA-490A-B548-642B48AA5DC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353638" y="4114917"/>
                  <a:ext cx="1186738" cy="85608"/>
                </a:xfrm>
                <a:prstGeom prst="trapezoid">
                  <a:avLst>
                    <a:gd name="adj" fmla="val 34151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11C6EE74-9850-47C0-9D5C-9B5C65C91D48}"/>
                    </a:ext>
                  </a:extLst>
                </p:cNvPr>
                <p:cNvGrpSpPr/>
                <p:nvPr/>
              </p:nvGrpSpPr>
              <p:grpSpPr>
                <a:xfrm>
                  <a:off x="4608488" y="4593511"/>
                  <a:ext cx="677036" cy="313822"/>
                  <a:chOff x="6258145" y="4794289"/>
                  <a:chExt cx="675075" cy="345495"/>
                </a:xfrm>
              </p:grpSpPr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29367FA3-8D6E-41F0-B2B8-C48734399DF2}"/>
                      </a:ext>
                    </a:extLst>
                  </p:cNvPr>
                  <p:cNvSpPr txBox="1"/>
                  <p:nvPr/>
                </p:nvSpPr>
                <p:spPr>
                  <a:xfrm>
                    <a:off x="6338042" y="4860424"/>
                    <a:ext cx="515280" cy="21322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FadeDown">
                      <a:avLst>
                        <a:gd name="adj" fmla="val 18596"/>
                      </a:avLst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rgbClr val="FF0000"/>
                        </a:solidFill>
                        <a:latin typeface="+mj-ea"/>
                        <a:ea typeface="+mj-ea"/>
                      </a:rPr>
                      <a:t>荷物</a:t>
                    </a:r>
                  </a:p>
                </p:txBody>
              </p:sp>
              <p:sp>
                <p:nvSpPr>
                  <p:cNvPr id="41" name="ドーナツ 470">
                    <a:extLst>
                      <a:ext uri="{FF2B5EF4-FFF2-40B4-BE49-F238E27FC236}">
                        <a16:creationId xmlns:a16="http://schemas.microsoft.com/office/drawing/2014/main" id="{6767BFBE-4348-4396-A48F-AA3E1CD623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58145" y="4794289"/>
                    <a:ext cx="675075" cy="345495"/>
                  </a:xfrm>
                  <a:prstGeom prst="donut">
                    <a:avLst>
                      <a:gd name="adj" fmla="val 863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679D415-D348-4E2D-A28F-4EEF33448975}"/>
                  </a:ext>
                </a:extLst>
              </p:cNvPr>
              <p:cNvGrpSpPr/>
              <p:nvPr/>
            </p:nvGrpSpPr>
            <p:grpSpPr>
              <a:xfrm>
                <a:off x="-661974" y="2194816"/>
                <a:ext cx="235938" cy="246052"/>
                <a:chOff x="-674088" y="2170440"/>
                <a:chExt cx="287014" cy="31081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3" name="円柱 32">
                  <a:extLst>
                    <a:ext uri="{FF2B5EF4-FFF2-40B4-BE49-F238E27FC236}">
                      <a16:creationId xmlns:a16="http://schemas.microsoft.com/office/drawing/2014/main" id="{545264B6-427A-4687-8321-A8434138D285}"/>
                    </a:ext>
                  </a:extLst>
                </p:cNvPr>
                <p:cNvSpPr/>
                <p:nvPr/>
              </p:nvSpPr>
              <p:spPr bwMode="auto">
                <a:xfrm rot="10800000">
                  <a:off x="-603786" y="2170440"/>
                  <a:ext cx="146410" cy="237984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円柱 33">
                  <a:extLst>
                    <a:ext uri="{FF2B5EF4-FFF2-40B4-BE49-F238E27FC236}">
                      <a16:creationId xmlns:a16="http://schemas.microsoft.com/office/drawing/2014/main" id="{D27F7972-AD0F-403F-AC4C-E5273D4ABD98}"/>
                    </a:ext>
                  </a:extLst>
                </p:cNvPr>
                <p:cNvSpPr/>
                <p:nvPr/>
              </p:nvSpPr>
              <p:spPr bwMode="auto">
                <a:xfrm rot="10800000">
                  <a:off x="-674088" y="2229481"/>
                  <a:ext cx="287014" cy="251771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7" name="&quot;禁止&quot;マーク 26">
              <a:extLst>
                <a:ext uri="{FF2B5EF4-FFF2-40B4-BE49-F238E27FC236}">
                  <a16:creationId xmlns:a16="http://schemas.microsoft.com/office/drawing/2014/main" id="{D9C98653-038B-4240-AFD9-E9432DC097BE}"/>
                </a:ext>
              </a:extLst>
            </p:cNvPr>
            <p:cNvSpPr/>
            <p:nvPr/>
          </p:nvSpPr>
          <p:spPr bwMode="auto">
            <a:xfrm>
              <a:off x="3190338" y="1476957"/>
              <a:ext cx="2370872" cy="2370870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1C34BBA-D26E-46A5-BD1F-778190F37148}"/>
              </a:ext>
            </a:extLst>
          </p:cNvPr>
          <p:cNvSpPr txBox="1"/>
          <p:nvPr/>
        </p:nvSpPr>
        <p:spPr>
          <a:xfrm>
            <a:off x="664787" y="5703284"/>
            <a:ext cx="86086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中におりますのでチャイム鳴らして</a:t>
            </a:r>
          </a:p>
        </p:txBody>
      </p:sp>
    </p:spTree>
    <p:extLst>
      <p:ext uri="{BB962C8B-B14F-4D97-AF65-F5344CB8AC3E}">
        <p14:creationId xmlns:p14="http://schemas.microsoft.com/office/powerpoint/2010/main" val="3400012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E6234D4-D76D-428F-840F-D8828ED76C13}"/>
              </a:ext>
            </a:extLst>
          </p:cNvPr>
          <p:cNvSpPr txBox="1"/>
          <p:nvPr/>
        </p:nvSpPr>
        <p:spPr>
          <a:xfrm>
            <a:off x="0" y="478230"/>
            <a:ext cx="990599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置き配</a:t>
            </a:r>
            <a:endParaRPr kumimoji="1" lang="en-US" altLang="ja-JP" sz="8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しないで下さい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72E80AF-6B57-49A5-A019-77FB689A69BD}"/>
              </a:ext>
            </a:extLst>
          </p:cNvPr>
          <p:cNvGrpSpPr/>
          <p:nvPr/>
        </p:nvGrpSpPr>
        <p:grpSpPr>
          <a:xfrm>
            <a:off x="3779520" y="3278997"/>
            <a:ext cx="2346960" cy="2293966"/>
            <a:chOff x="3178675" y="1476957"/>
            <a:chExt cx="2425640" cy="2370870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C6760DA-7859-4C28-8A74-EB0B6B7F3973}"/>
                </a:ext>
              </a:extLst>
            </p:cNvPr>
            <p:cNvGrpSpPr/>
            <p:nvPr/>
          </p:nvGrpSpPr>
          <p:grpSpPr>
            <a:xfrm>
              <a:off x="3178675" y="1499047"/>
              <a:ext cx="2425640" cy="2310168"/>
              <a:chOff x="-2384713" y="1273569"/>
              <a:chExt cx="2425640" cy="2310168"/>
            </a:xfrm>
          </p:grpSpPr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0C26228C-9671-467E-B251-12FFF34D15C8}"/>
                  </a:ext>
                </a:extLst>
              </p:cNvPr>
              <p:cNvSpPr/>
              <p:nvPr/>
            </p:nvSpPr>
            <p:spPr bwMode="auto">
              <a:xfrm rot="10800000">
                <a:off x="-2384713" y="1273569"/>
                <a:ext cx="2425640" cy="1732953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4E9F3266-4EBE-4E0F-AAAB-7BF8BA174897}"/>
                  </a:ext>
                </a:extLst>
              </p:cNvPr>
              <p:cNvSpPr/>
              <p:nvPr/>
            </p:nvSpPr>
            <p:spPr bwMode="auto">
              <a:xfrm rot="10800000">
                <a:off x="-2239011" y="1400175"/>
                <a:ext cx="2134236" cy="1606348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498C2AD-8B3B-4E9F-B2D0-84A19E58F560}"/>
                  </a:ext>
                </a:extLst>
              </p:cNvPr>
              <p:cNvGrpSpPr/>
              <p:nvPr/>
            </p:nvGrpSpPr>
            <p:grpSpPr>
              <a:xfrm>
                <a:off x="-1784798" y="2575899"/>
                <a:ext cx="1229978" cy="1007838"/>
                <a:chOff x="4267913" y="3891283"/>
                <a:chExt cx="1358187" cy="1112892"/>
              </a:xfrm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A140A8E7-F015-433A-BE58-176D774613EE}"/>
                    </a:ext>
                  </a:extLst>
                </p:cNvPr>
                <p:cNvGrpSpPr/>
                <p:nvPr/>
              </p:nvGrpSpPr>
              <p:grpSpPr>
                <a:xfrm>
                  <a:off x="4267913" y="3891283"/>
                  <a:ext cx="1358186" cy="1112892"/>
                  <a:chOff x="5898594" y="3891283"/>
                  <a:chExt cx="1358186" cy="1112892"/>
                </a:xfrm>
              </p:grpSpPr>
              <p:sp>
                <p:nvSpPr>
                  <p:cNvPr id="42" name="台形 41">
                    <a:extLst>
                      <a:ext uri="{FF2B5EF4-FFF2-40B4-BE49-F238E27FC236}">
                        <a16:creationId xmlns:a16="http://schemas.microsoft.com/office/drawing/2014/main" id="{FF3BE0CB-16E2-4CC4-9F16-89BF8ED4555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898594" y="4476998"/>
                    <a:ext cx="1358186" cy="527177"/>
                  </a:xfrm>
                  <a:prstGeom prst="trapezoid">
                    <a:avLst>
                      <a:gd name="adj" fmla="val 41920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台形 42">
                    <a:extLst>
                      <a:ext uri="{FF2B5EF4-FFF2-40B4-BE49-F238E27FC236}">
                        <a16:creationId xmlns:a16="http://schemas.microsoft.com/office/drawing/2014/main" id="{6AC4DDBA-19DF-47B1-897F-AF4D281C28A4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5898594" y="3891283"/>
                    <a:ext cx="1358186" cy="585716"/>
                  </a:xfrm>
                  <a:prstGeom prst="trapezoid">
                    <a:avLst>
                      <a:gd name="adj" fmla="val 34151"/>
                    </a:avLst>
                  </a:prstGeom>
                  <a:solidFill>
                    <a:schemeClr val="tx1"/>
                  </a:solidFill>
                  <a:ln w="1270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6" name="台形 35">
                  <a:extLst>
                    <a:ext uri="{FF2B5EF4-FFF2-40B4-BE49-F238E27FC236}">
                      <a16:creationId xmlns:a16="http://schemas.microsoft.com/office/drawing/2014/main" id="{D0B4C4F9-FFE2-4029-98FF-FFEA430EA2F4}"/>
                    </a:ext>
                  </a:extLst>
                </p:cNvPr>
                <p:cNvSpPr/>
                <p:nvPr/>
              </p:nvSpPr>
              <p:spPr bwMode="auto">
                <a:xfrm rot="10800000">
                  <a:off x="4267914" y="4476998"/>
                  <a:ext cx="1358186" cy="527177"/>
                </a:xfrm>
                <a:prstGeom prst="trapezoid">
                  <a:avLst>
                    <a:gd name="adj" fmla="val 41920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台形 36">
                  <a:extLst>
                    <a:ext uri="{FF2B5EF4-FFF2-40B4-BE49-F238E27FC236}">
                      <a16:creationId xmlns:a16="http://schemas.microsoft.com/office/drawing/2014/main" id="{D3F8C3EF-3D02-4B3B-B58F-9C69FEC453F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267914" y="3891283"/>
                  <a:ext cx="1358186" cy="585716"/>
                </a:xfrm>
                <a:prstGeom prst="trapezoid">
                  <a:avLst>
                    <a:gd name="adj" fmla="val 34151"/>
                  </a:avLst>
                </a:prstGeom>
                <a:gradFill>
                  <a:gsLst>
                    <a:gs pos="0">
                      <a:srgbClr val="FFC000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台形 37">
                  <a:extLst>
                    <a:ext uri="{FF2B5EF4-FFF2-40B4-BE49-F238E27FC236}">
                      <a16:creationId xmlns:a16="http://schemas.microsoft.com/office/drawing/2014/main" id="{78607D9F-68EA-490A-B548-642B48AA5DC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4353638" y="4114917"/>
                  <a:ext cx="1186738" cy="85608"/>
                </a:xfrm>
                <a:prstGeom prst="trapezoid">
                  <a:avLst>
                    <a:gd name="adj" fmla="val 34151"/>
                  </a:avLst>
                </a:prstGeom>
                <a:solidFill>
                  <a:srgbClr val="CC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11C6EE74-9850-47C0-9D5C-9B5C65C91D48}"/>
                    </a:ext>
                  </a:extLst>
                </p:cNvPr>
                <p:cNvGrpSpPr/>
                <p:nvPr/>
              </p:nvGrpSpPr>
              <p:grpSpPr>
                <a:xfrm>
                  <a:off x="4608488" y="4593511"/>
                  <a:ext cx="677036" cy="313822"/>
                  <a:chOff x="6258145" y="4794289"/>
                  <a:chExt cx="675075" cy="345495"/>
                </a:xfrm>
              </p:grpSpPr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29367FA3-8D6E-41F0-B2B8-C48734399DF2}"/>
                      </a:ext>
                    </a:extLst>
                  </p:cNvPr>
                  <p:cNvSpPr txBox="1"/>
                  <p:nvPr/>
                </p:nvSpPr>
                <p:spPr>
                  <a:xfrm>
                    <a:off x="6338042" y="4860424"/>
                    <a:ext cx="515280" cy="21322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FadeDown">
                      <a:avLst>
                        <a:gd name="adj" fmla="val 18596"/>
                      </a:avLst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solidFill>
                          <a:srgbClr val="FF0000"/>
                        </a:solidFill>
                        <a:latin typeface="+mj-ea"/>
                        <a:ea typeface="+mj-ea"/>
                      </a:rPr>
                      <a:t>荷物</a:t>
                    </a:r>
                  </a:p>
                </p:txBody>
              </p:sp>
              <p:sp>
                <p:nvSpPr>
                  <p:cNvPr id="41" name="ドーナツ 470">
                    <a:extLst>
                      <a:ext uri="{FF2B5EF4-FFF2-40B4-BE49-F238E27FC236}">
                        <a16:creationId xmlns:a16="http://schemas.microsoft.com/office/drawing/2014/main" id="{6767BFBE-4348-4396-A48F-AA3E1CD623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58145" y="4794289"/>
                    <a:ext cx="675075" cy="345495"/>
                  </a:xfrm>
                  <a:prstGeom prst="donut">
                    <a:avLst>
                      <a:gd name="adj" fmla="val 863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C679D415-D348-4E2D-A28F-4EEF33448975}"/>
                  </a:ext>
                </a:extLst>
              </p:cNvPr>
              <p:cNvGrpSpPr/>
              <p:nvPr/>
            </p:nvGrpSpPr>
            <p:grpSpPr>
              <a:xfrm>
                <a:off x="-661974" y="2194816"/>
                <a:ext cx="235938" cy="246052"/>
                <a:chOff x="-674088" y="2170440"/>
                <a:chExt cx="287014" cy="310812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3" name="円柱 32">
                  <a:extLst>
                    <a:ext uri="{FF2B5EF4-FFF2-40B4-BE49-F238E27FC236}">
                      <a16:creationId xmlns:a16="http://schemas.microsoft.com/office/drawing/2014/main" id="{545264B6-427A-4687-8321-A8434138D285}"/>
                    </a:ext>
                  </a:extLst>
                </p:cNvPr>
                <p:cNvSpPr/>
                <p:nvPr/>
              </p:nvSpPr>
              <p:spPr bwMode="auto">
                <a:xfrm rot="10800000">
                  <a:off x="-603786" y="2170440"/>
                  <a:ext cx="146410" cy="237984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円柱 33">
                  <a:extLst>
                    <a:ext uri="{FF2B5EF4-FFF2-40B4-BE49-F238E27FC236}">
                      <a16:creationId xmlns:a16="http://schemas.microsoft.com/office/drawing/2014/main" id="{D27F7972-AD0F-403F-AC4C-E5273D4ABD98}"/>
                    </a:ext>
                  </a:extLst>
                </p:cNvPr>
                <p:cNvSpPr/>
                <p:nvPr/>
              </p:nvSpPr>
              <p:spPr bwMode="auto">
                <a:xfrm rot="10800000">
                  <a:off x="-674088" y="2229481"/>
                  <a:ext cx="287014" cy="251771"/>
                </a:xfrm>
                <a:prstGeom prst="can">
                  <a:avLst>
                    <a:gd name="adj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7" name="&quot;禁止&quot;マーク 26">
              <a:extLst>
                <a:ext uri="{FF2B5EF4-FFF2-40B4-BE49-F238E27FC236}">
                  <a16:creationId xmlns:a16="http://schemas.microsoft.com/office/drawing/2014/main" id="{D9C98653-038B-4240-AFD9-E9432DC097BE}"/>
                </a:ext>
              </a:extLst>
            </p:cNvPr>
            <p:cNvSpPr/>
            <p:nvPr/>
          </p:nvSpPr>
          <p:spPr bwMode="auto">
            <a:xfrm>
              <a:off x="3190338" y="1476957"/>
              <a:ext cx="2370872" cy="2370870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1C34BBA-D26E-46A5-BD1F-778190F37148}"/>
              </a:ext>
            </a:extLst>
          </p:cNvPr>
          <p:cNvSpPr txBox="1"/>
          <p:nvPr/>
        </p:nvSpPr>
        <p:spPr>
          <a:xfrm>
            <a:off x="0" y="5878358"/>
            <a:ext cx="99059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中におりますのでチャイム鳴らして</a:t>
            </a:r>
          </a:p>
        </p:txBody>
      </p:sp>
    </p:spTree>
    <p:extLst>
      <p:ext uri="{BB962C8B-B14F-4D97-AF65-F5344CB8AC3E}">
        <p14:creationId xmlns:p14="http://schemas.microsoft.com/office/powerpoint/2010/main" val="340158434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popc35_置き配しないで下さい</dc:title>
  <dc:subject>popc35_置き配しないで下さい</dc:subject>
  <dc:creator>でじけろお</dc:creator>
  <cp:lastModifiedBy/>
  <cp:revision>1</cp:revision>
  <dcterms:created xsi:type="dcterms:W3CDTF">2014-07-30T05:46:34Z</dcterms:created>
  <dcterms:modified xsi:type="dcterms:W3CDTF">2021-02-09T05:21:06Z</dcterms:modified>
  <cp:version>1</cp:version>
</cp:coreProperties>
</file>