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90" r:id="rId3"/>
    <p:sldId id="291" r:id="rId4"/>
    <p:sldId id="296" r:id="rId5"/>
    <p:sldId id="295" r:id="rId6"/>
    <p:sldId id="29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300" y="5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D5A04C-48A2-46DE-A486-08C1DEC9E927}"/>
              </a:ext>
            </a:extLst>
          </p:cNvPr>
          <p:cNvSpPr txBox="1"/>
          <p:nvPr/>
        </p:nvSpPr>
        <p:spPr>
          <a:xfrm>
            <a:off x="629658" y="758082"/>
            <a:ext cx="8701912" cy="534183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黙食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007793-3FF9-4084-87AC-2211EB9C3A5F}"/>
              </a:ext>
            </a:extLst>
          </p:cNvPr>
          <p:cNvSpPr/>
          <p:nvPr/>
        </p:nvSpPr>
        <p:spPr>
          <a:xfrm>
            <a:off x="182470" y="143635"/>
            <a:ext cx="9541060" cy="652572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D5A04C-48A2-46DE-A486-08C1DEC9E927}"/>
              </a:ext>
            </a:extLst>
          </p:cNvPr>
          <p:cNvSpPr txBox="1"/>
          <p:nvPr/>
        </p:nvSpPr>
        <p:spPr>
          <a:xfrm>
            <a:off x="629658" y="758082"/>
            <a:ext cx="8701912" cy="534183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黙食</a:t>
            </a:r>
          </a:p>
        </p:txBody>
      </p:sp>
    </p:spTree>
    <p:extLst>
      <p:ext uri="{BB962C8B-B14F-4D97-AF65-F5344CB8AC3E}">
        <p14:creationId xmlns:p14="http://schemas.microsoft.com/office/powerpoint/2010/main" val="389582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007793-3FF9-4084-87AC-2211EB9C3A5F}"/>
              </a:ext>
            </a:extLst>
          </p:cNvPr>
          <p:cNvSpPr/>
          <p:nvPr/>
        </p:nvSpPr>
        <p:spPr>
          <a:xfrm>
            <a:off x="182470" y="143635"/>
            <a:ext cx="9541060" cy="65257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D5A04C-48A2-46DE-A486-08C1DEC9E927}"/>
              </a:ext>
            </a:extLst>
          </p:cNvPr>
          <p:cNvSpPr txBox="1"/>
          <p:nvPr/>
        </p:nvSpPr>
        <p:spPr>
          <a:xfrm>
            <a:off x="629657" y="818672"/>
            <a:ext cx="5448467" cy="519200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黙食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69A162A-1138-4BE6-A02F-0756BFF36F42}"/>
              </a:ext>
            </a:extLst>
          </p:cNvPr>
          <p:cNvGrpSpPr/>
          <p:nvPr/>
        </p:nvGrpSpPr>
        <p:grpSpPr>
          <a:xfrm>
            <a:off x="6086500" y="2168860"/>
            <a:ext cx="3494096" cy="4493477"/>
            <a:chOff x="6086500" y="2168860"/>
            <a:chExt cx="3494096" cy="449347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40DAE96-43F6-4599-BE8A-045355BA0566}"/>
                </a:ext>
              </a:extLst>
            </p:cNvPr>
            <p:cNvGrpSpPr/>
            <p:nvPr/>
          </p:nvGrpSpPr>
          <p:grpSpPr>
            <a:xfrm>
              <a:off x="6098037" y="2168860"/>
              <a:ext cx="3482559" cy="4493477"/>
              <a:chOff x="11030972" y="6170203"/>
              <a:chExt cx="2162562" cy="2790311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7CFF1D9-7890-4225-9C6A-A86A5DFB90A8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429D1DC9-B07A-43D2-B7B7-D316C89611DB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8B337197-49F5-4F42-B538-259A057F980B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3CBC74F-3322-46DD-9263-60BF8DCC8340}"/>
                  </a:ext>
                </a:extLst>
              </p:cNvPr>
              <p:cNvSpPr/>
              <p:nvPr/>
            </p:nvSpPr>
            <p:spPr bwMode="auto">
              <a:xfrm>
                <a:off x="11488820" y="6170203"/>
                <a:ext cx="1704714" cy="2790311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AECE02BF-223B-4F28-858E-D2F6F72EAC96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B152EDB-90E8-45EF-A60A-B0CB0104CC50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056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FA3A596A-B6C6-431D-929E-5986FDF4B35F}"/>
              </a:ext>
            </a:extLst>
          </p:cNvPr>
          <p:cNvSpPr/>
          <p:nvPr/>
        </p:nvSpPr>
        <p:spPr>
          <a:xfrm>
            <a:off x="5906026" y="2033845"/>
            <a:ext cx="3502469" cy="33945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D5A04C-48A2-46DE-A486-08C1DEC9E927}"/>
              </a:ext>
            </a:extLst>
          </p:cNvPr>
          <p:cNvSpPr txBox="1"/>
          <p:nvPr/>
        </p:nvSpPr>
        <p:spPr>
          <a:xfrm>
            <a:off x="701326" y="1585538"/>
            <a:ext cx="5127974" cy="373298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黙食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69A162A-1138-4BE6-A02F-0756BFF36F42}"/>
              </a:ext>
            </a:extLst>
          </p:cNvPr>
          <p:cNvGrpSpPr/>
          <p:nvPr/>
        </p:nvGrpSpPr>
        <p:grpSpPr>
          <a:xfrm>
            <a:off x="5703796" y="1220400"/>
            <a:ext cx="3321537" cy="4266867"/>
            <a:chOff x="6086500" y="2168861"/>
            <a:chExt cx="3494094" cy="448853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40DAE96-43F6-4599-BE8A-045355BA0566}"/>
                </a:ext>
              </a:extLst>
            </p:cNvPr>
            <p:cNvGrpSpPr/>
            <p:nvPr/>
          </p:nvGrpSpPr>
          <p:grpSpPr>
            <a:xfrm>
              <a:off x="6098034" y="2168861"/>
              <a:ext cx="3482560" cy="4488535"/>
              <a:chOff x="11030972" y="6170203"/>
              <a:chExt cx="2162563" cy="278724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7CFF1D9-7890-4225-9C6A-A86A5DFB90A8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429D1DC9-B07A-43D2-B7B7-D316C89611DB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8B337197-49F5-4F42-B538-259A057F980B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3CBC74F-3322-46DD-9263-60BF8DCC8340}"/>
                  </a:ext>
                </a:extLst>
              </p:cNvPr>
              <p:cNvSpPr/>
              <p:nvPr/>
            </p:nvSpPr>
            <p:spPr bwMode="auto">
              <a:xfrm>
                <a:off x="11488821" y="6170203"/>
                <a:ext cx="1704714" cy="2787242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AECE02BF-223B-4F28-858E-D2F6F72EAC96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B152EDB-90E8-45EF-A60A-B0CB0104CC50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7" name="角丸四角形 1">
            <a:extLst>
              <a:ext uri="{FF2B5EF4-FFF2-40B4-BE49-F238E27FC236}">
                <a16:creationId xmlns:a16="http://schemas.microsoft.com/office/drawing/2014/main" id="{917EFA0E-6E36-4B89-9021-224B2C5D8209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6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FA3A596A-B6C6-431D-929E-5986FDF4B35F}"/>
              </a:ext>
            </a:extLst>
          </p:cNvPr>
          <p:cNvSpPr/>
          <p:nvPr/>
        </p:nvSpPr>
        <p:spPr>
          <a:xfrm>
            <a:off x="6228523" y="1448779"/>
            <a:ext cx="3502469" cy="33945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D5A04C-48A2-46DE-A486-08C1DEC9E927}"/>
              </a:ext>
            </a:extLst>
          </p:cNvPr>
          <p:cNvSpPr txBox="1"/>
          <p:nvPr/>
        </p:nvSpPr>
        <p:spPr>
          <a:xfrm>
            <a:off x="452501" y="413665"/>
            <a:ext cx="5625624" cy="44296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黙食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69A162A-1138-4BE6-A02F-0756BFF36F42}"/>
              </a:ext>
            </a:extLst>
          </p:cNvPr>
          <p:cNvGrpSpPr/>
          <p:nvPr/>
        </p:nvGrpSpPr>
        <p:grpSpPr>
          <a:xfrm>
            <a:off x="5959405" y="413666"/>
            <a:ext cx="3494094" cy="4488535"/>
            <a:chOff x="6086500" y="2168861"/>
            <a:chExt cx="3494094" cy="448853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40DAE96-43F6-4599-BE8A-045355BA0566}"/>
                </a:ext>
              </a:extLst>
            </p:cNvPr>
            <p:cNvGrpSpPr/>
            <p:nvPr/>
          </p:nvGrpSpPr>
          <p:grpSpPr>
            <a:xfrm>
              <a:off x="6098034" y="2168861"/>
              <a:ext cx="3482560" cy="4488535"/>
              <a:chOff x="11030972" y="6170203"/>
              <a:chExt cx="2162563" cy="278724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7CFF1D9-7890-4225-9C6A-A86A5DFB90A8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429D1DC9-B07A-43D2-B7B7-D316C89611DB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8B337197-49F5-4F42-B538-259A057F980B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3CBC74F-3322-46DD-9263-60BF8DCC8340}"/>
                  </a:ext>
                </a:extLst>
              </p:cNvPr>
              <p:cNvSpPr/>
              <p:nvPr/>
            </p:nvSpPr>
            <p:spPr bwMode="auto">
              <a:xfrm>
                <a:off x="11488821" y="6170203"/>
                <a:ext cx="1704714" cy="2787242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AECE02BF-223B-4F28-858E-D2F6F72EAC96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B152EDB-90E8-45EF-A60A-B0CB0104CC50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850DB98-5747-4973-A827-2C9C5D111C7D}"/>
              </a:ext>
            </a:extLst>
          </p:cNvPr>
          <p:cNvSpPr txBox="1"/>
          <p:nvPr/>
        </p:nvSpPr>
        <p:spPr>
          <a:xfrm>
            <a:off x="452500" y="5409220"/>
            <a:ext cx="8955995" cy="1035115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食事はお静かに</a:t>
            </a:r>
          </a:p>
        </p:txBody>
      </p:sp>
    </p:spTree>
    <p:extLst>
      <p:ext uri="{BB962C8B-B14F-4D97-AF65-F5344CB8AC3E}">
        <p14:creationId xmlns:p14="http://schemas.microsoft.com/office/powerpoint/2010/main" val="3215568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FA3A596A-B6C6-431D-929E-5986FDF4B35F}"/>
              </a:ext>
            </a:extLst>
          </p:cNvPr>
          <p:cNvSpPr/>
          <p:nvPr/>
        </p:nvSpPr>
        <p:spPr>
          <a:xfrm>
            <a:off x="6228523" y="1448779"/>
            <a:ext cx="3502469" cy="33945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D5A04C-48A2-46DE-A486-08C1DEC9E927}"/>
              </a:ext>
            </a:extLst>
          </p:cNvPr>
          <p:cNvSpPr txBox="1"/>
          <p:nvPr/>
        </p:nvSpPr>
        <p:spPr>
          <a:xfrm>
            <a:off x="452501" y="413665"/>
            <a:ext cx="5625624" cy="44296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黙食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69A162A-1138-4BE6-A02F-0756BFF36F42}"/>
              </a:ext>
            </a:extLst>
          </p:cNvPr>
          <p:cNvGrpSpPr/>
          <p:nvPr/>
        </p:nvGrpSpPr>
        <p:grpSpPr>
          <a:xfrm>
            <a:off x="5959405" y="413666"/>
            <a:ext cx="3494094" cy="4488535"/>
            <a:chOff x="6086500" y="2168861"/>
            <a:chExt cx="3494094" cy="448853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40DAE96-43F6-4599-BE8A-045355BA0566}"/>
                </a:ext>
              </a:extLst>
            </p:cNvPr>
            <p:cNvGrpSpPr/>
            <p:nvPr/>
          </p:nvGrpSpPr>
          <p:grpSpPr>
            <a:xfrm>
              <a:off x="6098034" y="2168861"/>
              <a:ext cx="3482560" cy="4488535"/>
              <a:chOff x="11030972" y="6170203"/>
              <a:chExt cx="2162563" cy="278724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7CFF1D9-7890-4225-9C6A-A86A5DFB90A8}"/>
                  </a:ext>
                </a:extLst>
              </p:cNvPr>
              <p:cNvGrpSpPr/>
              <p:nvPr/>
            </p:nvGrpSpPr>
            <p:grpSpPr>
              <a:xfrm rot="13679591" flipH="1">
                <a:off x="11401233" y="7550071"/>
                <a:ext cx="114238" cy="854760"/>
                <a:chOff x="4889505" y="180824"/>
                <a:chExt cx="306184" cy="3276611"/>
              </a:xfrm>
              <a:solidFill>
                <a:schemeClr val="tx1"/>
              </a:solidFill>
            </p:grpSpPr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429D1DC9-B07A-43D2-B7B7-D316C89611DB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8B337197-49F5-4F42-B538-259A057F980B}"/>
                    </a:ext>
                  </a:extLst>
                </p:cNvPr>
                <p:cNvSpPr/>
                <p:nvPr/>
              </p:nvSpPr>
              <p:spPr bwMode="auto">
                <a:xfrm rot="11504460">
                  <a:off x="4889505" y="180824"/>
                  <a:ext cx="144113" cy="3224662"/>
                </a:xfrm>
                <a:prstGeom prst="trapezoid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3CBC74F-3322-46DD-9263-60BF8DCC8340}"/>
                  </a:ext>
                </a:extLst>
              </p:cNvPr>
              <p:cNvSpPr/>
              <p:nvPr/>
            </p:nvSpPr>
            <p:spPr bwMode="auto">
              <a:xfrm>
                <a:off x="11488821" y="6170203"/>
                <a:ext cx="1704714" cy="2787242"/>
              </a:xfrm>
              <a:custGeom>
                <a:avLst/>
                <a:gdLst>
                  <a:gd name="connsiteX0" fmla="*/ 872121 w 1704714"/>
                  <a:gd name="connsiteY0" fmla="*/ 0 h 2790311"/>
                  <a:gd name="connsiteX1" fmla="*/ 1704714 w 1704714"/>
                  <a:gd name="connsiteY1" fmla="*/ 900100 h 2790311"/>
                  <a:gd name="connsiteX2" fmla="*/ 1196204 w 1704714"/>
                  <a:gd name="connsiteY2" fmla="*/ 1729466 h 2790311"/>
                  <a:gd name="connsiteX3" fmla="*/ 1047012 w 1704714"/>
                  <a:gd name="connsiteY3" fmla="*/ 1779533 h 2790311"/>
                  <a:gd name="connsiteX4" fmla="*/ 1071064 w 1704714"/>
                  <a:gd name="connsiteY4" fmla="*/ 1935181 h 2790311"/>
                  <a:gd name="connsiteX5" fmla="*/ 1227141 w 1704714"/>
                  <a:gd name="connsiteY5" fmla="*/ 1935181 h 2790311"/>
                  <a:gd name="connsiteX6" fmla="*/ 1405880 w 1704714"/>
                  <a:gd name="connsiteY6" fmla="*/ 2113920 h 2790311"/>
                  <a:gd name="connsiteX7" fmla="*/ 1405880 w 1704714"/>
                  <a:gd name="connsiteY7" fmla="*/ 2790311 h 2790311"/>
                  <a:gd name="connsiteX8" fmla="*/ 338360 w 1704714"/>
                  <a:gd name="connsiteY8" fmla="*/ 2790311 h 2790311"/>
                  <a:gd name="connsiteX9" fmla="*/ 338360 w 1704714"/>
                  <a:gd name="connsiteY9" fmla="*/ 2113920 h 2790311"/>
                  <a:gd name="connsiteX10" fmla="*/ 517099 w 1704714"/>
                  <a:gd name="connsiteY10" fmla="*/ 1935181 h 2790311"/>
                  <a:gd name="connsiteX11" fmla="*/ 673176 w 1704714"/>
                  <a:gd name="connsiteY11" fmla="*/ 1935181 h 2790311"/>
                  <a:gd name="connsiteX12" fmla="*/ 697349 w 1704714"/>
                  <a:gd name="connsiteY12" fmla="*/ 1778752 h 2790311"/>
                  <a:gd name="connsiteX13" fmla="*/ 664043 w 1704714"/>
                  <a:gd name="connsiteY13" fmla="*/ 1771863 h 2790311"/>
                  <a:gd name="connsiteX14" fmla="*/ 276369 w 1704714"/>
                  <a:gd name="connsiteY14" fmla="*/ 1528887 h 2790311"/>
                  <a:gd name="connsiteX15" fmla="*/ 258465 w 1704714"/>
                  <a:gd name="connsiteY15" fmla="*/ 1505141 h 2790311"/>
                  <a:gd name="connsiteX16" fmla="*/ 277396 w 1704714"/>
                  <a:gd name="connsiteY16" fmla="*/ 1504530 h 2790311"/>
                  <a:gd name="connsiteX17" fmla="*/ 439203 w 1704714"/>
                  <a:gd name="connsiteY17" fmla="*/ 1465511 h 2790311"/>
                  <a:gd name="connsiteX18" fmla="*/ 277396 w 1704714"/>
                  <a:gd name="connsiteY18" fmla="*/ 1426492 h 2790311"/>
                  <a:gd name="connsiteX19" fmla="*/ 197216 w 1704714"/>
                  <a:gd name="connsiteY19" fmla="*/ 1423905 h 2790311"/>
                  <a:gd name="connsiteX20" fmla="*/ 181722 w 1704714"/>
                  <a:gd name="connsiteY20" fmla="*/ 1403355 h 2790311"/>
                  <a:gd name="connsiteX21" fmla="*/ 142631 w 1704714"/>
                  <a:gd name="connsiteY21" fmla="*/ 1325495 h 2790311"/>
                  <a:gd name="connsiteX22" fmla="*/ 0 w 1704714"/>
                  <a:gd name="connsiteY22" fmla="*/ 1325495 h 2790311"/>
                  <a:gd name="connsiteX23" fmla="*/ 79609 w 1704714"/>
                  <a:gd name="connsiteY23" fmla="*/ 1175589 h 2790311"/>
                  <a:gd name="connsiteX24" fmla="*/ 76960 w 1704714"/>
                  <a:gd name="connsiteY24" fmla="*/ 1167763 h 2790311"/>
                  <a:gd name="connsiteX25" fmla="*/ 39528 w 1704714"/>
                  <a:gd name="connsiteY25" fmla="*/ 900100 h 2790311"/>
                  <a:gd name="connsiteX26" fmla="*/ 872121 w 1704714"/>
                  <a:gd name="connsiteY26" fmla="*/ 0 h 27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04714" h="2790311">
                    <a:moveTo>
                      <a:pt x="872121" y="0"/>
                    </a:moveTo>
                    <a:cubicBezTo>
                      <a:pt x="1331949" y="0"/>
                      <a:pt x="1704714" y="402988"/>
                      <a:pt x="1704714" y="900100"/>
                    </a:cubicBezTo>
                    <a:cubicBezTo>
                      <a:pt x="1704714" y="1272934"/>
                      <a:pt x="1495034" y="1592823"/>
                      <a:pt x="1196204" y="1729466"/>
                    </a:cubicBezTo>
                    <a:lnTo>
                      <a:pt x="1047012" y="1779533"/>
                    </a:lnTo>
                    <a:lnTo>
                      <a:pt x="1071064" y="1935181"/>
                    </a:lnTo>
                    <a:lnTo>
                      <a:pt x="1227141" y="1935181"/>
                    </a:lnTo>
                    <a:cubicBezTo>
                      <a:pt x="1325856" y="1935181"/>
                      <a:pt x="1405880" y="2015205"/>
                      <a:pt x="1405880" y="2113920"/>
                    </a:cubicBezTo>
                    <a:lnTo>
                      <a:pt x="1405880" y="2790311"/>
                    </a:lnTo>
                    <a:lnTo>
                      <a:pt x="338360" y="2790311"/>
                    </a:lnTo>
                    <a:lnTo>
                      <a:pt x="338360" y="2113920"/>
                    </a:lnTo>
                    <a:cubicBezTo>
                      <a:pt x="338360" y="2015205"/>
                      <a:pt x="418384" y="1935181"/>
                      <a:pt x="517099" y="1935181"/>
                    </a:cubicBezTo>
                    <a:lnTo>
                      <a:pt x="673176" y="1935181"/>
                    </a:lnTo>
                    <a:lnTo>
                      <a:pt x="697349" y="1778752"/>
                    </a:lnTo>
                    <a:lnTo>
                      <a:pt x="664043" y="1771863"/>
                    </a:lnTo>
                    <a:cubicBezTo>
                      <a:pt x="514402" y="1730241"/>
                      <a:pt x="381039" y="1644775"/>
                      <a:pt x="276369" y="1528887"/>
                    </a:cubicBezTo>
                    <a:lnTo>
                      <a:pt x="258465" y="1505141"/>
                    </a:lnTo>
                    <a:lnTo>
                      <a:pt x="277396" y="1504530"/>
                    </a:lnTo>
                    <a:cubicBezTo>
                      <a:pt x="372483" y="1498102"/>
                      <a:pt x="439203" y="1483052"/>
                      <a:pt x="439203" y="1465511"/>
                    </a:cubicBezTo>
                    <a:cubicBezTo>
                      <a:pt x="439203" y="1447970"/>
                      <a:pt x="372483" y="1432921"/>
                      <a:pt x="277396" y="1426492"/>
                    </a:cubicBezTo>
                    <a:lnTo>
                      <a:pt x="197216" y="1423905"/>
                    </a:lnTo>
                    <a:lnTo>
                      <a:pt x="181722" y="1403355"/>
                    </a:lnTo>
                    <a:lnTo>
                      <a:pt x="142631" y="1325495"/>
                    </a:lnTo>
                    <a:lnTo>
                      <a:pt x="0" y="1325495"/>
                    </a:lnTo>
                    <a:lnTo>
                      <a:pt x="79609" y="1175589"/>
                    </a:lnTo>
                    <a:lnTo>
                      <a:pt x="76960" y="1167763"/>
                    </a:lnTo>
                    <a:cubicBezTo>
                      <a:pt x="52633" y="1083208"/>
                      <a:pt x="39528" y="993308"/>
                      <a:pt x="39528" y="900100"/>
                    </a:cubicBezTo>
                    <a:cubicBezTo>
                      <a:pt x="39528" y="402988"/>
                      <a:pt x="412293" y="0"/>
                      <a:pt x="87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AECE02BF-223B-4F28-858E-D2F6F72EAC96}"/>
                  </a:ext>
                </a:extLst>
              </p:cNvPr>
              <p:cNvSpPr/>
              <p:nvPr/>
            </p:nvSpPr>
            <p:spPr bwMode="auto">
              <a:xfrm>
                <a:off x="11690431" y="7011308"/>
                <a:ext cx="553020" cy="5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B152EDB-90E8-45EF-A60A-B0CB0104CC50}"/>
                </a:ext>
              </a:extLst>
            </p:cNvPr>
            <p:cNvSpPr/>
            <p:nvPr/>
          </p:nvSpPr>
          <p:spPr bwMode="auto">
            <a:xfrm rot="7961167" flipH="1">
              <a:off x="6405095" y="4892468"/>
              <a:ext cx="1177431" cy="1814622"/>
            </a:xfrm>
            <a:custGeom>
              <a:avLst/>
              <a:gdLst>
                <a:gd name="connsiteX0" fmla="*/ 1158520 w 1177431"/>
                <a:gd name="connsiteY0" fmla="*/ 1590994 h 1814622"/>
                <a:gd name="connsiteX1" fmla="*/ 1177431 w 1177431"/>
                <a:gd name="connsiteY1" fmla="*/ 1547032 h 1814622"/>
                <a:gd name="connsiteX2" fmla="*/ 1177431 w 1177431"/>
                <a:gd name="connsiteY2" fmla="*/ 1346595 h 1814622"/>
                <a:gd name="connsiteX3" fmla="*/ 1112863 w 1177431"/>
                <a:gd name="connsiteY3" fmla="*/ 1284423 h 1814622"/>
                <a:gd name="connsiteX4" fmla="*/ 1048293 w 1177431"/>
                <a:gd name="connsiteY4" fmla="*/ 1346595 h 1814622"/>
                <a:gd name="connsiteX5" fmla="*/ 1048295 w 1177431"/>
                <a:gd name="connsiteY5" fmla="*/ 1393565 h 1814622"/>
                <a:gd name="connsiteX6" fmla="*/ 1031812 w 1177431"/>
                <a:gd name="connsiteY6" fmla="*/ 1375360 h 1814622"/>
                <a:gd name="connsiteX7" fmla="*/ 979850 w 1177431"/>
                <a:gd name="connsiteY7" fmla="*/ 1141373 h 1814622"/>
                <a:gd name="connsiteX8" fmla="*/ 868846 w 1177431"/>
                <a:gd name="connsiteY8" fmla="*/ 1007994 h 1814622"/>
                <a:gd name="connsiteX9" fmla="*/ 819850 w 1177431"/>
                <a:gd name="connsiteY9" fmla="*/ 993534 h 1814622"/>
                <a:gd name="connsiteX10" fmla="*/ 364887 w 1177431"/>
                <a:gd name="connsiteY10" fmla="*/ 98149 h 1814622"/>
                <a:gd name="connsiteX11" fmla="*/ 314809 w 1177431"/>
                <a:gd name="connsiteY11" fmla="*/ 34853 h 1814622"/>
                <a:gd name="connsiteX12" fmla="*/ 252127 w 1177431"/>
                <a:gd name="connsiteY12" fmla="*/ 0 h 1814622"/>
                <a:gd name="connsiteX13" fmla="*/ 0 w 1177431"/>
                <a:gd name="connsiteY13" fmla="*/ 273360 h 1814622"/>
                <a:gd name="connsiteX14" fmla="*/ 2482 w 1177431"/>
                <a:gd name="connsiteY14" fmla="*/ 282295 h 1814622"/>
                <a:gd name="connsiteX15" fmla="*/ 451015 w 1177431"/>
                <a:gd name="connsiteY15" fmla="*/ 1165027 h 1814622"/>
                <a:gd name="connsiteX16" fmla="*/ 448419 w 1177431"/>
                <a:gd name="connsiteY16" fmla="*/ 1250791 h 1814622"/>
                <a:gd name="connsiteX17" fmla="*/ 481042 w 1177431"/>
                <a:gd name="connsiteY17" fmla="*/ 1397694 h 1814622"/>
                <a:gd name="connsiteX18" fmla="*/ 485931 w 1177431"/>
                <a:gd name="connsiteY18" fmla="*/ 1397512 h 1814622"/>
                <a:gd name="connsiteX19" fmla="*/ 485987 w 1177431"/>
                <a:gd name="connsiteY19" fmla="*/ 1413442 h 1814622"/>
                <a:gd name="connsiteX20" fmla="*/ 641953 w 1177431"/>
                <a:gd name="connsiteY20" fmla="*/ 1772512 h 1814622"/>
                <a:gd name="connsiteX21" fmla="*/ 680604 w 1177431"/>
                <a:gd name="connsiteY21" fmla="*/ 1809476 h 1814622"/>
                <a:gd name="connsiteX22" fmla="*/ 735083 w 1177431"/>
                <a:gd name="connsiteY22" fmla="*/ 1809297 h 1814622"/>
                <a:gd name="connsiteX23" fmla="*/ 773471 w 1177431"/>
                <a:gd name="connsiteY23" fmla="*/ 1772076 h 1814622"/>
                <a:gd name="connsiteX24" fmla="*/ 773424 w 1177431"/>
                <a:gd name="connsiteY24" fmla="*/ 1758566 h 1814622"/>
                <a:gd name="connsiteX25" fmla="*/ 775297 w 1177431"/>
                <a:gd name="connsiteY25" fmla="*/ 1762879 h 1814622"/>
                <a:gd name="connsiteX26" fmla="*/ 868428 w 1177431"/>
                <a:gd name="connsiteY26" fmla="*/ 1799664 h 1814622"/>
                <a:gd name="connsiteX27" fmla="*/ 906816 w 1177431"/>
                <a:gd name="connsiteY27" fmla="*/ 1762443 h 1814622"/>
                <a:gd name="connsiteX28" fmla="*/ 906673 w 1177431"/>
                <a:gd name="connsiteY28" fmla="*/ 1722142 h 1814622"/>
                <a:gd name="connsiteX29" fmla="*/ 941970 w 1177431"/>
                <a:gd name="connsiteY29" fmla="*/ 1755897 h 1814622"/>
                <a:gd name="connsiteX30" fmla="*/ 996446 w 1177431"/>
                <a:gd name="connsiteY30" fmla="*/ 1755715 h 1814622"/>
                <a:gd name="connsiteX31" fmla="*/ 1034648 w 1177431"/>
                <a:gd name="connsiteY31" fmla="*/ 1666040 h 1814622"/>
                <a:gd name="connsiteX32" fmla="*/ 1047491 w 1177431"/>
                <a:gd name="connsiteY32" fmla="*/ 1595030 h 1814622"/>
                <a:gd name="connsiteX33" fmla="*/ 1144914 w 1177431"/>
                <a:gd name="connsiteY33" fmla="*/ 1601451 h 1814622"/>
                <a:gd name="connsiteX34" fmla="*/ 1144912 w 1177431"/>
                <a:gd name="connsiteY34" fmla="*/ 1601456 h 1814622"/>
                <a:gd name="connsiteX35" fmla="*/ 1148183 w 1177431"/>
                <a:gd name="connsiteY35" fmla="*/ 1595117 h 18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77431" h="1814622">
                  <a:moveTo>
                    <a:pt x="1158520" y="1590994"/>
                  </a:moveTo>
                  <a:cubicBezTo>
                    <a:pt x="1170206" y="1579744"/>
                    <a:pt x="1177431" y="1564201"/>
                    <a:pt x="1177431" y="1547032"/>
                  </a:cubicBezTo>
                  <a:lnTo>
                    <a:pt x="1177431" y="1346595"/>
                  </a:lnTo>
                  <a:cubicBezTo>
                    <a:pt x="1177431" y="1312259"/>
                    <a:pt x="1148523" y="1284423"/>
                    <a:pt x="1112863" y="1284423"/>
                  </a:cubicBezTo>
                  <a:cubicBezTo>
                    <a:pt x="1077203" y="1284423"/>
                    <a:pt x="1048295" y="1312259"/>
                    <a:pt x="1048293" y="1346595"/>
                  </a:cubicBezTo>
                  <a:lnTo>
                    <a:pt x="1048295" y="1393565"/>
                  </a:lnTo>
                  <a:lnTo>
                    <a:pt x="1031812" y="1375360"/>
                  </a:lnTo>
                  <a:lnTo>
                    <a:pt x="979850" y="1141373"/>
                  </a:lnTo>
                  <a:cubicBezTo>
                    <a:pt x="966894" y="1083028"/>
                    <a:pt x="925423" y="1036329"/>
                    <a:pt x="868846" y="1007994"/>
                  </a:cubicBezTo>
                  <a:lnTo>
                    <a:pt x="819850" y="993534"/>
                  </a:lnTo>
                  <a:lnTo>
                    <a:pt x="364887" y="98149"/>
                  </a:lnTo>
                  <a:cubicBezTo>
                    <a:pt x="352175" y="73130"/>
                    <a:pt x="334994" y="51872"/>
                    <a:pt x="314809" y="34853"/>
                  </a:cubicBezTo>
                  <a:lnTo>
                    <a:pt x="252127" y="0"/>
                  </a:lnTo>
                  <a:lnTo>
                    <a:pt x="0" y="273360"/>
                  </a:lnTo>
                  <a:lnTo>
                    <a:pt x="2482" y="282295"/>
                  </a:lnTo>
                  <a:lnTo>
                    <a:pt x="451015" y="1165027"/>
                  </a:lnTo>
                  <a:lnTo>
                    <a:pt x="448419" y="1250791"/>
                  </a:lnTo>
                  <a:lnTo>
                    <a:pt x="481042" y="1397694"/>
                  </a:lnTo>
                  <a:lnTo>
                    <a:pt x="485931" y="1397512"/>
                  </a:lnTo>
                  <a:cubicBezTo>
                    <a:pt x="485949" y="1402823"/>
                    <a:pt x="485969" y="1408133"/>
                    <a:pt x="485987" y="1413442"/>
                  </a:cubicBezTo>
                  <a:lnTo>
                    <a:pt x="641953" y="1772512"/>
                  </a:lnTo>
                  <a:cubicBezTo>
                    <a:pt x="649537" y="1789972"/>
                    <a:pt x="663753" y="1802821"/>
                    <a:pt x="680604" y="1809476"/>
                  </a:cubicBezTo>
                  <a:cubicBezTo>
                    <a:pt x="697460" y="1816134"/>
                    <a:pt x="716948" y="1816599"/>
                    <a:pt x="735083" y="1809297"/>
                  </a:cubicBezTo>
                  <a:cubicBezTo>
                    <a:pt x="753218" y="1801992"/>
                    <a:pt x="766559" y="1788305"/>
                    <a:pt x="773471" y="1772076"/>
                  </a:cubicBezTo>
                  <a:cubicBezTo>
                    <a:pt x="773455" y="1767572"/>
                    <a:pt x="773440" y="1763070"/>
                    <a:pt x="773424" y="1758566"/>
                  </a:cubicBezTo>
                  <a:lnTo>
                    <a:pt x="775297" y="1762879"/>
                  </a:lnTo>
                  <a:cubicBezTo>
                    <a:pt x="790466" y="1797802"/>
                    <a:pt x="832161" y="1814269"/>
                    <a:pt x="868428" y="1799664"/>
                  </a:cubicBezTo>
                  <a:cubicBezTo>
                    <a:pt x="886562" y="1792359"/>
                    <a:pt x="899905" y="1778672"/>
                    <a:pt x="906816" y="1762443"/>
                  </a:cubicBezTo>
                  <a:cubicBezTo>
                    <a:pt x="906769" y="1749011"/>
                    <a:pt x="906721" y="1735578"/>
                    <a:pt x="906673" y="1722142"/>
                  </a:cubicBezTo>
                  <a:lnTo>
                    <a:pt x="941970" y="1755897"/>
                  </a:lnTo>
                  <a:cubicBezTo>
                    <a:pt x="958822" y="1762552"/>
                    <a:pt x="978314" y="1763020"/>
                    <a:pt x="996446" y="1755715"/>
                  </a:cubicBezTo>
                  <a:cubicBezTo>
                    <a:pt x="1032714" y="1741111"/>
                    <a:pt x="1049817" y="1700962"/>
                    <a:pt x="1034648" y="1666040"/>
                  </a:cubicBezTo>
                  <a:lnTo>
                    <a:pt x="1047491" y="1595030"/>
                  </a:lnTo>
                  <a:cubicBezTo>
                    <a:pt x="1072551" y="1622707"/>
                    <a:pt x="1116170" y="1625582"/>
                    <a:pt x="1144914" y="1601451"/>
                  </a:cubicBezTo>
                  <a:cubicBezTo>
                    <a:pt x="1144914" y="1601453"/>
                    <a:pt x="1144912" y="1601453"/>
                    <a:pt x="1144912" y="1601456"/>
                  </a:cubicBezTo>
                  <a:lnTo>
                    <a:pt x="1148183" y="159511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850DB98-5747-4973-A827-2C9C5D111C7D}"/>
              </a:ext>
            </a:extLst>
          </p:cNvPr>
          <p:cNvSpPr txBox="1"/>
          <p:nvPr/>
        </p:nvSpPr>
        <p:spPr>
          <a:xfrm>
            <a:off x="452500" y="5409220"/>
            <a:ext cx="8955995" cy="1035115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不要な会話はご遠慮下さい</a:t>
            </a:r>
          </a:p>
        </p:txBody>
      </p:sp>
    </p:spTree>
    <p:extLst>
      <p:ext uri="{BB962C8B-B14F-4D97-AF65-F5344CB8AC3E}">
        <p14:creationId xmlns:p14="http://schemas.microsoft.com/office/powerpoint/2010/main" val="9103041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popc26_黙食</dc:title>
  <dc:subject>popc26_黙食</dc:subject>
  <dc:creator>でじけろお</dc:creator>
  <cp:lastModifiedBy/>
  <cp:revision>1</cp:revision>
  <dcterms:created xsi:type="dcterms:W3CDTF">2014-07-30T05:46:34Z</dcterms:created>
  <dcterms:modified xsi:type="dcterms:W3CDTF">2021-01-31T16:33:22Z</dcterms:modified>
  <cp:version>1</cp:version>
</cp:coreProperties>
</file>