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277" r:id="rId3"/>
    <p:sldId id="296" r:id="rId4"/>
    <p:sldId id="299" r:id="rId5"/>
    <p:sldId id="297" r:id="rId6"/>
    <p:sldId id="30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  <a:srgbClr val="CC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76" d="100"/>
          <a:sy n="76" d="100"/>
        </p:scale>
        <p:origin x="1278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05CADAEC-488E-41DF-B068-DF6A28A288E7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024855B-0E8B-402A-91F8-53EE5C29B393}"/>
              </a:ext>
            </a:extLst>
          </p:cNvPr>
          <p:cNvSpPr txBox="1"/>
          <p:nvPr/>
        </p:nvSpPr>
        <p:spPr>
          <a:xfrm rot="5400000">
            <a:off x="-581694" y="2357006"/>
            <a:ext cx="7976382" cy="5175575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この場所での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  <a:p>
            <a:r>
              <a:rPr lang="ja-JP" altLang="en-US" sz="16000" dirty="0">
                <a:effectLst/>
              </a:rPr>
              <a:t>休憩は</a:t>
            </a:r>
            <a:endParaRPr lang="en-US" altLang="ja-JP" sz="16000" dirty="0">
              <a:effectLst/>
            </a:endParaRPr>
          </a:p>
          <a:p>
            <a:r>
              <a:rPr lang="ja-JP" altLang="en-US" sz="16000" dirty="0">
                <a:effectLst/>
              </a:rPr>
              <a:t>ご遠慮下さい</a:t>
            </a:r>
            <a:endParaRPr lang="en-US" altLang="ja-JP" sz="16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29533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E60D746-3BAA-4F4A-9C83-AB5D4B7EBBDD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EFF2319-EB72-450D-8AE9-02FD83A7A466}"/>
              </a:ext>
            </a:extLst>
          </p:cNvPr>
          <p:cNvSpPr txBox="1"/>
          <p:nvPr/>
        </p:nvSpPr>
        <p:spPr>
          <a:xfrm rot="5400000">
            <a:off x="-581694" y="2357006"/>
            <a:ext cx="7976382" cy="5175575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この場所での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休憩は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ご遠慮下さい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05CADAEC-488E-41DF-B068-DF6A28A288E7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746A8552-38D8-4741-BF4B-921D46CC3819}"/>
              </a:ext>
            </a:extLst>
          </p:cNvPr>
          <p:cNvSpPr txBox="1"/>
          <p:nvPr/>
        </p:nvSpPr>
        <p:spPr>
          <a:xfrm>
            <a:off x="762000" y="911231"/>
            <a:ext cx="5334000" cy="433326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lnSpc>
                <a:spcPts val="6400"/>
              </a:lnSpc>
              <a:spcAft>
                <a:spcPts val="30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lnSpc>
                <a:spcPts val="8000"/>
              </a:lnSpc>
            </a:pPr>
            <a:r>
              <a:rPr lang="ja-JP" altLang="en-US" sz="6600" dirty="0"/>
              <a:t>この場所での</a:t>
            </a:r>
            <a:r>
              <a:rPr lang="ja-JP" altLang="en-US" sz="6600" dirty="0">
                <a:solidFill>
                  <a:srgbClr val="FF0000"/>
                </a:solidFill>
              </a:rPr>
              <a:t>休憩は</a:t>
            </a:r>
            <a:br>
              <a:rPr lang="en-US" altLang="ja-JP" sz="6600" dirty="0">
                <a:solidFill>
                  <a:srgbClr val="FF0000"/>
                </a:solidFill>
              </a:rPr>
            </a:br>
            <a:r>
              <a:rPr lang="ja-JP" altLang="en-US" sz="6600" dirty="0">
                <a:solidFill>
                  <a:srgbClr val="FF0000"/>
                </a:solidFill>
              </a:rPr>
              <a:t>ご遠慮下さい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44DBCF8-5106-4E4B-A4D3-5B71395D99C0}"/>
              </a:ext>
            </a:extLst>
          </p:cNvPr>
          <p:cNvGrpSpPr/>
          <p:nvPr/>
        </p:nvGrpSpPr>
        <p:grpSpPr>
          <a:xfrm>
            <a:off x="1262907" y="5882296"/>
            <a:ext cx="4332185" cy="3131546"/>
            <a:chOff x="773402" y="1165764"/>
            <a:chExt cx="2590865" cy="1872825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6E6F0DCF-F233-49BA-BDF9-79B050797338}"/>
                </a:ext>
              </a:extLst>
            </p:cNvPr>
            <p:cNvGrpSpPr/>
            <p:nvPr/>
          </p:nvGrpSpPr>
          <p:grpSpPr>
            <a:xfrm>
              <a:off x="773402" y="1326522"/>
              <a:ext cx="2590865" cy="1443820"/>
              <a:chOff x="7025432" y="781460"/>
              <a:chExt cx="2590865" cy="1443820"/>
            </a:xfrm>
          </p:grpSpPr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CEA6A065-81D1-4D22-9BE4-74E4AA37ADB2}"/>
                  </a:ext>
                </a:extLst>
              </p:cNvPr>
              <p:cNvSpPr/>
              <p:nvPr/>
            </p:nvSpPr>
            <p:spPr bwMode="auto">
              <a:xfrm>
                <a:off x="8782422" y="850933"/>
                <a:ext cx="75356" cy="277199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037BA9A9-FB0C-43BF-B0C0-4E21F8C5B70C}"/>
                  </a:ext>
                </a:extLst>
              </p:cNvPr>
              <p:cNvSpPr/>
              <p:nvPr/>
            </p:nvSpPr>
            <p:spPr bwMode="auto">
              <a:xfrm>
                <a:off x="7922816" y="2044668"/>
                <a:ext cx="197559" cy="55190"/>
              </a:xfrm>
              <a:prstGeom prst="roundRect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00784515-AE55-4ACB-A6C5-D61FBCDB10D0}"/>
                  </a:ext>
                </a:extLst>
              </p:cNvPr>
              <p:cNvSpPr/>
              <p:nvPr/>
            </p:nvSpPr>
            <p:spPr bwMode="auto">
              <a:xfrm rot="900000">
                <a:off x="8033530" y="1848601"/>
                <a:ext cx="48850" cy="24414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星: 32 pt 45">
                <a:extLst>
                  <a:ext uri="{FF2B5EF4-FFF2-40B4-BE49-F238E27FC236}">
                    <a16:creationId xmlns:a16="http://schemas.microsoft.com/office/drawing/2014/main" id="{D22B68D7-1949-41E2-8662-44631EBCACDD}"/>
                  </a:ext>
                </a:extLst>
              </p:cNvPr>
              <p:cNvSpPr/>
              <p:nvPr/>
            </p:nvSpPr>
            <p:spPr bwMode="auto">
              <a:xfrm>
                <a:off x="7097428" y="1254245"/>
                <a:ext cx="900188" cy="900188"/>
              </a:xfrm>
              <a:prstGeom prst="star32">
                <a:avLst>
                  <a:gd name="adj" fmla="val 0"/>
                </a:avLst>
              </a:prstGeom>
              <a:solidFill>
                <a:srgbClr val="FFFFFF">
                  <a:lumMod val="75000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星: 32 pt 46">
                <a:extLst>
                  <a:ext uri="{FF2B5EF4-FFF2-40B4-BE49-F238E27FC236}">
                    <a16:creationId xmlns:a16="http://schemas.microsoft.com/office/drawing/2014/main" id="{031A986B-89D9-4415-8B4A-47CBB3626C10}"/>
                  </a:ext>
                </a:extLst>
              </p:cNvPr>
              <p:cNvSpPr/>
              <p:nvPr/>
            </p:nvSpPr>
            <p:spPr bwMode="auto">
              <a:xfrm>
                <a:off x="8654166" y="1254245"/>
                <a:ext cx="900188" cy="900188"/>
              </a:xfrm>
              <a:prstGeom prst="star32">
                <a:avLst>
                  <a:gd name="adj" fmla="val 0"/>
                </a:avLst>
              </a:prstGeom>
              <a:solidFill>
                <a:srgbClr val="FFFFFF">
                  <a:lumMod val="75000"/>
                </a:srgbClr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9141DA57-7DBE-4846-A0EA-8E27D979512E}"/>
                  </a:ext>
                </a:extLst>
              </p:cNvPr>
              <p:cNvSpPr/>
              <p:nvPr/>
            </p:nvSpPr>
            <p:spPr bwMode="auto">
              <a:xfrm>
                <a:off x="7385859" y="1555789"/>
                <a:ext cx="301560" cy="301558"/>
              </a:xfrm>
              <a:custGeom>
                <a:avLst/>
                <a:gdLst>
                  <a:gd name="connsiteX0" fmla="*/ 231303 w 508325"/>
                  <a:gd name="connsiteY0" fmla="*/ 0 h 508325"/>
                  <a:gd name="connsiteX1" fmla="*/ 277022 w 508325"/>
                  <a:gd name="connsiteY1" fmla="*/ 0 h 508325"/>
                  <a:gd name="connsiteX2" fmla="*/ 277022 w 508325"/>
                  <a:gd name="connsiteY2" fmla="*/ 47467 h 508325"/>
                  <a:gd name="connsiteX3" fmla="*/ 298145 w 508325"/>
                  <a:gd name="connsiteY3" fmla="*/ 49597 h 508325"/>
                  <a:gd name="connsiteX4" fmla="*/ 308986 w 508325"/>
                  <a:gd name="connsiteY4" fmla="*/ 52962 h 508325"/>
                  <a:gd name="connsiteX5" fmla="*/ 326195 w 508325"/>
                  <a:gd name="connsiteY5" fmla="*/ 9352 h 508325"/>
                  <a:gd name="connsiteX6" fmla="*/ 368723 w 508325"/>
                  <a:gd name="connsiteY6" fmla="*/ 26134 h 508325"/>
                  <a:gd name="connsiteX7" fmla="*/ 351023 w 508325"/>
                  <a:gd name="connsiteY7" fmla="*/ 70988 h 508325"/>
                  <a:gd name="connsiteX8" fmla="*/ 383269 w 508325"/>
                  <a:gd name="connsiteY8" fmla="*/ 92729 h 508325"/>
                  <a:gd name="connsiteX9" fmla="*/ 417719 w 508325"/>
                  <a:gd name="connsiteY9" fmla="*/ 58279 h 508325"/>
                  <a:gd name="connsiteX10" fmla="*/ 450047 w 508325"/>
                  <a:gd name="connsiteY10" fmla="*/ 90607 h 508325"/>
                  <a:gd name="connsiteX11" fmla="*/ 415967 w 508325"/>
                  <a:gd name="connsiteY11" fmla="*/ 124688 h 508325"/>
                  <a:gd name="connsiteX12" fmla="*/ 433867 w 508325"/>
                  <a:gd name="connsiteY12" fmla="*/ 151237 h 508325"/>
                  <a:gd name="connsiteX13" fmla="*/ 478205 w 508325"/>
                  <a:gd name="connsiteY13" fmla="*/ 131991 h 508325"/>
                  <a:gd name="connsiteX14" fmla="*/ 496410 w 508325"/>
                  <a:gd name="connsiteY14" fmla="*/ 173929 h 508325"/>
                  <a:gd name="connsiteX15" fmla="*/ 454442 w 508325"/>
                  <a:gd name="connsiteY15" fmla="*/ 192146 h 508325"/>
                  <a:gd name="connsiteX16" fmla="*/ 460630 w 508325"/>
                  <a:gd name="connsiteY16" fmla="*/ 212081 h 508325"/>
                  <a:gd name="connsiteX17" fmla="*/ 462568 w 508325"/>
                  <a:gd name="connsiteY17" fmla="*/ 231303 h 508325"/>
                  <a:gd name="connsiteX18" fmla="*/ 508325 w 508325"/>
                  <a:gd name="connsiteY18" fmla="*/ 231303 h 508325"/>
                  <a:gd name="connsiteX19" fmla="*/ 508325 w 508325"/>
                  <a:gd name="connsiteY19" fmla="*/ 277022 h 508325"/>
                  <a:gd name="connsiteX20" fmla="*/ 462568 w 508325"/>
                  <a:gd name="connsiteY20" fmla="*/ 277022 h 508325"/>
                  <a:gd name="connsiteX21" fmla="*/ 460630 w 508325"/>
                  <a:gd name="connsiteY21" fmla="*/ 296246 h 508325"/>
                  <a:gd name="connsiteX22" fmla="*/ 456532 w 508325"/>
                  <a:gd name="connsiteY22" fmla="*/ 309447 h 508325"/>
                  <a:gd name="connsiteX23" fmla="*/ 498974 w 508325"/>
                  <a:gd name="connsiteY23" fmla="*/ 326195 h 508325"/>
                  <a:gd name="connsiteX24" fmla="*/ 482191 w 508325"/>
                  <a:gd name="connsiteY24" fmla="*/ 368723 h 508325"/>
                  <a:gd name="connsiteX25" fmla="*/ 437827 w 508325"/>
                  <a:gd name="connsiteY25" fmla="*/ 351216 h 508325"/>
                  <a:gd name="connsiteX26" fmla="*/ 415967 w 508325"/>
                  <a:gd name="connsiteY26" fmla="*/ 383639 h 508325"/>
                  <a:gd name="connsiteX27" fmla="*/ 450047 w 508325"/>
                  <a:gd name="connsiteY27" fmla="*/ 417719 h 508325"/>
                  <a:gd name="connsiteX28" fmla="*/ 417719 w 508325"/>
                  <a:gd name="connsiteY28" fmla="*/ 450047 h 508325"/>
                  <a:gd name="connsiteX29" fmla="*/ 383269 w 508325"/>
                  <a:gd name="connsiteY29" fmla="*/ 415597 h 508325"/>
                  <a:gd name="connsiteX30" fmla="*/ 356881 w 508325"/>
                  <a:gd name="connsiteY30" fmla="*/ 433388 h 508325"/>
                  <a:gd name="connsiteX31" fmla="*/ 376336 w 508325"/>
                  <a:gd name="connsiteY31" fmla="*/ 478206 h 508325"/>
                  <a:gd name="connsiteX32" fmla="*/ 334398 w 508325"/>
                  <a:gd name="connsiteY32" fmla="*/ 496410 h 508325"/>
                  <a:gd name="connsiteX33" fmla="*/ 315679 w 508325"/>
                  <a:gd name="connsiteY33" fmla="*/ 453287 h 508325"/>
                  <a:gd name="connsiteX34" fmla="*/ 298145 w 508325"/>
                  <a:gd name="connsiteY34" fmla="*/ 458730 h 508325"/>
                  <a:gd name="connsiteX35" fmla="*/ 277022 w 508325"/>
                  <a:gd name="connsiteY35" fmla="*/ 460859 h 508325"/>
                  <a:gd name="connsiteX36" fmla="*/ 277022 w 508325"/>
                  <a:gd name="connsiteY36" fmla="*/ 508325 h 508325"/>
                  <a:gd name="connsiteX37" fmla="*/ 231303 w 508325"/>
                  <a:gd name="connsiteY37" fmla="*/ 508325 h 508325"/>
                  <a:gd name="connsiteX38" fmla="*/ 231303 w 508325"/>
                  <a:gd name="connsiteY38" fmla="*/ 460476 h 508325"/>
                  <a:gd name="connsiteX39" fmla="*/ 213980 w 508325"/>
                  <a:gd name="connsiteY39" fmla="*/ 458730 h 508325"/>
                  <a:gd name="connsiteX40" fmla="*/ 199754 w 508325"/>
                  <a:gd name="connsiteY40" fmla="*/ 454314 h 508325"/>
                  <a:gd name="connsiteX41" fmla="*/ 182130 w 508325"/>
                  <a:gd name="connsiteY41" fmla="*/ 498974 h 508325"/>
                  <a:gd name="connsiteX42" fmla="*/ 139603 w 508325"/>
                  <a:gd name="connsiteY42" fmla="*/ 482192 h 508325"/>
                  <a:gd name="connsiteX43" fmla="*/ 158102 w 508325"/>
                  <a:gd name="connsiteY43" fmla="*/ 435316 h 508325"/>
                  <a:gd name="connsiteX44" fmla="*/ 126587 w 508325"/>
                  <a:gd name="connsiteY44" fmla="*/ 414068 h 508325"/>
                  <a:gd name="connsiteX45" fmla="*/ 90607 w 508325"/>
                  <a:gd name="connsiteY45" fmla="*/ 450047 h 508325"/>
                  <a:gd name="connsiteX46" fmla="*/ 58278 w 508325"/>
                  <a:gd name="connsiteY46" fmla="*/ 417719 h 508325"/>
                  <a:gd name="connsiteX47" fmla="*/ 94628 w 508325"/>
                  <a:gd name="connsiteY47" fmla="*/ 381370 h 508325"/>
                  <a:gd name="connsiteX48" fmla="*/ 77397 w 508325"/>
                  <a:gd name="connsiteY48" fmla="*/ 355814 h 508325"/>
                  <a:gd name="connsiteX49" fmla="*/ 30121 w 508325"/>
                  <a:gd name="connsiteY49" fmla="*/ 376336 h 508325"/>
                  <a:gd name="connsiteX50" fmla="*/ 11915 w 508325"/>
                  <a:gd name="connsiteY50" fmla="*/ 334398 h 508325"/>
                  <a:gd name="connsiteX51" fmla="*/ 57231 w 508325"/>
                  <a:gd name="connsiteY51" fmla="*/ 314727 h 508325"/>
                  <a:gd name="connsiteX52" fmla="*/ 51494 w 508325"/>
                  <a:gd name="connsiteY52" fmla="*/ 296246 h 508325"/>
                  <a:gd name="connsiteX53" fmla="*/ 49557 w 508325"/>
                  <a:gd name="connsiteY53" fmla="*/ 277022 h 508325"/>
                  <a:gd name="connsiteX54" fmla="*/ 0 w 508325"/>
                  <a:gd name="connsiteY54" fmla="*/ 277022 h 508325"/>
                  <a:gd name="connsiteX55" fmla="*/ 0 w 508325"/>
                  <a:gd name="connsiteY55" fmla="*/ 231303 h 508325"/>
                  <a:gd name="connsiteX56" fmla="*/ 49557 w 508325"/>
                  <a:gd name="connsiteY56" fmla="*/ 231303 h 508325"/>
                  <a:gd name="connsiteX57" fmla="*/ 51494 w 508325"/>
                  <a:gd name="connsiteY57" fmla="*/ 212081 h 508325"/>
                  <a:gd name="connsiteX58" fmla="*/ 55178 w 508325"/>
                  <a:gd name="connsiteY58" fmla="*/ 200214 h 508325"/>
                  <a:gd name="connsiteX59" fmla="*/ 9352 w 508325"/>
                  <a:gd name="connsiteY59" fmla="*/ 182130 h 508325"/>
                  <a:gd name="connsiteX60" fmla="*/ 26134 w 508325"/>
                  <a:gd name="connsiteY60" fmla="*/ 139603 h 508325"/>
                  <a:gd name="connsiteX61" fmla="*/ 73499 w 508325"/>
                  <a:gd name="connsiteY61" fmla="*/ 158294 h 508325"/>
                  <a:gd name="connsiteX62" fmla="*/ 94628 w 508325"/>
                  <a:gd name="connsiteY62" fmla="*/ 126957 h 508325"/>
                  <a:gd name="connsiteX63" fmla="*/ 58278 w 508325"/>
                  <a:gd name="connsiteY63" fmla="*/ 90607 h 508325"/>
                  <a:gd name="connsiteX64" fmla="*/ 90607 w 508325"/>
                  <a:gd name="connsiteY64" fmla="*/ 58279 h 508325"/>
                  <a:gd name="connsiteX65" fmla="*/ 126587 w 508325"/>
                  <a:gd name="connsiteY65" fmla="*/ 94259 h 508325"/>
                  <a:gd name="connsiteX66" fmla="*/ 152304 w 508325"/>
                  <a:gd name="connsiteY66" fmla="*/ 76920 h 508325"/>
                  <a:gd name="connsiteX67" fmla="*/ 131989 w 508325"/>
                  <a:gd name="connsiteY67" fmla="*/ 30121 h 508325"/>
                  <a:gd name="connsiteX68" fmla="*/ 173928 w 508325"/>
                  <a:gd name="connsiteY68" fmla="*/ 11917 h 508325"/>
                  <a:gd name="connsiteX69" fmla="*/ 193098 w 508325"/>
                  <a:gd name="connsiteY69" fmla="*/ 56079 h 508325"/>
                  <a:gd name="connsiteX70" fmla="*/ 213980 w 508325"/>
                  <a:gd name="connsiteY70" fmla="*/ 49597 h 508325"/>
                  <a:gd name="connsiteX71" fmla="*/ 231303 w 508325"/>
                  <a:gd name="connsiteY71" fmla="*/ 47850 h 50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508325" h="508325">
                    <a:moveTo>
                      <a:pt x="231303" y="0"/>
                    </a:moveTo>
                    <a:lnTo>
                      <a:pt x="277022" y="0"/>
                    </a:lnTo>
                    <a:lnTo>
                      <a:pt x="277022" y="47467"/>
                    </a:lnTo>
                    <a:lnTo>
                      <a:pt x="298145" y="49597"/>
                    </a:lnTo>
                    <a:lnTo>
                      <a:pt x="308986" y="52962"/>
                    </a:lnTo>
                    <a:lnTo>
                      <a:pt x="326195" y="9352"/>
                    </a:lnTo>
                    <a:lnTo>
                      <a:pt x="368723" y="26134"/>
                    </a:lnTo>
                    <a:lnTo>
                      <a:pt x="351023" y="70988"/>
                    </a:lnTo>
                    <a:lnTo>
                      <a:pt x="383269" y="92729"/>
                    </a:lnTo>
                    <a:lnTo>
                      <a:pt x="417719" y="58279"/>
                    </a:lnTo>
                    <a:lnTo>
                      <a:pt x="450047" y="90607"/>
                    </a:lnTo>
                    <a:lnTo>
                      <a:pt x="415967" y="124688"/>
                    </a:lnTo>
                    <a:lnTo>
                      <a:pt x="433867" y="151237"/>
                    </a:lnTo>
                    <a:lnTo>
                      <a:pt x="478205" y="131991"/>
                    </a:lnTo>
                    <a:lnTo>
                      <a:pt x="496410" y="173929"/>
                    </a:lnTo>
                    <a:lnTo>
                      <a:pt x="454442" y="192146"/>
                    </a:lnTo>
                    <a:lnTo>
                      <a:pt x="460630" y="212081"/>
                    </a:lnTo>
                    <a:lnTo>
                      <a:pt x="462568" y="231303"/>
                    </a:lnTo>
                    <a:lnTo>
                      <a:pt x="508325" y="231303"/>
                    </a:lnTo>
                    <a:lnTo>
                      <a:pt x="508325" y="277022"/>
                    </a:lnTo>
                    <a:lnTo>
                      <a:pt x="462568" y="277022"/>
                    </a:lnTo>
                    <a:lnTo>
                      <a:pt x="460630" y="296246"/>
                    </a:lnTo>
                    <a:lnTo>
                      <a:pt x="456532" y="309447"/>
                    </a:lnTo>
                    <a:lnTo>
                      <a:pt x="498974" y="326195"/>
                    </a:lnTo>
                    <a:lnTo>
                      <a:pt x="482191" y="368723"/>
                    </a:lnTo>
                    <a:lnTo>
                      <a:pt x="437827" y="351216"/>
                    </a:lnTo>
                    <a:lnTo>
                      <a:pt x="415967" y="383639"/>
                    </a:lnTo>
                    <a:lnTo>
                      <a:pt x="450047" y="417719"/>
                    </a:lnTo>
                    <a:lnTo>
                      <a:pt x="417719" y="450047"/>
                    </a:lnTo>
                    <a:lnTo>
                      <a:pt x="383269" y="415597"/>
                    </a:lnTo>
                    <a:lnTo>
                      <a:pt x="356881" y="433388"/>
                    </a:lnTo>
                    <a:lnTo>
                      <a:pt x="376336" y="478206"/>
                    </a:lnTo>
                    <a:lnTo>
                      <a:pt x="334398" y="496410"/>
                    </a:lnTo>
                    <a:lnTo>
                      <a:pt x="315679" y="453287"/>
                    </a:lnTo>
                    <a:lnTo>
                      <a:pt x="298145" y="458730"/>
                    </a:lnTo>
                    <a:lnTo>
                      <a:pt x="277022" y="460859"/>
                    </a:lnTo>
                    <a:lnTo>
                      <a:pt x="277022" y="508325"/>
                    </a:lnTo>
                    <a:lnTo>
                      <a:pt x="231303" y="508325"/>
                    </a:lnTo>
                    <a:lnTo>
                      <a:pt x="231303" y="460476"/>
                    </a:lnTo>
                    <a:lnTo>
                      <a:pt x="213980" y="458730"/>
                    </a:lnTo>
                    <a:lnTo>
                      <a:pt x="199754" y="454314"/>
                    </a:lnTo>
                    <a:lnTo>
                      <a:pt x="182130" y="498974"/>
                    </a:lnTo>
                    <a:lnTo>
                      <a:pt x="139603" y="482192"/>
                    </a:lnTo>
                    <a:lnTo>
                      <a:pt x="158102" y="435316"/>
                    </a:lnTo>
                    <a:lnTo>
                      <a:pt x="126587" y="414068"/>
                    </a:lnTo>
                    <a:lnTo>
                      <a:pt x="90607" y="450047"/>
                    </a:lnTo>
                    <a:lnTo>
                      <a:pt x="58278" y="417719"/>
                    </a:lnTo>
                    <a:lnTo>
                      <a:pt x="94628" y="381370"/>
                    </a:lnTo>
                    <a:lnTo>
                      <a:pt x="77397" y="355814"/>
                    </a:lnTo>
                    <a:lnTo>
                      <a:pt x="30121" y="376336"/>
                    </a:lnTo>
                    <a:lnTo>
                      <a:pt x="11915" y="334398"/>
                    </a:lnTo>
                    <a:lnTo>
                      <a:pt x="57231" y="314727"/>
                    </a:lnTo>
                    <a:lnTo>
                      <a:pt x="51494" y="296246"/>
                    </a:lnTo>
                    <a:lnTo>
                      <a:pt x="49557" y="277022"/>
                    </a:lnTo>
                    <a:lnTo>
                      <a:pt x="0" y="277022"/>
                    </a:lnTo>
                    <a:lnTo>
                      <a:pt x="0" y="231303"/>
                    </a:lnTo>
                    <a:lnTo>
                      <a:pt x="49557" y="231303"/>
                    </a:lnTo>
                    <a:lnTo>
                      <a:pt x="51494" y="212081"/>
                    </a:lnTo>
                    <a:lnTo>
                      <a:pt x="55178" y="200214"/>
                    </a:lnTo>
                    <a:lnTo>
                      <a:pt x="9352" y="182130"/>
                    </a:lnTo>
                    <a:lnTo>
                      <a:pt x="26134" y="139603"/>
                    </a:lnTo>
                    <a:lnTo>
                      <a:pt x="73499" y="158294"/>
                    </a:lnTo>
                    <a:lnTo>
                      <a:pt x="94628" y="126957"/>
                    </a:lnTo>
                    <a:lnTo>
                      <a:pt x="58278" y="90607"/>
                    </a:lnTo>
                    <a:lnTo>
                      <a:pt x="90607" y="58279"/>
                    </a:lnTo>
                    <a:lnTo>
                      <a:pt x="126587" y="94259"/>
                    </a:lnTo>
                    <a:lnTo>
                      <a:pt x="152304" y="76920"/>
                    </a:lnTo>
                    <a:lnTo>
                      <a:pt x="131989" y="30121"/>
                    </a:lnTo>
                    <a:lnTo>
                      <a:pt x="173928" y="11917"/>
                    </a:lnTo>
                    <a:lnTo>
                      <a:pt x="193098" y="56079"/>
                    </a:lnTo>
                    <a:lnTo>
                      <a:pt x="213980" y="49597"/>
                    </a:lnTo>
                    <a:lnTo>
                      <a:pt x="231303" y="4785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2489BDEE-358C-4492-985E-E01F17A6C36A}"/>
                  </a:ext>
                </a:extLst>
              </p:cNvPr>
              <p:cNvSpPr/>
              <p:nvPr/>
            </p:nvSpPr>
            <p:spPr bwMode="auto">
              <a:xfrm>
                <a:off x="8947959" y="1555789"/>
                <a:ext cx="301560" cy="301558"/>
              </a:xfrm>
              <a:custGeom>
                <a:avLst/>
                <a:gdLst>
                  <a:gd name="connsiteX0" fmla="*/ 231303 w 508325"/>
                  <a:gd name="connsiteY0" fmla="*/ 0 h 508325"/>
                  <a:gd name="connsiteX1" fmla="*/ 277022 w 508325"/>
                  <a:gd name="connsiteY1" fmla="*/ 0 h 508325"/>
                  <a:gd name="connsiteX2" fmla="*/ 277022 w 508325"/>
                  <a:gd name="connsiteY2" fmla="*/ 47467 h 508325"/>
                  <a:gd name="connsiteX3" fmla="*/ 298145 w 508325"/>
                  <a:gd name="connsiteY3" fmla="*/ 49597 h 508325"/>
                  <a:gd name="connsiteX4" fmla="*/ 308986 w 508325"/>
                  <a:gd name="connsiteY4" fmla="*/ 52962 h 508325"/>
                  <a:gd name="connsiteX5" fmla="*/ 326195 w 508325"/>
                  <a:gd name="connsiteY5" fmla="*/ 9352 h 508325"/>
                  <a:gd name="connsiteX6" fmla="*/ 368723 w 508325"/>
                  <a:gd name="connsiteY6" fmla="*/ 26134 h 508325"/>
                  <a:gd name="connsiteX7" fmla="*/ 351023 w 508325"/>
                  <a:gd name="connsiteY7" fmla="*/ 70988 h 508325"/>
                  <a:gd name="connsiteX8" fmla="*/ 383269 w 508325"/>
                  <a:gd name="connsiteY8" fmla="*/ 92729 h 508325"/>
                  <a:gd name="connsiteX9" fmla="*/ 417719 w 508325"/>
                  <a:gd name="connsiteY9" fmla="*/ 58279 h 508325"/>
                  <a:gd name="connsiteX10" fmla="*/ 450047 w 508325"/>
                  <a:gd name="connsiteY10" fmla="*/ 90607 h 508325"/>
                  <a:gd name="connsiteX11" fmla="*/ 415967 w 508325"/>
                  <a:gd name="connsiteY11" fmla="*/ 124688 h 508325"/>
                  <a:gd name="connsiteX12" fmla="*/ 433867 w 508325"/>
                  <a:gd name="connsiteY12" fmla="*/ 151237 h 508325"/>
                  <a:gd name="connsiteX13" fmla="*/ 478205 w 508325"/>
                  <a:gd name="connsiteY13" fmla="*/ 131991 h 508325"/>
                  <a:gd name="connsiteX14" fmla="*/ 496410 w 508325"/>
                  <a:gd name="connsiteY14" fmla="*/ 173929 h 508325"/>
                  <a:gd name="connsiteX15" fmla="*/ 454442 w 508325"/>
                  <a:gd name="connsiteY15" fmla="*/ 192146 h 508325"/>
                  <a:gd name="connsiteX16" fmla="*/ 460630 w 508325"/>
                  <a:gd name="connsiteY16" fmla="*/ 212081 h 508325"/>
                  <a:gd name="connsiteX17" fmla="*/ 462568 w 508325"/>
                  <a:gd name="connsiteY17" fmla="*/ 231303 h 508325"/>
                  <a:gd name="connsiteX18" fmla="*/ 508325 w 508325"/>
                  <a:gd name="connsiteY18" fmla="*/ 231303 h 508325"/>
                  <a:gd name="connsiteX19" fmla="*/ 508325 w 508325"/>
                  <a:gd name="connsiteY19" fmla="*/ 277022 h 508325"/>
                  <a:gd name="connsiteX20" fmla="*/ 462568 w 508325"/>
                  <a:gd name="connsiteY20" fmla="*/ 277022 h 508325"/>
                  <a:gd name="connsiteX21" fmla="*/ 460630 w 508325"/>
                  <a:gd name="connsiteY21" fmla="*/ 296246 h 508325"/>
                  <a:gd name="connsiteX22" fmla="*/ 456532 w 508325"/>
                  <a:gd name="connsiteY22" fmla="*/ 309447 h 508325"/>
                  <a:gd name="connsiteX23" fmla="*/ 498974 w 508325"/>
                  <a:gd name="connsiteY23" fmla="*/ 326195 h 508325"/>
                  <a:gd name="connsiteX24" fmla="*/ 482191 w 508325"/>
                  <a:gd name="connsiteY24" fmla="*/ 368723 h 508325"/>
                  <a:gd name="connsiteX25" fmla="*/ 437827 w 508325"/>
                  <a:gd name="connsiteY25" fmla="*/ 351216 h 508325"/>
                  <a:gd name="connsiteX26" fmla="*/ 415967 w 508325"/>
                  <a:gd name="connsiteY26" fmla="*/ 383639 h 508325"/>
                  <a:gd name="connsiteX27" fmla="*/ 450047 w 508325"/>
                  <a:gd name="connsiteY27" fmla="*/ 417719 h 508325"/>
                  <a:gd name="connsiteX28" fmla="*/ 417719 w 508325"/>
                  <a:gd name="connsiteY28" fmla="*/ 450047 h 508325"/>
                  <a:gd name="connsiteX29" fmla="*/ 383269 w 508325"/>
                  <a:gd name="connsiteY29" fmla="*/ 415597 h 508325"/>
                  <a:gd name="connsiteX30" fmla="*/ 356881 w 508325"/>
                  <a:gd name="connsiteY30" fmla="*/ 433388 h 508325"/>
                  <a:gd name="connsiteX31" fmla="*/ 376336 w 508325"/>
                  <a:gd name="connsiteY31" fmla="*/ 478206 h 508325"/>
                  <a:gd name="connsiteX32" fmla="*/ 334398 w 508325"/>
                  <a:gd name="connsiteY32" fmla="*/ 496410 h 508325"/>
                  <a:gd name="connsiteX33" fmla="*/ 315679 w 508325"/>
                  <a:gd name="connsiteY33" fmla="*/ 453287 h 508325"/>
                  <a:gd name="connsiteX34" fmla="*/ 298145 w 508325"/>
                  <a:gd name="connsiteY34" fmla="*/ 458730 h 508325"/>
                  <a:gd name="connsiteX35" fmla="*/ 277022 w 508325"/>
                  <a:gd name="connsiteY35" fmla="*/ 460859 h 508325"/>
                  <a:gd name="connsiteX36" fmla="*/ 277022 w 508325"/>
                  <a:gd name="connsiteY36" fmla="*/ 508325 h 508325"/>
                  <a:gd name="connsiteX37" fmla="*/ 231303 w 508325"/>
                  <a:gd name="connsiteY37" fmla="*/ 508325 h 508325"/>
                  <a:gd name="connsiteX38" fmla="*/ 231303 w 508325"/>
                  <a:gd name="connsiteY38" fmla="*/ 460476 h 508325"/>
                  <a:gd name="connsiteX39" fmla="*/ 213980 w 508325"/>
                  <a:gd name="connsiteY39" fmla="*/ 458730 h 508325"/>
                  <a:gd name="connsiteX40" fmla="*/ 199754 w 508325"/>
                  <a:gd name="connsiteY40" fmla="*/ 454314 h 508325"/>
                  <a:gd name="connsiteX41" fmla="*/ 182130 w 508325"/>
                  <a:gd name="connsiteY41" fmla="*/ 498974 h 508325"/>
                  <a:gd name="connsiteX42" fmla="*/ 139603 w 508325"/>
                  <a:gd name="connsiteY42" fmla="*/ 482192 h 508325"/>
                  <a:gd name="connsiteX43" fmla="*/ 158102 w 508325"/>
                  <a:gd name="connsiteY43" fmla="*/ 435316 h 508325"/>
                  <a:gd name="connsiteX44" fmla="*/ 126587 w 508325"/>
                  <a:gd name="connsiteY44" fmla="*/ 414068 h 508325"/>
                  <a:gd name="connsiteX45" fmla="*/ 90607 w 508325"/>
                  <a:gd name="connsiteY45" fmla="*/ 450047 h 508325"/>
                  <a:gd name="connsiteX46" fmla="*/ 58278 w 508325"/>
                  <a:gd name="connsiteY46" fmla="*/ 417719 h 508325"/>
                  <a:gd name="connsiteX47" fmla="*/ 94628 w 508325"/>
                  <a:gd name="connsiteY47" fmla="*/ 381370 h 508325"/>
                  <a:gd name="connsiteX48" fmla="*/ 77397 w 508325"/>
                  <a:gd name="connsiteY48" fmla="*/ 355814 h 508325"/>
                  <a:gd name="connsiteX49" fmla="*/ 30121 w 508325"/>
                  <a:gd name="connsiteY49" fmla="*/ 376336 h 508325"/>
                  <a:gd name="connsiteX50" fmla="*/ 11915 w 508325"/>
                  <a:gd name="connsiteY50" fmla="*/ 334398 h 508325"/>
                  <a:gd name="connsiteX51" fmla="*/ 57231 w 508325"/>
                  <a:gd name="connsiteY51" fmla="*/ 314727 h 508325"/>
                  <a:gd name="connsiteX52" fmla="*/ 51494 w 508325"/>
                  <a:gd name="connsiteY52" fmla="*/ 296246 h 508325"/>
                  <a:gd name="connsiteX53" fmla="*/ 49557 w 508325"/>
                  <a:gd name="connsiteY53" fmla="*/ 277022 h 508325"/>
                  <a:gd name="connsiteX54" fmla="*/ 0 w 508325"/>
                  <a:gd name="connsiteY54" fmla="*/ 277022 h 508325"/>
                  <a:gd name="connsiteX55" fmla="*/ 0 w 508325"/>
                  <a:gd name="connsiteY55" fmla="*/ 231303 h 508325"/>
                  <a:gd name="connsiteX56" fmla="*/ 49557 w 508325"/>
                  <a:gd name="connsiteY56" fmla="*/ 231303 h 508325"/>
                  <a:gd name="connsiteX57" fmla="*/ 51494 w 508325"/>
                  <a:gd name="connsiteY57" fmla="*/ 212081 h 508325"/>
                  <a:gd name="connsiteX58" fmla="*/ 55178 w 508325"/>
                  <a:gd name="connsiteY58" fmla="*/ 200214 h 508325"/>
                  <a:gd name="connsiteX59" fmla="*/ 9352 w 508325"/>
                  <a:gd name="connsiteY59" fmla="*/ 182130 h 508325"/>
                  <a:gd name="connsiteX60" fmla="*/ 26134 w 508325"/>
                  <a:gd name="connsiteY60" fmla="*/ 139603 h 508325"/>
                  <a:gd name="connsiteX61" fmla="*/ 73499 w 508325"/>
                  <a:gd name="connsiteY61" fmla="*/ 158294 h 508325"/>
                  <a:gd name="connsiteX62" fmla="*/ 94628 w 508325"/>
                  <a:gd name="connsiteY62" fmla="*/ 126957 h 508325"/>
                  <a:gd name="connsiteX63" fmla="*/ 58278 w 508325"/>
                  <a:gd name="connsiteY63" fmla="*/ 90607 h 508325"/>
                  <a:gd name="connsiteX64" fmla="*/ 90607 w 508325"/>
                  <a:gd name="connsiteY64" fmla="*/ 58279 h 508325"/>
                  <a:gd name="connsiteX65" fmla="*/ 126587 w 508325"/>
                  <a:gd name="connsiteY65" fmla="*/ 94259 h 508325"/>
                  <a:gd name="connsiteX66" fmla="*/ 152304 w 508325"/>
                  <a:gd name="connsiteY66" fmla="*/ 76920 h 508325"/>
                  <a:gd name="connsiteX67" fmla="*/ 131989 w 508325"/>
                  <a:gd name="connsiteY67" fmla="*/ 30121 h 508325"/>
                  <a:gd name="connsiteX68" fmla="*/ 173928 w 508325"/>
                  <a:gd name="connsiteY68" fmla="*/ 11917 h 508325"/>
                  <a:gd name="connsiteX69" fmla="*/ 193098 w 508325"/>
                  <a:gd name="connsiteY69" fmla="*/ 56079 h 508325"/>
                  <a:gd name="connsiteX70" fmla="*/ 213980 w 508325"/>
                  <a:gd name="connsiteY70" fmla="*/ 49597 h 508325"/>
                  <a:gd name="connsiteX71" fmla="*/ 231303 w 508325"/>
                  <a:gd name="connsiteY71" fmla="*/ 47850 h 508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508325" h="508325">
                    <a:moveTo>
                      <a:pt x="231303" y="0"/>
                    </a:moveTo>
                    <a:lnTo>
                      <a:pt x="277022" y="0"/>
                    </a:lnTo>
                    <a:lnTo>
                      <a:pt x="277022" y="47467"/>
                    </a:lnTo>
                    <a:lnTo>
                      <a:pt x="298145" y="49597"/>
                    </a:lnTo>
                    <a:lnTo>
                      <a:pt x="308986" y="52962"/>
                    </a:lnTo>
                    <a:lnTo>
                      <a:pt x="326195" y="9352"/>
                    </a:lnTo>
                    <a:lnTo>
                      <a:pt x="368723" y="26134"/>
                    </a:lnTo>
                    <a:lnTo>
                      <a:pt x="351023" y="70988"/>
                    </a:lnTo>
                    <a:lnTo>
                      <a:pt x="383269" y="92729"/>
                    </a:lnTo>
                    <a:lnTo>
                      <a:pt x="417719" y="58279"/>
                    </a:lnTo>
                    <a:lnTo>
                      <a:pt x="450047" y="90607"/>
                    </a:lnTo>
                    <a:lnTo>
                      <a:pt x="415967" y="124688"/>
                    </a:lnTo>
                    <a:lnTo>
                      <a:pt x="433867" y="151237"/>
                    </a:lnTo>
                    <a:lnTo>
                      <a:pt x="478205" y="131991"/>
                    </a:lnTo>
                    <a:lnTo>
                      <a:pt x="496410" y="173929"/>
                    </a:lnTo>
                    <a:lnTo>
                      <a:pt x="454442" y="192146"/>
                    </a:lnTo>
                    <a:lnTo>
                      <a:pt x="460630" y="212081"/>
                    </a:lnTo>
                    <a:lnTo>
                      <a:pt x="462568" y="231303"/>
                    </a:lnTo>
                    <a:lnTo>
                      <a:pt x="508325" y="231303"/>
                    </a:lnTo>
                    <a:lnTo>
                      <a:pt x="508325" y="277022"/>
                    </a:lnTo>
                    <a:lnTo>
                      <a:pt x="462568" y="277022"/>
                    </a:lnTo>
                    <a:lnTo>
                      <a:pt x="460630" y="296246"/>
                    </a:lnTo>
                    <a:lnTo>
                      <a:pt x="456532" y="309447"/>
                    </a:lnTo>
                    <a:lnTo>
                      <a:pt x="498974" y="326195"/>
                    </a:lnTo>
                    <a:lnTo>
                      <a:pt x="482191" y="368723"/>
                    </a:lnTo>
                    <a:lnTo>
                      <a:pt x="437827" y="351216"/>
                    </a:lnTo>
                    <a:lnTo>
                      <a:pt x="415967" y="383639"/>
                    </a:lnTo>
                    <a:lnTo>
                      <a:pt x="450047" y="417719"/>
                    </a:lnTo>
                    <a:lnTo>
                      <a:pt x="417719" y="450047"/>
                    </a:lnTo>
                    <a:lnTo>
                      <a:pt x="383269" y="415597"/>
                    </a:lnTo>
                    <a:lnTo>
                      <a:pt x="356881" y="433388"/>
                    </a:lnTo>
                    <a:lnTo>
                      <a:pt x="376336" y="478206"/>
                    </a:lnTo>
                    <a:lnTo>
                      <a:pt x="334398" y="496410"/>
                    </a:lnTo>
                    <a:lnTo>
                      <a:pt x="315679" y="453287"/>
                    </a:lnTo>
                    <a:lnTo>
                      <a:pt x="298145" y="458730"/>
                    </a:lnTo>
                    <a:lnTo>
                      <a:pt x="277022" y="460859"/>
                    </a:lnTo>
                    <a:lnTo>
                      <a:pt x="277022" y="508325"/>
                    </a:lnTo>
                    <a:lnTo>
                      <a:pt x="231303" y="508325"/>
                    </a:lnTo>
                    <a:lnTo>
                      <a:pt x="231303" y="460476"/>
                    </a:lnTo>
                    <a:lnTo>
                      <a:pt x="213980" y="458730"/>
                    </a:lnTo>
                    <a:lnTo>
                      <a:pt x="199754" y="454314"/>
                    </a:lnTo>
                    <a:lnTo>
                      <a:pt x="182130" y="498974"/>
                    </a:lnTo>
                    <a:lnTo>
                      <a:pt x="139603" y="482192"/>
                    </a:lnTo>
                    <a:lnTo>
                      <a:pt x="158102" y="435316"/>
                    </a:lnTo>
                    <a:lnTo>
                      <a:pt x="126587" y="414068"/>
                    </a:lnTo>
                    <a:lnTo>
                      <a:pt x="90607" y="450047"/>
                    </a:lnTo>
                    <a:lnTo>
                      <a:pt x="58278" y="417719"/>
                    </a:lnTo>
                    <a:lnTo>
                      <a:pt x="94628" y="381370"/>
                    </a:lnTo>
                    <a:lnTo>
                      <a:pt x="77397" y="355814"/>
                    </a:lnTo>
                    <a:lnTo>
                      <a:pt x="30121" y="376336"/>
                    </a:lnTo>
                    <a:lnTo>
                      <a:pt x="11915" y="334398"/>
                    </a:lnTo>
                    <a:lnTo>
                      <a:pt x="57231" y="314727"/>
                    </a:lnTo>
                    <a:lnTo>
                      <a:pt x="51494" y="296246"/>
                    </a:lnTo>
                    <a:lnTo>
                      <a:pt x="49557" y="277022"/>
                    </a:lnTo>
                    <a:lnTo>
                      <a:pt x="0" y="277022"/>
                    </a:lnTo>
                    <a:lnTo>
                      <a:pt x="0" y="231303"/>
                    </a:lnTo>
                    <a:lnTo>
                      <a:pt x="49557" y="231303"/>
                    </a:lnTo>
                    <a:lnTo>
                      <a:pt x="51494" y="212081"/>
                    </a:lnTo>
                    <a:lnTo>
                      <a:pt x="55178" y="200214"/>
                    </a:lnTo>
                    <a:lnTo>
                      <a:pt x="9352" y="182130"/>
                    </a:lnTo>
                    <a:lnTo>
                      <a:pt x="26134" y="139603"/>
                    </a:lnTo>
                    <a:lnTo>
                      <a:pt x="73499" y="158294"/>
                    </a:lnTo>
                    <a:lnTo>
                      <a:pt x="94628" y="126957"/>
                    </a:lnTo>
                    <a:lnTo>
                      <a:pt x="58278" y="90607"/>
                    </a:lnTo>
                    <a:lnTo>
                      <a:pt x="90607" y="58279"/>
                    </a:lnTo>
                    <a:lnTo>
                      <a:pt x="126587" y="94259"/>
                    </a:lnTo>
                    <a:lnTo>
                      <a:pt x="152304" y="76920"/>
                    </a:lnTo>
                    <a:lnTo>
                      <a:pt x="131989" y="30121"/>
                    </a:lnTo>
                    <a:lnTo>
                      <a:pt x="173928" y="11917"/>
                    </a:lnTo>
                    <a:lnTo>
                      <a:pt x="193098" y="56079"/>
                    </a:lnTo>
                    <a:lnTo>
                      <a:pt x="213980" y="49597"/>
                    </a:lnTo>
                    <a:lnTo>
                      <a:pt x="231303" y="4785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" name="円: 塗りつぶしなし 50">
                <a:extLst>
                  <a:ext uri="{FF2B5EF4-FFF2-40B4-BE49-F238E27FC236}">
                    <a16:creationId xmlns:a16="http://schemas.microsoft.com/office/drawing/2014/main" id="{30E4CB92-A9D8-415E-A2AA-55F0474F4994}"/>
                  </a:ext>
                </a:extLst>
              </p:cNvPr>
              <p:cNvSpPr/>
              <p:nvPr/>
            </p:nvSpPr>
            <p:spPr bwMode="auto">
              <a:xfrm>
                <a:off x="7025432" y="1190165"/>
                <a:ext cx="1035115" cy="1035115"/>
              </a:xfrm>
              <a:prstGeom prst="donut">
                <a:avLst>
                  <a:gd name="adj" fmla="val 6429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1D4B5E0B-87BA-4ECD-B819-BE57B25BFCEC}"/>
                  </a:ext>
                </a:extLst>
              </p:cNvPr>
              <p:cNvSpPr/>
              <p:nvPr/>
            </p:nvSpPr>
            <p:spPr bwMode="auto">
              <a:xfrm>
                <a:off x="7443660" y="1608913"/>
                <a:ext cx="190852" cy="190852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円: 塗りつぶしなし 52">
                <a:extLst>
                  <a:ext uri="{FF2B5EF4-FFF2-40B4-BE49-F238E27FC236}">
                    <a16:creationId xmlns:a16="http://schemas.microsoft.com/office/drawing/2014/main" id="{14495BBE-3F24-4F0F-8D0F-B614D7545FDA}"/>
                  </a:ext>
                </a:extLst>
              </p:cNvPr>
              <p:cNvSpPr/>
              <p:nvPr/>
            </p:nvSpPr>
            <p:spPr bwMode="auto">
              <a:xfrm>
                <a:off x="8581182" y="1190165"/>
                <a:ext cx="1035115" cy="1035115"/>
              </a:xfrm>
              <a:prstGeom prst="donut">
                <a:avLst>
                  <a:gd name="adj" fmla="val 5978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295CB4B3-53FD-4CB4-8D1B-7C350FDB2D2D}"/>
                  </a:ext>
                </a:extLst>
              </p:cNvPr>
              <p:cNvSpPr/>
              <p:nvPr/>
            </p:nvSpPr>
            <p:spPr bwMode="auto">
              <a:xfrm>
                <a:off x="8993722" y="1602705"/>
                <a:ext cx="210034" cy="210034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ADE5D847-4C4E-4C5E-B1D1-5425B751E66F}"/>
                  </a:ext>
                </a:extLst>
              </p:cNvPr>
              <p:cNvSpPr/>
              <p:nvPr/>
            </p:nvSpPr>
            <p:spPr bwMode="auto">
              <a:xfrm rot="5400000">
                <a:off x="7819291" y="602910"/>
                <a:ext cx="1002183" cy="1635642"/>
              </a:xfrm>
              <a:custGeom>
                <a:avLst/>
                <a:gdLst>
                  <a:gd name="connsiteX0" fmla="*/ 225520 w 1002183"/>
                  <a:gd name="connsiteY0" fmla="*/ 1217230 h 1635642"/>
                  <a:gd name="connsiteX1" fmla="*/ 768631 w 1002183"/>
                  <a:gd name="connsiteY1" fmla="*/ 1546008 h 1635642"/>
                  <a:gd name="connsiteX2" fmla="*/ 926594 w 1002183"/>
                  <a:gd name="connsiteY2" fmla="*/ 1069374 h 1635642"/>
                  <a:gd name="connsiteX3" fmla="*/ 251655 w 1002183"/>
                  <a:gd name="connsiteY3" fmla="*/ 394436 h 1635642"/>
                  <a:gd name="connsiteX4" fmla="*/ 225520 w 1002183"/>
                  <a:gd name="connsiteY4" fmla="*/ 409525 h 1635642"/>
                  <a:gd name="connsiteX5" fmla="*/ 0 w 1002183"/>
                  <a:gd name="connsiteY5" fmla="*/ 1235339 h 1635642"/>
                  <a:gd name="connsiteX6" fmla="*/ 35370 w 1002183"/>
                  <a:gd name="connsiteY6" fmla="*/ 1199969 h 1635642"/>
                  <a:gd name="connsiteX7" fmla="*/ 154780 w 1002183"/>
                  <a:gd name="connsiteY7" fmla="*/ 1199969 h 1635642"/>
                  <a:gd name="connsiteX8" fmla="*/ 154780 w 1002183"/>
                  <a:gd name="connsiteY8" fmla="*/ 288681 h 1635642"/>
                  <a:gd name="connsiteX9" fmla="*/ 165140 w 1002183"/>
                  <a:gd name="connsiteY9" fmla="*/ 263670 h 1635642"/>
                  <a:gd name="connsiteX10" fmla="*/ 165403 w 1002183"/>
                  <a:gd name="connsiteY10" fmla="*/ 263561 h 1635642"/>
                  <a:gd name="connsiteX11" fmla="*/ 166984 w 1002183"/>
                  <a:gd name="connsiteY11" fmla="*/ 259744 h 1635642"/>
                  <a:gd name="connsiteX12" fmla="*/ 217005 w 1002183"/>
                  <a:gd name="connsiteY12" fmla="*/ 259744 h 1635642"/>
                  <a:gd name="connsiteX13" fmla="*/ 263294 w 1002183"/>
                  <a:gd name="connsiteY13" fmla="*/ 306033 h 1635642"/>
                  <a:gd name="connsiteX14" fmla="*/ 785141 w 1002183"/>
                  <a:gd name="connsiteY14" fmla="*/ 4744 h 1635642"/>
                  <a:gd name="connsiteX15" fmla="*/ 833457 w 1002183"/>
                  <a:gd name="connsiteY15" fmla="*/ 17690 h 1635642"/>
                  <a:gd name="connsiteX16" fmla="*/ 820511 w 1002183"/>
                  <a:gd name="connsiteY16" fmla="*/ 66007 h 1635642"/>
                  <a:gd name="connsiteX17" fmla="*/ 315079 w 1002183"/>
                  <a:gd name="connsiteY17" fmla="*/ 357818 h 1635642"/>
                  <a:gd name="connsiteX18" fmla="*/ 985000 w 1002183"/>
                  <a:gd name="connsiteY18" fmla="*/ 1027739 h 1635642"/>
                  <a:gd name="connsiteX19" fmla="*/ 988403 w 1002183"/>
                  <a:gd name="connsiteY19" fmla="*/ 1035955 h 1635642"/>
                  <a:gd name="connsiteX20" fmla="*/ 998412 w 1002183"/>
                  <a:gd name="connsiteY20" fmla="*/ 1044606 h 1635642"/>
                  <a:gd name="connsiteX21" fmla="*/ 1000379 w 1002183"/>
                  <a:gd name="connsiteY21" fmla="*/ 1071605 h 1635642"/>
                  <a:gd name="connsiteX22" fmla="*/ 822395 w 1002183"/>
                  <a:gd name="connsiteY22" fmla="*/ 1608650 h 1635642"/>
                  <a:gd name="connsiteX23" fmla="*/ 821597 w 1002183"/>
                  <a:gd name="connsiteY23" fmla="*/ 1609572 h 1635642"/>
                  <a:gd name="connsiteX24" fmla="*/ 820221 w 1002183"/>
                  <a:gd name="connsiteY24" fmla="*/ 1618584 h 1635642"/>
                  <a:gd name="connsiteX25" fmla="*/ 771646 w 1002183"/>
                  <a:gd name="connsiteY25" fmla="*/ 1630525 h 1635642"/>
                  <a:gd name="connsiteX26" fmla="*/ 177262 w 1002183"/>
                  <a:gd name="connsiteY26" fmla="*/ 1270709 h 1635642"/>
                  <a:gd name="connsiteX27" fmla="*/ 35370 w 1002183"/>
                  <a:gd name="connsiteY27" fmla="*/ 1270709 h 1635642"/>
                  <a:gd name="connsiteX28" fmla="*/ 0 w 1002183"/>
                  <a:gd name="connsiteY28" fmla="*/ 1235339 h 163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002183" h="1635642">
                    <a:moveTo>
                      <a:pt x="225520" y="1217230"/>
                    </a:moveTo>
                    <a:lnTo>
                      <a:pt x="768631" y="1546008"/>
                    </a:lnTo>
                    <a:lnTo>
                      <a:pt x="926594" y="1069374"/>
                    </a:lnTo>
                    <a:lnTo>
                      <a:pt x="251655" y="394436"/>
                    </a:lnTo>
                    <a:lnTo>
                      <a:pt x="225520" y="409525"/>
                    </a:lnTo>
                    <a:close/>
                    <a:moveTo>
                      <a:pt x="0" y="1235339"/>
                    </a:moveTo>
                    <a:cubicBezTo>
                      <a:pt x="0" y="1215805"/>
                      <a:pt x="15836" y="1199969"/>
                      <a:pt x="35370" y="1199969"/>
                    </a:cubicBezTo>
                    <a:lnTo>
                      <a:pt x="154780" y="1199969"/>
                    </a:lnTo>
                    <a:lnTo>
                      <a:pt x="154780" y="288681"/>
                    </a:lnTo>
                    <a:cubicBezTo>
                      <a:pt x="154780" y="278913"/>
                      <a:pt x="158739" y="270071"/>
                      <a:pt x="165140" y="263670"/>
                    </a:cubicBezTo>
                    <a:lnTo>
                      <a:pt x="165403" y="263561"/>
                    </a:lnTo>
                    <a:lnTo>
                      <a:pt x="166984" y="259744"/>
                    </a:lnTo>
                    <a:cubicBezTo>
                      <a:pt x="180797" y="245931"/>
                      <a:pt x="203192" y="245931"/>
                      <a:pt x="217005" y="259744"/>
                    </a:cubicBezTo>
                    <a:lnTo>
                      <a:pt x="263294" y="306033"/>
                    </a:lnTo>
                    <a:lnTo>
                      <a:pt x="785141" y="4744"/>
                    </a:lnTo>
                    <a:cubicBezTo>
                      <a:pt x="802058" y="-5023"/>
                      <a:pt x="823690" y="773"/>
                      <a:pt x="833457" y="17690"/>
                    </a:cubicBezTo>
                    <a:cubicBezTo>
                      <a:pt x="843224" y="34607"/>
                      <a:pt x="837428" y="56240"/>
                      <a:pt x="820511" y="66007"/>
                    </a:cubicBezTo>
                    <a:lnTo>
                      <a:pt x="315079" y="357818"/>
                    </a:lnTo>
                    <a:lnTo>
                      <a:pt x="985000" y="1027739"/>
                    </a:lnTo>
                    <a:lnTo>
                      <a:pt x="988403" y="1035955"/>
                    </a:lnTo>
                    <a:lnTo>
                      <a:pt x="998412" y="1044606"/>
                    </a:lnTo>
                    <a:cubicBezTo>
                      <a:pt x="1002475" y="1052694"/>
                      <a:pt x="1003451" y="1062334"/>
                      <a:pt x="1000379" y="1071605"/>
                    </a:cubicBezTo>
                    <a:lnTo>
                      <a:pt x="822395" y="1608650"/>
                    </a:lnTo>
                    <a:lnTo>
                      <a:pt x="821597" y="1609572"/>
                    </a:lnTo>
                    <a:lnTo>
                      <a:pt x="820221" y="1618584"/>
                    </a:lnTo>
                    <a:cubicBezTo>
                      <a:pt x="810105" y="1635295"/>
                      <a:pt x="788356" y="1640641"/>
                      <a:pt x="771646" y="1630525"/>
                    </a:cubicBezTo>
                    <a:lnTo>
                      <a:pt x="177262" y="1270709"/>
                    </a:lnTo>
                    <a:lnTo>
                      <a:pt x="35370" y="1270709"/>
                    </a:lnTo>
                    <a:cubicBezTo>
                      <a:pt x="15836" y="1270709"/>
                      <a:pt x="0" y="1254873"/>
                      <a:pt x="0" y="12353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円: 塗りつぶしなし 55">
                <a:extLst>
                  <a:ext uri="{FF2B5EF4-FFF2-40B4-BE49-F238E27FC236}">
                    <a16:creationId xmlns:a16="http://schemas.microsoft.com/office/drawing/2014/main" id="{70DBA8FB-F613-4001-B089-9600FD18431F}"/>
                  </a:ext>
                </a:extLst>
              </p:cNvPr>
              <p:cNvSpPr/>
              <p:nvPr/>
            </p:nvSpPr>
            <p:spPr bwMode="auto">
              <a:xfrm>
                <a:off x="7858134" y="1638325"/>
                <a:ext cx="456104" cy="456104"/>
              </a:xfrm>
              <a:prstGeom prst="donut">
                <a:avLst>
                  <a:gd name="adj" fmla="val 5978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3C5B43E6-9181-4D4A-BB3B-A5D67C9DF85B}"/>
                  </a:ext>
                </a:extLst>
              </p:cNvPr>
              <p:cNvSpPr/>
              <p:nvPr/>
            </p:nvSpPr>
            <p:spPr bwMode="auto">
              <a:xfrm>
                <a:off x="7986865" y="1780873"/>
                <a:ext cx="190852" cy="190852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F078DB31-80C4-470B-BAD7-93B8E1F9B9C9}"/>
                  </a:ext>
                </a:extLst>
              </p:cNvPr>
              <p:cNvSpPr/>
              <p:nvPr/>
            </p:nvSpPr>
            <p:spPr bwMode="auto">
              <a:xfrm>
                <a:off x="7768958" y="913726"/>
                <a:ext cx="367998" cy="87692"/>
              </a:xfrm>
              <a:prstGeom prst="round2SameRect">
                <a:avLst>
                  <a:gd name="adj1" fmla="val 50000"/>
                  <a:gd name="adj2" fmla="val 21751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29347031-0A40-4623-BA3C-0299D7F6D046}"/>
                  </a:ext>
                </a:extLst>
              </p:cNvPr>
              <p:cNvSpPr/>
              <p:nvPr/>
            </p:nvSpPr>
            <p:spPr bwMode="auto">
              <a:xfrm rot="16200000" flipV="1">
                <a:off x="8702955" y="714346"/>
                <a:ext cx="231458" cy="365686"/>
              </a:xfrm>
              <a:custGeom>
                <a:avLst/>
                <a:gdLst>
                  <a:gd name="connsiteX0" fmla="*/ 0 w 265666"/>
                  <a:gd name="connsiteY0" fmla="*/ 419732 h 419732"/>
                  <a:gd name="connsiteX1" fmla="*/ 0 w 265666"/>
                  <a:gd name="connsiteY1" fmla="*/ 132833 h 419732"/>
                  <a:gd name="connsiteX2" fmla="*/ 132833 w 265666"/>
                  <a:gd name="connsiteY2" fmla="*/ 0 h 419732"/>
                  <a:gd name="connsiteX3" fmla="*/ 265666 w 265666"/>
                  <a:gd name="connsiteY3" fmla="*/ 132833 h 419732"/>
                  <a:gd name="connsiteX4" fmla="*/ 265666 w 265666"/>
                  <a:gd name="connsiteY4" fmla="*/ 256595 h 419732"/>
                  <a:gd name="connsiteX5" fmla="*/ 189761 w 265666"/>
                  <a:gd name="connsiteY5" fmla="*/ 256595 h 419732"/>
                  <a:gd name="connsiteX6" fmla="*/ 189761 w 265666"/>
                  <a:gd name="connsiteY6" fmla="*/ 132833 h 419732"/>
                  <a:gd name="connsiteX7" fmla="*/ 132833 w 265666"/>
                  <a:gd name="connsiteY7" fmla="*/ 75905 h 419732"/>
                  <a:gd name="connsiteX8" fmla="*/ 75905 w 265666"/>
                  <a:gd name="connsiteY8" fmla="*/ 132833 h 419732"/>
                  <a:gd name="connsiteX9" fmla="*/ 75905 w 265666"/>
                  <a:gd name="connsiteY9" fmla="*/ 419732 h 419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5666" h="419732">
                    <a:moveTo>
                      <a:pt x="0" y="419732"/>
                    </a:moveTo>
                    <a:lnTo>
                      <a:pt x="0" y="132833"/>
                    </a:lnTo>
                    <a:cubicBezTo>
                      <a:pt x="0" y="59471"/>
                      <a:pt x="59471" y="0"/>
                      <a:pt x="132833" y="0"/>
                    </a:cubicBezTo>
                    <a:cubicBezTo>
                      <a:pt x="206195" y="0"/>
                      <a:pt x="265666" y="59471"/>
                      <a:pt x="265666" y="132833"/>
                    </a:cubicBezTo>
                    <a:lnTo>
                      <a:pt x="265666" y="256595"/>
                    </a:lnTo>
                    <a:lnTo>
                      <a:pt x="189761" y="256595"/>
                    </a:lnTo>
                    <a:lnTo>
                      <a:pt x="189761" y="132833"/>
                    </a:lnTo>
                    <a:cubicBezTo>
                      <a:pt x="189761" y="101393"/>
                      <a:pt x="164273" y="75905"/>
                      <a:pt x="132833" y="75905"/>
                    </a:cubicBezTo>
                    <a:cubicBezTo>
                      <a:pt x="101393" y="75905"/>
                      <a:pt x="75905" y="101393"/>
                      <a:pt x="75905" y="132833"/>
                    </a:cubicBezTo>
                    <a:lnTo>
                      <a:pt x="75905" y="419732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799388DB-FBAF-4357-95D7-15ED9022277C}"/>
                  </a:ext>
                </a:extLst>
              </p:cNvPr>
              <p:cNvSpPr/>
              <p:nvPr/>
            </p:nvSpPr>
            <p:spPr bwMode="auto">
              <a:xfrm rot="900000">
                <a:off x="8085919" y="1653339"/>
                <a:ext cx="48850" cy="24414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55C6188C-A201-42A4-9A0A-B5CF70D5912F}"/>
                  </a:ext>
                </a:extLst>
              </p:cNvPr>
              <p:cNvSpPr/>
              <p:nvPr/>
            </p:nvSpPr>
            <p:spPr bwMode="auto">
              <a:xfrm>
                <a:off x="8041744" y="1623923"/>
                <a:ext cx="197559" cy="55190"/>
              </a:xfrm>
              <a:prstGeom prst="roundRect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D6CCC379-03E4-4E83-904D-1E051D99473E}"/>
                </a:ext>
              </a:extLst>
            </p:cNvPr>
            <p:cNvGrpSpPr/>
            <p:nvPr/>
          </p:nvGrpSpPr>
          <p:grpSpPr>
            <a:xfrm>
              <a:off x="1121700" y="2037883"/>
              <a:ext cx="768207" cy="776424"/>
              <a:chOff x="3826219" y="4359939"/>
              <a:chExt cx="768207" cy="776424"/>
            </a:xfrm>
            <a:solidFill>
              <a:srgbClr val="00B050"/>
            </a:solidFill>
          </p:grpSpPr>
          <p:sp>
            <p:nvSpPr>
              <p:cNvPr id="38" name="四角形: 上の 2 つの角を丸める 37">
                <a:extLst>
                  <a:ext uri="{FF2B5EF4-FFF2-40B4-BE49-F238E27FC236}">
                    <a16:creationId xmlns:a16="http://schemas.microsoft.com/office/drawing/2014/main" id="{47010FFD-2642-49B9-8D06-01D16A21D331}"/>
                  </a:ext>
                </a:extLst>
              </p:cNvPr>
              <p:cNvSpPr/>
              <p:nvPr/>
            </p:nvSpPr>
            <p:spPr bwMode="auto">
              <a:xfrm>
                <a:off x="3826219" y="4649442"/>
                <a:ext cx="148036" cy="414680"/>
              </a:xfrm>
              <a:prstGeom prst="round2SameRect">
                <a:avLst>
                  <a:gd name="adj1" fmla="val 33400"/>
                  <a:gd name="adj2" fmla="val 9799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0A1BDB1D-FE61-4319-B288-3E04AB479573}"/>
                  </a:ext>
                </a:extLst>
              </p:cNvPr>
              <p:cNvSpPr/>
              <p:nvPr/>
            </p:nvSpPr>
            <p:spPr bwMode="auto">
              <a:xfrm>
                <a:off x="3888825" y="4519958"/>
                <a:ext cx="691118" cy="607554"/>
              </a:xfrm>
              <a:prstGeom prst="round2SameRect">
                <a:avLst>
                  <a:gd name="adj1" fmla="val 0"/>
                  <a:gd name="adj2" fmla="val 9407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CEB50DDF-31F0-458A-96F2-1CEF1A973452}"/>
                  </a:ext>
                </a:extLst>
              </p:cNvPr>
              <p:cNvSpPr/>
              <p:nvPr/>
            </p:nvSpPr>
            <p:spPr bwMode="auto">
              <a:xfrm>
                <a:off x="3983431" y="4528809"/>
                <a:ext cx="69466" cy="607554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017B3F8A-D9BB-4C3F-8BAC-3BFBCDB3B799}"/>
                  </a:ext>
                </a:extLst>
              </p:cNvPr>
              <p:cNvSpPr/>
              <p:nvPr/>
            </p:nvSpPr>
            <p:spPr bwMode="auto">
              <a:xfrm>
                <a:off x="4425102" y="4528807"/>
                <a:ext cx="69466" cy="607554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57C1AF69-D370-461A-AA11-0C252D4C9E4A}"/>
                  </a:ext>
                </a:extLst>
              </p:cNvPr>
              <p:cNvSpPr/>
              <p:nvPr/>
            </p:nvSpPr>
            <p:spPr bwMode="auto">
              <a:xfrm>
                <a:off x="3874346" y="4359939"/>
                <a:ext cx="720080" cy="185513"/>
              </a:xfrm>
              <a:prstGeom prst="round2SameRect">
                <a:avLst>
                  <a:gd name="adj1" fmla="val 28345"/>
                  <a:gd name="adj2" fmla="val 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1FAF084C-F9B2-4216-90FC-9BC945CAE683}"/>
                </a:ext>
              </a:extLst>
            </p:cNvPr>
            <p:cNvSpPr/>
            <p:nvPr/>
          </p:nvSpPr>
          <p:spPr bwMode="auto">
            <a:xfrm>
              <a:off x="2017354" y="1778914"/>
              <a:ext cx="151998" cy="147218"/>
            </a:xfrm>
            <a:prstGeom prst="trapezoid">
              <a:avLst/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四角形: 上の 2 つの角を丸める 17">
              <a:extLst>
                <a:ext uri="{FF2B5EF4-FFF2-40B4-BE49-F238E27FC236}">
                  <a16:creationId xmlns:a16="http://schemas.microsoft.com/office/drawing/2014/main" id="{49D98F65-D266-4009-8B8B-F6A4012A1D69}"/>
                </a:ext>
              </a:extLst>
            </p:cNvPr>
            <p:cNvSpPr/>
            <p:nvPr/>
          </p:nvSpPr>
          <p:spPr bwMode="auto">
            <a:xfrm>
              <a:off x="1913075" y="1909368"/>
              <a:ext cx="362448" cy="587793"/>
            </a:xfrm>
            <a:prstGeom prst="round2SameRect">
              <a:avLst>
                <a:gd name="adj1" fmla="val 33969"/>
                <a:gd name="adj2" fmla="val 0"/>
              </a:avLst>
            </a:pr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02C14230-3771-4CBA-A91D-81BA3D00E261}"/>
                </a:ext>
              </a:extLst>
            </p:cNvPr>
            <p:cNvSpPr/>
            <p:nvPr/>
          </p:nvSpPr>
          <p:spPr bwMode="auto">
            <a:xfrm rot="19408671">
              <a:off x="2826477" y="2658389"/>
              <a:ext cx="300155" cy="140478"/>
            </a:xfrm>
            <a:custGeom>
              <a:avLst/>
              <a:gdLst>
                <a:gd name="connsiteX0" fmla="*/ 0 w 372928"/>
                <a:gd name="connsiteY0" fmla="*/ 0 h 191598"/>
                <a:gd name="connsiteX1" fmla="*/ 172287 w 372928"/>
                <a:gd name="connsiteY1" fmla="*/ 0 h 191598"/>
                <a:gd name="connsiteX2" fmla="*/ 206902 w 372928"/>
                <a:gd name="connsiteY2" fmla="*/ 0 h 191598"/>
                <a:gd name="connsiteX3" fmla="*/ 277129 w 372928"/>
                <a:gd name="connsiteY3" fmla="*/ 0 h 191598"/>
                <a:gd name="connsiteX4" fmla="*/ 372928 w 372928"/>
                <a:gd name="connsiteY4" fmla="*/ 95799 h 191598"/>
                <a:gd name="connsiteX5" fmla="*/ 372928 w 372928"/>
                <a:gd name="connsiteY5" fmla="*/ 147147 h 191598"/>
                <a:gd name="connsiteX6" fmla="*/ 328477 w 372928"/>
                <a:gd name="connsiteY6" fmla="*/ 191598 h 191598"/>
                <a:gd name="connsiteX7" fmla="*/ 175152 w 372928"/>
                <a:gd name="connsiteY7" fmla="*/ 191598 h 191598"/>
                <a:gd name="connsiteX8" fmla="*/ 120939 w 372928"/>
                <a:gd name="connsiteY8" fmla="*/ 191598 h 191598"/>
                <a:gd name="connsiteX9" fmla="*/ 31750 w 372928"/>
                <a:gd name="connsiteY9" fmla="*/ 191598 h 191598"/>
                <a:gd name="connsiteX10" fmla="*/ 0 w 372928"/>
                <a:gd name="connsiteY10" fmla="*/ 159848 h 191598"/>
                <a:gd name="connsiteX0" fmla="*/ 0 w 372928"/>
                <a:gd name="connsiteY0" fmla="*/ 0 h 191598"/>
                <a:gd name="connsiteX1" fmla="*/ 206902 w 372928"/>
                <a:gd name="connsiteY1" fmla="*/ 0 h 191598"/>
                <a:gd name="connsiteX2" fmla="*/ 277129 w 372928"/>
                <a:gd name="connsiteY2" fmla="*/ 0 h 191598"/>
                <a:gd name="connsiteX3" fmla="*/ 372928 w 372928"/>
                <a:gd name="connsiteY3" fmla="*/ 95799 h 191598"/>
                <a:gd name="connsiteX4" fmla="*/ 372928 w 372928"/>
                <a:gd name="connsiteY4" fmla="*/ 147147 h 191598"/>
                <a:gd name="connsiteX5" fmla="*/ 328477 w 372928"/>
                <a:gd name="connsiteY5" fmla="*/ 191598 h 191598"/>
                <a:gd name="connsiteX6" fmla="*/ 175152 w 372928"/>
                <a:gd name="connsiteY6" fmla="*/ 191598 h 191598"/>
                <a:gd name="connsiteX7" fmla="*/ 120939 w 372928"/>
                <a:gd name="connsiteY7" fmla="*/ 191598 h 191598"/>
                <a:gd name="connsiteX8" fmla="*/ 31750 w 372928"/>
                <a:gd name="connsiteY8" fmla="*/ 191598 h 191598"/>
                <a:gd name="connsiteX9" fmla="*/ 0 w 372928"/>
                <a:gd name="connsiteY9" fmla="*/ 159848 h 191598"/>
                <a:gd name="connsiteX10" fmla="*/ 0 w 372928"/>
                <a:gd name="connsiteY10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75152 w 372928"/>
                <a:gd name="connsiteY5" fmla="*/ 191598 h 191598"/>
                <a:gd name="connsiteX6" fmla="*/ 120939 w 372928"/>
                <a:gd name="connsiteY6" fmla="*/ 191598 h 191598"/>
                <a:gd name="connsiteX7" fmla="*/ 31750 w 372928"/>
                <a:gd name="connsiteY7" fmla="*/ 191598 h 191598"/>
                <a:gd name="connsiteX8" fmla="*/ 0 w 372928"/>
                <a:gd name="connsiteY8" fmla="*/ 159848 h 191598"/>
                <a:gd name="connsiteX9" fmla="*/ 0 w 372928"/>
                <a:gd name="connsiteY9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120939 w 372928"/>
                <a:gd name="connsiteY5" fmla="*/ 191598 h 191598"/>
                <a:gd name="connsiteX6" fmla="*/ 31750 w 372928"/>
                <a:gd name="connsiteY6" fmla="*/ 191598 h 191598"/>
                <a:gd name="connsiteX7" fmla="*/ 0 w 372928"/>
                <a:gd name="connsiteY7" fmla="*/ 159848 h 191598"/>
                <a:gd name="connsiteX8" fmla="*/ 0 w 372928"/>
                <a:gd name="connsiteY8" fmla="*/ 0 h 191598"/>
                <a:gd name="connsiteX0" fmla="*/ 0 w 372928"/>
                <a:gd name="connsiteY0" fmla="*/ 0 h 191598"/>
                <a:gd name="connsiteX1" fmla="*/ 277129 w 372928"/>
                <a:gd name="connsiteY1" fmla="*/ 0 h 191598"/>
                <a:gd name="connsiteX2" fmla="*/ 372928 w 372928"/>
                <a:gd name="connsiteY2" fmla="*/ 95799 h 191598"/>
                <a:gd name="connsiteX3" fmla="*/ 372928 w 372928"/>
                <a:gd name="connsiteY3" fmla="*/ 147147 h 191598"/>
                <a:gd name="connsiteX4" fmla="*/ 328477 w 372928"/>
                <a:gd name="connsiteY4" fmla="*/ 191598 h 191598"/>
                <a:gd name="connsiteX5" fmla="*/ 31750 w 372928"/>
                <a:gd name="connsiteY5" fmla="*/ 191598 h 191598"/>
                <a:gd name="connsiteX6" fmla="*/ 0 w 372928"/>
                <a:gd name="connsiteY6" fmla="*/ 159848 h 191598"/>
                <a:gd name="connsiteX7" fmla="*/ 0 w 372928"/>
                <a:gd name="connsiteY7" fmla="*/ 0 h 1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928" h="191598">
                  <a:moveTo>
                    <a:pt x="0" y="0"/>
                  </a:moveTo>
                  <a:lnTo>
                    <a:pt x="277129" y="0"/>
                  </a:lnTo>
                  <a:cubicBezTo>
                    <a:pt x="330037" y="0"/>
                    <a:pt x="372928" y="42891"/>
                    <a:pt x="372928" y="95799"/>
                  </a:cubicBezTo>
                  <a:lnTo>
                    <a:pt x="372928" y="147147"/>
                  </a:lnTo>
                  <a:cubicBezTo>
                    <a:pt x="372928" y="171697"/>
                    <a:pt x="353027" y="191598"/>
                    <a:pt x="328477" y="191598"/>
                  </a:cubicBezTo>
                  <a:lnTo>
                    <a:pt x="31750" y="191598"/>
                  </a:lnTo>
                  <a:cubicBezTo>
                    <a:pt x="14215" y="191598"/>
                    <a:pt x="0" y="177383"/>
                    <a:pt x="0" y="1598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37B39F48-8513-40C7-BE05-54C37882B627}"/>
                </a:ext>
              </a:extLst>
            </p:cNvPr>
            <p:cNvSpPr/>
            <p:nvPr/>
          </p:nvSpPr>
          <p:spPr bwMode="auto">
            <a:xfrm rot="13795945">
              <a:off x="1981190" y="2202322"/>
              <a:ext cx="825804" cy="846729"/>
            </a:xfrm>
            <a:custGeom>
              <a:avLst/>
              <a:gdLst>
                <a:gd name="connsiteX0" fmla="*/ 596270 w 825804"/>
                <a:gd name="connsiteY0" fmla="*/ 754281 h 846729"/>
                <a:gd name="connsiteX1" fmla="*/ 562364 w 825804"/>
                <a:gd name="connsiteY1" fmla="*/ 777141 h 846729"/>
                <a:gd name="connsiteX2" fmla="*/ 525805 w 825804"/>
                <a:gd name="connsiteY2" fmla="*/ 784522 h 846729"/>
                <a:gd name="connsiteX3" fmla="*/ 523540 w 825804"/>
                <a:gd name="connsiteY3" fmla="*/ 785278 h 846729"/>
                <a:gd name="connsiteX4" fmla="*/ 26159 w 825804"/>
                <a:gd name="connsiteY4" fmla="*/ 846729 h 846729"/>
                <a:gd name="connsiteX5" fmla="*/ 0 w 825804"/>
                <a:gd name="connsiteY5" fmla="*/ 634999 h 846729"/>
                <a:gd name="connsiteX6" fmla="*/ 414173 w 825804"/>
                <a:gd name="connsiteY6" fmla="*/ 583828 h 846729"/>
                <a:gd name="connsiteX7" fmla="*/ 414173 w 825804"/>
                <a:gd name="connsiteY7" fmla="*/ 196072 h 846729"/>
                <a:gd name="connsiteX8" fmla="*/ 420911 w 825804"/>
                <a:gd name="connsiteY8" fmla="*/ 162697 h 846729"/>
                <a:gd name="connsiteX9" fmla="*/ 422524 w 825804"/>
                <a:gd name="connsiteY9" fmla="*/ 160304 h 846729"/>
                <a:gd name="connsiteX10" fmla="*/ 425165 w 825804"/>
                <a:gd name="connsiteY10" fmla="*/ 135508 h 846729"/>
                <a:gd name="connsiteX11" fmla="*/ 455971 w 825804"/>
                <a:gd name="connsiteY11" fmla="*/ 79132 h 846729"/>
                <a:gd name="connsiteX12" fmla="*/ 474041 w 825804"/>
                <a:gd name="connsiteY12" fmla="*/ 57649 h 846729"/>
                <a:gd name="connsiteX13" fmla="*/ 701993 w 825804"/>
                <a:gd name="connsiteY13" fmla="*/ 37977 h 846729"/>
                <a:gd name="connsiteX14" fmla="*/ 825804 w 825804"/>
                <a:gd name="connsiteY14" fmla="*/ 142116 h 846729"/>
                <a:gd name="connsiteX15" fmla="*/ 627513 w 825804"/>
                <a:gd name="connsiteY15" fmla="*/ 377864 h 846729"/>
                <a:gd name="connsiteX16" fmla="*/ 627513 w 825804"/>
                <a:gd name="connsiteY16" fmla="*/ 678854 h 846729"/>
                <a:gd name="connsiteX17" fmla="*/ 596270 w 825804"/>
                <a:gd name="connsiteY17" fmla="*/ 754281 h 84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25804" h="846729">
                  <a:moveTo>
                    <a:pt x="596270" y="754281"/>
                  </a:moveTo>
                  <a:cubicBezTo>
                    <a:pt x="586618" y="763933"/>
                    <a:pt x="575125" y="771743"/>
                    <a:pt x="562364" y="777141"/>
                  </a:cubicBezTo>
                  <a:lnTo>
                    <a:pt x="525805" y="784522"/>
                  </a:lnTo>
                  <a:lnTo>
                    <a:pt x="523540" y="785278"/>
                  </a:lnTo>
                  <a:lnTo>
                    <a:pt x="26159" y="846729"/>
                  </a:lnTo>
                  <a:lnTo>
                    <a:pt x="0" y="634999"/>
                  </a:lnTo>
                  <a:lnTo>
                    <a:pt x="414173" y="583828"/>
                  </a:lnTo>
                  <a:lnTo>
                    <a:pt x="414173" y="196072"/>
                  </a:lnTo>
                  <a:cubicBezTo>
                    <a:pt x="414173" y="184233"/>
                    <a:pt x="416572" y="172955"/>
                    <a:pt x="420911" y="162697"/>
                  </a:cubicBezTo>
                  <a:lnTo>
                    <a:pt x="422524" y="160304"/>
                  </a:lnTo>
                  <a:lnTo>
                    <a:pt x="425165" y="135508"/>
                  </a:lnTo>
                  <a:cubicBezTo>
                    <a:pt x="431359" y="115426"/>
                    <a:pt x="441592" y="96226"/>
                    <a:pt x="455971" y="79132"/>
                  </a:cubicBezTo>
                  <a:lnTo>
                    <a:pt x="474041" y="57649"/>
                  </a:lnTo>
                  <a:cubicBezTo>
                    <a:pt x="531556" y="-10730"/>
                    <a:pt x="633614" y="-19538"/>
                    <a:pt x="701993" y="37977"/>
                  </a:cubicBezTo>
                  <a:lnTo>
                    <a:pt x="825804" y="142116"/>
                  </a:lnTo>
                  <a:lnTo>
                    <a:pt x="627513" y="377864"/>
                  </a:lnTo>
                  <a:lnTo>
                    <a:pt x="627513" y="678854"/>
                  </a:lnTo>
                  <a:cubicBezTo>
                    <a:pt x="627513" y="708310"/>
                    <a:pt x="615574" y="734977"/>
                    <a:pt x="596270" y="754281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6518D649-90C8-4A21-90AB-BF8055F42D7A}"/>
                </a:ext>
              </a:extLst>
            </p:cNvPr>
            <p:cNvSpPr/>
            <p:nvPr/>
          </p:nvSpPr>
          <p:spPr bwMode="auto">
            <a:xfrm rot="16200000">
              <a:off x="2660224" y="2364825"/>
              <a:ext cx="137267" cy="170578"/>
            </a:xfrm>
            <a:custGeom>
              <a:avLst/>
              <a:gdLst>
                <a:gd name="connsiteX0" fmla="*/ 137267 w 137267"/>
                <a:gd name="connsiteY0" fmla="*/ 56593 h 170578"/>
                <a:gd name="connsiteX1" fmla="*/ 137267 w 137267"/>
                <a:gd name="connsiteY1" fmla="*/ 108984 h 170578"/>
                <a:gd name="connsiteX2" fmla="*/ 137266 w 137267"/>
                <a:gd name="connsiteY2" fmla="*/ 108985 h 170578"/>
                <a:gd name="connsiteX3" fmla="*/ 137266 w 137267"/>
                <a:gd name="connsiteY3" fmla="*/ 157138 h 170578"/>
                <a:gd name="connsiteX4" fmla="*/ 123826 w 137267"/>
                <a:gd name="connsiteY4" fmla="*/ 170578 h 170578"/>
                <a:gd name="connsiteX5" fmla="*/ 95581 w 137267"/>
                <a:gd name="connsiteY5" fmla="*/ 170578 h 170578"/>
                <a:gd name="connsiteX6" fmla="*/ 86077 w 137267"/>
                <a:gd name="connsiteY6" fmla="*/ 166642 h 170578"/>
                <a:gd name="connsiteX7" fmla="*/ 83763 w 137267"/>
                <a:gd name="connsiteY7" fmla="*/ 161054 h 170578"/>
                <a:gd name="connsiteX8" fmla="*/ 64625 w 137267"/>
                <a:gd name="connsiteY8" fmla="*/ 161054 h 170578"/>
                <a:gd name="connsiteX9" fmla="*/ 51185 w 137267"/>
                <a:gd name="connsiteY9" fmla="*/ 147614 h 170578"/>
                <a:gd name="connsiteX10" fmla="*/ 51185 w 137267"/>
                <a:gd name="connsiteY10" fmla="*/ 142451 h 170578"/>
                <a:gd name="connsiteX11" fmla="*/ 33467 w 137267"/>
                <a:gd name="connsiteY11" fmla="*/ 142451 h 170578"/>
                <a:gd name="connsiteX12" fmla="*/ 0 w 137267"/>
                <a:gd name="connsiteY12" fmla="*/ 108984 h 170578"/>
                <a:gd name="connsiteX13" fmla="*/ 0 w 137267"/>
                <a:gd name="connsiteY13" fmla="*/ 56593 h 170578"/>
                <a:gd name="connsiteX14" fmla="*/ 56593 w 137267"/>
                <a:gd name="connsiteY14" fmla="*/ 0 h 170578"/>
                <a:gd name="connsiteX15" fmla="*/ 80675 w 137267"/>
                <a:gd name="connsiteY15" fmla="*/ 0 h 170578"/>
                <a:gd name="connsiteX16" fmla="*/ 137267 w 137267"/>
                <a:gd name="connsiteY16" fmla="*/ 56593 h 170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7267" h="170578">
                  <a:moveTo>
                    <a:pt x="137267" y="56593"/>
                  </a:moveTo>
                  <a:lnTo>
                    <a:pt x="137267" y="108984"/>
                  </a:lnTo>
                  <a:lnTo>
                    <a:pt x="137266" y="108985"/>
                  </a:lnTo>
                  <a:lnTo>
                    <a:pt x="137266" y="157138"/>
                  </a:lnTo>
                  <a:cubicBezTo>
                    <a:pt x="137266" y="164561"/>
                    <a:pt x="131249" y="170578"/>
                    <a:pt x="123826" y="170578"/>
                  </a:cubicBezTo>
                  <a:lnTo>
                    <a:pt x="95581" y="170578"/>
                  </a:lnTo>
                  <a:cubicBezTo>
                    <a:pt x="91870" y="170578"/>
                    <a:pt x="88510" y="169074"/>
                    <a:pt x="86077" y="166642"/>
                  </a:cubicBezTo>
                  <a:lnTo>
                    <a:pt x="83763" y="161054"/>
                  </a:lnTo>
                  <a:lnTo>
                    <a:pt x="64625" y="161054"/>
                  </a:lnTo>
                  <a:cubicBezTo>
                    <a:pt x="57202" y="161054"/>
                    <a:pt x="51185" y="155037"/>
                    <a:pt x="51185" y="147614"/>
                  </a:cubicBezTo>
                  <a:lnTo>
                    <a:pt x="51185" y="142451"/>
                  </a:lnTo>
                  <a:lnTo>
                    <a:pt x="33467" y="142451"/>
                  </a:lnTo>
                  <a:cubicBezTo>
                    <a:pt x="14984" y="142451"/>
                    <a:pt x="0" y="127467"/>
                    <a:pt x="0" y="108984"/>
                  </a:cubicBezTo>
                  <a:lnTo>
                    <a:pt x="0" y="56593"/>
                  </a:lnTo>
                  <a:cubicBezTo>
                    <a:pt x="0" y="25337"/>
                    <a:pt x="25337" y="0"/>
                    <a:pt x="56593" y="0"/>
                  </a:cubicBezTo>
                  <a:lnTo>
                    <a:pt x="80675" y="0"/>
                  </a:lnTo>
                  <a:cubicBezTo>
                    <a:pt x="111930" y="0"/>
                    <a:pt x="137267" y="25337"/>
                    <a:pt x="137267" y="56593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FCD6CB31-3FD8-4937-9534-B5B541F36989}"/>
                </a:ext>
              </a:extLst>
            </p:cNvPr>
            <p:cNvSpPr/>
            <p:nvPr/>
          </p:nvSpPr>
          <p:spPr bwMode="auto">
            <a:xfrm rot="16683230">
              <a:off x="2126372" y="1878789"/>
              <a:ext cx="469383" cy="753862"/>
            </a:xfrm>
            <a:custGeom>
              <a:avLst/>
              <a:gdLst>
                <a:gd name="connsiteX0" fmla="*/ 469373 w 469383"/>
                <a:gd name="connsiteY0" fmla="*/ 94669 h 753862"/>
                <a:gd name="connsiteX1" fmla="*/ 442233 w 469383"/>
                <a:gd name="connsiteY1" fmla="*/ 163013 h 753862"/>
                <a:gd name="connsiteX2" fmla="*/ 190028 w 469383"/>
                <a:gd name="connsiteY2" fmla="*/ 422740 h 753862"/>
                <a:gd name="connsiteX3" fmla="*/ 190027 w 469383"/>
                <a:gd name="connsiteY3" fmla="*/ 728963 h 753862"/>
                <a:gd name="connsiteX4" fmla="*/ 165128 w 469383"/>
                <a:gd name="connsiteY4" fmla="*/ 753862 h 753862"/>
                <a:gd name="connsiteX5" fmla="*/ 24899 w 469383"/>
                <a:gd name="connsiteY5" fmla="*/ 753862 h 753862"/>
                <a:gd name="connsiteX6" fmla="*/ 0 w 469383"/>
                <a:gd name="connsiteY6" fmla="*/ 728963 h 753862"/>
                <a:gd name="connsiteX7" fmla="*/ 0 w 469383"/>
                <a:gd name="connsiteY7" fmla="*/ 382573 h 753862"/>
                <a:gd name="connsiteX8" fmla="*/ 27829 w 469383"/>
                <a:gd name="connsiteY8" fmla="*/ 315388 h 753862"/>
                <a:gd name="connsiteX9" fmla="*/ 30691 w 469383"/>
                <a:gd name="connsiteY9" fmla="*/ 313458 h 753862"/>
                <a:gd name="connsiteX10" fmla="*/ 35384 w 469383"/>
                <a:gd name="connsiteY10" fmla="*/ 306160 h 753862"/>
                <a:gd name="connsiteX11" fmla="*/ 304374 w 469383"/>
                <a:gd name="connsiteY11" fmla="*/ 29147 h 753862"/>
                <a:gd name="connsiteX12" fmla="*/ 440237 w 469383"/>
                <a:gd name="connsiteY12" fmla="*/ 27150 h 753862"/>
                <a:gd name="connsiteX13" fmla="*/ 469373 w 469383"/>
                <a:gd name="connsiteY13" fmla="*/ 94669 h 75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69383" h="753862">
                  <a:moveTo>
                    <a:pt x="469373" y="94669"/>
                  </a:moveTo>
                  <a:cubicBezTo>
                    <a:pt x="469735" y="119255"/>
                    <a:pt x="460716" y="143979"/>
                    <a:pt x="442233" y="163013"/>
                  </a:cubicBezTo>
                  <a:lnTo>
                    <a:pt x="190028" y="422740"/>
                  </a:lnTo>
                  <a:lnTo>
                    <a:pt x="190027" y="728963"/>
                  </a:lnTo>
                  <a:cubicBezTo>
                    <a:pt x="190027" y="742714"/>
                    <a:pt x="178879" y="753862"/>
                    <a:pt x="165128" y="753862"/>
                  </a:cubicBezTo>
                  <a:lnTo>
                    <a:pt x="24899" y="753862"/>
                  </a:lnTo>
                  <a:cubicBezTo>
                    <a:pt x="11148" y="753862"/>
                    <a:pt x="0" y="742714"/>
                    <a:pt x="0" y="728963"/>
                  </a:cubicBezTo>
                  <a:lnTo>
                    <a:pt x="0" y="382573"/>
                  </a:lnTo>
                  <a:cubicBezTo>
                    <a:pt x="0" y="356335"/>
                    <a:pt x="10635" y="332582"/>
                    <a:pt x="27829" y="315388"/>
                  </a:cubicBezTo>
                  <a:lnTo>
                    <a:pt x="30691" y="313458"/>
                  </a:lnTo>
                  <a:lnTo>
                    <a:pt x="35384" y="306160"/>
                  </a:lnTo>
                  <a:lnTo>
                    <a:pt x="304374" y="29147"/>
                  </a:lnTo>
                  <a:cubicBezTo>
                    <a:pt x="341340" y="-8922"/>
                    <a:pt x="402168" y="-9816"/>
                    <a:pt x="440237" y="27150"/>
                  </a:cubicBezTo>
                  <a:cubicBezTo>
                    <a:pt x="459271" y="45634"/>
                    <a:pt x="469012" y="70082"/>
                    <a:pt x="469373" y="94669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D9AAC4E-5A96-46A6-9F63-4B4093D6E239}"/>
                </a:ext>
              </a:extLst>
            </p:cNvPr>
            <p:cNvSpPr/>
            <p:nvPr/>
          </p:nvSpPr>
          <p:spPr bwMode="auto">
            <a:xfrm>
              <a:off x="1391901" y="2347465"/>
              <a:ext cx="298636" cy="298636"/>
            </a:xfrm>
            <a:custGeom>
              <a:avLst/>
              <a:gdLst>
                <a:gd name="connsiteX0" fmla="*/ 162412 w 945106"/>
                <a:gd name="connsiteY0" fmla="*/ 189939 h 945106"/>
                <a:gd name="connsiteX1" fmla="*/ 123447 w 945106"/>
                <a:gd name="connsiteY1" fmla="*/ 237165 h 945106"/>
                <a:gd name="connsiteX2" fmla="*/ 51546 w 945106"/>
                <a:gd name="connsiteY2" fmla="*/ 472553 h 945106"/>
                <a:gd name="connsiteX3" fmla="*/ 174856 w 945106"/>
                <a:gd name="connsiteY3" fmla="*/ 770249 h 945106"/>
                <a:gd name="connsiteX4" fmla="*/ 205697 w 945106"/>
                <a:gd name="connsiteY4" fmla="*/ 795695 h 945106"/>
                <a:gd name="connsiteX5" fmla="*/ 227214 w 945106"/>
                <a:gd name="connsiteY5" fmla="*/ 413214 h 945106"/>
                <a:gd name="connsiteX6" fmla="*/ 181829 w 945106"/>
                <a:gd name="connsiteY6" fmla="*/ 394415 h 945106"/>
                <a:gd name="connsiteX7" fmla="*/ 162412 w 945106"/>
                <a:gd name="connsiteY7" fmla="*/ 347537 h 945106"/>
                <a:gd name="connsiteX8" fmla="*/ 413486 w 945106"/>
                <a:gd name="connsiteY8" fmla="*/ 123286 h 945106"/>
                <a:gd name="connsiteX9" fmla="*/ 462019 w 945106"/>
                <a:gd name="connsiteY9" fmla="*/ 123286 h 945106"/>
                <a:gd name="connsiteX10" fmla="*/ 510553 w 945106"/>
                <a:gd name="connsiteY10" fmla="*/ 171820 h 945106"/>
                <a:gd name="connsiteX11" fmla="*/ 510553 w 945106"/>
                <a:gd name="connsiteY11" fmla="*/ 434793 h 945106"/>
                <a:gd name="connsiteX12" fmla="*/ 496338 w 945106"/>
                <a:gd name="connsiteY12" fmla="*/ 469112 h 945106"/>
                <a:gd name="connsiteX13" fmla="*/ 474278 w 945106"/>
                <a:gd name="connsiteY13" fmla="*/ 478250 h 945106"/>
                <a:gd name="connsiteX14" fmla="*/ 494461 w 945106"/>
                <a:gd name="connsiteY14" fmla="*/ 837018 h 945106"/>
                <a:gd name="connsiteX15" fmla="*/ 393872 w 945106"/>
                <a:gd name="connsiteY15" fmla="*/ 837018 h 945106"/>
                <a:gd name="connsiteX16" fmla="*/ 413770 w 945106"/>
                <a:gd name="connsiteY16" fmla="*/ 483326 h 945106"/>
                <a:gd name="connsiteX17" fmla="*/ 413486 w 945106"/>
                <a:gd name="connsiteY17" fmla="*/ 483326 h 945106"/>
                <a:gd name="connsiteX18" fmla="*/ 472552 w 945106"/>
                <a:gd name="connsiteY18" fmla="*/ 51547 h 945106"/>
                <a:gd name="connsiteX19" fmla="*/ 237164 w 945106"/>
                <a:gd name="connsiteY19" fmla="*/ 123449 h 945106"/>
                <a:gd name="connsiteX20" fmla="*/ 191984 w 945106"/>
                <a:gd name="connsiteY20" fmla="*/ 160725 h 945106"/>
                <a:gd name="connsiteX21" fmla="*/ 191983 w 945106"/>
                <a:gd name="connsiteY21" fmla="*/ 293229 h 945106"/>
                <a:gd name="connsiteX22" fmla="*/ 214843 w 945106"/>
                <a:gd name="connsiteY22" fmla="*/ 316089 h 945106"/>
                <a:gd name="connsiteX23" fmla="*/ 237703 w 945106"/>
                <a:gd name="connsiteY23" fmla="*/ 293229 h 945106"/>
                <a:gd name="connsiteX24" fmla="*/ 237703 w 945106"/>
                <a:gd name="connsiteY24" fmla="*/ 138180 h 945106"/>
                <a:gd name="connsiteX25" fmla="*/ 270565 w 945106"/>
                <a:gd name="connsiteY25" fmla="*/ 138180 h 945106"/>
                <a:gd name="connsiteX26" fmla="*/ 270564 w 945106"/>
                <a:gd name="connsiteY26" fmla="*/ 293229 h 945106"/>
                <a:gd name="connsiteX27" fmla="*/ 293424 w 945106"/>
                <a:gd name="connsiteY27" fmla="*/ 316089 h 945106"/>
                <a:gd name="connsiteX28" fmla="*/ 316284 w 945106"/>
                <a:gd name="connsiteY28" fmla="*/ 293229 h 945106"/>
                <a:gd name="connsiteX29" fmla="*/ 316284 w 945106"/>
                <a:gd name="connsiteY29" fmla="*/ 138180 h 945106"/>
                <a:gd name="connsiteX30" fmla="*/ 345856 w 945106"/>
                <a:gd name="connsiteY30" fmla="*/ 138180 h 945106"/>
                <a:gd name="connsiteX31" fmla="*/ 345856 w 945106"/>
                <a:gd name="connsiteY31" fmla="*/ 347537 h 945106"/>
                <a:gd name="connsiteX32" fmla="*/ 326439 w 945106"/>
                <a:gd name="connsiteY32" fmla="*/ 394415 h 945106"/>
                <a:gd name="connsiteX33" fmla="*/ 280140 w 945106"/>
                <a:gd name="connsiteY33" fmla="*/ 413592 h 945106"/>
                <a:gd name="connsiteX34" fmla="*/ 303961 w 945106"/>
                <a:gd name="connsiteY34" fmla="*/ 837017 h 945106"/>
                <a:gd name="connsiteX35" fmla="*/ 265461 w 945106"/>
                <a:gd name="connsiteY35" fmla="*/ 837017 h 945106"/>
                <a:gd name="connsiteX36" fmla="*/ 308678 w 945106"/>
                <a:gd name="connsiteY36" fmla="*/ 860474 h 945106"/>
                <a:gd name="connsiteX37" fmla="*/ 472552 w 945106"/>
                <a:gd name="connsiteY37" fmla="*/ 893559 h 945106"/>
                <a:gd name="connsiteX38" fmla="*/ 636427 w 945106"/>
                <a:gd name="connsiteY38" fmla="*/ 860474 h 945106"/>
                <a:gd name="connsiteX39" fmla="*/ 679645 w 945106"/>
                <a:gd name="connsiteY39" fmla="*/ 837016 h 945106"/>
                <a:gd name="connsiteX40" fmla="*/ 608185 w 945106"/>
                <a:gd name="connsiteY40" fmla="*/ 837016 h 945106"/>
                <a:gd name="connsiteX41" fmla="*/ 631732 w 945106"/>
                <a:gd name="connsiteY41" fmla="*/ 418471 h 945106"/>
                <a:gd name="connsiteX42" fmla="*/ 621830 w 945106"/>
                <a:gd name="connsiteY42" fmla="*/ 415212 h 945106"/>
                <a:gd name="connsiteX43" fmla="*/ 565810 w 945106"/>
                <a:gd name="connsiteY43" fmla="*/ 277465 h 945106"/>
                <a:gd name="connsiteX44" fmla="*/ 657532 w 945106"/>
                <a:gd name="connsiteY44" fmla="*/ 127970 h 945106"/>
                <a:gd name="connsiteX45" fmla="*/ 749254 w 945106"/>
                <a:gd name="connsiteY45" fmla="*/ 277465 h 945106"/>
                <a:gd name="connsiteX46" fmla="*/ 693235 w 945106"/>
                <a:gd name="connsiteY46" fmla="*/ 415212 h 945106"/>
                <a:gd name="connsiteX47" fmla="*/ 685193 w 945106"/>
                <a:gd name="connsiteY47" fmla="*/ 417858 h 945106"/>
                <a:gd name="connsiteX48" fmla="*/ 707911 w 945106"/>
                <a:gd name="connsiteY48" fmla="*/ 821674 h 945106"/>
                <a:gd name="connsiteX49" fmla="*/ 707940 w 945106"/>
                <a:gd name="connsiteY49" fmla="*/ 821658 h 945106"/>
                <a:gd name="connsiteX50" fmla="*/ 893558 w 945106"/>
                <a:gd name="connsiteY50" fmla="*/ 472553 h 945106"/>
                <a:gd name="connsiteX51" fmla="*/ 472552 w 945106"/>
                <a:gd name="connsiteY51" fmla="*/ 51547 h 945106"/>
                <a:gd name="connsiteX52" fmla="*/ 472553 w 945106"/>
                <a:gd name="connsiteY52" fmla="*/ 0 h 945106"/>
                <a:gd name="connsiteX53" fmla="*/ 945106 w 945106"/>
                <a:gd name="connsiteY53" fmla="*/ 472553 h 945106"/>
                <a:gd name="connsiteX54" fmla="*/ 472553 w 945106"/>
                <a:gd name="connsiteY54" fmla="*/ 945106 h 945106"/>
                <a:gd name="connsiteX55" fmla="*/ 0 w 945106"/>
                <a:gd name="connsiteY55" fmla="*/ 472553 h 945106"/>
                <a:gd name="connsiteX56" fmla="*/ 472553 w 945106"/>
                <a:gd name="connsiteY56" fmla="*/ 0 h 945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945106" h="945106">
                  <a:moveTo>
                    <a:pt x="162412" y="189939"/>
                  </a:moveTo>
                  <a:lnTo>
                    <a:pt x="123447" y="237165"/>
                  </a:lnTo>
                  <a:cubicBezTo>
                    <a:pt x="78053" y="304358"/>
                    <a:pt x="51546" y="385360"/>
                    <a:pt x="51546" y="472553"/>
                  </a:cubicBezTo>
                  <a:cubicBezTo>
                    <a:pt x="51546" y="588811"/>
                    <a:pt x="98669" y="694062"/>
                    <a:pt x="174856" y="770249"/>
                  </a:cubicBezTo>
                  <a:lnTo>
                    <a:pt x="205697" y="795695"/>
                  </a:lnTo>
                  <a:lnTo>
                    <a:pt x="227214" y="413214"/>
                  </a:lnTo>
                  <a:lnTo>
                    <a:pt x="181829" y="394415"/>
                  </a:lnTo>
                  <a:cubicBezTo>
                    <a:pt x="169832" y="382418"/>
                    <a:pt x="162412" y="365844"/>
                    <a:pt x="162412" y="347537"/>
                  </a:cubicBezTo>
                  <a:close/>
                  <a:moveTo>
                    <a:pt x="413486" y="123286"/>
                  </a:moveTo>
                  <a:lnTo>
                    <a:pt x="462019" y="123286"/>
                  </a:lnTo>
                  <a:cubicBezTo>
                    <a:pt x="488824" y="123286"/>
                    <a:pt x="510553" y="145015"/>
                    <a:pt x="510553" y="171820"/>
                  </a:cubicBezTo>
                  <a:lnTo>
                    <a:pt x="510553" y="434793"/>
                  </a:lnTo>
                  <a:cubicBezTo>
                    <a:pt x="510553" y="448196"/>
                    <a:pt x="505121" y="460329"/>
                    <a:pt x="496338" y="469112"/>
                  </a:cubicBezTo>
                  <a:lnTo>
                    <a:pt x="474278" y="478250"/>
                  </a:lnTo>
                  <a:lnTo>
                    <a:pt x="494461" y="837018"/>
                  </a:lnTo>
                  <a:lnTo>
                    <a:pt x="393872" y="837018"/>
                  </a:lnTo>
                  <a:lnTo>
                    <a:pt x="413770" y="483326"/>
                  </a:lnTo>
                  <a:lnTo>
                    <a:pt x="413486" y="483326"/>
                  </a:lnTo>
                  <a:close/>
                  <a:moveTo>
                    <a:pt x="472552" y="51547"/>
                  </a:moveTo>
                  <a:cubicBezTo>
                    <a:pt x="385359" y="51547"/>
                    <a:pt x="304357" y="78054"/>
                    <a:pt x="237164" y="123449"/>
                  </a:cubicBezTo>
                  <a:lnTo>
                    <a:pt x="191984" y="160725"/>
                  </a:lnTo>
                  <a:lnTo>
                    <a:pt x="191983" y="293229"/>
                  </a:lnTo>
                  <a:cubicBezTo>
                    <a:pt x="191983" y="305854"/>
                    <a:pt x="202218" y="316089"/>
                    <a:pt x="214843" y="316089"/>
                  </a:cubicBezTo>
                  <a:cubicBezTo>
                    <a:pt x="227468" y="316089"/>
                    <a:pt x="237703" y="305854"/>
                    <a:pt x="237703" y="293229"/>
                  </a:cubicBezTo>
                  <a:lnTo>
                    <a:pt x="237703" y="138180"/>
                  </a:lnTo>
                  <a:lnTo>
                    <a:pt x="270565" y="138180"/>
                  </a:lnTo>
                  <a:lnTo>
                    <a:pt x="270564" y="293229"/>
                  </a:lnTo>
                  <a:cubicBezTo>
                    <a:pt x="270564" y="305854"/>
                    <a:pt x="280799" y="316089"/>
                    <a:pt x="293424" y="316089"/>
                  </a:cubicBezTo>
                  <a:cubicBezTo>
                    <a:pt x="306049" y="316089"/>
                    <a:pt x="316284" y="305854"/>
                    <a:pt x="316284" y="293229"/>
                  </a:cubicBezTo>
                  <a:lnTo>
                    <a:pt x="316284" y="138180"/>
                  </a:lnTo>
                  <a:lnTo>
                    <a:pt x="345856" y="138180"/>
                  </a:lnTo>
                  <a:lnTo>
                    <a:pt x="345856" y="347537"/>
                  </a:lnTo>
                  <a:cubicBezTo>
                    <a:pt x="345856" y="365844"/>
                    <a:pt x="338436" y="382418"/>
                    <a:pt x="326439" y="394415"/>
                  </a:cubicBezTo>
                  <a:lnTo>
                    <a:pt x="280140" y="413592"/>
                  </a:lnTo>
                  <a:lnTo>
                    <a:pt x="303961" y="837017"/>
                  </a:lnTo>
                  <a:lnTo>
                    <a:pt x="265461" y="837017"/>
                  </a:lnTo>
                  <a:lnTo>
                    <a:pt x="308678" y="860474"/>
                  </a:lnTo>
                  <a:cubicBezTo>
                    <a:pt x="359046" y="881779"/>
                    <a:pt x="414423" y="893559"/>
                    <a:pt x="472552" y="893559"/>
                  </a:cubicBezTo>
                  <a:cubicBezTo>
                    <a:pt x="530681" y="893559"/>
                    <a:pt x="586058" y="881779"/>
                    <a:pt x="636427" y="860474"/>
                  </a:cubicBezTo>
                  <a:lnTo>
                    <a:pt x="679645" y="837016"/>
                  </a:lnTo>
                  <a:lnTo>
                    <a:pt x="608185" y="837016"/>
                  </a:lnTo>
                  <a:lnTo>
                    <a:pt x="631732" y="418471"/>
                  </a:lnTo>
                  <a:lnTo>
                    <a:pt x="621830" y="415212"/>
                  </a:lnTo>
                  <a:cubicBezTo>
                    <a:pt x="588909" y="392518"/>
                    <a:pt x="565810" y="339388"/>
                    <a:pt x="565810" y="277465"/>
                  </a:cubicBezTo>
                  <a:cubicBezTo>
                    <a:pt x="565810" y="194901"/>
                    <a:pt x="606875" y="127970"/>
                    <a:pt x="657532" y="127970"/>
                  </a:cubicBezTo>
                  <a:cubicBezTo>
                    <a:pt x="708189" y="127970"/>
                    <a:pt x="749254" y="194901"/>
                    <a:pt x="749254" y="277465"/>
                  </a:cubicBezTo>
                  <a:cubicBezTo>
                    <a:pt x="749254" y="339388"/>
                    <a:pt x="726155" y="392518"/>
                    <a:pt x="693235" y="415212"/>
                  </a:cubicBezTo>
                  <a:lnTo>
                    <a:pt x="685193" y="417858"/>
                  </a:lnTo>
                  <a:lnTo>
                    <a:pt x="707911" y="821674"/>
                  </a:lnTo>
                  <a:lnTo>
                    <a:pt x="707940" y="821658"/>
                  </a:lnTo>
                  <a:cubicBezTo>
                    <a:pt x="819929" y="746000"/>
                    <a:pt x="893558" y="617875"/>
                    <a:pt x="893558" y="472553"/>
                  </a:cubicBezTo>
                  <a:cubicBezTo>
                    <a:pt x="893558" y="240038"/>
                    <a:pt x="705067" y="51547"/>
                    <a:pt x="472552" y="51547"/>
                  </a:cubicBezTo>
                  <a:close/>
                  <a:moveTo>
                    <a:pt x="472553" y="0"/>
                  </a:moveTo>
                  <a:cubicBezTo>
                    <a:pt x="733537" y="0"/>
                    <a:pt x="945106" y="211569"/>
                    <a:pt x="945106" y="472553"/>
                  </a:cubicBezTo>
                  <a:cubicBezTo>
                    <a:pt x="945106" y="733537"/>
                    <a:pt x="733537" y="945106"/>
                    <a:pt x="472553" y="945106"/>
                  </a:cubicBezTo>
                  <a:cubicBezTo>
                    <a:pt x="211569" y="945106"/>
                    <a:pt x="0" y="733537"/>
                    <a:pt x="0" y="472553"/>
                  </a:cubicBezTo>
                  <a:cubicBezTo>
                    <a:pt x="0" y="211569"/>
                    <a:pt x="211569" y="0"/>
                    <a:pt x="472553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55226FC5-0084-42BE-84AE-F6ECC431E61E}"/>
                </a:ext>
              </a:extLst>
            </p:cNvPr>
            <p:cNvGrpSpPr/>
            <p:nvPr/>
          </p:nvGrpSpPr>
          <p:grpSpPr>
            <a:xfrm>
              <a:off x="1805723" y="1165764"/>
              <a:ext cx="702448" cy="715539"/>
              <a:chOff x="2040662" y="1818921"/>
              <a:chExt cx="1317120" cy="1341666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8191E84-2073-4192-A3C2-935C9CC97701}"/>
                  </a:ext>
                </a:extLst>
              </p:cNvPr>
              <p:cNvSpPr/>
              <p:nvPr/>
            </p:nvSpPr>
            <p:spPr bwMode="auto">
              <a:xfrm>
                <a:off x="2191325" y="1954801"/>
                <a:ext cx="1166457" cy="1160030"/>
              </a:xfrm>
              <a:custGeom>
                <a:avLst/>
                <a:gdLst>
                  <a:gd name="connsiteX0" fmla="*/ 550009 w 1166457"/>
                  <a:gd name="connsiteY0" fmla="*/ 0 h 1160030"/>
                  <a:gd name="connsiteX1" fmla="*/ 1074557 w 1166457"/>
                  <a:gd name="connsiteY1" fmla="*/ 291672 h 1160030"/>
                  <a:gd name="connsiteX2" fmla="*/ 1082408 w 1166457"/>
                  <a:gd name="connsiteY2" fmla="*/ 611939 h 1160030"/>
                  <a:gd name="connsiteX3" fmla="*/ 1166157 w 1166457"/>
                  <a:gd name="connsiteY3" fmla="*/ 757314 h 1160030"/>
                  <a:gd name="connsiteX4" fmla="*/ 1056796 w 1166457"/>
                  <a:gd name="connsiteY4" fmla="*/ 805783 h 1160030"/>
                  <a:gd name="connsiteX5" fmla="*/ 1024221 w 1166457"/>
                  <a:gd name="connsiteY5" fmla="*/ 872886 h 1160030"/>
                  <a:gd name="connsiteX6" fmla="*/ 886715 w 1166457"/>
                  <a:gd name="connsiteY6" fmla="*/ 862990 h 1160030"/>
                  <a:gd name="connsiteX7" fmla="*/ 970764 w 1166457"/>
                  <a:gd name="connsiteY7" fmla="*/ 935994 h 1160030"/>
                  <a:gd name="connsiteX8" fmla="*/ 982263 w 1166457"/>
                  <a:gd name="connsiteY8" fmla="*/ 937330 h 1160030"/>
                  <a:gd name="connsiteX9" fmla="*/ 974423 w 1166457"/>
                  <a:gd name="connsiteY9" fmla="*/ 948958 h 1160030"/>
                  <a:gd name="connsiteX10" fmla="*/ 550009 w 1166457"/>
                  <a:gd name="connsiteY10" fmla="*/ 1160030 h 1160030"/>
                  <a:gd name="connsiteX11" fmla="*/ 0 w 1166457"/>
                  <a:gd name="connsiteY11" fmla="*/ 580015 h 1160030"/>
                  <a:gd name="connsiteX12" fmla="*/ 550009 w 1166457"/>
                  <a:gd name="connsiteY12" fmla="*/ 0 h 116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66457" h="1160030">
                    <a:moveTo>
                      <a:pt x="550009" y="0"/>
                    </a:moveTo>
                    <a:cubicBezTo>
                      <a:pt x="815801" y="0"/>
                      <a:pt x="1023271" y="27369"/>
                      <a:pt x="1074557" y="291672"/>
                    </a:cubicBezTo>
                    <a:cubicBezTo>
                      <a:pt x="1023199" y="379378"/>
                      <a:pt x="1019466" y="528996"/>
                      <a:pt x="1082408" y="611939"/>
                    </a:cubicBezTo>
                    <a:cubicBezTo>
                      <a:pt x="1128580" y="669922"/>
                      <a:pt x="1170426" y="725007"/>
                      <a:pt x="1166157" y="757314"/>
                    </a:cubicBezTo>
                    <a:cubicBezTo>
                      <a:pt x="1161888" y="789621"/>
                      <a:pt x="1161471" y="802560"/>
                      <a:pt x="1056796" y="805783"/>
                    </a:cubicBezTo>
                    <a:lnTo>
                      <a:pt x="1024221" y="872886"/>
                    </a:lnTo>
                    <a:lnTo>
                      <a:pt x="886715" y="862990"/>
                    </a:lnTo>
                    <a:cubicBezTo>
                      <a:pt x="886715" y="895809"/>
                      <a:pt x="921372" y="923966"/>
                      <a:pt x="970764" y="935994"/>
                    </a:cubicBezTo>
                    <a:lnTo>
                      <a:pt x="982263" y="937330"/>
                    </a:lnTo>
                    <a:lnTo>
                      <a:pt x="974423" y="948958"/>
                    </a:lnTo>
                    <a:cubicBezTo>
                      <a:pt x="873544" y="1077865"/>
                      <a:pt x="720876" y="1160030"/>
                      <a:pt x="550009" y="1160030"/>
                    </a:cubicBezTo>
                    <a:cubicBezTo>
                      <a:pt x="246247" y="1160030"/>
                      <a:pt x="0" y="900348"/>
                      <a:pt x="0" y="580015"/>
                    </a:cubicBezTo>
                    <a:cubicBezTo>
                      <a:pt x="0" y="259682"/>
                      <a:pt x="246247" y="0"/>
                      <a:pt x="55000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E651297-27A6-4890-9465-25DA25C8A2F2}"/>
                  </a:ext>
                </a:extLst>
              </p:cNvPr>
              <p:cNvSpPr/>
              <p:nvPr/>
            </p:nvSpPr>
            <p:spPr bwMode="auto">
              <a:xfrm rot="688662">
                <a:off x="2145564" y="1952135"/>
                <a:ext cx="454033" cy="1009314"/>
              </a:xfrm>
              <a:custGeom>
                <a:avLst/>
                <a:gdLst>
                  <a:gd name="connsiteX0" fmla="*/ 362529 w 454033"/>
                  <a:gd name="connsiteY0" fmla="*/ 11108 h 1009314"/>
                  <a:gd name="connsiteX1" fmla="*/ 454033 w 454033"/>
                  <a:gd name="connsiteY1" fmla="*/ 0 h 1009314"/>
                  <a:gd name="connsiteX2" fmla="*/ 375840 w 454033"/>
                  <a:gd name="connsiteY2" fmla="*/ 546747 h 1009314"/>
                  <a:gd name="connsiteX3" fmla="*/ 379537 w 454033"/>
                  <a:gd name="connsiteY3" fmla="*/ 651589 h 1009314"/>
                  <a:gd name="connsiteX4" fmla="*/ 379021 w 454033"/>
                  <a:gd name="connsiteY4" fmla="*/ 652062 h 1009314"/>
                  <a:gd name="connsiteX5" fmla="*/ 311276 w 454033"/>
                  <a:gd name="connsiteY5" fmla="*/ 739453 h 1009314"/>
                  <a:gd name="connsiteX6" fmla="*/ 225300 w 454033"/>
                  <a:gd name="connsiteY6" fmla="*/ 937375 h 1009314"/>
                  <a:gd name="connsiteX7" fmla="*/ 214248 w 454033"/>
                  <a:gd name="connsiteY7" fmla="*/ 1009314 h 1009314"/>
                  <a:gd name="connsiteX8" fmla="*/ 200179 w 454033"/>
                  <a:gd name="connsiteY8" fmla="*/ 1000118 h 1009314"/>
                  <a:gd name="connsiteX9" fmla="*/ 0 w 454033"/>
                  <a:gd name="connsiteY9" fmla="*/ 546747 h 1009314"/>
                  <a:gd name="connsiteX10" fmla="*/ 362529 w 454033"/>
                  <a:gd name="connsiteY10" fmla="*/ 11108 h 1009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4033" h="1009314">
                    <a:moveTo>
                      <a:pt x="362529" y="11108"/>
                    </a:moveTo>
                    <a:cubicBezTo>
                      <a:pt x="392086" y="3825"/>
                      <a:pt x="422689" y="0"/>
                      <a:pt x="454033" y="0"/>
                    </a:cubicBezTo>
                    <a:cubicBezTo>
                      <a:pt x="401904" y="176843"/>
                      <a:pt x="375839" y="361795"/>
                      <a:pt x="375840" y="546747"/>
                    </a:cubicBezTo>
                    <a:lnTo>
                      <a:pt x="379537" y="651589"/>
                    </a:lnTo>
                    <a:lnTo>
                      <a:pt x="379021" y="652062"/>
                    </a:lnTo>
                    <a:cubicBezTo>
                      <a:pt x="354565" y="678619"/>
                      <a:pt x="331832" y="707797"/>
                      <a:pt x="311276" y="739453"/>
                    </a:cubicBezTo>
                    <a:cubicBezTo>
                      <a:pt x="270165" y="802766"/>
                      <a:pt x="241654" y="870002"/>
                      <a:pt x="225300" y="937375"/>
                    </a:cubicBezTo>
                    <a:lnTo>
                      <a:pt x="214248" y="1009314"/>
                    </a:lnTo>
                    <a:lnTo>
                      <a:pt x="200179" y="1000118"/>
                    </a:lnTo>
                    <a:cubicBezTo>
                      <a:pt x="79405" y="901864"/>
                      <a:pt x="0" y="735472"/>
                      <a:pt x="0" y="546747"/>
                    </a:cubicBezTo>
                    <a:cubicBezTo>
                      <a:pt x="0" y="282532"/>
                      <a:pt x="155634" y="62090"/>
                      <a:pt x="362529" y="11108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3FE1ED95-4A59-433F-9DBA-1FBA6531AD78}"/>
                  </a:ext>
                </a:extLst>
              </p:cNvPr>
              <p:cNvSpPr/>
              <p:nvPr/>
            </p:nvSpPr>
            <p:spPr bwMode="auto">
              <a:xfrm rot="10800000">
                <a:off x="2346417" y="2298215"/>
                <a:ext cx="605536" cy="862372"/>
              </a:xfrm>
              <a:custGeom>
                <a:avLst/>
                <a:gdLst>
                  <a:gd name="connsiteX0" fmla="*/ 605536 w 605536"/>
                  <a:gd name="connsiteY0" fmla="*/ 862372 h 862372"/>
                  <a:gd name="connsiteX1" fmla="*/ 484792 w 605536"/>
                  <a:gd name="connsiteY1" fmla="*/ 862372 h 862372"/>
                  <a:gd name="connsiteX2" fmla="*/ 302768 w 605536"/>
                  <a:gd name="connsiteY2" fmla="*/ 478264 h 862372"/>
                  <a:gd name="connsiteX3" fmla="*/ 120744 w 605536"/>
                  <a:gd name="connsiteY3" fmla="*/ 862372 h 862372"/>
                  <a:gd name="connsiteX4" fmla="*/ 0 w 605536"/>
                  <a:gd name="connsiteY4" fmla="*/ 862372 h 862372"/>
                  <a:gd name="connsiteX5" fmla="*/ 231998 w 605536"/>
                  <a:gd name="connsiteY5" fmla="*/ 372810 h 862372"/>
                  <a:gd name="connsiteX6" fmla="*/ 139352 w 605536"/>
                  <a:gd name="connsiteY6" fmla="*/ 27053 h 862372"/>
                  <a:gd name="connsiteX7" fmla="*/ 240314 w 605536"/>
                  <a:gd name="connsiteY7" fmla="*/ 0 h 862372"/>
                  <a:gd name="connsiteX8" fmla="*/ 301123 w 605536"/>
                  <a:gd name="connsiteY8" fmla="*/ 226942 h 862372"/>
                  <a:gd name="connsiteX9" fmla="*/ 302768 w 605536"/>
                  <a:gd name="connsiteY9" fmla="*/ 223470 h 862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5536" h="862372">
                    <a:moveTo>
                      <a:pt x="605536" y="862372"/>
                    </a:moveTo>
                    <a:lnTo>
                      <a:pt x="484792" y="862372"/>
                    </a:lnTo>
                    <a:lnTo>
                      <a:pt x="302768" y="478264"/>
                    </a:lnTo>
                    <a:lnTo>
                      <a:pt x="120744" y="862372"/>
                    </a:lnTo>
                    <a:lnTo>
                      <a:pt x="0" y="862372"/>
                    </a:lnTo>
                    <a:lnTo>
                      <a:pt x="231998" y="372810"/>
                    </a:lnTo>
                    <a:lnTo>
                      <a:pt x="139352" y="27053"/>
                    </a:lnTo>
                    <a:lnTo>
                      <a:pt x="240314" y="0"/>
                    </a:lnTo>
                    <a:lnTo>
                      <a:pt x="301123" y="226942"/>
                    </a:lnTo>
                    <a:lnTo>
                      <a:pt x="302768" y="223470"/>
                    </a:lnTo>
                    <a:close/>
                  </a:path>
                </a:pathLst>
              </a:custGeom>
              <a:solidFill>
                <a:srgbClr val="99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D094CDCE-3A0A-4594-992E-659A9022AA3B}"/>
                  </a:ext>
                </a:extLst>
              </p:cNvPr>
              <p:cNvSpPr/>
              <p:nvPr/>
            </p:nvSpPr>
            <p:spPr bwMode="auto">
              <a:xfrm rot="274029">
                <a:off x="2421826" y="2350736"/>
                <a:ext cx="239044" cy="327462"/>
              </a:xfrm>
              <a:custGeom>
                <a:avLst/>
                <a:gdLst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188979 w 255154"/>
                  <a:gd name="connsiteY4" fmla="*/ 175170 h 360040"/>
                  <a:gd name="connsiteX5" fmla="*/ 235115 w 255154"/>
                  <a:gd name="connsiteY5" fmla="*/ 302464 h 360040"/>
                  <a:gd name="connsiteX6" fmla="*/ 255154 w 255154"/>
                  <a:gd name="connsiteY6" fmla="*/ 317905 h 360040"/>
                  <a:gd name="connsiteX7" fmla="*/ 218831 w 255154"/>
                  <a:gd name="connsiteY7" fmla="*/ 345893 h 360040"/>
                  <a:gd name="connsiteX8" fmla="*/ 157518 w 255154"/>
                  <a:gd name="connsiteY8" fmla="*/ 360040 h 360040"/>
                  <a:gd name="connsiteX9" fmla="*/ 0 w 255154"/>
                  <a:gd name="connsiteY9" fmla="*/ 180020 h 360040"/>
                  <a:gd name="connsiteX10" fmla="*/ 157518 w 255154"/>
                  <a:gd name="connsiteY10" fmla="*/ 0 h 360040"/>
                  <a:gd name="connsiteX11" fmla="*/ 189263 w 255154"/>
                  <a:gd name="connsiteY11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47877 h 360040"/>
                  <a:gd name="connsiteX4" fmla="*/ 235115 w 255154"/>
                  <a:gd name="connsiteY4" fmla="*/ 302464 h 360040"/>
                  <a:gd name="connsiteX5" fmla="*/ 255154 w 255154"/>
                  <a:gd name="connsiteY5" fmla="*/ 317905 h 360040"/>
                  <a:gd name="connsiteX6" fmla="*/ 218831 w 255154"/>
                  <a:gd name="connsiteY6" fmla="*/ 345893 h 360040"/>
                  <a:gd name="connsiteX7" fmla="*/ 157518 w 255154"/>
                  <a:gd name="connsiteY7" fmla="*/ 360040 h 360040"/>
                  <a:gd name="connsiteX8" fmla="*/ 0 w 255154"/>
                  <a:gd name="connsiteY8" fmla="*/ 180020 h 360040"/>
                  <a:gd name="connsiteX9" fmla="*/ 157518 w 255154"/>
                  <a:gd name="connsiteY9" fmla="*/ 0 h 360040"/>
                  <a:gd name="connsiteX10" fmla="*/ 189263 w 255154"/>
                  <a:gd name="connsiteY10" fmla="*/ 3657 h 360040"/>
                  <a:gd name="connsiteX0" fmla="*/ 189263 w 255154"/>
                  <a:gd name="connsiteY0" fmla="*/ 3657 h 360040"/>
                  <a:gd name="connsiteX1" fmla="*/ 218831 w 255154"/>
                  <a:gd name="connsiteY1" fmla="*/ 14147 h 360040"/>
                  <a:gd name="connsiteX2" fmla="*/ 248860 w 255154"/>
                  <a:gd name="connsiteY2" fmla="*/ 37286 h 360040"/>
                  <a:gd name="connsiteX3" fmla="*/ 235115 w 255154"/>
                  <a:gd name="connsiteY3" fmla="*/ 302464 h 360040"/>
                  <a:gd name="connsiteX4" fmla="*/ 255154 w 255154"/>
                  <a:gd name="connsiteY4" fmla="*/ 317905 h 360040"/>
                  <a:gd name="connsiteX5" fmla="*/ 218831 w 255154"/>
                  <a:gd name="connsiteY5" fmla="*/ 345893 h 360040"/>
                  <a:gd name="connsiteX6" fmla="*/ 157518 w 255154"/>
                  <a:gd name="connsiteY6" fmla="*/ 360040 h 360040"/>
                  <a:gd name="connsiteX7" fmla="*/ 0 w 255154"/>
                  <a:gd name="connsiteY7" fmla="*/ 180020 h 360040"/>
                  <a:gd name="connsiteX8" fmla="*/ 157518 w 255154"/>
                  <a:gd name="connsiteY8" fmla="*/ 0 h 360040"/>
                  <a:gd name="connsiteX9" fmla="*/ 189263 w 255154"/>
                  <a:gd name="connsiteY9" fmla="*/ 3657 h 360040"/>
                  <a:gd name="connsiteX0" fmla="*/ 248860 w 340300"/>
                  <a:gd name="connsiteY0" fmla="*/ 37286 h 360040"/>
                  <a:gd name="connsiteX1" fmla="*/ 235115 w 340300"/>
                  <a:gd name="connsiteY1" fmla="*/ 302464 h 360040"/>
                  <a:gd name="connsiteX2" fmla="*/ 255154 w 340300"/>
                  <a:gd name="connsiteY2" fmla="*/ 317905 h 360040"/>
                  <a:gd name="connsiteX3" fmla="*/ 218831 w 340300"/>
                  <a:gd name="connsiteY3" fmla="*/ 345893 h 360040"/>
                  <a:gd name="connsiteX4" fmla="*/ 157518 w 340300"/>
                  <a:gd name="connsiteY4" fmla="*/ 360040 h 360040"/>
                  <a:gd name="connsiteX5" fmla="*/ 0 w 340300"/>
                  <a:gd name="connsiteY5" fmla="*/ 180020 h 360040"/>
                  <a:gd name="connsiteX6" fmla="*/ 157518 w 340300"/>
                  <a:gd name="connsiteY6" fmla="*/ 0 h 360040"/>
                  <a:gd name="connsiteX7" fmla="*/ 189263 w 340300"/>
                  <a:gd name="connsiteY7" fmla="*/ 3657 h 360040"/>
                  <a:gd name="connsiteX8" fmla="*/ 218831 w 340300"/>
                  <a:gd name="connsiteY8" fmla="*/ 14147 h 360040"/>
                  <a:gd name="connsiteX9" fmla="*/ 340300 w 340300"/>
                  <a:gd name="connsiteY9" fmla="*/ 128726 h 360040"/>
                  <a:gd name="connsiteX0" fmla="*/ 248860 w 476054"/>
                  <a:gd name="connsiteY0" fmla="*/ 54372 h 377126"/>
                  <a:gd name="connsiteX1" fmla="*/ 235115 w 476054"/>
                  <a:gd name="connsiteY1" fmla="*/ 319550 h 377126"/>
                  <a:gd name="connsiteX2" fmla="*/ 255154 w 476054"/>
                  <a:gd name="connsiteY2" fmla="*/ 334991 h 377126"/>
                  <a:gd name="connsiteX3" fmla="*/ 218831 w 476054"/>
                  <a:gd name="connsiteY3" fmla="*/ 362979 h 377126"/>
                  <a:gd name="connsiteX4" fmla="*/ 157518 w 476054"/>
                  <a:gd name="connsiteY4" fmla="*/ 377126 h 377126"/>
                  <a:gd name="connsiteX5" fmla="*/ 0 w 476054"/>
                  <a:gd name="connsiteY5" fmla="*/ 197106 h 377126"/>
                  <a:gd name="connsiteX6" fmla="*/ 157518 w 476054"/>
                  <a:gd name="connsiteY6" fmla="*/ 17086 h 377126"/>
                  <a:gd name="connsiteX7" fmla="*/ 189263 w 476054"/>
                  <a:gd name="connsiteY7" fmla="*/ 20743 h 377126"/>
                  <a:gd name="connsiteX8" fmla="*/ 475560 w 476054"/>
                  <a:gd name="connsiteY8" fmla="*/ 283695 h 377126"/>
                  <a:gd name="connsiteX9" fmla="*/ 340300 w 476054"/>
                  <a:gd name="connsiteY9" fmla="*/ 145812 h 377126"/>
                  <a:gd name="connsiteX0" fmla="*/ 248860 w 340300"/>
                  <a:gd name="connsiteY0" fmla="*/ 44215 h 366969"/>
                  <a:gd name="connsiteX1" fmla="*/ 235115 w 340300"/>
                  <a:gd name="connsiteY1" fmla="*/ 309393 h 366969"/>
                  <a:gd name="connsiteX2" fmla="*/ 255154 w 340300"/>
                  <a:gd name="connsiteY2" fmla="*/ 324834 h 366969"/>
                  <a:gd name="connsiteX3" fmla="*/ 218831 w 340300"/>
                  <a:gd name="connsiteY3" fmla="*/ 352822 h 366969"/>
                  <a:gd name="connsiteX4" fmla="*/ 157518 w 340300"/>
                  <a:gd name="connsiteY4" fmla="*/ 366969 h 366969"/>
                  <a:gd name="connsiteX5" fmla="*/ 0 w 340300"/>
                  <a:gd name="connsiteY5" fmla="*/ 186949 h 366969"/>
                  <a:gd name="connsiteX6" fmla="*/ 157518 w 340300"/>
                  <a:gd name="connsiteY6" fmla="*/ 6929 h 366969"/>
                  <a:gd name="connsiteX7" fmla="*/ 189263 w 340300"/>
                  <a:gd name="connsiteY7" fmla="*/ 10586 h 366969"/>
                  <a:gd name="connsiteX8" fmla="*/ 340300 w 340300"/>
                  <a:gd name="connsiteY8" fmla="*/ 135655 h 366969"/>
                  <a:gd name="connsiteX0" fmla="*/ 235115 w 340300"/>
                  <a:gd name="connsiteY0" fmla="*/ 309393 h 366969"/>
                  <a:gd name="connsiteX1" fmla="*/ 255154 w 340300"/>
                  <a:gd name="connsiteY1" fmla="*/ 324834 h 366969"/>
                  <a:gd name="connsiteX2" fmla="*/ 218831 w 340300"/>
                  <a:gd name="connsiteY2" fmla="*/ 352822 h 366969"/>
                  <a:gd name="connsiteX3" fmla="*/ 157518 w 340300"/>
                  <a:gd name="connsiteY3" fmla="*/ 366969 h 366969"/>
                  <a:gd name="connsiteX4" fmla="*/ 0 w 340300"/>
                  <a:gd name="connsiteY4" fmla="*/ 186949 h 366969"/>
                  <a:gd name="connsiteX5" fmla="*/ 157518 w 340300"/>
                  <a:gd name="connsiteY5" fmla="*/ 6929 h 366969"/>
                  <a:gd name="connsiteX6" fmla="*/ 189263 w 340300"/>
                  <a:gd name="connsiteY6" fmla="*/ 10586 h 366969"/>
                  <a:gd name="connsiteX7" fmla="*/ 340300 w 340300"/>
                  <a:gd name="connsiteY7" fmla="*/ 135655 h 366969"/>
                  <a:gd name="connsiteX0" fmla="*/ 235115 w 255154"/>
                  <a:gd name="connsiteY0" fmla="*/ 309393 h 366969"/>
                  <a:gd name="connsiteX1" fmla="*/ 255154 w 255154"/>
                  <a:gd name="connsiteY1" fmla="*/ 324834 h 366969"/>
                  <a:gd name="connsiteX2" fmla="*/ 218831 w 255154"/>
                  <a:gd name="connsiteY2" fmla="*/ 352822 h 366969"/>
                  <a:gd name="connsiteX3" fmla="*/ 157518 w 255154"/>
                  <a:gd name="connsiteY3" fmla="*/ 366969 h 366969"/>
                  <a:gd name="connsiteX4" fmla="*/ 0 w 255154"/>
                  <a:gd name="connsiteY4" fmla="*/ 186949 h 366969"/>
                  <a:gd name="connsiteX5" fmla="*/ 157518 w 255154"/>
                  <a:gd name="connsiteY5" fmla="*/ 6929 h 366969"/>
                  <a:gd name="connsiteX6" fmla="*/ 189263 w 255154"/>
                  <a:gd name="connsiteY6" fmla="*/ 10586 h 366969"/>
                  <a:gd name="connsiteX0" fmla="*/ 255154 w 255154"/>
                  <a:gd name="connsiteY0" fmla="*/ 324834 h 366969"/>
                  <a:gd name="connsiteX1" fmla="*/ 218831 w 255154"/>
                  <a:gd name="connsiteY1" fmla="*/ 352822 h 366969"/>
                  <a:gd name="connsiteX2" fmla="*/ 157518 w 255154"/>
                  <a:gd name="connsiteY2" fmla="*/ 366969 h 366969"/>
                  <a:gd name="connsiteX3" fmla="*/ 0 w 255154"/>
                  <a:gd name="connsiteY3" fmla="*/ 186949 h 366969"/>
                  <a:gd name="connsiteX4" fmla="*/ 157518 w 255154"/>
                  <a:gd name="connsiteY4" fmla="*/ 6929 h 366969"/>
                  <a:gd name="connsiteX5" fmla="*/ 189263 w 255154"/>
                  <a:gd name="connsiteY5" fmla="*/ 10586 h 366969"/>
                  <a:gd name="connsiteX0" fmla="*/ 255154 w 255154"/>
                  <a:gd name="connsiteY0" fmla="*/ 317905 h 360040"/>
                  <a:gd name="connsiteX1" fmla="*/ 218831 w 255154"/>
                  <a:gd name="connsiteY1" fmla="*/ 345893 h 360040"/>
                  <a:gd name="connsiteX2" fmla="*/ 157518 w 255154"/>
                  <a:gd name="connsiteY2" fmla="*/ 360040 h 360040"/>
                  <a:gd name="connsiteX3" fmla="*/ 0 w 255154"/>
                  <a:gd name="connsiteY3" fmla="*/ 180020 h 360040"/>
                  <a:gd name="connsiteX4" fmla="*/ 157518 w 255154"/>
                  <a:gd name="connsiteY4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154" h="360040">
                    <a:moveTo>
                      <a:pt x="255154" y="317905"/>
                    </a:moveTo>
                    <a:lnTo>
                      <a:pt x="218831" y="345893"/>
                    </a:lnTo>
                    <a:cubicBezTo>
                      <a:pt x="199986" y="355003"/>
                      <a:pt x="179267" y="360040"/>
                      <a:pt x="157518" y="360040"/>
                    </a:cubicBezTo>
                    <a:cubicBezTo>
                      <a:pt x="70523" y="360040"/>
                      <a:pt x="0" y="279442"/>
                      <a:pt x="0" y="180020"/>
                    </a:cubicBezTo>
                    <a:cubicBezTo>
                      <a:pt x="0" y="80598"/>
                      <a:pt x="70523" y="0"/>
                      <a:pt x="157518" y="0"/>
                    </a:cubicBezTo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7A9D3DBB-377B-42BD-803A-E4EAF024FCC7}"/>
                  </a:ext>
                </a:extLst>
              </p:cNvPr>
              <p:cNvSpPr/>
              <p:nvPr/>
            </p:nvSpPr>
            <p:spPr bwMode="auto">
              <a:xfrm>
                <a:off x="2207994" y="1818921"/>
                <a:ext cx="1058744" cy="405285"/>
              </a:xfrm>
              <a:custGeom>
                <a:avLst/>
                <a:gdLst>
                  <a:gd name="connsiteX0" fmla="*/ 529372 w 1058744"/>
                  <a:gd name="connsiteY0" fmla="*/ 0 h 360279"/>
                  <a:gd name="connsiteX1" fmla="*/ 1058744 w 1058744"/>
                  <a:gd name="connsiteY1" fmla="*/ 360040 h 360279"/>
                  <a:gd name="connsiteX2" fmla="*/ 1058709 w 1058744"/>
                  <a:gd name="connsiteY2" fmla="*/ 360279 h 360279"/>
                  <a:gd name="connsiteX3" fmla="*/ 36 w 1058744"/>
                  <a:gd name="connsiteY3" fmla="*/ 360279 h 360279"/>
                  <a:gd name="connsiteX4" fmla="*/ 0 w 1058744"/>
                  <a:gd name="connsiteY4" fmla="*/ 360040 h 360279"/>
                  <a:gd name="connsiteX5" fmla="*/ 529372 w 1058744"/>
                  <a:gd name="connsiteY5" fmla="*/ 0 h 360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8744" h="360279">
                    <a:moveTo>
                      <a:pt x="529372" y="0"/>
                    </a:moveTo>
                    <a:cubicBezTo>
                      <a:pt x="821736" y="0"/>
                      <a:pt x="1058744" y="161195"/>
                      <a:pt x="1058744" y="360040"/>
                    </a:cubicBezTo>
                    <a:lnTo>
                      <a:pt x="1058709" y="360279"/>
                    </a:lnTo>
                    <a:lnTo>
                      <a:pt x="36" y="360279"/>
                    </a:lnTo>
                    <a:lnTo>
                      <a:pt x="0" y="360040"/>
                    </a:lnTo>
                    <a:cubicBezTo>
                      <a:pt x="0" y="161195"/>
                      <a:pt x="237008" y="0"/>
                      <a:pt x="52937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C930D958-5B23-43BB-83E0-C834CBB0D60B}"/>
                  </a:ext>
                </a:extLst>
              </p:cNvPr>
              <p:cNvSpPr/>
              <p:nvPr/>
            </p:nvSpPr>
            <p:spPr bwMode="auto">
              <a:xfrm rot="496005">
                <a:off x="2395751" y="2012659"/>
                <a:ext cx="642159" cy="8294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3C3CFE22-27E1-4A66-A1A1-39C93D1C62E0}"/>
                  </a:ext>
                </a:extLst>
              </p:cNvPr>
              <p:cNvSpPr/>
              <p:nvPr/>
            </p:nvSpPr>
            <p:spPr bwMode="auto">
              <a:xfrm rot="496005">
                <a:off x="2601653" y="1886669"/>
                <a:ext cx="463366" cy="9010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E5AF524B-7474-4A00-8811-52587B9CB75B}"/>
                  </a:ext>
                </a:extLst>
              </p:cNvPr>
              <p:cNvSpPr/>
              <p:nvPr/>
            </p:nvSpPr>
            <p:spPr bwMode="auto">
              <a:xfrm>
                <a:off x="2167514" y="2178961"/>
                <a:ext cx="1139704" cy="135015"/>
              </a:xfrm>
              <a:prstGeom prst="roundRect">
                <a:avLst>
                  <a:gd name="adj" fmla="val 27249"/>
                </a:avLst>
              </a:pr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月 32">
                <a:extLst>
                  <a:ext uri="{FF2B5EF4-FFF2-40B4-BE49-F238E27FC236}">
                    <a16:creationId xmlns:a16="http://schemas.microsoft.com/office/drawing/2014/main" id="{7DCC713C-8F10-4CEB-8937-CFFE3C53C747}"/>
                  </a:ext>
                </a:extLst>
              </p:cNvPr>
              <p:cNvSpPr/>
              <p:nvPr/>
            </p:nvSpPr>
            <p:spPr bwMode="auto">
              <a:xfrm rot="12600000">
                <a:off x="2128952" y="2465609"/>
                <a:ext cx="200948" cy="483963"/>
              </a:xfrm>
              <a:prstGeom prst="moon">
                <a:avLst>
                  <a:gd name="adj" fmla="val 69407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389A25F8-53F7-4CAA-8BAD-60C623354E35}"/>
                  </a:ext>
                </a:extLst>
              </p:cNvPr>
              <p:cNvSpPr/>
              <p:nvPr/>
            </p:nvSpPr>
            <p:spPr bwMode="auto">
              <a:xfrm rot="13050360">
                <a:off x="2076336" y="2389746"/>
                <a:ext cx="200948" cy="483963"/>
              </a:xfrm>
              <a:prstGeom prst="moon">
                <a:avLst>
                  <a:gd name="adj" fmla="val 69407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" name="月 34">
                <a:extLst>
                  <a:ext uri="{FF2B5EF4-FFF2-40B4-BE49-F238E27FC236}">
                    <a16:creationId xmlns:a16="http://schemas.microsoft.com/office/drawing/2014/main" id="{DFE1C8F6-7360-48DA-A598-6C1D6AB7C50C}"/>
                  </a:ext>
                </a:extLst>
              </p:cNvPr>
              <p:cNvSpPr/>
              <p:nvPr/>
            </p:nvSpPr>
            <p:spPr bwMode="auto">
              <a:xfrm rot="13197726">
                <a:off x="2040662" y="2337464"/>
                <a:ext cx="173696" cy="418329"/>
              </a:xfrm>
              <a:prstGeom prst="moon">
                <a:avLst>
                  <a:gd name="adj" fmla="val 69407"/>
                </a:avLst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月 35">
                <a:extLst>
                  <a:ext uri="{FF2B5EF4-FFF2-40B4-BE49-F238E27FC236}">
                    <a16:creationId xmlns:a16="http://schemas.microsoft.com/office/drawing/2014/main" id="{A126D797-D8AF-4AC2-A2B6-9AD2129D6335}"/>
                  </a:ext>
                </a:extLst>
              </p:cNvPr>
              <p:cNvSpPr/>
              <p:nvPr/>
            </p:nvSpPr>
            <p:spPr bwMode="auto">
              <a:xfrm rot="5400000">
                <a:off x="3024359" y="2230612"/>
                <a:ext cx="80527" cy="309655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BE89E733-2C6B-4D98-8DDF-3F87D82417BC}"/>
                  </a:ext>
                </a:extLst>
              </p:cNvPr>
              <p:cNvSpPr/>
              <p:nvPr/>
            </p:nvSpPr>
            <p:spPr bwMode="auto">
              <a:xfrm>
                <a:off x="3086100" y="2454293"/>
                <a:ext cx="90095" cy="158296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2" name="&quot;禁止&quot;マーク 1">
            <a:extLst>
              <a:ext uri="{FF2B5EF4-FFF2-40B4-BE49-F238E27FC236}">
                <a16:creationId xmlns:a16="http://schemas.microsoft.com/office/drawing/2014/main" id="{13A92DB9-BAC2-4B38-9FF9-951C0391415B}"/>
              </a:ext>
            </a:extLst>
          </p:cNvPr>
          <p:cNvSpPr/>
          <p:nvPr/>
        </p:nvSpPr>
        <p:spPr>
          <a:xfrm>
            <a:off x="1652208" y="5524500"/>
            <a:ext cx="3629784" cy="3629784"/>
          </a:xfrm>
          <a:prstGeom prst="noSmoking">
            <a:avLst>
              <a:gd name="adj" fmla="val 4865"/>
            </a:avLst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154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05CADAEC-488E-41DF-B068-DF6A28A288E7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746A8552-38D8-4741-BF4B-921D46CC3819}"/>
              </a:ext>
            </a:extLst>
          </p:cNvPr>
          <p:cNvSpPr txBox="1"/>
          <p:nvPr/>
        </p:nvSpPr>
        <p:spPr>
          <a:xfrm>
            <a:off x="762000" y="911231"/>
            <a:ext cx="5334000" cy="433326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lnSpc>
                <a:spcPts val="6400"/>
              </a:lnSpc>
              <a:spcAft>
                <a:spcPts val="30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lnSpc>
                <a:spcPts val="8000"/>
              </a:lnSpc>
            </a:pPr>
            <a:r>
              <a:rPr lang="ja-JP" altLang="en-US" sz="6600" dirty="0"/>
              <a:t>この場所での</a:t>
            </a:r>
            <a:r>
              <a:rPr lang="ja-JP" altLang="en-US" sz="6600" dirty="0">
                <a:solidFill>
                  <a:srgbClr val="FF0000"/>
                </a:solidFill>
              </a:rPr>
              <a:t>休憩は</a:t>
            </a:r>
            <a:br>
              <a:rPr lang="en-US" altLang="ja-JP" sz="6600" dirty="0">
                <a:solidFill>
                  <a:srgbClr val="FF0000"/>
                </a:solidFill>
              </a:rPr>
            </a:br>
            <a:r>
              <a:rPr lang="ja-JP" altLang="en-US" sz="6600" dirty="0">
                <a:solidFill>
                  <a:srgbClr val="FF0000"/>
                </a:solidFill>
              </a:rPr>
              <a:t>ご遠慮下さい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B4D39FB-38CC-4137-9DBD-16A216D7B79E}"/>
              </a:ext>
            </a:extLst>
          </p:cNvPr>
          <p:cNvGrpSpPr/>
          <p:nvPr/>
        </p:nvGrpSpPr>
        <p:grpSpPr>
          <a:xfrm>
            <a:off x="1560875" y="5524500"/>
            <a:ext cx="3736250" cy="3629784"/>
            <a:chOff x="1560875" y="5524500"/>
            <a:chExt cx="3736250" cy="3629784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A68D6843-9E2E-4CC0-801B-2CD63978C4B0}"/>
                </a:ext>
              </a:extLst>
            </p:cNvPr>
            <p:cNvGrpSpPr/>
            <p:nvPr/>
          </p:nvGrpSpPr>
          <p:grpSpPr>
            <a:xfrm>
              <a:off x="1560875" y="5572251"/>
              <a:ext cx="3736250" cy="3433128"/>
              <a:chOff x="4361991" y="420185"/>
              <a:chExt cx="2590865" cy="2380669"/>
            </a:xfrm>
          </p:grpSpPr>
          <p:sp>
            <p:nvSpPr>
              <p:cNvPr id="63" name="台形 62">
                <a:extLst>
                  <a:ext uri="{FF2B5EF4-FFF2-40B4-BE49-F238E27FC236}">
                    <a16:creationId xmlns:a16="http://schemas.microsoft.com/office/drawing/2014/main" id="{4DA257C8-FBB6-4CC3-892E-4E8CBBA5EFD9}"/>
                  </a:ext>
                </a:extLst>
              </p:cNvPr>
              <p:cNvSpPr/>
              <p:nvPr/>
            </p:nvSpPr>
            <p:spPr bwMode="auto">
              <a:xfrm>
                <a:off x="5569992" y="1092876"/>
                <a:ext cx="151998" cy="147218"/>
              </a:xfrm>
              <a:prstGeom prst="trapezoid">
                <a:avLst/>
              </a:pr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78621C93-AB17-49DE-8D13-455E94ACF97D}"/>
                  </a:ext>
                </a:extLst>
              </p:cNvPr>
              <p:cNvGrpSpPr/>
              <p:nvPr/>
            </p:nvGrpSpPr>
            <p:grpSpPr>
              <a:xfrm>
                <a:off x="4361991" y="1290615"/>
                <a:ext cx="2590865" cy="1443820"/>
                <a:chOff x="7025432" y="781460"/>
                <a:chExt cx="2590865" cy="1443820"/>
              </a:xfrm>
            </p:grpSpPr>
            <p:sp>
              <p:nvSpPr>
                <p:cNvPr id="97" name="正方形/長方形 96">
                  <a:extLst>
                    <a:ext uri="{FF2B5EF4-FFF2-40B4-BE49-F238E27FC236}">
                      <a16:creationId xmlns:a16="http://schemas.microsoft.com/office/drawing/2014/main" id="{EEF5141E-A67C-4F4B-9CFD-5C6247C4785A}"/>
                    </a:ext>
                  </a:extLst>
                </p:cNvPr>
                <p:cNvSpPr/>
                <p:nvPr/>
              </p:nvSpPr>
              <p:spPr bwMode="auto">
                <a:xfrm>
                  <a:off x="8782422" y="850933"/>
                  <a:ext cx="75356" cy="277199"/>
                </a:xfrm>
                <a:prstGeom prst="rect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8" name="四角形: 角を丸くする 97">
                  <a:extLst>
                    <a:ext uri="{FF2B5EF4-FFF2-40B4-BE49-F238E27FC236}">
                      <a16:creationId xmlns:a16="http://schemas.microsoft.com/office/drawing/2014/main" id="{19D2B0F2-3AEB-4104-B6CD-A4198C0805A9}"/>
                    </a:ext>
                  </a:extLst>
                </p:cNvPr>
                <p:cNvSpPr/>
                <p:nvPr/>
              </p:nvSpPr>
              <p:spPr bwMode="auto">
                <a:xfrm>
                  <a:off x="7922816" y="2044668"/>
                  <a:ext cx="197559" cy="55190"/>
                </a:xfrm>
                <a:prstGeom prst="roundRect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" name="四角形: 上の 2 つの角を丸める 98">
                  <a:extLst>
                    <a:ext uri="{FF2B5EF4-FFF2-40B4-BE49-F238E27FC236}">
                      <a16:creationId xmlns:a16="http://schemas.microsoft.com/office/drawing/2014/main" id="{BE294650-ACAA-4461-96D8-8EE9728F9850}"/>
                    </a:ext>
                  </a:extLst>
                </p:cNvPr>
                <p:cNvSpPr/>
                <p:nvPr/>
              </p:nvSpPr>
              <p:spPr bwMode="auto">
                <a:xfrm rot="900000">
                  <a:off x="8033530" y="1848601"/>
                  <a:ext cx="48850" cy="24414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0" name="星: 32 pt 99">
                  <a:extLst>
                    <a:ext uri="{FF2B5EF4-FFF2-40B4-BE49-F238E27FC236}">
                      <a16:creationId xmlns:a16="http://schemas.microsoft.com/office/drawing/2014/main" id="{F8BD0559-3C57-42FB-82CC-6FA7B4144E12}"/>
                    </a:ext>
                  </a:extLst>
                </p:cNvPr>
                <p:cNvSpPr/>
                <p:nvPr/>
              </p:nvSpPr>
              <p:spPr bwMode="auto">
                <a:xfrm>
                  <a:off x="7097428" y="1254245"/>
                  <a:ext cx="900188" cy="900188"/>
                </a:xfrm>
                <a:prstGeom prst="star32">
                  <a:avLst>
                    <a:gd name="adj" fmla="val 0"/>
                  </a:avLst>
                </a:prstGeom>
                <a:solidFill>
                  <a:srgbClr val="FFFFFF">
                    <a:lumMod val="75000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1" name="星: 32 pt 100">
                  <a:extLst>
                    <a:ext uri="{FF2B5EF4-FFF2-40B4-BE49-F238E27FC236}">
                      <a16:creationId xmlns:a16="http://schemas.microsoft.com/office/drawing/2014/main" id="{BB69DC3F-6D27-4F24-841A-B083A542CB33}"/>
                    </a:ext>
                  </a:extLst>
                </p:cNvPr>
                <p:cNvSpPr/>
                <p:nvPr/>
              </p:nvSpPr>
              <p:spPr bwMode="auto">
                <a:xfrm>
                  <a:off x="8654166" y="1254245"/>
                  <a:ext cx="900188" cy="900188"/>
                </a:xfrm>
                <a:prstGeom prst="star32">
                  <a:avLst>
                    <a:gd name="adj" fmla="val 0"/>
                  </a:avLst>
                </a:prstGeom>
                <a:solidFill>
                  <a:srgbClr val="FFFFFF">
                    <a:lumMod val="75000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DDD5B524-B147-4BAE-B666-4CB5857EED65}"/>
                    </a:ext>
                  </a:extLst>
                </p:cNvPr>
                <p:cNvSpPr/>
                <p:nvPr/>
              </p:nvSpPr>
              <p:spPr bwMode="auto">
                <a:xfrm>
                  <a:off x="7385859" y="1555789"/>
                  <a:ext cx="301560" cy="301558"/>
                </a:xfrm>
                <a:custGeom>
                  <a:avLst/>
                  <a:gdLst>
                    <a:gd name="connsiteX0" fmla="*/ 231303 w 508325"/>
                    <a:gd name="connsiteY0" fmla="*/ 0 h 508325"/>
                    <a:gd name="connsiteX1" fmla="*/ 277022 w 508325"/>
                    <a:gd name="connsiteY1" fmla="*/ 0 h 508325"/>
                    <a:gd name="connsiteX2" fmla="*/ 277022 w 508325"/>
                    <a:gd name="connsiteY2" fmla="*/ 47467 h 508325"/>
                    <a:gd name="connsiteX3" fmla="*/ 298145 w 508325"/>
                    <a:gd name="connsiteY3" fmla="*/ 49597 h 508325"/>
                    <a:gd name="connsiteX4" fmla="*/ 308986 w 508325"/>
                    <a:gd name="connsiteY4" fmla="*/ 52962 h 508325"/>
                    <a:gd name="connsiteX5" fmla="*/ 326195 w 508325"/>
                    <a:gd name="connsiteY5" fmla="*/ 9352 h 508325"/>
                    <a:gd name="connsiteX6" fmla="*/ 368723 w 508325"/>
                    <a:gd name="connsiteY6" fmla="*/ 26134 h 508325"/>
                    <a:gd name="connsiteX7" fmla="*/ 351023 w 508325"/>
                    <a:gd name="connsiteY7" fmla="*/ 70988 h 508325"/>
                    <a:gd name="connsiteX8" fmla="*/ 383269 w 508325"/>
                    <a:gd name="connsiteY8" fmla="*/ 92729 h 508325"/>
                    <a:gd name="connsiteX9" fmla="*/ 417719 w 508325"/>
                    <a:gd name="connsiteY9" fmla="*/ 58279 h 508325"/>
                    <a:gd name="connsiteX10" fmla="*/ 450047 w 508325"/>
                    <a:gd name="connsiteY10" fmla="*/ 90607 h 508325"/>
                    <a:gd name="connsiteX11" fmla="*/ 415967 w 508325"/>
                    <a:gd name="connsiteY11" fmla="*/ 124688 h 508325"/>
                    <a:gd name="connsiteX12" fmla="*/ 433867 w 508325"/>
                    <a:gd name="connsiteY12" fmla="*/ 151237 h 508325"/>
                    <a:gd name="connsiteX13" fmla="*/ 478205 w 508325"/>
                    <a:gd name="connsiteY13" fmla="*/ 131991 h 508325"/>
                    <a:gd name="connsiteX14" fmla="*/ 496410 w 508325"/>
                    <a:gd name="connsiteY14" fmla="*/ 173929 h 508325"/>
                    <a:gd name="connsiteX15" fmla="*/ 454442 w 508325"/>
                    <a:gd name="connsiteY15" fmla="*/ 192146 h 508325"/>
                    <a:gd name="connsiteX16" fmla="*/ 460630 w 508325"/>
                    <a:gd name="connsiteY16" fmla="*/ 212081 h 508325"/>
                    <a:gd name="connsiteX17" fmla="*/ 462568 w 508325"/>
                    <a:gd name="connsiteY17" fmla="*/ 231303 h 508325"/>
                    <a:gd name="connsiteX18" fmla="*/ 508325 w 508325"/>
                    <a:gd name="connsiteY18" fmla="*/ 231303 h 508325"/>
                    <a:gd name="connsiteX19" fmla="*/ 508325 w 508325"/>
                    <a:gd name="connsiteY19" fmla="*/ 277022 h 508325"/>
                    <a:gd name="connsiteX20" fmla="*/ 462568 w 508325"/>
                    <a:gd name="connsiteY20" fmla="*/ 277022 h 508325"/>
                    <a:gd name="connsiteX21" fmla="*/ 460630 w 508325"/>
                    <a:gd name="connsiteY21" fmla="*/ 296246 h 508325"/>
                    <a:gd name="connsiteX22" fmla="*/ 456532 w 508325"/>
                    <a:gd name="connsiteY22" fmla="*/ 309447 h 508325"/>
                    <a:gd name="connsiteX23" fmla="*/ 498974 w 508325"/>
                    <a:gd name="connsiteY23" fmla="*/ 326195 h 508325"/>
                    <a:gd name="connsiteX24" fmla="*/ 482191 w 508325"/>
                    <a:gd name="connsiteY24" fmla="*/ 368723 h 508325"/>
                    <a:gd name="connsiteX25" fmla="*/ 437827 w 508325"/>
                    <a:gd name="connsiteY25" fmla="*/ 351216 h 508325"/>
                    <a:gd name="connsiteX26" fmla="*/ 415967 w 508325"/>
                    <a:gd name="connsiteY26" fmla="*/ 383639 h 508325"/>
                    <a:gd name="connsiteX27" fmla="*/ 450047 w 508325"/>
                    <a:gd name="connsiteY27" fmla="*/ 417719 h 508325"/>
                    <a:gd name="connsiteX28" fmla="*/ 417719 w 508325"/>
                    <a:gd name="connsiteY28" fmla="*/ 450047 h 508325"/>
                    <a:gd name="connsiteX29" fmla="*/ 383269 w 508325"/>
                    <a:gd name="connsiteY29" fmla="*/ 415597 h 508325"/>
                    <a:gd name="connsiteX30" fmla="*/ 356881 w 508325"/>
                    <a:gd name="connsiteY30" fmla="*/ 433388 h 508325"/>
                    <a:gd name="connsiteX31" fmla="*/ 376336 w 508325"/>
                    <a:gd name="connsiteY31" fmla="*/ 478206 h 508325"/>
                    <a:gd name="connsiteX32" fmla="*/ 334398 w 508325"/>
                    <a:gd name="connsiteY32" fmla="*/ 496410 h 508325"/>
                    <a:gd name="connsiteX33" fmla="*/ 315679 w 508325"/>
                    <a:gd name="connsiteY33" fmla="*/ 453287 h 508325"/>
                    <a:gd name="connsiteX34" fmla="*/ 298145 w 508325"/>
                    <a:gd name="connsiteY34" fmla="*/ 458730 h 508325"/>
                    <a:gd name="connsiteX35" fmla="*/ 277022 w 508325"/>
                    <a:gd name="connsiteY35" fmla="*/ 460859 h 508325"/>
                    <a:gd name="connsiteX36" fmla="*/ 277022 w 508325"/>
                    <a:gd name="connsiteY36" fmla="*/ 508325 h 508325"/>
                    <a:gd name="connsiteX37" fmla="*/ 231303 w 508325"/>
                    <a:gd name="connsiteY37" fmla="*/ 508325 h 508325"/>
                    <a:gd name="connsiteX38" fmla="*/ 231303 w 508325"/>
                    <a:gd name="connsiteY38" fmla="*/ 460476 h 508325"/>
                    <a:gd name="connsiteX39" fmla="*/ 213980 w 508325"/>
                    <a:gd name="connsiteY39" fmla="*/ 458730 h 508325"/>
                    <a:gd name="connsiteX40" fmla="*/ 199754 w 508325"/>
                    <a:gd name="connsiteY40" fmla="*/ 454314 h 508325"/>
                    <a:gd name="connsiteX41" fmla="*/ 182130 w 508325"/>
                    <a:gd name="connsiteY41" fmla="*/ 498974 h 508325"/>
                    <a:gd name="connsiteX42" fmla="*/ 139603 w 508325"/>
                    <a:gd name="connsiteY42" fmla="*/ 482192 h 508325"/>
                    <a:gd name="connsiteX43" fmla="*/ 158102 w 508325"/>
                    <a:gd name="connsiteY43" fmla="*/ 435316 h 508325"/>
                    <a:gd name="connsiteX44" fmla="*/ 126587 w 508325"/>
                    <a:gd name="connsiteY44" fmla="*/ 414068 h 508325"/>
                    <a:gd name="connsiteX45" fmla="*/ 90607 w 508325"/>
                    <a:gd name="connsiteY45" fmla="*/ 450047 h 508325"/>
                    <a:gd name="connsiteX46" fmla="*/ 58278 w 508325"/>
                    <a:gd name="connsiteY46" fmla="*/ 417719 h 508325"/>
                    <a:gd name="connsiteX47" fmla="*/ 94628 w 508325"/>
                    <a:gd name="connsiteY47" fmla="*/ 381370 h 508325"/>
                    <a:gd name="connsiteX48" fmla="*/ 77397 w 508325"/>
                    <a:gd name="connsiteY48" fmla="*/ 355814 h 508325"/>
                    <a:gd name="connsiteX49" fmla="*/ 30121 w 508325"/>
                    <a:gd name="connsiteY49" fmla="*/ 376336 h 508325"/>
                    <a:gd name="connsiteX50" fmla="*/ 11915 w 508325"/>
                    <a:gd name="connsiteY50" fmla="*/ 334398 h 508325"/>
                    <a:gd name="connsiteX51" fmla="*/ 57231 w 508325"/>
                    <a:gd name="connsiteY51" fmla="*/ 314727 h 508325"/>
                    <a:gd name="connsiteX52" fmla="*/ 51494 w 508325"/>
                    <a:gd name="connsiteY52" fmla="*/ 296246 h 508325"/>
                    <a:gd name="connsiteX53" fmla="*/ 49557 w 508325"/>
                    <a:gd name="connsiteY53" fmla="*/ 277022 h 508325"/>
                    <a:gd name="connsiteX54" fmla="*/ 0 w 508325"/>
                    <a:gd name="connsiteY54" fmla="*/ 277022 h 508325"/>
                    <a:gd name="connsiteX55" fmla="*/ 0 w 508325"/>
                    <a:gd name="connsiteY55" fmla="*/ 231303 h 508325"/>
                    <a:gd name="connsiteX56" fmla="*/ 49557 w 508325"/>
                    <a:gd name="connsiteY56" fmla="*/ 231303 h 508325"/>
                    <a:gd name="connsiteX57" fmla="*/ 51494 w 508325"/>
                    <a:gd name="connsiteY57" fmla="*/ 212081 h 508325"/>
                    <a:gd name="connsiteX58" fmla="*/ 55178 w 508325"/>
                    <a:gd name="connsiteY58" fmla="*/ 200214 h 508325"/>
                    <a:gd name="connsiteX59" fmla="*/ 9352 w 508325"/>
                    <a:gd name="connsiteY59" fmla="*/ 182130 h 508325"/>
                    <a:gd name="connsiteX60" fmla="*/ 26134 w 508325"/>
                    <a:gd name="connsiteY60" fmla="*/ 139603 h 508325"/>
                    <a:gd name="connsiteX61" fmla="*/ 73499 w 508325"/>
                    <a:gd name="connsiteY61" fmla="*/ 158294 h 508325"/>
                    <a:gd name="connsiteX62" fmla="*/ 94628 w 508325"/>
                    <a:gd name="connsiteY62" fmla="*/ 126957 h 508325"/>
                    <a:gd name="connsiteX63" fmla="*/ 58278 w 508325"/>
                    <a:gd name="connsiteY63" fmla="*/ 90607 h 508325"/>
                    <a:gd name="connsiteX64" fmla="*/ 90607 w 508325"/>
                    <a:gd name="connsiteY64" fmla="*/ 58279 h 508325"/>
                    <a:gd name="connsiteX65" fmla="*/ 126587 w 508325"/>
                    <a:gd name="connsiteY65" fmla="*/ 94259 h 508325"/>
                    <a:gd name="connsiteX66" fmla="*/ 152304 w 508325"/>
                    <a:gd name="connsiteY66" fmla="*/ 76920 h 508325"/>
                    <a:gd name="connsiteX67" fmla="*/ 131989 w 508325"/>
                    <a:gd name="connsiteY67" fmla="*/ 30121 h 508325"/>
                    <a:gd name="connsiteX68" fmla="*/ 173928 w 508325"/>
                    <a:gd name="connsiteY68" fmla="*/ 11917 h 508325"/>
                    <a:gd name="connsiteX69" fmla="*/ 193098 w 508325"/>
                    <a:gd name="connsiteY69" fmla="*/ 56079 h 508325"/>
                    <a:gd name="connsiteX70" fmla="*/ 213980 w 508325"/>
                    <a:gd name="connsiteY70" fmla="*/ 49597 h 508325"/>
                    <a:gd name="connsiteX71" fmla="*/ 231303 w 508325"/>
                    <a:gd name="connsiteY71" fmla="*/ 47850 h 50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508325" h="508325">
                      <a:moveTo>
                        <a:pt x="231303" y="0"/>
                      </a:moveTo>
                      <a:lnTo>
                        <a:pt x="277022" y="0"/>
                      </a:lnTo>
                      <a:lnTo>
                        <a:pt x="277022" y="47467"/>
                      </a:lnTo>
                      <a:lnTo>
                        <a:pt x="298145" y="49597"/>
                      </a:lnTo>
                      <a:lnTo>
                        <a:pt x="308986" y="52962"/>
                      </a:lnTo>
                      <a:lnTo>
                        <a:pt x="326195" y="9352"/>
                      </a:lnTo>
                      <a:lnTo>
                        <a:pt x="368723" y="26134"/>
                      </a:lnTo>
                      <a:lnTo>
                        <a:pt x="351023" y="70988"/>
                      </a:lnTo>
                      <a:lnTo>
                        <a:pt x="383269" y="92729"/>
                      </a:lnTo>
                      <a:lnTo>
                        <a:pt x="417719" y="58279"/>
                      </a:lnTo>
                      <a:lnTo>
                        <a:pt x="450047" y="90607"/>
                      </a:lnTo>
                      <a:lnTo>
                        <a:pt x="415967" y="124688"/>
                      </a:lnTo>
                      <a:lnTo>
                        <a:pt x="433867" y="151237"/>
                      </a:lnTo>
                      <a:lnTo>
                        <a:pt x="478205" y="131991"/>
                      </a:lnTo>
                      <a:lnTo>
                        <a:pt x="496410" y="173929"/>
                      </a:lnTo>
                      <a:lnTo>
                        <a:pt x="454442" y="192146"/>
                      </a:lnTo>
                      <a:lnTo>
                        <a:pt x="460630" y="212081"/>
                      </a:lnTo>
                      <a:lnTo>
                        <a:pt x="462568" y="231303"/>
                      </a:lnTo>
                      <a:lnTo>
                        <a:pt x="508325" y="231303"/>
                      </a:lnTo>
                      <a:lnTo>
                        <a:pt x="508325" y="277022"/>
                      </a:lnTo>
                      <a:lnTo>
                        <a:pt x="462568" y="277022"/>
                      </a:lnTo>
                      <a:lnTo>
                        <a:pt x="460630" y="296246"/>
                      </a:lnTo>
                      <a:lnTo>
                        <a:pt x="456532" y="309447"/>
                      </a:lnTo>
                      <a:lnTo>
                        <a:pt x="498974" y="326195"/>
                      </a:lnTo>
                      <a:lnTo>
                        <a:pt x="482191" y="368723"/>
                      </a:lnTo>
                      <a:lnTo>
                        <a:pt x="437827" y="351216"/>
                      </a:lnTo>
                      <a:lnTo>
                        <a:pt x="415967" y="383639"/>
                      </a:lnTo>
                      <a:lnTo>
                        <a:pt x="450047" y="417719"/>
                      </a:lnTo>
                      <a:lnTo>
                        <a:pt x="417719" y="450047"/>
                      </a:lnTo>
                      <a:lnTo>
                        <a:pt x="383269" y="415597"/>
                      </a:lnTo>
                      <a:lnTo>
                        <a:pt x="356881" y="433388"/>
                      </a:lnTo>
                      <a:lnTo>
                        <a:pt x="376336" y="478206"/>
                      </a:lnTo>
                      <a:lnTo>
                        <a:pt x="334398" y="496410"/>
                      </a:lnTo>
                      <a:lnTo>
                        <a:pt x="315679" y="453287"/>
                      </a:lnTo>
                      <a:lnTo>
                        <a:pt x="298145" y="458730"/>
                      </a:lnTo>
                      <a:lnTo>
                        <a:pt x="277022" y="460859"/>
                      </a:lnTo>
                      <a:lnTo>
                        <a:pt x="277022" y="508325"/>
                      </a:lnTo>
                      <a:lnTo>
                        <a:pt x="231303" y="508325"/>
                      </a:lnTo>
                      <a:lnTo>
                        <a:pt x="231303" y="460476"/>
                      </a:lnTo>
                      <a:lnTo>
                        <a:pt x="213980" y="458730"/>
                      </a:lnTo>
                      <a:lnTo>
                        <a:pt x="199754" y="454314"/>
                      </a:lnTo>
                      <a:lnTo>
                        <a:pt x="182130" y="498974"/>
                      </a:lnTo>
                      <a:lnTo>
                        <a:pt x="139603" y="482192"/>
                      </a:lnTo>
                      <a:lnTo>
                        <a:pt x="158102" y="435316"/>
                      </a:lnTo>
                      <a:lnTo>
                        <a:pt x="126587" y="414068"/>
                      </a:lnTo>
                      <a:lnTo>
                        <a:pt x="90607" y="450047"/>
                      </a:lnTo>
                      <a:lnTo>
                        <a:pt x="58278" y="417719"/>
                      </a:lnTo>
                      <a:lnTo>
                        <a:pt x="94628" y="381370"/>
                      </a:lnTo>
                      <a:lnTo>
                        <a:pt x="77397" y="355814"/>
                      </a:lnTo>
                      <a:lnTo>
                        <a:pt x="30121" y="376336"/>
                      </a:lnTo>
                      <a:lnTo>
                        <a:pt x="11915" y="334398"/>
                      </a:lnTo>
                      <a:lnTo>
                        <a:pt x="57231" y="314727"/>
                      </a:lnTo>
                      <a:lnTo>
                        <a:pt x="51494" y="296246"/>
                      </a:lnTo>
                      <a:lnTo>
                        <a:pt x="49557" y="277022"/>
                      </a:lnTo>
                      <a:lnTo>
                        <a:pt x="0" y="277022"/>
                      </a:lnTo>
                      <a:lnTo>
                        <a:pt x="0" y="231303"/>
                      </a:lnTo>
                      <a:lnTo>
                        <a:pt x="49557" y="231303"/>
                      </a:lnTo>
                      <a:lnTo>
                        <a:pt x="51494" y="212081"/>
                      </a:lnTo>
                      <a:lnTo>
                        <a:pt x="55178" y="200214"/>
                      </a:lnTo>
                      <a:lnTo>
                        <a:pt x="9352" y="182130"/>
                      </a:lnTo>
                      <a:lnTo>
                        <a:pt x="26134" y="139603"/>
                      </a:lnTo>
                      <a:lnTo>
                        <a:pt x="73499" y="158294"/>
                      </a:lnTo>
                      <a:lnTo>
                        <a:pt x="94628" y="126957"/>
                      </a:lnTo>
                      <a:lnTo>
                        <a:pt x="58278" y="90607"/>
                      </a:lnTo>
                      <a:lnTo>
                        <a:pt x="90607" y="58279"/>
                      </a:lnTo>
                      <a:lnTo>
                        <a:pt x="126587" y="94259"/>
                      </a:lnTo>
                      <a:lnTo>
                        <a:pt x="152304" y="76920"/>
                      </a:lnTo>
                      <a:lnTo>
                        <a:pt x="131989" y="30121"/>
                      </a:lnTo>
                      <a:lnTo>
                        <a:pt x="173928" y="11917"/>
                      </a:lnTo>
                      <a:lnTo>
                        <a:pt x="193098" y="56079"/>
                      </a:lnTo>
                      <a:lnTo>
                        <a:pt x="213980" y="49597"/>
                      </a:lnTo>
                      <a:lnTo>
                        <a:pt x="231303" y="47850"/>
                      </a:ln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7F3CFDD0-2738-4D12-9683-AD5AA82F925F}"/>
                    </a:ext>
                  </a:extLst>
                </p:cNvPr>
                <p:cNvSpPr/>
                <p:nvPr/>
              </p:nvSpPr>
              <p:spPr bwMode="auto">
                <a:xfrm>
                  <a:off x="8947959" y="1555789"/>
                  <a:ext cx="301560" cy="301558"/>
                </a:xfrm>
                <a:custGeom>
                  <a:avLst/>
                  <a:gdLst>
                    <a:gd name="connsiteX0" fmla="*/ 231303 w 508325"/>
                    <a:gd name="connsiteY0" fmla="*/ 0 h 508325"/>
                    <a:gd name="connsiteX1" fmla="*/ 277022 w 508325"/>
                    <a:gd name="connsiteY1" fmla="*/ 0 h 508325"/>
                    <a:gd name="connsiteX2" fmla="*/ 277022 w 508325"/>
                    <a:gd name="connsiteY2" fmla="*/ 47467 h 508325"/>
                    <a:gd name="connsiteX3" fmla="*/ 298145 w 508325"/>
                    <a:gd name="connsiteY3" fmla="*/ 49597 h 508325"/>
                    <a:gd name="connsiteX4" fmla="*/ 308986 w 508325"/>
                    <a:gd name="connsiteY4" fmla="*/ 52962 h 508325"/>
                    <a:gd name="connsiteX5" fmla="*/ 326195 w 508325"/>
                    <a:gd name="connsiteY5" fmla="*/ 9352 h 508325"/>
                    <a:gd name="connsiteX6" fmla="*/ 368723 w 508325"/>
                    <a:gd name="connsiteY6" fmla="*/ 26134 h 508325"/>
                    <a:gd name="connsiteX7" fmla="*/ 351023 w 508325"/>
                    <a:gd name="connsiteY7" fmla="*/ 70988 h 508325"/>
                    <a:gd name="connsiteX8" fmla="*/ 383269 w 508325"/>
                    <a:gd name="connsiteY8" fmla="*/ 92729 h 508325"/>
                    <a:gd name="connsiteX9" fmla="*/ 417719 w 508325"/>
                    <a:gd name="connsiteY9" fmla="*/ 58279 h 508325"/>
                    <a:gd name="connsiteX10" fmla="*/ 450047 w 508325"/>
                    <a:gd name="connsiteY10" fmla="*/ 90607 h 508325"/>
                    <a:gd name="connsiteX11" fmla="*/ 415967 w 508325"/>
                    <a:gd name="connsiteY11" fmla="*/ 124688 h 508325"/>
                    <a:gd name="connsiteX12" fmla="*/ 433867 w 508325"/>
                    <a:gd name="connsiteY12" fmla="*/ 151237 h 508325"/>
                    <a:gd name="connsiteX13" fmla="*/ 478205 w 508325"/>
                    <a:gd name="connsiteY13" fmla="*/ 131991 h 508325"/>
                    <a:gd name="connsiteX14" fmla="*/ 496410 w 508325"/>
                    <a:gd name="connsiteY14" fmla="*/ 173929 h 508325"/>
                    <a:gd name="connsiteX15" fmla="*/ 454442 w 508325"/>
                    <a:gd name="connsiteY15" fmla="*/ 192146 h 508325"/>
                    <a:gd name="connsiteX16" fmla="*/ 460630 w 508325"/>
                    <a:gd name="connsiteY16" fmla="*/ 212081 h 508325"/>
                    <a:gd name="connsiteX17" fmla="*/ 462568 w 508325"/>
                    <a:gd name="connsiteY17" fmla="*/ 231303 h 508325"/>
                    <a:gd name="connsiteX18" fmla="*/ 508325 w 508325"/>
                    <a:gd name="connsiteY18" fmla="*/ 231303 h 508325"/>
                    <a:gd name="connsiteX19" fmla="*/ 508325 w 508325"/>
                    <a:gd name="connsiteY19" fmla="*/ 277022 h 508325"/>
                    <a:gd name="connsiteX20" fmla="*/ 462568 w 508325"/>
                    <a:gd name="connsiteY20" fmla="*/ 277022 h 508325"/>
                    <a:gd name="connsiteX21" fmla="*/ 460630 w 508325"/>
                    <a:gd name="connsiteY21" fmla="*/ 296246 h 508325"/>
                    <a:gd name="connsiteX22" fmla="*/ 456532 w 508325"/>
                    <a:gd name="connsiteY22" fmla="*/ 309447 h 508325"/>
                    <a:gd name="connsiteX23" fmla="*/ 498974 w 508325"/>
                    <a:gd name="connsiteY23" fmla="*/ 326195 h 508325"/>
                    <a:gd name="connsiteX24" fmla="*/ 482191 w 508325"/>
                    <a:gd name="connsiteY24" fmla="*/ 368723 h 508325"/>
                    <a:gd name="connsiteX25" fmla="*/ 437827 w 508325"/>
                    <a:gd name="connsiteY25" fmla="*/ 351216 h 508325"/>
                    <a:gd name="connsiteX26" fmla="*/ 415967 w 508325"/>
                    <a:gd name="connsiteY26" fmla="*/ 383639 h 508325"/>
                    <a:gd name="connsiteX27" fmla="*/ 450047 w 508325"/>
                    <a:gd name="connsiteY27" fmla="*/ 417719 h 508325"/>
                    <a:gd name="connsiteX28" fmla="*/ 417719 w 508325"/>
                    <a:gd name="connsiteY28" fmla="*/ 450047 h 508325"/>
                    <a:gd name="connsiteX29" fmla="*/ 383269 w 508325"/>
                    <a:gd name="connsiteY29" fmla="*/ 415597 h 508325"/>
                    <a:gd name="connsiteX30" fmla="*/ 356881 w 508325"/>
                    <a:gd name="connsiteY30" fmla="*/ 433388 h 508325"/>
                    <a:gd name="connsiteX31" fmla="*/ 376336 w 508325"/>
                    <a:gd name="connsiteY31" fmla="*/ 478206 h 508325"/>
                    <a:gd name="connsiteX32" fmla="*/ 334398 w 508325"/>
                    <a:gd name="connsiteY32" fmla="*/ 496410 h 508325"/>
                    <a:gd name="connsiteX33" fmla="*/ 315679 w 508325"/>
                    <a:gd name="connsiteY33" fmla="*/ 453287 h 508325"/>
                    <a:gd name="connsiteX34" fmla="*/ 298145 w 508325"/>
                    <a:gd name="connsiteY34" fmla="*/ 458730 h 508325"/>
                    <a:gd name="connsiteX35" fmla="*/ 277022 w 508325"/>
                    <a:gd name="connsiteY35" fmla="*/ 460859 h 508325"/>
                    <a:gd name="connsiteX36" fmla="*/ 277022 w 508325"/>
                    <a:gd name="connsiteY36" fmla="*/ 508325 h 508325"/>
                    <a:gd name="connsiteX37" fmla="*/ 231303 w 508325"/>
                    <a:gd name="connsiteY37" fmla="*/ 508325 h 508325"/>
                    <a:gd name="connsiteX38" fmla="*/ 231303 w 508325"/>
                    <a:gd name="connsiteY38" fmla="*/ 460476 h 508325"/>
                    <a:gd name="connsiteX39" fmla="*/ 213980 w 508325"/>
                    <a:gd name="connsiteY39" fmla="*/ 458730 h 508325"/>
                    <a:gd name="connsiteX40" fmla="*/ 199754 w 508325"/>
                    <a:gd name="connsiteY40" fmla="*/ 454314 h 508325"/>
                    <a:gd name="connsiteX41" fmla="*/ 182130 w 508325"/>
                    <a:gd name="connsiteY41" fmla="*/ 498974 h 508325"/>
                    <a:gd name="connsiteX42" fmla="*/ 139603 w 508325"/>
                    <a:gd name="connsiteY42" fmla="*/ 482192 h 508325"/>
                    <a:gd name="connsiteX43" fmla="*/ 158102 w 508325"/>
                    <a:gd name="connsiteY43" fmla="*/ 435316 h 508325"/>
                    <a:gd name="connsiteX44" fmla="*/ 126587 w 508325"/>
                    <a:gd name="connsiteY44" fmla="*/ 414068 h 508325"/>
                    <a:gd name="connsiteX45" fmla="*/ 90607 w 508325"/>
                    <a:gd name="connsiteY45" fmla="*/ 450047 h 508325"/>
                    <a:gd name="connsiteX46" fmla="*/ 58278 w 508325"/>
                    <a:gd name="connsiteY46" fmla="*/ 417719 h 508325"/>
                    <a:gd name="connsiteX47" fmla="*/ 94628 w 508325"/>
                    <a:gd name="connsiteY47" fmla="*/ 381370 h 508325"/>
                    <a:gd name="connsiteX48" fmla="*/ 77397 w 508325"/>
                    <a:gd name="connsiteY48" fmla="*/ 355814 h 508325"/>
                    <a:gd name="connsiteX49" fmla="*/ 30121 w 508325"/>
                    <a:gd name="connsiteY49" fmla="*/ 376336 h 508325"/>
                    <a:gd name="connsiteX50" fmla="*/ 11915 w 508325"/>
                    <a:gd name="connsiteY50" fmla="*/ 334398 h 508325"/>
                    <a:gd name="connsiteX51" fmla="*/ 57231 w 508325"/>
                    <a:gd name="connsiteY51" fmla="*/ 314727 h 508325"/>
                    <a:gd name="connsiteX52" fmla="*/ 51494 w 508325"/>
                    <a:gd name="connsiteY52" fmla="*/ 296246 h 508325"/>
                    <a:gd name="connsiteX53" fmla="*/ 49557 w 508325"/>
                    <a:gd name="connsiteY53" fmla="*/ 277022 h 508325"/>
                    <a:gd name="connsiteX54" fmla="*/ 0 w 508325"/>
                    <a:gd name="connsiteY54" fmla="*/ 277022 h 508325"/>
                    <a:gd name="connsiteX55" fmla="*/ 0 w 508325"/>
                    <a:gd name="connsiteY55" fmla="*/ 231303 h 508325"/>
                    <a:gd name="connsiteX56" fmla="*/ 49557 w 508325"/>
                    <a:gd name="connsiteY56" fmla="*/ 231303 h 508325"/>
                    <a:gd name="connsiteX57" fmla="*/ 51494 w 508325"/>
                    <a:gd name="connsiteY57" fmla="*/ 212081 h 508325"/>
                    <a:gd name="connsiteX58" fmla="*/ 55178 w 508325"/>
                    <a:gd name="connsiteY58" fmla="*/ 200214 h 508325"/>
                    <a:gd name="connsiteX59" fmla="*/ 9352 w 508325"/>
                    <a:gd name="connsiteY59" fmla="*/ 182130 h 508325"/>
                    <a:gd name="connsiteX60" fmla="*/ 26134 w 508325"/>
                    <a:gd name="connsiteY60" fmla="*/ 139603 h 508325"/>
                    <a:gd name="connsiteX61" fmla="*/ 73499 w 508325"/>
                    <a:gd name="connsiteY61" fmla="*/ 158294 h 508325"/>
                    <a:gd name="connsiteX62" fmla="*/ 94628 w 508325"/>
                    <a:gd name="connsiteY62" fmla="*/ 126957 h 508325"/>
                    <a:gd name="connsiteX63" fmla="*/ 58278 w 508325"/>
                    <a:gd name="connsiteY63" fmla="*/ 90607 h 508325"/>
                    <a:gd name="connsiteX64" fmla="*/ 90607 w 508325"/>
                    <a:gd name="connsiteY64" fmla="*/ 58279 h 508325"/>
                    <a:gd name="connsiteX65" fmla="*/ 126587 w 508325"/>
                    <a:gd name="connsiteY65" fmla="*/ 94259 h 508325"/>
                    <a:gd name="connsiteX66" fmla="*/ 152304 w 508325"/>
                    <a:gd name="connsiteY66" fmla="*/ 76920 h 508325"/>
                    <a:gd name="connsiteX67" fmla="*/ 131989 w 508325"/>
                    <a:gd name="connsiteY67" fmla="*/ 30121 h 508325"/>
                    <a:gd name="connsiteX68" fmla="*/ 173928 w 508325"/>
                    <a:gd name="connsiteY68" fmla="*/ 11917 h 508325"/>
                    <a:gd name="connsiteX69" fmla="*/ 193098 w 508325"/>
                    <a:gd name="connsiteY69" fmla="*/ 56079 h 508325"/>
                    <a:gd name="connsiteX70" fmla="*/ 213980 w 508325"/>
                    <a:gd name="connsiteY70" fmla="*/ 49597 h 508325"/>
                    <a:gd name="connsiteX71" fmla="*/ 231303 w 508325"/>
                    <a:gd name="connsiteY71" fmla="*/ 47850 h 50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508325" h="508325">
                      <a:moveTo>
                        <a:pt x="231303" y="0"/>
                      </a:moveTo>
                      <a:lnTo>
                        <a:pt x="277022" y="0"/>
                      </a:lnTo>
                      <a:lnTo>
                        <a:pt x="277022" y="47467"/>
                      </a:lnTo>
                      <a:lnTo>
                        <a:pt x="298145" y="49597"/>
                      </a:lnTo>
                      <a:lnTo>
                        <a:pt x="308986" y="52962"/>
                      </a:lnTo>
                      <a:lnTo>
                        <a:pt x="326195" y="9352"/>
                      </a:lnTo>
                      <a:lnTo>
                        <a:pt x="368723" y="26134"/>
                      </a:lnTo>
                      <a:lnTo>
                        <a:pt x="351023" y="70988"/>
                      </a:lnTo>
                      <a:lnTo>
                        <a:pt x="383269" y="92729"/>
                      </a:lnTo>
                      <a:lnTo>
                        <a:pt x="417719" y="58279"/>
                      </a:lnTo>
                      <a:lnTo>
                        <a:pt x="450047" y="90607"/>
                      </a:lnTo>
                      <a:lnTo>
                        <a:pt x="415967" y="124688"/>
                      </a:lnTo>
                      <a:lnTo>
                        <a:pt x="433867" y="151237"/>
                      </a:lnTo>
                      <a:lnTo>
                        <a:pt x="478205" y="131991"/>
                      </a:lnTo>
                      <a:lnTo>
                        <a:pt x="496410" y="173929"/>
                      </a:lnTo>
                      <a:lnTo>
                        <a:pt x="454442" y="192146"/>
                      </a:lnTo>
                      <a:lnTo>
                        <a:pt x="460630" y="212081"/>
                      </a:lnTo>
                      <a:lnTo>
                        <a:pt x="462568" y="231303"/>
                      </a:lnTo>
                      <a:lnTo>
                        <a:pt x="508325" y="231303"/>
                      </a:lnTo>
                      <a:lnTo>
                        <a:pt x="508325" y="277022"/>
                      </a:lnTo>
                      <a:lnTo>
                        <a:pt x="462568" y="277022"/>
                      </a:lnTo>
                      <a:lnTo>
                        <a:pt x="460630" y="296246"/>
                      </a:lnTo>
                      <a:lnTo>
                        <a:pt x="456532" y="309447"/>
                      </a:lnTo>
                      <a:lnTo>
                        <a:pt x="498974" y="326195"/>
                      </a:lnTo>
                      <a:lnTo>
                        <a:pt x="482191" y="368723"/>
                      </a:lnTo>
                      <a:lnTo>
                        <a:pt x="437827" y="351216"/>
                      </a:lnTo>
                      <a:lnTo>
                        <a:pt x="415967" y="383639"/>
                      </a:lnTo>
                      <a:lnTo>
                        <a:pt x="450047" y="417719"/>
                      </a:lnTo>
                      <a:lnTo>
                        <a:pt x="417719" y="450047"/>
                      </a:lnTo>
                      <a:lnTo>
                        <a:pt x="383269" y="415597"/>
                      </a:lnTo>
                      <a:lnTo>
                        <a:pt x="356881" y="433388"/>
                      </a:lnTo>
                      <a:lnTo>
                        <a:pt x="376336" y="478206"/>
                      </a:lnTo>
                      <a:lnTo>
                        <a:pt x="334398" y="496410"/>
                      </a:lnTo>
                      <a:lnTo>
                        <a:pt x="315679" y="453287"/>
                      </a:lnTo>
                      <a:lnTo>
                        <a:pt x="298145" y="458730"/>
                      </a:lnTo>
                      <a:lnTo>
                        <a:pt x="277022" y="460859"/>
                      </a:lnTo>
                      <a:lnTo>
                        <a:pt x="277022" y="508325"/>
                      </a:lnTo>
                      <a:lnTo>
                        <a:pt x="231303" y="508325"/>
                      </a:lnTo>
                      <a:lnTo>
                        <a:pt x="231303" y="460476"/>
                      </a:lnTo>
                      <a:lnTo>
                        <a:pt x="213980" y="458730"/>
                      </a:lnTo>
                      <a:lnTo>
                        <a:pt x="199754" y="454314"/>
                      </a:lnTo>
                      <a:lnTo>
                        <a:pt x="182130" y="498974"/>
                      </a:lnTo>
                      <a:lnTo>
                        <a:pt x="139603" y="482192"/>
                      </a:lnTo>
                      <a:lnTo>
                        <a:pt x="158102" y="435316"/>
                      </a:lnTo>
                      <a:lnTo>
                        <a:pt x="126587" y="414068"/>
                      </a:lnTo>
                      <a:lnTo>
                        <a:pt x="90607" y="450047"/>
                      </a:lnTo>
                      <a:lnTo>
                        <a:pt x="58278" y="417719"/>
                      </a:lnTo>
                      <a:lnTo>
                        <a:pt x="94628" y="381370"/>
                      </a:lnTo>
                      <a:lnTo>
                        <a:pt x="77397" y="355814"/>
                      </a:lnTo>
                      <a:lnTo>
                        <a:pt x="30121" y="376336"/>
                      </a:lnTo>
                      <a:lnTo>
                        <a:pt x="11915" y="334398"/>
                      </a:lnTo>
                      <a:lnTo>
                        <a:pt x="57231" y="314727"/>
                      </a:lnTo>
                      <a:lnTo>
                        <a:pt x="51494" y="296246"/>
                      </a:lnTo>
                      <a:lnTo>
                        <a:pt x="49557" y="277022"/>
                      </a:lnTo>
                      <a:lnTo>
                        <a:pt x="0" y="277022"/>
                      </a:lnTo>
                      <a:lnTo>
                        <a:pt x="0" y="231303"/>
                      </a:lnTo>
                      <a:lnTo>
                        <a:pt x="49557" y="231303"/>
                      </a:lnTo>
                      <a:lnTo>
                        <a:pt x="51494" y="212081"/>
                      </a:lnTo>
                      <a:lnTo>
                        <a:pt x="55178" y="200214"/>
                      </a:lnTo>
                      <a:lnTo>
                        <a:pt x="9352" y="182130"/>
                      </a:lnTo>
                      <a:lnTo>
                        <a:pt x="26134" y="139603"/>
                      </a:lnTo>
                      <a:lnTo>
                        <a:pt x="73499" y="158294"/>
                      </a:lnTo>
                      <a:lnTo>
                        <a:pt x="94628" y="126957"/>
                      </a:lnTo>
                      <a:lnTo>
                        <a:pt x="58278" y="90607"/>
                      </a:lnTo>
                      <a:lnTo>
                        <a:pt x="90607" y="58279"/>
                      </a:lnTo>
                      <a:lnTo>
                        <a:pt x="126587" y="94259"/>
                      </a:lnTo>
                      <a:lnTo>
                        <a:pt x="152304" y="76920"/>
                      </a:lnTo>
                      <a:lnTo>
                        <a:pt x="131989" y="30121"/>
                      </a:lnTo>
                      <a:lnTo>
                        <a:pt x="173928" y="11917"/>
                      </a:lnTo>
                      <a:lnTo>
                        <a:pt x="193098" y="56079"/>
                      </a:lnTo>
                      <a:lnTo>
                        <a:pt x="213980" y="49597"/>
                      </a:lnTo>
                      <a:lnTo>
                        <a:pt x="231303" y="47850"/>
                      </a:ln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4" name="円: 塗りつぶしなし 103">
                  <a:extLst>
                    <a:ext uri="{FF2B5EF4-FFF2-40B4-BE49-F238E27FC236}">
                      <a16:creationId xmlns:a16="http://schemas.microsoft.com/office/drawing/2014/main" id="{F227C79B-DB22-4585-9DA8-BEAB307FD20C}"/>
                    </a:ext>
                  </a:extLst>
                </p:cNvPr>
                <p:cNvSpPr/>
                <p:nvPr/>
              </p:nvSpPr>
              <p:spPr bwMode="auto">
                <a:xfrm>
                  <a:off x="7025432" y="1190165"/>
                  <a:ext cx="1035115" cy="1035115"/>
                </a:xfrm>
                <a:prstGeom prst="donut">
                  <a:avLst>
                    <a:gd name="adj" fmla="val 6429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EC48BB3A-90D3-4F6E-93A2-EB66F1955887}"/>
                    </a:ext>
                  </a:extLst>
                </p:cNvPr>
                <p:cNvSpPr/>
                <p:nvPr/>
              </p:nvSpPr>
              <p:spPr bwMode="auto">
                <a:xfrm>
                  <a:off x="7443660" y="1608913"/>
                  <a:ext cx="190852" cy="190852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6" name="円: 塗りつぶしなし 105">
                  <a:extLst>
                    <a:ext uri="{FF2B5EF4-FFF2-40B4-BE49-F238E27FC236}">
                      <a16:creationId xmlns:a16="http://schemas.microsoft.com/office/drawing/2014/main" id="{7C2D5D6E-224B-4812-8A94-4D0F267D27E3}"/>
                    </a:ext>
                  </a:extLst>
                </p:cNvPr>
                <p:cNvSpPr/>
                <p:nvPr/>
              </p:nvSpPr>
              <p:spPr bwMode="auto">
                <a:xfrm>
                  <a:off x="8581182" y="1190165"/>
                  <a:ext cx="1035115" cy="1035115"/>
                </a:xfrm>
                <a:prstGeom prst="donut">
                  <a:avLst>
                    <a:gd name="adj" fmla="val 5978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B2900BE7-E4E3-4423-8AFF-91374B755AD3}"/>
                    </a:ext>
                  </a:extLst>
                </p:cNvPr>
                <p:cNvSpPr/>
                <p:nvPr/>
              </p:nvSpPr>
              <p:spPr bwMode="auto">
                <a:xfrm>
                  <a:off x="8993722" y="1602705"/>
                  <a:ext cx="210034" cy="210034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DB5F6DA1-EE18-47F7-8230-E21507F79D7E}"/>
                    </a:ext>
                  </a:extLst>
                </p:cNvPr>
                <p:cNvSpPr/>
                <p:nvPr/>
              </p:nvSpPr>
              <p:spPr bwMode="auto">
                <a:xfrm rot="5400000">
                  <a:off x="7819291" y="602910"/>
                  <a:ext cx="1002183" cy="1635642"/>
                </a:xfrm>
                <a:custGeom>
                  <a:avLst/>
                  <a:gdLst>
                    <a:gd name="connsiteX0" fmla="*/ 225520 w 1002183"/>
                    <a:gd name="connsiteY0" fmla="*/ 1217230 h 1635642"/>
                    <a:gd name="connsiteX1" fmla="*/ 768631 w 1002183"/>
                    <a:gd name="connsiteY1" fmla="*/ 1546008 h 1635642"/>
                    <a:gd name="connsiteX2" fmla="*/ 926594 w 1002183"/>
                    <a:gd name="connsiteY2" fmla="*/ 1069374 h 1635642"/>
                    <a:gd name="connsiteX3" fmla="*/ 251655 w 1002183"/>
                    <a:gd name="connsiteY3" fmla="*/ 394436 h 1635642"/>
                    <a:gd name="connsiteX4" fmla="*/ 225520 w 1002183"/>
                    <a:gd name="connsiteY4" fmla="*/ 409525 h 1635642"/>
                    <a:gd name="connsiteX5" fmla="*/ 0 w 1002183"/>
                    <a:gd name="connsiteY5" fmla="*/ 1235339 h 1635642"/>
                    <a:gd name="connsiteX6" fmla="*/ 35370 w 1002183"/>
                    <a:gd name="connsiteY6" fmla="*/ 1199969 h 1635642"/>
                    <a:gd name="connsiteX7" fmla="*/ 154780 w 1002183"/>
                    <a:gd name="connsiteY7" fmla="*/ 1199969 h 1635642"/>
                    <a:gd name="connsiteX8" fmla="*/ 154780 w 1002183"/>
                    <a:gd name="connsiteY8" fmla="*/ 288681 h 1635642"/>
                    <a:gd name="connsiteX9" fmla="*/ 165140 w 1002183"/>
                    <a:gd name="connsiteY9" fmla="*/ 263670 h 1635642"/>
                    <a:gd name="connsiteX10" fmla="*/ 165403 w 1002183"/>
                    <a:gd name="connsiteY10" fmla="*/ 263561 h 1635642"/>
                    <a:gd name="connsiteX11" fmla="*/ 166984 w 1002183"/>
                    <a:gd name="connsiteY11" fmla="*/ 259744 h 1635642"/>
                    <a:gd name="connsiteX12" fmla="*/ 217005 w 1002183"/>
                    <a:gd name="connsiteY12" fmla="*/ 259744 h 1635642"/>
                    <a:gd name="connsiteX13" fmla="*/ 263294 w 1002183"/>
                    <a:gd name="connsiteY13" fmla="*/ 306033 h 1635642"/>
                    <a:gd name="connsiteX14" fmla="*/ 785141 w 1002183"/>
                    <a:gd name="connsiteY14" fmla="*/ 4744 h 1635642"/>
                    <a:gd name="connsiteX15" fmla="*/ 833457 w 1002183"/>
                    <a:gd name="connsiteY15" fmla="*/ 17690 h 1635642"/>
                    <a:gd name="connsiteX16" fmla="*/ 820511 w 1002183"/>
                    <a:gd name="connsiteY16" fmla="*/ 66007 h 1635642"/>
                    <a:gd name="connsiteX17" fmla="*/ 315079 w 1002183"/>
                    <a:gd name="connsiteY17" fmla="*/ 357818 h 1635642"/>
                    <a:gd name="connsiteX18" fmla="*/ 985000 w 1002183"/>
                    <a:gd name="connsiteY18" fmla="*/ 1027739 h 1635642"/>
                    <a:gd name="connsiteX19" fmla="*/ 988403 w 1002183"/>
                    <a:gd name="connsiteY19" fmla="*/ 1035955 h 1635642"/>
                    <a:gd name="connsiteX20" fmla="*/ 998412 w 1002183"/>
                    <a:gd name="connsiteY20" fmla="*/ 1044606 h 1635642"/>
                    <a:gd name="connsiteX21" fmla="*/ 1000379 w 1002183"/>
                    <a:gd name="connsiteY21" fmla="*/ 1071605 h 1635642"/>
                    <a:gd name="connsiteX22" fmla="*/ 822395 w 1002183"/>
                    <a:gd name="connsiteY22" fmla="*/ 1608650 h 1635642"/>
                    <a:gd name="connsiteX23" fmla="*/ 821597 w 1002183"/>
                    <a:gd name="connsiteY23" fmla="*/ 1609572 h 1635642"/>
                    <a:gd name="connsiteX24" fmla="*/ 820221 w 1002183"/>
                    <a:gd name="connsiteY24" fmla="*/ 1618584 h 1635642"/>
                    <a:gd name="connsiteX25" fmla="*/ 771646 w 1002183"/>
                    <a:gd name="connsiteY25" fmla="*/ 1630525 h 1635642"/>
                    <a:gd name="connsiteX26" fmla="*/ 177262 w 1002183"/>
                    <a:gd name="connsiteY26" fmla="*/ 1270709 h 1635642"/>
                    <a:gd name="connsiteX27" fmla="*/ 35370 w 1002183"/>
                    <a:gd name="connsiteY27" fmla="*/ 1270709 h 1635642"/>
                    <a:gd name="connsiteX28" fmla="*/ 0 w 1002183"/>
                    <a:gd name="connsiteY28" fmla="*/ 1235339 h 163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002183" h="1635642">
                      <a:moveTo>
                        <a:pt x="225520" y="1217230"/>
                      </a:moveTo>
                      <a:lnTo>
                        <a:pt x="768631" y="1546008"/>
                      </a:lnTo>
                      <a:lnTo>
                        <a:pt x="926594" y="1069374"/>
                      </a:lnTo>
                      <a:lnTo>
                        <a:pt x="251655" y="394436"/>
                      </a:lnTo>
                      <a:lnTo>
                        <a:pt x="225520" y="409525"/>
                      </a:lnTo>
                      <a:close/>
                      <a:moveTo>
                        <a:pt x="0" y="1235339"/>
                      </a:moveTo>
                      <a:cubicBezTo>
                        <a:pt x="0" y="1215805"/>
                        <a:pt x="15836" y="1199969"/>
                        <a:pt x="35370" y="1199969"/>
                      </a:cubicBezTo>
                      <a:lnTo>
                        <a:pt x="154780" y="1199969"/>
                      </a:lnTo>
                      <a:lnTo>
                        <a:pt x="154780" y="288681"/>
                      </a:lnTo>
                      <a:cubicBezTo>
                        <a:pt x="154780" y="278913"/>
                        <a:pt x="158739" y="270071"/>
                        <a:pt x="165140" y="263670"/>
                      </a:cubicBezTo>
                      <a:lnTo>
                        <a:pt x="165403" y="263561"/>
                      </a:lnTo>
                      <a:lnTo>
                        <a:pt x="166984" y="259744"/>
                      </a:lnTo>
                      <a:cubicBezTo>
                        <a:pt x="180797" y="245931"/>
                        <a:pt x="203192" y="245931"/>
                        <a:pt x="217005" y="259744"/>
                      </a:cubicBezTo>
                      <a:lnTo>
                        <a:pt x="263294" y="306033"/>
                      </a:lnTo>
                      <a:lnTo>
                        <a:pt x="785141" y="4744"/>
                      </a:lnTo>
                      <a:cubicBezTo>
                        <a:pt x="802058" y="-5023"/>
                        <a:pt x="823690" y="773"/>
                        <a:pt x="833457" y="17690"/>
                      </a:cubicBezTo>
                      <a:cubicBezTo>
                        <a:pt x="843224" y="34607"/>
                        <a:pt x="837428" y="56240"/>
                        <a:pt x="820511" y="66007"/>
                      </a:cubicBezTo>
                      <a:lnTo>
                        <a:pt x="315079" y="357818"/>
                      </a:lnTo>
                      <a:lnTo>
                        <a:pt x="985000" y="1027739"/>
                      </a:lnTo>
                      <a:lnTo>
                        <a:pt x="988403" y="1035955"/>
                      </a:lnTo>
                      <a:lnTo>
                        <a:pt x="998412" y="1044606"/>
                      </a:lnTo>
                      <a:cubicBezTo>
                        <a:pt x="1002475" y="1052694"/>
                        <a:pt x="1003451" y="1062334"/>
                        <a:pt x="1000379" y="1071605"/>
                      </a:cubicBezTo>
                      <a:lnTo>
                        <a:pt x="822395" y="1608650"/>
                      </a:lnTo>
                      <a:lnTo>
                        <a:pt x="821597" y="1609572"/>
                      </a:lnTo>
                      <a:lnTo>
                        <a:pt x="820221" y="1618584"/>
                      </a:lnTo>
                      <a:cubicBezTo>
                        <a:pt x="810105" y="1635295"/>
                        <a:pt x="788356" y="1640641"/>
                        <a:pt x="771646" y="1630525"/>
                      </a:cubicBezTo>
                      <a:lnTo>
                        <a:pt x="177262" y="1270709"/>
                      </a:lnTo>
                      <a:lnTo>
                        <a:pt x="35370" y="1270709"/>
                      </a:lnTo>
                      <a:cubicBezTo>
                        <a:pt x="15836" y="1270709"/>
                        <a:pt x="0" y="1254873"/>
                        <a:pt x="0" y="1235339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9" name="円: 塗りつぶしなし 108">
                  <a:extLst>
                    <a:ext uri="{FF2B5EF4-FFF2-40B4-BE49-F238E27FC236}">
                      <a16:creationId xmlns:a16="http://schemas.microsoft.com/office/drawing/2014/main" id="{99D4F6F8-C481-4CAA-91E0-A19804F5C8E5}"/>
                    </a:ext>
                  </a:extLst>
                </p:cNvPr>
                <p:cNvSpPr/>
                <p:nvPr/>
              </p:nvSpPr>
              <p:spPr bwMode="auto">
                <a:xfrm>
                  <a:off x="7858134" y="1638325"/>
                  <a:ext cx="456104" cy="456104"/>
                </a:xfrm>
                <a:prstGeom prst="donut">
                  <a:avLst>
                    <a:gd name="adj" fmla="val 5978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81D784E0-876E-40D6-8DF9-548958A38064}"/>
                    </a:ext>
                  </a:extLst>
                </p:cNvPr>
                <p:cNvSpPr/>
                <p:nvPr/>
              </p:nvSpPr>
              <p:spPr bwMode="auto">
                <a:xfrm>
                  <a:off x="7986865" y="1780873"/>
                  <a:ext cx="190852" cy="190852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1" name="四角形: 上の 2 つの角を丸める 110">
                  <a:extLst>
                    <a:ext uri="{FF2B5EF4-FFF2-40B4-BE49-F238E27FC236}">
                      <a16:creationId xmlns:a16="http://schemas.microsoft.com/office/drawing/2014/main" id="{BDDD537F-F116-4FAD-9835-ED32691C56B3}"/>
                    </a:ext>
                  </a:extLst>
                </p:cNvPr>
                <p:cNvSpPr/>
                <p:nvPr/>
              </p:nvSpPr>
              <p:spPr bwMode="auto">
                <a:xfrm>
                  <a:off x="7768958" y="913726"/>
                  <a:ext cx="367998" cy="87692"/>
                </a:xfrm>
                <a:prstGeom prst="round2SameRect">
                  <a:avLst>
                    <a:gd name="adj1" fmla="val 50000"/>
                    <a:gd name="adj2" fmla="val 21751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22A6FC6D-6972-4736-83D6-6A1AC743E58F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8702955" y="714346"/>
                  <a:ext cx="231458" cy="365686"/>
                </a:xfrm>
                <a:custGeom>
                  <a:avLst/>
                  <a:gdLst>
                    <a:gd name="connsiteX0" fmla="*/ 0 w 265666"/>
                    <a:gd name="connsiteY0" fmla="*/ 419732 h 419732"/>
                    <a:gd name="connsiteX1" fmla="*/ 0 w 265666"/>
                    <a:gd name="connsiteY1" fmla="*/ 132833 h 419732"/>
                    <a:gd name="connsiteX2" fmla="*/ 132833 w 265666"/>
                    <a:gd name="connsiteY2" fmla="*/ 0 h 419732"/>
                    <a:gd name="connsiteX3" fmla="*/ 265666 w 265666"/>
                    <a:gd name="connsiteY3" fmla="*/ 132833 h 419732"/>
                    <a:gd name="connsiteX4" fmla="*/ 265666 w 265666"/>
                    <a:gd name="connsiteY4" fmla="*/ 256595 h 419732"/>
                    <a:gd name="connsiteX5" fmla="*/ 189761 w 265666"/>
                    <a:gd name="connsiteY5" fmla="*/ 256595 h 419732"/>
                    <a:gd name="connsiteX6" fmla="*/ 189761 w 265666"/>
                    <a:gd name="connsiteY6" fmla="*/ 132833 h 419732"/>
                    <a:gd name="connsiteX7" fmla="*/ 132833 w 265666"/>
                    <a:gd name="connsiteY7" fmla="*/ 75905 h 419732"/>
                    <a:gd name="connsiteX8" fmla="*/ 75905 w 265666"/>
                    <a:gd name="connsiteY8" fmla="*/ 132833 h 419732"/>
                    <a:gd name="connsiteX9" fmla="*/ 75905 w 265666"/>
                    <a:gd name="connsiteY9" fmla="*/ 419732 h 419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5666" h="419732">
                      <a:moveTo>
                        <a:pt x="0" y="419732"/>
                      </a:moveTo>
                      <a:lnTo>
                        <a:pt x="0" y="132833"/>
                      </a:lnTo>
                      <a:cubicBezTo>
                        <a:pt x="0" y="59471"/>
                        <a:pt x="59471" y="0"/>
                        <a:pt x="132833" y="0"/>
                      </a:cubicBezTo>
                      <a:cubicBezTo>
                        <a:pt x="206195" y="0"/>
                        <a:pt x="265666" y="59471"/>
                        <a:pt x="265666" y="132833"/>
                      </a:cubicBezTo>
                      <a:lnTo>
                        <a:pt x="265666" y="256595"/>
                      </a:lnTo>
                      <a:lnTo>
                        <a:pt x="189761" y="256595"/>
                      </a:lnTo>
                      <a:lnTo>
                        <a:pt x="189761" y="132833"/>
                      </a:lnTo>
                      <a:cubicBezTo>
                        <a:pt x="189761" y="101393"/>
                        <a:pt x="164273" y="75905"/>
                        <a:pt x="132833" y="75905"/>
                      </a:cubicBezTo>
                      <a:cubicBezTo>
                        <a:pt x="101393" y="75905"/>
                        <a:pt x="75905" y="101393"/>
                        <a:pt x="75905" y="132833"/>
                      </a:cubicBezTo>
                      <a:lnTo>
                        <a:pt x="75905" y="41973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" name="四角形: 上の 2 つの角を丸める 112">
                  <a:extLst>
                    <a:ext uri="{FF2B5EF4-FFF2-40B4-BE49-F238E27FC236}">
                      <a16:creationId xmlns:a16="http://schemas.microsoft.com/office/drawing/2014/main" id="{D6B7B889-51AC-4B81-9D25-238007497646}"/>
                    </a:ext>
                  </a:extLst>
                </p:cNvPr>
                <p:cNvSpPr/>
                <p:nvPr/>
              </p:nvSpPr>
              <p:spPr bwMode="auto">
                <a:xfrm rot="900000">
                  <a:off x="8085919" y="1653339"/>
                  <a:ext cx="48850" cy="24414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" name="四角形: 角を丸くする 113">
                  <a:extLst>
                    <a:ext uri="{FF2B5EF4-FFF2-40B4-BE49-F238E27FC236}">
                      <a16:creationId xmlns:a16="http://schemas.microsoft.com/office/drawing/2014/main" id="{C7D50F92-4A2D-439B-AB50-DFA60E1C5D6B}"/>
                    </a:ext>
                  </a:extLst>
                </p:cNvPr>
                <p:cNvSpPr/>
                <p:nvPr/>
              </p:nvSpPr>
              <p:spPr bwMode="auto">
                <a:xfrm>
                  <a:off x="8041744" y="1623923"/>
                  <a:ext cx="197559" cy="55190"/>
                </a:xfrm>
                <a:prstGeom prst="roundRect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B2B47029-ED4C-44BE-96D1-CB45C32B56E5}"/>
                  </a:ext>
                </a:extLst>
              </p:cNvPr>
              <p:cNvSpPr/>
              <p:nvPr/>
            </p:nvSpPr>
            <p:spPr bwMode="auto">
              <a:xfrm>
                <a:off x="5463720" y="1780091"/>
                <a:ext cx="351642" cy="882412"/>
              </a:xfrm>
              <a:custGeom>
                <a:avLst/>
                <a:gdLst>
                  <a:gd name="connsiteX0" fmla="*/ 0 w 351642"/>
                  <a:gd name="connsiteY0" fmla="*/ 0 h 882412"/>
                  <a:gd name="connsiteX1" fmla="*/ 351642 w 351642"/>
                  <a:gd name="connsiteY1" fmla="*/ 0 h 882412"/>
                  <a:gd name="connsiteX2" fmla="*/ 351642 w 351642"/>
                  <a:gd name="connsiteY2" fmla="*/ 161785 h 882412"/>
                  <a:gd name="connsiteX3" fmla="*/ 338928 w 351642"/>
                  <a:gd name="connsiteY3" fmla="*/ 224759 h 882412"/>
                  <a:gd name="connsiteX4" fmla="*/ 321977 w 351642"/>
                  <a:gd name="connsiteY4" fmla="*/ 249900 h 882412"/>
                  <a:gd name="connsiteX5" fmla="*/ 253275 w 351642"/>
                  <a:gd name="connsiteY5" fmla="*/ 882412 h 882412"/>
                  <a:gd name="connsiteX6" fmla="*/ 110789 w 351642"/>
                  <a:gd name="connsiteY6" fmla="*/ 882412 h 882412"/>
                  <a:gd name="connsiteX7" fmla="*/ 44472 w 351642"/>
                  <a:gd name="connsiteY7" fmla="*/ 271862 h 882412"/>
                  <a:gd name="connsiteX8" fmla="*/ 12714 w 351642"/>
                  <a:gd name="connsiteY8" fmla="*/ 224758 h 882412"/>
                  <a:gd name="connsiteX9" fmla="*/ 0 w 351642"/>
                  <a:gd name="connsiteY9" fmla="*/ 161784 h 882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1642" h="882412">
                    <a:moveTo>
                      <a:pt x="0" y="0"/>
                    </a:moveTo>
                    <a:lnTo>
                      <a:pt x="351642" y="0"/>
                    </a:lnTo>
                    <a:lnTo>
                      <a:pt x="351642" y="161785"/>
                    </a:lnTo>
                    <a:cubicBezTo>
                      <a:pt x="351642" y="184123"/>
                      <a:pt x="347115" y="205403"/>
                      <a:pt x="338928" y="224759"/>
                    </a:cubicBezTo>
                    <a:lnTo>
                      <a:pt x="321977" y="249900"/>
                    </a:lnTo>
                    <a:lnTo>
                      <a:pt x="253275" y="882412"/>
                    </a:lnTo>
                    <a:lnTo>
                      <a:pt x="110789" y="882412"/>
                    </a:lnTo>
                    <a:lnTo>
                      <a:pt x="44472" y="271862"/>
                    </a:lnTo>
                    <a:lnTo>
                      <a:pt x="12714" y="224758"/>
                    </a:lnTo>
                    <a:cubicBezTo>
                      <a:pt x="4527" y="205402"/>
                      <a:pt x="0" y="184122"/>
                      <a:pt x="0" y="161784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03AF4299-8083-466C-AF20-242C0CDC8386}"/>
                  </a:ext>
                </a:extLst>
              </p:cNvPr>
              <p:cNvGrpSpPr/>
              <p:nvPr/>
            </p:nvGrpSpPr>
            <p:grpSpPr>
              <a:xfrm>
                <a:off x="4662038" y="2024430"/>
                <a:ext cx="768207" cy="776424"/>
                <a:chOff x="3826219" y="4359939"/>
                <a:chExt cx="768207" cy="776424"/>
              </a:xfrm>
              <a:solidFill>
                <a:srgbClr val="00B050"/>
              </a:solidFill>
            </p:grpSpPr>
            <p:sp>
              <p:nvSpPr>
                <p:cNvPr id="92" name="四角形: 上の 2 つの角を丸める 91">
                  <a:extLst>
                    <a:ext uri="{FF2B5EF4-FFF2-40B4-BE49-F238E27FC236}">
                      <a16:creationId xmlns:a16="http://schemas.microsoft.com/office/drawing/2014/main" id="{BF89981E-5812-4F12-9D62-3950988BD984}"/>
                    </a:ext>
                  </a:extLst>
                </p:cNvPr>
                <p:cNvSpPr/>
                <p:nvPr/>
              </p:nvSpPr>
              <p:spPr bwMode="auto">
                <a:xfrm>
                  <a:off x="3826219" y="4649442"/>
                  <a:ext cx="148036" cy="414680"/>
                </a:xfrm>
                <a:prstGeom prst="round2SameRect">
                  <a:avLst>
                    <a:gd name="adj1" fmla="val 33400"/>
                    <a:gd name="adj2" fmla="val 9799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四角形: 上の 2 つの角を丸める 92">
                  <a:extLst>
                    <a:ext uri="{FF2B5EF4-FFF2-40B4-BE49-F238E27FC236}">
                      <a16:creationId xmlns:a16="http://schemas.microsoft.com/office/drawing/2014/main" id="{E719410E-9C40-469B-BF95-338A022454C4}"/>
                    </a:ext>
                  </a:extLst>
                </p:cNvPr>
                <p:cNvSpPr/>
                <p:nvPr/>
              </p:nvSpPr>
              <p:spPr bwMode="auto">
                <a:xfrm>
                  <a:off x="3888825" y="4519958"/>
                  <a:ext cx="691118" cy="607554"/>
                </a:xfrm>
                <a:prstGeom prst="round2SameRect">
                  <a:avLst>
                    <a:gd name="adj1" fmla="val 0"/>
                    <a:gd name="adj2" fmla="val 9407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四角形: 上の 2 つの角を丸める 93">
                  <a:extLst>
                    <a:ext uri="{FF2B5EF4-FFF2-40B4-BE49-F238E27FC236}">
                      <a16:creationId xmlns:a16="http://schemas.microsoft.com/office/drawing/2014/main" id="{56C6FAA8-783A-4C6D-A10D-A434815666F6}"/>
                    </a:ext>
                  </a:extLst>
                </p:cNvPr>
                <p:cNvSpPr/>
                <p:nvPr/>
              </p:nvSpPr>
              <p:spPr bwMode="auto">
                <a:xfrm>
                  <a:off x="3983431" y="4528809"/>
                  <a:ext cx="69466" cy="607554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5" name="四角形: 上の 2 つの角を丸める 94">
                  <a:extLst>
                    <a:ext uri="{FF2B5EF4-FFF2-40B4-BE49-F238E27FC236}">
                      <a16:creationId xmlns:a16="http://schemas.microsoft.com/office/drawing/2014/main" id="{CBD1B53B-D27D-441B-8A60-A9F55BAAE827}"/>
                    </a:ext>
                  </a:extLst>
                </p:cNvPr>
                <p:cNvSpPr/>
                <p:nvPr/>
              </p:nvSpPr>
              <p:spPr bwMode="auto">
                <a:xfrm>
                  <a:off x="4425102" y="4528807"/>
                  <a:ext cx="69466" cy="607554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6" name="四角形: 上の 2 つの角を丸める 95">
                  <a:extLst>
                    <a:ext uri="{FF2B5EF4-FFF2-40B4-BE49-F238E27FC236}">
                      <a16:creationId xmlns:a16="http://schemas.microsoft.com/office/drawing/2014/main" id="{EC03D9E2-3FC6-4BFD-85BD-7C28C888BD36}"/>
                    </a:ext>
                  </a:extLst>
                </p:cNvPr>
                <p:cNvSpPr/>
                <p:nvPr/>
              </p:nvSpPr>
              <p:spPr bwMode="auto">
                <a:xfrm>
                  <a:off x="3874346" y="4359939"/>
                  <a:ext cx="720080" cy="185513"/>
                </a:xfrm>
                <a:prstGeom prst="round2SameRect">
                  <a:avLst>
                    <a:gd name="adj1" fmla="val 28345"/>
                    <a:gd name="adj2" fmla="val 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04A10F43-CBFA-40D3-B058-A798E85A8E5B}"/>
                  </a:ext>
                </a:extLst>
              </p:cNvPr>
              <p:cNvSpPr/>
              <p:nvPr/>
            </p:nvSpPr>
            <p:spPr bwMode="auto">
              <a:xfrm>
                <a:off x="5556022" y="2658389"/>
                <a:ext cx="300155" cy="140478"/>
              </a:xfrm>
              <a:custGeom>
                <a:avLst/>
                <a:gdLst>
                  <a:gd name="connsiteX0" fmla="*/ 0 w 372928"/>
                  <a:gd name="connsiteY0" fmla="*/ 0 h 191598"/>
                  <a:gd name="connsiteX1" fmla="*/ 172287 w 372928"/>
                  <a:gd name="connsiteY1" fmla="*/ 0 h 191598"/>
                  <a:gd name="connsiteX2" fmla="*/ 206902 w 372928"/>
                  <a:gd name="connsiteY2" fmla="*/ 0 h 191598"/>
                  <a:gd name="connsiteX3" fmla="*/ 277129 w 372928"/>
                  <a:gd name="connsiteY3" fmla="*/ 0 h 191598"/>
                  <a:gd name="connsiteX4" fmla="*/ 372928 w 372928"/>
                  <a:gd name="connsiteY4" fmla="*/ 95799 h 191598"/>
                  <a:gd name="connsiteX5" fmla="*/ 372928 w 372928"/>
                  <a:gd name="connsiteY5" fmla="*/ 147147 h 191598"/>
                  <a:gd name="connsiteX6" fmla="*/ 328477 w 372928"/>
                  <a:gd name="connsiteY6" fmla="*/ 191598 h 191598"/>
                  <a:gd name="connsiteX7" fmla="*/ 175152 w 372928"/>
                  <a:gd name="connsiteY7" fmla="*/ 191598 h 191598"/>
                  <a:gd name="connsiteX8" fmla="*/ 120939 w 372928"/>
                  <a:gd name="connsiteY8" fmla="*/ 191598 h 191598"/>
                  <a:gd name="connsiteX9" fmla="*/ 31750 w 372928"/>
                  <a:gd name="connsiteY9" fmla="*/ 191598 h 191598"/>
                  <a:gd name="connsiteX10" fmla="*/ 0 w 372928"/>
                  <a:gd name="connsiteY10" fmla="*/ 159848 h 191598"/>
                  <a:gd name="connsiteX0" fmla="*/ 0 w 372928"/>
                  <a:gd name="connsiteY0" fmla="*/ 0 h 191598"/>
                  <a:gd name="connsiteX1" fmla="*/ 206902 w 372928"/>
                  <a:gd name="connsiteY1" fmla="*/ 0 h 191598"/>
                  <a:gd name="connsiteX2" fmla="*/ 277129 w 372928"/>
                  <a:gd name="connsiteY2" fmla="*/ 0 h 191598"/>
                  <a:gd name="connsiteX3" fmla="*/ 372928 w 372928"/>
                  <a:gd name="connsiteY3" fmla="*/ 95799 h 191598"/>
                  <a:gd name="connsiteX4" fmla="*/ 372928 w 372928"/>
                  <a:gd name="connsiteY4" fmla="*/ 147147 h 191598"/>
                  <a:gd name="connsiteX5" fmla="*/ 328477 w 372928"/>
                  <a:gd name="connsiteY5" fmla="*/ 191598 h 191598"/>
                  <a:gd name="connsiteX6" fmla="*/ 175152 w 372928"/>
                  <a:gd name="connsiteY6" fmla="*/ 191598 h 191598"/>
                  <a:gd name="connsiteX7" fmla="*/ 120939 w 372928"/>
                  <a:gd name="connsiteY7" fmla="*/ 191598 h 191598"/>
                  <a:gd name="connsiteX8" fmla="*/ 31750 w 372928"/>
                  <a:gd name="connsiteY8" fmla="*/ 191598 h 191598"/>
                  <a:gd name="connsiteX9" fmla="*/ 0 w 372928"/>
                  <a:gd name="connsiteY9" fmla="*/ 159848 h 191598"/>
                  <a:gd name="connsiteX10" fmla="*/ 0 w 372928"/>
                  <a:gd name="connsiteY10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75152 w 372928"/>
                  <a:gd name="connsiteY5" fmla="*/ 191598 h 191598"/>
                  <a:gd name="connsiteX6" fmla="*/ 120939 w 372928"/>
                  <a:gd name="connsiteY6" fmla="*/ 191598 h 191598"/>
                  <a:gd name="connsiteX7" fmla="*/ 31750 w 372928"/>
                  <a:gd name="connsiteY7" fmla="*/ 191598 h 191598"/>
                  <a:gd name="connsiteX8" fmla="*/ 0 w 372928"/>
                  <a:gd name="connsiteY8" fmla="*/ 159848 h 191598"/>
                  <a:gd name="connsiteX9" fmla="*/ 0 w 372928"/>
                  <a:gd name="connsiteY9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20939 w 372928"/>
                  <a:gd name="connsiteY5" fmla="*/ 191598 h 191598"/>
                  <a:gd name="connsiteX6" fmla="*/ 31750 w 372928"/>
                  <a:gd name="connsiteY6" fmla="*/ 191598 h 191598"/>
                  <a:gd name="connsiteX7" fmla="*/ 0 w 372928"/>
                  <a:gd name="connsiteY7" fmla="*/ 159848 h 191598"/>
                  <a:gd name="connsiteX8" fmla="*/ 0 w 372928"/>
                  <a:gd name="connsiteY8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31750 w 372928"/>
                  <a:gd name="connsiteY5" fmla="*/ 191598 h 191598"/>
                  <a:gd name="connsiteX6" fmla="*/ 0 w 372928"/>
                  <a:gd name="connsiteY6" fmla="*/ 159848 h 191598"/>
                  <a:gd name="connsiteX7" fmla="*/ 0 w 372928"/>
                  <a:gd name="connsiteY7" fmla="*/ 0 h 1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2928" h="191598">
                    <a:moveTo>
                      <a:pt x="0" y="0"/>
                    </a:moveTo>
                    <a:lnTo>
                      <a:pt x="277129" y="0"/>
                    </a:lnTo>
                    <a:cubicBezTo>
                      <a:pt x="330037" y="0"/>
                      <a:pt x="372928" y="42891"/>
                      <a:pt x="372928" y="95799"/>
                    </a:cubicBezTo>
                    <a:lnTo>
                      <a:pt x="372928" y="147147"/>
                    </a:lnTo>
                    <a:cubicBezTo>
                      <a:pt x="372928" y="171697"/>
                      <a:pt x="353027" y="191598"/>
                      <a:pt x="328477" y="191598"/>
                    </a:cubicBezTo>
                    <a:lnTo>
                      <a:pt x="31750" y="191598"/>
                    </a:lnTo>
                    <a:cubicBezTo>
                      <a:pt x="14215" y="191598"/>
                      <a:pt x="0" y="177383"/>
                      <a:pt x="0" y="15984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四角形: 上の 2 つの角を丸める 432">
                <a:extLst>
                  <a:ext uri="{FF2B5EF4-FFF2-40B4-BE49-F238E27FC236}">
                    <a16:creationId xmlns:a16="http://schemas.microsoft.com/office/drawing/2014/main" id="{AFAF023E-9B53-44C6-8498-52DC37998055}"/>
                  </a:ext>
                </a:extLst>
              </p:cNvPr>
              <p:cNvSpPr/>
              <p:nvPr/>
            </p:nvSpPr>
            <p:spPr bwMode="auto">
              <a:xfrm>
                <a:off x="5457369" y="1192374"/>
                <a:ext cx="424361" cy="651104"/>
              </a:xfrm>
              <a:custGeom>
                <a:avLst/>
                <a:gdLst>
                  <a:gd name="connsiteX0" fmla="*/ 127883 w 362448"/>
                  <a:gd name="connsiteY0" fmla="*/ 0 h 651104"/>
                  <a:gd name="connsiteX1" fmla="*/ 234565 w 362448"/>
                  <a:gd name="connsiteY1" fmla="*/ 0 h 651104"/>
                  <a:gd name="connsiteX2" fmla="*/ 362448 w 362448"/>
                  <a:gd name="connsiteY2" fmla="*/ 127883 h 651104"/>
                  <a:gd name="connsiteX3" fmla="*/ 362448 w 362448"/>
                  <a:gd name="connsiteY3" fmla="*/ 651104 h 651104"/>
                  <a:gd name="connsiteX4" fmla="*/ 362448 w 362448"/>
                  <a:gd name="connsiteY4" fmla="*/ 651104 h 651104"/>
                  <a:gd name="connsiteX5" fmla="*/ 0 w 362448"/>
                  <a:gd name="connsiteY5" fmla="*/ 651104 h 651104"/>
                  <a:gd name="connsiteX6" fmla="*/ 0 w 362448"/>
                  <a:gd name="connsiteY6" fmla="*/ 651104 h 651104"/>
                  <a:gd name="connsiteX7" fmla="*/ 0 w 362448"/>
                  <a:gd name="connsiteY7" fmla="*/ 127883 h 651104"/>
                  <a:gd name="connsiteX8" fmla="*/ 127883 w 362448"/>
                  <a:gd name="connsiteY8" fmla="*/ 0 h 651104"/>
                  <a:gd name="connsiteX0" fmla="*/ 127883 w 433886"/>
                  <a:gd name="connsiteY0" fmla="*/ 0 h 651104"/>
                  <a:gd name="connsiteX1" fmla="*/ 234565 w 433886"/>
                  <a:gd name="connsiteY1" fmla="*/ 0 h 651104"/>
                  <a:gd name="connsiteX2" fmla="*/ 433886 w 433886"/>
                  <a:gd name="connsiteY2" fmla="*/ 246946 h 651104"/>
                  <a:gd name="connsiteX3" fmla="*/ 362448 w 433886"/>
                  <a:gd name="connsiteY3" fmla="*/ 651104 h 651104"/>
                  <a:gd name="connsiteX4" fmla="*/ 362448 w 433886"/>
                  <a:gd name="connsiteY4" fmla="*/ 651104 h 651104"/>
                  <a:gd name="connsiteX5" fmla="*/ 0 w 433886"/>
                  <a:gd name="connsiteY5" fmla="*/ 651104 h 651104"/>
                  <a:gd name="connsiteX6" fmla="*/ 0 w 433886"/>
                  <a:gd name="connsiteY6" fmla="*/ 651104 h 651104"/>
                  <a:gd name="connsiteX7" fmla="*/ 0 w 433886"/>
                  <a:gd name="connsiteY7" fmla="*/ 127883 h 651104"/>
                  <a:gd name="connsiteX8" fmla="*/ 127883 w 433886"/>
                  <a:gd name="connsiteY8" fmla="*/ 0 h 651104"/>
                  <a:gd name="connsiteX0" fmla="*/ 127883 w 424361"/>
                  <a:gd name="connsiteY0" fmla="*/ 0 h 651104"/>
                  <a:gd name="connsiteX1" fmla="*/ 234565 w 424361"/>
                  <a:gd name="connsiteY1" fmla="*/ 0 h 651104"/>
                  <a:gd name="connsiteX2" fmla="*/ 424361 w 424361"/>
                  <a:gd name="connsiteY2" fmla="*/ 246946 h 651104"/>
                  <a:gd name="connsiteX3" fmla="*/ 362448 w 424361"/>
                  <a:gd name="connsiteY3" fmla="*/ 651104 h 651104"/>
                  <a:gd name="connsiteX4" fmla="*/ 362448 w 424361"/>
                  <a:gd name="connsiteY4" fmla="*/ 651104 h 651104"/>
                  <a:gd name="connsiteX5" fmla="*/ 0 w 424361"/>
                  <a:gd name="connsiteY5" fmla="*/ 651104 h 651104"/>
                  <a:gd name="connsiteX6" fmla="*/ 0 w 424361"/>
                  <a:gd name="connsiteY6" fmla="*/ 651104 h 651104"/>
                  <a:gd name="connsiteX7" fmla="*/ 0 w 424361"/>
                  <a:gd name="connsiteY7" fmla="*/ 127883 h 651104"/>
                  <a:gd name="connsiteX8" fmla="*/ 127883 w 424361"/>
                  <a:gd name="connsiteY8" fmla="*/ 0 h 65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361" h="651104">
                    <a:moveTo>
                      <a:pt x="127883" y="0"/>
                    </a:moveTo>
                    <a:lnTo>
                      <a:pt x="234565" y="0"/>
                    </a:lnTo>
                    <a:cubicBezTo>
                      <a:pt x="305193" y="0"/>
                      <a:pt x="424361" y="176318"/>
                      <a:pt x="424361" y="246946"/>
                    </a:cubicBezTo>
                    <a:lnTo>
                      <a:pt x="362448" y="651104"/>
                    </a:lnTo>
                    <a:lnTo>
                      <a:pt x="362448" y="651104"/>
                    </a:lnTo>
                    <a:lnTo>
                      <a:pt x="0" y="651104"/>
                    </a:lnTo>
                    <a:lnTo>
                      <a:pt x="0" y="651104"/>
                    </a:lnTo>
                    <a:lnTo>
                      <a:pt x="0" y="127883"/>
                    </a:lnTo>
                    <a:cubicBezTo>
                      <a:pt x="0" y="57255"/>
                      <a:pt x="57255" y="0"/>
                      <a:pt x="12788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E9A46F0A-F4E3-4CBA-93B6-FD16BFF83A5F}"/>
                  </a:ext>
                </a:extLst>
              </p:cNvPr>
              <p:cNvSpPr/>
              <p:nvPr/>
            </p:nvSpPr>
            <p:spPr bwMode="auto">
              <a:xfrm rot="19800000">
                <a:off x="5591630" y="2022686"/>
                <a:ext cx="137267" cy="170578"/>
              </a:xfrm>
              <a:custGeom>
                <a:avLst/>
                <a:gdLst>
                  <a:gd name="connsiteX0" fmla="*/ 137267 w 137267"/>
                  <a:gd name="connsiteY0" fmla="*/ 56593 h 170578"/>
                  <a:gd name="connsiteX1" fmla="*/ 137267 w 137267"/>
                  <a:gd name="connsiteY1" fmla="*/ 108984 h 170578"/>
                  <a:gd name="connsiteX2" fmla="*/ 137266 w 137267"/>
                  <a:gd name="connsiteY2" fmla="*/ 108985 h 170578"/>
                  <a:gd name="connsiteX3" fmla="*/ 137266 w 137267"/>
                  <a:gd name="connsiteY3" fmla="*/ 157138 h 170578"/>
                  <a:gd name="connsiteX4" fmla="*/ 123826 w 137267"/>
                  <a:gd name="connsiteY4" fmla="*/ 170578 h 170578"/>
                  <a:gd name="connsiteX5" fmla="*/ 95581 w 137267"/>
                  <a:gd name="connsiteY5" fmla="*/ 170578 h 170578"/>
                  <a:gd name="connsiteX6" fmla="*/ 86077 w 137267"/>
                  <a:gd name="connsiteY6" fmla="*/ 166642 h 170578"/>
                  <a:gd name="connsiteX7" fmla="*/ 83763 w 137267"/>
                  <a:gd name="connsiteY7" fmla="*/ 161054 h 170578"/>
                  <a:gd name="connsiteX8" fmla="*/ 64625 w 137267"/>
                  <a:gd name="connsiteY8" fmla="*/ 161054 h 170578"/>
                  <a:gd name="connsiteX9" fmla="*/ 51185 w 137267"/>
                  <a:gd name="connsiteY9" fmla="*/ 147614 h 170578"/>
                  <a:gd name="connsiteX10" fmla="*/ 51185 w 137267"/>
                  <a:gd name="connsiteY10" fmla="*/ 142451 h 170578"/>
                  <a:gd name="connsiteX11" fmla="*/ 33467 w 137267"/>
                  <a:gd name="connsiteY11" fmla="*/ 142451 h 170578"/>
                  <a:gd name="connsiteX12" fmla="*/ 0 w 137267"/>
                  <a:gd name="connsiteY12" fmla="*/ 108984 h 170578"/>
                  <a:gd name="connsiteX13" fmla="*/ 0 w 137267"/>
                  <a:gd name="connsiteY13" fmla="*/ 56593 h 170578"/>
                  <a:gd name="connsiteX14" fmla="*/ 56593 w 137267"/>
                  <a:gd name="connsiteY14" fmla="*/ 0 h 170578"/>
                  <a:gd name="connsiteX15" fmla="*/ 80675 w 137267"/>
                  <a:gd name="connsiteY15" fmla="*/ 0 h 170578"/>
                  <a:gd name="connsiteX16" fmla="*/ 137267 w 137267"/>
                  <a:gd name="connsiteY16" fmla="*/ 56593 h 170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7267" h="170578">
                    <a:moveTo>
                      <a:pt x="137267" y="56593"/>
                    </a:moveTo>
                    <a:lnTo>
                      <a:pt x="137267" y="108984"/>
                    </a:lnTo>
                    <a:lnTo>
                      <a:pt x="137266" y="108985"/>
                    </a:lnTo>
                    <a:lnTo>
                      <a:pt x="137266" y="157138"/>
                    </a:lnTo>
                    <a:cubicBezTo>
                      <a:pt x="137266" y="164561"/>
                      <a:pt x="131249" y="170578"/>
                      <a:pt x="123826" y="170578"/>
                    </a:cubicBezTo>
                    <a:lnTo>
                      <a:pt x="95581" y="170578"/>
                    </a:lnTo>
                    <a:cubicBezTo>
                      <a:pt x="91870" y="170578"/>
                      <a:pt x="88510" y="169074"/>
                      <a:pt x="86077" y="166642"/>
                    </a:cubicBezTo>
                    <a:lnTo>
                      <a:pt x="83763" y="161054"/>
                    </a:lnTo>
                    <a:lnTo>
                      <a:pt x="64625" y="161054"/>
                    </a:lnTo>
                    <a:cubicBezTo>
                      <a:pt x="57202" y="161054"/>
                      <a:pt x="51185" y="155037"/>
                      <a:pt x="51185" y="147614"/>
                    </a:cubicBezTo>
                    <a:lnTo>
                      <a:pt x="51185" y="142451"/>
                    </a:lnTo>
                    <a:lnTo>
                      <a:pt x="33467" y="142451"/>
                    </a:lnTo>
                    <a:cubicBezTo>
                      <a:pt x="14984" y="142451"/>
                      <a:pt x="0" y="127467"/>
                      <a:pt x="0" y="108984"/>
                    </a:cubicBezTo>
                    <a:lnTo>
                      <a:pt x="0" y="56593"/>
                    </a:lnTo>
                    <a:cubicBezTo>
                      <a:pt x="0" y="25337"/>
                      <a:pt x="25337" y="0"/>
                      <a:pt x="56593" y="0"/>
                    </a:cubicBezTo>
                    <a:lnTo>
                      <a:pt x="80675" y="0"/>
                    </a:lnTo>
                    <a:cubicBezTo>
                      <a:pt x="111930" y="0"/>
                      <a:pt x="137267" y="25337"/>
                      <a:pt x="137267" y="56593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F41E6F62-5A86-4DAC-AC2B-D4C3A6F1BBC5}"/>
                  </a:ext>
                </a:extLst>
              </p:cNvPr>
              <p:cNvSpPr/>
              <p:nvPr/>
            </p:nvSpPr>
            <p:spPr bwMode="auto">
              <a:xfrm>
                <a:off x="5550049" y="1265306"/>
                <a:ext cx="190027" cy="787140"/>
              </a:xfrm>
              <a:prstGeom prst="round2SameRect">
                <a:avLst>
                  <a:gd name="adj1" fmla="val 50000"/>
                  <a:gd name="adj2" fmla="val 13103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7097DD1C-D0E9-49FC-8149-3B01DA1B7155}"/>
                  </a:ext>
                </a:extLst>
              </p:cNvPr>
              <p:cNvSpPr/>
              <p:nvPr/>
            </p:nvSpPr>
            <p:spPr bwMode="auto">
              <a:xfrm>
                <a:off x="4926409" y="2347465"/>
                <a:ext cx="298636" cy="298636"/>
              </a:xfrm>
              <a:custGeom>
                <a:avLst/>
                <a:gdLst>
                  <a:gd name="connsiteX0" fmla="*/ 162412 w 945106"/>
                  <a:gd name="connsiteY0" fmla="*/ 189939 h 945106"/>
                  <a:gd name="connsiteX1" fmla="*/ 123447 w 945106"/>
                  <a:gd name="connsiteY1" fmla="*/ 237165 h 945106"/>
                  <a:gd name="connsiteX2" fmla="*/ 51546 w 945106"/>
                  <a:gd name="connsiteY2" fmla="*/ 472553 h 945106"/>
                  <a:gd name="connsiteX3" fmla="*/ 174856 w 945106"/>
                  <a:gd name="connsiteY3" fmla="*/ 770249 h 945106"/>
                  <a:gd name="connsiteX4" fmla="*/ 205697 w 945106"/>
                  <a:gd name="connsiteY4" fmla="*/ 795695 h 945106"/>
                  <a:gd name="connsiteX5" fmla="*/ 227214 w 945106"/>
                  <a:gd name="connsiteY5" fmla="*/ 413214 h 945106"/>
                  <a:gd name="connsiteX6" fmla="*/ 181829 w 945106"/>
                  <a:gd name="connsiteY6" fmla="*/ 394415 h 945106"/>
                  <a:gd name="connsiteX7" fmla="*/ 162412 w 945106"/>
                  <a:gd name="connsiteY7" fmla="*/ 347537 h 945106"/>
                  <a:gd name="connsiteX8" fmla="*/ 413486 w 945106"/>
                  <a:gd name="connsiteY8" fmla="*/ 123286 h 945106"/>
                  <a:gd name="connsiteX9" fmla="*/ 462019 w 945106"/>
                  <a:gd name="connsiteY9" fmla="*/ 123286 h 945106"/>
                  <a:gd name="connsiteX10" fmla="*/ 510553 w 945106"/>
                  <a:gd name="connsiteY10" fmla="*/ 171820 h 945106"/>
                  <a:gd name="connsiteX11" fmla="*/ 510553 w 945106"/>
                  <a:gd name="connsiteY11" fmla="*/ 434793 h 945106"/>
                  <a:gd name="connsiteX12" fmla="*/ 496338 w 945106"/>
                  <a:gd name="connsiteY12" fmla="*/ 469112 h 945106"/>
                  <a:gd name="connsiteX13" fmla="*/ 474278 w 945106"/>
                  <a:gd name="connsiteY13" fmla="*/ 478250 h 945106"/>
                  <a:gd name="connsiteX14" fmla="*/ 494461 w 945106"/>
                  <a:gd name="connsiteY14" fmla="*/ 837018 h 945106"/>
                  <a:gd name="connsiteX15" fmla="*/ 393872 w 945106"/>
                  <a:gd name="connsiteY15" fmla="*/ 837018 h 945106"/>
                  <a:gd name="connsiteX16" fmla="*/ 413770 w 945106"/>
                  <a:gd name="connsiteY16" fmla="*/ 483326 h 945106"/>
                  <a:gd name="connsiteX17" fmla="*/ 413486 w 945106"/>
                  <a:gd name="connsiteY17" fmla="*/ 483326 h 945106"/>
                  <a:gd name="connsiteX18" fmla="*/ 472552 w 945106"/>
                  <a:gd name="connsiteY18" fmla="*/ 51547 h 945106"/>
                  <a:gd name="connsiteX19" fmla="*/ 237164 w 945106"/>
                  <a:gd name="connsiteY19" fmla="*/ 123449 h 945106"/>
                  <a:gd name="connsiteX20" fmla="*/ 191984 w 945106"/>
                  <a:gd name="connsiteY20" fmla="*/ 160725 h 945106"/>
                  <a:gd name="connsiteX21" fmla="*/ 191983 w 945106"/>
                  <a:gd name="connsiteY21" fmla="*/ 293229 h 945106"/>
                  <a:gd name="connsiteX22" fmla="*/ 214843 w 945106"/>
                  <a:gd name="connsiteY22" fmla="*/ 316089 h 945106"/>
                  <a:gd name="connsiteX23" fmla="*/ 237703 w 945106"/>
                  <a:gd name="connsiteY23" fmla="*/ 293229 h 945106"/>
                  <a:gd name="connsiteX24" fmla="*/ 237703 w 945106"/>
                  <a:gd name="connsiteY24" fmla="*/ 138180 h 945106"/>
                  <a:gd name="connsiteX25" fmla="*/ 270565 w 945106"/>
                  <a:gd name="connsiteY25" fmla="*/ 138180 h 945106"/>
                  <a:gd name="connsiteX26" fmla="*/ 270564 w 945106"/>
                  <a:gd name="connsiteY26" fmla="*/ 293229 h 945106"/>
                  <a:gd name="connsiteX27" fmla="*/ 293424 w 945106"/>
                  <a:gd name="connsiteY27" fmla="*/ 316089 h 945106"/>
                  <a:gd name="connsiteX28" fmla="*/ 316284 w 945106"/>
                  <a:gd name="connsiteY28" fmla="*/ 293229 h 945106"/>
                  <a:gd name="connsiteX29" fmla="*/ 316284 w 945106"/>
                  <a:gd name="connsiteY29" fmla="*/ 138180 h 945106"/>
                  <a:gd name="connsiteX30" fmla="*/ 345856 w 945106"/>
                  <a:gd name="connsiteY30" fmla="*/ 138180 h 945106"/>
                  <a:gd name="connsiteX31" fmla="*/ 345856 w 945106"/>
                  <a:gd name="connsiteY31" fmla="*/ 347537 h 945106"/>
                  <a:gd name="connsiteX32" fmla="*/ 326439 w 945106"/>
                  <a:gd name="connsiteY32" fmla="*/ 394415 h 945106"/>
                  <a:gd name="connsiteX33" fmla="*/ 280140 w 945106"/>
                  <a:gd name="connsiteY33" fmla="*/ 413592 h 945106"/>
                  <a:gd name="connsiteX34" fmla="*/ 303961 w 945106"/>
                  <a:gd name="connsiteY34" fmla="*/ 837017 h 945106"/>
                  <a:gd name="connsiteX35" fmla="*/ 265461 w 945106"/>
                  <a:gd name="connsiteY35" fmla="*/ 837017 h 945106"/>
                  <a:gd name="connsiteX36" fmla="*/ 308678 w 945106"/>
                  <a:gd name="connsiteY36" fmla="*/ 860474 h 945106"/>
                  <a:gd name="connsiteX37" fmla="*/ 472552 w 945106"/>
                  <a:gd name="connsiteY37" fmla="*/ 893559 h 945106"/>
                  <a:gd name="connsiteX38" fmla="*/ 636427 w 945106"/>
                  <a:gd name="connsiteY38" fmla="*/ 860474 h 945106"/>
                  <a:gd name="connsiteX39" fmla="*/ 679645 w 945106"/>
                  <a:gd name="connsiteY39" fmla="*/ 837016 h 945106"/>
                  <a:gd name="connsiteX40" fmla="*/ 608185 w 945106"/>
                  <a:gd name="connsiteY40" fmla="*/ 837016 h 945106"/>
                  <a:gd name="connsiteX41" fmla="*/ 631732 w 945106"/>
                  <a:gd name="connsiteY41" fmla="*/ 418471 h 945106"/>
                  <a:gd name="connsiteX42" fmla="*/ 621830 w 945106"/>
                  <a:gd name="connsiteY42" fmla="*/ 415212 h 945106"/>
                  <a:gd name="connsiteX43" fmla="*/ 565810 w 945106"/>
                  <a:gd name="connsiteY43" fmla="*/ 277465 h 945106"/>
                  <a:gd name="connsiteX44" fmla="*/ 657532 w 945106"/>
                  <a:gd name="connsiteY44" fmla="*/ 127970 h 945106"/>
                  <a:gd name="connsiteX45" fmla="*/ 749254 w 945106"/>
                  <a:gd name="connsiteY45" fmla="*/ 277465 h 945106"/>
                  <a:gd name="connsiteX46" fmla="*/ 693235 w 945106"/>
                  <a:gd name="connsiteY46" fmla="*/ 415212 h 945106"/>
                  <a:gd name="connsiteX47" fmla="*/ 685193 w 945106"/>
                  <a:gd name="connsiteY47" fmla="*/ 417858 h 945106"/>
                  <a:gd name="connsiteX48" fmla="*/ 707911 w 945106"/>
                  <a:gd name="connsiteY48" fmla="*/ 821674 h 945106"/>
                  <a:gd name="connsiteX49" fmla="*/ 707940 w 945106"/>
                  <a:gd name="connsiteY49" fmla="*/ 821658 h 945106"/>
                  <a:gd name="connsiteX50" fmla="*/ 893558 w 945106"/>
                  <a:gd name="connsiteY50" fmla="*/ 472553 h 945106"/>
                  <a:gd name="connsiteX51" fmla="*/ 472552 w 945106"/>
                  <a:gd name="connsiteY51" fmla="*/ 51547 h 945106"/>
                  <a:gd name="connsiteX52" fmla="*/ 472553 w 945106"/>
                  <a:gd name="connsiteY52" fmla="*/ 0 h 945106"/>
                  <a:gd name="connsiteX53" fmla="*/ 945106 w 945106"/>
                  <a:gd name="connsiteY53" fmla="*/ 472553 h 945106"/>
                  <a:gd name="connsiteX54" fmla="*/ 472553 w 945106"/>
                  <a:gd name="connsiteY54" fmla="*/ 945106 h 945106"/>
                  <a:gd name="connsiteX55" fmla="*/ 0 w 945106"/>
                  <a:gd name="connsiteY55" fmla="*/ 472553 h 945106"/>
                  <a:gd name="connsiteX56" fmla="*/ 472553 w 945106"/>
                  <a:gd name="connsiteY56" fmla="*/ 0 h 94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45106" h="945106">
                    <a:moveTo>
                      <a:pt x="162412" y="189939"/>
                    </a:moveTo>
                    <a:lnTo>
                      <a:pt x="123447" y="237165"/>
                    </a:lnTo>
                    <a:cubicBezTo>
                      <a:pt x="78053" y="304358"/>
                      <a:pt x="51546" y="385360"/>
                      <a:pt x="51546" y="472553"/>
                    </a:cubicBezTo>
                    <a:cubicBezTo>
                      <a:pt x="51546" y="588811"/>
                      <a:pt x="98669" y="694062"/>
                      <a:pt x="174856" y="770249"/>
                    </a:cubicBezTo>
                    <a:lnTo>
                      <a:pt x="205697" y="795695"/>
                    </a:lnTo>
                    <a:lnTo>
                      <a:pt x="227214" y="413214"/>
                    </a:lnTo>
                    <a:lnTo>
                      <a:pt x="181829" y="394415"/>
                    </a:lnTo>
                    <a:cubicBezTo>
                      <a:pt x="169832" y="382418"/>
                      <a:pt x="162412" y="365844"/>
                      <a:pt x="162412" y="347537"/>
                    </a:cubicBezTo>
                    <a:close/>
                    <a:moveTo>
                      <a:pt x="413486" y="123286"/>
                    </a:moveTo>
                    <a:lnTo>
                      <a:pt x="462019" y="123286"/>
                    </a:lnTo>
                    <a:cubicBezTo>
                      <a:pt x="488824" y="123286"/>
                      <a:pt x="510553" y="145015"/>
                      <a:pt x="510553" y="171820"/>
                    </a:cubicBezTo>
                    <a:lnTo>
                      <a:pt x="510553" y="434793"/>
                    </a:lnTo>
                    <a:cubicBezTo>
                      <a:pt x="510553" y="448196"/>
                      <a:pt x="505121" y="460329"/>
                      <a:pt x="496338" y="469112"/>
                    </a:cubicBezTo>
                    <a:lnTo>
                      <a:pt x="474278" y="478250"/>
                    </a:lnTo>
                    <a:lnTo>
                      <a:pt x="494461" y="837018"/>
                    </a:lnTo>
                    <a:lnTo>
                      <a:pt x="393872" y="837018"/>
                    </a:lnTo>
                    <a:lnTo>
                      <a:pt x="413770" y="483326"/>
                    </a:lnTo>
                    <a:lnTo>
                      <a:pt x="413486" y="483326"/>
                    </a:lnTo>
                    <a:close/>
                    <a:moveTo>
                      <a:pt x="472552" y="51547"/>
                    </a:moveTo>
                    <a:cubicBezTo>
                      <a:pt x="385359" y="51547"/>
                      <a:pt x="304357" y="78054"/>
                      <a:pt x="237164" y="123449"/>
                    </a:cubicBezTo>
                    <a:lnTo>
                      <a:pt x="191984" y="160725"/>
                    </a:lnTo>
                    <a:lnTo>
                      <a:pt x="191983" y="293229"/>
                    </a:lnTo>
                    <a:cubicBezTo>
                      <a:pt x="191983" y="305854"/>
                      <a:pt x="202218" y="316089"/>
                      <a:pt x="214843" y="316089"/>
                    </a:cubicBezTo>
                    <a:cubicBezTo>
                      <a:pt x="227468" y="316089"/>
                      <a:pt x="237703" y="305854"/>
                      <a:pt x="237703" y="293229"/>
                    </a:cubicBezTo>
                    <a:lnTo>
                      <a:pt x="237703" y="138180"/>
                    </a:lnTo>
                    <a:lnTo>
                      <a:pt x="270565" y="138180"/>
                    </a:lnTo>
                    <a:lnTo>
                      <a:pt x="270564" y="293229"/>
                    </a:lnTo>
                    <a:cubicBezTo>
                      <a:pt x="270564" y="305854"/>
                      <a:pt x="280799" y="316089"/>
                      <a:pt x="293424" y="316089"/>
                    </a:cubicBezTo>
                    <a:cubicBezTo>
                      <a:pt x="306049" y="316089"/>
                      <a:pt x="316284" y="305854"/>
                      <a:pt x="316284" y="293229"/>
                    </a:cubicBezTo>
                    <a:lnTo>
                      <a:pt x="316284" y="138180"/>
                    </a:lnTo>
                    <a:lnTo>
                      <a:pt x="345856" y="138180"/>
                    </a:lnTo>
                    <a:lnTo>
                      <a:pt x="345856" y="347537"/>
                    </a:lnTo>
                    <a:cubicBezTo>
                      <a:pt x="345856" y="365844"/>
                      <a:pt x="338436" y="382418"/>
                      <a:pt x="326439" y="394415"/>
                    </a:cubicBezTo>
                    <a:lnTo>
                      <a:pt x="280140" y="413592"/>
                    </a:lnTo>
                    <a:lnTo>
                      <a:pt x="303961" y="837017"/>
                    </a:lnTo>
                    <a:lnTo>
                      <a:pt x="265461" y="837017"/>
                    </a:lnTo>
                    <a:lnTo>
                      <a:pt x="308678" y="860474"/>
                    </a:lnTo>
                    <a:cubicBezTo>
                      <a:pt x="359046" y="881779"/>
                      <a:pt x="414423" y="893559"/>
                      <a:pt x="472552" y="893559"/>
                    </a:cubicBezTo>
                    <a:cubicBezTo>
                      <a:pt x="530681" y="893559"/>
                      <a:pt x="586058" y="881779"/>
                      <a:pt x="636427" y="860474"/>
                    </a:cubicBezTo>
                    <a:lnTo>
                      <a:pt x="679645" y="837016"/>
                    </a:lnTo>
                    <a:lnTo>
                      <a:pt x="608185" y="837016"/>
                    </a:lnTo>
                    <a:lnTo>
                      <a:pt x="631732" y="418471"/>
                    </a:lnTo>
                    <a:lnTo>
                      <a:pt x="621830" y="415212"/>
                    </a:lnTo>
                    <a:cubicBezTo>
                      <a:pt x="588909" y="392518"/>
                      <a:pt x="565810" y="339388"/>
                      <a:pt x="565810" y="277465"/>
                    </a:cubicBezTo>
                    <a:cubicBezTo>
                      <a:pt x="565810" y="194901"/>
                      <a:pt x="606875" y="127970"/>
                      <a:pt x="657532" y="127970"/>
                    </a:cubicBezTo>
                    <a:cubicBezTo>
                      <a:pt x="708189" y="127970"/>
                      <a:pt x="749254" y="194901"/>
                      <a:pt x="749254" y="277465"/>
                    </a:cubicBezTo>
                    <a:cubicBezTo>
                      <a:pt x="749254" y="339388"/>
                      <a:pt x="726155" y="392518"/>
                      <a:pt x="693235" y="415212"/>
                    </a:cubicBezTo>
                    <a:lnTo>
                      <a:pt x="685193" y="417858"/>
                    </a:lnTo>
                    <a:lnTo>
                      <a:pt x="707911" y="821674"/>
                    </a:lnTo>
                    <a:lnTo>
                      <a:pt x="707940" y="821658"/>
                    </a:lnTo>
                    <a:cubicBezTo>
                      <a:pt x="819929" y="746000"/>
                      <a:pt x="893558" y="617875"/>
                      <a:pt x="893558" y="472553"/>
                    </a:cubicBezTo>
                    <a:cubicBezTo>
                      <a:pt x="893558" y="240038"/>
                      <a:pt x="705067" y="51547"/>
                      <a:pt x="472552" y="51547"/>
                    </a:cubicBezTo>
                    <a:close/>
                    <a:moveTo>
                      <a:pt x="472553" y="0"/>
                    </a:moveTo>
                    <a:cubicBezTo>
                      <a:pt x="733537" y="0"/>
                      <a:pt x="945106" y="211569"/>
                      <a:pt x="945106" y="472553"/>
                    </a:cubicBezTo>
                    <a:cubicBezTo>
                      <a:pt x="945106" y="733537"/>
                      <a:pt x="733537" y="945106"/>
                      <a:pt x="472553" y="945106"/>
                    </a:cubicBezTo>
                    <a:cubicBezTo>
                      <a:pt x="211569" y="945106"/>
                      <a:pt x="0" y="733537"/>
                      <a:pt x="0" y="472553"/>
                    </a:cubicBezTo>
                    <a:cubicBezTo>
                      <a:pt x="0" y="211569"/>
                      <a:pt x="211569" y="0"/>
                      <a:pt x="4725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FE66D88A-5F7D-4660-9651-EBB5D53EEB69}"/>
                  </a:ext>
                </a:extLst>
              </p:cNvPr>
              <p:cNvGrpSpPr/>
              <p:nvPr/>
            </p:nvGrpSpPr>
            <p:grpSpPr>
              <a:xfrm>
                <a:off x="5131117" y="420185"/>
                <a:ext cx="882532" cy="743610"/>
                <a:chOff x="1673477" y="3561996"/>
                <a:chExt cx="1636468" cy="1378866"/>
              </a:xfrm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73C5659B-8000-472A-A768-A77CDCE56813}"/>
                    </a:ext>
                  </a:extLst>
                </p:cNvPr>
                <p:cNvSpPr/>
                <p:nvPr/>
              </p:nvSpPr>
              <p:spPr bwMode="auto">
                <a:xfrm>
                  <a:off x="2191323" y="3697876"/>
                  <a:ext cx="1118622" cy="1160030"/>
                </a:xfrm>
                <a:custGeom>
                  <a:avLst/>
                  <a:gdLst>
                    <a:gd name="connsiteX0" fmla="*/ 550009 w 1118622"/>
                    <a:gd name="connsiteY0" fmla="*/ 0 h 1160030"/>
                    <a:gd name="connsiteX1" fmla="*/ 1074557 w 1118622"/>
                    <a:gd name="connsiteY1" fmla="*/ 291672 h 1160030"/>
                    <a:gd name="connsiteX2" fmla="*/ 1037164 w 1118622"/>
                    <a:gd name="connsiteY2" fmla="*/ 647658 h 1160030"/>
                    <a:gd name="connsiteX3" fmla="*/ 1118533 w 1118622"/>
                    <a:gd name="connsiteY3" fmla="*/ 862089 h 1160030"/>
                    <a:gd name="connsiteX4" fmla="*/ 1018696 w 1118622"/>
                    <a:gd name="connsiteY4" fmla="*/ 891508 h 1160030"/>
                    <a:gd name="connsiteX5" fmla="*/ 1001638 w 1118622"/>
                    <a:gd name="connsiteY5" fmla="*/ 926494 h 1160030"/>
                    <a:gd name="connsiteX6" fmla="*/ 879810 w 1118622"/>
                    <a:gd name="connsiteY6" fmla="*/ 917726 h 1160030"/>
                    <a:gd name="connsiteX7" fmla="*/ 963859 w 1118622"/>
                    <a:gd name="connsiteY7" fmla="*/ 990730 h 1160030"/>
                    <a:gd name="connsiteX8" fmla="*/ 964030 w 1118622"/>
                    <a:gd name="connsiteY8" fmla="*/ 990750 h 1160030"/>
                    <a:gd name="connsiteX9" fmla="*/ 942276 w 1118622"/>
                    <a:gd name="connsiteY9" fmla="*/ 1021289 h 1160030"/>
                    <a:gd name="connsiteX10" fmla="*/ 550009 w 1118622"/>
                    <a:gd name="connsiteY10" fmla="*/ 1160030 h 1160030"/>
                    <a:gd name="connsiteX11" fmla="*/ 0 w 1118622"/>
                    <a:gd name="connsiteY11" fmla="*/ 580015 h 1160030"/>
                    <a:gd name="connsiteX12" fmla="*/ 550009 w 1118622"/>
                    <a:gd name="connsiteY12" fmla="*/ 0 h 116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18622" h="1160030">
                      <a:moveTo>
                        <a:pt x="550009" y="0"/>
                      </a:moveTo>
                      <a:cubicBezTo>
                        <a:pt x="815801" y="0"/>
                        <a:pt x="1023271" y="27369"/>
                        <a:pt x="1074557" y="291672"/>
                      </a:cubicBezTo>
                      <a:cubicBezTo>
                        <a:pt x="1056536" y="407953"/>
                        <a:pt x="1029835" y="552589"/>
                        <a:pt x="1037164" y="647658"/>
                      </a:cubicBezTo>
                      <a:cubicBezTo>
                        <a:pt x="1044493" y="742727"/>
                        <a:pt x="1121611" y="825813"/>
                        <a:pt x="1118533" y="862089"/>
                      </a:cubicBezTo>
                      <a:cubicBezTo>
                        <a:pt x="1046399" y="888841"/>
                        <a:pt x="1078127" y="873998"/>
                        <a:pt x="1018696" y="891508"/>
                      </a:cubicBezTo>
                      <a:lnTo>
                        <a:pt x="1001638" y="926494"/>
                      </a:lnTo>
                      <a:lnTo>
                        <a:pt x="879810" y="917726"/>
                      </a:lnTo>
                      <a:cubicBezTo>
                        <a:pt x="879810" y="950545"/>
                        <a:pt x="914467" y="978702"/>
                        <a:pt x="963859" y="990730"/>
                      </a:cubicBezTo>
                      <a:lnTo>
                        <a:pt x="964030" y="990750"/>
                      </a:lnTo>
                      <a:lnTo>
                        <a:pt x="942276" y="1021289"/>
                      </a:lnTo>
                      <a:cubicBezTo>
                        <a:pt x="852112" y="1126086"/>
                        <a:pt x="720876" y="1160030"/>
                        <a:pt x="550009" y="1160030"/>
                      </a:cubicBezTo>
                      <a:cubicBezTo>
                        <a:pt x="246247" y="1160030"/>
                        <a:pt x="0" y="900348"/>
                        <a:pt x="0" y="580015"/>
                      </a:cubicBezTo>
                      <a:cubicBezTo>
                        <a:pt x="0" y="259682"/>
                        <a:pt x="246247" y="0"/>
                        <a:pt x="55000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439868A1-AC66-4393-AAF7-9F8CA2130B0A}"/>
                    </a:ext>
                  </a:extLst>
                </p:cNvPr>
                <p:cNvSpPr/>
                <p:nvPr/>
              </p:nvSpPr>
              <p:spPr bwMode="auto">
                <a:xfrm rot="10800000">
                  <a:off x="2346417" y="4041290"/>
                  <a:ext cx="605536" cy="862372"/>
                </a:xfrm>
                <a:custGeom>
                  <a:avLst/>
                  <a:gdLst>
                    <a:gd name="connsiteX0" fmla="*/ 605536 w 605536"/>
                    <a:gd name="connsiteY0" fmla="*/ 862372 h 862372"/>
                    <a:gd name="connsiteX1" fmla="*/ 484792 w 605536"/>
                    <a:gd name="connsiteY1" fmla="*/ 862372 h 862372"/>
                    <a:gd name="connsiteX2" fmla="*/ 302768 w 605536"/>
                    <a:gd name="connsiteY2" fmla="*/ 478264 h 862372"/>
                    <a:gd name="connsiteX3" fmla="*/ 120744 w 605536"/>
                    <a:gd name="connsiteY3" fmla="*/ 862372 h 862372"/>
                    <a:gd name="connsiteX4" fmla="*/ 0 w 605536"/>
                    <a:gd name="connsiteY4" fmla="*/ 862372 h 862372"/>
                    <a:gd name="connsiteX5" fmla="*/ 231998 w 605536"/>
                    <a:gd name="connsiteY5" fmla="*/ 372810 h 862372"/>
                    <a:gd name="connsiteX6" fmla="*/ 139352 w 605536"/>
                    <a:gd name="connsiteY6" fmla="*/ 27053 h 862372"/>
                    <a:gd name="connsiteX7" fmla="*/ 240314 w 605536"/>
                    <a:gd name="connsiteY7" fmla="*/ 0 h 862372"/>
                    <a:gd name="connsiteX8" fmla="*/ 301123 w 605536"/>
                    <a:gd name="connsiteY8" fmla="*/ 226942 h 862372"/>
                    <a:gd name="connsiteX9" fmla="*/ 302768 w 605536"/>
                    <a:gd name="connsiteY9" fmla="*/ 223470 h 862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5536" h="862372">
                      <a:moveTo>
                        <a:pt x="605536" y="862372"/>
                      </a:moveTo>
                      <a:lnTo>
                        <a:pt x="484792" y="862372"/>
                      </a:lnTo>
                      <a:lnTo>
                        <a:pt x="302768" y="478264"/>
                      </a:lnTo>
                      <a:lnTo>
                        <a:pt x="120744" y="862372"/>
                      </a:lnTo>
                      <a:lnTo>
                        <a:pt x="0" y="862372"/>
                      </a:lnTo>
                      <a:lnTo>
                        <a:pt x="231998" y="372810"/>
                      </a:lnTo>
                      <a:lnTo>
                        <a:pt x="139352" y="27053"/>
                      </a:lnTo>
                      <a:lnTo>
                        <a:pt x="240314" y="0"/>
                      </a:lnTo>
                      <a:lnTo>
                        <a:pt x="301123" y="226942"/>
                      </a:lnTo>
                      <a:lnTo>
                        <a:pt x="302768" y="223470"/>
                      </a:lnTo>
                      <a:close/>
                    </a:path>
                  </a:pathLst>
                </a:custGeom>
                <a:solidFill>
                  <a:srgbClr val="99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EEBEA7B4-B796-43F2-B8FC-9CAE41F4B3EE}"/>
                    </a:ext>
                  </a:extLst>
                </p:cNvPr>
                <p:cNvSpPr/>
                <p:nvPr/>
              </p:nvSpPr>
              <p:spPr bwMode="auto">
                <a:xfrm rot="492042">
                  <a:off x="1673477" y="3822607"/>
                  <a:ext cx="1072804" cy="1118255"/>
                </a:xfrm>
                <a:custGeom>
                  <a:avLst/>
                  <a:gdLst>
                    <a:gd name="connsiteX0" fmla="*/ 551182 w 1072804"/>
                    <a:gd name="connsiteY0" fmla="*/ 18973 h 1118255"/>
                    <a:gd name="connsiteX1" fmla="*/ 616515 w 1072804"/>
                    <a:gd name="connsiteY1" fmla="*/ 88573 h 1118255"/>
                    <a:gd name="connsiteX2" fmla="*/ 643808 w 1072804"/>
                    <a:gd name="connsiteY2" fmla="*/ 130487 h 1118255"/>
                    <a:gd name="connsiteX3" fmla="*/ 649891 w 1072804"/>
                    <a:gd name="connsiteY3" fmla="*/ 127736 h 1118255"/>
                    <a:gd name="connsiteX4" fmla="*/ 697188 w 1072804"/>
                    <a:gd name="connsiteY4" fmla="*/ 91651 h 1118255"/>
                    <a:gd name="connsiteX5" fmla="*/ 904714 w 1072804"/>
                    <a:gd name="connsiteY5" fmla="*/ 10903 h 1118255"/>
                    <a:gd name="connsiteX6" fmla="*/ 1021679 w 1072804"/>
                    <a:gd name="connsiteY6" fmla="*/ 0 h 1118255"/>
                    <a:gd name="connsiteX7" fmla="*/ 993487 w 1072804"/>
                    <a:gd name="connsiteY7" fmla="*/ 61771 h 1118255"/>
                    <a:gd name="connsiteX8" fmla="*/ 1072804 w 1072804"/>
                    <a:gd name="connsiteY8" fmla="*/ 72458 h 1118255"/>
                    <a:gd name="connsiteX9" fmla="*/ 915028 w 1072804"/>
                    <a:gd name="connsiteY9" fmla="*/ 305831 h 1118255"/>
                    <a:gd name="connsiteX10" fmla="*/ 910542 w 1072804"/>
                    <a:gd name="connsiteY10" fmla="*/ 316135 h 1118255"/>
                    <a:gd name="connsiteX11" fmla="*/ 895128 w 1072804"/>
                    <a:gd name="connsiteY11" fmla="*/ 399085 h 1118255"/>
                    <a:gd name="connsiteX12" fmla="*/ 1021679 w 1072804"/>
                    <a:gd name="connsiteY12" fmla="*/ 1073300 h 1118255"/>
                    <a:gd name="connsiteX13" fmla="*/ 904714 w 1072804"/>
                    <a:gd name="connsiteY13" fmla="*/ 1062397 h 1118255"/>
                    <a:gd name="connsiteX14" fmla="*/ 814720 w 1072804"/>
                    <a:gd name="connsiteY14" fmla="*/ 1036566 h 1118255"/>
                    <a:gd name="connsiteX15" fmla="*/ 831388 w 1072804"/>
                    <a:gd name="connsiteY15" fmla="*/ 1118255 h 1118255"/>
                    <a:gd name="connsiteX16" fmla="*/ 620757 w 1072804"/>
                    <a:gd name="connsiteY16" fmla="*/ 1026350 h 1118255"/>
                    <a:gd name="connsiteX17" fmla="*/ 571235 w 1072804"/>
                    <a:gd name="connsiteY17" fmla="*/ 985309 h 1118255"/>
                    <a:gd name="connsiteX18" fmla="*/ 515810 w 1072804"/>
                    <a:gd name="connsiteY18" fmla="*/ 1015538 h 1118255"/>
                    <a:gd name="connsiteX19" fmla="*/ 24259 w 1072804"/>
                    <a:gd name="connsiteY19" fmla="*/ 913101 h 1118255"/>
                    <a:gd name="connsiteX20" fmla="*/ 113500 w 1072804"/>
                    <a:gd name="connsiteY20" fmla="*/ 876362 h 1118255"/>
                    <a:gd name="connsiteX21" fmla="*/ 52712 w 1072804"/>
                    <a:gd name="connsiteY21" fmla="*/ 844786 h 1118255"/>
                    <a:gd name="connsiteX22" fmla="*/ 0 w 1072804"/>
                    <a:gd name="connsiteY22" fmla="*/ 781915 h 1118255"/>
                    <a:gd name="connsiteX23" fmla="*/ 99867 w 1072804"/>
                    <a:gd name="connsiteY23" fmla="*/ 750696 h 1118255"/>
                    <a:gd name="connsiteX24" fmla="*/ 153240 w 1072804"/>
                    <a:gd name="connsiteY24" fmla="*/ 725996 h 1118255"/>
                    <a:gd name="connsiteX25" fmla="*/ 119971 w 1072804"/>
                    <a:gd name="connsiteY25" fmla="*/ 711988 h 1118255"/>
                    <a:gd name="connsiteX26" fmla="*/ 3033 w 1072804"/>
                    <a:gd name="connsiteY26" fmla="*/ 632271 h 1118255"/>
                    <a:gd name="connsiteX27" fmla="*/ 283564 w 1072804"/>
                    <a:gd name="connsiteY27" fmla="*/ 472792 h 1118255"/>
                    <a:gd name="connsiteX28" fmla="*/ 285866 w 1072804"/>
                    <a:gd name="connsiteY28" fmla="*/ 470530 h 1118255"/>
                    <a:gd name="connsiteX29" fmla="*/ 277690 w 1072804"/>
                    <a:gd name="connsiteY29" fmla="*/ 468820 h 1118255"/>
                    <a:gd name="connsiteX30" fmla="*/ 159107 w 1072804"/>
                    <a:gd name="connsiteY30" fmla="*/ 370058 h 1118255"/>
                    <a:gd name="connsiteX31" fmla="*/ 445867 w 1072804"/>
                    <a:gd name="connsiteY31" fmla="*/ 260816 h 1118255"/>
                    <a:gd name="connsiteX32" fmla="*/ 477171 w 1072804"/>
                    <a:gd name="connsiteY32" fmla="*/ 225936 h 1118255"/>
                    <a:gd name="connsiteX33" fmla="*/ 478295 w 1072804"/>
                    <a:gd name="connsiteY33" fmla="*/ 224038 h 1118255"/>
                    <a:gd name="connsiteX34" fmla="*/ 551182 w 1072804"/>
                    <a:gd name="connsiteY34" fmla="*/ 18973 h 1118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072804" h="1118255">
                      <a:moveTo>
                        <a:pt x="551182" y="18973"/>
                      </a:moveTo>
                      <a:cubicBezTo>
                        <a:pt x="575469" y="40680"/>
                        <a:pt x="597264" y="64019"/>
                        <a:pt x="616515" y="88573"/>
                      </a:cubicBezTo>
                      <a:lnTo>
                        <a:pt x="643808" y="130487"/>
                      </a:lnTo>
                      <a:lnTo>
                        <a:pt x="649891" y="127736"/>
                      </a:lnTo>
                      <a:lnTo>
                        <a:pt x="697188" y="91651"/>
                      </a:lnTo>
                      <a:cubicBezTo>
                        <a:pt x="758940" y="53075"/>
                        <a:pt x="829153" y="25200"/>
                        <a:pt x="904714" y="10903"/>
                      </a:cubicBezTo>
                      <a:cubicBezTo>
                        <a:pt x="942495" y="3754"/>
                        <a:pt x="981613" y="0"/>
                        <a:pt x="1021679" y="0"/>
                      </a:cubicBezTo>
                      <a:lnTo>
                        <a:pt x="993487" y="61771"/>
                      </a:lnTo>
                      <a:lnTo>
                        <a:pt x="1072804" y="72458"/>
                      </a:lnTo>
                      <a:cubicBezTo>
                        <a:pt x="1009932" y="144772"/>
                        <a:pt x="957203" y="223152"/>
                        <a:pt x="915028" y="305831"/>
                      </a:cubicBezTo>
                      <a:lnTo>
                        <a:pt x="910542" y="316135"/>
                      </a:lnTo>
                      <a:lnTo>
                        <a:pt x="895128" y="399085"/>
                      </a:lnTo>
                      <a:cubicBezTo>
                        <a:pt x="867005" y="627604"/>
                        <a:pt x="909189" y="861793"/>
                        <a:pt x="1021679" y="1073300"/>
                      </a:cubicBezTo>
                      <a:cubicBezTo>
                        <a:pt x="981613" y="1073300"/>
                        <a:pt x="942495" y="1069546"/>
                        <a:pt x="904714" y="1062397"/>
                      </a:cubicBezTo>
                      <a:lnTo>
                        <a:pt x="814720" y="1036566"/>
                      </a:lnTo>
                      <a:lnTo>
                        <a:pt x="831388" y="1118255"/>
                      </a:lnTo>
                      <a:cubicBezTo>
                        <a:pt x="753309" y="1100231"/>
                        <a:pt x="682304" y="1068428"/>
                        <a:pt x="620757" y="1026350"/>
                      </a:cubicBezTo>
                      <a:lnTo>
                        <a:pt x="571235" y="985309"/>
                      </a:lnTo>
                      <a:lnTo>
                        <a:pt x="515810" y="1015538"/>
                      </a:lnTo>
                      <a:cubicBezTo>
                        <a:pt x="364034" y="1077865"/>
                        <a:pt x="169982" y="1043344"/>
                        <a:pt x="24259" y="913101"/>
                      </a:cubicBezTo>
                      <a:lnTo>
                        <a:pt x="113500" y="876362"/>
                      </a:lnTo>
                      <a:lnTo>
                        <a:pt x="52712" y="844786"/>
                      </a:lnTo>
                      <a:cubicBezTo>
                        <a:pt x="31711" y="828075"/>
                        <a:pt x="13639" y="806970"/>
                        <a:pt x="0" y="781915"/>
                      </a:cubicBezTo>
                      <a:cubicBezTo>
                        <a:pt x="34043" y="773670"/>
                        <a:pt x="67398" y="763228"/>
                        <a:pt x="99867" y="750696"/>
                      </a:cubicBezTo>
                      <a:lnTo>
                        <a:pt x="153240" y="725996"/>
                      </a:lnTo>
                      <a:lnTo>
                        <a:pt x="119971" y="711988"/>
                      </a:lnTo>
                      <a:cubicBezTo>
                        <a:pt x="78915" y="691409"/>
                        <a:pt x="39464" y="664832"/>
                        <a:pt x="3033" y="632271"/>
                      </a:cubicBezTo>
                      <a:cubicBezTo>
                        <a:pt x="108758" y="596323"/>
                        <a:pt x="203311" y="541997"/>
                        <a:pt x="283564" y="472792"/>
                      </a:cubicBezTo>
                      <a:lnTo>
                        <a:pt x="285866" y="470530"/>
                      </a:lnTo>
                      <a:lnTo>
                        <a:pt x="277690" y="468820"/>
                      </a:lnTo>
                      <a:cubicBezTo>
                        <a:pt x="228419" y="453484"/>
                        <a:pt x="184999" y="419352"/>
                        <a:pt x="159107" y="370058"/>
                      </a:cubicBezTo>
                      <a:cubicBezTo>
                        <a:pt x="265836" y="369172"/>
                        <a:pt x="367315" y="329663"/>
                        <a:pt x="445867" y="260816"/>
                      </a:cubicBezTo>
                      <a:lnTo>
                        <a:pt x="477171" y="225936"/>
                      </a:lnTo>
                      <a:lnTo>
                        <a:pt x="478295" y="224038"/>
                      </a:lnTo>
                      <a:cubicBezTo>
                        <a:pt x="510645" y="160395"/>
                        <a:pt x="535250" y="91694"/>
                        <a:pt x="551182" y="1897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7A9CCBC3-C0E8-426E-819D-C2A6961B6161}"/>
                    </a:ext>
                  </a:extLst>
                </p:cNvPr>
                <p:cNvSpPr/>
                <p:nvPr/>
              </p:nvSpPr>
              <p:spPr bwMode="auto">
                <a:xfrm rot="274029">
                  <a:off x="2421826" y="4142619"/>
                  <a:ext cx="239044" cy="327462"/>
                </a:xfrm>
                <a:custGeom>
                  <a:avLst/>
                  <a:gdLst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188979 w 255154"/>
                    <a:gd name="connsiteY4" fmla="*/ 175170 h 360040"/>
                    <a:gd name="connsiteX5" fmla="*/ 235115 w 255154"/>
                    <a:gd name="connsiteY5" fmla="*/ 302464 h 360040"/>
                    <a:gd name="connsiteX6" fmla="*/ 255154 w 255154"/>
                    <a:gd name="connsiteY6" fmla="*/ 317905 h 360040"/>
                    <a:gd name="connsiteX7" fmla="*/ 218831 w 255154"/>
                    <a:gd name="connsiteY7" fmla="*/ 345893 h 360040"/>
                    <a:gd name="connsiteX8" fmla="*/ 157518 w 255154"/>
                    <a:gd name="connsiteY8" fmla="*/ 360040 h 360040"/>
                    <a:gd name="connsiteX9" fmla="*/ 0 w 255154"/>
                    <a:gd name="connsiteY9" fmla="*/ 180020 h 360040"/>
                    <a:gd name="connsiteX10" fmla="*/ 157518 w 255154"/>
                    <a:gd name="connsiteY10" fmla="*/ 0 h 360040"/>
                    <a:gd name="connsiteX11" fmla="*/ 189263 w 255154"/>
                    <a:gd name="connsiteY11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235115 w 255154"/>
                    <a:gd name="connsiteY4" fmla="*/ 302464 h 360040"/>
                    <a:gd name="connsiteX5" fmla="*/ 255154 w 255154"/>
                    <a:gd name="connsiteY5" fmla="*/ 317905 h 360040"/>
                    <a:gd name="connsiteX6" fmla="*/ 218831 w 255154"/>
                    <a:gd name="connsiteY6" fmla="*/ 345893 h 360040"/>
                    <a:gd name="connsiteX7" fmla="*/ 157518 w 255154"/>
                    <a:gd name="connsiteY7" fmla="*/ 360040 h 360040"/>
                    <a:gd name="connsiteX8" fmla="*/ 0 w 255154"/>
                    <a:gd name="connsiteY8" fmla="*/ 180020 h 360040"/>
                    <a:gd name="connsiteX9" fmla="*/ 157518 w 255154"/>
                    <a:gd name="connsiteY9" fmla="*/ 0 h 360040"/>
                    <a:gd name="connsiteX10" fmla="*/ 189263 w 255154"/>
                    <a:gd name="connsiteY10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302464 h 360040"/>
                    <a:gd name="connsiteX4" fmla="*/ 255154 w 255154"/>
                    <a:gd name="connsiteY4" fmla="*/ 317905 h 360040"/>
                    <a:gd name="connsiteX5" fmla="*/ 218831 w 255154"/>
                    <a:gd name="connsiteY5" fmla="*/ 345893 h 360040"/>
                    <a:gd name="connsiteX6" fmla="*/ 157518 w 255154"/>
                    <a:gd name="connsiteY6" fmla="*/ 360040 h 360040"/>
                    <a:gd name="connsiteX7" fmla="*/ 0 w 255154"/>
                    <a:gd name="connsiteY7" fmla="*/ 180020 h 360040"/>
                    <a:gd name="connsiteX8" fmla="*/ 157518 w 255154"/>
                    <a:gd name="connsiteY8" fmla="*/ 0 h 360040"/>
                    <a:gd name="connsiteX9" fmla="*/ 189263 w 255154"/>
                    <a:gd name="connsiteY9" fmla="*/ 3657 h 360040"/>
                    <a:gd name="connsiteX0" fmla="*/ 248860 w 340300"/>
                    <a:gd name="connsiteY0" fmla="*/ 37286 h 360040"/>
                    <a:gd name="connsiteX1" fmla="*/ 235115 w 340300"/>
                    <a:gd name="connsiteY1" fmla="*/ 302464 h 360040"/>
                    <a:gd name="connsiteX2" fmla="*/ 255154 w 340300"/>
                    <a:gd name="connsiteY2" fmla="*/ 317905 h 360040"/>
                    <a:gd name="connsiteX3" fmla="*/ 218831 w 340300"/>
                    <a:gd name="connsiteY3" fmla="*/ 345893 h 360040"/>
                    <a:gd name="connsiteX4" fmla="*/ 157518 w 340300"/>
                    <a:gd name="connsiteY4" fmla="*/ 360040 h 360040"/>
                    <a:gd name="connsiteX5" fmla="*/ 0 w 340300"/>
                    <a:gd name="connsiteY5" fmla="*/ 180020 h 360040"/>
                    <a:gd name="connsiteX6" fmla="*/ 157518 w 340300"/>
                    <a:gd name="connsiteY6" fmla="*/ 0 h 360040"/>
                    <a:gd name="connsiteX7" fmla="*/ 189263 w 340300"/>
                    <a:gd name="connsiteY7" fmla="*/ 3657 h 360040"/>
                    <a:gd name="connsiteX8" fmla="*/ 218831 w 340300"/>
                    <a:gd name="connsiteY8" fmla="*/ 14147 h 360040"/>
                    <a:gd name="connsiteX9" fmla="*/ 340300 w 340300"/>
                    <a:gd name="connsiteY9" fmla="*/ 128726 h 360040"/>
                    <a:gd name="connsiteX0" fmla="*/ 248860 w 476054"/>
                    <a:gd name="connsiteY0" fmla="*/ 54372 h 377126"/>
                    <a:gd name="connsiteX1" fmla="*/ 235115 w 476054"/>
                    <a:gd name="connsiteY1" fmla="*/ 319550 h 377126"/>
                    <a:gd name="connsiteX2" fmla="*/ 255154 w 476054"/>
                    <a:gd name="connsiteY2" fmla="*/ 334991 h 377126"/>
                    <a:gd name="connsiteX3" fmla="*/ 218831 w 476054"/>
                    <a:gd name="connsiteY3" fmla="*/ 362979 h 377126"/>
                    <a:gd name="connsiteX4" fmla="*/ 157518 w 476054"/>
                    <a:gd name="connsiteY4" fmla="*/ 377126 h 377126"/>
                    <a:gd name="connsiteX5" fmla="*/ 0 w 476054"/>
                    <a:gd name="connsiteY5" fmla="*/ 197106 h 377126"/>
                    <a:gd name="connsiteX6" fmla="*/ 157518 w 476054"/>
                    <a:gd name="connsiteY6" fmla="*/ 17086 h 377126"/>
                    <a:gd name="connsiteX7" fmla="*/ 189263 w 476054"/>
                    <a:gd name="connsiteY7" fmla="*/ 20743 h 377126"/>
                    <a:gd name="connsiteX8" fmla="*/ 475560 w 476054"/>
                    <a:gd name="connsiteY8" fmla="*/ 283695 h 377126"/>
                    <a:gd name="connsiteX9" fmla="*/ 340300 w 476054"/>
                    <a:gd name="connsiteY9" fmla="*/ 145812 h 377126"/>
                    <a:gd name="connsiteX0" fmla="*/ 248860 w 340300"/>
                    <a:gd name="connsiteY0" fmla="*/ 44215 h 366969"/>
                    <a:gd name="connsiteX1" fmla="*/ 235115 w 340300"/>
                    <a:gd name="connsiteY1" fmla="*/ 309393 h 366969"/>
                    <a:gd name="connsiteX2" fmla="*/ 255154 w 340300"/>
                    <a:gd name="connsiteY2" fmla="*/ 324834 h 366969"/>
                    <a:gd name="connsiteX3" fmla="*/ 218831 w 340300"/>
                    <a:gd name="connsiteY3" fmla="*/ 352822 h 366969"/>
                    <a:gd name="connsiteX4" fmla="*/ 157518 w 340300"/>
                    <a:gd name="connsiteY4" fmla="*/ 366969 h 366969"/>
                    <a:gd name="connsiteX5" fmla="*/ 0 w 340300"/>
                    <a:gd name="connsiteY5" fmla="*/ 186949 h 366969"/>
                    <a:gd name="connsiteX6" fmla="*/ 157518 w 340300"/>
                    <a:gd name="connsiteY6" fmla="*/ 6929 h 366969"/>
                    <a:gd name="connsiteX7" fmla="*/ 189263 w 340300"/>
                    <a:gd name="connsiteY7" fmla="*/ 10586 h 366969"/>
                    <a:gd name="connsiteX8" fmla="*/ 340300 w 340300"/>
                    <a:gd name="connsiteY8" fmla="*/ 135655 h 366969"/>
                    <a:gd name="connsiteX0" fmla="*/ 235115 w 340300"/>
                    <a:gd name="connsiteY0" fmla="*/ 309393 h 366969"/>
                    <a:gd name="connsiteX1" fmla="*/ 255154 w 340300"/>
                    <a:gd name="connsiteY1" fmla="*/ 324834 h 366969"/>
                    <a:gd name="connsiteX2" fmla="*/ 218831 w 340300"/>
                    <a:gd name="connsiteY2" fmla="*/ 352822 h 366969"/>
                    <a:gd name="connsiteX3" fmla="*/ 157518 w 340300"/>
                    <a:gd name="connsiteY3" fmla="*/ 366969 h 366969"/>
                    <a:gd name="connsiteX4" fmla="*/ 0 w 340300"/>
                    <a:gd name="connsiteY4" fmla="*/ 186949 h 366969"/>
                    <a:gd name="connsiteX5" fmla="*/ 157518 w 340300"/>
                    <a:gd name="connsiteY5" fmla="*/ 6929 h 366969"/>
                    <a:gd name="connsiteX6" fmla="*/ 189263 w 340300"/>
                    <a:gd name="connsiteY6" fmla="*/ 10586 h 366969"/>
                    <a:gd name="connsiteX7" fmla="*/ 340300 w 340300"/>
                    <a:gd name="connsiteY7" fmla="*/ 135655 h 366969"/>
                    <a:gd name="connsiteX0" fmla="*/ 235115 w 255154"/>
                    <a:gd name="connsiteY0" fmla="*/ 309393 h 366969"/>
                    <a:gd name="connsiteX1" fmla="*/ 255154 w 255154"/>
                    <a:gd name="connsiteY1" fmla="*/ 324834 h 366969"/>
                    <a:gd name="connsiteX2" fmla="*/ 218831 w 255154"/>
                    <a:gd name="connsiteY2" fmla="*/ 352822 h 366969"/>
                    <a:gd name="connsiteX3" fmla="*/ 157518 w 255154"/>
                    <a:gd name="connsiteY3" fmla="*/ 366969 h 366969"/>
                    <a:gd name="connsiteX4" fmla="*/ 0 w 255154"/>
                    <a:gd name="connsiteY4" fmla="*/ 186949 h 366969"/>
                    <a:gd name="connsiteX5" fmla="*/ 157518 w 255154"/>
                    <a:gd name="connsiteY5" fmla="*/ 6929 h 366969"/>
                    <a:gd name="connsiteX6" fmla="*/ 189263 w 255154"/>
                    <a:gd name="connsiteY6" fmla="*/ 10586 h 366969"/>
                    <a:gd name="connsiteX0" fmla="*/ 255154 w 255154"/>
                    <a:gd name="connsiteY0" fmla="*/ 324834 h 366969"/>
                    <a:gd name="connsiteX1" fmla="*/ 218831 w 255154"/>
                    <a:gd name="connsiteY1" fmla="*/ 352822 h 366969"/>
                    <a:gd name="connsiteX2" fmla="*/ 157518 w 255154"/>
                    <a:gd name="connsiteY2" fmla="*/ 366969 h 366969"/>
                    <a:gd name="connsiteX3" fmla="*/ 0 w 255154"/>
                    <a:gd name="connsiteY3" fmla="*/ 186949 h 366969"/>
                    <a:gd name="connsiteX4" fmla="*/ 157518 w 255154"/>
                    <a:gd name="connsiteY4" fmla="*/ 6929 h 366969"/>
                    <a:gd name="connsiteX5" fmla="*/ 189263 w 255154"/>
                    <a:gd name="connsiteY5" fmla="*/ 10586 h 366969"/>
                    <a:gd name="connsiteX0" fmla="*/ 255154 w 255154"/>
                    <a:gd name="connsiteY0" fmla="*/ 317905 h 360040"/>
                    <a:gd name="connsiteX1" fmla="*/ 218831 w 255154"/>
                    <a:gd name="connsiteY1" fmla="*/ 345893 h 360040"/>
                    <a:gd name="connsiteX2" fmla="*/ 157518 w 255154"/>
                    <a:gd name="connsiteY2" fmla="*/ 360040 h 360040"/>
                    <a:gd name="connsiteX3" fmla="*/ 0 w 255154"/>
                    <a:gd name="connsiteY3" fmla="*/ 180020 h 360040"/>
                    <a:gd name="connsiteX4" fmla="*/ 157518 w 255154"/>
                    <a:gd name="connsiteY4" fmla="*/ 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154" h="360040">
                      <a:moveTo>
                        <a:pt x="255154" y="317905"/>
                      </a:moveTo>
                      <a:lnTo>
                        <a:pt x="218831" y="345893"/>
                      </a:lnTo>
                      <a:cubicBezTo>
                        <a:pt x="199986" y="355003"/>
                        <a:pt x="179267" y="360040"/>
                        <a:pt x="157518" y="360040"/>
                      </a:cubicBezTo>
                      <a:cubicBezTo>
                        <a:pt x="70523" y="360040"/>
                        <a:pt x="0" y="279442"/>
                        <a:pt x="0" y="180020"/>
                      </a:cubicBezTo>
                      <a:cubicBezTo>
                        <a:pt x="0" y="80598"/>
                        <a:pt x="70523" y="0"/>
                        <a:pt x="157518" y="0"/>
                      </a:cubicBez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" name="月 77">
                  <a:extLst>
                    <a:ext uri="{FF2B5EF4-FFF2-40B4-BE49-F238E27FC236}">
                      <a16:creationId xmlns:a16="http://schemas.microsoft.com/office/drawing/2014/main" id="{D8E5922C-C806-48FB-90E4-5DF6DF5AE08F}"/>
                    </a:ext>
                  </a:extLst>
                </p:cNvPr>
                <p:cNvSpPr/>
                <p:nvPr/>
              </p:nvSpPr>
              <p:spPr bwMode="auto">
                <a:xfrm>
                  <a:off x="2555261" y="3672683"/>
                  <a:ext cx="223624" cy="960223"/>
                </a:xfrm>
                <a:prstGeom prst="moon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0E018CCE-377B-43A2-BA00-6D010CC4D020}"/>
                    </a:ext>
                  </a:extLst>
                </p:cNvPr>
                <p:cNvGrpSpPr/>
                <p:nvPr/>
              </p:nvGrpSpPr>
              <p:grpSpPr>
                <a:xfrm>
                  <a:off x="2167514" y="3561996"/>
                  <a:ext cx="1139704" cy="495055"/>
                  <a:chOff x="2167514" y="3561996"/>
                  <a:chExt cx="1139704" cy="495055"/>
                </a:xfrm>
              </p:grpSpPr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1DC89097-A0DD-4354-BDE3-7676B2F25C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994" y="3561996"/>
                    <a:ext cx="1058744" cy="405285"/>
                  </a:xfrm>
                  <a:custGeom>
                    <a:avLst/>
                    <a:gdLst>
                      <a:gd name="connsiteX0" fmla="*/ 529372 w 1058744"/>
                      <a:gd name="connsiteY0" fmla="*/ 0 h 360279"/>
                      <a:gd name="connsiteX1" fmla="*/ 1058744 w 1058744"/>
                      <a:gd name="connsiteY1" fmla="*/ 360040 h 360279"/>
                      <a:gd name="connsiteX2" fmla="*/ 1058709 w 1058744"/>
                      <a:gd name="connsiteY2" fmla="*/ 360279 h 360279"/>
                      <a:gd name="connsiteX3" fmla="*/ 36 w 1058744"/>
                      <a:gd name="connsiteY3" fmla="*/ 360279 h 360279"/>
                      <a:gd name="connsiteX4" fmla="*/ 0 w 1058744"/>
                      <a:gd name="connsiteY4" fmla="*/ 360040 h 360279"/>
                      <a:gd name="connsiteX5" fmla="*/ 529372 w 1058744"/>
                      <a:gd name="connsiteY5" fmla="*/ 0 h 360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8744" h="360279">
                        <a:moveTo>
                          <a:pt x="529372" y="0"/>
                        </a:moveTo>
                        <a:cubicBezTo>
                          <a:pt x="821736" y="0"/>
                          <a:pt x="1058744" y="161195"/>
                          <a:pt x="1058744" y="360040"/>
                        </a:cubicBezTo>
                        <a:lnTo>
                          <a:pt x="1058709" y="360279"/>
                        </a:lnTo>
                        <a:lnTo>
                          <a:pt x="36" y="360279"/>
                        </a:lnTo>
                        <a:lnTo>
                          <a:pt x="0" y="360040"/>
                        </a:lnTo>
                        <a:cubicBezTo>
                          <a:pt x="0" y="161195"/>
                          <a:pt x="237008" y="0"/>
                          <a:pt x="52937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9" name="四角形: 角を丸くする 88">
                    <a:extLst>
                      <a:ext uri="{FF2B5EF4-FFF2-40B4-BE49-F238E27FC236}">
                        <a16:creationId xmlns:a16="http://schemas.microsoft.com/office/drawing/2014/main" id="{73497B3A-02C3-4107-8B40-254E0D9BF9CF}"/>
                      </a:ext>
                    </a:extLst>
                  </p:cNvPr>
                  <p:cNvSpPr/>
                  <p:nvPr/>
                </p:nvSpPr>
                <p:spPr bwMode="auto">
                  <a:xfrm rot="496005">
                    <a:off x="2395751" y="3755734"/>
                    <a:ext cx="642159" cy="8294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0" name="四角形: 角を丸くする 89">
                    <a:extLst>
                      <a:ext uri="{FF2B5EF4-FFF2-40B4-BE49-F238E27FC236}">
                        <a16:creationId xmlns:a16="http://schemas.microsoft.com/office/drawing/2014/main" id="{93DF1F01-3797-4642-BA96-96F53FC73AE2}"/>
                      </a:ext>
                    </a:extLst>
                  </p:cNvPr>
                  <p:cNvSpPr/>
                  <p:nvPr/>
                </p:nvSpPr>
                <p:spPr bwMode="auto">
                  <a:xfrm rot="496005">
                    <a:off x="2601653" y="3629744"/>
                    <a:ext cx="463366" cy="9010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1" name="四角形: 角を丸くする 90">
                    <a:extLst>
                      <a:ext uri="{FF2B5EF4-FFF2-40B4-BE49-F238E27FC236}">
                        <a16:creationId xmlns:a16="http://schemas.microsoft.com/office/drawing/2014/main" id="{7F96F10C-EEF0-42E4-A157-8D537026A1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7514" y="3922036"/>
                    <a:ext cx="1139704" cy="135015"/>
                  </a:xfrm>
                  <a:prstGeom prst="roundRect">
                    <a:avLst>
                      <a:gd name="adj" fmla="val 27249"/>
                    </a:avLst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534FC7EC-1C01-477B-AC88-8A7ACC2A2DDE}"/>
                    </a:ext>
                  </a:extLst>
                </p:cNvPr>
                <p:cNvSpPr/>
                <p:nvPr/>
              </p:nvSpPr>
              <p:spPr bwMode="auto">
                <a:xfrm rot="5400000">
                  <a:off x="2998878" y="3961685"/>
                  <a:ext cx="52372" cy="322322"/>
                </a:xfrm>
                <a:prstGeom prst="moon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F11DC4A6-5054-42E2-81DC-D7D670CEA179}"/>
                    </a:ext>
                  </a:extLst>
                </p:cNvPr>
                <p:cNvGrpSpPr/>
                <p:nvPr/>
              </p:nvGrpSpPr>
              <p:grpSpPr>
                <a:xfrm>
                  <a:off x="2946399" y="4122846"/>
                  <a:ext cx="219253" cy="304093"/>
                  <a:chOff x="4104826" y="4138574"/>
                  <a:chExt cx="289374" cy="322301"/>
                </a:xfrm>
              </p:grpSpPr>
              <p:sp>
                <p:nvSpPr>
                  <p:cNvPr id="82" name="二等辺三角形 81">
                    <a:extLst>
                      <a:ext uri="{FF2B5EF4-FFF2-40B4-BE49-F238E27FC236}">
                        <a16:creationId xmlns:a16="http://schemas.microsoft.com/office/drawing/2014/main" id="{E00A28DB-B72C-4559-9D25-086732DAEF69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4104826" y="4164768"/>
                    <a:ext cx="79105" cy="119834"/>
                  </a:xfrm>
                  <a:prstGeom prst="triangl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3" name="二等辺三角形 82">
                    <a:extLst>
                      <a:ext uri="{FF2B5EF4-FFF2-40B4-BE49-F238E27FC236}">
                        <a16:creationId xmlns:a16="http://schemas.microsoft.com/office/drawing/2014/main" id="{5BD7FF81-38CF-4512-B169-F830CF94DB4F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4140545" y="4138574"/>
                    <a:ext cx="79105" cy="119834"/>
                  </a:xfrm>
                  <a:prstGeom prst="triangl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4" name="楕円 83">
                    <a:extLst>
                      <a:ext uri="{FF2B5EF4-FFF2-40B4-BE49-F238E27FC236}">
                        <a16:creationId xmlns:a16="http://schemas.microsoft.com/office/drawing/2014/main" id="{FB73C776-8492-4BCB-9F8B-E12C09BA16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33234" y="4206875"/>
                    <a:ext cx="260966" cy="2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5" name="月 84">
                    <a:extLst>
                      <a:ext uri="{FF2B5EF4-FFF2-40B4-BE49-F238E27FC236}">
                        <a16:creationId xmlns:a16="http://schemas.microsoft.com/office/drawing/2014/main" id="{753A9B9B-95EB-4D11-96AF-8A882CF77941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203097" y="4119730"/>
                    <a:ext cx="119833" cy="262372"/>
                  </a:xfrm>
                  <a:prstGeom prst="moon">
                    <a:avLst>
                      <a:gd name="adj" fmla="val 32974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6" name="楕円 85">
                    <a:extLst>
                      <a:ext uri="{FF2B5EF4-FFF2-40B4-BE49-F238E27FC236}">
                        <a16:creationId xmlns:a16="http://schemas.microsoft.com/office/drawing/2014/main" id="{4A706C55-F9B8-4E04-A780-A353FE6373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5769" y="4237176"/>
                    <a:ext cx="130165" cy="18158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7" name="楕円 86">
                    <a:extLst>
                      <a:ext uri="{FF2B5EF4-FFF2-40B4-BE49-F238E27FC236}">
                        <a16:creationId xmlns:a16="http://schemas.microsoft.com/office/drawing/2014/main" id="{953F248C-9968-403E-A905-265AACC3C3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82374" y="4263333"/>
                    <a:ext cx="62664" cy="8033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115" name="&quot;禁止&quot;マーク 114">
              <a:extLst>
                <a:ext uri="{FF2B5EF4-FFF2-40B4-BE49-F238E27FC236}">
                  <a16:creationId xmlns:a16="http://schemas.microsoft.com/office/drawing/2014/main" id="{585C94E5-C6A3-445E-BFF5-758C8CCEB189}"/>
                </a:ext>
              </a:extLst>
            </p:cNvPr>
            <p:cNvSpPr/>
            <p:nvPr/>
          </p:nvSpPr>
          <p:spPr>
            <a:xfrm>
              <a:off x="1652208" y="5524500"/>
              <a:ext cx="3629784" cy="3629784"/>
            </a:xfrm>
            <a:prstGeom prst="noSmoking">
              <a:avLst>
                <a:gd name="adj" fmla="val 4865"/>
              </a:avLst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0081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191146C-BBD7-4B9E-9C6C-6C028D7D3346}"/>
              </a:ext>
            </a:extLst>
          </p:cNvPr>
          <p:cNvSpPr txBox="1"/>
          <p:nvPr/>
        </p:nvSpPr>
        <p:spPr>
          <a:xfrm>
            <a:off x="279400" y="491116"/>
            <a:ext cx="6299200" cy="502104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lnSpc>
                <a:spcPts val="6400"/>
              </a:lnSpc>
              <a:spcAft>
                <a:spcPts val="30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lnSpc>
                <a:spcPts val="8000"/>
              </a:lnSpc>
            </a:pPr>
            <a:r>
              <a:rPr lang="ja-JP" altLang="en-US" sz="6600" dirty="0"/>
              <a:t>この場所での</a:t>
            </a:r>
            <a:br>
              <a:rPr lang="en-US" altLang="ja-JP" sz="6600" dirty="0"/>
            </a:br>
            <a:r>
              <a:rPr lang="ja-JP" altLang="en-US" sz="6600" dirty="0">
                <a:solidFill>
                  <a:srgbClr val="FF0000"/>
                </a:solidFill>
              </a:rPr>
              <a:t>休憩は</a:t>
            </a:r>
            <a:br>
              <a:rPr lang="en-US" altLang="ja-JP" sz="6600" dirty="0">
                <a:solidFill>
                  <a:srgbClr val="FF0000"/>
                </a:solidFill>
              </a:rPr>
            </a:br>
            <a:r>
              <a:rPr lang="ja-JP" altLang="en-US" sz="6600" dirty="0">
                <a:solidFill>
                  <a:srgbClr val="FF0000"/>
                </a:solidFill>
              </a:rPr>
              <a:t>ご遠慮下さい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E7E7F18-E7C0-4498-9B1E-0C8835BF4C2D}"/>
              </a:ext>
            </a:extLst>
          </p:cNvPr>
          <p:cNvGrpSpPr/>
          <p:nvPr/>
        </p:nvGrpSpPr>
        <p:grpSpPr>
          <a:xfrm>
            <a:off x="1576008" y="5919187"/>
            <a:ext cx="3825425" cy="3736905"/>
            <a:chOff x="1576008" y="5919187"/>
            <a:chExt cx="3825425" cy="3736905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F7277E3A-22AC-4D92-B699-6B9DE8010813}"/>
                </a:ext>
              </a:extLst>
            </p:cNvPr>
            <p:cNvGrpSpPr/>
            <p:nvPr/>
          </p:nvGrpSpPr>
          <p:grpSpPr>
            <a:xfrm>
              <a:off x="1576008" y="5919187"/>
              <a:ext cx="3825425" cy="3495697"/>
              <a:chOff x="4361991" y="433303"/>
              <a:chExt cx="2590865" cy="2367551"/>
            </a:xfrm>
          </p:grpSpPr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C355EB72-3E6D-4B53-A56C-5D3DE74EE227}"/>
                  </a:ext>
                </a:extLst>
              </p:cNvPr>
              <p:cNvSpPr/>
              <p:nvPr/>
            </p:nvSpPr>
            <p:spPr bwMode="auto">
              <a:xfrm>
                <a:off x="5569992" y="1092876"/>
                <a:ext cx="151998" cy="147218"/>
              </a:xfrm>
              <a:prstGeom prst="trapezoid">
                <a:avLst/>
              </a:pr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AFE917A8-4E60-47A0-893F-0E8A1AAD91DA}"/>
                  </a:ext>
                </a:extLst>
              </p:cNvPr>
              <p:cNvGrpSpPr/>
              <p:nvPr/>
            </p:nvGrpSpPr>
            <p:grpSpPr>
              <a:xfrm>
                <a:off x="4361991" y="1326522"/>
                <a:ext cx="2590865" cy="1443820"/>
                <a:chOff x="7025432" y="781460"/>
                <a:chExt cx="2590865" cy="1443820"/>
              </a:xfrm>
            </p:grpSpPr>
            <p:sp>
              <p:nvSpPr>
                <p:cNvPr id="42" name="正方形/長方形 41">
                  <a:extLst>
                    <a:ext uri="{FF2B5EF4-FFF2-40B4-BE49-F238E27FC236}">
                      <a16:creationId xmlns:a16="http://schemas.microsoft.com/office/drawing/2014/main" id="{34077715-4877-4381-A61F-2BA9EB5D1EE4}"/>
                    </a:ext>
                  </a:extLst>
                </p:cNvPr>
                <p:cNvSpPr/>
                <p:nvPr/>
              </p:nvSpPr>
              <p:spPr bwMode="auto">
                <a:xfrm>
                  <a:off x="8782422" y="850933"/>
                  <a:ext cx="75356" cy="277199"/>
                </a:xfrm>
                <a:prstGeom prst="rect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四角形: 角を丸くする 42">
                  <a:extLst>
                    <a:ext uri="{FF2B5EF4-FFF2-40B4-BE49-F238E27FC236}">
                      <a16:creationId xmlns:a16="http://schemas.microsoft.com/office/drawing/2014/main" id="{224773C3-685C-4B83-9131-519F90A8FD3E}"/>
                    </a:ext>
                  </a:extLst>
                </p:cNvPr>
                <p:cNvSpPr/>
                <p:nvPr/>
              </p:nvSpPr>
              <p:spPr bwMode="auto">
                <a:xfrm>
                  <a:off x="7922816" y="2044668"/>
                  <a:ext cx="197559" cy="55190"/>
                </a:xfrm>
                <a:prstGeom prst="roundRect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四角形: 上の 2 つの角を丸める 43">
                  <a:extLst>
                    <a:ext uri="{FF2B5EF4-FFF2-40B4-BE49-F238E27FC236}">
                      <a16:creationId xmlns:a16="http://schemas.microsoft.com/office/drawing/2014/main" id="{EF3AA578-5B44-449C-8589-43851F984D7E}"/>
                    </a:ext>
                  </a:extLst>
                </p:cNvPr>
                <p:cNvSpPr/>
                <p:nvPr/>
              </p:nvSpPr>
              <p:spPr bwMode="auto">
                <a:xfrm rot="900000">
                  <a:off x="8033530" y="1848601"/>
                  <a:ext cx="48850" cy="24414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星: 32 pt 44">
                  <a:extLst>
                    <a:ext uri="{FF2B5EF4-FFF2-40B4-BE49-F238E27FC236}">
                      <a16:creationId xmlns:a16="http://schemas.microsoft.com/office/drawing/2014/main" id="{A3C8A488-AC3D-42B3-810B-D4602107D424}"/>
                    </a:ext>
                  </a:extLst>
                </p:cNvPr>
                <p:cNvSpPr/>
                <p:nvPr/>
              </p:nvSpPr>
              <p:spPr bwMode="auto">
                <a:xfrm>
                  <a:off x="7097428" y="1254245"/>
                  <a:ext cx="900188" cy="900188"/>
                </a:xfrm>
                <a:prstGeom prst="star32">
                  <a:avLst>
                    <a:gd name="adj" fmla="val 0"/>
                  </a:avLst>
                </a:prstGeom>
                <a:solidFill>
                  <a:srgbClr val="FFFFFF">
                    <a:lumMod val="75000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星: 32 pt 45">
                  <a:extLst>
                    <a:ext uri="{FF2B5EF4-FFF2-40B4-BE49-F238E27FC236}">
                      <a16:creationId xmlns:a16="http://schemas.microsoft.com/office/drawing/2014/main" id="{E7C18319-E0AD-4AC2-915F-2F926FC1F459}"/>
                    </a:ext>
                  </a:extLst>
                </p:cNvPr>
                <p:cNvSpPr/>
                <p:nvPr/>
              </p:nvSpPr>
              <p:spPr bwMode="auto">
                <a:xfrm>
                  <a:off x="8654166" y="1254245"/>
                  <a:ext cx="900188" cy="900188"/>
                </a:xfrm>
                <a:prstGeom prst="star32">
                  <a:avLst>
                    <a:gd name="adj" fmla="val 0"/>
                  </a:avLst>
                </a:prstGeom>
                <a:solidFill>
                  <a:srgbClr val="FFFFFF">
                    <a:lumMod val="75000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E8764A8D-84C4-4712-9FCF-25315DB2B1EC}"/>
                    </a:ext>
                  </a:extLst>
                </p:cNvPr>
                <p:cNvSpPr/>
                <p:nvPr/>
              </p:nvSpPr>
              <p:spPr bwMode="auto">
                <a:xfrm>
                  <a:off x="7385859" y="1555789"/>
                  <a:ext cx="301560" cy="301558"/>
                </a:xfrm>
                <a:custGeom>
                  <a:avLst/>
                  <a:gdLst>
                    <a:gd name="connsiteX0" fmla="*/ 231303 w 508325"/>
                    <a:gd name="connsiteY0" fmla="*/ 0 h 508325"/>
                    <a:gd name="connsiteX1" fmla="*/ 277022 w 508325"/>
                    <a:gd name="connsiteY1" fmla="*/ 0 h 508325"/>
                    <a:gd name="connsiteX2" fmla="*/ 277022 w 508325"/>
                    <a:gd name="connsiteY2" fmla="*/ 47467 h 508325"/>
                    <a:gd name="connsiteX3" fmla="*/ 298145 w 508325"/>
                    <a:gd name="connsiteY3" fmla="*/ 49597 h 508325"/>
                    <a:gd name="connsiteX4" fmla="*/ 308986 w 508325"/>
                    <a:gd name="connsiteY4" fmla="*/ 52962 h 508325"/>
                    <a:gd name="connsiteX5" fmla="*/ 326195 w 508325"/>
                    <a:gd name="connsiteY5" fmla="*/ 9352 h 508325"/>
                    <a:gd name="connsiteX6" fmla="*/ 368723 w 508325"/>
                    <a:gd name="connsiteY6" fmla="*/ 26134 h 508325"/>
                    <a:gd name="connsiteX7" fmla="*/ 351023 w 508325"/>
                    <a:gd name="connsiteY7" fmla="*/ 70988 h 508325"/>
                    <a:gd name="connsiteX8" fmla="*/ 383269 w 508325"/>
                    <a:gd name="connsiteY8" fmla="*/ 92729 h 508325"/>
                    <a:gd name="connsiteX9" fmla="*/ 417719 w 508325"/>
                    <a:gd name="connsiteY9" fmla="*/ 58279 h 508325"/>
                    <a:gd name="connsiteX10" fmla="*/ 450047 w 508325"/>
                    <a:gd name="connsiteY10" fmla="*/ 90607 h 508325"/>
                    <a:gd name="connsiteX11" fmla="*/ 415967 w 508325"/>
                    <a:gd name="connsiteY11" fmla="*/ 124688 h 508325"/>
                    <a:gd name="connsiteX12" fmla="*/ 433867 w 508325"/>
                    <a:gd name="connsiteY12" fmla="*/ 151237 h 508325"/>
                    <a:gd name="connsiteX13" fmla="*/ 478205 w 508325"/>
                    <a:gd name="connsiteY13" fmla="*/ 131991 h 508325"/>
                    <a:gd name="connsiteX14" fmla="*/ 496410 w 508325"/>
                    <a:gd name="connsiteY14" fmla="*/ 173929 h 508325"/>
                    <a:gd name="connsiteX15" fmla="*/ 454442 w 508325"/>
                    <a:gd name="connsiteY15" fmla="*/ 192146 h 508325"/>
                    <a:gd name="connsiteX16" fmla="*/ 460630 w 508325"/>
                    <a:gd name="connsiteY16" fmla="*/ 212081 h 508325"/>
                    <a:gd name="connsiteX17" fmla="*/ 462568 w 508325"/>
                    <a:gd name="connsiteY17" fmla="*/ 231303 h 508325"/>
                    <a:gd name="connsiteX18" fmla="*/ 508325 w 508325"/>
                    <a:gd name="connsiteY18" fmla="*/ 231303 h 508325"/>
                    <a:gd name="connsiteX19" fmla="*/ 508325 w 508325"/>
                    <a:gd name="connsiteY19" fmla="*/ 277022 h 508325"/>
                    <a:gd name="connsiteX20" fmla="*/ 462568 w 508325"/>
                    <a:gd name="connsiteY20" fmla="*/ 277022 h 508325"/>
                    <a:gd name="connsiteX21" fmla="*/ 460630 w 508325"/>
                    <a:gd name="connsiteY21" fmla="*/ 296246 h 508325"/>
                    <a:gd name="connsiteX22" fmla="*/ 456532 w 508325"/>
                    <a:gd name="connsiteY22" fmla="*/ 309447 h 508325"/>
                    <a:gd name="connsiteX23" fmla="*/ 498974 w 508325"/>
                    <a:gd name="connsiteY23" fmla="*/ 326195 h 508325"/>
                    <a:gd name="connsiteX24" fmla="*/ 482191 w 508325"/>
                    <a:gd name="connsiteY24" fmla="*/ 368723 h 508325"/>
                    <a:gd name="connsiteX25" fmla="*/ 437827 w 508325"/>
                    <a:gd name="connsiteY25" fmla="*/ 351216 h 508325"/>
                    <a:gd name="connsiteX26" fmla="*/ 415967 w 508325"/>
                    <a:gd name="connsiteY26" fmla="*/ 383639 h 508325"/>
                    <a:gd name="connsiteX27" fmla="*/ 450047 w 508325"/>
                    <a:gd name="connsiteY27" fmla="*/ 417719 h 508325"/>
                    <a:gd name="connsiteX28" fmla="*/ 417719 w 508325"/>
                    <a:gd name="connsiteY28" fmla="*/ 450047 h 508325"/>
                    <a:gd name="connsiteX29" fmla="*/ 383269 w 508325"/>
                    <a:gd name="connsiteY29" fmla="*/ 415597 h 508325"/>
                    <a:gd name="connsiteX30" fmla="*/ 356881 w 508325"/>
                    <a:gd name="connsiteY30" fmla="*/ 433388 h 508325"/>
                    <a:gd name="connsiteX31" fmla="*/ 376336 w 508325"/>
                    <a:gd name="connsiteY31" fmla="*/ 478206 h 508325"/>
                    <a:gd name="connsiteX32" fmla="*/ 334398 w 508325"/>
                    <a:gd name="connsiteY32" fmla="*/ 496410 h 508325"/>
                    <a:gd name="connsiteX33" fmla="*/ 315679 w 508325"/>
                    <a:gd name="connsiteY33" fmla="*/ 453287 h 508325"/>
                    <a:gd name="connsiteX34" fmla="*/ 298145 w 508325"/>
                    <a:gd name="connsiteY34" fmla="*/ 458730 h 508325"/>
                    <a:gd name="connsiteX35" fmla="*/ 277022 w 508325"/>
                    <a:gd name="connsiteY35" fmla="*/ 460859 h 508325"/>
                    <a:gd name="connsiteX36" fmla="*/ 277022 w 508325"/>
                    <a:gd name="connsiteY36" fmla="*/ 508325 h 508325"/>
                    <a:gd name="connsiteX37" fmla="*/ 231303 w 508325"/>
                    <a:gd name="connsiteY37" fmla="*/ 508325 h 508325"/>
                    <a:gd name="connsiteX38" fmla="*/ 231303 w 508325"/>
                    <a:gd name="connsiteY38" fmla="*/ 460476 h 508325"/>
                    <a:gd name="connsiteX39" fmla="*/ 213980 w 508325"/>
                    <a:gd name="connsiteY39" fmla="*/ 458730 h 508325"/>
                    <a:gd name="connsiteX40" fmla="*/ 199754 w 508325"/>
                    <a:gd name="connsiteY40" fmla="*/ 454314 h 508325"/>
                    <a:gd name="connsiteX41" fmla="*/ 182130 w 508325"/>
                    <a:gd name="connsiteY41" fmla="*/ 498974 h 508325"/>
                    <a:gd name="connsiteX42" fmla="*/ 139603 w 508325"/>
                    <a:gd name="connsiteY42" fmla="*/ 482192 h 508325"/>
                    <a:gd name="connsiteX43" fmla="*/ 158102 w 508325"/>
                    <a:gd name="connsiteY43" fmla="*/ 435316 h 508325"/>
                    <a:gd name="connsiteX44" fmla="*/ 126587 w 508325"/>
                    <a:gd name="connsiteY44" fmla="*/ 414068 h 508325"/>
                    <a:gd name="connsiteX45" fmla="*/ 90607 w 508325"/>
                    <a:gd name="connsiteY45" fmla="*/ 450047 h 508325"/>
                    <a:gd name="connsiteX46" fmla="*/ 58278 w 508325"/>
                    <a:gd name="connsiteY46" fmla="*/ 417719 h 508325"/>
                    <a:gd name="connsiteX47" fmla="*/ 94628 w 508325"/>
                    <a:gd name="connsiteY47" fmla="*/ 381370 h 508325"/>
                    <a:gd name="connsiteX48" fmla="*/ 77397 w 508325"/>
                    <a:gd name="connsiteY48" fmla="*/ 355814 h 508325"/>
                    <a:gd name="connsiteX49" fmla="*/ 30121 w 508325"/>
                    <a:gd name="connsiteY49" fmla="*/ 376336 h 508325"/>
                    <a:gd name="connsiteX50" fmla="*/ 11915 w 508325"/>
                    <a:gd name="connsiteY50" fmla="*/ 334398 h 508325"/>
                    <a:gd name="connsiteX51" fmla="*/ 57231 w 508325"/>
                    <a:gd name="connsiteY51" fmla="*/ 314727 h 508325"/>
                    <a:gd name="connsiteX52" fmla="*/ 51494 w 508325"/>
                    <a:gd name="connsiteY52" fmla="*/ 296246 h 508325"/>
                    <a:gd name="connsiteX53" fmla="*/ 49557 w 508325"/>
                    <a:gd name="connsiteY53" fmla="*/ 277022 h 508325"/>
                    <a:gd name="connsiteX54" fmla="*/ 0 w 508325"/>
                    <a:gd name="connsiteY54" fmla="*/ 277022 h 508325"/>
                    <a:gd name="connsiteX55" fmla="*/ 0 w 508325"/>
                    <a:gd name="connsiteY55" fmla="*/ 231303 h 508325"/>
                    <a:gd name="connsiteX56" fmla="*/ 49557 w 508325"/>
                    <a:gd name="connsiteY56" fmla="*/ 231303 h 508325"/>
                    <a:gd name="connsiteX57" fmla="*/ 51494 w 508325"/>
                    <a:gd name="connsiteY57" fmla="*/ 212081 h 508325"/>
                    <a:gd name="connsiteX58" fmla="*/ 55178 w 508325"/>
                    <a:gd name="connsiteY58" fmla="*/ 200214 h 508325"/>
                    <a:gd name="connsiteX59" fmla="*/ 9352 w 508325"/>
                    <a:gd name="connsiteY59" fmla="*/ 182130 h 508325"/>
                    <a:gd name="connsiteX60" fmla="*/ 26134 w 508325"/>
                    <a:gd name="connsiteY60" fmla="*/ 139603 h 508325"/>
                    <a:gd name="connsiteX61" fmla="*/ 73499 w 508325"/>
                    <a:gd name="connsiteY61" fmla="*/ 158294 h 508325"/>
                    <a:gd name="connsiteX62" fmla="*/ 94628 w 508325"/>
                    <a:gd name="connsiteY62" fmla="*/ 126957 h 508325"/>
                    <a:gd name="connsiteX63" fmla="*/ 58278 w 508325"/>
                    <a:gd name="connsiteY63" fmla="*/ 90607 h 508325"/>
                    <a:gd name="connsiteX64" fmla="*/ 90607 w 508325"/>
                    <a:gd name="connsiteY64" fmla="*/ 58279 h 508325"/>
                    <a:gd name="connsiteX65" fmla="*/ 126587 w 508325"/>
                    <a:gd name="connsiteY65" fmla="*/ 94259 h 508325"/>
                    <a:gd name="connsiteX66" fmla="*/ 152304 w 508325"/>
                    <a:gd name="connsiteY66" fmla="*/ 76920 h 508325"/>
                    <a:gd name="connsiteX67" fmla="*/ 131989 w 508325"/>
                    <a:gd name="connsiteY67" fmla="*/ 30121 h 508325"/>
                    <a:gd name="connsiteX68" fmla="*/ 173928 w 508325"/>
                    <a:gd name="connsiteY68" fmla="*/ 11917 h 508325"/>
                    <a:gd name="connsiteX69" fmla="*/ 193098 w 508325"/>
                    <a:gd name="connsiteY69" fmla="*/ 56079 h 508325"/>
                    <a:gd name="connsiteX70" fmla="*/ 213980 w 508325"/>
                    <a:gd name="connsiteY70" fmla="*/ 49597 h 508325"/>
                    <a:gd name="connsiteX71" fmla="*/ 231303 w 508325"/>
                    <a:gd name="connsiteY71" fmla="*/ 47850 h 50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508325" h="508325">
                      <a:moveTo>
                        <a:pt x="231303" y="0"/>
                      </a:moveTo>
                      <a:lnTo>
                        <a:pt x="277022" y="0"/>
                      </a:lnTo>
                      <a:lnTo>
                        <a:pt x="277022" y="47467"/>
                      </a:lnTo>
                      <a:lnTo>
                        <a:pt x="298145" y="49597"/>
                      </a:lnTo>
                      <a:lnTo>
                        <a:pt x="308986" y="52962"/>
                      </a:lnTo>
                      <a:lnTo>
                        <a:pt x="326195" y="9352"/>
                      </a:lnTo>
                      <a:lnTo>
                        <a:pt x="368723" y="26134"/>
                      </a:lnTo>
                      <a:lnTo>
                        <a:pt x="351023" y="70988"/>
                      </a:lnTo>
                      <a:lnTo>
                        <a:pt x="383269" y="92729"/>
                      </a:lnTo>
                      <a:lnTo>
                        <a:pt x="417719" y="58279"/>
                      </a:lnTo>
                      <a:lnTo>
                        <a:pt x="450047" y="90607"/>
                      </a:lnTo>
                      <a:lnTo>
                        <a:pt x="415967" y="124688"/>
                      </a:lnTo>
                      <a:lnTo>
                        <a:pt x="433867" y="151237"/>
                      </a:lnTo>
                      <a:lnTo>
                        <a:pt x="478205" y="131991"/>
                      </a:lnTo>
                      <a:lnTo>
                        <a:pt x="496410" y="173929"/>
                      </a:lnTo>
                      <a:lnTo>
                        <a:pt x="454442" y="192146"/>
                      </a:lnTo>
                      <a:lnTo>
                        <a:pt x="460630" y="212081"/>
                      </a:lnTo>
                      <a:lnTo>
                        <a:pt x="462568" y="231303"/>
                      </a:lnTo>
                      <a:lnTo>
                        <a:pt x="508325" y="231303"/>
                      </a:lnTo>
                      <a:lnTo>
                        <a:pt x="508325" y="277022"/>
                      </a:lnTo>
                      <a:lnTo>
                        <a:pt x="462568" y="277022"/>
                      </a:lnTo>
                      <a:lnTo>
                        <a:pt x="460630" y="296246"/>
                      </a:lnTo>
                      <a:lnTo>
                        <a:pt x="456532" y="309447"/>
                      </a:lnTo>
                      <a:lnTo>
                        <a:pt x="498974" y="326195"/>
                      </a:lnTo>
                      <a:lnTo>
                        <a:pt x="482191" y="368723"/>
                      </a:lnTo>
                      <a:lnTo>
                        <a:pt x="437827" y="351216"/>
                      </a:lnTo>
                      <a:lnTo>
                        <a:pt x="415967" y="383639"/>
                      </a:lnTo>
                      <a:lnTo>
                        <a:pt x="450047" y="417719"/>
                      </a:lnTo>
                      <a:lnTo>
                        <a:pt x="417719" y="450047"/>
                      </a:lnTo>
                      <a:lnTo>
                        <a:pt x="383269" y="415597"/>
                      </a:lnTo>
                      <a:lnTo>
                        <a:pt x="356881" y="433388"/>
                      </a:lnTo>
                      <a:lnTo>
                        <a:pt x="376336" y="478206"/>
                      </a:lnTo>
                      <a:lnTo>
                        <a:pt x="334398" y="496410"/>
                      </a:lnTo>
                      <a:lnTo>
                        <a:pt x="315679" y="453287"/>
                      </a:lnTo>
                      <a:lnTo>
                        <a:pt x="298145" y="458730"/>
                      </a:lnTo>
                      <a:lnTo>
                        <a:pt x="277022" y="460859"/>
                      </a:lnTo>
                      <a:lnTo>
                        <a:pt x="277022" y="508325"/>
                      </a:lnTo>
                      <a:lnTo>
                        <a:pt x="231303" y="508325"/>
                      </a:lnTo>
                      <a:lnTo>
                        <a:pt x="231303" y="460476"/>
                      </a:lnTo>
                      <a:lnTo>
                        <a:pt x="213980" y="458730"/>
                      </a:lnTo>
                      <a:lnTo>
                        <a:pt x="199754" y="454314"/>
                      </a:lnTo>
                      <a:lnTo>
                        <a:pt x="182130" y="498974"/>
                      </a:lnTo>
                      <a:lnTo>
                        <a:pt x="139603" y="482192"/>
                      </a:lnTo>
                      <a:lnTo>
                        <a:pt x="158102" y="435316"/>
                      </a:lnTo>
                      <a:lnTo>
                        <a:pt x="126587" y="414068"/>
                      </a:lnTo>
                      <a:lnTo>
                        <a:pt x="90607" y="450047"/>
                      </a:lnTo>
                      <a:lnTo>
                        <a:pt x="58278" y="417719"/>
                      </a:lnTo>
                      <a:lnTo>
                        <a:pt x="94628" y="381370"/>
                      </a:lnTo>
                      <a:lnTo>
                        <a:pt x="77397" y="355814"/>
                      </a:lnTo>
                      <a:lnTo>
                        <a:pt x="30121" y="376336"/>
                      </a:lnTo>
                      <a:lnTo>
                        <a:pt x="11915" y="334398"/>
                      </a:lnTo>
                      <a:lnTo>
                        <a:pt x="57231" y="314727"/>
                      </a:lnTo>
                      <a:lnTo>
                        <a:pt x="51494" y="296246"/>
                      </a:lnTo>
                      <a:lnTo>
                        <a:pt x="49557" y="277022"/>
                      </a:lnTo>
                      <a:lnTo>
                        <a:pt x="0" y="277022"/>
                      </a:lnTo>
                      <a:lnTo>
                        <a:pt x="0" y="231303"/>
                      </a:lnTo>
                      <a:lnTo>
                        <a:pt x="49557" y="231303"/>
                      </a:lnTo>
                      <a:lnTo>
                        <a:pt x="51494" y="212081"/>
                      </a:lnTo>
                      <a:lnTo>
                        <a:pt x="55178" y="200214"/>
                      </a:lnTo>
                      <a:lnTo>
                        <a:pt x="9352" y="182130"/>
                      </a:lnTo>
                      <a:lnTo>
                        <a:pt x="26134" y="139603"/>
                      </a:lnTo>
                      <a:lnTo>
                        <a:pt x="73499" y="158294"/>
                      </a:lnTo>
                      <a:lnTo>
                        <a:pt x="94628" y="126957"/>
                      </a:lnTo>
                      <a:lnTo>
                        <a:pt x="58278" y="90607"/>
                      </a:lnTo>
                      <a:lnTo>
                        <a:pt x="90607" y="58279"/>
                      </a:lnTo>
                      <a:lnTo>
                        <a:pt x="126587" y="94259"/>
                      </a:lnTo>
                      <a:lnTo>
                        <a:pt x="152304" y="76920"/>
                      </a:lnTo>
                      <a:lnTo>
                        <a:pt x="131989" y="30121"/>
                      </a:lnTo>
                      <a:lnTo>
                        <a:pt x="173928" y="11917"/>
                      </a:lnTo>
                      <a:lnTo>
                        <a:pt x="193098" y="56079"/>
                      </a:lnTo>
                      <a:lnTo>
                        <a:pt x="213980" y="49597"/>
                      </a:lnTo>
                      <a:lnTo>
                        <a:pt x="231303" y="47850"/>
                      </a:ln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CB889B20-56D8-4310-8295-1FEDFD118DF7}"/>
                    </a:ext>
                  </a:extLst>
                </p:cNvPr>
                <p:cNvSpPr/>
                <p:nvPr/>
              </p:nvSpPr>
              <p:spPr bwMode="auto">
                <a:xfrm>
                  <a:off x="8947959" y="1555789"/>
                  <a:ext cx="301560" cy="301558"/>
                </a:xfrm>
                <a:custGeom>
                  <a:avLst/>
                  <a:gdLst>
                    <a:gd name="connsiteX0" fmla="*/ 231303 w 508325"/>
                    <a:gd name="connsiteY0" fmla="*/ 0 h 508325"/>
                    <a:gd name="connsiteX1" fmla="*/ 277022 w 508325"/>
                    <a:gd name="connsiteY1" fmla="*/ 0 h 508325"/>
                    <a:gd name="connsiteX2" fmla="*/ 277022 w 508325"/>
                    <a:gd name="connsiteY2" fmla="*/ 47467 h 508325"/>
                    <a:gd name="connsiteX3" fmla="*/ 298145 w 508325"/>
                    <a:gd name="connsiteY3" fmla="*/ 49597 h 508325"/>
                    <a:gd name="connsiteX4" fmla="*/ 308986 w 508325"/>
                    <a:gd name="connsiteY4" fmla="*/ 52962 h 508325"/>
                    <a:gd name="connsiteX5" fmla="*/ 326195 w 508325"/>
                    <a:gd name="connsiteY5" fmla="*/ 9352 h 508325"/>
                    <a:gd name="connsiteX6" fmla="*/ 368723 w 508325"/>
                    <a:gd name="connsiteY6" fmla="*/ 26134 h 508325"/>
                    <a:gd name="connsiteX7" fmla="*/ 351023 w 508325"/>
                    <a:gd name="connsiteY7" fmla="*/ 70988 h 508325"/>
                    <a:gd name="connsiteX8" fmla="*/ 383269 w 508325"/>
                    <a:gd name="connsiteY8" fmla="*/ 92729 h 508325"/>
                    <a:gd name="connsiteX9" fmla="*/ 417719 w 508325"/>
                    <a:gd name="connsiteY9" fmla="*/ 58279 h 508325"/>
                    <a:gd name="connsiteX10" fmla="*/ 450047 w 508325"/>
                    <a:gd name="connsiteY10" fmla="*/ 90607 h 508325"/>
                    <a:gd name="connsiteX11" fmla="*/ 415967 w 508325"/>
                    <a:gd name="connsiteY11" fmla="*/ 124688 h 508325"/>
                    <a:gd name="connsiteX12" fmla="*/ 433867 w 508325"/>
                    <a:gd name="connsiteY12" fmla="*/ 151237 h 508325"/>
                    <a:gd name="connsiteX13" fmla="*/ 478205 w 508325"/>
                    <a:gd name="connsiteY13" fmla="*/ 131991 h 508325"/>
                    <a:gd name="connsiteX14" fmla="*/ 496410 w 508325"/>
                    <a:gd name="connsiteY14" fmla="*/ 173929 h 508325"/>
                    <a:gd name="connsiteX15" fmla="*/ 454442 w 508325"/>
                    <a:gd name="connsiteY15" fmla="*/ 192146 h 508325"/>
                    <a:gd name="connsiteX16" fmla="*/ 460630 w 508325"/>
                    <a:gd name="connsiteY16" fmla="*/ 212081 h 508325"/>
                    <a:gd name="connsiteX17" fmla="*/ 462568 w 508325"/>
                    <a:gd name="connsiteY17" fmla="*/ 231303 h 508325"/>
                    <a:gd name="connsiteX18" fmla="*/ 508325 w 508325"/>
                    <a:gd name="connsiteY18" fmla="*/ 231303 h 508325"/>
                    <a:gd name="connsiteX19" fmla="*/ 508325 w 508325"/>
                    <a:gd name="connsiteY19" fmla="*/ 277022 h 508325"/>
                    <a:gd name="connsiteX20" fmla="*/ 462568 w 508325"/>
                    <a:gd name="connsiteY20" fmla="*/ 277022 h 508325"/>
                    <a:gd name="connsiteX21" fmla="*/ 460630 w 508325"/>
                    <a:gd name="connsiteY21" fmla="*/ 296246 h 508325"/>
                    <a:gd name="connsiteX22" fmla="*/ 456532 w 508325"/>
                    <a:gd name="connsiteY22" fmla="*/ 309447 h 508325"/>
                    <a:gd name="connsiteX23" fmla="*/ 498974 w 508325"/>
                    <a:gd name="connsiteY23" fmla="*/ 326195 h 508325"/>
                    <a:gd name="connsiteX24" fmla="*/ 482191 w 508325"/>
                    <a:gd name="connsiteY24" fmla="*/ 368723 h 508325"/>
                    <a:gd name="connsiteX25" fmla="*/ 437827 w 508325"/>
                    <a:gd name="connsiteY25" fmla="*/ 351216 h 508325"/>
                    <a:gd name="connsiteX26" fmla="*/ 415967 w 508325"/>
                    <a:gd name="connsiteY26" fmla="*/ 383639 h 508325"/>
                    <a:gd name="connsiteX27" fmla="*/ 450047 w 508325"/>
                    <a:gd name="connsiteY27" fmla="*/ 417719 h 508325"/>
                    <a:gd name="connsiteX28" fmla="*/ 417719 w 508325"/>
                    <a:gd name="connsiteY28" fmla="*/ 450047 h 508325"/>
                    <a:gd name="connsiteX29" fmla="*/ 383269 w 508325"/>
                    <a:gd name="connsiteY29" fmla="*/ 415597 h 508325"/>
                    <a:gd name="connsiteX30" fmla="*/ 356881 w 508325"/>
                    <a:gd name="connsiteY30" fmla="*/ 433388 h 508325"/>
                    <a:gd name="connsiteX31" fmla="*/ 376336 w 508325"/>
                    <a:gd name="connsiteY31" fmla="*/ 478206 h 508325"/>
                    <a:gd name="connsiteX32" fmla="*/ 334398 w 508325"/>
                    <a:gd name="connsiteY32" fmla="*/ 496410 h 508325"/>
                    <a:gd name="connsiteX33" fmla="*/ 315679 w 508325"/>
                    <a:gd name="connsiteY33" fmla="*/ 453287 h 508325"/>
                    <a:gd name="connsiteX34" fmla="*/ 298145 w 508325"/>
                    <a:gd name="connsiteY34" fmla="*/ 458730 h 508325"/>
                    <a:gd name="connsiteX35" fmla="*/ 277022 w 508325"/>
                    <a:gd name="connsiteY35" fmla="*/ 460859 h 508325"/>
                    <a:gd name="connsiteX36" fmla="*/ 277022 w 508325"/>
                    <a:gd name="connsiteY36" fmla="*/ 508325 h 508325"/>
                    <a:gd name="connsiteX37" fmla="*/ 231303 w 508325"/>
                    <a:gd name="connsiteY37" fmla="*/ 508325 h 508325"/>
                    <a:gd name="connsiteX38" fmla="*/ 231303 w 508325"/>
                    <a:gd name="connsiteY38" fmla="*/ 460476 h 508325"/>
                    <a:gd name="connsiteX39" fmla="*/ 213980 w 508325"/>
                    <a:gd name="connsiteY39" fmla="*/ 458730 h 508325"/>
                    <a:gd name="connsiteX40" fmla="*/ 199754 w 508325"/>
                    <a:gd name="connsiteY40" fmla="*/ 454314 h 508325"/>
                    <a:gd name="connsiteX41" fmla="*/ 182130 w 508325"/>
                    <a:gd name="connsiteY41" fmla="*/ 498974 h 508325"/>
                    <a:gd name="connsiteX42" fmla="*/ 139603 w 508325"/>
                    <a:gd name="connsiteY42" fmla="*/ 482192 h 508325"/>
                    <a:gd name="connsiteX43" fmla="*/ 158102 w 508325"/>
                    <a:gd name="connsiteY43" fmla="*/ 435316 h 508325"/>
                    <a:gd name="connsiteX44" fmla="*/ 126587 w 508325"/>
                    <a:gd name="connsiteY44" fmla="*/ 414068 h 508325"/>
                    <a:gd name="connsiteX45" fmla="*/ 90607 w 508325"/>
                    <a:gd name="connsiteY45" fmla="*/ 450047 h 508325"/>
                    <a:gd name="connsiteX46" fmla="*/ 58278 w 508325"/>
                    <a:gd name="connsiteY46" fmla="*/ 417719 h 508325"/>
                    <a:gd name="connsiteX47" fmla="*/ 94628 w 508325"/>
                    <a:gd name="connsiteY47" fmla="*/ 381370 h 508325"/>
                    <a:gd name="connsiteX48" fmla="*/ 77397 w 508325"/>
                    <a:gd name="connsiteY48" fmla="*/ 355814 h 508325"/>
                    <a:gd name="connsiteX49" fmla="*/ 30121 w 508325"/>
                    <a:gd name="connsiteY49" fmla="*/ 376336 h 508325"/>
                    <a:gd name="connsiteX50" fmla="*/ 11915 w 508325"/>
                    <a:gd name="connsiteY50" fmla="*/ 334398 h 508325"/>
                    <a:gd name="connsiteX51" fmla="*/ 57231 w 508325"/>
                    <a:gd name="connsiteY51" fmla="*/ 314727 h 508325"/>
                    <a:gd name="connsiteX52" fmla="*/ 51494 w 508325"/>
                    <a:gd name="connsiteY52" fmla="*/ 296246 h 508325"/>
                    <a:gd name="connsiteX53" fmla="*/ 49557 w 508325"/>
                    <a:gd name="connsiteY53" fmla="*/ 277022 h 508325"/>
                    <a:gd name="connsiteX54" fmla="*/ 0 w 508325"/>
                    <a:gd name="connsiteY54" fmla="*/ 277022 h 508325"/>
                    <a:gd name="connsiteX55" fmla="*/ 0 w 508325"/>
                    <a:gd name="connsiteY55" fmla="*/ 231303 h 508325"/>
                    <a:gd name="connsiteX56" fmla="*/ 49557 w 508325"/>
                    <a:gd name="connsiteY56" fmla="*/ 231303 h 508325"/>
                    <a:gd name="connsiteX57" fmla="*/ 51494 w 508325"/>
                    <a:gd name="connsiteY57" fmla="*/ 212081 h 508325"/>
                    <a:gd name="connsiteX58" fmla="*/ 55178 w 508325"/>
                    <a:gd name="connsiteY58" fmla="*/ 200214 h 508325"/>
                    <a:gd name="connsiteX59" fmla="*/ 9352 w 508325"/>
                    <a:gd name="connsiteY59" fmla="*/ 182130 h 508325"/>
                    <a:gd name="connsiteX60" fmla="*/ 26134 w 508325"/>
                    <a:gd name="connsiteY60" fmla="*/ 139603 h 508325"/>
                    <a:gd name="connsiteX61" fmla="*/ 73499 w 508325"/>
                    <a:gd name="connsiteY61" fmla="*/ 158294 h 508325"/>
                    <a:gd name="connsiteX62" fmla="*/ 94628 w 508325"/>
                    <a:gd name="connsiteY62" fmla="*/ 126957 h 508325"/>
                    <a:gd name="connsiteX63" fmla="*/ 58278 w 508325"/>
                    <a:gd name="connsiteY63" fmla="*/ 90607 h 508325"/>
                    <a:gd name="connsiteX64" fmla="*/ 90607 w 508325"/>
                    <a:gd name="connsiteY64" fmla="*/ 58279 h 508325"/>
                    <a:gd name="connsiteX65" fmla="*/ 126587 w 508325"/>
                    <a:gd name="connsiteY65" fmla="*/ 94259 h 508325"/>
                    <a:gd name="connsiteX66" fmla="*/ 152304 w 508325"/>
                    <a:gd name="connsiteY66" fmla="*/ 76920 h 508325"/>
                    <a:gd name="connsiteX67" fmla="*/ 131989 w 508325"/>
                    <a:gd name="connsiteY67" fmla="*/ 30121 h 508325"/>
                    <a:gd name="connsiteX68" fmla="*/ 173928 w 508325"/>
                    <a:gd name="connsiteY68" fmla="*/ 11917 h 508325"/>
                    <a:gd name="connsiteX69" fmla="*/ 193098 w 508325"/>
                    <a:gd name="connsiteY69" fmla="*/ 56079 h 508325"/>
                    <a:gd name="connsiteX70" fmla="*/ 213980 w 508325"/>
                    <a:gd name="connsiteY70" fmla="*/ 49597 h 508325"/>
                    <a:gd name="connsiteX71" fmla="*/ 231303 w 508325"/>
                    <a:gd name="connsiteY71" fmla="*/ 47850 h 50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508325" h="508325">
                      <a:moveTo>
                        <a:pt x="231303" y="0"/>
                      </a:moveTo>
                      <a:lnTo>
                        <a:pt x="277022" y="0"/>
                      </a:lnTo>
                      <a:lnTo>
                        <a:pt x="277022" y="47467"/>
                      </a:lnTo>
                      <a:lnTo>
                        <a:pt x="298145" y="49597"/>
                      </a:lnTo>
                      <a:lnTo>
                        <a:pt x="308986" y="52962"/>
                      </a:lnTo>
                      <a:lnTo>
                        <a:pt x="326195" y="9352"/>
                      </a:lnTo>
                      <a:lnTo>
                        <a:pt x="368723" y="26134"/>
                      </a:lnTo>
                      <a:lnTo>
                        <a:pt x="351023" y="70988"/>
                      </a:lnTo>
                      <a:lnTo>
                        <a:pt x="383269" y="92729"/>
                      </a:lnTo>
                      <a:lnTo>
                        <a:pt x="417719" y="58279"/>
                      </a:lnTo>
                      <a:lnTo>
                        <a:pt x="450047" y="90607"/>
                      </a:lnTo>
                      <a:lnTo>
                        <a:pt x="415967" y="124688"/>
                      </a:lnTo>
                      <a:lnTo>
                        <a:pt x="433867" y="151237"/>
                      </a:lnTo>
                      <a:lnTo>
                        <a:pt x="478205" y="131991"/>
                      </a:lnTo>
                      <a:lnTo>
                        <a:pt x="496410" y="173929"/>
                      </a:lnTo>
                      <a:lnTo>
                        <a:pt x="454442" y="192146"/>
                      </a:lnTo>
                      <a:lnTo>
                        <a:pt x="460630" y="212081"/>
                      </a:lnTo>
                      <a:lnTo>
                        <a:pt x="462568" y="231303"/>
                      </a:lnTo>
                      <a:lnTo>
                        <a:pt x="508325" y="231303"/>
                      </a:lnTo>
                      <a:lnTo>
                        <a:pt x="508325" y="277022"/>
                      </a:lnTo>
                      <a:lnTo>
                        <a:pt x="462568" y="277022"/>
                      </a:lnTo>
                      <a:lnTo>
                        <a:pt x="460630" y="296246"/>
                      </a:lnTo>
                      <a:lnTo>
                        <a:pt x="456532" y="309447"/>
                      </a:lnTo>
                      <a:lnTo>
                        <a:pt x="498974" y="326195"/>
                      </a:lnTo>
                      <a:lnTo>
                        <a:pt x="482191" y="368723"/>
                      </a:lnTo>
                      <a:lnTo>
                        <a:pt x="437827" y="351216"/>
                      </a:lnTo>
                      <a:lnTo>
                        <a:pt x="415967" y="383639"/>
                      </a:lnTo>
                      <a:lnTo>
                        <a:pt x="450047" y="417719"/>
                      </a:lnTo>
                      <a:lnTo>
                        <a:pt x="417719" y="450047"/>
                      </a:lnTo>
                      <a:lnTo>
                        <a:pt x="383269" y="415597"/>
                      </a:lnTo>
                      <a:lnTo>
                        <a:pt x="356881" y="433388"/>
                      </a:lnTo>
                      <a:lnTo>
                        <a:pt x="376336" y="478206"/>
                      </a:lnTo>
                      <a:lnTo>
                        <a:pt x="334398" y="496410"/>
                      </a:lnTo>
                      <a:lnTo>
                        <a:pt x="315679" y="453287"/>
                      </a:lnTo>
                      <a:lnTo>
                        <a:pt x="298145" y="458730"/>
                      </a:lnTo>
                      <a:lnTo>
                        <a:pt x="277022" y="460859"/>
                      </a:lnTo>
                      <a:lnTo>
                        <a:pt x="277022" y="508325"/>
                      </a:lnTo>
                      <a:lnTo>
                        <a:pt x="231303" y="508325"/>
                      </a:lnTo>
                      <a:lnTo>
                        <a:pt x="231303" y="460476"/>
                      </a:lnTo>
                      <a:lnTo>
                        <a:pt x="213980" y="458730"/>
                      </a:lnTo>
                      <a:lnTo>
                        <a:pt x="199754" y="454314"/>
                      </a:lnTo>
                      <a:lnTo>
                        <a:pt x="182130" y="498974"/>
                      </a:lnTo>
                      <a:lnTo>
                        <a:pt x="139603" y="482192"/>
                      </a:lnTo>
                      <a:lnTo>
                        <a:pt x="158102" y="435316"/>
                      </a:lnTo>
                      <a:lnTo>
                        <a:pt x="126587" y="414068"/>
                      </a:lnTo>
                      <a:lnTo>
                        <a:pt x="90607" y="450047"/>
                      </a:lnTo>
                      <a:lnTo>
                        <a:pt x="58278" y="417719"/>
                      </a:lnTo>
                      <a:lnTo>
                        <a:pt x="94628" y="381370"/>
                      </a:lnTo>
                      <a:lnTo>
                        <a:pt x="77397" y="355814"/>
                      </a:lnTo>
                      <a:lnTo>
                        <a:pt x="30121" y="376336"/>
                      </a:lnTo>
                      <a:lnTo>
                        <a:pt x="11915" y="334398"/>
                      </a:lnTo>
                      <a:lnTo>
                        <a:pt x="57231" y="314727"/>
                      </a:lnTo>
                      <a:lnTo>
                        <a:pt x="51494" y="296246"/>
                      </a:lnTo>
                      <a:lnTo>
                        <a:pt x="49557" y="277022"/>
                      </a:lnTo>
                      <a:lnTo>
                        <a:pt x="0" y="277022"/>
                      </a:lnTo>
                      <a:lnTo>
                        <a:pt x="0" y="231303"/>
                      </a:lnTo>
                      <a:lnTo>
                        <a:pt x="49557" y="231303"/>
                      </a:lnTo>
                      <a:lnTo>
                        <a:pt x="51494" y="212081"/>
                      </a:lnTo>
                      <a:lnTo>
                        <a:pt x="55178" y="200214"/>
                      </a:lnTo>
                      <a:lnTo>
                        <a:pt x="9352" y="182130"/>
                      </a:lnTo>
                      <a:lnTo>
                        <a:pt x="26134" y="139603"/>
                      </a:lnTo>
                      <a:lnTo>
                        <a:pt x="73499" y="158294"/>
                      </a:lnTo>
                      <a:lnTo>
                        <a:pt x="94628" y="126957"/>
                      </a:lnTo>
                      <a:lnTo>
                        <a:pt x="58278" y="90607"/>
                      </a:lnTo>
                      <a:lnTo>
                        <a:pt x="90607" y="58279"/>
                      </a:lnTo>
                      <a:lnTo>
                        <a:pt x="126587" y="94259"/>
                      </a:lnTo>
                      <a:lnTo>
                        <a:pt x="152304" y="76920"/>
                      </a:lnTo>
                      <a:lnTo>
                        <a:pt x="131989" y="30121"/>
                      </a:lnTo>
                      <a:lnTo>
                        <a:pt x="173928" y="11917"/>
                      </a:lnTo>
                      <a:lnTo>
                        <a:pt x="193098" y="56079"/>
                      </a:lnTo>
                      <a:lnTo>
                        <a:pt x="213980" y="49597"/>
                      </a:lnTo>
                      <a:lnTo>
                        <a:pt x="231303" y="47850"/>
                      </a:ln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円: 塗りつぶしなし 48">
                  <a:extLst>
                    <a:ext uri="{FF2B5EF4-FFF2-40B4-BE49-F238E27FC236}">
                      <a16:creationId xmlns:a16="http://schemas.microsoft.com/office/drawing/2014/main" id="{A898CE99-1183-4BBD-9C94-7E34CB207350}"/>
                    </a:ext>
                  </a:extLst>
                </p:cNvPr>
                <p:cNvSpPr/>
                <p:nvPr/>
              </p:nvSpPr>
              <p:spPr bwMode="auto">
                <a:xfrm>
                  <a:off x="7025432" y="1190165"/>
                  <a:ext cx="1035115" cy="1035115"/>
                </a:xfrm>
                <a:prstGeom prst="donut">
                  <a:avLst>
                    <a:gd name="adj" fmla="val 6429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7990491D-53A9-4045-AA58-4EBE7B042237}"/>
                    </a:ext>
                  </a:extLst>
                </p:cNvPr>
                <p:cNvSpPr/>
                <p:nvPr/>
              </p:nvSpPr>
              <p:spPr bwMode="auto">
                <a:xfrm>
                  <a:off x="7443660" y="1608913"/>
                  <a:ext cx="190852" cy="190852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円: 塗りつぶしなし 50">
                  <a:extLst>
                    <a:ext uri="{FF2B5EF4-FFF2-40B4-BE49-F238E27FC236}">
                      <a16:creationId xmlns:a16="http://schemas.microsoft.com/office/drawing/2014/main" id="{B52184FC-AF8A-4AD9-AAD1-05FA01B1428A}"/>
                    </a:ext>
                  </a:extLst>
                </p:cNvPr>
                <p:cNvSpPr/>
                <p:nvPr/>
              </p:nvSpPr>
              <p:spPr bwMode="auto">
                <a:xfrm>
                  <a:off x="8581182" y="1190165"/>
                  <a:ext cx="1035115" cy="1035115"/>
                </a:xfrm>
                <a:prstGeom prst="donut">
                  <a:avLst>
                    <a:gd name="adj" fmla="val 5978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1860DF85-517E-4E54-8E75-A9DD6DDD6EA4}"/>
                    </a:ext>
                  </a:extLst>
                </p:cNvPr>
                <p:cNvSpPr/>
                <p:nvPr/>
              </p:nvSpPr>
              <p:spPr bwMode="auto">
                <a:xfrm>
                  <a:off x="8993722" y="1602705"/>
                  <a:ext cx="210034" cy="210034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ADEDEE63-BFD3-499C-B416-48F342DFF91D}"/>
                    </a:ext>
                  </a:extLst>
                </p:cNvPr>
                <p:cNvSpPr/>
                <p:nvPr/>
              </p:nvSpPr>
              <p:spPr bwMode="auto">
                <a:xfrm rot="5400000">
                  <a:off x="7819291" y="602910"/>
                  <a:ext cx="1002183" cy="1635642"/>
                </a:xfrm>
                <a:custGeom>
                  <a:avLst/>
                  <a:gdLst>
                    <a:gd name="connsiteX0" fmla="*/ 225520 w 1002183"/>
                    <a:gd name="connsiteY0" fmla="*/ 1217230 h 1635642"/>
                    <a:gd name="connsiteX1" fmla="*/ 768631 w 1002183"/>
                    <a:gd name="connsiteY1" fmla="*/ 1546008 h 1635642"/>
                    <a:gd name="connsiteX2" fmla="*/ 926594 w 1002183"/>
                    <a:gd name="connsiteY2" fmla="*/ 1069374 h 1635642"/>
                    <a:gd name="connsiteX3" fmla="*/ 251655 w 1002183"/>
                    <a:gd name="connsiteY3" fmla="*/ 394436 h 1635642"/>
                    <a:gd name="connsiteX4" fmla="*/ 225520 w 1002183"/>
                    <a:gd name="connsiteY4" fmla="*/ 409525 h 1635642"/>
                    <a:gd name="connsiteX5" fmla="*/ 0 w 1002183"/>
                    <a:gd name="connsiteY5" fmla="*/ 1235339 h 1635642"/>
                    <a:gd name="connsiteX6" fmla="*/ 35370 w 1002183"/>
                    <a:gd name="connsiteY6" fmla="*/ 1199969 h 1635642"/>
                    <a:gd name="connsiteX7" fmla="*/ 154780 w 1002183"/>
                    <a:gd name="connsiteY7" fmla="*/ 1199969 h 1635642"/>
                    <a:gd name="connsiteX8" fmla="*/ 154780 w 1002183"/>
                    <a:gd name="connsiteY8" fmla="*/ 288681 h 1635642"/>
                    <a:gd name="connsiteX9" fmla="*/ 165140 w 1002183"/>
                    <a:gd name="connsiteY9" fmla="*/ 263670 h 1635642"/>
                    <a:gd name="connsiteX10" fmla="*/ 165403 w 1002183"/>
                    <a:gd name="connsiteY10" fmla="*/ 263561 h 1635642"/>
                    <a:gd name="connsiteX11" fmla="*/ 166984 w 1002183"/>
                    <a:gd name="connsiteY11" fmla="*/ 259744 h 1635642"/>
                    <a:gd name="connsiteX12" fmla="*/ 217005 w 1002183"/>
                    <a:gd name="connsiteY12" fmla="*/ 259744 h 1635642"/>
                    <a:gd name="connsiteX13" fmla="*/ 263294 w 1002183"/>
                    <a:gd name="connsiteY13" fmla="*/ 306033 h 1635642"/>
                    <a:gd name="connsiteX14" fmla="*/ 785141 w 1002183"/>
                    <a:gd name="connsiteY14" fmla="*/ 4744 h 1635642"/>
                    <a:gd name="connsiteX15" fmla="*/ 833457 w 1002183"/>
                    <a:gd name="connsiteY15" fmla="*/ 17690 h 1635642"/>
                    <a:gd name="connsiteX16" fmla="*/ 820511 w 1002183"/>
                    <a:gd name="connsiteY16" fmla="*/ 66007 h 1635642"/>
                    <a:gd name="connsiteX17" fmla="*/ 315079 w 1002183"/>
                    <a:gd name="connsiteY17" fmla="*/ 357818 h 1635642"/>
                    <a:gd name="connsiteX18" fmla="*/ 985000 w 1002183"/>
                    <a:gd name="connsiteY18" fmla="*/ 1027739 h 1635642"/>
                    <a:gd name="connsiteX19" fmla="*/ 988403 w 1002183"/>
                    <a:gd name="connsiteY19" fmla="*/ 1035955 h 1635642"/>
                    <a:gd name="connsiteX20" fmla="*/ 998412 w 1002183"/>
                    <a:gd name="connsiteY20" fmla="*/ 1044606 h 1635642"/>
                    <a:gd name="connsiteX21" fmla="*/ 1000379 w 1002183"/>
                    <a:gd name="connsiteY21" fmla="*/ 1071605 h 1635642"/>
                    <a:gd name="connsiteX22" fmla="*/ 822395 w 1002183"/>
                    <a:gd name="connsiteY22" fmla="*/ 1608650 h 1635642"/>
                    <a:gd name="connsiteX23" fmla="*/ 821597 w 1002183"/>
                    <a:gd name="connsiteY23" fmla="*/ 1609572 h 1635642"/>
                    <a:gd name="connsiteX24" fmla="*/ 820221 w 1002183"/>
                    <a:gd name="connsiteY24" fmla="*/ 1618584 h 1635642"/>
                    <a:gd name="connsiteX25" fmla="*/ 771646 w 1002183"/>
                    <a:gd name="connsiteY25" fmla="*/ 1630525 h 1635642"/>
                    <a:gd name="connsiteX26" fmla="*/ 177262 w 1002183"/>
                    <a:gd name="connsiteY26" fmla="*/ 1270709 h 1635642"/>
                    <a:gd name="connsiteX27" fmla="*/ 35370 w 1002183"/>
                    <a:gd name="connsiteY27" fmla="*/ 1270709 h 1635642"/>
                    <a:gd name="connsiteX28" fmla="*/ 0 w 1002183"/>
                    <a:gd name="connsiteY28" fmla="*/ 1235339 h 163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002183" h="1635642">
                      <a:moveTo>
                        <a:pt x="225520" y="1217230"/>
                      </a:moveTo>
                      <a:lnTo>
                        <a:pt x="768631" y="1546008"/>
                      </a:lnTo>
                      <a:lnTo>
                        <a:pt x="926594" y="1069374"/>
                      </a:lnTo>
                      <a:lnTo>
                        <a:pt x="251655" y="394436"/>
                      </a:lnTo>
                      <a:lnTo>
                        <a:pt x="225520" y="409525"/>
                      </a:lnTo>
                      <a:close/>
                      <a:moveTo>
                        <a:pt x="0" y="1235339"/>
                      </a:moveTo>
                      <a:cubicBezTo>
                        <a:pt x="0" y="1215805"/>
                        <a:pt x="15836" y="1199969"/>
                        <a:pt x="35370" y="1199969"/>
                      </a:cubicBezTo>
                      <a:lnTo>
                        <a:pt x="154780" y="1199969"/>
                      </a:lnTo>
                      <a:lnTo>
                        <a:pt x="154780" y="288681"/>
                      </a:lnTo>
                      <a:cubicBezTo>
                        <a:pt x="154780" y="278913"/>
                        <a:pt x="158739" y="270071"/>
                        <a:pt x="165140" y="263670"/>
                      </a:cubicBezTo>
                      <a:lnTo>
                        <a:pt x="165403" y="263561"/>
                      </a:lnTo>
                      <a:lnTo>
                        <a:pt x="166984" y="259744"/>
                      </a:lnTo>
                      <a:cubicBezTo>
                        <a:pt x="180797" y="245931"/>
                        <a:pt x="203192" y="245931"/>
                        <a:pt x="217005" y="259744"/>
                      </a:cubicBezTo>
                      <a:lnTo>
                        <a:pt x="263294" y="306033"/>
                      </a:lnTo>
                      <a:lnTo>
                        <a:pt x="785141" y="4744"/>
                      </a:lnTo>
                      <a:cubicBezTo>
                        <a:pt x="802058" y="-5023"/>
                        <a:pt x="823690" y="773"/>
                        <a:pt x="833457" y="17690"/>
                      </a:cubicBezTo>
                      <a:cubicBezTo>
                        <a:pt x="843224" y="34607"/>
                        <a:pt x="837428" y="56240"/>
                        <a:pt x="820511" y="66007"/>
                      </a:cubicBezTo>
                      <a:lnTo>
                        <a:pt x="315079" y="357818"/>
                      </a:lnTo>
                      <a:lnTo>
                        <a:pt x="985000" y="1027739"/>
                      </a:lnTo>
                      <a:lnTo>
                        <a:pt x="988403" y="1035955"/>
                      </a:lnTo>
                      <a:lnTo>
                        <a:pt x="998412" y="1044606"/>
                      </a:lnTo>
                      <a:cubicBezTo>
                        <a:pt x="1002475" y="1052694"/>
                        <a:pt x="1003451" y="1062334"/>
                        <a:pt x="1000379" y="1071605"/>
                      </a:cubicBezTo>
                      <a:lnTo>
                        <a:pt x="822395" y="1608650"/>
                      </a:lnTo>
                      <a:lnTo>
                        <a:pt x="821597" y="1609572"/>
                      </a:lnTo>
                      <a:lnTo>
                        <a:pt x="820221" y="1618584"/>
                      </a:lnTo>
                      <a:cubicBezTo>
                        <a:pt x="810105" y="1635295"/>
                        <a:pt x="788356" y="1640641"/>
                        <a:pt x="771646" y="1630525"/>
                      </a:cubicBezTo>
                      <a:lnTo>
                        <a:pt x="177262" y="1270709"/>
                      </a:lnTo>
                      <a:lnTo>
                        <a:pt x="35370" y="1270709"/>
                      </a:lnTo>
                      <a:cubicBezTo>
                        <a:pt x="15836" y="1270709"/>
                        <a:pt x="0" y="1254873"/>
                        <a:pt x="0" y="123533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" name="円: 塗りつぶしなし 53">
                  <a:extLst>
                    <a:ext uri="{FF2B5EF4-FFF2-40B4-BE49-F238E27FC236}">
                      <a16:creationId xmlns:a16="http://schemas.microsoft.com/office/drawing/2014/main" id="{8DC3F238-AA63-42B5-98D7-FBE5E72275BC}"/>
                    </a:ext>
                  </a:extLst>
                </p:cNvPr>
                <p:cNvSpPr/>
                <p:nvPr/>
              </p:nvSpPr>
              <p:spPr bwMode="auto">
                <a:xfrm>
                  <a:off x="7858134" y="1638325"/>
                  <a:ext cx="456104" cy="456104"/>
                </a:xfrm>
                <a:prstGeom prst="donut">
                  <a:avLst>
                    <a:gd name="adj" fmla="val 5978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6C327033-65D2-46F0-8E6C-75650D2176E1}"/>
                    </a:ext>
                  </a:extLst>
                </p:cNvPr>
                <p:cNvSpPr/>
                <p:nvPr/>
              </p:nvSpPr>
              <p:spPr bwMode="auto">
                <a:xfrm>
                  <a:off x="7986865" y="1780873"/>
                  <a:ext cx="190852" cy="190852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" name="四角形: 上の 2 つの角を丸める 55">
                  <a:extLst>
                    <a:ext uri="{FF2B5EF4-FFF2-40B4-BE49-F238E27FC236}">
                      <a16:creationId xmlns:a16="http://schemas.microsoft.com/office/drawing/2014/main" id="{336A6539-B0E2-4A17-BB3B-116485A0607F}"/>
                    </a:ext>
                  </a:extLst>
                </p:cNvPr>
                <p:cNvSpPr/>
                <p:nvPr/>
              </p:nvSpPr>
              <p:spPr bwMode="auto">
                <a:xfrm>
                  <a:off x="7768958" y="913726"/>
                  <a:ext cx="367998" cy="87692"/>
                </a:xfrm>
                <a:prstGeom prst="round2SameRect">
                  <a:avLst>
                    <a:gd name="adj1" fmla="val 50000"/>
                    <a:gd name="adj2" fmla="val 21751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0BD02654-4328-45C0-9E54-47924055016D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8702955" y="714346"/>
                  <a:ext cx="231458" cy="365686"/>
                </a:xfrm>
                <a:custGeom>
                  <a:avLst/>
                  <a:gdLst>
                    <a:gd name="connsiteX0" fmla="*/ 0 w 265666"/>
                    <a:gd name="connsiteY0" fmla="*/ 419732 h 419732"/>
                    <a:gd name="connsiteX1" fmla="*/ 0 w 265666"/>
                    <a:gd name="connsiteY1" fmla="*/ 132833 h 419732"/>
                    <a:gd name="connsiteX2" fmla="*/ 132833 w 265666"/>
                    <a:gd name="connsiteY2" fmla="*/ 0 h 419732"/>
                    <a:gd name="connsiteX3" fmla="*/ 265666 w 265666"/>
                    <a:gd name="connsiteY3" fmla="*/ 132833 h 419732"/>
                    <a:gd name="connsiteX4" fmla="*/ 265666 w 265666"/>
                    <a:gd name="connsiteY4" fmla="*/ 256595 h 419732"/>
                    <a:gd name="connsiteX5" fmla="*/ 189761 w 265666"/>
                    <a:gd name="connsiteY5" fmla="*/ 256595 h 419732"/>
                    <a:gd name="connsiteX6" fmla="*/ 189761 w 265666"/>
                    <a:gd name="connsiteY6" fmla="*/ 132833 h 419732"/>
                    <a:gd name="connsiteX7" fmla="*/ 132833 w 265666"/>
                    <a:gd name="connsiteY7" fmla="*/ 75905 h 419732"/>
                    <a:gd name="connsiteX8" fmla="*/ 75905 w 265666"/>
                    <a:gd name="connsiteY8" fmla="*/ 132833 h 419732"/>
                    <a:gd name="connsiteX9" fmla="*/ 75905 w 265666"/>
                    <a:gd name="connsiteY9" fmla="*/ 419732 h 419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5666" h="419732">
                      <a:moveTo>
                        <a:pt x="0" y="419732"/>
                      </a:moveTo>
                      <a:lnTo>
                        <a:pt x="0" y="132833"/>
                      </a:lnTo>
                      <a:cubicBezTo>
                        <a:pt x="0" y="59471"/>
                        <a:pt x="59471" y="0"/>
                        <a:pt x="132833" y="0"/>
                      </a:cubicBezTo>
                      <a:cubicBezTo>
                        <a:pt x="206195" y="0"/>
                        <a:pt x="265666" y="59471"/>
                        <a:pt x="265666" y="132833"/>
                      </a:cubicBezTo>
                      <a:lnTo>
                        <a:pt x="265666" y="256595"/>
                      </a:lnTo>
                      <a:lnTo>
                        <a:pt x="189761" y="256595"/>
                      </a:lnTo>
                      <a:lnTo>
                        <a:pt x="189761" y="132833"/>
                      </a:lnTo>
                      <a:cubicBezTo>
                        <a:pt x="189761" y="101393"/>
                        <a:pt x="164273" y="75905"/>
                        <a:pt x="132833" y="75905"/>
                      </a:cubicBezTo>
                      <a:cubicBezTo>
                        <a:pt x="101393" y="75905"/>
                        <a:pt x="75905" y="101393"/>
                        <a:pt x="75905" y="132833"/>
                      </a:cubicBezTo>
                      <a:lnTo>
                        <a:pt x="75905" y="41973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" name="四角形: 上の 2 つの角を丸める 66">
                  <a:extLst>
                    <a:ext uri="{FF2B5EF4-FFF2-40B4-BE49-F238E27FC236}">
                      <a16:creationId xmlns:a16="http://schemas.microsoft.com/office/drawing/2014/main" id="{9B4F7FA0-E109-438E-869F-8EB035AC8792}"/>
                    </a:ext>
                  </a:extLst>
                </p:cNvPr>
                <p:cNvSpPr/>
                <p:nvPr/>
              </p:nvSpPr>
              <p:spPr bwMode="auto">
                <a:xfrm rot="900000">
                  <a:off x="8085919" y="1653339"/>
                  <a:ext cx="48850" cy="24414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8" name="四角形: 角を丸くする 67">
                  <a:extLst>
                    <a:ext uri="{FF2B5EF4-FFF2-40B4-BE49-F238E27FC236}">
                      <a16:creationId xmlns:a16="http://schemas.microsoft.com/office/drawing/2014/main" id="{FBC06803-513A-40C6-8CFE-ED751FAAD267}"/>
                    </a:ext>
                  </a:extLst>
                </p:cNvPr>
                <p:cNvSpPr/>
                <p:nvPr/>
              </p:nvSpPr>
              <p:spPr bwMode="auto">
                <a:xfrm>
                  <a:off x="8041744" y="1623923"/>
                  <a:ext cx="197559" cy="55190"/>
                </a:xfrm>
                <a:prstGeom prst="roundRect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4206458E-A39A-4507-9790-A0E87200413F}"/>
                  </a:ext>
                </a:extLst>
              </p:cNvPr>
              <p:cNvSpPr/>
              <p:nvPr/>
            </p:nvSpPr>
            <p:spPr bwMode="auto">
              <a:xfrm>
                <a:off x="5463720" y="1780091"/>
                <a:ext cx="351642" cy="882412"/>
              </a:xfrm>
              <a:custGeom>
                <a:avLst/>
                <a:gdLst>
                  <a:gd name="connsiteX0" fmla="*/ 0 w 351642"/>
                  <a:gd name="connsiteY0" fmla="*/ 0 h 882412"/>
                  <a:gd name="connsiteX1" fmla="*/ 351642 w 351642"/>
                  <a:gd name="connsiteY1" fmla="*/ 0 h 882412"/>
                  <a:gd name="connsiteX2" fmla="*/ 351642 w 351642"/>
                  <a:gd name="connsiteY2" fmla="*/ 161785 h 882412"/>
                  <a:gd name="connsiteX3" fmla="*/ 338928 w 351642"/>
                  <a:gd name="connsiteY3" fmla="*/ 224759 h 882412"/>
                  <a:gd name="connsiteX4" fmla="*/ 321977 w 351642"/>
                  <a:gd name="connsiteY4" fmla="*/ 249900 h 882412"/>
                  <a:gd name="connsiteX5" fmla="*/ 253275 w 351642"/>
                  <a:gd name="connsiteY5" fmla="*/ 882412 h 882412"/>
                  <a:gd name="connsiteX6" fmla="*/ 110789 w 351642"/>
                  <a:gd name="connsiteY6" fmla="*/ 882412 h 882412"/>
                  <a:gd name="connsiteX7" fmla="*/ 44472 w 351642"/>
                  <a:gd name="connsiteY7" fmla="*/ 271862 h 882412"/>
                  <a:gd name="connsiteX8" fmla="*/ 12714 w 351642"/>
                  <a:gd name="connsiteY8" fmla="*/ 224758 h 882412"/>
                  <a:gd name="connsiteX9" fmla="*/ 0 w 351642"/>
                  <a:gd name="connsiteY9" fmla="*/ 161784 h 882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1642" h="882412">
                    <a:moveTo>
                      <a:pt x="0" y="0"/>
                    </a:moveTo>
                    <a:lnTo>
                      <a:pt x="351642" y="0"/>
                    </a:lnTo>
                    <a:lnTo>
                      <a:pt x="351642" y="161785"/>
                    </a:lnTo>
                    <a:cubicBezTo>
                      <a:pt x="351642" y="184123"/>
                      <a:pt x="347115" y="205403"/>
                      <a:pt x="338928" y="224759"/>
                    </a:cubicBezTo>
                    <a:lnTo>
                      <a:pt x="321977" y="249900"/>
                    </a:lnTo>
                    <a:lnTo>
                      <a:pt x="253275" y="882412"/>
                    </a:lnTo>
                    <a:lnTo>
                      <a:pt x="110789" y="882412"/>
                    </a:lnTo>
                    <a:lnTo>
                      <a:pt x="44472" y="271862"/>
                    </a:lnTo>
                    <a:lnTo>
                      <a:pt x="12714" y="224758"/>
                    </a:lnTo>
                    <a:cubicBezTo>
                      <a:pt x="4527" y="205402"/>
                      <a:pt x="0" y="184122"/>
                      <a:pt x="0" y="161784"/>
                    </a:cubicBez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58D16267-030A-46C6-9F8F-3A0EF85192EF}"/>
                  </a:ext>
                </a:extLst>
              </p:cNvPr>
              <p:cNvGrpSpPr/>
              <p:nvPr/>
            </p:nvGrpSpPr>
            <p:grpSpPr>
              <a:xfrm>
                <a:off x="4662038" y="2024430"/>
                <a:ext cx="768207" cy="776424"/>
                <a:chOff x="3826219" y="4359939"/>
                <a:chExt cx="768207" cy="776424"/>
              </a:xfrm>
              <a:solidFill>
                <a:srgbClr val="00B050"/>
              </a:solidFill>
            </p:grpSpPr>
            <p:sp>
              <p:nvSpPr>
                <p:cNvPr id="37" name="四角形: 上の 2 つの角を丸める 36">
                  <a:extLst>
                    <a:ext uri="{FF2B5EF4-FFF2-40B4-BE49-F238E27FC236}">
                      <a16:creationId xmlns:a16="http://schemas.microsoft.com/office/drawing/2014/main" id="{7429D0FB-46A1-47D5-8E3A-1366B86B5844}"/>
                    </a:ext>
                  </a:extLst>
                </p:cNvPr>
                <p:cNvSpPr/>
                <p:nvPr/>
              </p:nvSpPr>
              <p:spPr bwMode="auto">
                <a:xfrm>
                  <a:off x="3826219" y="4649442"/>
                  <a:ext cx="148036" cy="414680"/>
                </a:xfrm>
                <a:prstGeom prst="round2SameRect">
                  <a:avLst>
                    <a:gd name="adj1" fmla="val 33400"/>
                    <a:gd name="adj2" fmla="val 9799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8AA2DA1C-8C57-4182-9DCA-99ED1D81AE5A}"/>
                    </a:ext>
                  </a:extLst>
                </p:cNvPr>
                <p:cNvSpPr/>
                <p:nvPr/>
              </p:nvSpPr>
              <p:spPr bwMode="auto">
                <a:xfrm>
                  <a:off x="3888825" y="4519958"/>
                  <a:ext cx="691118" cy="607554"/>
                </a:xfrm>
                <a:prstGeom prst="round2SameRect">
                  <a:avLst>
                    <a:gd name="adj1" fmla="val 0"/>
                    <a:gd name="adj2" fmla="val 9407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9A8DAF9C-248E-4B9F-9DCA-08B293F11425}"/>
                    </a:ext>
                  </a:extLst>
                </p:cNvPr>
                <p:cNvSpPr/>
                <p:nvPr/>
              </p:nvSpPr>
              <p:spPr bwMode="auto">
                <a:xfrm>
                  <a:off x="3983431" y="4528809"/>
                  <a:ext cx="69466" cy="607554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" name="四角形: 上の 2 つの角を丸める 39">
                  <a:extLst>
                    <a:ext uri="{FF2B5EF4-FFF2-40B4-BE49-F238E27FC236}">
                      <a16:creationId xmlns:a16="http://schemas.microsoft.com/office/drawing/2014/main" id="{FA183A0E-912D-4F3E-92CA-0EEED70A710A}"/>
                    </a:ext>
                  </a:extLst>
                </p:cNvPr>
                <p:cNvSpPr/>
                <p:nvPr/>
              </p:nvSpPr>
              <p:spPr bwMode="auto">
                <a:xfrm>
                  <a:off x="4425102" y="4528807"/>
                  <a:ext cx="69466" cy="607554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四角形: 上の 2 つの角を丸める 40">
                  <a:extLst>
                    <a:ext uri="{FF2B5EF4-FFF2-40B4-BE49-F238E27FC236}">
                      <a16:creationId xmlns:a16="http://schemas.microsoft.com/office/drawing/2014/main" id="{4CC469E7-318A-4BF2-BD15-DA2D525AE2D6}"/>
                    </a:ext>
                  </a:extLst>
                </p:cNvPr>
                <p:cNvSpPr/>
                <p:nvPr/>
              </p:nvSpPr>
              <p:spPr bwMode="auto">
                <a:xfrm>
                  <a:off x="3874346" y="4359939"/>
                  <a:ext cx="720080" cy="185513"/>
                </a:xfrm>
                <a:prstGeom prst="round2SameRect">
                  <a:avLst>
                    <a:gd name="adj1" fmla="val 28345"/>
                    <a:gd name="adj2" fmla="val 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9540BA12-59BE-4729-8FC0-5D7FE649C11A}"/>
                  </a:ext>
                </a:extLst>
              </p:cNvPr>
              <p:cNvSpPr/>
              <p:nvPr/>
            </p:nvSpPr>
            <p:spPr bwMode="auto">
              <a:xfrm>
                <a:off x="5556022" y="2658389"/>
                <a:ext cx="300155" cy="140478"/>
              </a:xfrm>
              <a:custGeom>
                <a:avLst/>
                <a:gdLst>
                  <a:gd name="connsiteX0" fmla="*/ 0 w 372928"/>
                  <a:gd name="connsiteY0" fmla="*/ 0 h 191598"/>
                  <a:gd name="connsiteX1" fmla="*/ 172287 w 372928"/>
                  <a:gd name="connsiteY1" fmla="*/ 0 h 191598"/>
                  <a:gd name="connsiteX2" fmla="*/ 206902 w 372928"/>
                  <a:gd name="connsiteY2" fmla="*/ 0 h 191598"/>
                  <a:gd name="connsiteX3" fmla="*/ 277129 w 372928"/>
                  <a:gd name="connsiteY3" fmla="*/ 0 h 191598"/>
                  <a:gd name="connsiteX4" fmla="*/ 372928 w 372928"/>
                  <a:gd name="connsiteY4" fmla="*/ 95799 h 191598"/>
                  <a:gd name="connsiteX5" fmla="*/ 372928 w 372928"/>
                  <a:gd name="connsiteY5" fmla="*/ 147147 h 191598"/>
                  <a:gd name="connsiteX6" fmla="*/ 328477 w 372928"/>
                  <a:gd name="connsiteY6" fmla="*/ 191598 h 191598"/>
                  <a:gd name="connsiteX7" fmla="*/ 175152 w 372928"/>
                  <a:gd name="connsiteY7" fmla="*/ 191598 h 191598"/>
                  <a:gd name="connsiteX8" fmla="*/ 120939 w 372928"/>
                  <a:gd name="connsiteY8" fmla="*/ 191598 h 191598"/>
                  <a:gd name="connsiteX9" fmla="*/ 31750 w 372928"/>
                  <a:gd name="connsiteY9" fmla="*/ 191598 h 191598"/>
                  <a:gd name="connsiteX10" fmla="*/ 0 w 372928"/>
                  <a:gd name="connsiteY10" fmla="*/ 159848 h 191598"/>
                  <a:gd name="connsiteX0" fmla="*/ 0 w 372928"/>
                  <a:gd name="connsiteY0" fmla="*/ 0 h 191598"/>
                  <a:gd name="connsiteX1" fmla="*/ 206902 w 372928"/>
                  <a:gd name="connsiteY1" fmla="*/ 0 h 191598"/>
                  <a:gd name="connsiteX2" fmla="*/ 277129 w 372928"/>
                  <a:gd name="connsiteY2" fmla="*/ 0 h 191598"/>
                  <a:gd name="connsiteX3" fmla="*/ 372928 w 372928"/>
                  <a:gd name="connsiteY3" fmla="*/ 95799 h 191598"/>
                  <a:gd name="connsiteX4" fmla="*/ 372928 w 372928"/>
                  <a:gd name="connsiteY4" fmla="*/ 147147 h 191598"/>
                  <a:gd name="connsiteX5" fmla="*/ 328477 w 372928"/>
                  <a:gd name="connsiteY5" fmla="*/ 191598 h 191598"/>
                  <a:gd name="connsiteX6" fmla="*/ 175152 w 372928"/>
                  <a:gd name="connsiteY6" fmla="*/ 191598 h 191598"/>
                  <a:gd name="connsiteX7" fmla="*/ 120939 w 372928"/>
                  <a:gd name="connsiteY7" fmla="*/ 191598 h 191598"/>
                  <a:gd name="connsiteX8" fmla="*/ 31750 w 372928"/>
                  <a:gd name="connsiteY8" fmla="*/ 191598 h 191598"/>
                  <a:gd name="connsiteX9" fmla="*/ 0 w 372928"/>
                  <a:gd name="connsiteY9" fmla="*/ 159848 h 191598"/>
                  <a:gd name="connsiteX10" fmla="*/ 0 w 372928"/>
                  <a:gd name="connsiteY10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75152 w 372928"/>
                  <a:gd name="connsiteY5" fmla="*/ 191598 h 191598"/>
                  <a:gd name="connsiteX6" fmla="*/ 120939 w 372928"/>
                  <a:gd name="connsiteY6" fmla="*/ 191598 h 191598"/>
                  <a:gd name="connsiteX7" fmla="*/ 31750 w 372928"/>
                  <a:gd name="connsiteY7" fmla="*/ 191598 h 191598"/>
                  <a:gd name="connsiteX8" fmla="*/ 0 w 372928"/>
                  <a:gd name="connsiteY8" fmla="*/ 159848 h 191598"/>
                  <a:gd name="connsiteX9" fmla="*/ 0 w 372928"/>
                  <a:gd name="connsiteY9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20939 w 372928"/>
                  <a:gd name="connsiteY5" fmla="*/ 191598 h 191598"/>
                  <a:gd name="connsiteX6" fmla="*/ 31750 w 372928"/>
                  <a:gd name="connsiteY6" fmla="*/ 191598 h 191598"/>
                  <a:gd name="connsiteX7" fmla="*/ 0 w 372928"/>
                  <a:gd name="connsiteY7" fmla="*/ 159848 h 191598"/>
                  <a:gd name="connsiteX8" fmla="*/ 0 w 372928"/>
                  <a:gd name="connsiteY8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31750 w 372928"/>
                  <a:gd name="connsiteY5" fmla="*/ 191598 h 191598"/>
                  <a:gd name="connsiteX6" fmla="*/ 0 w 372928"/>
                  <a:gd name="connsiteY6" fmla="*/ 159848 h 191598"/>
                  <a:gd name="connsiteX7" fmla="*/ 0 w 372928"/>
                  <a:gd name="connsiteY7" fmla="*/ 0 h 1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2928" h="191598">
                    <a:moveTo>
                      <a:pt x="0" y="0"/>
                    </a:moveTo>
                    <a:lnTo>
                      <a:pt x="277129" y="0"/>
                    </a:lnTo>
                    <a:cubicBezTo>
                      <a:pt x="330037" y="0"/>
                      <a:pt x="372928" y="42891"/>
                      <a:pt x="372928" y="95799"/>
                    </a:cubicBezTo>
                    <a:lnTo>
                      <a:pt x="372928" y="147147"/>
                    </a:lnTo>
                    <a:cubicBezTo>
                      <a:pt x="372928" y="171697"/>
                      <a:pt x="353027" y="191598"/>
                      <a:pt x="328477" y="191598"/>
                    </a:cubicBezTo>
                    <a:lnTo>
                      <a:pt x="31750" y="191598"/>
                    </a:lnTo>
                    <a:cubicBezTo>
                      <a:pt x="14215" y="191598"/>
                      <a:pt x="0" y="177383"/>
                      <a:pt x="0" y="15984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B024D598-7951-4F3D-8820-3BD6DEF3CDB9}"/>
                  </a:ext>
                </a:extLst>
              </p:cNvPr>
              <p:cNvSpPr/>
              <p:nvPr/>
            </p:nvSpPr>
            <p:spPr bwMode="auto">
              <a:xfrm>
                <a:off x="5457370" y="1192374"/>
                <a:ext cx="362448" cy="651104"/>
              </a:xfrm>
              <a:prstGeom prst="round2SameRect">
                <a:avLst>
                  <a:gd name="adj1" fmla="val 35283"/>
                  <a:gd name="adj2" fmla="val 0"/>
                </a:avLst>
              </a:pr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3DF59B46-D1DF-4606-A0C1-8009602E74FD}"/>
                  </a:ext>
                </a:extLst>
              </p:cNvPr>
              <p:cNvSpPr/>
              <p:nvPr/>
            </p:nvSpPr>
            <p:spPr bwMode="auto">
              <a:xfrm rot="19800000">
                <a:off x="5591630" y="2022686"/>
                <a:ext cx="137267" cy="170578"/>
              </a:xfrm>
              <a:custGeom>
                <a:avLst/>
                <a:gdLst>
                  <a:gd name="connsiteX0" fmla="*/ 137267 w 137267"/>
                  <a:gd name="connsiteY0" fmla="*/ 56593 h 170578"/>
                  <a:gd name="connsiteX1" fmla="*/ 137267 w 137267"/>
                  <a:gd name="connsiteY1" fmla="*/ 108984 h 170578"/>
                  <a:gd name="connsiteX2" fmla="*/ 137266 w 137267"/>
                  <a:gd name="connsiteY2" fmla="*/ 108985 h 170578"/>
                  <a:gd name="connsiteX3" fmla="*/ 137266 w 137267"/>
                  <a:gd name="connsiteY3" fmla="*/ 157138 h 170578"/>
                  <a:gd name="connsiteX4" fmla="*/ 123826 w 137267"/>
                  <a:gd name="connsiteY4" fmla="*/ 170578 h 170578"/>
                  <a:gd name="connsiteX5" fmla="*/ 95581 w 137267"/>
                  <a:gd name="connsiteY5" fmla="*/ 170578 h 170578"/>
                  <a:gd name="connsiteX6" fmla="*/ 86077 w 137267"/>
                  <a:gd name="connsiteY6" fmla="*/ 166642 h 170578"/>
                  <a:gd name="connsiteX7" fmla="*/ 83763 w 137267"/>
                  <a:gd name="connsiteY7" fmla="*/ 161054 h 170578"/>
                  <a:gd name="connsiteX8" fmla="*/ 64625 w 137267"/>
                  <a:gd name="connsiteY8" fmla="*/ 161054 h 170578"/>
                  <a:gd name="connsiteX9" fmla="*/ 51185 w 137267"/>
                  <a:gd name="connsiteY9" fmla="*/ 147614 h 170578"/>
                  <a:gd name="connsiteX10" fmla="*/ 51185 w 137267"/>
                  <a:gd name="connsiteY10" fmla="*/ 142451 h 170578"/>
                  <a:gd name="connsiteX11" fmla="*/ 33467 w 137267"/>
                  <a:gd name="connsiteY11" fmla="*/ 142451 h 170578"/>
                  <a:gd name="connsiteX12" fmla="*/ 0 w 137267"/>
                  <a:gd name="connsiteY12" fmla="*/ 108984 h 170578"/>
                  <a:gd name="connsiteX13" fmla="*/ 0 w 137267"/>
                  <a:gd name="connsiteY13" fmla="*/ 56593 h 170578"/>
                  <a:gd name="connsiteX14" fmla="*/ 56593 w 137267"/>
                  <a:gd name="connsiteY14" fmla="*/ 0 h 170578"/>
                  <a:gd name="connsiteX15" fmla="*/ 80675 w 137267"/>
                  <a:gd name="connsiteY15" fmla="*/ 0 h 170578"/>
                  <a:gd name="connsiteX16" fmla="*/ 137267 w 137267"/>
                  <a:gd name="connsiteY16" fmla="*/ 56593 h 170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7267" h="170578">
                    <a:moveTo>
                      <a:pt x="137267" y="56593"/>
                    </a:moveTo>
                    <a:lnTo>
                      <a:pt x="137267" y="108984"/>
                    </a:lnTo>
                    <a:lnTo>
                      <a:pt x="137266" y="108985"/>
                    </a:lnTo>
                    <a:lnTo>
                      <a:pt x="137266" y="157138"/>
                    </a:lnTo>
                    <a:cubicBezTo>
                      <a:pt x="137266" y="164561"/>
                      <a:pt x="131249" y="170578"/>
                      <a:pt x="123826" y="170578"/>
                    </a:cubicBezTo>
                    <a:lnTo>
                      <a:pt x="95581" y="170578"/>
                    </a:lnTo>
                    <a:cubicBezTo>
                      <a:pt x="91870" y="170578"/>
                      <a:pt x="88510" y="169074"/>
                      <a:pt x="86077" y="166642"/>
                    </a:cubicBezTo>
                    <a:lnTo>
                      <a:pt x="83763" y="161054"/>
                    </a:lnTo>
                    <a:lnTo>
                      <a:pt x="64625" y="161054"/>
                    </a:lnTo>
                    <a:cubicBezTo>
                      <a:pt x="57202" y="161054"/>
                      <a:pt x="51185" y="155037"/>
                      <a:pt x="51185" y="147614"/>
                    </a:cubicBezTo>
                    <a:lnTo>
                      <a:pt x="51185" y="142451"/>
                    </a:lnTo>
                    <a:lnTo>
                      <a:pt x="33467" y="142451"/>
                    </a:lnTo>
                    <a:cubicBezTo>
                      <a:pt x="14984" y="142451"/>
                      <a:pt x="0" y="127467"/>
                      <a:pt x="0" y="108984"/>
                    </a:cubicBezTo>
                    <a:lnTo>
                      <a:pt x="0" y="56593"/>
                    </a:lnTo>
                    <a:cubicBezTo>
                      <a:pt x="0" y="25337"/>
                      <a:pt x="25337" y="0"/>
                      <a:pt x="56593" y="0"/>
                    </a:cubicBezTo>
                    <a:lnTo>
                      <a:pt x="80675" y="0"/>
                    </a:lnTo>
                    <a:cubicBezTo>
                      <a:pt x="111930" y="0"/>
                      <a:pt x="137267" y="25337"/>
                      <a:pt x="137267" y="56593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1CCCF5D0-2474-4DFB-B6E7-33F806C00D97}"/>
                  </a:ext>
                </a:extLst>
              </p:cNvPr>
              <p:cNvSpPr/>
              <p:nvPr/>
            </p:nvSpPr>
            <p:spPr bwMode="auto">
              <a:xfrm>
                <a:off x="5550049" y="1265306"/>
                <a:ext cx="190027" cy="787140"/>
              </a:xfrm>
              <a:prstGeom prst="round2SameRect">
                <a:avLst>
                  <a:gd name="adj1" fmla="val 50000"/>
                  <a:gd name="adj2" fmla="val 13103"/>
                </a:avLst>
              </a:pr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3CAF4E9-A2AB-4859-8615-25C1FC7DB6C3}"/>
                  </a:ext>
                </a:extLst>
              </p:cNvPr>
              <p:cNvSpPr/>
              <p:nvPr/>
            </p:nvSpPr>
            <p:spPr bwMode="auto">
              <a:xfrm>
                <a:off x="4926409" y="2347465"/>
                <a:ext cx="298636" cy="298636"/>
              </a:xfrm>
              <a:custGeom>
                <a:avLst/>
                <a:gdLst>
                  <a:gd name="connsiteX0" fmla="*/ 162412 w 945106"/>
                  <a:gd name="connsiteY0" fmla="*/ 189939 h 945106"/>
                  <a:gd name="connsiteX1" fmla="*/ 123447 w 945106"/>
                  <a:gd name="connsiteY1" fmla="*/ 237165 h 945106"/>
                  <a:gd name="connsiteX2" fmla="*/ 51546 w 945106"/>
                  <a:gd name="connsiteY2" fmla="*/ 472553 h 945106"/>
                  <a:gd name="connsiteX3" fmla="*/ 174856 w 945106"/>
                  <a:gd name="connsiteY3" fmla="*/ 770249 h 945106"/>
                  <a:gd name="connsiteX4" fmla="*/ 205697 w 945106"/>
                  <a:gd name="connsiteY4" fmla="*/ 795695 h 945106"/>
                  <a:gd name="connsiteX5" fmla="*/ 227214 w 945106"/>
                  <a:gd name="connsiteY5" fmla="*/ 413214 h 945106"/>
                  <a:gd name="connsiteX6" fmla="*/ 181829 w 945106"/>
                  <a:gd name="connsiteY6" fmla="*/ 394415 h 945106"/>
                  <a:gd name="connsiteX7" fmla="*/ 162412 w 945106"/>
                  <a:gd name="connsiteY7" fmla="*/ 347537 h 945106"/>
                  <a:gd name="connsiteX8" fmla="*/ 413486 w 945106"/>
                  <a:gd name="connsiteY8" fmla="*/ 123286 h 945106"/>
                  <a:gd name="connsiteX9" fmla="*/ 462019 w 945106"/>
                  <a:gd name="connsiteY9" fmla="*/ 123286 h 945106"/>
                  <a:gd name="connsiteX10" fmla="*/ 510553 w 945106"/>
                  <a:gd name="connsiteY10" fmla="*/ 171820 h 945106"/>
                  <a:gd name="connsiteX11" fmla="*/ 510553 w 945106"/>
                  <a:gd name="connsiteY11" fmla="*/ 434793 h 945106"/>
                  <a:gd name="connsiteX12" fmla="*/ 496338 w 945106"/>
                  <a:gd name="connsiteY12" fmla="*/ 469112 h 945106"/>
                  <a:gd name="connsiteX13" fmla="*/ 474278 w 945106"/>
                  <a:gd name="connsiteY13" fmla="*/ 478250 h 945106"/>
                  <a:gd name="connsiteX14" fmla="*/ 494461 w 945106"/>
                  <a:gd name="connsiteY14" fmla="*/ 837018 h 945106"/>
                  <a:gd name="connsiteX15" fmla="*/ 393872 w 945106"/>
                  <a:gd name="connsiteY15" fmla="*/ 837018 h 945106"/>
                  <a:gd name="connsiteX16" fmla="*/ 413770 w 945106"/>
                  <a:gd name="connsiteY16" fmla="*/ 483326 h 945106"/>
                  <a:gd name="connsiteX17" fmla="*/ 413486 w 945106"/>
                  <a:gd name="connsiteY17" fmla="*/ 483326 h 945106"/>
                  <a:gd name="connsiteX18" fmla="*/ 472552 w 945106"/>
                  <a:gd name="connsiteY18" fmla="*/ 51547 h 945106"/>
                  <a:gd name="connsiteX19" fmla="*/ 237164 w 945106"/>
                  <a:gd name="connsiteY19" fmla="*/ 123449 h 945106"/>
                  <a:gd name="connsiteX20" fmla="*/ 191984 w 945106"/>
                  <a:gd name="connsiteY20" fmla="*/ 160725 h 945106"/>
                  <a:gd name="connsiteX21" fmla="*/ 191983 w 945106"/>
                  <a:gd name="connsiteY21" fmla="*/ 293229 h 945106"/>
                  <a:gd name="connsiteX22" fmla="*/ 214843 w 945106"/>
                  <a:gd name="connsiteY22" fmla="*/ 316089 h 945106"/>
                  <a:gd name="connsiteX23" fmla="*/ 237703 w 945106"/>
                  <a:gd name="connsiteY23" fmla="*/ 293229 h 945106"/>
                  <a:gd name="connsiteX24" fmla="*/ 237703 w 945106"/>
                  <a:gd name="connsiteY24" fmla="*/ 138180 h 945106"/>
                  <a:gd name="connsiteX25" fmla="*/ 270565 w 945106"/>
                  <a:gd name="connsiteY25" fmla="*/ 138180 h 945106"/>
                  <a:gd name="connsiteX26" fmla="*/ 270564 w 945106"/>
                  <a:gd name="connsiteY26" fmla="*/ 293229 h 945106"/>
                  <a:gd name="connsiteX27" fmla="*/ 293424 w 945106"/>
                  <a:gd name="connsiteY27" fmla="*/ 316089 h 945106"/>
                  <a:gd name="connsiteX28" fmla="*/ 316284 w 945106"/>
                  <a:gd name="connsiteY28" fmla="*/ 293229 h 945106"/>
                  <a:gd name="connsiteX29" fmla="*/ 316284 w 945106"/>
                  <a:gd name="connsiteY29" fmla="*/ 138180 h 945106"/>
                  <a:gd name="connsiteX30" fmla="*/ 345856 w 945106"/>
                  <a:gd name="connsiteY30" fmla="*/ 138180 h 945106"/>
                  <a:gd name="connsiteX31" fmla="*/ 345856 w 945106"/>
                  <a:gd name="connsiteY31" fmla="*/ 347537 h 945106"/>
                  <a:gd name="connsiteX32" fmla="*/ 326439 w 945106"/>
                  <a:gd name="connsiteY32" fmla="*/ 394415 h 945106"/>
                  <a:gd name="connsiteX33" fmla="*/ 280140 w 945106"/>
                  <a:gd name="connsiteY33" fmla="*/ 413592 h 945106"/>
                  <a:gd name="connsiteX34" fmla="*/ 303961 w 945106"/>
                  <a:gd name="connsiteY34" fmla="*/ 837017 h 945106"/>
                  <a:gd name="connsiteX35" fmla="*/ 265461 w 945106"/>
                  <a:gd name="connsiteY35" fmla="*/ 837017 h 945106"/>
                  <a:gd name="connsiteX36" fmla="*/ 308678 w 945106"/>
                  <a:gd name="connsiteY36" fmla="*/ 860474 h 945106"/>
                  <a:gd name="connsiteX37" fmla="*/ 472552 w 945106"/>
                  <a:gd name="connsiteY37" fmla="*/ 893559 h 945106"/>
                  <a:gd name="connsiteX38" fmla="*/ 636427 w 945106"/>
                  <a:gd name="connsiteY38" fmla="*/ 860474 h 945106"/>
                  <a:gd name="connsiteX39" fmla="*/ 679645 w 945106"/>
                  <a:gd name="connsiteY39" fmla="*/ 837016 h 945106"/>
                  <a:gd name="connsiteX40" fmla="*/ 608185 w 945106"/>
                  <a:gd name="connsiteY40" fmla="*/ 837016 h 945106"/>
                  <a:gd name="connsiteX41" fmla="*/ 631732 w 945106"/>
                  <a:gd name="connsiteY41" fmla="*/ 418471 h 945106"/>
                  <a:gd name="connsiteX42" fmla="*/ 621830 w 945106"/>
                  <a:gd name="connsiteY42" fmla="*/ 415212 h 945106"/>
                  <a:gd name="connsiteX43" fmla="*/ 565810 w 945106"/>
                  <a:gd name="connsiteY43" fmla="*/ 277465 h 945106"/>
                  <a:gd name="connsiteX44" fmla="*/ 657532 w 945106"/>
                  <a:gd name="connsiteY44" fmla="*/ 127970 h 945106"/>
                  <a:gd name="connsiteX45" fmla="*/ 749254 w 945106"/>
                  <a:gd name="connsiteY45" fmla="*/ 277465 h 945106"/>
                  <a:gd name="connsiteX46" fmla="*/ 693235 w 945106"/>
                  <a:gd name="connsiteY46" fmla="*/ 415212 h 945106"/>
                  <a:gd name="connsiteX47" fmla="*/ 685193 w 945106"/>
                  <a:gd name="connsiteY47" fmla="*/ 417858 h 945106"/>
                  <a:gd name="connsiteX48" fmla="*/ 707911 w 945106"/>
                  <a:gd name="connsiteY48" fmla="*/ 821674 h 945106"/>
                  <a:gd name="connsiteX49" fmla="*/ 707940 w 945106"/>
                  <a:gd name="connsiteY49" fmla="*/ 821658 h 945106"/>
                  <a:gd name="connsiteX50" fmla="*/ 893558 w 945106"/>
                  <a:gd name="connsiteY50" fmla="*/ 472553 h 945106"/>
                  <a:gd name="connsiteX51" fmla="*/ 472552 w 945106"/>
                  <a:gd name="connsiteY51" fmla="*/ 51547 h 945106"/>
                  <a:gd name="connsiteX52" fmla="*/ 472553 w 945106"/>
                  <a:gd name="connsiteY52" fmla="*/ 0 h 945106"/>
                  <a:gd name="connsiteX53" fmla="*/ 945106 w 945106"/>
                  <a:gd name="connsiteY53" fmla="*/ 472553 h 945106"/>
                  <a:gd name="connsiteX54" fmla="*/ 472553 w 945106"/>
                  <a:gd name="connsiteY54" fmla="*/ 945106 h 945106"/>
                  <a:gd name="connsiteX55" fmla="*/ 0 w 945106"/>
                  <a:gd name="connsiteY55" fmla="*/ 472553 h 945106"/>
                  <a:gd name="connsiteX56" fmla="*/ 472553 w 945106"/>
                  <a:gd name="connsiteY56" fmla="*/ 0 h 94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45106" h="945106">
                    <a:moveTo>
                      <a:pt x="162412" y="189939"/>
                    </a:moveTo>
                    <a:lnTo>
                      <a:pt x="123447" y="237165"/>
                    </a:lnTo>
                    <a:cubicBezTo>
                      <a:pt x="78053" y="304358"/>
                      <a:pt x="51546" y="385360"/>
                      <a:pt x="51546" y="472553"/>
                    </a:cubicBezTo>
                    <a:cubicBezTo>
                      <a:pt x="51546" y="588811"/>
                      <a:pt x="98669" y="694062"/>
                      <a:pt x="174856" y="770249"/>
                    </a:cubicBezTo>
                    <a:lnTo>
                      <a:pt x="205697" y="795695"/>
                    </a:lnTo>
                    <a:lnTo>
                      <a:pt x="227214" y="413214"/>
                    </a:lnTo>
                    <a:lnTo>
                      <a:pt x="181829" y="394415"/>
                    </a:lnTo>
                    <a:cubicBezTo>
                      <a:pt x="169832" y="382418"/>
                      <a:pt x="162412" y="365844"/>
                      <a:pt x="162412" y="347537"/>
                    </a:cubicBezTo>
                    <a:close/>
                    <a:moveTo>
                      <a:pt x="413486" y="123286"/>
                    </a:moveTo>
                    <a:lnTo>
                      <a:pt x="462019" y="123286"/>
                    </a:lnTo>
                    <a:cubicBezTo>
                      <a:pt x="488824" y="123286"/>
                      <a:pt x="510553" y="145015"/>
                      <a:pt x="510553" y="171820"/>
                    </a:cubicBezTo>
                    <a:lnTo>
                      <a:pt x="510553" y="434793"/>
                    </a:lnTo>
                    <a:cubicBezTo>
                      <a:pt x="510553" y="448196"/>
                      <a:pt x="505121" y="460329"/>
                      <a:pt x="496338" y="469112"/>
                    </a:cubicBezTo>
                    <a:lnTo>
                      <a:pt x="474278" y="478250"/>
                    </a:lnTo>
                    <a:lnTo>
                      <a:pt x="494461" y="837018"/>
                    </a:lnTo>
                    <a:lnTo>
                      <a:pt x="393872" y="837018"/>
                    </a:lnTo>
                    <a:lnTo>
                      <a:pt x="413770" y="483326"/>
                    </a:lnTo>
                    <a:lnTo>
                      <a:pt x="413486" y="483326"/>
                    </a:lnTo>
                    <a:close/>
                    <a:moveTo>
                      <a:pt x="472552" y="51547"/>
                    </a:moveTo>
                    <a:cubicBezTo>
                      <a:pt x="385359" y="51547"/>
                      <a:pt x="304357" y="78054"/>
                      <a:pt x="237164" y="123449"/>
                    </a:cubicBezTo>
                    <a:lnTo>
                      <a:pt x="191984" y="160725"/>
                    </a:lnTo>
                    <a:lnTo>
                      <a:pt x="191983" y="293229"/>
                    </a:lnTo>
                    <a:cubicBezTo>
                      <a:pt x="191983" y="305854"/>
                      <a:pt x="202218" y="316089"/>
                      <a:pt x="214843" y="316089"/>
                    </a:cubicBezTo>
                    <a:cubicBezTo>
                      <a:pt x="227468" y="316089"/>
                      <a:pt x="237703" y="305854"/>
                      <a:pt x="237703" y="293229"/>
                    </a:cubicBezTo>
                    <a:lnTo>
                      <a:pt x="237703" y="138180"/>
                    </a:lnTo>
                    <a:lnTo>
                      <a:pt x="270565" y="138180"/>
                    </a:lnTo>
                    <a:lnTo>
                      <a:pt x="270564" y="293229"/>
                    </a:lnTo>
                    <a:cubicBezTo>
                      <a:pt x="270564" y="305854"/>
                      <a:pt x="280799" y="316089"/>
                      <a:pt x="293424" y="316089"/>
                    </a:cubicBezTo>
                    <a:cubicBezTo>
                      <a:pt x="306049" y="316089"/>
                      <a:pt x="316284" y="305854"/>
                      <a:pt x="316284" y="293229"/>
                    </a:cubicBezTo>
                    <a:lnTo>
                      <a:pt x="316284" y="138180"/>
                    </a:lnTo>
                    <a:lnTo>
                      <a:pt x="345856" y="138180"/>
                    </a:lnTo>
                    <a:lnTo>
                      <a:pt x="345856" y="347537"/>
                    </a:lnTo>
                    <a:cubicBezTo>
                      <a:pt x="345856" y="365844"/>
                      <a:pt x="338436" y="382418"/>
                      <a:pt x="326439" y="394415"/>
                    </a:cubicBezTo>
                    <a:lnTo>
                      <a:pt x="280140" y="413592"/>
                    </a:lnTo>
                    <a:lnTo>
                      <a:pt x="303961" y="837017"/>
                    </a:lnTo>
                    <a:lnTo>
                      <a:pt x="265461" y="837017"/>
                    </a:lnTo>
                    <a:lnTo>
                      <a:pt x="308678" y="860474"/>
                    </a:lnTo>
                    <a:cubicBezTo>
                      <a:pt x="359046" y="881779"/>
                      <a:pt x="414423" y="893559"/>
                      <a:pt x="472552" y="893559"/>
                    </a:cubicBezTo>
                    <a:cubicBezTo>
                      <a:pt x="530681" y="893559"/>
                      <a:pt x="586058" y="881779"/>
                      <a:pt x="636427" y="860474"/>
                    </a:cubicBezTo>
                    <a:lnTo>
                      <a:pt x="679645" y="837016"/>
                    </a:lnTo>
                    <a:lnTo>
                      <a:pt x="608185" y="837016"/>
                    </a:lnTo>
                    <a:lnTo>
                      <a:pt x="631732" y="418471"/>
                    </a:lnTo>
                    <a:lnTo>
                      <a:pt x="621830" y="415212"/>
                    </a:lnTo>
                    <a:cubicBezTo>
                      <a:pt x="588909" y="392518"/>
                      <a:pt x="565810" y="339388"/>
                      <a:pt x="565810" y="277465"/>
                    </a:cubicBezTo>
                    <a:cubicBezTo>
                      <a:pt x="565810" y="194901"/>
                      <a:pt x="606875" y="127970"/>
                      <a:pt x="657532" y="127970"/>
                    </a:cubicBezTo>
                    <a:cubicBezTo>
                      <a:pt x="708189" y="127970"/>
                      <a:pt x="749254" y="194901"/>
                      <a:pt x="749254" y="277465"/>
                    </a:cubicBezTo>
                    <a:cubicBezTo>
                      <a:pt x="749254" y="339388"/>
                      <a:pt x="726155" y="392518"/>
                      <a:pt x="693235" y="415212"/>
                    </a:cubicBezTo>
                    <a:lnTo>
                      <a:pt x="685193" y="417858"/>
                    </a:lnTo>
                    <a:lnTo>
                      <a:pt x="707911" y="821674"/>
                    </a:lnTo>
                    <a:lnTo>
                      <a:pt x="707940" y="821658"/>
                    </a:lnTo>
                    <a:cubicBezTo>
                      <a:pt x="819929" y="746000"/>
                      <a:pt x="893558" y="617875"/>
                      <a:pt x="893558" y="472553"/>
                    </a:cubicBezTo>
                    <a:cubicBezTo>
                      <a:pt x="893558" y="240038"/>
                      <a:pt x="705067" y="51547"/>
                      <a:pt x="472552" y="51547"/>
                    </a:cubicBezTo>
                    <a:close/>
                    <a:moveTo>
                      <a:pt x="472553" y="0"/>
                    </a:moveTo>
                    <a:cubicBezTo>
                      <a:pt x="733537" y="0"/>
                      <a:pt x="945106" y="211569"/>
                      <a:pt x="945106" y="472553"/>
                    </a:cubicBezTo>
                    <a:cubicBezTo>
                      <a:pt x="945106" y="733537"/>
                      <a:pt x="733537" y="945106"/>
                      <a:pt x="472553" y="945106"/>
                    </a:cubicBezTo>
                    <a:cubicBezTo>
                      <a:pt x="211569" y="945106"/>
                      <a:pt x="0" y="733537"/>
                      <a:pt x="0" y="472553"/>
                    </a:cubicBezTo>
                    <a:cubicBezTo>
                      <a:pt x="0" y="211569"/>
                      <a:pt x="211569" y="0"/>
                      <a:pt x="4725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DAA3C0FC-24EE-4467-B2A2-254319D10B08}"/>
                  </a:ext>
                </a:extLst>
              </p:cNvPr>
              <p:cNvGrpSpPr/>
              <p:nvPr/>
            </p:nvGrpSpPr>
            <p:grpSpPr>
              <a:xfrm>
                <a:off x="5343758" y="433303"/>
                <a:ext cx="702448" cy="715539"/>
                <a:chOff x="2040662" y="1818921"/>
                <a:chExt cx="1317120" cy="1341666"/>
              </a:xfrm>
            </p:grpSpPr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5F7D3342-092D-45EB-91D9-E8305F6F0957}"/>
                    </a:ext>
                  </a:extLst>
                </p:cNvPr>
                <p:cNvSpPr/>
                <p:nvPr/>
              </p:nvSpPr>
              <p:spPr bwMode="auto">
                <a:xfrm>
                  <a:off x="2191325" y="1954801"/>
                  <a:ext cx="1166457" cy="1160030"/>
                </a:xfrm>
                <a:custGeom>
                  <a:avLst/>
                  <a:gdLst>
                    <a:gd name="connsiteX0" fmla="*/ 550009 w 1166457"/>
                    <a:gd name="connsiteY0" fmla="*/ 0 h 1160030"/>
                    <a:gd name="connsiteX1" fmla="*/ 1074557 w 1166457"/>
                    <a:gd name="connsiteY1" fmla="*/ 291672 h 1160030"/>
                    <a:gd name="connsiteX2" fmla="*/ 1082408 w 1166457"/>
                    <a:gd name="connsiteY2" fmla="*/ 611939 h 1160030"/>
                    <a:gd name="connsiteX3" fmla="*/ 1166157 w 1166457"/>
                    <a:gd name="connsiteY3" fmla="*/ 757314 h 1160030"/>
                    <a:gd name="connsiteX4" fmla="*/ 1056796 w 1166457"/>
                    <a:gd name="connsiteY4" fmla="*/ 805783 h 1160030"/>
                    <a:gd name="connsiteX5" fmla="*/ 1024221 w 1166457"/>
                    <a:gd name="connsiteY5" fmla="*/ 872886 h 1160030"/>
                    <a:gd name="connsiteX6" fmla="*/ 886715 w 1166457"/>
                    <a:gd name="connsiteY6" fmla="*/ 862990 h 1160030"/>
                    <a:gd name="connsiteX7" fmla="*/ 970764 w 1166457"/>
                    <a:gd name="connsiteY7" fmla="*/ 935994 h 1160030"/>
                    <a:gd name="connsiteX8" fmla="*/ 982263 w 1166457"/>
                    <a:gd name="connsiteY8" fmla="*/ 937330 h 1160030"/>
                    <a:gd name="connsiteX9" fmla="*/ 974423 w 1166457"/>
                    <a:gd name="connsiteY9" fmla="*/ 948958 h 1160030"/>
                    <a:gd name="connsiteX10" fmla="*/ 550009 w 1166457"/>
                    <a:gd name="connsiteY10" fmla="*/ 1160030 h 1160030"/>
                    <a:gd name="connsiteX11" fmla="*/ 0 w 1166457"/>
                    <a:gd name="connsiteY11" fmla="*/ 580015 h 1160030"/>
                    <a:gd name="connsiteX12" fmla="*/ 550009 w 1166457"/>
                    <a:gd name="connsiteY12" fmla="*/ 0 h 116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66457" h="1160030">
                      <a:moveTo>
                        <a:pt x="550009" y="0"/>
                      </a:moveTo>
                      <a:cubicBezTo>
                        <a:pt x="815801" y="0"/>
                        <a:pt x="1023271" y="27369"/>
                        <a:pt x="1074557" y="291672"/>
                      </a:cubicBezTo>
                      <a:cubicBezTo>
                        <a:pt x="1023199" y="379378"/>
                        <a:pt x="1019466" y="528996"/>
                        <a:pt x="1082408" y="611939"/>
                      </a:cubicBezTo>
                      <a:cubicBezTo>
                        <a:pt x="1128580" y="669922"/>
                        <a:pt x="1170426" y="725007"/>
                        <a:pt x="1166157" y="757314"/>
                      </a:cubicBezTo>
                      <a:cubicBezTo>
                        <a:pt x="1161888" y="789621"/>
                        <a:pt x="1161471" y="802560"/>
                        <a:pt x="1056796" y="805783"/>
                      </a:cubicBezTo>
                      <a:lnTo>
                        <a:pt x="1024221" y="872886"/>
                      </a:lnTo>
                      <a:lnTo>
                        <a:pt x="886715" y="862990"/>
                      </a:lnTo>
                      <a:cubicBezTo>
                        <a:pt x="886715" y="895809"/>
                        <a:pt x="921372" y="923966"/>
                        <a:pt x="970764" y="935994"/>
                      </a:cubicBezTo>
                      <a:lnTo>
                        <a:pt x="982263" y="937330"/>
                      </a:lnTo>
                      <a:lnTo>
                        <a:pt x="974423" y="948958"/>
                      </a:lnTo>
                      <a:cubicBezTo>
                        <a:pt x="873544" y="1077865"/>
                        <a:pt x="720876" y="1160030"/>
                        <a:pt x="550009" y="1160030"/>
                      </a:cubicBezTo>
                      <a:cubicBezTo>
                        <a:pt x="246247" y="1160030"/>
                        <a:pt x="0" y="900348"/>
                        <a:pt x="0" y="580015"/>
                      </a:cubicBezTo>
                      <a:cubicBezTo>
                        <a:pt x="0" y="259682"/>
                        <a:pt x="246247" y="0"/>
                        <a:pt x="55000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1F80E821-6C10-457C-95E5-CB3953E7E61F}"/>
                    </a:ext>
                  </a:extLst>
                </p:cNvPr>
                <p:cNvSpPr/>
                <p:nvPr/>
              </p:nvSpPr>
              <p:spPr bwMode="auto">
                <a:xfrm rot="688662">
                  <a:off x="2145564" y="1952135"/>
                  <a:ext cx="454033" cy="1009314"/>
                </a:xfrm>
                <a:custGeom>
                  <a:avLst/>
                  <a:gdLst>
                    <a:gd name="connsiteX0" fmla="*/ 362529 w 454033"/>
                    <a:gd name="connsiteY0" fmla="*/ 11108 h 1009314"/>
                    <a:gd name="connsiteX1" fmla="*/ 454033 w 454033"/>
                    <a:gd name="connsiteY1" fmla="*/ 0 h 1009314"/>
                    <a:gd name="connsiteX2" fmla="*/ 375840 w 454033"/>
                    <a:gd name="connsiteY2" fmla="*/ 546747 h 1009314"/>
                    <a:gd name="connsiteX3" fmla="*/ 379537 w 454033"/>
                    <a:gd name="connsiteY3" fmla="*/ 651589 h 1009314"/>
                    <a:gd name="connsiteX4" fmla="*/ 379021 w 454033"/>
                    <a:gd name="connsiteY4" fmla="*/ 652062 h 1009314"/>
                    <a:gd name="connsiteX5" fmla="*/ 311276 w 454033"/>
                    <a:gd name="connsiteY5" fmla="*/ 739453 h 1009314"/>
                    <a:gd name="connsiteX6" fmla="*/ 225300 w 454033"/>
                    <a:gd name="connsiteY6" fmla="*/ 937375 h 1009314"/>
                    <a:gd name="connsiteX7" fmla="*/ 214248 w 454033"/>
                    <a:gd name="connsiteY7" fmla="*/ 1009314 h 1009314"/>
                    <a:gd name="connsiteX8" fmla="*/ 200179 w 454033"/>
                    <a:gd name="connsiteY8" fmla="*/ 1000118 h 1009314"/>
                    <a:gd name="connsiteX9" fmla="*/ 0 w 454033"/>
                    <a:gd name="connsiteY9" fmla="*/ 546747 h 1009314"/>
                    <a:gd name="connsiteX10" fmla="*/ 362529 w 454033"/>
                    <a:gd name="connsiteY10" fmla="*/ 11108 h 1009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4033" h="1009314">
                      <a:moveTo>
                        <a:pt x="362529" y="11108"/>
                      </a:moveTo>
                      <a:cubicBezTo>
                        <a:pt x="392086" y="3825"/>
                        <a:pt x="422689" y="0"/>
                        <a:pt x="454033" y="0"/>
                      </a:cubicBezTo>
                      <a:cubicBezTo>
                        <a:pt x="401904" y="176843"/>
                        <a:pt x="375839" y="361795"/>
                        <a:pt x="375840" y="546747"/>
                      </a:cubicBezTo>
                      <a:lnTo>
                        <a:pt x="379537" y="651589"/>
                      </a:lnTo>
                      <a:lnTo>
                        <a:pt x="379021" y="652062"/>
                      </a:lnTo>
                      <a:cubicBezTo>
                        <a:pt x="354565" y="678619"/>
                        <a:pt x="331832" y="707797"/>
                        <a:pt x="311276" y="739453"/>
                      </a:cubicBezTo>
                      <a:cubicBezTo>
                        <a:pt x="270165" y="802766"/>
                        <a:pt x="241654" y="870002"/>
                        <a:pt x="225300" y="937375"/>
                      </a:cubicBezTo>
                      <a:lnTo>
                        <a:pt x="214248" y="1009314"/>
                      </a:lnTo>
                      <a:lnTo>
                        <a:pt x="200179" y="1000118"/>
                      </a:lnTo>
                      <a:cubicBezTo>
                        <a:pt x="79405" y="901864"/>
                        <a:pt x="0" y="735472"/>
                        <a:pt x="0" y="546747"/>
                      </a:cubicBezTo>
                      <a:cubicBezTo>
                        <a:pt x="0" y="282532"/>
                        <a:pt x="155634" y="62090"/>
                        <a:pt x="362529" y="1110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B54E675D-FFCC-45FC-9CD9-4B6B55961095}"/>
                    </a:ext>
                  </a:extLst>
                </p:cNvPr>
                <p:cNvSpPr/>
                <p:nvPr/>
              </p:nvSpPr>
              <p:spPr bwMode="auto">
                <a:xfrm rot="10800000">
                  <a:off x="2346417" y="2298215"/>
                  <a:ext cx="605536" cy="862372"/>
                </a:xfrm>
                <a:custGeom>
                  <a:avLst/>
                  <a:gdLst>
                    <a:gd name="connsiteX0" fmla="*/ 605536 w 605536"/>
                    <a:gd name="connsiteY0" fmla="*/ 862372 h 862372"/>
                    <a:gd name="connsiteX1" fmla="*/ 484792 w 605536"/>
                    <a:gd name="connsiteY1" fmla="*/ 862372 h 862372"/>
                    <a:gd name="connsiteX2" fmla="*/ 302768 w 605536"/>
                    <a:gd name="connsiteY2" fmla="*/ 478264 h 862372"/>
                    <a:gd name="connsiteX3" fmla="*/ 120744 w 605536"/>
                    <a:gd name="connsiteY3" fmla="*/ 862372 h 862372"/>
                    <a:gd name="connsiteX4" fmla="*/ 0 w 605536"/>
                    <a:gd name="connsiteY4" fmla="*/ 862372 h 862372"/>
                    <a:gd name="connsiteX5" fmla="*/ 231998 w 605536"/>
                    <a:gd name="connsiteY5" fmla="*/ 372810 h 862372"/>
                    <a:gd name="connsiteX6" fmla="*/ 139352 w 605536"/>
                    <a:gd name="connsiteY6" fmla="*/ 27053 h 862372"/>
                    <a:gd name="connsiteX7" fmla="*/ 240314 w 605536"/>
                    <a:gd name="connsiteY7" fmla="*/ 0 h 862372"/>
                    <a:gd name="connsiteX8" fmla="*/ 301123 w 605536"/>
                    <a:gd name="connsiteY8" fmla="*/ 226942 h 862372"/>
                    <a:gd name="connsiteX9" fmla="*/ 302768 w 605536"/>
                    <a:gd name="connsiteY9" fmla="*/ 223470 h 862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5536" h="862372">
                      <a:moveTo>
                        <a:pt x="605536" y="862372"/>
                      </a:moveTo>
                      <a:lnTo>
                        <a:pt x="484792" y="862372"/>
                      </a:lnTo>
                      <a:lnTo>
                        <a:pt x="302768" y="478264"/>
                      </a:lnTo>
                      <a:lnTo>
                        <a:pt x="120744" y="862372"/>
                      </a:lnTo>
                      <a:lnTo>
                        <a:pt x="0" y="862372"/>
                      </a:lnTo>
                      <a:lnTo>
                        <a:pt x="231998" y="372810"/>
                      </a:lnTo>
                      <a:lnTo>
                        <a:pt x="139352" y="27053"/>
                      </a:lnTo>
                      <a:lnTo>
                        <a:pt x="240314" y="0"/>
                      </a:lnTo>
                      <a:lnTo>
                        <a:pt x="301123" y="226942"/>
                      </a:lnTo>
                      <a:lnTo>
                        <a:pt x="302768" y="223470"/>
                      </a:lnTo>
                      <a:close/>
                    </a:path>
                  </a:pathLst>
                </a:custGeom>
                <a:solidFill>
                  <a:srgbClr val="99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88F3203D-4D90-46CD-A134-49977FA27068}"/>
                    </a:ext>
                  </a:extLst>
                </p:cNvPr>
                <p:cNvSpPr/>
                <p:nvPr/>
              </p:nvSpPr>
              <p:spPr bwMode="auto">
                <a:xfrm rot="274029">
                  <a:off x="2421826" y="2350736"/>
                  <a:ext cx="239044" cy="327462"/>
                </a:xfrm>
                <a:custGeom>
                  <a:avLst/>
                  <a:gdLst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188979 w 255154"/>
                    <a:gd name="connsiteY4" fmla="*/ 175170 h 360040"/>
                    <a:gd name="connsiteX5" fmla="*/ 235115 w 255154"/>
                    <a:gd name="connsiteY5" fmla="*/ 302464 h 360040"/>
                    <a:gd name="connsiteX6" fmla="*/ 255154 w 255154"/>
                    <a:gd name="connsiteY6" fmla="*/ 317905 h 360040"/>
                    <a:gd name="connsiteX7" fmla="*/ 218831 w 255154"/>
                    <a:gd name="connsiteY7" fmla="*/ 345893 h 360040"/>
                    <a:gd name="connsiteX8" fmla="*/ 157518 w 255154"/>
                    <a:gd name="connsiteY8" fmla="*/ 360040 h 360040"/>
                    <a:gd name="connsiteX9" fmla="*/ 0 w 255154"/>
                    <a:gd name="connsiteY9" fmla="*/ 180020 h 360040"/>
                    <a:gd name="connsiteX10" fmla="*/ 157518 w 255154"/>
                    <a:gd name="connsiteY10" fmla="*/ 0 h 360040"/>
                    <a:gd name="connsiteX11" fmla="*/ 189263 w 255154"/>
                    <a:gd name="connsiteY11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235115 w 255154"/>
                    <a:gd name="connsiteY4" fmla="*/ 302464 h 360040"/>
                    <a:gd name="connsiteX5" fmla="*/ 255154 w 255154"/>
                    <a:gd name="connsiteY5" fmla="*/ 317905 h 360040"/>
                    <a:gd name="connsiteX6" fmla="*/ 218831 w 255154"/>
                    <a:gd name="connsiteY6" fmla="*/ 345893 h 360040"/>
                    <a:gd name="connsiteX7" fmla="*/ 157518 w 255154"/>
                    <a:gd name="connsiteY7" fmla="*/ 360040 h 360040"/>
                    <a:gd name="connsiteX8" fmla="*/ 0 w 255154"/>
                    <a:gd name="connsiteY8" fmla="*/ 180020 h 360040"/>
                    <a:gd name="connsiteX9" fmla="*/ 157518 w 255154"/>
                    <a:gd name="connsiteY9" fmla="*/ 0 h 360040"/>
                    <a:gd name="connsiteX10" fmla="*/ 189263 w 255154"/>
                    <a:gd name="connsiteY10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302464 h 360040"/>
                    <a:gd name="connsiteX4" fmla="*/ 255154 w 255154"/>
                    <a:gd name="connsiteY4" fmla="*/ 317905 h 360040"/>
                    <a:gd name="connsiteX5" fmla="*/ 218831 w 255154"/>
                    <a:gd name="connsiteY5" fmla="*/ 345893 h 360040"/>
                    <a:gd name="connsiteX6" fmla="*/ 157518 w 255154"/>
                    <a:gd name="connsiteY6" fmla="*/ 360040 h 360040"/>
                    <a:gd name="connsiteX7" fmla="*/ 0 w 255154"/>
                    <a:gd name="connsiteY7" fmla="*/ 180020 h 360040"/>
                    <a:gd name="connsiteX8" fmla="*/ 157518 w 255154"/>
                    <a:gd name="connsiteY8" fmla="*/ 0 h 360040"/>
                    <a:gd name="connsiteX9" fmla="*/ 189263 w 255154"/>
                    <a:gd name="connsiteY9" fmla="*/ 3657 h 360040"/>
                    <a:gd name="connsiteX0" fmla="*/ 248860 w 340300"/>
                    <a:gd name="connsiteY0" fmla="*/ 37286 h 360040"/>
                    <a:gd name="connsiteX1" fmla="*/ 235115 w 340300"/>
                    <a:gd name="connsiteY1" fmla="*/ 302464 h 360040"/>
                    <a:gd name="connsiteX2" fmla="*/ 255154 w 340300"/>
                    <a:gd name="connsiteY2" fmla="*/ 317905 h 360040"/>
                    <a:gd name="connsiteX3" fmla="*/ 218831 w 340300"/>
                    <a:gd name="connsiteY3" fmla="*/ 345893 h 360040"/>
                    <a:gd name="connsiteX4" fmla="*/ 157518 w 340300"/>
                    <a:gd name="connsiteY4" fmla="*/ 360040 h 360040"/>
                    <a:gd name="connsiteX5" fmla="*/ 0 w 340300"/>
                    <a:gd name="connsiteY5" fmla="*/ 180020 h 360040"/>
                    <a:gd name="connsiteX6" fmla="*/ 157518 w 340300"/>
                    <a:gd name="connsiteY6" fmla="*/ 0 h 360040"/>
                    <a:gd name="connsiteX7" fmla="*/ 189263 w 340300"/>
                    <a:gd name="connsiteY7" fmla="*/ 3657 h 360040"/>
                    <a:gd name="connsiteX8" fmla="*/ 218831 w 340300"/>
                    <a:gd name="connsiteY8" fmla="*/ 14147 h 360040"/>
                    <a:gd name="connsiteX9" fmla="*/ 340300 w 340300"/>
                    <a:gd name="connsiteY9" fmla="*/ 128726 h 360040"/>
                    <a:gd name="connsiteX0" fmla="*/ 248860 w 476054"/>
                    <a:gd name="connsiteY0" fmla="*/ 54372 h 377126"/>
                    <a:gd name="connsiteX1" fmla="*/ 235115 w 476054"/>
                    <a:gd name="connsiteY1" fmla="*/ 319550 h 377126"/>
                    <a:gd name="connsiteX2" fmla="*/ 255154 w 476054"/>
                    <a:gd name="connsiteY2" fmla="*/ 334991 h 377126"/>
                    <a:gd name="connsiteX3" fmla="*/ 218831 w 476054"/>
                    <a:gd name="connsiteY3" fmla="*/ 362979 h 377126"/>
                    <a:gd name="connsiteX4" fmla="*/ 157518 w 476054"/>
                    <a:gd name="connsiteY4" fmla="*/ 377126 h 377126"/>
                    <a:gd name="connsiteX5" fmla="*/ 0 w 476054"/>
                    <a:gd name="connsiteY5" fmla="*/ 197106 h 377126"/>
                    <a:gd name="connsiteX6" fmla="*/ 157518 w 476054"/>
                    <a:gd name="connsiteY6" fmla="*/ 17086 h 377126"/>
                    <a:gd name="connsiteX7" fmla="*/ 189263 w 476054"/>
                    <a:gd name="connsiteY7" fmla="*/ 20743 h 377126"/>
                    <a:gd name="connsiteX8" fmla="*/ 475560 w 476054"/>
                    <a:gd name="connsiteY8" fmla="*/ 283695 h 377126"/>
                    <a:gd name="connsiteX9" fmla="*/ 340300 w 476054"/>
                    <a:gd name="connsiteY9" fmla="*/ 145812 h 377126"/>
                    <a:gd name="connsiteX0" fmla="*/ 248860 w 340300"/>
                    <a:gd name="connsiteY0" fmla="*/ 44215 h 366969"/>
                    <a:gd name="connsiteX1" fmla="*/ 235115 w 340300"/>
                    <a:gd name="connsiteY1" fmla="*/ 309393 h 366969"/>
                    <a:gd name="connsiteX2" fmla="*/ 255154 w 340300"/>
                    <a:gd name="connsiteY2" fmla="*/ 324834 h 366969"/>
                    <a:gd name="connsiteX3" fmla="*/ 218831 w 340300"/>
                    <a:gd name="connsiteY3" fmla="*/ 352822 h 366969"/>
                    <a:gd name="connsiteX4" fmla="*/ 157518 w 340300"/>
                    <a:gd name="connsiteY4" fmla="*/ 366969 h 366969"/>
                    <a:gd name="connsiteX5" fmla="*/ 0 w 340300"/>
                    <a:gd name="connsiteY5" fmla="*/ 186949 h 366969"/>
                    <a:gd name="connsiteX6" fmla="*/ 157518 w 340300"/>
                    <a:gd name="connsiteY6" fmla="*/ 6929 h 366969"/>
                    <a:gd name="connsiteX7" fmla="*/ 189263 w 340300"/>
                    <a:gd name="connsiteY7" fmla="*/ 10586 h 366969"/>
                    <a:gd name="connsiteX8" fmla="*/ 340300 w 340300"/>
                    <a:gd name="connsiteY8" fmla="*/ 135655 h 366969"/>
                    <a:gd name="connsiteX0" fmla="*/ 235115 w 340300"/>
                    <a:gd name="connsiteY0" fmla="*/ 309393 h 366969"/>
                    <a:gd name="connsiteX1" fmla="*/ 255154 w 340300"/>
                    <a:gd name="connsiteY1" fmla="*/ 324834 h 366969"/>
                    <a:gd name="connsiteX2" fmla="*/ 218831 w 340300"/>
                    <a:gd name="connsiteY2" fmla="*/ 352822 h 366969"/>
                    <a:gd name="connsiteX3" fmla="*/ 157518 w 340300"/>
                    <a:gd name="connsiteY3" fmla="*/ 366969 h 366969"/>
                    <a:gd name="connsiteX4" fmla="*/ 0 w 340300"/>
                    <a:gd name="connsiteY4" fmla="*/ 186949 h 366969"/>
                    <a:gd name="connsiteX5" fmla="*/ 157518 w 340300"/>
                    <a:gd name="connsiteY5" fmla="*/ 6929 h 366969"/>
                    <a:gd name="connsiteX6" fmla="*/ 189263 w 340300"/>
                    <a:gd name="connsiteY6" fmla="*/ 10586 h 366969"/>
                    <a:gd name="connsiteX7" fmla="*/ 340300 w 340300"/>
                    <a:gd name="connsiteY7" fmla="*/ 135655 h 366969"/>
                    <a:gd name="connsiteX0" fmla="*/ 235115 w 255154"/>
                    <a:gd name="connsiteY0" fmla="*/ 309393 h 366969"/>
                    <a:gd name="connsiteX1" fmla="*/ 255154 w 255154"/>
                    <a:gd name="connsiteY1" fmla="*/ 324834 h 366969"/>
                    <a:gd name="connsiteX2" fmla="*/ 218831 w 255154"/>
                    <a:gd name="connsiteY2" fmla="*/ 352822 h 366969"/>
                    <a:gd name="connsiteX3" fmla="*/ 157518 w 255154"/>
                    <a:gd name="connsiteY3" fmla="*/ 366969 h 366969"/>
                    <a:gd name="connsiteX4" fmla="*/ 0 w 255154"/>
                    <a:gd name="connsiteY4" fmla="*/ 186949 h 366969"/>
                    <a:gd name="connsiteX5" fmla="*/ 157518 w 255154"/>
                    <a:gd name="connsiteY5" fmla="*/ 6929 h 366969"/>
                    <a:gd name="connsiteX6" fmla="*/ 189263 w 255154"/>
                    <a:gd name="connsiteY6" fmla="*/ 10586 h 366969"/>
                    <a:gd name="connsiteX0" fmla="*/ 255154 w 255154"/>
                    <a:gd name="connsiteY0" fmla="*/ 324834 h 366969"/>
                    <a:gd name="connsiteX1" fmla="*/ 218831 w 255154"/>
                    <a:gd name="connsiteY1" fmla="*/ 352822 h 366969"/>
                    <a:gd name="connsiteX2" fmla="*/ 157518 w 255154"/>
                    <a:gd name="connsiteY2" fmla="*/ 366969 h 366969"/>
                    <a:gd name="connsiteX3" fmla="*/ 0 w 255154"/>
                    <a:gd name="connsiteY3" fmla="*/ 186949 h 366969"/>
                    <a:gd name="connsiteX4" fmla="*/ 157518 w 255154"/>
                    <a:gd name="connsiteY4" fmla="*/ 6929 h 366969"/>
                    <a:gd name="connsiteX5" fmla="*/ 189263 w 255154"/>
                    <a:gd name="connsiteY5" fmla="*/ 10586 h 366969"/>
                    <a:gd name="connsiteX0" fmla="*/ 255154 w 255154"/>
                    <a:gd name="connsiteY0" fmla="*/ 317905 h 360040"/>
                    <a:gd name="connsiteX1" fmla="*/ 218831 w 255154"/>
                    <a:gd name="connsiteY1" fmla="*/ 345893 h 360040"/>
                    <a:gd name="connsiteX2" fmla="*/ 157518 w 255154"/>
                    <a:gd name="connsiteY2" fmla="*/ 360040 h 360040"/>
                    <a:gd name="connsiteX3" fmla="*/ 0 w 255154"/>
                    <a:gd name="connsiteY3" fmla="*/ 180020 h 360040"/>
                    <a:gd name="connsiteX4" fmla="*/ 157518 w 255154"/>
                    <a:gd name="connsiteY4" fmla="*/ 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154" h="360040">
                      <a:moveTo>
                        <a:pt x="255154" y="317905"/>
                      </a:moveTo>
                      <a:lnTo>
                        <a:pt x="218831" y="345893"/>
                      </a:lnTo>
                      <a:cubicBezTo>
                        <a:pt x="199986" y="355003"/>
                        <a:pt x="179267" y="360040"/>
                        <a:pt x="157518" y="360040"/>
                      </a:cubicBezTo>
                      <a:cubicBezTo>
                        <a:pt x="70523" y="360040"/>
                        <a:pt x="0" y="279442"/>
                        <a:pt x="0" y="180020"/>
                      </a:cubicBezTo>
                      <a:cubicBezTo>
                        <a:pt x="0" y="80598"/>
                        <a:pt x="70523" y="0"/>
                        <a:pt x="157518" y="0"/>
                      </a:cubicBez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084C12AF-701A-49B7-8B61-0A6D958F006B}"/>
                    </a:ext>
                  </a:extLst>
                </p:cNvPr>
                <p:cNvSpPr/>
                <p:nvPr/>
              </p:nvSpPr>
              <p:spPr bwMode="auto">
                <a:xfrm>
                  <a:off x="2207994" y="1818921"/>
                  <a:ext cx="1058744" cy="405285"/>
                </a:xfrm>
                <a:custGeom>
                  <a:avLst/>
                  <a:gdLst>
                    <a:gd name="connsiteX0" fmla="*/ 529372 w 1058744"/>
                    <a:gd name="connsiteY0" fmla="*/ 0 h 360279"/>
                    <a:gd name="connsiteX1" fmla="*/ 1058744 w 1058744"/>
                    <a:gd name="connsiteY1" fmla="*/ 360040 h 360279"/>
                    <a:gd name="connsiteX2" fmla="*/ 1058709 w 1058744"/>
                    <a:gd name="connsiteY2" fmla="*/ 360279 h 360279"/>
                    <a:gd name="connsiteX3" fmla="*/ 36 w 1058744"/>
                    <a:gd name="connsiteY3" fmla="*/ 360279 h 360279"/>
                    <a:gd name="connsiteX4" fmla="*/ 0 w 1058744"/>
                    <a:gd name="connsiteY4" fmla="*/ 360040 h 360279"/>
                    <a:gd name="connsiteX5" fmla="*/ 529372 w 1058744"/>
                    <a:gd name="connsiteY5" fmla="*/ 0 h 36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58744" h="360279">
                      <a:moveTo>
                        <a:pt x="529372" y="0"/>
                      </a:moveTo>
                      <a:cubicBezTo>
                        <a:pt x="821736" y="0"/>
                        <a:pt x="1058744" y="161195"/>
                        <a:pt x="1058744" y="360040"/>
                      </a:cubicBezTo>
                      <a:lnTo>
                        <a:pt x="1058709" y="360279"/>
                      </a:lnTo>
                      <a:lnTo>
                        <a:pt x="36" y="360279"/>
                      </a:lnTo>
                      <a:lnTo>
                        <a:pt x="0" y="360040"/>
                      </a:lnTo>
                      <a:cubicBezTo>
                        <a:pt x="0" y="161195"/>
                        <a:pt x="237008" y="0"/>
                        <a:pt x="529372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6BCE52DC-8099-40A7-AE52-71C7597A62BB}"/>
                    </a:ext>
                  </a:extLst>
                </p:cNvPr>
                <p:cNvSpPr/>
                <p:nvPr/>
              </p:nvSpPr>
              <p:spPr bwMode="auto">
                <a:xfrm rot="496005">
                  <a:off x="2395751" y="2012659"/>
                  <a:ext cx="642159" cy="829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DB026794-548D-4C9B-B5F7-38D522955B9F}"/>
                    </a:ext>
                  </a:extLst>
                </p:cNvPr>
                <p:cNvSpPr/>
                <p:nvPr/>
              </p:nvSpPr>
              <p:spPr bwMode="auto">
                <a:xfrm rot="496005">
                  <a:off x="2601653" y="1886669"/>
                  <a:ext cx="463366" cy="9010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7506EE42-6362-4CB3-91C7-EF82B4F6E0E0}"/>
                    </a:ext>
                  </a:extLst>
                </p:cNvPr>
                <p:cNvSpPr/>
                <p:nvPr/>
              </p:nvSpPr>
              <p:spPr bwMode="auto">
                <a:xfrm>
                  <a:off x="2167514" y="2178961"/>
                  <a:ext cx="1139704" cy="135015"/>
                </a:xfrm>
                <a:prstGeom prst="roundRect">
                  <a:avLst>
                    <a:gd name="adj" fmla="val 27249"/>
                  </a:avLst>
                </a:prstGeom>
                <a:solidFill>
                  <a:srgbClr val="00B0F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月 31">
                  <a:extLst>
                    <a:ext uri="{FF2B5EF4-FFF2-40B4-BE49-F238E27FC236}">
                      <a16:creationId xmlns:a16="http://schemas.microsoft.com/office/drawing/2014/main" id="{115CAC29-F78A-4AAD-A930-0F7B7DC6F2E8}"/>
                    </a:ext>
                  </a:extLst>
                </p:cNvPr>
                <p:cNvSpPr/>
                <p:nvPr/>
              </p:nvSpPr>
              <p:spPr bwMode="auto">
                <a:xfrm rot="12600000">
                  <a:off x="2128952" y="2465609"/>
                  <a:ext cx="200948" cy="483963"/>
                </a:xfrm>
                <a:prstGeom prst="moon">
                  <a:avLst>
                    <a:gd name="adj" fmla="val 69407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月 32">
                  <a:extLst>
                    <a:ext uri="{FF2B5EF4-FFF2-40B4-BE49-F238E27FC236}">
                      <a16:creationId xmlns:a16="http://schemas.microsoft.com/office/drawing/2014/main" id="{5A6415AB-9C28-43E4-9CC0-63DFD95362C1}"/>
                    </a:ext>
                  </a:extLst>
                </p:cNvPr>
                <p:cNvSpPr/>
                <p:nvPr/>
              </p:nvSpPr>
              <p:spPr bwMode="auto">
                <a:xfrm rot="13050360">
                  <a:off x="2076336" y="2389746"/>
                  <a:ext cx="200948" cy="483963"/>
                </a:xfrm>
                <a:prstGeom prst="moon">
                  <a:avLst>
                    <a:gd name="adj" fmla="val 69407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330639CB-67E8-4C76-B314-1D8489C201D3}"/>
                    </a:ext>
                  </a:extLst>
                </p:cNvPr>
                <p:cNvSpPr/>
                <p:nvPr/>
              </p:nvSpPr>
              <p:spPr bwMode="auto">
                <a:xfrm rot="13197726">
                  <a:off x="2040662" y="2337464"/>
                  <a:ext cx="173696" cy="418329"/>
                </a:xfrm>
                <a:prstGeom prst="moon">
                  <a:avLst>
                    <a:gd name="adj" fmla="val 69407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月 34">
                  <a:extLst>
                    <a:ext uri="{FF2B5EF4-FFF2-40B4-BE49-F238E27FC236}">
                      <a16:creationId xmlns:a16="http://schemas.microsoft.com/office/drawing/2014/main" id="{E23189AA-1092-4F69-998E-D9CA7179964B}"/>
                    </a:ext>
                  </a:extLst>
                </p:cNvPr>
                <p:cNvSpPr/>
                <p:nvPr/>
              </p:nvSpPr>
              <p:spPr bwMode="auto">
                <a:xfrm rot="5400000">
                  <a:off x="3024359" y="2230612"/>
                  <a:ext cx="80527" cy="309655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006E5D11-027B-4BE1-985D-72650D253C77}"/>
                    </a:ext>
                  </a:extLst>
                </p:cNvPr>
                <p:cNvSpPr/>
                <p:nvPr/>
              </p:nvSpPr>
              <p:spPr bwMode="auto">
                <a:xfrm>
                  <a:off x="3086100" y="2454293"/>
                  <a:ext cx="90095" cy="1582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69" name="&quot;禁止&quot;マーク 68">
              <a:extLst>
                <a:ext uri="{FF2B5EF4-FFF2-40B4-BE49-F238E27FC236}">
                  <a16:creationId xmlns:a16="http://schemas.microsoft.com/office/drawing/2014/main" id="{7FF3B8FB-CB03-44AD-9DE1-1A76567E1D15}"/>
                </a:ext>
              </a:extLst>
            </p:cNvPr>
            <p:cNvSpPr/>
            <p:nvPr/>
          </p:nvSpPr>
          <p:spPr>
            <a:xfrm>
              <a:off x="1652208" y="6026308"/>
              <a:ext cx="3629784" cy="3629784"/>
            </a:xfrm>
            <a:prstGeom prst="noSmoking">
              <a:avLst>
                <a:gd name="adj" fmla="val 4865"/>
              </a:avLst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0501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191146C-BBD7-4B9E-9C6C-6C028D7D3346}"/>
              </a:ext>
            </a:extLst>
          </p:cNvPr>
          <p:cNvSpPr txBox="1"/>
          <p:nvPr/>
        </p:nvSpPr>
        <p:spPr>
          <a:xfrm>
            <a:off x="279400" y="491116"/>
            <a:ext cx="6299200" cy="502104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lnSpc>
                <a:spcPts val="6400"/>
              </a:lnSpc>
              <a:spcAft>
                <a:spcPts val="30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lnSpc>
                <a:spcPts val="8000"/>
              </a:lnSpc>
            </a:pPr>
            <a:r>
              <a:rPr lang="ja-JP" altLang="en-US" sz="6600" dirty="0"/>
              <a:t>この場所での</a:t>
            </a:r>
            <a:br>
              <a:rPr lang="en-US" altLang="ja-JP" sz="6600" dirty="0"/>
            </a:br>
            <a:r>
              <a:rPr lang="ja-JP" altLang="en-US" sz="6600" dirty="0">
                <a:solidFill>
                  <a:srgbClr val="FF0000"/>
                </a:solidFill>
              </a:rPr>
              <a:t>休憩は</a:t>
            </a:r>
            <a:br>
              <a:rPr lang="en-US" altLang="ja-JP" sz="6600" dirty="0">
                <a:solidFill>
                  <a:srgbClr val="FF0000"/>
                </a:solidFill>
              </a:rPr>
            </a:br>
            <a:r>
              <a:rPr lang="ja-JP" altLang="en-US" sz="6600" dirty="0">
                <a:solidFill>
                  <a:srgbClr val="FF0000"/>
                </a:solidFill>
              </a:rPr>
              <a:t>ご遠慮下さい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5AC0EC3-1464-4289-85A0-2559F9F95189}"/>
              </a:ext>
            </a:extLst>
          </p:cNvPr>
          <p:cNvGrpSpPr/>
          <p:nvPr/>
        </p:nvGrpSpPr>
        <p:grpSpPr>
          <a:xfrm>
            <a:off x="1479539" y="6026308"/>
            <a:ext cx="3975122" cy="3629784"/>
            <a:chOff x="1479539" y="6026308"/>
            <a:chExt cx="3975122" cy="3629784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CFAE584F-8634-4194-A424-8480C9BFABED}"/>
                </a:ext>
              </a:extLst>
            </p:cNvPr>
            <p:cNvGrpSpPr/>
            <p:nvPr/>
          </p:nvGrpSpPr>
          <p:grpSpPr>
            <a:xfrm>
              <a:off x="1479539" y="6484795"/>
              <a:ext cx="3975122" cy="2930089"/>
              <a:chOff x="773402" y="1128845"/>
              <a:chExt cx="2590865" cy="1909744"/>
            </a:xfrm>
          </p:grpSpPr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D2EF1722-28E4-4896-9582-618A9B2CC613}"/>
                  </a:ext>
                </a:extLst>
              </p:cNvPr>
              <p:cNvGrpSpPr/>
              <p:nvPr/>
            </p:nvGrpSpPr>
            <p:grpSpPr>
              <a:xfrm>
                <a:off x="773402" y="1128845"/>
                <a:ext cx="2590865" cy="1685462"/>
                <a:chOff x="773402" y="1128845"/>
                <a:chExt cx="2590865" cy="1685462"/>
              </a:xfrm>
            </p:grpSpPr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145CFA70-7803-41FB-9A67-CF2C311C8393}"/>
                    </a:ext>
                  </a:extLst>
                </p:cNvPr>
                <p:cNvGrpSpPr/>
                <p:nvPr/>
              </p:nvGrpSpPr>
              <p:grpSpPr>
                <a:xfrm>
                  <a:off x="773402" y="1275406"/>
                  <a:ext cx="2590865" cy="1443820"/>
                  <a:chOff x="7025432" y="781460"/>
                  <a:chExt cx="2590865" cy="1443820"/>
                </a:xfrm>
              </p:grpSpPr>
              <p:sp>
                <p:nvSpPr>
                  <p:cNvPr id="96" name="正方形/長方形 95">
                    <a:extLst>
                      <a:ext uri="{FF2B5EF4-FFF2-40B4-BE49-F238E27FC236}">
                        <a16:creationId xmlns:a16="http://schemas.microsoft.com/office/drawing/2014/main" id="{929F8A62-2B50-455D-BFCB-A7D9FB82C7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82422" y="850933"/>
                    <a:ext cx="75356" cy="27719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7" name="四角形: 角を丸くする 96">
                    <a:extLst>
                      <a:ext uri="{FF2B5EF4-FFF2-40B4-BE49-F238E27FC236}">
                        <a16:creationId xmlns:a16="http://schemas.microsoft.com/office/drawing/2014/main" id="{A407868F-39F4-4FDB-A2D7-1B3AF53626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922816" y="2044668"/>
                    <a:ext cx="197559" cy="55190"/>
                  </a:xfrm>
                  <a:prstGeom prst="round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四角形: 上の 2 つの角を丸める 97">
                    <a:extLst>
                      <a:ext uri="{FF2B5EF4-FFF2-40B4-BE49-F238E27FC236}">
                        <a16:creationId xmlns:a16="http://schemas.microsoft.com/office/drawing/2014/main" id="{3E753C5C-22E0-40A2-B736-545880ADD5AA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8033530" y="1848601"/>
                    <a:ext cx="48850" cy="244149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星: 32 pt 98">
                    <a:extLst>
                      <a:ext uri="{FF2B5EF4-FFF2-40B4-BE49-F238E27FC236}">
                        <a16:creationId xmlns:a16="http://schemas.microsoft.com/office/drawing/2014/main" id="{1BE68DC2-8647-42A5-B492-D2347F1B39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97428" y="1254245"/>
                    <a:ext cx="900188" cy="900188"/>
                  </a:xfrm>
                  <a:prstGeom prst="star32">
                    <a:avLst>
                      <a:gd name="adj" fmla="val 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0" name="星: 32 pt 99">
                    <a:extLst>
                      <a:ext uri="{FF2B5EF4-FFF2-40B4-BE49-F238E27FC236}">
                        <a16:creationId xmlns:a16="http://schemas.microsoft.com/office/drawing/2014/main" id="{C99404A1-85D6-473B-894F-45B20AD572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54166" y="1254245"/>
                    <a:ext cx="900188" cy="900188"/>
                  </a:xfrm>
                  <a:prstGeom prst="star32">
                    <a:avLst>
                      <a:gd name="adj" fmla="val 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B9F5FD44-63A0-4819-984E-21265540F9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85859" y="1555789"/>
                    <a:ext cx="301560" cy="301558"/>
                  </a:xfrm>
                  <a:custGeom>
                    <a:avLst/>
                    <a:gdLst>
                      <a:gd name="connsiteX0" fmla="*/ 231303 w 508325"/>
                      <a:gd name="connsiteY0" fmla="*/ 0 h 508325"/>
                      <a:gd name="connsiteX1" fmla="*/ 277022 w 508325"/>
                      <a:gd name="connsiteY1" fmla="*/ 0 h 508325"/>
                      <a:gd name="connsiteX2" fmla="*/ 277022 w 508325"/>
                      <a:gd name="connsiteY2" fmla="*/ 47467 h 508325"/>
                      <a:gd name="connsiteX3" fmla="*/ 298145 w 508325"/>
                      <a:gd name="connsiteY3" fmla="*/ 49597 h 508325"/>
                      <a:gd name="connsiteX4" fmla="*/ 308986 w 508325"/>
                      <a:gd name="connsiteY4" fmla="*/ 52962 h 508325"/>
                      <a:gd name="connsiteX5" fmla="*/ 326195 w 508325"/>
                      <a:gd name="connsiteY5" fmla="*/ 9352 h 508325"/>
                      <a:gd name="connsiteX6" fmla="*/ 368723 w 508325"/>
                      <a:gd name="connsiteY6" fmla="*/ 26134 h 508325"/>
                      <a:gd name="connsiteX7" fmla="*/ 351023 w 508325"/>
                      <a:gd name="connsiteY7" fmla="*/ 70988 h 508325"/>
                      <a:gd name="connsiteX8" fmla="*/ 383269 w 508325"/>
                      <a:gd name="connsiteY8" fmla="*/ 92729 h 508325"/>
                      <a:gd name="connsiteX9" fmla="*/ 417719 w 508325"/>
                      <a:gd name="connsiteY9" fmla="*/ 58279 h 508325"/>
                      <a:gd name="connsiteX10" fmla="*/ 450047 w 508325"/>
                      <a:gd name="connsiteY10" fmla="*/ 90607 h 508325"/>
                      <a:gd name="connsiteX11" fmla="*/ 415967 w 508325"/>
                      <a:gd name="connsiteY11" fmla="*/ 124688 h 508325"/>
                      <a:gd name="connsiteX12" fmla="*/ 433867 w 508325"/>
                      <a:gd name="connsiteY12" fmla="*/ 151237 h 508325"/>
                      <a:gd name="connsiteX13" fmla="*/ 478205 w 508325"/>
                      <a:gd name="connsiteY13" fmla="*/ 131991 h 508325"/>
                      <a:gd name="connsiteX14" fmla="*/ 496410 w 508325"/>
                      <a:gd name="connsiteY14" fmla="*/ 173929 h 508325"/>
                      <a:gd name="connsiteX15" fmla="*/ 454442 w 508325"/>
                      <a:gd name="connsiteY15" fmla="*/ 192146 h 508325"/>
                      <a:gd name="connsiteX16" fmla="*/ 460630 w 508325"/>
                      <a:gd name="connsiteY16" fmla="*/ 212081 h 508325"/>
                      <a:gd name="connsiteX17" fmla="*/ 462568 w 508325"/>
                      <a:gd name="connsiteY17" fmla="*/ 231303 h 508325"/>
                      <a:gd name="connsiteX18" fmla="*/ 508325 w 508325"/>
                      <a:gd name="connsiteY18" fmla="*/ 231303 h 508325"/>
                      <a:gd name="connsiteX19" fmla="*/ 508325 w 508325"/>
                      <a:gd name="connsiteY19" fmla="*/ 277022 h 508325"/>
                      <a:gd name="connsiteX20" fmla="*/ 462568 w 508325"/>
                      <a:gd name="connsiteY20" fmla="*/ 277022 h 508325"/>
                      <a:gd name="connsiteX21" fmla="*/ 460630 w 508325"/>
                      <a:gd name="connsiteY21" fmla="*/ 296246 h 508325"/>
                      <a:gd name="connsiteX22" fmla="*/ 456532 w 508325"/>
                      <a:gd name="connsiteY22" fmla="*/ 309447 h 508325"/>
                      <a:gd name="connsiteX23" fmla="*/ 498974 w 508325"/>
                      <a:gd name="connsiteY23" fmla="*/ 326195 h 508325"/>
                      <a:gd name="connsiteX24" fmla="*/ 482191 w 508325"/>
                      <a:gd name="connsiteY24" fmla="*/ 368723 h 508325"/>
                      <a:gd name="connsiteX25" fmla="*/ 437827 w 508325"/>
                      <a:gd name="connsiteY25" fmla="*/ 351216 h 508325"/>
                      <a:gd name="connsiteX26" fmla="*/ 415967 w 508325"/>
                      <a:gd name="connsiteY26" fmla="*/ 383639 h 508325"/>
                      <a:gd name="connsiteX27" fmla="*/ 450047 w 508325"/>
                      <a:gd name="connsiteY27" fmla="*/ 417719 h 508325"/>
                      <a:gd name="connsiteX28" fmla="*/ 417719 w 508325"/>
                      <a:gd name="connsiteY28" fmla="*/ 450047 h 508325"/>
                      <a:gd name="connsiteX29" fmla="*/ 383269 w 508325"/>
                      <a:gd name="connsiteY29" fmla="*/ 415597 h 508325"/>
                      <a:gd name="connsiteX30" fmla="*/ 356881 w 508325"/>
                      <a:gd name="connsiteY30" fmla="*/ 433388 h 508325"/>
                      <a:gd name="connsiteX31" fmla="*/ 376336 w 508325"/>
                      <a:gd name="connsiteY31" fmla="*/ 478206 h 508325"/>
                      <a:gd name="connsiteX32" fmla="*/ 334398 w 508325"/>
                      <a:gd name="connsiteY32" fmla="*/ 496410 h 508325"/>
                      <a:gd name="connsiteX33" fmla="*/ 315679 w 508325"/>
                      <a:gd name="connsiteY33" fmla="*/ 453287 h 508325"/>
                      <a:gd name="connsiteX34" fmla="*/ 298145 w 508325"/>
                      <a:gd name="connsiteY34" fmla="*/ 458730 h 508325"/>
                      <a:gd name="connsiteX35" fmla="*/ 277022 w 508325"/>
                      <a:gd name="connsiteY35" fmla="*/ 460859 h 508325"/>
                      <a:gd name="connsiteX36" fmla="*/ 277022 w 508325"/>
                      <a:gd name="connsiteY36" fmla="*/ 508325 h 508325"/>
                      <a:gd name="connsiteX37" fmla="*/ 231303 w 508325"/>
                      <a:gd name="connsiteY37" fmla="*/ 508325 h 508325"/>
                      <a:gd name="connsiteX38" fmla="*/ 231303 w 508325"/>
                      <a:gd name="connsiteY38" fmla="*/ 460476 h 508325"/>
                      <a:gd name="connsiteX39" fmla="*/ 213980 w 508325"/>
                      <a:gd name="connsiteY39" fmla="*/ 458730 h 508325"/>
                      <a:gd name="connsiteX40" fmla="*/ 199754 w 508325"/>
                      <a:gd name="connsiteY40" fmla="*/ 454314 h 508325"/>
                      <a:gd name="connsiteX41" fmla="*/ 182130 w 508325"/>
                      <a:gd name="connsiteY41" fmla="*/ 498974 h 508325"/>
                      <a:gd name="connsiteX42" fmla="*/ 139603 w 508325"/>
                      <a:gd name="connsiteY42" fmla="*/ 482192 h 508325"/>
                      <a:gd name="connsiteX43" fmla="*/ 158102 w 508325"/>
                      <a:gd name="connsiteY43" fmla="*/ 435316 h 508325"/>
                      <a:gd name="connsiteX44" fmla="*/ 126587 w 508325"/>
                      <a:gd name="connsiteY44" fmla="*/ 414068 h 508325"/>
                      <a:gd name="connsiteX45" fmla="*/ 90607 w 508325"/>
                      <a:gd name="connsiteY45" fmla="*/ 450047 h 508325"/>
                      <a:gd name="connsiteX46" fmla="*/ 58278 w 508325"/>
                      <a:gd name="connsiteY46" fmla="*/ 417719 h 508325"/>
                      <a:gd name="connsiteX47" fmla="*/ 94628 w 508325"/>
                      <a:gd name="connsiteY47" fmla="*/ 381370 h 508325"/>
                      <a:gd name="connsiteX48" fmla="*/ 77397 w 508325"/>
                      <a:gd name="connsiteY48" fmla="*/ 355814 h 508325"/>
                      <a:gd name="connsiteX49" fmla="*/ 30121 w 508325"/>
                      <a:gd name="connsiteY49" fmla="*/ 376336 h 508325"/>
                      <a:gd name="connsiteX50" fmla="*/ 11915 w 508325"/>
                      <a:gd name="connsiteY50" fmla="*/ 334398 h 508325"/>
                      <a:gd name="connsiteX51" fmla="*/ 57231 w 508325"/>
                      <a:gd name="connsiteY51" fmla="*/ 314727 h 508325"/>
                      <a:gd name="connsiteX52" fmla="*/ 51494 w 508325"/>
                      <a:gd name="connsiteY52" fmla="*/ 296246 h 508325"/>
                      <a:gd name="connsiteX53" fmla="*/ 49557 w 508325"/>
                      <a:gd name="connsiteY53" fmla="*/ 277022 h 508325"/>
                      <a:gd name="connsiteX54" fmla="*/ 0 w 508325"/>
                      <a:gd name="connsiteY54" fmla="*/ 277022 h 508325"/>
                      <a:gd name="connsiteX55" fmla="*/ 0 w 508325"/>
                      <a:gd name="connsiteY55" fmla="*/ 231303 h 508325"/>
                      <a:gd name="connsiteX56" fmla="*/ 49557 w 508325"/>
                      <a:gd name="connsiteY56" fmla="*/ 231303 h 508325"/>
                      <a:gd name="connsiteX57" fmla="*/ 51494 w 508325"/>
                      <a:gd name="connsiteY57" fmla="*/ 212081 h 508325"/>
                      <a:gd name="connsiteX58" fmla="*/ 55178 w 508325"/>
                      <a:gd name="connsiteY58" fmla="*/ 200214 h 508325"/>
                      <a:gd name="connsiteX59" fmla="*/ 9352 w 508325"/>
                      <a:gd name="connsiteY59" fmla="*/ 182130 h 508325"/>
                      <a:gd name="connsiteX60" fmla="*/ 26134 w 508325"/>
                      <a:gd name="connsiteY60" fmla="*/ 139603 h 508325"/>
                      <a:gd name="connsiteX61" fmla="*/ 73499 w 508325"/>
                      <a:gd name="connsiteY61" fmla="*/ 158294 h 508325"/>
                      <a:gd name="connsiteX62" fmla="*/ 94628 w 508325"/>
                      <a:gd name="connsiteY62" fmla="*/ 126957 h 508325"/>
                      <a:gd name="connsiteX63" fmla="*/ 58278 w 508325"/>
                      <a:gd name="connsiteY63" fmla="*/ 90607 h 508325"/>
                      <a:gd name="connsiteX64" fmla="*/ 90607 w 508325"/>
                      <a:gd name="connsiteY64" fmla="*/ 58279 h 508325"/>
                      <a:gd name="connsiteX65" fmla="*/ 126587 w 508325"/>
                      <a:gd name="connsiteY65" fmla="*/ 94259 h 508325"/>
                      <a:gd name="connsiteX66" fmla="*/ 152304 w 508325"/>
                      <a:gd name="connsiteY66" fmla="*/ 76920 h 508325"/>
                      <a:gd name="connsiteX67" fmla="*/ 131989 w 508325"/>
                      <a:gd name="connsiteY67" fmla="*/ 30121 h 508325"/>
                      <a:gd name="connsiteX68" fmla="*/ 173928 w 508325"/>
                      <a:gd name="connsiteY68" fmla="*/ 11917 h 508325"/>
                      <a:gd name="connsiteX69" fmla="*/ 193098 w 508325"/>
                      <a:gd name="connsiteY69" fmla="*/ 56079 h 508325"/>
                      <a:gd name="connsiteX70" fmla="*/ 213980 w 508325"/>
                      <a:gd name="connsiteY70" fmla="*/ 49597 h 508325"/>
                      <a:gd name="connsiteX71" fmla="*/ 231303 w 508325"/>
                      <a:gd name="connsiteY71" fmla="*/ 47850 h 508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</a:cxnLst>
                    <a:rect l="l" t="t" r="r" b="b"/>
                    <a:pathLst>
                      <a:path w="508325" h="508325">
                        <a:moveTo>
                          <a:pt x="231303" y="0"/>
                        </a:moveTo>
                        <a:lnTo>
                          <a:pt x="277022" y="0"/>
                        </a:lnTo>
                        <a:lnTo>
                          <a:pt x="277022" y="47467"/>
                        </a:lnTo>
                        <a:lnTo>
                          <a:pt x="298145" y="49597"/>
                        </a:lnTo>
                        <a:lnTo>
                          <a:pt x="308986" y="52962"/>
                        </a:lnTo>
                        <a:lnTo>
                          <a:pt x="326195" y="9352"/>
                        </a:lnTo>
                        <a:lnTo>
                          <a:pt x="368723" y="26134"/>
                        </a:lnTo>
                        <a:lnTo>
                          <a:pt x="351023" y="70988"/>
                        </a:lnTo>
                        <a:lnTo>
                          <a:pt x="383269" y="92729"/>
                        </a:lnTo>
                        <a:lnTo>
                          <a:pt x="417719" y="58279"/>
                        </a:lnTo>
                        <a:lnTo>
                          <a:pt x="450047" y="90607"/>
                        </a:lnTo>
                        <a:lnTo>
                          <a:pt x="415967" y="124688"/>
                        </a:lnTo>
                        <a:lnTo>
                          <a:pt x="433867" y="151237"/>
                        </a:lnTo>
                        <a:lnTo>
                          <a:pt x="478205" y="131991"/>
                        </a:lnTo>
                        <a:lnTo>
                          <a:pt x="496410" y="173929"/>
                        </a:lnTo>
                        <a:lnTo>
                          <a:pt x="454442" y="192146"/>
                        </a:lnTo>
                        <a:lnTo>
                          <a:pt x="460630" y="212081"/>
                        </a:lnTo>
                        <a:lnTo>
                          <a:pt x="462568" y="231303"/>
                        </a:lnTo>
                        <a:lnTo>
                          <a:pt x="508325" y="231303"/>
                        </a:lnTo>
                        <a:lnTo>
                          <a:pt x="508325" y="277022"/>
                        </a:lnTo>
                        <a:lnTo>
                          <a:pt x="462568" y="277022"/>
                        </a:lnTo>
                        <a:lnTo>
                          <a:pt x="460630" y="296246"/>
                        </a:lnTo>
                        <a:lnTo>
                          <a:pt x="456532" y="309447"/>
                        </a:lnTo>
                        <a:lnTo>
                          <a:pt x="498974" y="326195"/>
                        </a:lnTo>
                        <a:lnTo>
                          <a:pt x="482191" y="368723"/>
                        </a:lnTo>
                        <a:lnTo>
                          <a:pt x="437827" y="351216"/>
                        </a:lnTo>
                        <a:lnTo>
                          <a:pt x="415967" y="383639"/>
                        </a:lnTo>
                        <a:lnTo>
                          <a:pt x="450047" y="417719"/>
                        </a:lnTo>
                        <a:lnTo>
                          <a:pt x="417719" y="450047"/>
                        </a:lnTo>
                        <a:lnTo>
                          <a:pt x="383269" y="415597"/>
                        </a:lnTo>
                        <a:lnTo>
                          <a:pt x="356881" y="433388"/>
                        </a:lnTo>
                        <a:lnTo>
                          <a:pt x="376336" y="478206"/>
                        </a:lnTo>
                        <a:lnTo>
                          <a:pt x="334398" y="496410"/>
                        </a:lnTo>
                        <a:lnTo>
                          <a:pt x="315679" y="453287"/>
                        </a:lnTo>
                        <a:lnTo>
                          <a:pt x="298145" y="458730"/>
                        </a:lnTo>
                        <a:lnTo>
                          <a:pt x="277022" y="460859"/>
                        </a:lnTo>
                        <a:lnTo>
                          <a:pt x="277022" y="508325"/>
                        </a:lnTo>
                        <a:lnTo>
                          <a:pt x="231303" y="508325"/>
                        </a:lnTo>
                        <a:lnTo>
                          <a:pt x="231303" y="460476"/>
                        </a:lnTo>
                        <a:lnTo>
                          <a:pt x="213980" y="458730"/>
                        </a:lnTo>
                        <a:lnTo>
                          <a:pt x="199754" y="454314"/>
                        </a:lnTo>
                        <a:lnTo>
                          <a:pt x="182130" y="498974"/>
                        </a:lnTo>
                        <a:lnTo>
                          <a:pt x="139603" y="482192"/>
                        </a:lnTo>
                        <a:lnTo>
                          <a:pt x="158102" y="435316"/>
                        </a:lnTo>
                        <a:lnTo>
                          <a:pt x="126587" y="414068"/>
                        </a:lnTo>
                        <a:lnTo>
                          <a:pt x="90607" y="450047"/>
                        </a:lnTo>
                        <a:lnTo>
                          <a:pt x="58278" y="417719"/>
                        </a:lnTo>
                        <a:lnTo>
                          <a:pt x="94628" y="381370"/>
                        </a:lnTo>
                        <a:lnTo>
                          <a:pt x="77397" y="355814"/>
                        </a:lnTo>
                        <a:lnTo>
                          <a:pt x="30121" y="376336"/>
                        </a:lnTo>
                        <a:lnTo>
                          <a:pt x="11915" y="334398"/>
                        </a:lnTo>
                        <a:lnTo>
                          <a:pt x="57231" y="314727"/>
                        </a:lnTo>
                        <a:lnTo>
                          <a:pt x="51494" y="296246"/>
                        </a:lnTo>
                        <a:lnTo>
                          <a:pt x="49557" y="277022"/>
                        </a:lnTo>
                        <a:lnTo>
                          <a:pt x="0" y="277022"/>
                        </a:lnTo>
                        <a:lnTo>
                          <a:pt x="0" y="231303"/>
                        </a:lnTo>
                        <a:lnTo>
                          <a:pt x="49557" y="231303"/>
                        </a:lnTo>
                        <a:lnTo>
                          <a:pt x="51494" y="212081"/>
                        </a:lnTo>
                        <a:lnTo>
                          <a:pt x="55178" y="200214"/>
                        </a:lnTo>
                        <a:lnTo>
                          <a:pt x="9352" y="182130"/>
                        </a:lnTo>
                        <a:lnTo>
                          <a:pt x="26134" y="139603"/>
                        </a:lnTo>
                        <a:lnTo>
                          <a:pt x="73499" y="158294"/>
                        </a:lnTo>
                        <a:lnTo>
                          <a:pt x="94628" y="126957"/>
                        </a:lnTo>
                        <a:lnTo>
                          <a:pt x="58278" y="90607"/>
                        </a:lnTo>
                        <a:lnTo>
                          <a:pt x="90607" y="58279"/>
                        </a:lnTo>
                        <a:lnTo>
                          <a:pt x="126587" y="94259"/>
                        </a:lnTo>
                        <a:lnTo>
                          <a:pt x="152304" y="76920"/>
                        </a:lnTo>
                        <a:lnTo>
                          <a:pt x="131989" y="30121"/>
                        </a:lnTo>
                        <a:lnTo>
                          <a:pt x="173928" y="11917"/>
                        </a:lnTo>
                        <a:lnTo>
                          <a:pt x="193098" y="56079"/>
                        </a:lnTo>
                        <a:lnTo>
                          <a:pt x="213980" y="49597"/>
                        </a:lnTo>
                        <a:lnTo>
                          <a:pt x="231303" y="478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7AC18048-34C3-421A-B6A8-D6AAE30F7D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47959" y="1555789"/>
                    <a:ext cx="301560" cy="301558"/>
                  </a:xfrm>
                  <a:custGeom>
                    <a:avLst/>
                    <a:gdLst>
                      <a:gd name="connsiteX0" fmla="*/ 231303 w 508325"/>
                      <a:gd name="connsiteY0" fmla="*/ 0 h 508325"/>
                      <a:gd name="connsiteX1" fmla="*/ 277022 w 508325"/>
                      <a:gd name="connsiteY1" fmla="*/ 0 h 508325"/>
                      <a:gd name="connsiteX2" fmla="*/ 277022 w 508325"/>
                      <a:gd name="connsiteY2" fmla="*/ 47467 h 508325"/>
                      <a:gd name="connsiteX3" fmla="*/ 298145 w 508325"/>
                      <a:gd name="connsiteY3" fmla="*/ 49597 h 508325"/>
                      <a:gd name="connsiteX4" fmla="*/ 308986 w 508325"/>
                      <a:gd name="connsiteY4" fmla="*/ 52962 h 508325"/>
                      <a:gd name="connsiteX5" fmla="*/ 326195 w 508325"/>
                      <a:gd name="connsiteY5" fmla="*/ 9352 h 508325"/>
                      <a:gd name="connsiteX6" fmla="*/ 368723 w 508325"/>
                      <a:gd name="connsiteY6" fmla="*/ 26134 h 508325"/>
                      <a:gd name="connsiteX7" fmla="*/ 351023 w 508325"/>
                      <a:gd name="connsiteY7" fmla="*/ 70988 h 508325"/>
                      <a:gd name="connsiteX8" fmla="*/ 383269 w 508325"/>
                      <a:gd name="connsiteY8" fmla="*/ 92729 h 508325"/>
                      <a:gd name="connsiteX9" fmla="*/ 417719 w 508325"/>
                      <a:gd name="connsiteY9" fmla="*/ 58279 h 508325"/>
                      <a:gd name="connsiteX10" fmla="*/ 450047 w 508325"/>
                      <a:gd name="connsiteY10" fmla="*/ 90607 h 508325"/>
                      <a:gd name="connsiteX11" fmla="*/ 415967 w 508325"/>
                      <a:gd name="connsiteY11" fmla="*/ 124688 h 508325"/>
                      <a:gd name="connsiteX12" fmla="*/ 433867 w 508325"/>
                      <a:gd name="connsiteY12" fmla="*/ 151237 h 508325"/>
                      <a:gd name="connsiteX13" fmla="*/ 478205 w 508325"/>
                      <a:gd name="connsiteY13" fmla="*/ 131991 h 508325"/>
                      <a:gd name="connsiteX14" fmla="*/ 496410 w 508325"/>
                      <a:gd name="connsiteY14" fmla="*/ 173929 h 508325"/>
                      <a:gd name="connsiteX15" fmla="*/ 454442 w 508325"/>
                      <a:gd name="connsiteY15" fmla="*/ 192146 h 508325"/>
                      <a:gd name="connsiteX16" fmla="*/ 460630 w 508325"/>
                      <a:gd name="connsiteY16" fmla="*/ 212081 h 508325"/>
                      <a:gd name="connsiteX17" fmla="*/ 462568 w 508325"/>
                      <a:gd name="connsiteY17" fmla="*/ 231303 h 508325"/>
                      <a:gd name="connsiteX18" fmla="*/ 508325 w 508325"/>
                      <a:gd name="connsiteY18" fmla="*/ 231303 h 508325"/>
                      <a:gd name="connsiteX19" fmla="*/ 508325 w 508325"/>
                      <a:gd name="connsiteY19" fmla="*/ 277022 h 508325"/>
                      <a:gd name="connsiteX20" fmla="*/ 462568 w 508325"/>
                      <a:gd name="connsiteY20" fmla="*/ 277022 h 508325"/>
                      <a:gd name="connsiteX21" fmla="*/ 460630 w 508325"/>
                      <a:gd name="connsiteY21" fmla="*/ 296246 h 508325"/>
                      <a:gd name="connsiteX22" fmla="*/ 456532 w 508325"/>
                      <a:gd name="connsiteY22" fmla="*/ 309447 h 508325"/>
                      <a:gd name="connsiteX23" fmla="*/ 498974 w 508325"/>
                      <a:gd name="connsiteY23" fmla="*/ 326195 h 508325"/>
                      <a:gd name="connsiteX24" fmla="*/ 482191 w 508325"/>
                      <a:gd name="connsiteY24" fmla="*/ 368723 h 508325"/>
                      <a:gd name="connsiteX25" fmla="*/ 437827 w 508325"/>
                      <a:gd name="connsiteY25" fmla="*/ 351216 h 508325"/>
                      <a:gd name="connsiteX26" fmla="*/ 415967 w 508325"/>
                      <a:gd name="connsiteY26" fmla="*/ 383639 h 508325"/>
                      <a:gd name="connsiteX27" fmla="*/ 450047 w 508325"/>
                      <a:gd name="connsiteY27" fmla="*/ 417719 h 508325"/>
                      <a:gd name="connsiteX28" fmla="*/ 417719 w 508325"/>
                      <a:gd name="connsiteY28" fmla="*/ 450047 h 508325"/>
                      <a:gd name="connsiteX29" fmla="*/ 383269 w 508325"/>
                      <a:gd name="connsiteY29" fmla="*/ 415597 h 508325"/>
                      <a:gd name="connsiteX30" fmla="*/ 356881 w 508325"/>
                      <a:gd name="connsiteY30" fmla="*/ 433388 h 508325"/>
                      <a:gd name="connsiteX31" fmla="*/ 376336 w 508325"/>
                      <a:gd name="connsiteY31" fmla="*/ 478206 h 508325"/>
                      <a:gd name="connsiteX32" fmla="*/ 334398 w 508325"/>
                      <a:gd name="connsiteY32" fmla="*/ 496410 h 508325"/>
                      <a:gd name="connsiteX33" fmla="*/ 315679 w 508325"/>
                      <a:gd name="connsiteY33" fmla="*/ 453287 h 508325"/>
                      <a:gd name="connsiteX34" fmla="*/ 298145 w 508325"/>
                      <a:gd name="connsiteY34" fmla="*/ 458730 h 508325"/>
                      <a:gd name="connsiteX35" fmla="*/ 277022 w 508325"/>
                      <a:gd name="connsiteY35" fmla="*/ 460859 h 508325"/>
                      <a:gd name="connsiteX36" fmla="*/ 277022 w 508325"/>
                      <a:gd name="connsiteY36" fmla="*/ 508325 h 508325"/>
                      <a:gd name="connsiteX37" fmla="*/ 231303 w 508325"/>
                      <a:gd name="connsiteY37" fmla="*/ 508325 h 508325"/>
                      <a:gd name="connsiteX38" fmla="*/ 231303 w 508325"/>
                      <a:gd name="connsiteY38" fmla="*/ 460476 h 508325"/>
                      <a:gd name="connsiteX39" fmla="*/ 213980 w 508325"/>
                      <a:gd name="connsiteY39" fmla="*/ 458730 h 508325"/>
                      <a:gd name="connsiteX40" fmla="*/ 199754 w 508325"/>
                      <a:gd name="connsiteY40" fmla="*/ 454314 h 508325"/>
                      <a:gd name="connsiteX41" fmla="*/ 182130 w 508325"/>
                      <a:gd name="connsiteY41" fmla="*/ 498974 h 508325"/>
                      <a:gd name="connsiteX42" fmla="*/ 139603 w 508325"/>
                      <a:gd name="connsiteY42" fmla="*/ 482192 h 508325"/>
                      <a:gd name="connsiteX43" fmla="*/ 158102 w 508325"/>
                      <a:gd name="connsiteY43" fmla="*/ 435316 h 508325"/>
                      <a:gd name="connsiteX44" fmla="*/ 126587 w 508325"/>
                      <a:gd name="connsiteY44" fmla="*/ 414068 h 508325"/>
                      <a:gd name="connsiteX45" fmla="*/ 90607 w 508325"/>
                      <a:gd name="connsiteY45" fmla="*/ 450047 h 508325"/>
                      <a:gd name="connsiteX46" fmla="*/ 58278 w 508325"/>
                      <a:gd name="connsiteY46" fmla="*/ 417719 h 508325"/>
                      <a:gd name="connsiteX47" fmla="*/ 94628 w 508325"/>
                      <a:gd name="connsiteY47" fmla="*/ 381370 h 508325"/>
                      <a:gd name="connsiteX48" fmla="*/ 77397 w 508325"/>
                      <a:gd name="connsiteY48" fmla="*/ 355814 h 508325"/>
                      <a:gd name="connsiteX49" fmla="*/ 30121 w 508325"/>
                      <a:gd name="connsiteY49" fmla="*/ 376336 h 508325"/>
                      <a:gd name="connsiteX50" fmla="*/ 11915 w 508325"/>
                      <a:gd name="connsiteY50" fmla="*/ 334398 h 508325"/>
                      <a:gd name="connsiteX51" fmla="*/ 57231 w 508325"/>
                      <a:gd name="connsiteY51" fmla="*/ 314727 h 508325"/>
                      <a:gd name="connsiteX52" fmla="*/ 51494 w 508325"/>
                      <a:gd name="connsiteY52" fmla="*/ 296246 h 508325"/>
                      <a:gd name="connsiteX53" fmla="*/ 49557 w 508325"/>
                      <a:gd name="connsiteY53" fmla="*/ 277022 h 508325"/>
                      <a:gd name="connsiteX54" fmla="*/ 0 w 508325"/>
                      <a:gd name="connsiteY54" fmla="*/ 277022 h 508325"/>
                      <a:gd name="connsiteX55" fmla="*/ 0 w 508325"/>
                      <a:gd name="connsiteY55" fmla="*/ 231303 h 508325"/>
                      <a:gd name="connsiteX56" fmla="*/ 49557 w 508325"/>
                      <a:gd name="connsiteY56" fmla="*/ 231303 h 508325"/>
                      <a:gd name="connsiteX57" fmla="*/ 51494 w 508325"/>
                      <a:gd name="connsiteY57" fmla="*/ 212081 h 508325"/>
                      <a:gd name="connsiteX58" fmla="*/ 55178 w 508325"/>
                      <a:gd name="connsiteY58" fmla="*/ 200214 h 508325"/>
                      <a:gd name="connsiteX59" fmla="*/ 9352 w 508325"/>
                      <a:gd name="connsiteY59" fmla="*/ 182130 h 508325"/>
                      <a:gd name="connsiteX60" fmla="*/ 26134 w 508325"/>
                      <a:gd name="connsiteY60" fmla="*/ 139603 h 508325"/>
                      <a:gd name="connsiteX61" fmla="*/ 73499 w 508325"/>
                      <a:gd name="connsiteY61" fmla="*/ 158294 h 508325"/>
                      <a:gd name="connsiteX62" fmla="*/ 94628 w 508325"/>
                      <a:gd name="connsiteY62" fmla="*/ 126957 h 508325"/>
                      <a:gd name="connsiteX63" fmla="*/ 58278 w 508325"/>
                      <a:gd name="connsiteY63" fmla="*/ 90607 h 508325"/>
                      <a:gd name="connsiteX64" fmla="*/ 90607 w 508325"/>
                      <a:gd name="connsiteY64" fmla="*/ 58279 h 508325"/>
                      <a:gd name="connsiteX65" fmla="*/ 126587 w 508325"/>
                      <a:gd name="connsiteY65" fmla="*/ 94259 h 508325"/>
                      <a:gd name="connsiteX66" fmla="*/ 152304 w 508325"/>
                      <a:gd name="connsiteY66" fmla="*/ 76920 h 508325"/>
                      <a:gd name="connsiteX67" fmla="*/ 131989 w 508325"/>
                      <a:gd name="connsiteY67" fmla="*/ 30121 h 508325"/>
                      <a:gd name="connsiteX68" fmla="*/ 173928 w 508325"/>
                      <a:gd name="connsiteY68" fmla="*/ 11917 h 508325"/>
                      <a:gd name="connsiteX69" fmla="*/ 193098 w 508325"/>
                      <a:gd name="connsiteY69" fmla="*/ 56079 h 508325"/>
                      <a:gd name="connsiteX70" fmla="*/ 213980 w 508325"/>
                      <a:gd name="connsiteY70" fmla="*/ 49597 h 508325"/>
                      <a:gd name="connsiteX71" fmla="*/ 231303 w 508325"/>
                      <a:gd name="connsiteY71" fmla="*/ 47850 h 508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</a:cxnLst>
                    <a:rect l="l" t="t" r="r" b="b"/>
                    <a:pathLst>
                      <a:path w="508325" h="508325">
                        <a:moveTo>
                          <a:pt x="231303" y="0"/>
                        </a:moveTo>
                        <a:lnTo>
                          <a:pt x="277022" y="0"/>
                        </a:lnTo>
                        <a:lnTo>
                          <a:pt x="277022" y="47467"/>
                        </a:lnTo>
                        <a:lnTo>
                          <a:pt x="298145" y="49597"/>
                        </a:lnTo>
                        <a:lnTo>
                          <a:pt x="308986" y="52962"/>
                        </a:lnTo>
                        <a:lnTo>
                          <a:pt x="326195" y="9352"/>
                        </a:lnTo>
                        <a:lnTo>
                          <a:pt x="368723" y="26134"/>
                        </a:lnTo>
                        <a:lnTo>
                          <a:pt x="351023" y="70988"/>
                        </a:lnTo>
                        <a:lnTo>
                          <a:pt x="383269" y="92729"/>
                        </a:lnTo>
                        <a:lnTo>
                          <a:pt x="417719" y="58279"/>
                        </a:lnTo>
                        <a:lnTo>
                          <a:pt x="450047" y="90607"/>
                        </a:lnTo>
                        <a:lnTo>
                          <a:pt x="415967" y="124688"/>
                        </a:lnTo>
                        <a:lnTo>
                          <a:pt x="433867" y="151237"/>
                        </a:lnTo>
                        <a:lnTo>
                          <a:pt x="478205" y="131991"/>
                        </a:lnTo>
                        <a:lnTo>
                          <a:pt x="496410" y="173929"/>
                        </a:lnTo>
                        <a:lnTo>
                          <a:pt x="454442" y="192146"/>
                        </a:lnTo>
                        <a:lnTo>
                          <a:pt x="460630" y="212081"/>
                        </a:lnTo>
                        <a:lnTo>
                          <a:pt x="462568" y="231303"/>
                        </a:lnTo>
                        <a:lnTo>
                          <a:pt x="508325" y="231303"/>
                        </a:lnTo>
                        <a:lnTo>
                          <a:pt x="508325" y="277022"/>
                        </a:lnTo>
                        <a:lnTo>
                          <a:pt x="462568" y="277022"/>
                        </a:lnTo>
                        <a:lnTo>
                          <a:pt x="460630" y="296246"/>
                        </a:lnTo>
                        <a:lnTo>
                          <a:pt x="456532" y="309447"/>
                        </a:lnTo>
                        <a:lnTo>
                          <a:pt x="498974" y="326195"/>
                        </a:lnTo>
                        <a:lnTo>
                          <a:pt x="482191" y="368723"/>
                        </a:lnTo>
                        <a:lnTo>
                          <a:pt x="437827" y="351216"/>
                        </a:lnTo>
                        <a:lnTo>
                          <a:pt x="415967" y="383639"/>
                        </a:lnTo>
                        <a:lnTo>
                          <a:pt x="450047" y="417719"/>
                        </a:lnTo>
                        <a:lnTo>
                          <a:pt x="417719" y="450047"/>
                        </a:lnTo>
                        <a:lnTo>
                          <a:pt x="383269" y="415597"/>
                        </a:lnTo>
                        <a:lnTo>
                          <a:pt x="356881" y="433388"/>
                        </a:lnTo>
                        <a:lnTo>
                          <a:pt x="376336" y="478206"/>
                        </a:lnTo>
                        <a:lnTo>
                          <a:pt x="334398" y="496410"/>
                        </a:lnTo>
                        <a:lnTo>
                          <a:pt x="315679" y="453287"/>
                        </a:lnTo>
                        <a:lnTo>
                          <a:pt x="298145" y="458730"/>
                        </a:lnTo>
                        <a:lnTo>
                          <a:pt x="277022" y="460859"/>
                        </a:lnTo>
                        <a:lnTo>
                          <a:pt x="277022" y="508325"/>
                        </a:lnTo>
                        <a:lnTo>
                          <a:pt x="231303" y="508325"/>
                        </a:lnTo>
                        <a:lnTo>
                          <a:pt x="231303" y="460476"/>
                        </a:lnTo>
                        <a:lnTo>
                          <a:pt x="213980" y="458730"/>
                        </a:lnTo>
                        <a:lnTo>
                          <a:pt x="199754" y="454314"/>
                        </a:lnTo>
                        <a:lnTo>
                          <a:pt x="182130" y="498974"/>
                        </a:lnTo>
                        <a:lnTo>
                          <a:pt x="139603" y="482192"/>
                        </a:lnTo>
                        <a:lnTo>
                          <a:pt x="158102" y="435316"/>
                        </a:lnTo>
                        <a:lnTo>
                          <a:pt x="126587" y="414068"/>
                        </a:lnTo>
                        <a:lnTo>
                          <a:pt x="90607" y="450047"/>
                        </a:lnTo>
                        <a:lnTo>
                          <a:pt x="58278" y="417719"/>
                        </a:lnTo>
                        <a:lnTo>
                          <a:pt x="94628" y="381370"/>
                        </a:lnTo>
                        <a:lnTo>
                          <a:pt x="77397" y="355814"/>
                        </a:lnTo>
                        <a:lnTo>
                          <a:pt x="30121" y="376336"/>
                        </a:lnTo>
                        <a:lnTo>
                          <a:pt x="11915" y="334398"/>
                        </a:lnTo>
                        <a:lnTo>
                          <a:pt x="57231" y="314727"/>
                        </a:lnTo>
                        <a:lnTo>
                          <a:pt x="51494" y="296246"/>
                        </a:lnTo>
                        <a:lnTo>
                          <a:pt x="49557" y="277022"/>
                        </a:lnTo>
                        <a:lnTo>
                          <a:pt x="0" y="277022"/>
                        </a:lnTo>
                        <a:lnTo>
                          <a:pt x="0" y="231303"/>
                        </a:lnTo>
                        <a:lnTo>
                          <a:pt x="49557" y="231303"/>
                        </a:lnTo>
                        <a:lnTo>
                          <a:pt x="51494" y="212081"/>
                        </a:lnTo>
                        <a:lnTo>
                          <a:pt x="55178" y="200214"/>
                        </a:lnTo>
                        <a:lnTo>
                          <a:pt x="9352" y="182130"/>
                        </a:lnTo>
                        <a:lnTo>
                          <a:pt x="26134" y="139603"/>
                        </a:lnTo>
                        <a:lnTo>
                          <a:pt x="73499" y="158294"/>
                        </a:lnTo>
                        <a:lnTo>
                          <a:pt x="94628" y="126957"/>
                        </a:lnTo>
                        <a:lnTo>
                          <a:pt x="58278" y="90607"/>
                        </a:lnTo>
                        <a:lnTo>
                          <a:pt x="90607" y="58279"/>
                        </a:lnTo>
                        <a:lnTo>
                          <a:pt x="126587" y="94259"/>
                        </a:lnTo>
                        <a:lnTo>
                          <a:pt x="152304" y="76920"/>
                        </a:lnTo>
                        <a:lnTo>
                          <a:pt x="131989" y="30121"/>
                        </a:lnTo>
                        <a:lnTo>
                          <a:pt x="173928" y="11917"/>
                        </a:lnTo>
                        <a:lnTo>
                          <a:pt x="193098" y="56079"/>
                        </a:lnTo>
                        <a:lnTo>
                          <a:pt x="213980" y="49597"/>
                        </a:lnTo>
                        <a:lnTo>
                          <a:pt x="231303" y="478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円: 塗りつぶしなし 102">
                    <a:extLst>
                      <a:ext uri="{FF2B5EF4-FFF2-40B4-BE49-F238E27FC236}">
                        <a16:creationId xmlns:a16="http://schemas.microsoft.com/office/drawing/2014/main" id="{3D520F89-8C12-4FFA-A24E-B77A47915A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25432" y="1190165"/>
                    <a:ext cx="1035115" cy="1035115"/>
                  </a:xfrm>
                  <a:prstGeom prst="donut">
                    <a:avLst>
                      <a:gd name="adj" fmla="val 6429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楕円 103">
                    <a:extLst>
                      <a:ext uri="{FF2B5EF4-FFF2-40B4-BE49-F238E27FC236}">
                        <a16:creationId xmlns:a16="http://schemas.microsoft.com/office/drawing/2014/main" id="{C14E3BDA-035D-4735-B8EB-3C705925F3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43660" y="1608913"/>
                    <a:ext cx="190852" cy="190852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円: 塗りつぶしなし 104">
                    <a:extLst>
                      <a:ext uri="{FF2B5EF4-FFF2-40B4-BE49-F238E27FC236}">
                        <a16:creationId xmlns:a16="http://schemas.microsoft.com/office/drawing/2014/main" id="{8D1EF2FF-32CB-4644-BDD2-D1320CD018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81182" y="1190165"/>
                    <a:ext cx="1035115" cy="1035115"/>
                  </a:xfrm>
                  <a:prstGeom prst="donut">
                    <a:avLst>
                      <a:gd name="adj" fmla="val 5978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楕円 105">
                    <a:extLst>
                      <a:ext uri="{FF2B5EF4-FFF2-40B4-BE49-F238E27FC236}">
                        <a16:creationId xmlns:a16="http://schemas.microsoft.com/office/drawing/2014/main" id="{3AA0214E-1145-4C96-BA71-C2E91B296B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93722" y="1602705"/>
                    <a:ext cx="210034" cy="210034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444BB53A-BCEC-45C6-8CEF-D481552E47C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819291" y="602910"/>
                    <a:ext cx="1002183" cy="1635642"/>
                  </a:xfrm>
                  <a:custGeom>
                    <a:avLst/>
                    <a:gdLst>
                      <a:gd name="connsiteX0" fmla="*/ 225520 w 1002183"/>
                      <a:gd name="connsiteY0" fmla="*/ 1217230 h 1635642"/>
                      <a:gd name="connsiteX1" fmla="*/ 768631 w 1002183"/>
                      <a:gd name="connsiteY1" fmla="*/ 1546008 h 1635642"/>
                      <a:gd name="connsiteX2" fmla="*/ 926594 w 1002183"/>
                      <a:gd name="connsiteY2" fmla="*/ 1069374 h 1635642"/>
                      <a:gd name="connsiteX3" fmla="*/ 251655 w 1002183"/>
                      <a:gd name="connsiteY3" fmla="*/ 394436 h 1635642"/>
                      <a:gd name="connsiteX4" fmla="*/ 225520 w 1002183"/>
                      <a:gd name="connsiteY4" fmla="*/ 409525 h 1635642"/>
                      <a:gd name="connsiteX5" fmla="*/ 0 w 1002183"/>
                      <a:gd name="connsiteY5" fmla="*/ 1235339 h 1635642"/>
                      <a:gd name="connsiteX6" fmla="*/ 35370 w 1002183"/>
                      <a:gd name="connsiteY6" fmla="*/ 1199969 h 1635642"/>
                      <a:gd name="connsiteX7" fmla="*/ 154780 w 1002183"/>
                      <a:gd name="connsiteY7" fmla="*/ 1199969 h 1635642"/>
                      <a:gd name="connsiteX8" fmla="*/ 154780 w 1002183"/>
                      <a:gd name="connsiteY8" fmla="*/ 288681 h 1635642"/>
                      <a:gd name="connsiteX9" fmla="*/ 165140 w 1002183"/>
                      <a:gd name="connsiteY9" fmla="*/ 263670 h 1635642"/>
                      <a:gd name="connsiteX10" fmla="*/ 165403 w 1002183"/>
                      <a:gd name="connsiteY10" fmla="*/ 263561 h 1635642"/>
                      <a:gd name="connsiteX11" fmla="*/ 166984 w 1002183"/>
                      <a:gd name="connsiteY11" fmla="*/ 259744 h 1635642"/>
                      <a:gd name="connsiteX12" fmla="*/ 217005 w 1002183"/>
                      <a:gd name="connsiteY12" fmla="*/ 259744 h 1635642"/>
                      <a:gd name="connsiteX13" fmla="*/ 263294 w 1002183"/>
                      <a:gd name="connsiteY13" fmla="*/ 306033 h 1635642"/>
                      <a:gd name="connsiteX14" fmla="*/ 785141 w 1002183"/>
                      <a:gd name="connsiteY14" fmla="*/ 4744 h 1635642"/>
                      <a:gd name="connsiteX15" fmla="*/ 833457 w 1002183"/>
                      <a:gd name="connsiteY15" fmla="*/ 17690 h 1635642"/>
                      <a:gd name="connsiteX16" fmla="*/ 820511 w 1002183"/>
                      <a:gd name="connsiteY16" fmla="*/ 66007 h 1635642"/>
                      <a:gd name="connsiteX17" fmla="*/ 315079 w 1002183"/>
                      <a:gd name="connsiteY17" fmla="*/ 357818 h 1635642"/>
                      <a:gd name="connsiteX18" fmla="*/ 985000 w 1002183"/>
                      <a:gd name="connsiteY18" fmla="*/ 1027739 h 1635642"/>
                      <a:gd name="connsiteX19" fmla="*/ 988403 w 1002183"/>
                      <a:gd name="connsiteY19" fmla="*/ 1035955 h 1635642"/>
                      <a:gd name="connsiteX20" fmla="*/ 998412 w 1002183"/>
                      <a:gd name="connsiteY20" fmla="*/ 1044606 h 1635642"/>
                      <a:gd name="connsiteX21" fmla="*/ 1000379 w 1002183"/>
                      <a:gd name="connsiteY21" fmla="*/ 1071605 h 1635642"/>
                      <a:gd name="connsiteX22" fmla="*/ 822395 w 1002183"/>
                      <a:gd name="connsiteY22" fmla="*/ 1608650 h 1635642"/>
                      <a:gd name="connsiteX23" fmla="*/ 821597 w 1002183"/>
                      <a:gd name="connsiteY23" fmla="*/ 1609572 h 1635642"/>
                      <a:gd name="connsiteX24" fmla="*/ 820221 w 1002183"/>
                      <a:gd name="connsiteY24" fmla="*/ 1618584 h 1635642"/>
                      <a:gd name="connsiteX25" fmla="*/ 771646 w 1002183"/>
                      <a:gd name="connsiteY25" fmla="*/ 1630525 h 1635642"/>
                      <a:gd name="connsiteX26" fmla="*/ 177262 w 1002183"/>
                      <a:gd name="connsiteY26" fmla="*/ 1270709 h 1635642"/>
                      <a:gd name="connsiteX27" fmla="*/ 35370 w 1002183"/>
                      <a:gd name="connsiteY27" fmla="*/ 1270709 h 1635642"/>
                      <a:gd name="connsiteX28" fmla="*/ 0 w 1002183"/>
                      <a:gd name="connsiteY28" fmla="*/ 1235339 h 1635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002183" h="1635642">
                        <a:moveTo>
                          <a:pt x="225520" y="1217230"/>
                        </a:moveTo>
                        <a:lnTo>
                          <a:pt x="768631" y="1546008"/>
                        </a:lnTo>
                        <a:lnTo>
                          <a:pt x="926594" y="1069374"/>
                        </a:lnTo>
                        <a:lnTo>
                          <a:pt x="251655" y="394436"/>
                        </a:lnTo>
                        <a:lnTo>
                          <a:pt x="225520" y="409525"/>
                        </a:lnTo>
                        <a:close/>
                        <a:moveTo>
                          <a:pt x="0" y="1235339"/>
                        </a:moveTo>
                        <a:cubicBezTo>
                          <a:pt x="0" y="1215805"/>
                          <a:pt x="15836" y="1199969"/>
                          <a:pt x="35370" y="1199969"/>
                        </a:cubicBezTo>
                        <a:lnTo>
                          <a:pt x="154780" y="1199969"/>
                        </a:lnTo>
                        <a:lnTo>
                          <a:pt x="154780" y="288681"/>
                        </a:lnTo>
                        <a:cubicBezTo>
                          <a:pt x="154780" y="278913"/>
                          <a:pt x="158739" y="270071"/>
                          <a:pt x="165140" y="263670"/>
                        </a:cubicBezTo>
                        <a:lnTo>
                          <a:pt x="165403" y="263561"/>
                        </a:lnTo>
                        <a:lnTo>
                          <a:pt x="166984" y="259744"/>
                        </a:lnTo>
                        <a:cubicBezTo>
                          <a:pt x="180797" y="245931"/>
                          <a:pt x="203192" y="245931"/>
                          <a:pt x="217005" y="259744"/>
                        </a:cubicBezTo>
                        <a:lnTo>
                          <a:pt x="263294" y="306033"/>
                        </a:lnTo>
                        <a:lnTo>
                          <a:pt x="785141" y="4744"/>
                        </a:lnTo>
                        <a:cubicBezTo>
                          <a:pt x="802058" y="-5023"/>
                          <a:pt x="823690" y="773"/>
                          <a:pt x="833457" y="17690"/>
                        </a:cubicBezTo>
                        <a:cubicBezTo>
                          <a:pt x="843224" y="34607"/>
                          <a:pt x="837428" y="56240"/>
                          <a:pt x="820511" y="66007"/>
                        </a:cubicBezTo>
                        <a:lnTo>
                          <a:pt x="315079" y="357818"/>
                        </a:lnTo>
                        <a:lnTo>
                          <a:pt x="985000" y="1027739"/>
                        </a:lnTo>
                        <a:lnTo>
                          <a:pt x="988403" y="1035955"/>
                        </a:lnTo>
                        <a:lnTo>
                          <a:pt x="998412" y="1044606"/>
                        </a:lnTo>
                        <a:cubicBezTo>
                          <a:pt x="1002475" y="1052694"/>
                          <a:pt x="1003451" y="1062334"/>
                          <a:pt x="1000379" y="1071605"/>
                        </a:cubicBezTo>
                        <a:lnTo>
                          <a:pt x="822395" y="1608650"/>
                        </a:lnTo>
                        <a:lnTo>
                          <a:pt x="821597" y="1609572"/>
                        </a:lnTo>
                        <a:lnTo>
                          <a:pt x="820221" y="1618584"/>
                        </a:lnTo>
                        <a:cubicBezTo>
                          <a:pt x="810105" y="1635295"/>
                          <a:pt x="788356" y="1640641"/>
                          <a:pt x="771646" y="1630525"/>
                        </a:cubicBezTo>
                        <a:lnTo>
                          <a:pt x="177262" y="1270709"/>
                        </a:lnTo>
                        <a:lnTo>
                          <a:pt x="35370" y="1270709"/>
                        </a:lnTo>
                        <a:cubicBezTo>
                          <a:pt x="15836" y="1270709"/>
                          <a:pt x="0" y="1254873"/>
                          <a:pt x="0" y="1235339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円: 塗りつぶしなし 107">
                    <a:extLst>
                      <a:ext uri="{FF2B5EF4-FFF2-40B4-BE49-F238E27FC236}">
                        <a16:creationId xmlns:a16="http://schemas.microsoft.com/office/drawing/2014/main" id="{A325B758-C8FD-4E77-9CFA-F45D915DF8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58134" y="1638325"/>
                    <a:ext cx="456104" cy="456104"/>
                  </a:xfrm>
                  <a:prstGeom prst="donut">
                    <a:avLst>
                      <a:gd name="adj" fmla="val 5978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楕円 108">
                    <a:extLst>
                      <a:ext uri="{FF2B5EF4-FFF2-40B4-BE49-F238E27FC236}">
                        <a16:creationId xmlns:a16="http://schemas.microsoft.com/office/drawing/2014/main" id="{31A0BC77-6E33-4A1A-AF29-6AFCE3D45B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986865" y="1780873"/>
                    <a:ext cx="190852" cy="190852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四角形: 上の 2 つの角を丸める 109">
                    <a:extLst>
                      <a:ext uri="{FF2B5EF4-FFF2-40B4-BE49-F238E27FC236}">
                        <a16:creationId xmlns:a16="http://schemas.microsoft.com/office/drawing/2014/main" id="{C330D5FE-BEB8-4196-B717-8923500D0A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768958" y="913726"/>
                    <a:ext cx="367998" cy="87692"/>
                  </a:xfrm>
                  <a:prstGeom prst="round2SameRect">
                    <a:avLst>
                      <a:gd name="adj1" fmla="val 50000"/>
                      <a:gd name="adj2" fmla="val 21751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" name="フリーフォーム: 図形 110">
                    <a:extLst>
                      <a:ext uri="{FF2B5EF4-FFF2-40B4-BE49-F238E27FC236}">
                        <a16:creationId xmlns:a16="http://schemas.microsoft.com/office/drawing/2014/main" id="{8BFB98E0-F452-435A-A1C5-ADEE6847733F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8702955" y="714346"/>
                    <a:ext cx="231458" cy="365686"/>
                  </a:xfrm>
                  <a:custGeom>
                    <a:avLst/>
                    <a:gdLst>
                      <a:gd name="connsiteX0" fmla="*/ 0 w 265666"/>
                      <a:gd name="connsiteY0" fmla="*/ 419732 h 419732"/>
                      <a:gd name="connsiteX1" fmla="*/ 0 w 265666"/>
                      <a:gd name="connsiteY1" fmla="*/ 132833 h 419732"/>
                      <a:gd name="connsiteX2" fmla="*/ 132833 w 265666"/>
                      <a:gd name="connsiteY2" fmla="*/ 0 h 419732"/>
                      <a:gd name="connsiteX3" fmla="*/ 265666 w 265666"/>
                      <a:gd name="connsiteY3" fmla="*/ 132833 h 419732"/>
                      <a:gd name="connsiteX4" fmla="*/ 265666 w 265666"/>
                      <a:gd name="connsiteY4" fmla="*/ 256595 h 419732"/>
                      <a:gd name="connsiteX5" fmla="*/ 189761 w 265666"/>
                      <a:gd name="connsiteY5" fmla="*/ 256595 h 419732"/>
                      <a:gd name="connsiteX6" fmla="*/ 189761 w 265666"/>
                      <a:gd name="connsiteY6" fmla="*/ 132833 h 419732"/>
                      <a:gd name="connsiteX7" fmla="*/ 132833 w 265666"/>
                      <a:gd name="connsiteY7" fmla="*/ 75905 h 419732"/>
                      <a:gd name="connsiteX8" fmla="*/ 75905 w 265666"/>
                      <a:gd name="connsiteY8" fmla="*/ 132833 h 419732"/>
                      <a:gd name="connsiteX9" fmla="*/ 75905 w 265666"/>
                      <a:gd name="connsiteY9" fmla="*/ 419732 h 41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5666" h="419732">
                        <a:moveTo>
                          <a:pt x="0" y="419732"/>
                        </a:moveTo>
                        <a:lnTo>
                          <a:pt x="0" y="132833"/>
                        </a:lnTo>
                        <a:cubicBezTo>
                          <a:pt x="0" y="59471"/>
                          <a:pt x="59471" y="0"/>
                          <a:pt x="132833" y="0"/>
                        </a:cubicBezTo>
                        <a:cubicBezTo>
                          <a:pt x="206195" y="0"/>
                          <a:pt x="265666" y="59471"/>
                          <a:pt x="265666" y="132833"/>
                        </a:cubicBezTo>
                        <a:lnTo>
                          <a:pt x="265666" y="256595"/>
                        </a:lnTo>
                        <a:lnTo>
                          <a:pt x="189761" y="256595"/>
                        </a:lnTo>
                        <a:lnTo>
                          <a:pt x="189761" y="132833"/>
                        </a:lnTo>
                        <a:cubicBezTo>
                          <a:pt x="189761" y="101393"/>
                          <a:pt x="164273" y="75905"/>
                          <a:pt x="132833" y="75905"/>
                        </a:cubicBezTo>
                        <a:cubicBezTo>
                          <a:pt x="101393" y="75905"/>
                          <a:pt x="75905" y="101393"/>
                          <a:pt x="75905" y="132833"/>
                        </a:cubicBezTo>
                        <a:lnTo>
                          <a:pt x="75905" y="419732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四角形: 上の 2 つの角を丸める 111">
                    <a:extLst>
                      <a:ext uri="{FF2B5EF4-FFF2-40B4-BE49-F238E27FC236}">
                        <a16:creationId xmlns:a16="http://schemas.microsoft.com/office/drawing/2014/main" id="{60331F0B-F503-4179-812E-5F65BCE4E0C6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8085919" y="1653339"/>
                    <a:ext cx="48850" cy="244149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四角形: 角を丸くする 112">
                    <a:extLst>
                      <a:ext uri="{FF2B5EF4-FFF2-40B4-BE49-F238E27FC236}">
                        <a16:creationId xmlns:a16="http://schemas.microsoft.com/office/drawing/2014/main" id="{8B41D659-48C9-4A37-93F0-F089915AD5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041744" y="1623923"/>
                    <a:ext cx="197559" cy="55190"/>
                  </a:xfrm>
                  <a:prstGeom prst="round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D0D340FA-C8F2-462B-A821-B8CFB875DB7C}"/>
                    </a:ext>
                  </a:extLst>
                </p:cNvPr>
                <p:cNvGrpSpPr/>
                <p:nvPr/>
              </p:nvGrpSpPr>
              <p:grpSpPr>
                <a:xfrm>
                  <a:off x="1121700" y="2037883"/>
                  <a:ext cx="768207" cy="776424"/>
                  <a:chOff x="3826219" y="4359939"/>
                  <a:chExt cx="768207" cy="776424"/>
                </a:xfrm>
                <a:solidFill>
                  <a:srgbClr val="00B050"/>
                </a:solidFill>
              </p:grpSpPr>
              <p:sp>
                <p:nvSpPr>
                  <p:cNvPr id="91" name="四角形: 上の 2 つの角を丸める 90">
                    <a:extLst>
                      <a:ext uri="{FF2B5EF4-FFF2-40B4-BE49-F238E27FC236}">
                        <a16:creationId xmlns:a16="http://schemas.microsoft.com/office/drawing/2014/main" id="{78EDAFCA-F067-4ADD-83F6-C3CAE657DC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6219" y="4649442"/>
                    <a:ext cx="148036" cy="414680"/>
                  </a:xfrm>
                  <a:prstGeom prst="round2SameRect">
                    <a:avLst>
                      <a:gd name="adj1" fmla="val 33400"/>
                      <a:gd name="adj2" fmla="val 979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四角形: 上の 2 つの角を丸める 91">
                    <a:extLst>
                      <a:ext uri="{FF2B5EF4-FFF2-40B4-BE49-F238E27FC236}">
                        <a16:creationId xmlns:a16="http://schemas.microsoft.com/office/drawing/2014/main" id="{369CABC1-FB8C-4220-9ED6-C695849CEC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88825" y="4519958"/>
                    <a:ext cx="691118" cy="607554"/>
                  </a:xfrm>
                  <a:prstGeom prst="round2SameRect">
                    <a:avLst>
                      <a:gd name="adj1" fmla="val 0"/>
                      <a:gd name="adj2" fmla="val 9407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四角形: 上の 2 つの角を丸める 92">
                    <a:extLst>
                      <a:ext uri="{FF2B5EF4-FFF2-40B4-BE49-F238E27FC236}">
                        <a16:creationId xmlns:a16="http://schemas.microsoft.com/office/drawing/2014/main" id="{5BEBF134-017E-4C60-B786-B2D11A979C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83431" y="4528809"/>
                    <a:ext cx="69466" cy="607554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四角形: 上の 2 つの角を丸める 93">
                    <a:extLst>
                      <a:ext uri="{FF2B5EF4-FFF2-40B4-BE49-F238E27FC236}">
                        <a16:creationId xmlns:a16="http://schemas.microsoft.com/office/drawing/2014/main" id="{AD05B509-FA87-4EE0-A246-4611E8AB8A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25102" y="4528807"/>
                    <a:ext cx="69466" cy="607554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5" name="四角形: 上の 2 つの角を丸める 94">
                    <a:extLst>
                      <a:ext uri="{FF2B5EF4-FFF2-40B4-BE49-F238E27FC236}">
                        <a16:creationId xmlns:a16="http://schemas.microsoft.com/office/drawing/2014/main" id="{8873FD56-00F3-417E-A16D-672BC4193D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74346" y="4359939"/>
                    <a:ext cx="720080" cy="185513"/>
                  </a:xfrm>
                  <a:prstGeom prst="round2SameRect">
                    <a:avLst>
                      <a:gd name="adj1" fmla="val 28345"/>
                      <a:gd name="adj2" fmla="val 0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5" name="台形 64">
                  <a:extLst>
                    <a:ext uri="{FF2B5EF4-FFF2-40B4-BE49-F238E27FC236}">
                      <a16:creationId xmlns:a16="http://schemas.microsoft.com/office/drawing/2014/main" id="{041F1E3C-59C0-466B-8671-59440D7564BC}"/>
                    </a:ext>
                  </a:extLst>
                </p:cNvPr>
                <p:cNvSpPr/>
                <p:nvPr/>
              </p:nvSpPr>
              <p:spPr bwMode="auto">
                <a:xfrm>
                  <a:off x="2017354" y="1778914"/>
                  <a:ext cx="151998" cy="147218"/>
                </a:xfrm>
                <a:prstGeom prst="trapezoid">
                  <a:avLst/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四角形: 上の 2 つの角を丸める 401">
                  <a:extLst>
                    <a:ext uri="{FF2B5EF4-FFF2-40B4-BE49-F238E27FC236}">
                      <a16:creationId xmlns:a16="http://schemas.microsoft.com/office/drawing/2014/main" id="{75A60166-22F1-4168-A3A9-88D682B892A6}"/>
                    </a:ext>
                  </a:extLst>
                </p:cNvPr>
                <p:cNvSpPr/>
                <p:nvPr/>
              </p:nvSpPr>
              <p:spPr bwMode="auto">
                <a:xfrm>
                  <a:off x="1913075" y="1909368"/>
                  <a:ext cx="395786" cy="587793"/>
                </a:xfrm>
                <a:custGeom>
                  <a:avLst/>
                  <a:gdLst>
                    <a:gd name="connsiteX0" fmla="*/ 123120 w 362448"/>
                    <a:gd name="connsiteY0" fmla="*/ 0 h 587793"/>
                    <a:gd name="connsiteX1" fmla="*/ 239328 w 362448"/>
                    <a:gd name="connsiteY1" fmla="*/ 0 h 587793"/>
                    <a:gd name="connsiteX2" fmla="*/ 362448 w 362448"/>
                    <a:gd name="connsiteY2" fmla="*/ 123120 h 587793"/>
                    <a:gd name="connsiteX3" fmla="*/ 362448 w 362448"/>
                    <a:gd name="connsiteY3" fmla="*/ 587793 h 587793"/>
                    <a:gd name="connsiteX4" fmla="*/ 362448 w 362448"/>
                    <a:gd name="connsiteY4" fmla="*/ 587793 h 587793"/>
                    <a:gd name="connsiteX5" fmla="*/ 0 w 362448"/>
                    <a:gd name="connsiteY5" fmla="*/ 587793 h 587793"/>
                    <a:gd name="connsiteX6" fmla="*/ 0 w 362448"/>
                    <a:gd name="connsiteY6" fmla="*/ 587793 h 587793"/>
                    <a:gd name="connsiteX7" fmla="*/ 0 w 362448"/>
                    <a:gd name="connsiteY7" fmla="*/ 123120 h 587793"/>
                    <a:gd name="connsiteX8" fmla="*/ 123120 w 362448"/>
                    <a:gd name="connsiteY8" fmla="*/ 0 h 587793"/>
                    <a:gd name="connsiteX0" fmla="*/ 123120 w 395786"/>
                    <a:gd name="connsiteY0" fmla="*/ 0 h 587793"/>
                    <a:gd name="connsiteX1" fmla="*/ 239328 w 395786"/>
                    <a:gd name="connsiteY1" fmla="*/ 0 h 587793"/>
                    <a:gd name="connsiteX2" fmla="*/ 395786 w 395786"/>
                    <a:gd name="connsiteY2" fmla="*/ 213607 h 587793"/>
                    <a:gd name="connsiteX3" fmla="*/ 362448 w 395786"/>
                    <a:gd name="connsiteY3" fmla="*/ 587793 h 587793"/>
                    <a:gd name="connsiteX4" fmla="*/ 362448 w 395786"/>
                    <a:gd name="connsiteY4" fmla="*/ 587793 h 587793"/>
                    <a:gd name="connsiteX5" fmla="*/ 0 w 395786"/>
                    <a:gd name="connsiteY5" fmla="*/ 587793 h 587793"/>
                    <a:gd name="connsiteX6" fmla="*/ 0 w 395786"/>
                    <a:gd name="connsiteY6" fmla="*/ 587793 h 587793"/>
                    <a:gd name="connsiteX7" fmla="*/ 0 w 395786"/>
                    <a:gd name="connsiteY7" fmla="*/ 123120 h 587793"/>
                    <a:gd name="connsiteX8" fmla="*/ 123120 w 395786"/>
                    <a:gd name="connsiteY8" fmla="*/ 0 h 587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5786" h="587793">
                      <a:moveTo>
                        <a:pt x="123120" y="0"/>
                      </a:moveTo>
                      <a:lnTo>
                        <a:pt x="239328" y="0"/>
                      </a:lnTo>
                      <a:cubicBezTo>
                        <a:pt x="307325" y="0"/>
                        <a:pt x="395786" y="145610"/>
                        <a:pt x="395786" y="213607"/>
                      </a:cubicBezTo>
                      <a:lnTo>
                        <a:pt x="362448" y="587793"/>
                      </a:lnTo>
                      <a:lnTo>
                        <a:pt x="362448" y="587793"/>
                      </a:lnTo>
                      <a:lnTo>
                        <a:pt x="0" y="587793"/>
                      </a:lnTo>
                      <a:lnTo>
                        <a:pt x="0" y="587793"/>
                      </a:lnTo>
                      <a:lnTo>
                        <a:pt x="0" y="123120"/>
                      </a:lnTo>
                      <a:cubicBezTo>
                        <a:pt x="0" y="55123"/>
                        <a:pt x="55123" y="0"/>
                        <a:pt x="12312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45AD818F-FA36-4372-8B66-AAD55D7A740F}"/>
                    </a:ext>
                  </a:extLst>
                </p:cNvPr>
                <p:cNvSpPr/>
                <p:nvPr/>
              </p:nvSpPr>
              <p:spPr bwMode="auto">
                <a:xfrm rot="19408671">
                  <a:off x="2826477" y="2658389"/>
                  <a:ext cx="300155" cy="140478"/>
                </a:xfrm>
                <a:custGeom>
                  <a:avLst/>
                  <a:gdLst>
                    <a:gd name="connsiteX0" fmla="*/ 0 w 372928"/>
                    <a:gd name="connsiteY0" fmla="*/ 0 h 191598"/>
                    <a:gd name="connsiteX1" fmla="*/ 172287 w 372928"/>
                    <a:gd name="connsiteY1" fmla="*/ 0 h 191598"/>
                    <a:gd name="connsiteX2" fmla="*/ 206902 w 372928"/>
                    <a:gd name="connsiteY2" fmla="*/ 0 h 191598"/>
                    <a:gd name="connsiteX3" fmla="*/ 277129 w 372928"/>
                    <a:gd name="connsiteY3" fmla="*/ 0 h 191598"/>
                    <a:gd name="connsiteX4" fmla="*/ 372928 w 372928"/>
                    <a:gd name="connsiteY4" fmla="*/ 95799 h 191598"/>
                    <a:gd name="connsiteX5" fmla="*/ 372928 w 372928"/>
                    <a:gd name="connsiteY5" fmla="*/ 147147 h 191598"/>
                    <a:gd name="connsiteX6" fmla="*/ 328477 w 372928"/>
                    <a:gd name="connsiteY6" fmla="*/ 191598 h 191598"/>
                    <a:gd name="connsiteX7" fmla="*/ 175152 w 372928"/>
                    <a:gd name="connsiteY7" fmla="*/ 191598 h 191598"/>
                    <a:gd name="connsiteX8" fmla="*/ 120939 w 372928"/>
                    <a:gd name="connsiteY8" fmla="*/ 191598 h 191598"/>
                    <a:gd name="connsiteX9" fmla="*/ 31750 w 372928"/>
                    <a:gd name="connsiteY9" fmla="*/ 191598 h 191598"/>
                    <a:gd name="connsiteX10" fmla="*/ 0 w 372928"/>
                    <a:gd name="connsiteY10" fmla="*/ 159848 h 191598"/>
                    <a:gd name="connsiteX0" fmla="*/ 0 w 372928"/>
                    <a:gd name="connsiteY0" fmla="*/ 0 h 191598"/>
                    <a:gd name="connsiteX1" fmla="*/ 206902 w 372928"/>
                    <a:gd name="connsiteY1" fmla="*/ 0 h 191598"/>
                    <a:gd name="connsiteX2" fmla="*/ 277129 w 372928"/>
                    <a:gd name="connsiteY2" fmla="*/ 0 h 191598"/>
                    <a:gd name="connsiteX3" fmla="*/ 372928 w 372928"/>
                    <a:gd name="connsiteY3" fmla="*/ 95799 h 191598"/>
                    <a:gd name="connsiteX4" fmla="*/ 372928 w 372928"/>
                    <a:gd name="connsiteY4" fmla="*/ 147147 h 191598"/>
                    <a:gd name="connsiteX5" fmla="*/ 328477 w 372928"/>
                    <a:gd name="connsiteY5" fmla="*/ 191598 h 191598"/>
                    <a:gd name="connsiteX6" fmla="*/ 175152 w 372928"/>
                    <a:gd name="connsiteY6" fmla="*/ 191598 h 191598"/>
                    <a:gd name="connsiteX7" fmla="*/ 120939 w 372928"/>
                    <a:gd name="connsiteY7" fmla="*/ 191598 h 191598"/>
                    <a:gd name="connsiteX8" fmla="*/ 31750 w 372928"/>
                    <a:gd name="connsiteY8" fmla="*/ 191598 h 191598"/>
                    <a:gd name="connsiteX9" fmla="*/ 0 w 372928"/>
                    <a:gd name="connsiteY9" fmla="*/ 159848 h 191598"/>
                    <a:gd name="connsiteX10" fmla="*/ 0 w 372928"/>
                    <a:gd name="connsiteY10" fmla="*/ 0 h 191598"/>
                    <a:gd name="connsiteX0" fmla="*/ 0 w 372928"/>
                    <a:gd name="connsiteY0" fmla="*/ 0 h 191598"/>
                    <a:gd name="connsiteX1" fmla="*/ 277129 w 372928"/>
                    <a:gd name="connsiteY1" fmla="*/ 0 h 191598"/>
                    <a:gd name="connsiteX2" fmla="*/ 372928 w 372928"/>
                    <a:gd name="connsiteY2" fmla="*/ 95799 h 191598"/>
                    <a:gd name="connsiteX3" fmla="*/ 372928 w 372928"/>
                    <a:gd name="connsiteY3" fmla="*/ 147147 h 191598"/>
                    <a:gd name="connsiteX4" fmla="*/ 328477 w 372928"/>
                    <a:gd name="connsiteY4" fmla="*/ 191598 h 191598"/>
                    <a:gd name="connsiteX5" fmla="*/ 175152 w 372928"/>
                    <a:gd name="connsiteY5" fmla="*/ 191598 h 191598"/>
                    <a:gd name="connsiteX6" fmla="*/ 120939 w 372928"/>
                    <a:gd name="connsiteY6" fmla="*/ 191598 h 191598"/>
                    <a:gd name="connsiteX7" fmla="*/ 31750 w 372928"/>
                    <a:gd name="connsiteY7" fmla="*/ 191598 h 191598"/>
                    <a:gd name="connsiteX8" fmla="*/ 0 w 372928"/>
                    <a:gd name="connsiteY8" fmla="*/ 159848 h 191598"/>
                    <a:gd name="connsiteX9" fmla="*/ 0 w 372928"/>
                    <a:gd name="connsiteY9" fmla="*/ 0 h 191598"/>
                    <a:gd name="connsiteX0" fmla="*/ 0 w 372928"/>
                    <a:gd name="connsiteY0" fmla="*/ 0 h 191598"/>
                    <a:gd name="connsiteX1" fmla="*/ 277129 w 372928"/>
                    <a:gd name="connsiteY1" fmla="*/ 0 h 191598"/>
                    <a:gd name="connsiteX2" fmla="*/ 372928 w 372928"/>
                    <a:gd name="connsiteY2" fmla="*/ 95799 h 191598"/>
                    <a:gd name="connsiteX3" fmla="*/ 372928 w 372928"/>
                    <a:gd name="connsiteY3" fmla="*/ 147147 h 191598"/>
                    <a:gd name="connsiteX4" fmla="*/ 328477 w 372928"/>
                    <a:gd name="connsiteY4" fmla="*/ 191598 h 191598"/>
                    <a:gd name="connsiteX5" fmla="*/ 120939 w 372928"/>
                    <a:gd name="connsiteY5" fmla="*/ 191598 h 191598"/>
                    <a:gd name="connsiteX6" fmla="*/ 31750 w 372928"/>
                    <a:gd name="connsiteY6" fmla="*/ 191598 h 191598"/>
                    <a:gd name="connsiteX7" fmla="*/ 0 w 372928"/>
                    <a:gd name="connsiteY7" fmla="*/ 159848 h 191598"/>
                    <a:gd name="connsiteX8" fmla="*/ 0 w 372928"/>
                    <a:gd name="connsiteY8" fmla="*/ 0 h 191598"/>
                    <a:gd name="connsiteX0" fmla="*/ 0 w 372928"/>
                    <a:gd name="connsiteY0" fmla="*/ 0 h 191598"/>
                    <a:gd name="connsiteX1" fmla="*/ 277129 w 372928"/>
                    <a:gd name="connsiteY1" fmla="*/ 0 h 191598"/>
                    <a:gd name="connsiteX2" fmla="*/ 372928 w 372928"/>
                    <a:gd name="connsiteY2" fmla="*/ 95799 h 191598"/>
                    <a:gd name="connsiteX3" fmla="*/ 372928 w 372928"/>
                    <a:gd name="connsiteY3" fmla="*/ 147147 h 191598"/>
                    <a:gd name="connsiteX4" fmla="*/ 328477 w 372928"/>
                    <a:gd name="connsiteY4" fmla="*/ 191598 h 191598"/>
                    <a:gd name="connsiteX5" fmla="*/ 31750 w 372928"/>
                    <a:gd name="connsiteY5" fmla="*/ 191598 h 191598"/>
                    <a:gd name="connsiteX6" fmla="*/ 0 w 372928"/>
                    <a:gd name="connsiteY6" fmla="*/ 159848 h 191598"/>
                    <a:gd name="connsiteX7" fmla="*/ 0 w 372928"/>
                    <a:gd name="connsiteY7" fmla="*/ 0 h 191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72928" h="191598">
                      <a:moveTo>
                        <a:pt x="0" y="0"/>
                      </a:moveTo>
                      <a:lnTo>
                        <a:pt x="277129" y="0"/>
                      </a:lnTo>
                      <a:cubicBezTo>
                        <a:pt x="330037" y="0"/>
                        <a:pt x="372928" y="42891"/>
                        <a:pt x="372928" y="95799"/>
                      </a:cubicBezTo>
                      <a:lnTo>
                        <a:pt x="372928" y="147147"/>
                      </a:lnTo>
                      <a:cubicBezTo>
                        <a:pt x="372928" y="171697"/>
                        <a:pt x="353027" y="191598"/>
                        <a:pt x="328477" y="191598"/>
                      </a:cubicBezTo>
                      <a:lnTo>
                        <a:pt x="31750" y="191598"/>
                      </a:lnTo>
                      <a:cubicBezTo>
                        <a:pt x="14215" y="191598"/>
                        <a:pt x="0" y="177383"/>
                        <a:pt x="0" y="15984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E5EFDCCC-9301-4524-B576-AEBA8E7DF3DA}"/>
                    </a:ext>
                  </a:extLst>
                </p:cNvPr>
                <p:cNvSpPr/>
                <p:nvPr/>
              </p:nvSpPr>
              <p:spPr bwMode="auto">
                <a:xfrm>
                  <a:off x="1391901" y="2347465"/>
                  <a:ext cx="298636" cy="298636"/>
                </a:xfrm>
                <a:custGeom>
                  <a:avLst/>
                  <a:gdLst>
                    <a:gd name="connsiteX0" fmla="*/ 162412 w 945106"/>
                    <a:gd name="connsiteY0" fmla="*/ 189939 h 945106"/>
                    <a:gd name="connsiteX1" fmla="*/ 123447 w 945106"/>
                    <a:gd name="connsiteY1" fmla="*/ 237165 h 945106"/>
                    <a:gd name="connsiteX2" fmla="*/ 51546 w 945106"/>
                    <a:gd name="connsiteY2" fmla="*/ 472553 h 945106"/>
                    <a:gd name="connsiteX3" fmla="*/ 174856 w 945106"/>
                    <a:gd name="connsiteY3" fmla="*/ 770249 h 945106"/>
                    <a:gd name="connsiteX4" fmla="*/ 205697 w 945106"/>
                    <a:gd name="connsiteY4" fmla="*/ 795695 h 945106"/>
                    <a:gd name="connsiteX5" fmla="*/ 227214 w 945106"/>
                    <a:gd name="connsiteY5" fmla="*/ 413214 h 945106"/>
                    <a:gd name="connsiteX6" fmla="*/ 181829 w 945106"/>
                    <a:gd name="connsiteY6" fmla="*/ 394415 h 945106"/>
                    <a:gd name="connsiteX7" fmla="*/ 162412 w 945106"/>
                    <a:gd name="connsiteY7" fmla="*/ 347537 h 945106"/>
                    <a:gd name="connsiteX8" fmla="*/ 413486 w 945106"/>
                    <a:gd name="connsiteY8" fmla="*/ 123286 h 945106"/>
                    <a:gd name="connsiteX9" fmla="*/ 462019 w 945106"/>
                    <a:gd name="connsiteY9" fmla="*/ 123286 h 945106"/>
                    <a:gd name="connsiteX10" fmla="*/ 510553 w 945106"/>
                    <a:gd name="connsiteY10" fmla="*/ 171820 h 945106"/>
                    <a:gd name="connsiteX11" fmla="*/ 510553 w 945106"/>
                    <a:gd name="connsiteY11" fmla="*/ 434793 h 945106"/>
                    <a:gd name="connsiteX12" fmla="*/ 496338 w 945106"/>
                    <a:gd name="connsiteY12" fmla="*/ 469112 h 945106"/>
                    <a:gd name="connsiteX13" fmla="*/ 474278 w 945106"/>
                    <a:gd name="connsiteY13" fmla="*/ 478250 h 945106"/>
                    <a:gd name="connsiteX14" fmla="*/ 494461 w 945106"/>
                    <a:gd name="connsiteY14" fmla="*/ 837018 h 945106"/>
                    <a:gd name="connsiteX15" fmla="*/ 393872 w 945106"/>
                    <a:gd name="connsiteY15" fmla="*/ 837018 h 945106"/>
                    <a:gd name="connsiteX16" fmla="*/ 413770 w 945106"/>
                    <a:gd name="connsiteY16" fmla="*/ 483326 h 945106"/>
                    <a:gd name="connsiteX17" fmla="*/ 413486 w 945106"/>
                    <a:gd name="connsiteY17" fmla="*/ 483326 h 945106"/>
                    <a:gd name="connsiteX18" fmla="*/ 472552 w 945106"/>
                    <a:gd name="connsiteY18" fmla="*/ 51547 h 945106"/>
                    <a:gd name="connsiteX19" fmla="*/ 237164 w 945106"/>
                    <a:gd name="connsiteY19" fmla="*/ 123449 h 945106"/>
                    <a:gd name="connsiteX20" fmla="*/ 191984 w 945106"/>
                    <a:gd name="connsiteY20" fmla="*/ 160725 h 945106"/>
                    <a:gd name="connsiteX21" fmla="*/ 191983 w 945106"/>
                    <a:gd name="connsiteY21" fmla="*/ 293229 h 945106"/>
                    <a:gd name="connsiteX22" fmla="*/ 214843 w 945106"/>
                    <a:gd name="connsiteY22" fmla="*/ 316089 h 945106"/>
                    <a:gd name="connsiteX23" fmla="*/ 237703 w 945106"/>
                    <a:gd name="connsiteY23" fmla="*/ 293229 h 945106"/>
                    <a:gd name="connsiteX24" fmla="*/ 237703 w 945106"/>
                    <a:gd name="connsiteY24" fmla="*/ 138180 h 945106"/>
                    <a:gd name="connsiteX25" fmla="*/ 270565 w 945106"/>
                    <a:gd name="connsiteY25" fmla="*/ 138180 h 945106"/>
                    <a:gd name="connsiteX26" fmla="*/ 270564 w 945106"/>
                    <a:gd name="connsiteY26" fmla="*/ 293229 h 945106"/>
                    <a:gd name="connsiteX27" fmla="*/ 293424 w 945106"/>
                    <a:gd name="connsiteY27" fmla="*/ 316089 h 945106"/>
                    <a:gd name="connsiteX28" fmla="*/ 316284 w 945106"/>
                    <a:gd name="connsiteY28" fmla="*/ 293229 h 945106"/>
                    <a:gd name="connsiteX29" fmla="*/ 316284 w 945106"/>
                    <a:gd name="connsiteY29" fmla="*/ 138180 h 945106"/>
                    <a:gd name="connsiteX30" fmla="*/ 345856 w 945106"/>
                    <a:gd name="connsiteY30" fmla="*/ 138180 h 945106"/>
                    <a:gd name="connsiteX31" fmla="*/ 345856 w 945106"/>
                    <a:gd name="connsiteY31" fmla="*/ 347537 h 945106"/>
                    <a:gd name="connsiteX32" fmla="*/ 326439 w 945106"/>
                    <a:gd name="connsiteY32" fmla="*/ 394415 h 945106"/>
                    <a:gd name="connsiteX33" fmla="*/ 280140 w 945106"/>
                    <a:gd name="connsiteY33" fmla="*/ 413592 h 945106"/>
                    <a:gd name="connsiteX34" fmla="*/ 303961 w 945106"/>
                    <a:gd name="connsiteY34" fmla="*/ 837017 h 945106"/>
                    <a:gd name="connsiteX35" fmla="*/ 265461 w 945106"/>
                    <a:gd name="connsiteY35" fmla="*/ 837017 h 945106"/>
                    <a:gd name="connsiteX36" fmla="*/ 308678 w 945106"/>
                    <a:gd name="connsiteY36" fmla="*/ 860474 h 945106"/>
                    <a:gd name="connsiteX37" fmla="*/ 472552 w 945106"/>
                    <a:gd name="connsiteY37" fmla="*/ 893559 h 945106"/>
                    <a:gd name="connsiteX38" fmla="*/ 636427 w 945106"/>
                    <a:gd name="connsiteY38" fmla="*/ 860474 h 945106"/>
                    <a:gd name="connsiteX39" fmla="*/ 679645 w 945106"/>
                    <a:gd name="connsiteY39" fmla="*/ 837016 h 945106"/>
                    <a:gd name="connsiteX40" fmla="*/ 608185 w 945106"/>
                    <a:gd name="connsiteY40" fmla="*/ 837016 h 945106"/>
                    <a:gd name="connsiteX41" fmla="*/ 631732 w 945106"/>
                    <a:gd name="connsiteY41" fmla="*/ 418471 h 945106"/>
                    <a:gd name="connsiteX42" fmla="*/ 621830 w 945106"/>
                    <a:gd name="connsiteY42" fmla="*/ 415212 h 945106"/>
                    <a:gd name="connsiteX43" fmla="*/ 565810 w 945106"/>
                    <a:gd name="connsiteY43" fmla="*/ 277465 h 945106"/>
                    <a:gd name="connsiteX44" fmla="*/ 657532 w 945106"/>
                    <a:gd name="connsiteY44" fmla="*/ 127970 h 945106"/>
                    <a:gd name="connsiteX45" fmla="*/ 749254 w 945106"/>
                    <a:gd name="connsiteY45" fmla="*/ 277465 h 945106"/>
                    <a:gd name="connsiteX46" fmla="*/ 693235 w 945106"/>
                    <a:gd name="connsiteY46" fmla="*/ 415212 h 945106"/>
                    <a:gd name="connsiteX47" fmla="*/ 685193 w 945106"/>
                    <a:gd name="connsiteY47" fmla="*/ 417858 h 945106"/>
                    <a:gd name="connsiteX48" fmla="*/ 707911 w 945106"/>
                    <a:gd name="connsiteY48" fmla="*/ 821674 h 945106"/>
                    <a:gd name="connsiteX49" fmla="*/ 707940 w 945106"/>
                    <a:gd name="connsiteY49" fmla="*/ 821658 h 945106"/>
                    <a:gd name="connsiteX50" fmla="*/ 893558 w 945106"/>
                    <a:gd name="connsiteY50" fmla="*/ 472553 h 945106"/>
                    <a:gd name="connsiteX51" fmla="*/ 472552 w 945106"/>
                    <a:gd name="connsiteY51" fmla="*/ 51547 h 945106"/>
                    <a:gd name="connsiteX52" fmla="*/ 472553 w 945106"/>
                    <a:gd name="connsiteY52" fmla="*/ 0 h 945106"/>
                    <a:gd name="connsiteX53" fmla="*/ 945106 w 945106"/>
                    <a:gd name="connsiteY53" fmla="*/ 472553 h 945106"/>
                    <a:gd name="connsiteX54" fmla="*/ 472553 w 945106"/>
                    <a:gd name="connsiteY54" fmla="*/ 945106 h 945106"/>
                    <a:gd name="connsiteX55" fmla="*/ 0 w 945106"/>
                    <a:gd name="connsiteY55" fmla="*/ 472553 h 945106"/>
                    <a:gd name="connsiteX56" fmla="*/ 472553 w 945106"/>
                    <a:gd name="connsiteY56" fmla="*/ 0 h 945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45106" h="945106">
                      <a:moveTo>
                        <a:pt x="162412" y="189939"/>
                      </a:moveTo>
                      <a:lnTo>
                        <a:pt x="123447" y="237165"/>
                      </a:lnTo>
                      <a:cubicBezTo>
                        <a:pt x="78053" y="304358"/>
                        <a:pt x="51546" y="385360"/>
                        <a:pt x="51546" y="472553"/>
                      </a:cubicBezTo>
                      <a:cubicBezTo>
                        <a:pt x="51546" y="588811"/>
                        <a:pt x="98669" y="694062"/>
                        <a:pt x="174856" y="770249"/>
                      </a:cubicBezTo>
                      <a:lnTo>
                        <a:pt x="205697" y="795695"/>
                      </a:lnTo>
                      <a:lnTo>
                        <a:pt x="227214" y="413214"/>
                      </a:lnTo>
                      <a:lnTo>
                        <a:pt x="181829" y="394415"/>
                      </a:lnTo>
                      <a:cubicBezTo>
                        <a:pt x="169832" y="382418"/>
                        <a:pt x="162412" y="365844"/>
                        <a:pt x="162412" y="347537"/>
                      </a:cubicBezTo>
                      <a:close/>
                      <a:moveTo>
                        <a:pt x="413486" y="123286"/>
                      </a:moveTo>
                      <a:lnTo>
                        <a:pt x="462019" y="123286"/>
                      </a:lnTo>
                      <a:cubicBezTo>
                        <a:pt x="488824" y="123286"/>
                        <a:pt x="510553" y="145015"/>
                        <a:pt x="510553" y="171820"/>
                      </a:cubicBezTo>
                      <a:lnTo>
                        <a:pt x="510553" y="434793"/>
                      </a:lnTo>
                      <a:cubicBezTo>
                        <a:pt x="510553" y="448196"/>
                        <a:pt x="505121" y="460329"/>
                        <a:pt x="496338" y="469112"/>
                      </a:cubicBezTo>
                      <a:lnTo>
                        <a:pt x="474278" y="478250"/>
                      </a:lnTo>
                      <a:lnTo>
                        <a:pt x="494461" y="837018"/>
                      </a:lnTo>
                      <a:lnTo>
                        <a:pt x="393872" y="837018"/>
                      </a:lnTo>
                      <a:lnTo>
                        <a:pt x="413770" y="483326"/>
                      </a:lnTo>
                      <a:lnTo>
                        <a:pt x="413486" y="483326"/>
                      </a:lnTo>
                      <a:close/>
                      <a:moveTo>
                        <a:pt x="472552" y="51547"/>
                      </a:moveTo>
                      <a:cubicBezTo>
                        <a:pt x="385359" y="51547"/>
                        <a:pt x="304357" y="78054"/>
                        <a:pt x="237164" y="123449"/>
                      </a:cubicBezTo>
                      <a:lnTo>
                        <a:pt x="191984" y="160725"/>
                      </a:lnTo>
                      <a:lnTo>
                        <a:pt x="191983" y="293229"/>
                      </a:lnTo>
                      <a:cubicBezTo>
                        <a:pt x="191983" y="305854"/>
                        <a:pt x="202218" y="316089"/>
                        <a:pt x="214843" y="316089"/>
                      </a:cubicBezTo>
                      <a:cubicBezTo>
                        <a:pt x="227468" y="316089"/>
                        <a:pt x="237703" y="305854"/>
                        <a:pt x="237703" y="293229"/>
                      </a:cubicBezTo>
                      <a:lnTo>
                        <a:pt x="237703" y="138180"/>
                      </a:lnTo>
                      <a:lnTo>
                        <a:pt x="270565" y="138180"/>
                      </a:lnTo>
                      <a:lnTo>
                        <a:pt x="270564" y="293229"/>
                      </a:lnTo>
                      <a:cubicBezTo>
                        <a:pt x="270564" y="305854"/>
                        <a:pt x="280799" y="316089"/>
                        <a:pt x="293424" y="316089"/>
                      </a:cubicBezTo>
                      <a:cubicBezTo>
                        <a:pt x="306049" y="316089"/>
                        <a:pt x="316284" y="305854"/>
                        <a:pt x="316284" y="293229"/>
                      </a:cubicBezTo>
                      <a:lnTo>
                        <a:pt x="316284" y="138180"/>
                      </a:lnTo>
                      <a:lnTo>
                        <a:pt x="345856" y="138180"/>
                      </a:lnTo>
                      <a:lnTo>
                        <a:pt x="345856" y="347537"/>
                      </a:lnTo>
                      <a:cubicBezTo>
                        <a:pt x="345856" y="365844"/>
                        <a:pt x="338436" y="382418"/>
                        <a:pt x="326439" y="394415"/>
                      </a:cubicBezTo>
                      <a:lnTo>
                        <a:pt x="280140" y="413592"/>
                      </a:lnTo>
                      <a:lnTo>
                        <a:pt x="303961" y="837017"/>
                      </a:lnTo>
                      <a:lnTo>
                        <a:pt x="265461" y="837017"/>
                      </a:lnTo>
                      <a:lnTo>
                        <a:pt x="308678" y="860474"/>
                      </a:lnTo>
                      <a:cubicBezTo>
                        <a:pt x="359046" y="881779"/>
                        <a:pt x="414423" y="893559"/>
                        <a:pt x="472552" y="893559"/>
                      </a:cubicBezTo>
                      <a:cubicBezTo>
                        <a:pt x="530681" y="893559"/>
                        <a:pt x="586058" y="881779"/>
                        <a:pt x="636427" y="860474"/>
                      </a:cubicBezTo>
                      <a:lnTo>
                        <a:pt x="679645" y="837016"/>
                      </a:lnTo>
                      <a:lnTo>
                        <a:pt x="608185" y="837016"/>
                      </a:lnTo>
                      <a:lnTo>
                        <a:pt x="631732" y="418471"/>
                      </a:lnTo>
                      <a:lnTo>
                        <a:pt x="621830" y="415212"/>
                      </a:lnTo>
                      <a:cubicBezTo>
                        <a:pt x="588909" y="392518"/>
                        <a:pt x="565810" y="339388"/>
                        <a:pt x="565810" y="277465"/>
                      </a:cubicBezTo>
                      <a:cubicBezTo>
                        <a:pt x="565810" y="194901"/>
                        <a:pt x="606875" y="127970"/>
                        <a:pt x="657532" y="127970"/>
                      </a:cubicBezTo>
                      <a:cubicBezTo>
                        <a:pt x="708189" y="127970"/>
                        <a:pt x="749254" y="194901"/>
                        <a:pt x="749254" y="277465"/>
                      </a:cubicBezTo>
                      <a:cubicBezTo>
                        <a:pt x="749254" y="339388"/>
                        <a:pt x="726155" y="392518"/>
                        <a:pt x="693235" y="415212"/>
                      </a:cubicBezTo>
                      <a:lnTo>
                        <a:pt x="685193" y="417858"/>
                      </a:lnTo>
                      <a:lnTo>
                        <a:pt x="707911" y="821674"/>
                      </a:lnTo>
                      <a:lnTo>
                        <a:pt x="707940" y="821658"/>
                      </a:lnTo>
                      <a:cubicBezTo>
                        <a:pt x="819929" y="746000"/>
                        <a:pt x="893558" y="617875"/>
                        <a:pt x="893558" y="472553"/>
                      </a:cubicBezTo>
                      <a:cubicBezTo>
                        <a:pt x="893558" y="240038"/>
                        <a:pt x="705067" y="51547"/>
                        <a:pt x="472552" y="51547"/>
                      </a:cubicBezTo>
                      <a:close/>
                      <a:moveTo>
                        <a:pt x="472553" y="0"/>
                      </a:moveTo>
                      <a:cubicBezTo>
                        <a:pt x="733537" y="0"/>
                        <a:pt x="945106" y="211569"/>
                        <a:pt x="945106" y="472553"/>
                      </a:cubicBezTo>
                      <a:cubicBezTo>
                        <a:pt x="945106" y="733537"/>
                        <a:pt x="733537" y="945106"/>
                        <a:pt x="472553" y="945106"/>
                      </a:cubicBezTo>
                      <a:cubicBezTo>
                        <a:pt x="211569" y="945106"/>
                        <a:pt x="0" y="733537"/>
                        <a:pt x="0" y="472553"/>
                      </a:cubicBezTo>
                      <a:cubicBezTo>
                        <a:pt x="0" y="211569"/>
                        <a:pt x="211569" y="0"/>
                        <a:pt x="47255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3A86CBEB-8B0F-4DCF-955F-AD282D85DEA5}"/>
                    </a:ext>
                  </a:extLst>
                </p:cNvPr>
                <p:cNvGrpSpPr/>
                <p:nvPr/>
              </p:nvGrpSpPr>
              <p:grpSpPr>
                <a:xfrm>
                  <a:off x="1587817" y="1128845"/>
                  <a:ext cx="882532" cy="743610"/>
                  <a:chOff x="1673477" y="3561996"/>
                  <a:chExt cx="1636468" cy="1378866"/>
                </a:xfrm>
              </p:grpSpPr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509F3D0C-B9A0-4273-AAD4-3C657278C6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91323" y="3697876"/>
                    <a:ext cx="1118622" cy="1160030"/>
                  </a:xfrm>
                  <a:custGeom>
                    <a:avLst/>
                    <a:gdLst>
                      <a:gd name="connsiteX0" fmla="*/ 550009 w 1118622"/>
                      <a:gd name="connsiteY0" fmla="*/ 0 h 1160030"/>
                      <a:gd name="connsiteX1" fmla="*/ 1074557 w 1118622"/>
                      <a:gd name="connsiteY1" fmla="*/ 291672 h 1160030"/>
                      <a:gd name="connsiteX2" fmla="*/ 1037164 w 1118622"/>
                      <a:gd name="connsiteY2" fmla="*/ 647658 h 1160030"/>
                      <a:gd name="connsiteX3" fmla="*/ 1118533 w 1118622"/>
                      <a:gd name="connsiteY3" fmla="*/ 862089 h 1160030"/>
                      <a:gd name="connsiteX4" fmla="*/ 1018696 w 1118622"/>
                      <a:gd name="connsiteY4" fmla="*/ 891508 h 1160030"/>
                      <a:gd name="connsiteX5" fmla="*/ 1001638 w 1118622"/>
                      <a:gd name="connsiteY5" fmla="*/ 926494 h 1160030"/>
                      <a:gd name="connsiteX6" fmla="*/ 879810 w 1118622"/>
                      <a:gd name="connsiteY6" fmla="*/ 917726 h 1160030"/>
                      <a:gd name="connsiteX7" fmla="*/ 963859 w 1118622"/>
                      <a:gd name="connsiteY7" fmla="*/ 990730 h 1160030"/>
                      <a:gd name="connsiteX8" fmla="*/ 964030 w 1118622"/>
                      <a:gd name="connsiteY8" fmla="*/ 990750 h 1160030"/>
                      <a:gd name="connsiteX9" fmla="*/ 942276 w 1118622"/>
                      <a:gd name="connsiteY9" fmla="*/ 1021289 h 1160030"/>
                      <a:gd name="connsiteX10" fmla="*/ 550009 w 1118622"/>
                      <a:gd name="connsiteY10" fmla="*/ 1160030 h 1160030"/>
                      <a:gd name="connsiteX11" fmla="*/ 0 w 1118622"/>
                      <a:gd name="connsiteY11" fmla="*/ 580015 h 1160030"/>
                      <a:gd name="connsiteX12" fmla="*/ 550009 w 1118622"/>
                      <a:gd name="connsiteY12" fmla="*/ 0 h 11600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18622" h="1160030">
                        <a:moveTo>
                          <a:pt x="550009" y="0"/>
                        </a:moveTo>
                        <a:cubicBezTo>
                          <a:pt x="815801" y="0"/>
                          <a:pt x="1023271" y="27369"/>
                          <a:pt x="1074557" y="291672"/>
                        </a:cubicBezTo>
                        <a:cubicBezTo>
                          <a:pt x="1056536" y="407953"/>
                          <a:pt x="1029835" y="552589"/>
                          <a:pt x="1037164" y="647658"/>
                        </a:cubicBezTo>
                        <a:cubicBezTo>
                          <a:pt x="1044493" y="742727"/>
                          <a:pt x="1121611" y="825813"/>
                          <a:pt x="1118533" y="862089"/>
                        </a:cubicBezTo>
                        <a:cubicBezTo>
                          <a:pt x="1046399" y="888841"/>
                          <a:pt x="1078127" y="873998"/>
                          <a:pt x="1018696" y="891508"/>
                        </a:cubicBezTo>
                        <a:lnTo>
                          <a:pt x="1001638" y="926494"/>
                        </a:lnTo>
                        <a:lnTo>
                          <a:pt x="879810" y="917726"/>
                        </a:lnTo>
                        <a:cubicBezTo>
                          <a:pt x="879810" y="950545"/>
                          <a:pt x="914467" y="978702"/>
                          <a:pt x="963859" y="990730"/>
                        </a:cubicBezTo>
                        <a:lnTo>
                          <a:pt x="964030" y="990750"/>
                        </a:lnTo>
                        <a:lnTo>
                          <a:pt x="942276" y="1021289"/>
                        </a:lnTo>
                        <a:cubicBezTo>
                          <a:pt x="852112" y="1126086"/>
                          <a:pt x="720876" y="1160030"/>
                          <a:pt x="550009" y="1160030"/>
                        </a:cubicBezTo>
                        <a:cubicBezTo>
                          <a:pt x="246247" y="1160030"/>
                          <a:pt x="0" y="900348"/>
                          <a:pt x="0" y="580015"/>
                        </a:cubicBezTo>
                        <a:cubicBezTo>
                          <a:pt x="0" y="259682"/>
                          <a:pt x="246247" y="0"/>
                          <a:pt x="550009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9B0E7E01-7BE9-4EC0-A9B8-FFB2E1D4254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346417" y="4041290"/>
                    <a:ext cx="605536" cy="862372"/>
                  </a:xfrm>
                  <a:custGeom>
                    <a:avLst/>
                    <a:gdLst>
                      <a:gd name="connsiteX0" fmla="*/ 605536 w 605536"/>
                      <a:gd name="connsiteY0" fmla="*/ 862372 h 862372"/>
                      <a:gd name="connsiteX1" fmla="*/ 484792 w 605536"/>
                      <a:gd name="connsiteY1" fmla="*/ 862372 h 862372"/>
                      <a:gd name="connsiteX2" fmla="*/ 302768 w 605536"/>
                      <a:gd name="connsiteY2" fmla="*/ 478264 h 862372"/>
                      <a:gd name="connsiteX3" fmla="*/ 120744 w 605536"/>
                      <a:gd name="connsiteY3" fmla="*/ 862372 h 862372"/>
                      <a:gd name="connsiteX4" fmla="*/ 0 w 605536"/>
                      <a:gd name="connsiteY4" fmla="*/ 862372 h 862372"/>
                      <a:gd name="connsiteX5" fmla="*/ 231998 w 605536"/>
                      <a:gd name="connsiteY5" fmla="*/ 372810 h 862372"/>
                      <a:gd name="connsiteX6" fmla="*/ 139352 w 605536"/>
                      <a:gd name="connsiteY6" fmla="*/ 27053 h 862372"/>
                      <a:gd name="connsiteX7" fmla="*/ 240314 w 605536"/>
                      <a:gd name="connsiteY7" fmla="*/ 0 h 862372"/>
                      <a:gd name="connsiteX8" fmla="*/ 301123 w 605536"/>
                      <a:gd name="connsiteY8" fmla="*/ 226942 h 862372"/>
                      <a:gd name="connsiteX9" fmla="*/ 302768 w 605536"/>
                      <a:gd name="connsiteY9" fmla="*/ 223470 h 862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05536" h="862372">
                        <a:moveTo>
                          <a:pt x="605536" y="862372"/>
                        </a:moveTo>
                        <a:lnTo>
                          <a:pt x="484792" y="862372"/>
                        </a:lnTo>
                        <a:lnTo>
                          <a:pt x="302768" y="478264"/>
                        </a:lnTo>
                        <a:lnTo>
                          <a:pt x="120744" y="862372"/>
                        </a:lnTo>
                        <a:lnTo>
                          <a:pt x="0" y="862372"/>
                        </a:lnTo>
                        <a:lnTo>
                          <a:pt x="231998" y="372810"/>
                        </a:lnTo>
                        <a:lnTo>
                          <a:pt x="139352" y="27053"/>
                        </a:lnTo>
                        <a:lnTo>
                          <a:pt x="240314" y="0"/>
                        </a:lnTo>
                        <a:lnTo>
                          <a:pt x="301123" y="226942"/>
                        </a:lnTo>
                        <a:lnTo>
                          <a:pt x="302768" y="223470"/>
                        </a:lnTo>
                        <a:close/>
                      </a:path>
                    </a:pathLst>
                  </a:custGeom>
                  <a:solidFill>
                    <a:srgbClr val="99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B70A15C9-1B9F-4D79-ABD2-4D396AD80743}"/>
                      </a:ext>
                    </a:extLst>
                  </p:cNvPr>
                  <p:cNvSpPr/>
                  <p:nvPr/>
                </p:nvSpPr>
                <p:spPr bwMode="auto">
                  <a:xfrm rot="492042">
                    <a:off x="1673477" y="3822607"/>
                    <a:ext cx="1072804" cy="1118255"/>
                  </a:xfrm>
                  <a:custGeom>
                    <a:avLst/>
                    <a:gdLst>
                      <a:gd name="connsiteX0" fmla="*/ 551182 w 1072804"/>
                      <a:gd name="connsiteY0" fmla="*/ 18973 h 1118255"/>
                      <a:gd name="connsiteX1" fmla="*/ 616515 w 1072804"/>
                      <a:gd name="connsiteY1" fmla="*/ 88573 h 1118255"/>
                      <a:gd name="connsiteX2" fmla="*/ 643808 w 1072804"/>
                      <a:gd name="connsiteY2" fmla="*/ 130487 h 1118255"/>
                      <a:gd name="connsiteX3" fmla="*/ 649891 w 1072804"/>
                      <a:gd name="connsiteY3" fmla="*/ 127736 h 1118255"/>
                      <a:gd name="connsiteX4" fmla="*/ 697188 w 1072804"/>
                      <a:gd name="connsiteY4" fmla="*/ 91651 h 1118255"/>
                      <a:gd name="connsiteX5" fmla="*/ 904714 w 1072804"/>
                      <a:gd name="connsiteY5" fmla="*/ 10903 h 1118255"/>
                      <a:gd name="connsiteX6" fmla="*/ 1021679 w 1072804"/>
                      <a:gd name="connsiteY6" fmla="*/ 0 h 1118255"/>
                      <a:gd name="connsiteX7" fmla="*/ 993487 w 1072804"/>
                      <a:gd name="connsiteY7" fmla="*/ 61771 h 1118255"/>
                      <a:gd name="connsiteX8" fmla="*/ 1072804 w 1072804"/>
                      <a:gd name="connsiteY8" fmla="*/ 72458 h 1118255"/>
                      <a:gd name="connsiteX9" fmla="*/ 915028 w 1072804"/>
                      <a:gd name="connsiteY9" fmla="*/ 305831 h 1118255"/>
                      <a:gd name="connsiteX10" fmla="*/ 910542 w 1072804"/>
                      <a:gd name="connsiteY10" fmla="*/ 316135 h 1118255"/>
                      <a:gd name="connsiteX11" fmla="*/ 895128 w 1072804"/>
                      <a:gd name="connsiteY11" fmla="*/ 399085 h 1118255"/>
                      <a:gd name="connsiteX12" fmla="*/ 1021679 w 1072804"/>
                      <a:gd name="connsiteY12" fmla="*/ 1073300 h 1118255"/>
                      <a:gd name="connsiteX13" fmla="*/ 904714 w 1072804"/>
                      <a:gd name="connsiteY13" fmla="*/ 1062397 h 1118255"/>
                      <a:gd name="connsiteX14" fmla="*/ 814720 w 1072804"/>
                      <a:gd name="connsiteY14" fmla="*/ 1036566 h 1118255"/>
                      <a:gd name="connsiteX15" fmla="*/ 831388 w 1072804"/>
                      <a:gd name="connsiteY15" fmla="*/ 1118255 h 1118255"/>
                      <a:gd name="connsiteX16" fmla="*/ 620757 w 1072804"/>
                      <a:gd name="connsiteY16" fmla="*/ 1026350 h 1118255"/>
                      <a:gd name="connsiteX17" fmla="*/ 571235 w 1072804"/>
                      <a:gd name="connsiteY17" fmla="*/ 985309 h 1118255"/>
                      <a:gd name="connsiteX18" fmla="*/ 515810 w 1072804"/>
                      <a:gd name="connsiteY18" fmla="*/ 1015538 h 1118255"/>
                      <a:gd name="connsiteX19" fmla="*/ 24259 w 1072804"/>
                      <a:gd name="connsiteY19" fmla="*/ 913101 h 1118255"/>
                      <a:gd name="connsiteX20" fmla="*/ 113500 w 1072804"/>
                      <a:gd name="connsiteY20" fmla="*/ 876362 h 1118255"/>
                      <a:gd name="connsiteX21" fmla="*/ 52712 w 1072804"/>
                      <a:gd name="connsiteY21" fmla="*/ 844786 h 1118255"/>
                      <a:gd name="connsiteX22" fmla="*/ 0 w 1072804"/>
                      <a:gd name="connsiteY22" fmla="*/ 781915 h 1118255"/>
                      <a:gd name="connsiteX23" fmla="*/ 99867 w 1072804"/>
                      <a:gd name="connsiteY23" fmla="*/ 750696 h 1118255"/>
                      <a:gd name="connsiteX24" fmla="*/ 153240 w 1072804"/>
                      <a:gd name="connsiteY24" fmla="*/ 725996 h 1118255"/>
                      <a:gd name="connsiteX25" fmla="*/ 119971 w 1072804"/>
                      <a:gd name="connsiteY25" fmla="*/ 711988 h 1118255"/>
                      <a:gd name="connsiteX26" fmla="*/ 3033 w 1072804"/>
                      <a:gd name="connsiteY26" fmla="*/ 632271 h 1118255"/>
                      <a:gd name="connsiteX27" fmla="*/ 283564 w 1072804"/>
                      <a:gd name="connsiteY27" fmla="*/ 472792 h 1118255"/>
                      <a:gd name="connsiteX28" fmla="*/ 285866 w 1072804"/>
                      <a:gd name="connsiteY28" fmla="*/ 470530 h 1118255"/>
                      <a:gd name="connsiteX29" fmla="*/ 277690 w 1072804"/>
                      <a:gd name="connsiteY29" fmla="*/ 468820 h 1118255"/>
                      <a:gd name="connsiteX30" fmla="*/ 159107 w 1072804"/>
                      <a:gd name="connsiteY30" fmla="*/ 370058 h 1118255"/>
                      <a:gd name="connsiteX31" fmla="*/ 445867 w 1072804"/>
                      <a:gd name="connsiteY31" fmla="*/ 260816 h 1118255"/>
                      <a:gd name="connsiteX32" fmla="*/ 477171 w 1072804"/>
                      <a:gd name="connsiteY32" fmla="*/ 225936 h 1118255"/>
                      <a:gd name="connsiteX33" fmla="*/ 478295 w 1072804"/>
                      <a:gd name="connsiteY33" fmla="*/ 224038 h 1118255"/>
                      <a:gd name="connsiteX34" fmla="*/ 551182 w 1072804"/>
                      <a:gd name="connsiteY34" fmla="*/ 18973 h 1118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072804" h="1118255">
                        <a:moveTo>
                          <a:pt x="551182" y="18973"/>
                        </a:moveTo>
                        <a:cubicBezTo>
                          <a:pt x="575469" y="40680"/>
                          <a:pt x="597264" y="64019"/>
                          <a:pt x="616515" y="88573"/>
                        </a:cubicBezTo>
                        <a:lnTo>
                          <a:pt x="643808" y="130487"/>
                        </a:lnTo>
                        <a:lnTo>
                          <a:pt x="649891" y="127736"/>
                        </a:lnTo>
                        <a:lnTo>
                          <a:pt x="697188" y="91651"/>
                        </a:lnTo>
                        <a:cubicBezTo>
                          <a:pt x="758940" y="53075"/>
                          <a:pt x="829153" y="25200"/>
                          <a:pt x="904714" y="10903"/>
                        </a:cubicBezTo>
                        <a:cubicBezTo>
                          <a:pt x="942495" y="3754"/>
                          <a:pt x="981613" y="0"/>
                          <a:pt x="1021679" y="0"/>
                        </a:cubicBezTo>
                        <a:lnTo>
                          <a:pt x="993487" y="61771"/>
                        </a:lnTo>
                        <a:lnTo>
                          <a:pt x="1072804" y="72458"/>
                        </a:lnTo>
                        <a:cubicBezTo>
                          <a:pt x="1009932" y="144772"/>
                          <a:pt x="957203" y="223152"/>
                          <a:pt x="915028" y="305831"/>
                        </a:cubicBezTo>
                        <a:lnTo>
                          <a:pt x="910542" y="316135"/>
                        </a:lnTo>
                        <a:lnTo>
                          <a:pt x="895128" y="399085"/>
                        </a:lnTo>
                        <a:cubicBezTo>
                          <a:pt x="867005" y="627604"/>
                          <a:pt x="909189" y="861793"/>
                          <a:pt x="1021679" y="1073300"/>
                        </a:cubicBezTo>
                        <a:cubicBezTo>
                          <a:pt x="981613" y="1073300"/>
                          <a:pt x="942495" y="1069546"/>
                          <a:pt x="904714" y="1062397"/>
                        </a:cubicBezTo>
                        <a:lnTo>
                          <a:pt x="814720" y="1036566"/>
                        </a:lnTo>
                        <a:lnTo>
                          <a:pt x="831388" y="1118255"/>
                        </a:lnTo>
                        <a:cubicBezTo>
                          <a:pt x="753309" y="1100231"/>
                          <a:pt x="682304" y="1068428"/>
                          <a:pt x="620757" y="1026350"/>
                        </a:cubicBezTo>
                        <a:lnTo>
                          <a:pt x="571235" y="985309"/>
                        </a:lnTo>
                        <a:lnTo>
                          <a:pt x="515810" y="1015538"/>
                        </a:lnTo>
                        <a:cubicBezTo>
                          <a:pt x="364034" y="1077865"/>
                          <a:pt x="169982" y="1043344"/>
                          <a:pt x="24259" y="913101"/>
                        </a:cubicBezTo>
                        <a:lnTo>
                          <a:pt x="113500" y="876362"/>
                        </a:lnTo>
                        <a:lnTo>
                          <a:pt x="52712" y="844786"/>
                        </a:lnTo>
                        <a:cubicBezTo>
                          <a:pt x="31711" y="828075"/>
                          <a:pt x="13639" y="806970"/>
                          <a:pt x="0" y="781915"/>
                        </a:cubicBezTo>
                        <a:cubicBezTo>
                          <a:pt x="34043" y="773670"/>
                          <a:pt x="67398" y="763228"/>
                          <a:pt x="99867" y="750696"/>
                        </a:cubicBezTo>
                        <a:lnTo>
                          <a:pt x="153240" y="725996"/>
                        </a:lnTo>
                        <a:lnTo>
                          <a:pt x="119971" y="711988"/>
                        </a:lnTo>
                        <a:cubicBezTo>
                          <a:pt x="78915" y="691409"/>
                          <a:pt x="39464" y="664832"/>
                          <a:pt x="3033" y="632271"/>
                        </a:cubicBezTo>
                        <a:cubicBezTo>
                          <a:pt x="108758" y="596323"/>
                          <a:pt x="203311" y="541997"/>
                          <a:pt x="283564" y="472792"/>
                        </a:cubicBezTo>
                        <a:lnTo>
                          <a:pt x="285866" y="470530"/>
                        </a:lnTo>
                        <a:lnTo>
                          <a:pt x="277690" y="468820"/>
                        </a:lnTo>
                        <a:cubicBezTo>
                          <a:pt x="228419" y="453484"/>
                          <a:pt x="184999" y="419352"/>
                          <a:pt x="159107" y="370058"/>
                        </a:cubicBezTo>
                        <a:cubicBezTo>
                          <a:pt x="265836" y="369172"/>
                          <a:pt x="367315" y="329663"/>
                          <a:pt x="445867" y="260816"/>
                        </a:cubicBezTo>
                        <a:lnTo>
                          <a:pt x="477171" y="225936"/>
                        </a:lnTo>
                        <a:lnTo>
                          <a:pt x="478295" y="224038"/>
                        </a:lnTo>
                        <a:cubicBezTo>
                          <a:pt x="510645" y="160395"/>
                          <a:pt x="535250" y="91694"/>
                          <a:pt x="551182" y="18973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D74A67B3-4191-455A-B4B0-4C21E1A19CB0}"/>
                      </a:ext>
                    </a:extLst>
                  </p:cNvPr>
                  <p:cNvSpPr/>
                  <p:nvPr/>
                </p:nvSpPr>
                <p:spPr bwMode="auto">
                  <a:xfrm rot="274029">
                    <a:off x="2421826" y="4142619"/>
                    <a:ext cx="239044" cy="327462"/>
                  </a:xfrm>
                  <a:custGeom>
                    <a:avLst/>
                    <a:gdLst>
                      <a:gd name="connsiteX0" fmla="*/ 189263 w 255154"/>
                      <a:gd name="connsiteY0" fmla="*/ 3657 h 360040"/>
                      <a:gd name="connsiteX1" fmla="*/ 218831 w 255154"/>
                      <a:gd name="connsiteY1" fmla="*/ 14147 h 360040"/>
                      <a:gd name="connsiteX2" fmla="*/ 248860 w 255154"/>
                      <a:gd name="connsiteY2" fmla="*/ 37286 h 360040"/>
                      <a:gd name="connsiteX3" fmla="*/ 235115 w 255154"/>
                      <a:gd name="connsiteY3" fmla="*/ 47877 h 360040"/>
                      <a:gd name="connsiteX4" fmla="*/ 188979 w 255154"/>
                      <a:gd name="connsiteY4" fmla="*/ 175170 h 360040"/>
                      <a:gd name="connsiteX5" fmla="*/ 235115 w 255154"/>
                      <a:gd name="connsiteY5" fmla="*/ 302464 h 360040"/>
                      <a:gd name="connsiteX6" fmla="*/ 255154 w 255154"/>
                      <a:gd name="connsiteY6" fmla="*/ 317905 h 360040"/>
                      <a:gd name="connsiteX7" fmla="*/ 218831 w 255154"/>
                      <a:gd name="connsiteY7" fmla="*/ 345893 h 360040"/>
                      <a:gd name="connsiteX8" fmla="*/ 157518 w 255154"/>
                      <a:gd name="connsiteY8" fmla="*/ 360040 h 360040"/>
                      <a:gd name="connsiteX9" fmla="*/ 0 w 255154"/>
                      <a:gd name="connsiteY9" fmla="*/ 180020 h 360040"/>
                      <a:gd name="connsiteX10" fmla="*/ 157518 w 255154"/>
                      <a:gd name="connsiteY10" fmla="*/ 0 h 360040"/>
                      <a:gd name="connsiteX11" fmla="*/ 189263 w 255154"/>
                      <a:gd name="connsiteY11" fmla="*/ 3657 h 360040"/>
                      <a:gd name="connsiteX0" fmla="*/ 189263 w 255154"/>
                      <a:gd name="connsiteY0" fmla="*/ 3657 h 360040"/>
                      <a:gd name="connsiteX1" fmla="*/ 218831 w 255154"/>
                      <a:gd name="connsiteY1" fmla="*/ 14147 h 360040"/>
                      <a:gd name="connsiteX2" fmla="*/ 248860 w 255154"/>
                      <a:gd name="connsiteY2" fmla="*/ 37286 h 360040"/>
                      <a:gd name="connsiteX3" fmla="*/ 235115 w 255154"/>
                      <a:gd name="connsiteY3" fmla="*/ 47877 h 360040"/>
                      <a:gd name="connsiteX4" fmla="*/ 235115 w 255154"/>
                      <a:gd name="connsiteY4" fmla="*/ 302464 h 360040"/>
                      <a:gd name="connsiteX5" fmla="*/ 255154 w 255154"/>
                      <a:gd name="connsiteY5" fmla="*/ 317905 h 360040"/>
                      <a:gd name="connsiteX6" fmla="*/ 218831 w 255154"/>
                      <a:gd name="connsiteY6" fmla="*/ 345893 h 360040"/>
                      <a:gd name="connsiteX7" fmla="*/ 157518 w 255154"/>
                      <a:gd name="connsiteY7" fmla="*/ 360040 h 360040"/>
                      <a:gd name="connsiteX8" fmla="*/ 0 w 255154"/>
                      <a:gd name="connsiteY8" fmla="*/ 180020 h 360040"/>
                      <a:gd name="connsiteX9" fmla="*/ 157518 w 255154"/>
                      <a:gd name="connsiteY9" fmla="*/ 0 h 360040"/>
                      <a:gd name="connsiteX10" fmla="*/ 189263 w 255154"/>
                      <a:gd name="connsiteY10" fmla="*/ 3657 h 360040"/>
                      <a:gd name="connsiteX0" fmla="*/ 189263 w 255154"/>
                      <a:gd name="connsiteY0" fmla="*/ 3657 h 360040"/>
                      <a:gd name="connsiteX1" fmla="*/ 218831 w 255154"/>
                      <a:gd name="connsiteY1" fmla="*/ 14147 h 360040"/>
                      <a:gd name="connsiteX2" fmla="*/ 248860 w 255154"/>
                      <a:gd name="connsiteY2" fmla="*/ 37286 h 360040"/>
                      <a:gd name="connsiteX3" fmla="*/ 235115 w 255154"/>
                      <a:gd name="connsiteY3" fmla="*/ 302464 h 360040"/>
                      <a:gd name="connsiteX4" fmla="*/ 255154 w 255154"/>
                      <a:gd name="connsiteY4" fmla="*/ 317905 h 360040"/>
                      <a:gd name="connsiteX5" fmla="*/ 218831 w 255154"/>
                      <a:gd name="connsiteY5" fmla="*/ 345893 h 360040"/>
                      <a:gd name="connsiteX6" fmla="*/ 157518 w 255154"/>
                      <a:gd name="connsiteY6" fmla="*/ 360040 h 360040"/>
                      <a:gd name="connsiteX7" fmla="*/ 0 w 255154"/>
                      <a:gd name="connsiteY7" fmla="*/ 180020 h 360040"/>
                      <a:gd name="connsiteX8" fmla="*/ 157518 w 255154"/>
                      <a:gd name="connsiteY8" fmla="*/ 0 h 360040"/>
                      <a:gd name="connsiteX9" fmla="*/ 189263 w 255154"/>
                      <a:gd name="connsiteY9" fmla="*/ 3657 h 360040"/>
                      <a:gd name="connsiteX0" fmla="*/ 248860 w 340300"/>
                      <a:gd name="connsiteY0" fmla="*/ 37286 h 360040"/>
                      <a:gd name="connsiteX1" fmla="*/ 235115 w 340300"/>
                      <a:gd name="connsiteY1" fmla="*/ 302464 h 360040"/>
                      <a:gd name="connsiteX2" fmla="*/ 255154 w 340300"/>
                      <a:gd name="connsiteY2" fmla="*/ 317905 h 360040"/>
                      <a:gd name="connsiteX3" fmla="*/ 218831 w 340300"/>
                      <a:gd name="connsiteY3" fmla="*/ 345893 h 360040"/>
                      <a:gd name="connsiteX4" fmla="*/ 157518 w 340300"/>
                      <a:gd name="connsiteY4" fmla="*/ 360040 h 360040"/>
                      <a:gd name="connsiteX5" fmla="*/ 0 w 340300"/>
                      <a:gd name="connsiteY5" fmla="*/ 180020 h 360040"/>
                      <a:gd name="connsiteX6" fmla="*/ 157518 w 340300"/>
                      <a:gd name="connsiteY6" fmla="*/ 0 h 360040"/>
                      <a:gd name="connsiteX7" fmla="*/ 189263 w 340300"/>
                      <a:gd name="connsiteY7" fmla="*/ 3657 h 360040"/>
                      <a:gd name="connsiteX8" fmla="*/ 218831 w 340300"/>
                      <a:gd name="connsiteY8" fmla="*/ 14147 h 360040"/>
                      <a:gd name="connsiteX9" fmla="*/ 340300 w 340300"/>
                      <a:gd name="connsiteY9" fmla="*/ 128726 h 360040"/>
                      <a:gd name="connsiteX0" fmla="*/ 248860 w 476054"/>
                      <a:gd name="connsiteY0" fmla="*/ 54372 h 377126"/>
                      <a:gd name="connsiteX1" fmla="*/ 235115 w 476054"/>
                      <a:gd name="connsiteY1" fmla="*/ 319550 h 377126"/>
                      <a:gd name="connsiteX2" fmla="*/ 255154 w 476054"/>
                      <a:gd name="connsiteY2" fmla="*/ 334991 h 377126"/>
                      <a:gd name="connsiteX3" fmla="*/ 218831 w 476054"/>
                      <a:gd name="connsiteY3" fmla="*/ 362979 h 377126"/>
                      <a:gd name="connsiteX4" fmla="*/ 157518 w 476054"/>
                      <a:gd name="connsiteY4" fmla="*/ 377126 h 377126"/>
                      <a:gd name="connsiteX5" fmla="*/ 0 w 476054"/>
                      <a:gd name="connsiteY5" fmla="*/ 197106 h 377126"/>
                      <a:gd name="connsiteX6" fmla="*/ 157518 w 476054"/>
                      <a:gd name="connsiteY6" fmla="*/ 17086 h 377126"/>
                      <a:gd name="connsiteX7" fmla="*/ 189263 w 476054"/>
                      <a:gd name="connsiteY7" fmla="*/ 20743 h 377126"/>
                      <a:gd name="connsiteX8" fmla="*/ 475560 w 476054"/>
                      <a:gd name="connsiteY8" fmla="*/ 283695 h 377126"/>
                      <a:gd name="connsiteX9" fmla="*/ 340300 w 476054"/>
                      <a:gd name="connsiteY9" fmla="*/ 145812 h 377126"/>
                      <a:gd name="connsiteX0" fmla="*/ 248860 w 340300"/>
                      <a:gd name="connsiteY0" fmla="*/ 44215 h 366969"/>
                      <a:gd name="connsiteX1" fmla="*/ 235115 w 340300"/>
                      <a:gd name="connsiteY1" fmla="*/ 309393 h 366969"/>
                      <a:gd name="connsiteX2" fmla="*/ 255154 w 340300"/>
                      <a:gd name="connsiteY2" fmla="*/ 324834 h 366969"/>
                      <a:gd name="connsiteX3" fmla="*/ 218831 w 340300"/>
                      <a:gd name="connsiteY3" fmla="*/ 352822 h 366969"/>
                      <a:gd name="connsiteX4" fmla="*/ 157518 w 340300"/>
                      <a:gd name="connsiteY4" fmla="*/ 366969 h 366969"/>
                      <a:gd name="connsiteX5" fmla="*/ 0 w 340300"/>
                      <a:gd name="connsiteY5" fmla="*/ 186949 h 366969"/>
                      <a:gd name="connsiteX6" fmla="*/ 157518 w 340300"/>
                      <a:gd name="connsiteY6" fmla="*/ 6929 h 366969"/>
                      <a:gd name="connsiteX7" fmla="*/ 189263 w 340300"/>
                      <a:gd name="connsiteY7" fmla="*/ 10586 h 366969"/>
                      <a:gd name="connsiteX8" fmla="*/ 340300 w 340300"/>
                      <a:gd name="connsiteY8" fmla="*/ 135655 h 366969"/>
                      <a:gd name="connsiteX0" fmla="*/ 235115 w 340300"/>
                      <a:gd name="connsiteY0" fmla="*/ 309393 h 366969"/>
                      <a:gd name="connsiteX1" fmla="*/ 255154 w 340300"/>
                      <a:gd name="connsiteY1" fmla="*/ 324834 h 366969"/>
                      <a:gd name="connsiteX2" fmla="*/ 218831 w 340300"/>
                      <a:gd name="connsiteY2" fmla="*/ 352822 h 366969"/>
                      <a:gd name="connsiteX3" fmla="*/ 157518 w 340300"/>
                      <a:gd name="connsiteY3" fmla="*/ 366969 h 366969"/>
                      <a:gd name="connsiteX4" fmla="*/ 0 w 340300"/>
                      <a:gd name="connsiteY4" fmla="*/ 186949 h 366969"/>
                      <a:gd name="connsiteX5" fmla="*/ 157518 w 340300"/>
                      <a:gd name="connsiteY5" fmla="*/ 6929 h 366969"/>
                      <a:gd name="connsiteX6" fmla="*/ 189263 w 340300"/>
                      <a:gd name="connsiteY6" fmla="*/ 10586 h 366969"/>
                      <a:gd name="connsiteX7" fmla="*/ 340300 w 340300"/>
                      <a:gd name="connsiteY7" fmla="*/ 135655 h 366969"/>
                      <a:gd name="connsiteX0" fmla="*/ 235115 w 255154"/>
                      <a:gd name="connsiteY0" fmla="*/ 309393 h 366969"/>
                      <a:gd name="connsiteX1" fmla="*/ 255154 w 255154"/>
                      <a:gd name="connsiteY1" fmla="*/ 324834 h 366969"/>
                      <a:gd name="connsiteX2" fmla="*/ 218831 w 255154"/>
                      <a:gd name="connsiteY2" fmla="*/ 352822 h 366969"/>
                      <a:gd name="connsiteX3" fmla="*/ 157518 w 255154"/>
                      <a:gd name="connsiteY3" fmla="*/ 366969 h 366969"/>
                      <a:gd name="connsiteX4" fmla="*/ 0 w 255154"/>
                      <a:gd name="connsiteY4" fmla="*/ 186949 h 366969"/>
                      <a:gd name="connsiteX5" fmla="*/ 157518 w 255154"/>
                      <a:gd name="connsiteY5" fmla="*/ 6929 h 366969"/>
                      <a:gd name="connsiteX6" fmla="*/ 189263 w 255154"/>
                      <a:gd name="connsiteY6" fmla="*/ 10586 h 366969"/>
                      <a:gd name="connsiteX0" fmla="*/ 255154 w 255154"/>
                      <a:gd name="connsiteY0" fmla="*/ 324834 h 366969"/>
                      <a:gd name="connsiteX1" fmla="*/ 218831 w 255154"/>
                      <a:gd name="connsiteY1" fmla="*/ 352822 h 366969"/>
                      <a:gd name="connsiteX2" fmla="*/ 157518 w 255154"/>
                      <a:gd name="connsiteY2" fmla="*/ 366969 h 366969"/>
                      <a:gd name="connsiteX3" fmla="*/ 0 w 255154"/>
                      <a:gd name="connsiteY3" fmla="*/ 186949 h 366969"/>
                      <a:gd name="connsiteX4" fmla="*/ 157518 w 255154"/>
                      <a:gd name="connsiteY4" fmla="*/ 6929 h 366969"/>
                      <a:gd name="connsiteX5" fmla="*/ 189263 w 255154"/>
                      <a:gd name="connsiteY5" fmla="*/ 10586 h 366969"/>
                      <a:gd name="connsiteX0" fmla="*/ 255154 w 255154"/>
                      <a:gd name="connsiteY0" fmla="*/ 317905 h 360040"/>
                      <a:gd name="connsiteX1" fmla="*/ 218831 w 255154"/>
                      <a:gd name="connsiteY1" fmla="*/ 345893 h 360040"/>
                      <a:gd name="connsiteX2" fmla="*/ 157518 w 255154"/>
                      <a:gd name="connsiteY2" fmla="*/ 360040 h 360040"/>
                      <a:gd name="connsiteX3" fmla="*/ 0 w 255154"/>
                      <a:gd name="connsiteY3" fmla="*/ 180020 h 360040"/>
                      <a:gd name="connsiteX4" fmla="*/ 157518 w 255154"/>
                      <a:gd name="connsiteY4" fmla="*/ 0 h 36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5154" h="360040">
                        <a:moveTo>
                          <a:pt x="255154" y="317905"/>
                        </a:moveTo>
                        <a:lnTo>
                          <a:pt x="218831" y="345893"/>
                        </a:lnTo>
                        <a:cubicBezTo>
                          <a:pt x="199986" y="355003"/>
                          <a:pt x="179267" y="360040"/>
                          <a:pt x="157518" y="360040"/>
                        </a:cubicBezTo>
                        <a:cubicBezTo>
                          <a:pt x="70523" y="360040"/>
                          <a:pt x="0" y="279442"/>
                          <a:pt x="0" y="180020"/>
                        </a:cubicBezTo>
                        <a:cubicBezTo>
                          <a:pt x="0" y="80598"/>
                          <a:pt x="70523" y="0"/>
                          <a:pt x="157518" y="0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7" name="月 76">
                    <a:extLst>
                      <a:ext uri="{FF2B5EF4-FFF2-40B4-BE49-F238E27FC236}">
                        <a16:creationId xmlns:a16="http://schemas.microsoft.com/office/drawing/2014/main" id="{1DC55393-2366-4E24-BF2B-6B12E4273B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5261" y="3672683"/>
                    <a:ext cx="223624" cy="960223"/>
                  </a:xfrm>
                  <a:prstGeom prst="moon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9D3B6CC3-F9FB-4816-804A-B53CEB543B62}"/>
                      </a:ext>
                    </a:extLst>
                  </p:cNvPr>
                  <p:cNvGrpSpPr/>
                  <p:nvPr/>
                </p:nvGrpSpPr>
                <p:grpSpPr>
                  <a:xfrm>
                    <a:off x="2167514" y="3561996"/>
                    <a:ext cx="1139704" cy="495055"/>
                    <a:chOff x="2167514" y="3561996"/>
                    <a:chExt cx="1139704" cy="495055"/>
                  </a:xfrm>
                </p:grpSpPr>
                <p:sp>
                  <p:nvSpPr>
                    <p:cNvPr id="87" name="フリーフォーム: 図形 86">
                      <a:extLst>
                        <a:ext uri="{FF2B5EF4-FFF2-40B4-BE49-F238E27FC236}">
                          <a16:creationId xmlns:a16="http://schemas.microsoft.com/office/drawing/2014/main" id="{26AD38CA-1CD1-4BAA-80F2-6A95DC0C812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207994" y="3561996"/>
                      <a:ext cx="1058744" cy="405285"/>
                    </a:xfrm>
                    <a:custGeom>
                      <a:avLst/>
                      <a:gdLst>
                        <a:gd name="connsiteX0" fmla="*/ 529372 w 1058744"/>
                        <a:gd name="connsiteY0" fmla="*/ 0 h 360279"/>
                        <a:gd name="connsiteX1" fmla="*/ 1058744 w 1058744"/>
                        <a:gd name="connsiteY1" fmla="*/ 360040 h 360279"/>
                        <a:gd name="connsiteX2" fmla="*/ 1058709 w 1058744"/>
                        <a:gd name="connsiteY2" fmla="*/ 360279 h 360279"/>
                        <a:gd name="connsiteX3" fmla="*/ 36 w 1058744"/>
                        <a:gd name="connsiteY3" fmla="*/ 360279 h 360279"/>
                        <a:gd name="connsiteX4" fmla="*/ 0 w 1058744"/>
                        <a:gd name="connsiteY4" fmla="*/ 360040 h 360279"/>
                        <a:gd name="connsiteX5" fmla="*/ 529372 w 1058744"/>
                        <a:gd name="connsiteY5" fmla="*/ 0 h 3602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8744" h="360279">
                          <a:moveTo>
                            <a:pt x="529372" y="0"/>
                          </a:moveTo>
                          <a:cubicBezTo>
                            <a:pt x="821736" y="0"/>
                            <a:pt x="1058744" y="161195"/>
                            <a:pt x="1058744" y="360040"/>
                          </a:cubicBezTo>
                          <a:lnTo>
                            <a:pt x="1058709" y="360279"/>
                          </a:lnTo>
                          <a:lnTo>
                            <a:pt x="36" y="360279"/>
                          </a:lnTo>
                          <a:lnTo>
                            <a:pt x="0" y="360040"/>
                          </a:lnTo>
                          <a:cubicBezTo>
                            <a:pt x="0" y="161195"/>
                            <a:pt x="237008" y="0"/>
                            <a:pt x="529372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8" name="四角形: 角を丸くする 87">
                      <a:extLst>
                        <a:ext uri="{FF2B5EF4-FFF2-40B4-BE49-F238E27FC236}">
                          <a16:creationId xmlns:a16="http://schemas.microsoft.com/office/drawing/2014/main" id="{AF591416-4D8B-4AFD-B603-35DE7A0334CC}"/>
                        </a:ext>
                      </a:extLst>
                    </p:cNvPr>
                    <p:cNvSpPr/>
                    <p:nvPr/>
                  </p:nvSpPr>
                  <p:spPr bwMode="auto">
                    <a:xfrm rot="496005">
                      <a:off x="2395751" y="3755734"/>
                      <a:ext cx="642159" cy="8294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9" name="四角形: 角を丸くする 88">
                      <a:extLst>
                        <a:ext uri="{FF2B5EF4-FFF2-40B4-BE49-F238E27FC236}">
                          <a16:creationId xmlns:a16="http://schemas.microsoft.com/office/drawing/2014/main" id="{91FFAAF2-A515-4182-9110-7E72824CC1A0}"/>
                        </a:ext>
                      </a:extLst>
                    </p:cNvPr>
                    <p:cNvSpPr/>
                    <p:nvPr/>
                  </p:nvSpPr>
                  <p:spPr bwMode="auto">
                    <a:xfrm rot="496005">
                      <a:off x="2601653" y="3629744"/>
                      <a:ext cx="463366" cy="9010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0" name="四角形: 角を丸くする 89">
                      <a:extLst>
                        <a:ext uri="{FF2B5EF4-FFF2-40B4-BE49-F238E27FC236}">
                          <a16:creationId xmlns:a16="http://schemas.microsoft.com/office/drawing/2014/main" id="{7DAF2E1A-F20D-4EB5-BDF5-9C910DD042E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67514" y="3922036"/>
                      <a:ext cx="1139704" cy="135015"/>
                    </a:xfrm>
                    <a:prstGeom prst="roundRect">
                      <a:avLst>
                        <a:gd name="adj" fmla="val 27249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79" name="月 78">
                    <a:extLst>
                      <a:ext uri="{FF2B5EF4-FFF2-40B4-BE49-F238E27FC236}">
                        <a16:creationId xmlns:a16="http://schemas.microsoft.com/office/drawing/2014/main" id="{96EFAF55-5ADE-4126-B844-0A2DFEDB25C1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998878" y="3961685"/>
                    <a:ext cx="52372" cy="322322"/>
                  </a:xfrm>
                  <a:prstGeom prst="moon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E26C881E-A107-4D11-A33F-42AA95423EBB}"/>
                      </a:ext>
                    </a:extLst>
                  </p:cNvPr>
                  <p:cNvGrpSpPr/>
                  <p:nvPr/>
                </p:nvGrpSpPr>
                <p:grpSpPr>
                  <a:xfrm>
                    <a:off x="2946399" y="4122846"/>
                    <a:ext cx="219253" cy="304093"/>
                    <a:chOff x="4104826" y="4138574"/>
                    <a:chExt cx="289374" cy="322301"/>
                  </a:xfrm>
                </p:grpSpPr>
                <p:sp>
                  <p:nvSpPr>
                    <p:cNvPr id="81" name="二等辺三角形 80">
                      <a:extLst>
                        <a:ext uri="{FF2B5EF4-FFF2-40B4-BE49-F238E27FC236}">
                          <a16:creationId xmlns:a16="http://schemas.microsoft.com/office/drawing/2014/main" id="{A1707929-AE9E-44D2-A66D-4602BB83002B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4104826" y="4164768"/>
                      <a:ext cx="79105" cy="119834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" name="二等辺三角形 81">
                      <a:extLst>
                        <a:ext uri="{FF2B5EF4-FFF2-40B4-BE49-F238E27FC236}">
                          <a16:creationId xmlns:a16="http://schemas.microsoft.com/office/drawing/2014/main" id="{F18C798C-8F30-4776-92A7-474E33877D91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4140545" y="4138574"/>
                      <a:ext cx="79105" cy="119834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" name="楕円 82">
                      <a:extLst>
                        <a:ext uri="{FF2B5EF4-FFF2-40B4-BE49-F238E27FC236}">
                          <a16:creationId xmlns:a16="http://schemas.microsoft.com/office/drawing/2014/main" id="{A3DBB626-5362-42B7-840C-68F98E5ED0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133234" y="4206875"/>
                      <a:ext cx="260966" cy="2540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" name="月 83">
                      <a:extLst>
                        <a:ext uri="{FF2B5EF4-FFF2-40B4-BE49-F238E27FC236}">
                          <a16:creationId xmlns:a16="http://schemas.microsoft.com/office/drawing/2014/main" id="{14E921DD-D6C1-4AB2-8387-813D2B1FBA9F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4203097" y="4119730"/>
                      <a:ext cx="119833" cy="262372"/>
                    </a:xfrm>
                    <a:prstGeom prst="moon">
                      <a:avLst>
                        <a:gd name="adj" fmla="val 32974"/>
                      </a:avLst>
                    </a:pr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" name="楕円 84">
                      <a:extLst>
                        <a:ext uri="{FF2B5EF4-FFF2-40B4-BE49-F238E27FC236}">
                          <a16:creationId xmlns:a16="http://schemas.microsoft.com/office/drawing/2014/main" id="{70AD91EA-DED6-4FE1-B32E-3BF12709EE3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5769" y="4237176"/>
                      <a:ext cx="130165" cy="181584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" name="楕円 85">
                      <a:extLst>
                        <a:ext uri="{FF2B5EF4-FFF2-40B4-BE49-F238E27FC236}">
                          <a16:creationId xmlns:a16="http://schemas.microsoft.com/office/drawing/2014/main" id="{01D8EBA5-46DB-48BD-A42B-92AFB0023C8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82374" y="4263333"/>
                      <a:ext cx="62664" cy="8033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256C4479-DDAD-4FAB-A1AA-E6F8BD1FB320}"/>
                  </a:ext>
                </a:extLst>
              </p:cNvPr>
              <p:cNvSpPr/>
              <p:nvPr/>
            </p:nvSpPr>
            <p:spPr bwMode="auto">
              <a:xfrm rot="13795945">
                <a:off x="1981190" y="2202322"/>
                <a:ext cx="825804" cy="846729"/>
              </a:xfrm>
              <a:custGeom>
                <a:avLst/>
                <a:gdLst>
                  <a:gd name="connsiteX0" fmla="*/ 596270 w 825804"/>
                  <a:gd name="connsiteY0" fmla="*/ 754281 h 846729"/>
                  <a:gd name="connsiteX1" fmla="*/ 562364 w 825804"/>
                  <a:gd name="connsiteY1" fmla="*/ 777141 h 846729"/>
                  <a:gd name="connsiteX2" fmla="*/ 525805 w 825804"/>
                  <a:gd name="connsiteY2" fmla="*/ 784522 h 846729"/>
                  <a:gd name="connsiteX3" fmla="*/ 523540 w 825804"/>
                  <a:gd name="connsiteY3" fmla="*/ 785278 h 846729"/>
                  <a:gd name="connsiteX4" fmla="*/ 26159 w 825804"/>
                  <a:gd name="connsiteY4" fmla="*/ 846729 h 846729"/>
                  <a:gd name="connsiteX5" fmla="*/ 0 w 825804"/>
                  <a:gd name="connsiteY5" fmla="*/ 634999 h 846729"/>
                  <a:gd name="connsiteX6" fmla="*/ 414173 w 825804"/>
                  <a:gd name="connsiteY6" fmla="*/ 583828 h 846729"/>
                  <a:gd name="connsiteX7" fmla="*/ 414173 w 825804"/>
                  <a:gd name="connsiteY7" fmla="*/ 196072 h 846729"/>
                  <a:gd name="connsiteX8" fmla="*/ 420911 w 825804"/>
                  <a:gd name="connsiteY8" fmla="*/ 162697 h 846729"/>
                  <a:gd name="connsiteX9" fmla="*/ 422524 w 825804"/>
                  <a:gd name="connsiteY9" fmla="*/ 160304 h 846729"/>
                  <a:gd name="connsiteX10" fmla="*/ 425165 w 825804"/>
                  <a:gd name="connsiteY10" fmla="*/ 135508 h 846729"/>
                  <a:gd name="connsiteX11" fmla="*/ 455971 w 825804"/>
                  <a:gd name="connsiteY11" fmla="*/ 79132 h 846729"/>
                  <a:gd name="connsiteX12" fmla="*/ 474041 w 825804"/>
                  <a:gd name="connsiteY12" fmla="*/ 57649 h 846729"/>
                  <a:gd name="connsiteX13" fmla="*/ 701993 w 825804"/>
                  <a:gd name="connsiteY13" fmla="*/ 37977 h 846729"/>
                  <a:gd name="connsiteX14" fmla="*/ 825804 w 825804"/>
                  <a:gd name="connsiteY14" fmla="*/ 142116 h 846729"/>
                  <a:gd name="connsiteX15" fmla="*/ 627513 w 825804"/>
                  <a:gd name="connsiteY15" fmla="*/ 377864 h 846729"/>
                  <a:gd name="connsiteX16" fmla="*/ 627513 w 825804"/>
                  <a:gd name="connsiteY16" fmla="*/ 678854 h 846729"/>
                  <a:gd name="connsiteX17" fmla="*/ 596270 w 825804"/>
                  <a:gd name="connsiteY17" fmla="*/ 754281 h 84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25804" h="846729">
                    <a:moveTo>
                      <a:pt x="596270" y="754281"/>
                    </a:moveTo>
                    <a:cubicBezTo>
                      <a:pt x="586618" y="763933"/>
                      <a:pt x="575125" y="771743"/>
                      <a:pt x="562364" y="777141"/>
                    </a:cubicBezTo>
                    <a:lnTo>
                      <a:pt x="525805" y="784522"/>
                    </a:lnTo>
                    <a:lnTo>
                      <a:pt x="523540" y="785278"/>
                    </a:lnTo>
                    <a:lnTo>
                      <a:pt x="26159" y="846729"/>
                    </a:lnTo>
                    <a:lnTo>
                      <a:pt x="0" y="634999"/>
                    </a:lnTo>
                    <a:lnTo>
                      <a:pt x="414173" y="583828"/>
                    </a:lnTo>
                    <a:lnTo>
                      <a:pt x="414173" y="196072"/>
                    </a:lnTo>
                    <a:cubicBezTo>
                      <a:pt x="414173" y="184233"/>
                      <a:pt x="416572" y="172955"/>
                      <a:pt x="420911" y="162697"/>
                    </a:cubicBezTo>
                    <a:lnTo>
                      <a:pt x="422524" y="160304"/>
                    </a:lnTo>
                    <a:lnTo>
                      <a:pt x="425165" y="135508"/>
                    </a:lnTo>
                    <a:cubicBezTo>
                      <a:pt x="431359" y="115426"/>
                      <a:pt x="441592" y="96226"/>
                      <a:pt x="455971" y="79132"/>
                    </a:cubicBezTo>
                    <a:lnTo>
                      <a:pt x="474041" y="57649"/>
                    </a:lnTo>
                    <a:cubicBezTo>
                      <a:pt x="531556" y="-10730"/>
                      <a:pt x="633614" y="-19538"/>
                      <a:pt x="701993" y="37977"/>
                    </a:cubicBezTo>
                    <a:lnTo>
                      <a:pt x="825804" y="142116"/>
                    </a:lnTo>
                    <a:lnTo>
                      <a:pt x="627513" y="377864"/>
                    </a:lnTo>
                    <a:lnTo>
                      <a:pt x="627513" y="678854"/>
                    </a:lnTo>
                    <a:cubicBezTo>
                      <a:pt x="627513" y="708310"/>
                      <a:pt x="615574" y="734977"/>
                      <a:pt x="596270" y="75428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723AE2DA-64B8-46AF-A620-61392BE65235}"/>
                  </a:ext>
                </a:extLst>
              </p:cNvPr>
              <p:cNvSpPr/>
              <p:nvPr/>
            </p:nvSpPr>
            <p:spPr bwMode="auto">
              <a:xfrm rot="16200000">
                <a:off x="2660224" y="2364825"/>
                <a:ext cx="137267" cy="170578"/>
              </a:xfrm>
              <a:custGeom>
                <a:avLst/>
                <a:gdLst>
                  <a:gd name="connsiteX0" fmla="*/ 137267 w 137267"/>
                  <a:gd name="connsiteY0" fmla="*/ 56593 h 170578"/>
                  <a:gd name="connsiteX1" fmla="*/ 137267 w 137267"/>
                  <a:gd name="connsiteY1" fmla="*/ 108984 h 170578"/>
                  <a:gd name="connsiteX2" fmla="*/ 137266 w 137267"/>
                  <a:gd name="connsiteY2" fmla="*/ 108985 h 170578"/>
                  <a:gd name="connsiteX3" fmla="*/ 137266 w 137267"/>
                  <a:gd name="connsiteY3" fmla="*/ 157138 h 170578"/>
                  <a:gd name="connsiteX4" fmla="*/ 123826 w 137267"/>
                  <a:gd name="connsiteY4" fmla="*/ 170578 h 170578"/>
                  <a:gd name="connsiteX5" fmla="*/ 95581 w 137267"/>
                  <a:gd name="connsiteY5" fmla="*/ 170578 h 170578"/>
                  <a:gd name="connsiteX6" fmla="*/ 86077 w 137267"/>
                  <a:gd name="connsiteY6" fmla="*/ 166642 h 170578"/>
                  <a:gd name="connsiteX7" fmla="*/ 83763 w 137267"/>
                  <a:gd name="connsiteY7" fmla="*/ 161054 h 170578"/>
                  <a:gd name="connsiteX8" fmla="*/ 64625 w 137267"/>
                  <a:gd name="connsiteY8" fmla="*/ 161054 h 170578"/>
                  <a:gd name="connsiteX9" fmla="*/ 51185 w 137267"/>
                  <a:gd name="connsiteY9" fmla="*/ 147614 h 170578"/>
                  <a:gd name="connsiteX10" fmla="*/ 51185 w 137267"/>
                  <a:gd name="connsiteY10" fmla="*/ 142451 h 170578"/>
                  <a:gd name="connsiteX11" fmla="*/ 33467 w 137267"/>
                  <a:gd name="connsiteY11" fmla="*/ 142451 h 170578"/>
                  <a:gd name="connsiteX12" fmla="*/ 0 w 137267"/>
                  <a:gd name="connsiteY12" fmla="*/ 108984 h 170578"/>
                  <a:gd name="connsiteX13" fmla="*/ 0 w 137267"/>
                  <a:gd name="connsiteY13" fmla="*/ 56593 h 170578"/>
                  <a:gd name="connsiteX14" fmla="*/ 56593 w 137267"/>
                  <a:gd name="connsiteY14" fmla="*/ 0 h 170578"/>
                  <a:gd name="connsiteX15" fmla="*/ 80675 w 137267"/>
                  <a:gd name="connsiteY15" fmla="*/ 0 h 170578"/>
                  <a:gd name="connsiteX16" fmla="*/ 137267 w 137267"/>
                  <a:gd name="connsiteY16" fmla="*/ 56593 h 170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7267" h="170578">
                    <a:moveTo>
                      <a:pt x="137267" y="56593"/>
                    </a:moveTo>
                    <a:lnTo>
                      <a:pt x="137267" y="108984"/>
                    </a:lnTo>
                    <a:lnTo>
                      <a:pt x="137266" y="108985"/>
                    </a:lnTo>
                    <a:lnTo>
                      <a:pt x="137266" y="157138"/>
                    </a:lnTo>
                    <a:cubicBezTo>
                      <a:pt x="137266" y="164561"/>
                      <a:pt x="131249" y="170578"/>
                      <a:pt x="123826" y="170578"/>
                    </a:cubicBezTo>
                    <a:lnTo>
                      <a:pt x="95581" y="170578"/>
                    </a:lnTo>
                    <a:cubicBezTo>
                      <a:pt x="91870" y="170578"/>
                      <a:pt x="88510" y="169074"/>
                      <a:pt x="86077" y="166642"/>
                    </a:cubicBezTo>
                    <a:lnTo>
                      <a:pt x="83763" y="161054"/>
                    </a:lnTo>
                    <a:lnTo>
                      <a:pt x="64625" y="161054"/>
                    </a:lnTo>
                    <a:cubicBezTo>
                      <a:pt x="57202" y="161054"/>
                      <a:pt x="51185" y="155037"/>
                      <a:pt x="51185" y="147614"/>
                    </a:cubicBezTo>
                    <a:lnTo>
                      <a:pt x="51185" y="142451"/>
                    </a:lnTo>
                    <a:lnTo>
                      <a:pt x="33467" y="142451"/>
                    </a:lnTo>
                    <a:cubicBezTo>
                      <a:pt x="14984" y="142451"/>
                      <a:pt x="0" y="127467"/>
                      <a:pt x="0" y="108984"/>
                    </a:cubicBezTo>
                    <a:lnTo>
                      <a:pt x="0" y="56593"/>
                    </a:lnTo>
                    <a:cubicBezTo>
                      <a:pt x="0" y="25337"/>
                      <a:pt x="25337" y="0"/>
                      <a:pt x="56593" y="0"/>
                    </a:cubicBezTo>
                    <a:lnTo>
                      <a:pt x="80675" y="0"/>
                    </a:lnTo>
                    <a:cubicBezTo>
                      <a:pt x="111930" y="0"/>
                      <a:pt x="137267" y="25337"/>
                      <a:pt x="137267" y="56593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C5C06E49-32F4-4481-B809-73C3F33CF0BF}"/>
                  </a:ext>
                </a:extLst>
              </p:cNvPr>
              <p:cNvSpPr/>
              <p:nvPr/>
            </p:nvSpPr>
            <p:spPr bwMode="auto">
              <a:xfrm rot="16683230">
                <a:off x="2126372" y="1878789"/>
                <a:ext cx="469383" cy="753862"/>
              </a:xfrm>
              <a:custGeom>
                <a:avLst/>
                <a:gdLst>
                  <a:gd name="connsiteX0" fmla="*/ 469373 w 469383"/>
                  <a:gd name="connsiteY0" fmla="*/ 94669 h 753862"/>
                  <a:gd name="connsiteX1" fmla="*/ 442233 w 469383"/>
                  <a:gd name="connsiteY1" fmla="*/ 163013 h 753862"/>
                  <a:gd name="connsiteX2" fmla="*/ 190028 w 469383"/>
                  <a:gd name="connsiteY2" fmla="*/ 422740 h 753862"/>
                  <a:gd name="connsiteX3" fmla="*/ 190027 w 469383"/>
                  <a:gd name="connsiteY3" fmla="*/ 728963 h 753862"/>
                  <a:gd name="connsiteX4" fmla="*/ 165128 w 469383"/>
                  <a:gd name="connsiteY4" fmla="*/ 753862 h 753862"/>
                  <a:gd name="connsiteX5" fmla="*/ 24899 w 469383"/>
                  <a:gd name="connsiteY5" fmla="*/ 753862 h 753862"/>
                  <a:gd name="connsiteX6" fmla="*/ 0 w 469383"/>
                  <a:gd name="connsiteY6" fmla="*/ 728963 h 753862"/>
                  <a:gd name="connsiteX7" fmla="*/ 0 w 469383"/>
                  <a:gd name="connsiteY7" fmla="*/ 382573 h 753862"/>
                  <a:gd name="connsiteX8" fmla="*/ 27829 w 469383"/>
                  <a:gd name="connsiteY8" fmla="*/ 315388 h 753862"/>
                  <a:gd name="connsiteX9" fmla="*/ 30691 w 469383"/>
                  <a:gd name="connsiteY9" fmla="*/ 313458 h 753862"/>
                  <a:gd name="connsiteX10" fmla="*/ 35384 w 469383"/>
                  <a:gd name="connsiteY10" fmla="*/ 306160 h 753862"/>
                  <a:gd name="connsiteX11" fmla="*/ 304374 w 469383"/>
                  <a:gd name="connsiteY11" fmla="*/ 29147 h 753862"/>
                  <a:gd name="connsiteX12" fmla="*/ 440237 w 469383"/>
                  <a:gd name="connsiteY12" fmla="*/ 27150 h 753862"/>
                  <a:gd name="connsiteX13" fmla="*/ 469373 w 469383"/>
                  <a:gd name="connsiteY13" fmla="*/ 94669 h 753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69383" h="753862">
                    <a:moveTo>
                      <a:pt x="469373" y="94669"/>
                    </a:moveTo>
                    <a:cubicBezTo>
                      <a:pt x="469735" y="119255"/>
                      <a:pt x="460716" y="143979"/>
                      <a:pt x="442233" y="163013"/>
                    </a:cubicBezTo>
                    <a:lnTo>
                      <a:pt x="190028" y="422740"/>
                    </a:lnTo>
                    <a:lnTo>
                      <a:pt x="190027" y="728963"/>
                    </a:lnTo>
                    <a:cubicBezTo>
                      <a:pt x="190027" y="742714"/>
                      <a:pt x="178879" y="753862"/>
                      <a:pt x="165128" y="753862"/>
                    </a:cubicBezTo>
                    <a:lnTo>
                      <a:pt x="24899" y="753862"/>
                    </a:lnTo>
                    <a:cubicBezTo>
                      <a:pt x="11148" y="753862"/>
                      <a:pt x="0" y="742714"/>
                      <a:pt x="0" y="728963"/>
                    </a:cubicBezTo>
                    <a:lnTo>
                      <a:pt x="0" y="382573"/>
                    </a:lnTo>
                    <a:cubicBezTo>
                      <a:pt x="0" y="356335"/>
                      <a:pt x="10635" y="332582"/>
                      <a:pt x="27829" y="315388"/>
                    </a:cubicBezTo>
                    <a:lnTo>
                      <a:pt x="30691" y="313458"/>
                    </a:lnTo>
                    <a:lnTo>
                      <a:pt x="35384" y="306160"/>
                    </a:lnTo>
                    <a:lnTo>
                      <a:pt x="304374" y="29147"/>
                    </a:lnTo>
                    <a:cubicBezTo>
                      <a:pt x="341340" y="-8922"/>
                      <a:pt x="402168" y="-9816"/>
                      <a:pt x="440237" y="27150"/>
                    </a:cubicBezTo>
                    <a:cubicBezTo>
                      <a:pt x="459271" y="45634"/>
                      <a:pt x="469012" y="70082"/>
                      <a:pt x="469373" y="946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9" name="&quot;禁止&quot;マーク 68">
              <a:extLst>
                <a:ext uri="{FF2B5EF4-FFF2-40B4-BE49-F238E27FC236}">
                  <a16:creationId xmlns:a16="http://schemas.microsoft.com/office/drawing/2014/main" id="{7FF3B8FB-CB03-44AD-9DE1-1A76567E1D15}"/>
                </a:ext>
              </a:extLst>
            </p:cNvPr>
            <p:cNvSpPr/>
            <p:nvPr/>
          </p:nvSpPr>
          <p:spPr>
            <a:xfrm>
              <a:off x="1652208" y="6026308"/>
              <a:ext cx="3629784" cy="3629784"/>
            </a:xfrm>
            <a:prstGeom prst="noSmoking">
              <a:avLst>
                <a:gd name="adj" fmla="val 4865"/>
              </a:avLst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10338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popc11_この場所での休憩はご遠慮下さい</dc:title>
  <dc:subject>popc11_この場所での休憩はご遠慮下さい</dc:subject>
  <dc:creator>でじけろお</dc:creator>
  <cp:lastModifiedBy/>
  <cp:revision>1</cp:revision>
  <dcterms:created xsi:type="dcterms:W3CDTF">2014-12-04T06:28:15Z</dcterms:created>
  <dcterms:modified xsi:type="dcterms:W3CDTF">2020-12-21T01:06:17Z</dcterms:modified>
  <cp:version>1</cp:version>
</cp:coreProperties>
</file>