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300" r:id="rId4"/>
    <p:sldId id="304" r:id="rId5"/>
    <p:sldId id="301" r:id="rId6"/>
    <p:sldId id="30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46" y="8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この場所での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休憩は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ご遠慮下さい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709DEA-7511-4330-997B-3BCBF5F8E79D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この場所での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休憩は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ご遠慮下さい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362857" y="207036"/>
            <a:ext cx="9186588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C429CDBF-3CC1-45AB-93CD-023174A9656B}"/>
              </a:ext>
            </a:extLst>
          </p:cNvPr>
          <p:cNvSpPr txBox="1"/>
          <p:nvPr/>
        </p:nvSpPr>
        <p:spPr>
          <a:xfrm>
            <a:off x="295275" y="731584"/>
            <a:ext cx="9315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/>
              <a:t>この場所での</a:t>
            </a:r>
            <a:endParaRPr lang="en-US" altLang="ja-JP" sz="72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>
                <a:solidFill>
                  <a:srgbClr val="FF0000"/>
                </a:solidFill>
              </a:rPr>
              <a:t>休憩はご遠慮下さい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919015-38EA-4193-A6DF-11E49CD97D06}"/>
              </a:ext>
            </a:extLst>
          </p:cNvPr>
          <p:cNvGrpSpPr/>
          <p:nvPr/>
        </p:nvGrpSpPr>
        <p:grpSpPr>
          <a:xfrm>
            <a:off x="3045306" y="2929638"/>
            <a:ext cx="3815388" cy="3196778"/>
            <a:chOff x="2898514" y="2869484"/>
            <a:chExt cx="4332185" cy="3629784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1F48DEB-85BB-4567-AEE8-E21B16DE7536}"/>
                </a:ext>
              </a:extLst>
            </p:cNvPr>
            <p:cNvGrpSpPr/>
            <p:nvPr/>
          </p:nvGrpSpPr>
          <p:grpSpPr>
            <a:xfrm>
              <a:off x="2898514" y="3227280"/>
              <a:ext cx="4332185" cy="3131546"/>
              <a:chOff x="773402" y="1165764"/>
              <a:chExt cx="2590865" cy="1872825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8DFA51B-17CE-4A67-B9BB-142AC03718E7}"/>
                  </a:ext>
                </a:extLst>
              </p:cNvPr>
              <p:cNvGrpSpPr/>
              <p:nvPr/>
            </p:nvGrpSpPr>
            <p:grpSpPr>
              <a:xfrm>
                <a:off x="773402" y="1326522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175" name="正方形/長方形 174">
                  <a:extLst>
                    <a:ext uri="{FF2B5EF4-FFF2-40B4-BE49-F238E27FC236}">
                      <a16:creationId xmlns:a16="http://schemas.microsoft.com/office/drawing/2014/main" id="{EE6D1457-0442-44DB-86E6-D27A9E695F64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3FBF1459-23E0-4128-9470-81347D0AB46E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946D3AD8-AA8C-4B86-807F-725154444178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星: 32 pt 177">
                  <a:extLst>
                    <a:ext uri="{FF2B5EF4-FFF2-40B4-BE49-F238E27FC236}">
                      <a16:creationId xmlns:a16="http://schemas.microsoft.com/office/drawing/2014/main" id="{26417BDA-9151-4DD2-B60C-9955F95720E6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星: 32 pt 178">
                  <a:extLst>
                    <a:ext uri="{FF2B5EF4-FFF2-40B4-BE49-F238E27FC236}">
                      <a16:creationId xmlns:a16="http://schemas.microsoft.com/office/drawing/2014/main" id="{92272CB8-22AB-4066-8C15-19D705DD6703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01302FB3-200B-4C04-BD76-8EC9862A330E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C811BBF7-32D0-46ED-A6B4-6814EDD90AD6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円: 塗りつぶしなし 181">
                  <a:extLst>
                    <a:ext uri="{FF2B5EF4-FFF2-40B4-BE49-F238E27FC236}">
                      <a16:creationId xmlns:a16="http://schemas.microsoft.com/office/drawing/2014/main" id="{869E50B8-FAB2-47FB-A051-1676A88AA4CB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B6F65176-CD78-4181-A970-19298050281E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円: 塗りつぶしなし 183">
                  <a:extLst>
                    <a:ext uri="{FF2B5EF4-FFF2-40B4-BE49-F238E27FC236}">
                      <a16:creationId xmlns:a16="http://schemas.microsoft.com/office/drawing/2014/main" id="{04080E0A-C5AA-40E6-B291-67099659FD0A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38841302-8BC0-473F-873C-FE4BD129DBCE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1D86D017-B183-48ED-A08D-A2B1DF5AAE5F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円: 塗りつぶしなし 186">
                  <a:extLst>
                    <a:ext uri="{FF2B5EF4-FFF2-40B4-BE49-F238E27FC236}">
                      <a16:creationId xmlns:a16="http://schemas.microsoft.com/office/drawing/2014/main" id="{411AA388-678B-4DF9-A75D-EB329F73932E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E6B7E2AC-9230-498E-A736-993328461E2A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085CE661-5FF4-4A46-9D00-1B4F49C3A0C0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AC59126-0FEC-48C6-B16C-D0181B181896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E96F7BB5-7F29-4216-A368-B8C87B57B3BC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48422098-F9FE-40B0-B1BA-BA8DEF19D54F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6B7DC6C5-3C67-407C-81F7-24ECBA1D77F9}"/>
                  </a:ext>
                </a:extLst>
              </p:cNvPr>
              <p:cNvGrpSpPr/>
              <p:nvPr/>
            </p:nvGrpSpPr>
            <p:grpSpPr>
              <a:xfrm>
                <a:off x="1121700" y="2037883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170" name="四角形: 上の 2 つの角を丸める 169">
                  <a:extLst>
                    <a:ext uri="{FF2B5EF4-FFF2-40B4-BE49-F238E27FC236}">
                      <a16:creationId xmlns:a16="http://schemas.microsoft.com/office/drawing/2014/main" id="{4EF8B682-7EA3-44CB-BF14-78CE67885FFC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A206762D-6733-4593-A3FB-9F53142EA7EB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B8A6E390-1983-479F-9B98-DB993463E4C1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AB271AAC-5EBE-47A9-BB5B-6C7AE7699738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976C6FFA-3CD5-42E2-9F0E-773180B00B74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89F13DA3-7103-4698-9020-5687E680A2E7}"/>
                  </a:ext>
                </a:extLst>
              </p:cNvPr>
              <p:cNvSpPr/>
              <p:nvPr/>
            </p:nvSpPr>
            <p:spPr bwMode="auto">
              <a:xfrm>
                <a:off x="2017354" y="1778914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5E712BEB-4A18-402E-8AE2-4347EDCD06F3}"/>
                  </a:ext>
                </a:extLst>
              </p:cNvPr>
              <p:cNvSpPr/>
              <p:nvPr/>
            </p:nvSpPr>
            <p:spPr bwMode="auto">
              <a:xfrm>
                <a:off x="1913075" y="1909368"/>
                <a:ext cx="362448" cy="587793"/>
              </a:xfrm>
              <a:prstGeom prst="round2SameRect">
                <a:avLst>
                  <a:gd name="adj1" fmla="val 33969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B6F2BA3-C0E2-4E9C-BE47-E86E4B4CCFFA}"/>
                  </a:ext>
                </a:extLst>
              </p:cNvPr>
              <p:cNvSpPr/>
              <p:nvPr/>
            </p:nvSpPr>
            <p:spPr bwMode="auto">
              <a:xfrm rot="19408671">
                <a:off x="2826477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9880B7B-08A9-47CF-A93C-7082367D2EC1}"/>
                  </a:ext>
                </a:extLst>
              </p:cNvPr>
              <p:cNvSpPr/>
              <p:nvPr/>
            </p:nvSpPr>
            <p:spPr bwMode="auto">
              <a:xfrm rot="13795945">
                <a:off x="1981190" y="2202322"/>
                <a:ext cx="825804" cy="846729"/>
              </a:xfrm>
              <a:custGeom>
                <a:avLst/>
                <a:gdLst>
                  <a:gd name="connsiteX0" fmla="*/ 596270 w 825804"/>
                  <a:gd name="connsiteY0" fmla="*/ 754281 h 846729"/>
                  <a:gd name="connsiteX1" fmla="*/ 562364 w 825804"/>
                  <a:gd name="connsiteY1" fmla="*/ 777141 h 846729"/>
                  <a:gd name="connsiteX2" fmla="*/ 525805 w 825804"/>
                  <a:gd name="connsiteY2" fmla="*/ 784522 h 846729"/>
                  <a:gd name="connsiteX3" fmla="*/ 523540 w 825804"/>
                  <a:gd name="connsiteY3" fmla="*/ 785278 h 846729"/>
                  <a:gd name="connsiteX4" fmla="*/ 26159 w 825804"/>
                  <a:gd name="connsiteY4" fmla="*/ 846729 h 846729"/>
                  <a:gd name="connsiteX5" fmla="*/ 0 w 825804"/>
                  <a:gd name="connsiteY5" fmla="*/ 634999 h 846729"/>
                  <a:gd name="connsiteX6" fmla="*/ 414173 w 825804"/>
                  <a:gd name="connsiteY6" fmla="*/ 583828 h 846729"/>
                  <a:gd name="connsiteX7" fmla="*/ 414173 w 825804"/>
                  <a:gd name="connsiteY7" fmla="*/ 196072 h 846729"/>
                  <a:gd name="connsiteX8" fmla="*/ 420911 w 825804"/>
                  <a:gd name="connsiteY8" fmla="*/ 162697 h 846729"/>
                  <a:gd name="connsiteX9" fmla="*/ 422524 w 825804"/>
                  <a:gd name="connsiteY9" fmla="*/ 160304 h 846729"/>
                  <a:gd name="connsiteX10" fmla="*/ 425165 w 825804"/>
                  <a:gd name="connsiteY10" fmla="*/ 135508 h 846729"/>
                  <a:gd name="connsiteX11" fmla="*/ 455971 w 825804"/>
                  <a:gd name="connsiteY11" fmla="*/ 79132 h 846729"/>
                  <a:gd name="connsiteX12" fmla="*/ 474041 w 825804"/>
                  <a:gd name="connsiteY12" fmla="*/ 57649 h 846729"/>
                  <a:gd name="connsiteX13" fmla="*/ 701993 w 825804"/>
                  <a:gd name="connsiteY13" fmla="*/ 37977 h 846729"/>
                  <a:gd name="connsiteX14" fmla="*/ 825804 w 825804"/>
                  <a:gd name="connsiteY14" fmla="*/ 142116 h 846729"/>
                  <a:gd name="connsiteX15" fmla="*/ 627513 w 825804"/>
                  <a:gd name="connsiteY15" fmla="*/ 377864 h 846729"/>
                  <a:gd name="connsiteX16" fmla="*/ 627513 w 825804"/>
                  <a:gd name="connsiteY16" fmla="*/ 678854 h 846729"/>
                  <a:gd name="connsiteX17" fmla="*/ 596270 w 825804"/>
                  <a:gd name="connsiteY17" fmla="*/ 754281 h 84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25804" h="846729">
                    <a:moveTo>
                      <a:pt x="596270" y="754281"/>
                    </a:moveTo>
                    <a:cubicBezTo>
                      <a:pt x="586618" y="763933"/>
                      <a:pt x="575125" y="771743"/>
                      <a:pt x="562364" y="777141"/>
                    </a:cubicBezTo>
                    <a:lnTo>
                      <a:pt x="525805" y="784522"/>
                    </a:lnTo>
                    <a:lnTo>
                      <a:pt x="523540" y="785278"/>
                    </a:lnTo>
                    <a:lnTo>
                      <a:pt x="26159" y="846729"/>
                    </a:lnTo>
                    <a:lnTo>
                      <a:pt x="0" y="634999"/>
                    </a:lnTo>
                    <a:lnTo>
                      <a:pt x="414173" y="583828"/>
                    </a:lnTo>
                    <a:lnTo>
                      <a:pt x="414173" y="196072"/>
                    </a:lnTo>
                    <a:cubicBezTo>
                      <a:pt x="414173" y="184233"/>
                      <a:pt x="416572" y="172955"/>
                      <a:pt x="420911" y="162697"/>
                    </a:cubicBezTo>
                    <a:lnTo>
                      <a:pt x="422524" y="160304"/>
                    </a:lnTo>
                    <a:lnTo>
                      <a:pt x="425165" y="135508"/>
                    </a:lnTo>
                    <a:cubicBezTo>
                      <a:pt x="431359" y="115426"/>
                      <a:pt x="441592" y="96226"/>
                      <a:pt x="455971" y="79132"/>
                    </a:cubicBezTo>
                    <a:lnTo>
                      <a:pt x="474041" y="57649"/>
                    </a:lnTo>
                    <a:cubicBezTo>
                      <a:pt x="531556" y="-10730"/>
                      <a:pt x="633614" y="-19538"/>
                      <a:pt x="701993" y="37977"/>
                    </a:cubicBezTo>
                    <a:lnTo>
                      <a:pt x="825804" y="142116"/>
                    </a:lnTo>
                    <a:lnTo>
                      <a:pt x="627513" y="377864"/>
                    </a:lnTo>
                    <a:lnTo>
                      <a:pt x="627513" y="678854"/>
                    </a:lnTo>
                    <a:cubicBezTo>
                      <a:pt x="627513" y="708310"/>
                      <a:pt x="615574" y="734977"/>
                      <a:pt x="596270" y="754281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41F1E143-1C8B-40C6-A245-8912163B2690}"/>
                  </a:ext>
                </a:extLst>
              </p:cNvPr>
              <p:cNvSpPr/>
              <p:nvPr/>
            </p:nvSpPr>
            <p:spPr bwMode="auto">
              <a:xfrm rot="16200000">
                <a:off x="2660224" y="2364825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7CD573DB-7F97-4CF2-869E-128A7FFE7175}"/>
                  </a:ext>
                </a:extLst>
              </p:cNvPr>
              <p:cNvSpPr/>
              <p:nvPr/>
            </p:nvSpPr>
            <p:spPr bwMode="auto">
              <a:xfrm rot="16683230">
                <a:off x="2126372" y="1878789"/>
                <a:ext cx="469383" cy="753862"/>
              </a:xfrm>
              <a:custGeom>
                <a:avLst/>
                <a:gdLst>
                  <a:gd name="connsiteX0" fmla="*/ 469373 w 469383"/>
                  <a:gd name="connsiteY0" fmla="*/ 94669 h 753862"/>
                  <a:gd name="connsiteX1" fmla="*/ 442233 w 469383"/>
                  <a:gd name="connsiteY1" fmla="*/ 163013 h 753862"/>
                  <a:gd name="connsiteX2" fmla="*/ 190028 w 469383"/>
                  <a:gd name="connsiteY2" fmla="*/ 422740 h 753862"/>
                  <a:gd name="connsiteX3" fmla="*/ 190027 w 469383"/>
                  <a:gd name="connsiteY3" fmla="*/ 728963 h 753862"/>
                  <a:gd name="connsiteX4" fmla="*/ 165128 w 469383"/>
                  <a:gd name="connsiteY4" fmla="*/ 753862 h 753862"/>
                  <a:gd name="connsiteX5" fmla="*/ 24899 w 469383"/>
                  <a:gd name="connsiteY5" fmla="*/ 753862 h 753862"/>
                  <a:gd name="connsiteX6" fmla="*/ 0 w 469383"/>
                  <a:gd name="connsiteY6" fmla="*/ 728963 h 753862"/>
                  <a:gd name="connsiteX7" fmla="*/ 0 w 469383"/>
                  <a:gd name="connsiteY7" fmla="*/ 382573 h 753862"/>
                  <a:gd name="connsiteX8" fmla="*/ 27829 w 469383"/>
                  <a:gd name="connsiteY8" fmla="*/ 315388 h 753862"/>
                  <a:gd name="connsiteX9" fmla="*/ 30691 w 469383"/>
                  <a:gd name="connsiteY9" fmla="*/ 313458 h 753862"/>
                  <a:gd name="connsiteX10" fmla="*/ 35384 w 469383"/>
                  <a:gd name="connsiteY10" fmla="*/ 306160 h 753862"/>
                  <a:gd name="connsiteX11" fmla="*/ 304374 w 469383"/>
                  <a:gd name="connsiteY11" fmla="*/ 29147 h 753862"/>
                  <a:gd name="connsiteX12" fmla="*/ 440237 w 469383"/>
                  <a:gd name="connsiteY12" fmla="*/ 27150 h 753862"/>
                  <a:gd name="connsiteX13" fmla="*/ 469373 w 469383"/>
                  <a:gd name="connsiteY13" fmla="*/ 94669 h 753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9383" h="753862">
                    <a:moveTo>
                      <a:pt x="469373" y="94669"/>
                    </a:moveTo>
                    <a:cubicBezTo>
                      <a:pt x="469735" y="119255"/>
                      <a:pt x="460716" y="143979"/>
                      <a:pt x="442233" y="163013"/>
                    </a:cubicBezTo>
                    <a:lnTo>
                      <a:pt x="190028" y="422740"/>
                    </a:lnTo>
                    <a:lnTo>
                      <a:pt x="190027" y="728963"/>
                    </a:lnTo>
                    <a:cubicBezTo>
                      <a:pt x="190027" y="742714"/>
                      <a:pt x="178879" y="753862"/>
                      <a:pt x="165128" y="753862"/>
                    </a:cubicBezTo>
                    <a:lnTo>
                      <a:pt x="24899" y="753862"/>
                    </a:lnTo>
                    <a:cubicBezTo>
                      <a:pt x="11148" y="753862"/>
                      <a:pt x="0" y="742714"/>
                      <a:pt x="0" y="728963"/>
                    </a:cubicBezTo>
                    <a:lnTo>
                      <a:pt x="0" y="382573"/>
                    </a:lnTo>
                    <a:cubicBezTo>
                      <a:pt x="0" y="356335"/>
                      <a:pt x="10635" y="332582"/>
                      <a:pt x="27829" y="315388"/>
                    </a:cubicBezTo>
                    <a:lnTo>
                      <a:pt x="30691" y="313458"/>
                    </a:lnTo>
                    <a:lnTo>
                      <a:pt x="35384" y="306160"/>
                    </a:lnTo>
                    <a:lnTo>
                      <a:pt x="304374" y="29147"/>
                    </a:lnTo>
                    <a:cubicBezTo>
                      <a:pt x="341340" y="-8922"/>
                      <a:pt x="402168" y="-9816"/>
                      <a:pt x="440237" y="27150"/>
                    </a:cubicBezTo>
                    <a:cubicBezTo>
                      <a:pt x="459271" y="45634"/>
                      <a:pt x="469012" y="70082"/>
                      <a:pt x="469373" y="94669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E9B2A97-598F-4E34-AB06-59082C739707}"/>
                  </a:ext>
                </a:extLst>
              </p:cNvPr>
              <p:cNvSpPr/>
              <p:nvPr/>
            </p:nvSpPr>
            <p:spPr bwMode="auto">
              <a:xfrm>
                <a:off x="1391901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1F5BEDD-F6D6-4025-B618-C6DB805B8C7F}"/>
                  </a:ext>
                </a:extLst>
              </p:cNvPr>
              <p:cNvGrpSpPr/>
              <p:nvPr/>
            </p:nvGrpSpPr>
            <p:grpSpPr>
              <a:xfrm>
                <a:off x="1805723" y="1165764"/>
                <a:ext cx="702448" cy="715539"/>
                <a:chOff x="2040662" y="1818921"/>
                <a:chExt cx="1317120" cy="1341666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67256C8-F23A-4214-B186-621547ECCA43}"/>
                    </a:ext>
                  </a:extLst>
                </p:cNvPr>
                <p:cNvSpPr/>
                <p:nvPr/>
              </p:nvSpPr>
              <p:spPr bwMode="auto">
                <a:xfrm>
                  <a:off x="2191325" y="1954801"/>
                  <a:ext cx="1166457" cy="1160030"/>
                </a:xfrm>
                <a:custGeom>
                  <a:avLst/>
                  <a:gdLst>
                    <a:gd name="connsiteX0" fmla="*/ 550009 w 1166457"/>
                    <a:gd name="connsiteY0" fmla="*/ 0 h 1160030"/>
                    <a:gd name="connsiteX1" fmla="*/ 1074557 w 1166457"/>
                    <a:gd name="connsiteY1" fmla="*/ 291672 h 1160030"/>
                    <a:gd name="connsiteX2" fmla="*/ 1082408 w 1166457"/>
                    <a:gd name="connsiteY2" fmla="*/ 611939 h 1160030"/>
                    <a:gd name="connsiteX3" fmla="*/ 1166157 w 1166457"/>
                    <a:gd name="connsiteY3" fmla="*/ 757314 h 1160030"/>
                    <a:gd name="connsiteX4" fmla="*/ 1056796 w 1166457"/>
                    <a:gd name="connsiteY4" fmla="*/ 805783 h 1160030"/>
                    <a:gd name="connsiteX5" fmla="*/ 1024221 w 1166457"/>
                    <a:gd name="connsiteY5" fmla="*/ 872886 h 1160030"/>
                    <a:gd name="connsiteX6" fmla="*/ 886715 w 1166457"/>
                    <a:gd name="connsiteY6" fmla="*/ 862990 h 1160030"/>
                    <a:gd name="connsiteX7" fmla="*/ 970764 w 1166457"/>
                    <a:gd name="connsiteY7" fmla="*/ 935994 h 1160030"/>
                    <a:gd name="connsiteX8" fmla="*/ 982263 w 1166457"/>
                    <a:gd name="connsiteY8" fmla="*/ 937330 h 1160030"/>
                    <a:gd name="connsiteX9" fmla="*/ 974423 w 1166457"/>
                    <a:gd name="connsiteY9" fmla="*/ 948958 h 1160030"/>
                    <a:gd name="connsiteX10" fmla="*/ 550009 w 1166457"/>
                    <a:gd name="connsiteY10" fmla="*/ 1160030 h 1160030"/>
                    <a:gd name="connsiteX11" fmla="*/ 0 w 1166457"/>
                    <a:gd name="connsiteY11" fmla="*/ 580015 h 1160030"/>
                    <a:gd name="connsiteX12" fmla="*/ 550009 w 1166457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66457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23199" y="379378"/>
                        <a:pt x="1019466" y="528996"/>
                        <a:pt x="1082408" y="611939"/>
                      </a:cubicBezTo>
                      <a:cubicBezTo>
                        <a:pt x="1128580" y="669922"/>
                        <a:pt x="1170426" y="725007"/>
                        <a:pt x="1166157" y="757314"/>
                      </a:cubicBezTo>
                      <a:cubicBezTo>
                        <a:pt x="1161888" y="789621"/>
                        <a:pt x="1161471" y="802560"/>
                        <a:pt x="1056796" y="805783"/>
                      </a:cubicBezTo>
                      <a:lnTo>
                        <a:pt x="1024221" y="872886"/>
                      </a:lnTo>
                      <a:lnTo>
                        <a:pt x="886715" y="862990"/>
                      </a:lnTo>
                      <a:cubicBezTo>
                        <a:pt x="886715" y="895809"/>
                        <a:pt x="921372" y="923966"/>
                        <a:pt x="970764" y="935994"/>
                      </a:cubicBezTo>
                      <a:lnTo>
                        <a:pt x="982263" y="937330"/>
                      </a:lnTo>
                      <a:lnTo>
                        <a:pt x="974423" y="948958"/>
                      </a:lnTo>
                      <a:cubicBezTo>
                        <a:pt x="873544" y="1077865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10AB0BC-BFA8-4464-BA06-15565AB41AF7}"/>
                    </a:ext>
                  </a:extLst>
                </p:cNvPr>
                <p:cNvSpPr/>
                <p:nvPr/>
              </p:nvSpPr>
              <p:spPr bwMode="auto">
                <a:xfrm rot="688662">
                  <a:off x="2145564" y="1952135"/>
                  <a:ext cx="454033" cy="1009314"/>
                </a:xfrm>
                <a:custGeom>
                  <a:avLst/>
                  <a:gdLst>
                    <a:gd name="connsiteX0" fmla="*/ 362529 w 454033"/>
                    <a:gd name="connsiteY0" fmla="*/ 11108 h 1009314"/>
                    <a:gd name="connsiteX1" fmla="*/ 454033 w 454033"/>
                    <a:gd name="connsiteY1" fmla="*/ 0 h 1009314"/>
                    <a:gd name="connsiteX2" fmla="*/ 375840 w 454033"/>
                    <a:gd name="connsiteY2" fmla="*/ 546747 h 1009314"/>
                    <a:gd name="connsiteX3" fmla="*/ 379537 w 454033"/>
                    <a:gd name="connsiteY3" fmla="*/ 651589 h 1009314"/>
                    <a:gd name="connsiteX4" fmla="*/ 379021 w 454033"/>
                    <a:gd name="connsiteY4" fmla="*/ 652062 h 1009314"/>
                    <a:gd name="connsiteX5" fmla="*/ 311276 w 454033"/>
                    <a:gd name="connsiteY5" fmla="*/ 739453 h 1009314"/>
                    <a:gd name="connsiteX6" fmla="*/ 225300 w 454033"/>
                    <a:gd name="connsiteY6" fmla="*/ 937375 h 1009314"/>
                    <a:gd name="connsiteX7" fmla="*/ 214248 w 454033"/>
                    <a:gd name="connsiteY7" fmla="*/ 1009314 h 1009314"/>
                    <a:gd name="connsiteX8" fmla="*/ 200179 w 454033"/>
                    <a:gd name="connsiteY8" fmla="*/ 1000118 h 1009314"/>
                    <a:gd name="connsiteX9" fmla="*/ 0 w 454033"/>
                    <a:gd name="connsiteY9" fmla="*/ 546747 h 1009314"/>
                    <a:gd name="connsiteX10" fmla="*/ 362529 w 454033"/>
                    <a:gd name="connsiteY10" fmla="*/ 11108 h 100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033" h="1009314">
                      <a:moveTo>
                        <a:pt x="362529" y="11108"/>
                      </a:moveTo>
                      <a:cubicBezTo>
                        <a:pt x="392086" y="3825"/>
                        <a:pt x="422689" y="0"/>
                        <a:pt x="454033" y="0"/>
                      </a:cubicBezTo>
                      <a:cubicBezTo>
                        <a:pt x="401904" y="176843"/>
                        <a:pt x="375839" y="361795"/>
                        <a:pt x="375840" y="546747"/>
                      </a:cubicBezTo>
                      <a:lnTo>
                        <a:pt x="379537" y="651589"/>
                      </a:lnTo>
                      <a:lnTo>
                        <a:pt x="379021" y="652062"/>
                      </a:lnTo>
                      <a:cubicBezTo>
                        <a:pt x="354565" y="678619"/>
                        <a:pt x="331832" y="707797"/>
                        <a:pt x="311276" y="739453"/>
                      </a:cubicBezTo>
                      <a:cubicBezTo>
                        <a:pt x="270165" y="802766"/>
                        <a:pt x="241654" y="870002"/>
                        <a:pt x="225300" y="937375"/>
                      </a:cubicBezTo>
                      <a:lnTo>
                        <a:pt x="214248" y="1009314"/>
                      </a:lnTo>
                      <a:lnTo>
                        <a:pt x="200179" y="1000118"/>
                      </a:lnTo>
                      <a:cubicBezTo>
                        <a:pt x="79405" y="901864"/>
                        <a:pt x="0" y="735472"/>
                        <a:pt x="0" y="546747"/>
                      </a:cubicBezTo>
                      <a:cubicBezTo>
                        <a:pt x="0" y="282532"/>
                        <a:pt x="155634" y="62090"/>
                        <a:pt x="362529" y="1110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C014994F-C0DD-41F2-9E15-E50B3E931130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2298215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EE4A2796-12DD-4F09-B492-C5DE1175DAE5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2350736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5D51A06-5DB4-4C0E-B1DF-928BC9654A54}"/>
                    </a:ext>
                  </a:extLst>
                </p:cNvPr>
                <p:cNvSpPr/>
                <p:nvPr/>
              </p:nvSpPr>
              <p:spPr bwMode="auto">
                <a:xfrm>
                  <a:off x="2207994" y="1818921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894037EC-1C71-4F4F-99F4-D2DDEFD6E185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2012659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948F4C3A-EC28-421D-AFB2-3829DF79988E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1886669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76F7C795-9C16-44F7-85B1-BD3407C98CF7}"/>
                    </a:ext>
                  </a:extLst>
                </p:cNvPr>
                <p:cNvSpPr/>
                <p:nvPr/>
              </p:nvSpPr>
              <p:spPr bwMode="auto">
                <a:xfrm>
                  <a:off x="2167514" y="2178961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36FCE41F-8ECA-4EAB-B392-6AA987579958}"/>
                    </a:ext>
                  </a:extLst>
                </p:cNvPr>
                <p:cNvSpPr/>
                <p:nvPr/>
              </p:nvSpPr>
              <p:spPr bwMode="auto">
                <a:xfrm rot="12600000">
                  <a:off x="2128952" y="2465609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6ABFAF6C-DFB1-45D7-83D8-7B9BA51CB66C}"/>
                    </a:ext>
                  </a:extLst>
                </p:cNvPr>
                <p:cNvSpPr/>
                <p:nvPr/>
              </p:nvSpPr>
              <p:spPr bwMode="auto">
                <a:xfrm rot="13050360">
                  <a:off x="2076336" y="2389746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978E193A-8526-4965-9CC9-07172C8DC6D8}"/>
                    </a:ext>
                  </a:extLst>
                </p:cNvPr>
                <p:cNvSpPr/>
                <p:nvPr/>
              </p:nvSpPr>
              <p:spPr bwMode="auto">
                <a:xfrm rot="13197726">
                  <a:off x="2040662" y="2337464"/>
                  <a:ext cx="173696" cy="418329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月 167">
                  <a:extLst>
                    <a:ext uri="{FF2B5EF4-FFF2-40B4-BE49-F238E27FC236}">
                      <a16:creationId xmlns:a16="http://schemas.microsoft.com/office/drawing/2014/main" id="{8F3D0CEE-69F4-41DA-AD52-4725614C0CEF}"/>
                    </a:ext>
                  </a:extLst>
                </p:cNvPr>
                <p:cNvSpPr/>
                <p:nvPr/>
              </p:nvSpPr>
              <p:spPr bwMode="auto">
                <a:xfrm rot="5400000">
                  <a:off x="3024359" y="2230612"/>
                  <a:ext cx="80527" cy="3096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6B34C57C-ED46-4292-8C78-5F8B48313CE0}"/>
                    </a:ext>
                  </a:extLst>
                </p:cNvPr>
                <p:cNvSpPr/>
                <p:nvPr/>
              </p:nvSpPr>
              <p:spPr bwMode="auto">
                <a:xfrm>
                  <a:off x="3086100" y="2454293"/>
                  <a:ext cx="900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3" name="&quot;禁止&quot;マーク 192">
              <a:extLst>
                <a:ext uri="{FF2B5EF4-FFF2-40B4-BE49-F238E27FC236}">
                  <a16:creationId xmlns:a16="http://schemas.microsoft.com/office/drawing/2014/main" id="{62466CAE-DBA5-4445-81B7-9311CF74FA3F}"/>
                </a:ext>
              </a:extLst>
            </p:cNvPr>
            <p:cNvSpPr/>
            <p:nvPr/>
          </p:nvSpPr>
          <p:spPr>
            <a:xfrm>
              <a:off x="3287815" y="2869484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092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362857" y="207036"/>
            <a:ext cx="9186588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C429CDBF-3CC1-45AB-93CD-023174A9656B}"/>
              </a:ext>
            </a:extLst>
          </p:cNvPr>
          <p:cNvSpPr txBox="1"/>
          <p:nvPr/>
        </p:nvSpPr>
        <p:spPr>
          <a:xfrm>
            <a:off x="295275" y="731584"/>
            <a:ext cx="9315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/>
              <a:t>この場所での</a:t>
            </a:r>
            <a:endParaRPr lang="en-US" altLang="ja-JP" sz="72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>
                <a:solidFill>
                  <a:srgbClr val="FF0000"/>
                </a:solidFill>
              </a:rPr>
              <a:t>休憩はご遠慮下さい</a:t>
            </a: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D4CF36C6-DFF7-4FB3-9A27-AED3208D6CCB}"/>
              </a:ext>
            </a:extLst>
          </p:cNvPr>
          <p:cNvGrpSpPr/>
          <p:nvPr/>
        </p:nvGrpSpPr>
        <p:grpSpPr>
          <a:xfrm>
            <a:off x="3294401" y="2929638"/>
            <a:ext cx="3290543" cy="3196778"/>
            <a:chOff x="1560875" y="5524500"/>
            <a:chExt cx="3736250" cy="3629784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A480A013-4B90-4BF7-A407-0FD7594EA2D3}"/>
                </a:ext>
              </a:extLst>
            </p:cNvPr>
            <p:cNvGrpSpPr/>
            <p:nvPr/>
          </p:nvGrpSpPr>
          <p:grpSpPr>
            <a:xfrm>
              <a:off x="1560875" y="5572251"/>
              <a:ext cx="3736250" cy="3433128"/>
              <a:chOff x="4361991" y="420185"/>
              <a:chExt cx="2590865" cy="2380669"/>
            </a:xfrm>
          </p:grpSpPr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ED19AB03-D79D-4AEF-8659-EAEE9F6C96A5}"/>
                  </a:ext>
                </a:extLst>
              </p:cNvPr>
              <p:cNvSpPr/>
              <p:nvPr/>
            </p:nvSpPr>
            <p:spPr bwMode="auto">
              <a:xfrm>
                <a:off x="5569992" y="1092876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7C191E7B-5FAC-4841-BBE3-48D6AC588FEE}"/>
                  </a:ext>
                </a:extLst>
              </p:cNvPr>
              <p:cNvGrpSpPr/>
              <p:nvPr/>
            </p:nvGrpSpPr>
            <p:grpSpPr>
              <a:xfrm>
                <a:off x="4361991" y="1290615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144" name="正方形/長方形 143">
                  <a:extLst>
                    <a:ext uri="{FF2B5EF4-FFF2-40B4-BE49-F238E27FC236}">
                      <a16:creationId xmlns:a16="http://schemas.microsoft.com/office/drawing/2014/main" id="{B5A8BDEB-EF30-494D-8885-CCF4C8D9498E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0D86625F-6614-4CDF-A0FA-29EAF1AB5BA2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BEA680D1-F6B6-438A-9B90-3A3EF8E36738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5" name="星: 32 pt 194">
                  <a:extLst>
                    <a:ext uri="{FF2B5EF4-FFF2-40B4-BE49-F238E27FC236}">
                      <a16:creationId xmlns:a16="http://schemas.microsoft.com/office/drawing/2014/main" id="{46BE4449-8F2B-4635-B5C9-6A7B3B1BFD25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星: 32 pt 195">
                  <a:extLst>
                    <a:ext uri="{FF2B5EF4-FFF2-40B4-BE49-F238E27FC236}">
                      <a16:creationId xmlns:a16="http://schemas.microsoft.com/office/drawing/2014/main" id="{FD1ED2FD-C97F-418C-99B3-CA00D5C60D78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A8B0803-0322-4855-8A9C-A612FC8FE20C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0305D658-441A-4468-BA37-F6DCF3E4D6A7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9" name="円: 塗りつぶしなし 198">
                  <a:extLst>
                    <a:ext uri="{FF2B5EF4-FFF2-40B4-BE49-F238E27FC236}">
                      <a16:creationId xmlns:a16="http://schemas.microsoft.com/office/drawing/2014/main" id="{3495CFD6-5A96-4E3E-97ED-509FCC033796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C24B078B-82A9-48FB-96C2-4FB49C3B9462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1" name="円: 塗りつぶしなし 200">
                  <a:extLst>
                    <a:ext uri="{FF2B5EF4-FFF2-40B4-BE49-F238E27FC236}">
                      <a16:creationId xmlns:a16="http://schemas.microsoft.com/office/drawing/2014/main" id="{0B15600C-F6ED-4356-A949-ECA422F6E29E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34E88736-9DB8-4062-9853-B37F3389D8BE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442D4BCF-F4D6-45DF-B708-456AAB5482D3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4" name="円: 塗りつぶしなし 203">
                  <a:extLst>
                    <a:ext uri="{FF2B5EF4-FFF2-40B4-BE49-F238E27FC236}">
                      <a16:creationId xmlns:a16="http://schemas.microsoft.com/office/drawing/2014/main" id="{29DBA4AB-29EF-4986-BBD2-08444A02B0F3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0EE59635-E9B7-4E6D-82B3-2B83301A1452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6" name="四角形: 上の 2 つの角を丸める 205">
                  <a:extLst>
                    <a:ext uri="{FF2B5EF4-FFF2-40B4-BE49-F238E27FC236}">
                      <a16:creationId xmlns:a16="http://schemas.microsoft.com/office/drawing/2014/main" id="{01175A18-F38B-49DD-A000-C373CE8ED3B8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2663F12-1CC2-4C61-B5BC-5E2DAB52C3D2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86DA0D8D-0E54-4345-9428-E9A248BDF0C7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B62D9DD0-1ED6-40C3-9D61-F37CA69CC6F2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195425E-5D39-428B-B64B-C32AB3B3583F}"/>
                  </a:ext>
                </a:extLst>
              </p:cNvPr>
              <p:cNvSpPr/>
              <p:nvPr/>
            </p:nvSpPr>
            <p:spPr bwMode="auto">
              <a:xfrm>
                <a:off x="5463720" y="1780091"/>
                <a:ext cx="351642" cy="882412"/>
              </a:xfrm>
              <a:custGeom>
                <a:avLst/>
                <a:gdLst>
                  <a:gd name="connsiteX0" fmla="*/ 0 w 351642"/>
                  <a:gd name="connsiteY0" fmla="*/ 0 h 882412"/>
                  <a:gd name="connsiteX1" fmla="*/ 351642 w 351642"/>
                  <a:gd name="connsiteY1" fmla="*/ 0 h 882412"/>
                  <a:gd name="connsiteX2" fmla="*/ 351642 w 351642"/>
                  <a:gd name="connsiteY2" fmla="*/ 161785 h 882412"/>
                  <a:gd name="connsiteX3" fmla="*/ 338928 w 351642"/>
                  <a:gd name="connsiteY3" fmla="*/ 224759 h 882412"/>
                  <a:gd name="connsiteX4" fmla="*/ 321977 w 351642"/>
                  <a:gd name="connsiteY4" fmla="*/ 249900 h 882412"/>
                  <a:gd name="connsiteX5" fmla="*/ 253275 w 351642"/>
                  <a:gd name="connsiteY5" fmla="*/ 882412 h 882412"/>
                  <a:gd name="connsiteX6" fmla="*/ 110789 w 351642"/>
                  <a:gd name="connsiteY6" fmla="*/ 882412 h 882412"/>
                  <a:gd name="connsiteX7" fmla="*/ 44472 w 351642"/>
                  <a:gd name="connsiteY7" fmla="*/ 271862 h 882412"/>
                  <a:gd name="connsiteX8" fmla="*/ 12714 w 351642"/>
                  <a:gd name="connsiteY8" fmla="*/ 224758 h 882412"/>
                  <a:gd name="connsiteX9" fmla="*/ 0 w 351642"/>
                  <a:gd name="connsiteY9" fmla="*/ 161784 h 88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642" h="882412">
                    <a:moveTo>
                      <a:pt x="0" y="0"/>
                    </a:moveTo>
                    <a:lnTo>
                      <a:pt x="351642" y="0"/>
                    </a:lnTo>
                    <a:lnTo>
                      <a:pt x="351642" y="161785"/>
                    </a:lnTo>
                    <a:cubicBezTo>
                      <a:pt x="351642" y="184123"/>
                      <a:pt x="347115" y="205403"/>
                      <a:pt x="338928" y="224759"/>
                    </a:cubicBezTo>
                    <a:lnTo>
                      <a:pt x="321977" y="249900"/>
                    </a:lnTo>
                    <a:lnTo>
                      <a:pt x="253275" y="882412"/>
                    </a:lnTo>
                    <a:lnTo>
                      <a:pt x="110789" y="882412"/>
                    </a:lnTo>
                    <a:lnTo>
                      <a:pt x="44472" y="271862"/>
                    </a:lnTo>
                    <a:lnTo>
                      <a:pt x="12714" y="224758"/>
                    </a:lnTo>
                    <a:cubicBezTo>
                      <a:pt x="4527" y="205402"/>
                      <a:pt x="0" y="184122"/>
                      <a:pt x="0" y="16178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CF40088-A9EC-440D-82F0-4947B4361642}"/>
                  </a:ext>
                </a:extLst>
              </p:cNvPr>
              <p:cNvGrpSpPr/>
              <p:nvPr/>
            </p:nvGrpSpPr>
            <p:grpSpPr>
              <a:xfrm>
                <a:off x="4662038" y="2024430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F14E2783-64EC-4A46-A4A4-A5543F636039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0B1CF786-2BA5-42D6-B9E3-F95159DE1102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CD649A39-2CE8-432D-8087-6026E87962F1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8255A746-62F9-411C-A8C6-3A086F68907A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06DE72BD-0777-47B2-ADE2-204BD5D91868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AB98BCE-0E44-4A8C-AF62-B5E216EE3D41}"/>
                  </a:ext>
                </a:extLst>
              </p:cNvPr>
              <p:cNvSpPr/>
              <p:nvPr/>
            </p:nvSpPr>
            <p:spPr bwMode="auto">
              <a:xfrm>
                <a:off x="5556022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四角形: 上の 2 つの角を丸める 432">
                <a:extLst>
                  <a:ext uri="{FF2B5EF4-FFF2-40B4-BE49-F238E27FC236}">
                    <a16:creationId xmlns:a16="http://schemas.microsoft.com/office/drawing/2014/main" id="{02BB1234-7887-4F5E-90F6-BEFD929E07DC}"/>
                  </a:ext>
                </a:extLst>
              </p:cNvPr>
              <p:cNvSpPr/>
              <p:nvPr/>
            </p:nvSpPr>
            <p:spPr bwMode="auto">
              <a:xfrm>
                <a:off x="5457369" y="1192374"/>
                <a:ext cx="424361" cy="651104"/>
              </a:xfrm>
              <a:custGeom>
                <a:avLst/>
                <a:gdLst>
                  <a:gd name="connsiteX0" fmla="*/ 127883 w 362448"/>
                  <a:gd name="connsiteY0" fmla="*/ 0 h 651104"/>
                  <a:gd name="connsiteX1" fmla="*/ 234565 w 362448"/>
                  <a:gd name="connsiteY1" fmla="*/ 0 h 651104"/>
                  <a:gd name="connsiteX2" fmla="*/ 362448 w 362448"/>
                  <a:gd name="connsiteY2" fmla="*/ 127883 h 651104"/>
                  <a:gd name="connsiteX3" fmla="*/ 362448 w 362448"/>
                  <a:gd name="connsiteY3" fmla="*/ 651104 h 651104"/>
                  <a:gd name="connsiteX4" fmla="*/ 362448 w 362448"/>
                  <a:gd name="connsiteY4" fmla="*/ 651104 h 651104"/>
                  <a:gd name="connsiteX5" fmla="*/ 0 w 362448"/>
                  <a:gd name="connsiteY5" fmla="*/ 651104 h 651104"/>
                  <a:gd name="connsiteX6" fmla="*/ 0 w 362448"/>
                  <a:gd name="connsiteY6" fmla="*/ 651104 h 651104"/>
                  <a:gd name="connsiteX7" fmla="*/ 0 w 362448"/>
                  <a:gd name="connsiteY7" fmla="*/ 127883 h 651104"/>
                  <a:gd name="connsiteX8" fmla="*/ 127883 w 362448"/>
                  <a:gd name="connsiteY8" fmla="*/ 0 h 651104"/>
                  <a:gd name="connsiteX0" fmla="*/ 127883 w 433886"/>
                  <a:gd name="connsiteY0" fmla="*/ 0 h 651104"/>
                  <a:gd name="connsiteX1" fmla="*/ 234565 w 433886"/>
                  <a:gd name="connsiteY1" fmla="*/ 0 h 651104"/>
                  <a:gd name="connsiteX2" fmla="*/ 433886 w 433886"/>
                  <a:gd name="connsiteY2" fmla="*/ 246946 h 651104"/>
                  <a:gd name="connsiteX3" fmla="*/ 362448 w 433886"/>
                  <a:gd name="connsiteY3" fmla="*/ 651104 h 651104"/>
                  <a:gd name="connsiteX4" fmla="*/ 362448 w 433886"/>
                  <a:gd name="connsiteY4" fmla="*/ 651104 h 651104"/>
                  <a:gd name="connsiteX5" fmla="*/ 0 w 433886"/>
                  <a:gd name="connsiteY5" fmla="*/ 651104 h 651104"/>
                  <a:gd name="connsiteX6" fmla="*/ 0 w 433886"/>
                  <a:gd name="connsiteY6" fmla="*/ 651104 h 651104"/>
                  <a:gd name="connsiteX7" fmla="*/ 0 w 433886"/>
                  <a:gd name="connsiteY7" fmla="*/ 127883 h 651104"/>
                  <a:gd name="connsiteX8" fmla="*/ 127883 w 433886"/>
                  <a:gd name="connsiteY8" fmla="*/ 0 h 651104"/>
                  <a:gd name="connsiteX0" fmla="*/ 127883 w 424361"/>
                  <a:gd name="connsiteY0" fmla="*/ 0 h 651104"/>
                  <a:gd name="connsiteX1" fmla="*/ 234565 w 424361"/>
                  <a:gd name="connsiteY1" fmla="*/ 0 h 651104"/>
                  <a:gd name="connsiteX2" fmla="*/ 424361 w 424361"/>
                  <a:gd name="connsiteY2" fmla="*/ 246946 h 651104"/>
                  <a:gd name="connsiteX3" fmla="*/ 362448 w 424361"/>
                  <a:gd name="connsiteY3" fmla="*/ 651104 h 651104"/>
                  <a:gd name="connsiteX4" fmla="*/ 362448 w 424361"/>
                  <a:gd name="connsiteY4" fmla="*/ 651104 h 651104"/>
                  <a:gd name="connsiteX5" fmla="*/ 0 w 424361"/>
                  <a:gd name="connsiteY5" fmla="*/ 651104 h 651104"/>
                  <a:gd name="connsiteX6" fmla="*/ 0 w 424361"/>
                  <a:gd name="connsiteY6" fmla="*/ 651104 h 651104"/>
                  <a:gd name="connsiteX7" fmla="*/ 0 w 424361"/>
                  <a:gd name="connsiteY7" fmla="*/ 127883 h 651104"/>
                  <a:gd name="connsiteX8" fmla="*/ 127883 w 424361"/>
                  <a:gd name="connsiteY8" fmla="*/ 0 h 65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4361" h="651104">
                    <a:moveTo>
                      <a:pt x="127883" y="0"/>
                    </a:moveTo>
                    <a:lnTo>
                      <a:pt x="234565" y="0"/>
                    </a:lnTo>
                    <a:cubicBezTo>
                      <a:pt x="305193" y="0"/>
                      <a:pt x="424361" y="176318"/>
                      <a:pt x="424361" y="246946"/>
                    </a:cubicBezTo>
                    <a:lnTo>
                      <a:pt x="362448" y="651104"/>
                    </a:lnTo>
                    <a:lnTo>
                      <a:pt x="362448" y="651104"/>
                    </a:lnTo>
                    <a:lnTo>
                      <a:pt x="0" y="651104"/>
                    </a:lnTo>
                    <a:lnTo>
                      <a:pt x="0" y="651104"/>
                    </a:lnTo>
                    <a:lnTo>
                      <a:pt x="0" y="127883"/>
                    </a:lnTo>
                    <a:cubicBezTo>
                      <a:pt x="0" y="57255"/>
                      <a:pt x="57255" y="0"/>
                      <a:pt x="12788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E89F69B7-6E6D-4CD7-84E4-D7A5E691D5CA}"/>
                  </a:ext>
                </a:extLst>
              </p:cNvPr>
              <p:cNvSpPr/>
              <p:nvPr/>
            </p:nvSpPr>
            <p:spPr bwMode="auto">
              <a:xfrm rot="19800000">
                <a:off x="5591630" y="2022686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C67CF6B0-8FC8-4C3C-ACA2-A9595B30AAAE}"/>
                  </a:ext>
                </a:extLst>
              </p:cNvPr>
              <p:cNvSpPr/>
              <p:nvPr/>
            </p:nvSpPr>
            <p:spPr bwMode="auto">
              <a:xfrm>
                <a:off x="5550049" y="1265306"/>
                <a:ext cx="190027" cy="787140"/>
              </a:xfrm>
              <a:prstGeom prst="round2SameRect">
                <a:avLst>
                  <a:gd name="adj1" fmla="val 50000"/>
                  <a:gd name="adj2" fmla="val 1310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43F36E6-03FC-428C-A11E-43435035D1FD}"/>
                  </a:ext>
                </a:extLst>
              </p:cNvPr>
              <p:cNvSpPr/>
              <p:nvPr/>
            </p:nvSpPr>
            <p:spPr bwMode="auto">
              <a:xfrm>
                <a:off x="4926409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018BF539-1031-4023-8F4C-5526F6342C7E}"/>
                  </a:ext>
                </a:extLst>
              </p:cNvPr>
              <p:cNvGrpSpPr/>
              <p:nvPr/>
            </p:nvGrpSpPr>
            <p:grpSpPr>
              <a:xfrm>
                <a:off x="5131117" y="420185"/>
                <a:ext cx="882532" cy="743610"/>
                <a:chOff x="1673477" y="3561996"/>
                <a:chExt cx="1636468" cy="1378866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46687E84-D3FD-4A29-970B-F34FE9C17E77}"/>
                    </a:ext>
                  </a:extLst>
                </p:cNvPr>
                <p:cNvSpPr/>
                <p:nvPr/>
              </p:nvSpPr>
              <p:spPr bwMode="auto">
                <a:xfrm>
                  <a:off x="2191323" y="3697876"/>
                  <a:ext cx="1118622" cy="1160030"/>
                </a:xfrm>
                <a:custGeom>
                  <a:avLst/>
                  <a:gdLst>
                    <a:gd name="connsiteX0" fmla="*/ 550009 w 1118622"/>
                    <a:gd name="connsiteY0" fmla="*/ 0 h 1160030"/>
                    <a:gd name="connsiteX1" fmla="*/ 1074557 w 1118622"/>
                    <a:gd name="connsiteY1" fmla="*/ 291672 h 1160030"/>
                    <a:gd name="connsiteX2" fmla="*/ 1037164 w 1118622"/>
                    <a:gd name="connsiteY2" fmla="*/ 647658 h 1160030"/>
                    <a:gd name="connsiteX3" fmla="*/ 1118533 w 1118622"/>
                    <a:gd name="connsiteY3" fmla="*/ 862089 h 1160030"/>
                    <a:gd name="connsiteX4" fmla="*/ 1018696 w 1118622"/>
                    <a:gd name="connsiteY4" fmla="*/ 891508 h 1160030"/>
                    <a:gd name="connsiteX5" fmla="*/ 1001638 w 1118622"/>
                    <a:gd name="connsiteY5" fmla="*/ 926494 h 1160030"/>
                    <a:gd name="connsiteX6" fmla="*/ 879810 w 1118622"/>
                    <a:gd name="connsiteY6" fmla="*/ 917726 h 1160030"/>
                    <a:gd name="connsiteX7" fmla="*/ 963859 w 1118622"/>
                    <a:gd name="connsiteY7" fmla="*/ 990730 h 1160030"/>
                    <a:gd name="connsiteX8" fmla="*/ 964030 w 1118622"/>
                    <a:gd name="connsiteY8" fmla="*/ 990750 h 1160030"/>
                    <a:gd name="connsiteX9" fmla="*/ 942276 w 1118622"/>
                    <a:gd name="connsiteY9" fmla="*/ 1021289 h 1160030"/>
                    <a:gd name="connsiteX10" fmla="*/ 550009 w 1118622"/>
                    <a:gd name="connsiteY10" fmla="*/ 1160030 h 1160030"/>
                    <a:gd name="connsiteX11" fmla="*/ 0 w 1118622"/>
                    <a:gd name="connsiteY11" fmla="*/ 580015 h 1160030"/>
                    <a:gd name="connsiteX12" fmla="*/ 550009 w 1118622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8622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56536" y="407953"/>
                        <a:pt x="1029835" y="552589"/>
                        <a:pt x="1037164" y="647658"/>
                      </a:cubicBezTo>
                      <a:cubicBezTo>
                        <a:pt x="1044493" y="742727"/>
                        <a:pt x="1121611" y="825813"/>
                        <a:pt x="1118533" y="862089"/>
                      </a:cubicBezTo>
                      <a:cubicBezTo>
                        <a:pt x="1046399" y="888841"/>
                        <a:pt x="1078127" y="873998"/>
                        <a:pt x="1018696" y="891508"/>
                      </a:cubicBezTo>
                      <a:lnTo>
                        <a:pt x="1001638" y="926494"/>
                      </a:lnTo>
                      <a:lnTo>
                        <a:pt x="879810" y="917726"/>
                      </a:lnTo>
                      <a:cubicBezTo>
                        <a:pt x="879810" y="950545"/>
                        <a:pt x="914467" y="978702"/>
                        <a:pt x="963859" y="990730"/>
                      </a:cubicBezTo>
                      <a:lnTo>
                        <a:pt x="964030" y="990750"/>
                      </a:lnTo>
                      <a:lnTo>
                        <a:pt x="942276" y="1021289"/>
                      </a:lnTo>
                      <a:cubicBezTo>
                        <a:pt x="852112" y="1126086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5630AA80-C869-468A-9EC3-A7E87161B95C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4041290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C41B9806-7C44-4455-B43E-4C7787A98607}"/>
                    </a:ext>
                  </a:extLst>
                </p:cNvPr>
                <p:cNvSpPr/>
                <p:nvPr/>
              </p:nvSpPr>
              <p:spPr bwMode="auto">
                <a:xfrm rot="492042">
                  <a:off x="1673477" y="3822607"/>
                  <a:ext cx="1072804" cy="1118255"/>
                </a:xfrm>
                <a:custGeom>
                  <a:avLst/>
                  <a:gdLst>
                    <a:gd name="connsiteX0" fmla="*/ 551182 w 1072804"/>
                    <a:gd name="connsiteY0" fmla="*/ 18973 h 1118255"/>
                    <a:gd name="connsiteX1" fmla="*/ 616515 w 1072804"/>
                    <a:gd name="connsiteY1" fmla="*/ 88573 h 1118255"/>
                    <a:gd name="connsiteX2" fmla="*/ 643808 w 1072804"/>
                    <a:gd name="connsiteY2" fmla="*/ 130487 h 1118255"/>
                    <a:gd name="connsiteX3" fmla="*/ 649891 w 1072804"/>
                    <a:gd name="connsiteY3" fmla="*/ 127736 h 1118255"/>
                    <a:gd name="connsiteX4" fmla="*/ 697188 w 1072804"/>
                    <a:gd name="connsiteY4" fmla="*/ 91651 h 1118255"/>
                    <a:gd name="connsiteX5" fmla="*/ 904714 w 1072804"/>
                    <a:gd name="connsiteY5" fmla="*/ 10903 h 1118255"/>
                    <a:gd name="connsiteX6" fmla="*/ 1021679 w 1072804"/>
                    <a:gd name="connsiteY6" fmla="*/ 0 h 1118255"/>
                    <a:gd name="connsiteX7" fmla="*/ 993487 w 1072804"/>
                    <a:gd name="connsiteY7" fmla="*/ 61771 h 1118255"/>
                    <a:gd name="connsiteX8" fmla="*/ 1072804 w 1072804"/>
                    <a:gd name="connsiteY8" fmla="*/ 72458 h 1118255"/>
                    <a:gd name="connsiteX9" fmla="*/ 915028 w 1072804"/>
                    <a:gd name="connsiteY9" fmla="*/ 305831 h 1118255"/>
                    <a:gd name="connsiteX10" fmla="*/ 910542 w 1072804"/>
                    <a:gd name="connsiteY10" fmla="*/ 316135 h 1118255"/>
                    <a:gd name="connsiteX11" fmla="*/ 895128 w 1072804"/>
                    <a:gd name="connsiteY11" fmla="*/ 399085 h 1118255"/>
                    <a:gd name="connsiteX12" fmla="*/ 1021679 w 1072804"/>
                    <a:gd name="connsiteY12" fmla="*/ 1073300 h 1118255"/>
                    <a:gd name="connsiteX13" fmla="*/ 904714 w 1072804"/>
                    <a:gd name="connsiteY13" fmla="*/ 1062397 h 1118255"/>
                    <a:gd name="connsiteX14" fmla="*/ 814720 w 1072804"/>
                    <a:gd name="connsiteY14" fmla="*/ 1036566 h 1118255"/>
                    <a:gd name="connsiteX15" fmla="*/ 831388 w 1072804"/>
                    <a:gd name="connsiteY15" fmla="*/ 1118255 h 1118255"/>
                    <a:gd name="connsiteX16" fmla="*/ 620757 w 1072804"/>
                    <a:gd name="connsiteY16" fmla="*/ 1026350 h 1118255"/>
                    <a:gd name="connsiteX17" fmla="*/ 571235 w 1072804"/>
                    <a:gd name="connsiteY17" fmla="*/ 985309 h 1118255"/>
                    <a:gd name="connsiteX18" fmla="*/ 515810 w 1072804"/>
                    <a:gd name="connsiteY18" fmla="*/ 1015538 h 1118255"/>
                    <a:gd name="connsiteX19" fmla="*/ 24259 w 1072804"/>
                    <a:gd name="connsiteY19" fmla="*/ 913101 h 1118255"/>
                    <a:gd name="connsiteX20" fmla="*/ 113500 w 1072804"/>
                    <a:gd name="connsiteY20" fmla="*/ 876362 h 1118255"/>
                    <a:gd name="connsiteX21" fmla="*/ 52712 w 1072804"/>
                    <a:gd name="connsiteY21" fmla="*/ 844786 h 1118255"/>
                    <a:gd name="connsiteX22" fmla="*/ 0 w 1072804"/>
                    <a:gd name="connsiteY22" fmla="*/ 781915 h 1118255"/>
                    <a:gd name="connsiteX23" fmla="*/ 99867 w 1072804"/>
                    <a:gd name="connsiteY23" fmla="*/ 750696 h 1118255"/>
                    <a:gd name="connsiteX24" fmla="*/ 153240 w 1072804"/>
                    <a:gd name="connsiteY24" fmla="*/ 725996 h 1118255"/>
                    <a:gd name="connsiteX25" fmla="*/ 119971 w 1072804"/>
                    <a:gd name="connsiteY25" fmla="*/ 711988 h 1118255"/>
                    <a:gd name="connsiteX26" fmla="*/ 3033 w 1072804"/>
                    <a:gd name="connsiteY26" fmla="*/ 632271 h 1118255"/>
                    <a:gd name="connsiteX27" fmla="*/ 283564 w 1072804"/>
                    <a:gd name="connsiteY27" fmla="*/ 472792 h 1118255"/>
                    <a:gd name="connsiteX28" fmla="*/ 285866 w 1072804"/>
                    <a:gd name="connsiteY28" fmla="*/ 470530 h 1118255"/>
                    <a:gd name="connsiteX29" fmla="*/ 277690 w 1072804"/>
                    <a:gd name="connsiteY29" fmla="*/ 468820 h 1118255"/>
                    <a:gd name="connsiteX30" fmla="*/ 159107 w 1072804"/>
                    <a:gd name="connsiteY30" fmla="*/ 370058 h 1118255"/>
                    <a:gd name="connsiteX31" fmla="*/ 445867 w 1072804"/>
                    <a:gd name="connsiteY31" fmla="*/ 260816 h 1118255"/>
                    <a:gd name="connsiteX32" fmla="*/ 477171 w 1072804"/>
                    <a:gd name="connsiteY32" fmla="*/ 225936 h 1118255"/>
                    <a:gd name="connsiteX33" fmla="*/ 478295 w 1072804"/>
                    <a:gd name="connsiteY33" fmla="*/ 224038 h 1118255"/>
                    <a:gd name="connsiteX34" fmla="*/ 551182 w 1072804"/>
                    <a:gd name="connsiteY34" fmla="*/ 18973 h 1118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72804" h="1118255">
                      <a:moveTo>
                        <a:pt x="551182" y="18973"/>
                      </a:moveTo>
                      <a:cubicBezTo>
                        <a:pt x="575469" y="40680"/>
                        <a:pt x="597264" y="64019"/>
                        <a:pt x="616515" y="88573"/>
                      </a:cubicBezTo>
                      <a:lnTo>
                        <a:pt x="643808" y="130487"/>
                      </a:lnTo>
                      <a:lnTo>
                        <a:pt x="649891" y="127736"/>
                      </a:lnTo>
                      <a:lnTo>
                        <a:pt x="697188" y="91651"/>
                      </a:lnTo>
                      <a:cubicBezTo>
                        <a:pt x="758940" y="53075"/>
                        <a:pt x="829153" y="25200"/>
                        <a:pt x="904714" y="10903"/>
                      </a:cubicBezTo>
                      <a:cubicBezTo>
                        <a:pt x="942495" y="3754"/>
                        <a:pt x="981613" y="0"/>
                        <a:pt x="1021679" y="0"/>
                      </a:cubicBezTo>
                      <a:lnTo>
                        <a:pt x="993487" y="61771"/>
                      </a:lnTo>
                      <a:lnTo>
                        <a:pt x="1072804" y="72458"/>
                      </a:lnTo>
                      <a:cubicBezTo>
                        <a:pt x="1009932" y="144772"/>
                        <a:pt x="957203" y="223152"/>
                        <a:pt x="915028" y="305831"/>
                      </a:cubicBezTo>
                      <a:lnTo>
                        <a:pt x="910542" y="316135"/>
                      </a:lnTo>
                      <a:lnTo>
                        <a:pt x="895128" y="399085"/>
                      </a:lnTo>
                      <a:cubicBezTo>
                        <a:pt x="867005" y="627604"/>
                        <a:pt x="909189" y="861793"/>
                        <a:pt x="1021679" y="1073300"/>
                      </a:cubicBezTo>
                      <a:cubicBezTo>
                        <a:pt x="981613" y="1073300"/>
                        <a:pt x="942495" y="1069546"/>
                        <a:pt x="904714" y="1062397"/>
                      </a:cubicBezTo>
                      <a:lnTo>
                        <a:pt x="814720" y="1036566"/>
                      </a:lnTo>
                      <a:lnTo>
                        <a:pt x="831388" y="1118255"/>
                      </a:lnTo>
                      <a:cubicBezTo>
                        <a:pt x="753309" y="1100231"/>
                        <a:pt x="682304" y="1068428"/>
                        <a:pt x="620757" y="1026350"/>
                      </a:cubicBezTo>
                      <a:lnTo>
                        <a:pt x="571235" y="985309"/>
                      </a:lnTo>
                      <a:lnTo>
                        <a:pt x="515810" y="1015538"/>
                      </a:lnTo>
                      <a:cubicBezTo>
                        <a:pt x="364034" y="1077865"/>
                        <a:pt x="169982" y="1043344"/>
                        <a:pt x="24259" y="913101"/>
                      </a:cubicBezTo>
                      <a:lnTo>
                        <a:pt x="113500" y="876362"/>
                      </a:lnTo>
                      <a:lnTo>
                        <a:pt x="52712" y="844786"/>
                      </a:lnTo>
                      <a:cubicBezTo>
                        <a:pt x="31711" y="828075"/>
                        <a:pt x="13639" y="806970"/>
                        <a:pt x="0" y="781915"/>
                      </a:cubicBezTo>
                      <a:cubicBezTo>
                        <a:pt x="34043" y="773670"/>
                        <a:pt x="67398" y="763228"/>
                        <a:pt x="99867" y="750696"/>
                      </a:cubicBezTo>
                      <a:lnTo>
                        <a:pt x="153240" y="725996"/>
                      </a:lnTo>
                      <a:lnTo>
                        <a:pt x="119971" y="711988"/>
                      </a:lnTo>
                      <a:cubicBezTo>
                        <a:pt x="78915" y="691409"/>
                        <a:pt x="39464" y="664832"/>
                        <a:pt x="3033" y="632271"/>
                      </a:cubicBezTo>
                      <a:cubicBezTo>
                        <a:pt x="108758" y="596323"/>
                        <a:pt x="203311" y="541997"/>
                        <a:pt x="283564" y="472792"/>
                      </a:cubicBezTo>
                      <a:lnTo>
                        <a:pt x="285866" y="470530"/>
                      </a:lnTo>
                      <a:lnTo>
                        <a:pt x="277690" y="468820"/>
                      </a:lnTo>
                      <a:cubicBezTo>
                        <a:pt x="228419" y="453484"/>
                        <a:pt x="184999" y="419352"/>
                        <a:pt x="159107" y="370058"/>
                      </a:cubicBezTo>
                      <a:cubicBezTo>
                        <a:pt x="265836" y="369172"/>
                        <a:pt x="367315" y="329663"/>
                        <a:pt x="445867" y="260816"/>
                      </a:cubicBezTo>
                      <a:lnTo>
                        <a:pt x="477171" y="225936"/>
                      </a:lnTo>
                      <a:lnTo>
                        <a:pt x="478295" y="224038"/>
                      </a:lnTo>
                      <a:cubicBezTo>
                        <a:pt x="510645" y="160395"/>
                        <a:pt x="535250" y="91694"/>
                        <a:pt x="551182" y="18973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EB2AF1C4-D60F-4510-B2BD-7167D12D48AF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4142619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7C6C1509-F213-4CB8-9EE2-B7F0DB06A9C5}"/>
                    </a:ext>
                  </a:extLst>
                </p:cNvPr>
                <p:cNvSpPr/>
                <p:nvPr/>
              </p:nvSpPr>
              <p:spPr bwMode="auto">
                <a:xfrm>
                  <a:off x="2555261" y="3672683"/>
                  <a:ext cx="223624" cy="960223"/>
                </a:xfrm>
                <a:prstGeom prst="moon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7CDA9D79-4443-4715-A9DC-7B5B975DC7ED}"/>
                    </a:ext>
                  </a:extLst>
                </p:cNvPr>
                <p:cNvGrpSpPr/>
                <p:nvPr/>
              </p:nvGrpSpPr>
              <p:grpSpPr>
                <a:xfrm>
                  <a:off x="2167514" y="3561996"/>
                  <a:ext cx="1139704" cy="495055"/>
                  <a:chOff x="2167514" y="3561996"/>
                  <a:chExt cx="1139704" cy="495055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974ECB2D-A970-407D-B2DB-FD58E155BC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994" y="3561996"/>
                    <a:ext cx="1058744" cy="405285"/>
                  </a:xfrm>
                  <a:custGeom>
                    <a:avLst/>
                    <a:gdLst>
                      <a:gd name="connsiteX0" fmla="*/ 529372 w 1058744"/>
                      <a:gd name="connsiteY0" fmla="*/ 0 h 360279"/>
                      <a:gd name="connsiteX1" fmla="*/ 1058744 w 1058744"/>
                      <a:gd name="connsiteY1" fmla="*/ 360040 h 360279"/>
                      <a:gd name="connsiteX2" fmla="*/ 1058709 w 1058744"/>
                      <a:gd name="connsiteY2" fmla="*/ 360279 h 360279"/>
                      <a:gd name="connsiteX3" fmla="*/ 36 w 1058744"/>
                      <a:gd name="connsiteY3" fmla="*/ 360279 h 360279"/>
                      <a:gd name="connsiteX4" fmla="*/ 0 w 1058744"/>
                      <a:gd name="connsiteY4" fmla="*/ 360040 h 360279"/>
                      <a:gd name="connsiteX5" fmla="*/ 529372 w 1058744"/>
                      <a:gd name="connsiteY5" fmla="*/ 0 h 360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58744" h="360279">
                        <a:moveTo>
                          <a:pt x="529372" y="0"/>
                        </a:moveTo>
                        <a:cubicBezTo>
                          <a:pt x="821736" y="0"/>
                          <a:pt x="1058744" y="161195"/>
                          <a:pt x="1058744" y="360040"/>
                        </a:cubicBezTo>
                        <a:lnTo>
                          <a:pt x="1058709" y="360279"/>
                        </a:lnTo>
                        <a:lnTo>
                          <a:pt x="36" y="360279"/>
                        </a:lnTo>
                        <a:lnTo>
                          <a:pt x="0" y="360040"/>
                        </a:lnTo>
                        <a:cubicBezTo>
                          <a:pt x="0" y="161195"/>
                          <a:pt x="237008" y="0"/>
                          <a:pt x="52937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55B2CB88-356E-4B8F-9E87-BC2EC892E5C0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395751" y="3755734"/>
                    <a:ext cx="642159" cy="8294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34C97482-1556-4FD1-92DB-85F983F013E5}"/>
                      </a:ext>
                    </a:extLst>
                  </p:cNvPr>
                  <p:cNvSpPr/>
                  <p:nvPr/>
                </p:nvSpPr>
                <p:spPr bwMode="auto">
                  <a:xfrm rot="496005">
                    <a:off x="2601653" y="3629744"/>
                    <a:ext cx="463366" cy="9010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658EAC86-264D-4DC9-9C39-18C6F03B52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67514" y="3922036"/>
                    <a:ext cx="1139704" cy="135015"/>
                  </a:xfrm>
                  <a:prstGeom prst="roundRect">
                    <a:avLst>
                      <a:gd name="adj" fmla="val 27249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27" name="月 126">
                  <a:extLst>
                    <a:ext uri="{FF2B5EF4-FFF2-40B4-BE49-F238E27FC236}">
                      <a16:creationId xmlns:a16="http://schemas.microsoft.com/office/drawing/2014/main" id="{BFBD5E3B-81BA-4C44-8C62-9522D591905F}"/>
                    </a:ext>
                  </a:extLst>
                </p:cNvPr>
                <p:cNvSpPr/>
                <p:nvPr/>
              </p:nvSpPr>
              <p:spPr bwMode="auto">
                <a:xfrm rot="5400000">
                  <a:off x="2998878" y="3961685"/>
                  <a:ext cx="52372" cy="322322"/>
                </a:xfrm>
                <a:prstGeom prst="moon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D36D8E6F-FF45-4D5A-802B-EEC7477F4147}"/>
                    </a:ext>
                  </a:extLst>
                </p:cNvPr>
                <p:cNvGrpSpPr/>
                <p:nvPr/>
              </p:nvGrpSpPr>
              <p:grpSpPr>
                <a:xfrm>
                  <a:off x="2946399" y="4122846"/>
                  <a:ext cx="219253" cy="304093"/>
                  <a:chOff x="4104826" y="4138574"/>
                  <a:chExt cx="289374" cy="322301"/>
                </a:xfrm>
              </p:grpSpPr>
              <p:sp>
                <p:nvSpPr>
                  <p:cNvPr id="129" name="二等辺三角形 128">
                    <a:extLst>
                      <a:ext uri="{FF2B5EF4-FFF2-40B4-BE49-F238E27FC236}">
                        <a16:creationId xmlns:a16="http://schemas.microsoft.com/office/drawing/2014/main" id="{0E84475D-7C36-4C3E-9381-BF401BFEFCE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04826" y="4164768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0" name="二等辺三角形 129">
                    <a:extLst>
                      <a:ext uri="{FF2B5EF4-FFF2-40B4-BE49-F238E27FC236}">
                        <a16:creationId xmlns:a16="http://schemas.microsoft.com/office/drawing/2014/main" id="{91337D97-66DB-4405-B353-0EFFE2401E6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140545" y="4138574"/>
                    <a:ext cx="79105" cy="119834"/>
                  </a:xfrm>
                  <a:prstGeom prst="triangl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A3CBA174-06E1-499E-9752-1C39F80C99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234" y="4206875"/>
                    <a:ext cx="260966" cy="2540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2" name="月 131">
                    <a:extLst>
                      <a:ext uri="{FF2B5EF4-FFF2-40B4-BE49-F238E27FC236}">
                        <a16:creationId xmlns:a16="http://schemas.microsoft.com/office/drawing/2014/main" id="{1630E685-0BF8-438E-B5DF-64B38D80C69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203097" y="4119730"/>
                    <a:ext cx="119833" cy="262372"/>
                  </a:xfrm>
                  <a:prstGeom prst="moon">
                    <a:avLst>
                      <a:gd name="adj" fmla="val 32974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2F1B2ABA-59A9-439D-9F4B-3FF225D100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5769" y="4237176"/>
                    <a:ext cx="130165" cy="18158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4551CFBD-84F8-4F4A-AF98-68EC87B6A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374" y="4263333"/>
                    <a:ext cx="62664" cy="8033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10" name="&quot;禁止&quot;マーク 109">
              <a:extLst>
                <a:ext uri="{FF2B5EF4-FFF2-40B4-BE49-F238E27FC236}">
                  <a16:creationId xmlns:a16="http://schemas.microsoft.com/office/drawing/2014/main" id="{B90084AF-A036-4168-A44E-4CF57C303385}"/>
                </a:ext>
              </a:extLst>
            </p:cNvPr>
            <p:cNvSpPr/>
            <p:nvPr/>
          </p:nvSpPr>
          <p:spPr>
            <a:xfrm>
              <a:off x="1652208" y="5524500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77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C2C16B4-5F63-4037-9E45-32015FC914C8}"/>
              </a:ext>
            </a:extLst>
          </p:cNvPr>
          <p:cNvSpPr txBox="1"/>
          <p:nvPr/>
        </p:nvSpPr>
        <p:spPr>
          <a:xfrm>
            <a:off x="0" y="331630"/>
            <a:ext cx="990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/>
              <a:t>この場所での</a:t>
            </a:r>
            <a:endParaRPr lang="en-US" altLang="ja-JP" sz="8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休憩はご遠慮下さい</a:t>
            </a:r>
          </a:p>
        </p:txBody>
      </p: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A029DC8-B9F2-41FA-B66F-6356086D7AA1}"/>
              </a:ext>
            </a:extLst>
          </p:cNvPr>
          <p:cNvGrpSpPr/>
          <p:nvPr/>
        </p:nvGrpSpPr>
        <p:grpSpPr>
          <a:xfrm>
            <a:off x="3040287" y="2874366"/>
            <a:ext cx="3825425" cy="3736905"/>
            <a:chOff x="1576008" y="5919187"/>
            <a:chExt cx="3825425" cy="3736905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D8225312-98B6-4996-97A0-01CE23E0A4EB}"/>
                </a:ext>
              </a:extLst>
            </p:cNvPr>
            <p:cNvGrpSpPr/>
            <p:nvPr/>
          </p:nvGrpSpPr>
          <p:grpSpPr>
            <a:xfrm>
              <a:off x="1576008" y="5919187"/>
              <a:ext cx="3825425" cy="3495697"/>
              <a:chOff x="4361991" y="433303"/>
              <a:chExt cx="2590865" cy="2367551"/>
            </a:xfrm>
          </p:grpSpPr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D49C4218-20D1-4EF9-BD96-BBDF4C260E36}"/>
                  </a:ext>
                </a:extLst>
              </p:cNvPr>
              <p:cNvSpPr/>
              <p:nvPr/>
            </p:nvSpPr>
            <p:spPr bwMode="auto">
              <a:xfrm>
                <a:off x="5569992" y="1092876"/>
                <a:ext cx="151998" cy="147218"/>
              </a:xfrm>
              <a:prstGeom prst="trapezoid">
                <a:avLst/>
              </a:pr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972B4E56-914C-44DF-80CD-D674B274B659}"/>
                  </a:ext>
                </a:extLst>
              </p:cNvPr>
              <p:cNvGrpSpPr/>
              <p:nvPr/>
            </p:nvGrpSpPr>
            <p:grpSpPr>
              <a:xfrm>
                <a:off x="4361991" y="1326522"/>
                <a:ext cx="2590865" cy="1443820"/>
                <a:chOff x="7025432" y="781460"/>
                <a:chExt cx="2590865" cy="1443820"/>
              </a:xfrm>
            </p:grpSpPr>
            <p:sp>
              <p:nvSpPr>
                <p:cNvPr id="225" name="正方形/長方形 224">
                  <a:extLst>
                    <a:ext uri="{FF2B5EF4-FFF2-40B4-BE49-F238E27FC236}">
                      <a16:creationId xmlns:a16="http://schemas.microsoft.com/office/drawing/2014/main" id="{1912469B-A9FA-49A1-9B8C-6B441500A314}"/>
                    </a:ext>
                  </a:extLst>
                </p:cNvPr>
                <p:cNvSpPr/>
                <p:nvPr/>
              </p:nvSpPr>
              <p:spPr bwMode="auto">
                <a:xfrm>
                  <a:off x="8782422" y="850933"/>
                  <a:ext cx="75356" cy="277199"/>
                </a:xfrm>
                <a:prstGeom prst="rect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FE8DF4D5-4334-41CC-A6F4-936ED9795323}"/>
                    </a:ext>
                  </a:extLst>
                </p:cNvPr>
                <p:cNvSpPr/>
                <p:nvPr/>
              </p:nvSpPr>
              <p:spPr bwMode="auto">
                <a:xfrm>
                  <a:off x="7922816" y="2044668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2EDABAE5-C688-4DAF-BD63-56C4F902888C}"/>
                    </a:ext>
                  </a:extLst>
                </p:cNvPr>
                <p:cNvSpPr/>
                <p:nvPr/>
              </p:nvSpPr>
              <p:spPr bwMode="auto">
                <a:xfrm rot="900000">
                  <a:off x="8033530" y="1848601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星: 32 pt 227">
                  <a:extLst>
                    <a:ext uri="{FF2B5EF4-FFF2-40B4-BE49-F238E27FC236}">
                      <a16:creationId xmlns:a16="http://schemas.microsoft.com/office/drawing/2014/main" id="{0E95F87F-06CF-4EFE-A43C-CAD0E29544B8}"/>
                    </a:ext>
                  </a:extLst>
                </p:cNvPr>
                <p:cNvSpPr/>
                <p:nvPr/>
              </p:nvSpPr>
              <p:spPr bwMode="auto">
                <a:xfrm>
                  <a:off x="7097428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星: 32 pt 228">
                  <a:extLst>
                    <a:ext uri="{FF2B5EF4-FFF2-40B4-BE49-F238E27FC236}">
                      <a16:creationId xmlns:a16="http://schemas.microsoft.com/office/drawing/2014/main" id="{302B8260-0F3E-497D-B7EB-D50682AAF7F8}"/>
                    </a:ext>
                  </a:extLst>
                </p:cNvPr>
                <p:cNvSpPr/>
                <p:nvPr/>
              </p:nvSpPr>
              <p:spPr bwMode="auto">
                <a:xfrm>
                  <a:off x="8654166" y="1254245"/>
                  <a:ext cx="900188" cy="900188"/>
                </a:xfrm>
                <a:prstGeom prst="star32">
                  <a:avLst>
                    <a:gd name="adj" fmla="val 0"/>
                  </a:avLst>
                </a:prstGeom>
                <a:solidFill>
                  <a:srgbClr val="FFFFFF">
                    <a:lumMod val="75000"/>
                  </a:srgbClr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A210447-261E-47A9-8F33-D2F1B73C238A}"/>
                    </a:ext>
                  </a:extLst>
                </p:cNvPr>
                <p:cNvSpPr/>
                <p:nvPr/>
              </p:nvSpPr>
              <p:spPr bwMode="auto">
                <a:xfrm>
                  <a:off x="73858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E724076C-D959-430D-942A-7DF6F6DBBD24}"/>
                    </a:ext>
                  </a:extLst>
                </p:cNvPr>
                <p:cNvSpPr/>
                <p:nvPr/>
              </p:nvSpPr>
              <p:spPr bwMode="auto">
                <a:xfrm>
                  <a:off x="8947959" y="1555789"/>
                  <a:ext cx="301560" cy="301558"/>
                </a:xfrm>
                <a:custGeom>
                  <a:avLst/>
                  <a:gdLst>
                    <a:gd name="connsiteX0" fmla="*/ 231303 w 508325"/>
                    <a:gd name="connsiteY0" fmla="*/ 0 h 508325"/>
                    <a:gd name="connsiteX1" fmla="*/ 277022 w 508325"/>
                    <a:gd name="connsiteY1" fmla="*/ 0 h 508325"/>
                    <a:gd name="connsiteX2" fmla="*/ 277022 w 508325"/>
                    <a:gd name="connsiteY2" fmla="*/ 47467 h 508325"/>
                    <a:gd name="connsiteX3" fmla="*/ 298145 w 508325"/>
                    <a:gd name="connsiteY3" fmla="*/ 49597 h 508325"/>
                    <a:gd name="connsiteX4" fmla="*/ 308986 w 508325"/>
                    <a:gd name="connsiteY4" fmla="*/ 52962 h 508325"/>
                    <a:gd name="connsiteX5" fmla="*/ 326195 w 508325"/>
                    <a:gd name="connsiteY5" fmla="*/ 9352 h 508325"/>
                    <a:gd name="connsiteX6" fmla="*/ 368723 w 508325"/>
                    <a:gd name="connsiteY6" fmla="*/ 26134 h 508325"/>
                    <a:gd name="connsiteX7" fmla="*/ 351023 w 508325"/>
                    <a:gd name="connsiteY7" fmla="*/ 70988 h 508325"/>
                    <a:gd name="connsiteX8" fmla="*/ 383269 w 508325"/>
                    <a:gd name="connsiteY8" fmla="*/ 92729 h 508325"/>
                    <a:gd name="connsiteX9" fmla="*/ 417719 w 508325"/>
                    <a:gd name="connsiteY9" fmla="*/ 58279 h 508325"/>
                    <a:gd name="connsiteX10" fmla="*/ 450047 w 508325"/>
                    <a:gd name="connsiteY10" fmla="*/ 90607 h 508325"/>
                    <a:gd name="connsiteX11" fmla="*/ 415967 w 508325"/>
                    <a:gd name="connsiteY11" fmla="*/ 124688 h 508325"/>
                    <a:gd name="connsiteX12" fmla="*/ 433867 w 508325"/>
                    <a:gd name="connsiteY12" fmla="*/ 151237 h 508325"/>
                    <a:gd name="connsiteX13" fmla="*/ 478205 w 508325"/>
                    <a:gd name="connsiteY13" fmla="*/ 131991 h 508325"/>
                    <a:gd name="connsiteX14" fmla="*/ 496410 w 508325"/>
                    <a:gd name="connsiteY14" fmla="*/ 173929 h 508325"/>
                    <a:gd name="connsiteX15" fmla="*/ 454442 w 508325"/>
                    <a:gd name="connsiteY15" fmla="*/ 192146 h 508325"/>
                    <a:gd name="connsiteX16" fmla="*/ 460630 w 508325"/>
                    <a:gd name="connsiteY16" fmla="*/ 212081 h 508325"/>
                    <a:gd name="connsiteX17" fmla="*/ 462568 w 508325"/>
                    <a:gd name="connsiteY17" fmla="*/ 231303 h 508325"/>
                    <a:gd name="connsiteX18" fmla="*/ 508325 w 508325"/>
                    <a:gd name="connsiteY18" fmla="*/ 231303 h 508325"/>
                    <a:gd name="connsiteX19" fmla="*/ 508325 w 508325"/>
                    <a:gd name="connsiteY19" fmla="*/ 277022 h 508325"/>
                    <a:gd name="connsiteX20" fmla="*/ 462568 w 508325"/>
                    <a:gd name="connsiteY20" fmla="*/ 277022 h 508325"/>
                    <a:gd name="connsiteX21" fmla="*/ 460630 w 508325"/>
                    <a:gd name="connsiteY21" fmla="*/ 296246 h 508325"/>
                    <a:gd name="connsiteX22" fmla="*/ 456532 w 508325"/>
                    <a:gd name="connsiteY22" fmla="*/ 309447 h 508325"/>
                    <a:gd name="connsiteX23" fmla="*/ 498974 w 508325"/>
                    <a:gd name="connsiteY23" fmla="*/ 326195 h 508325"/>
                    <a:gd name="connsiteX24" fmla="*/ 482191 w 508325"/>
                    <a:gd name="connsiteY24" fmla="*/ 368723 h 508325"/>
                    <a:gd name="connsiteX25" fmla="*/ 437827 w 508325"/>
                    <a:gd name="connsiteY25" fmla="*/ 351216 h 508325"/>
                    <a:gd name="connsiteX26" fmla="*/ 415967 w 508325"/>
                    <a:gd name="connsiteY26" fmla="*/ 383639 h 508325"/>
                    <a:gd name="connsiteX27" fmla="*/ 450047 w 508325"/>
                    <a:gd name="connsiteY27" fmla="*/ 417719 h 508325"/>
                    <a:gd name="connsiteX28" fmla="*/ 417719 w 508325"/>
                    <a:gd name="connsiteY28" fmla="*/ 450047 h 508325"/>
                    <a:gd name="connsiteX29" fmla="*/ 383269 w 508325"/>
                    <a:gd name="connsiteY29" fmla="*/ 415597 h 508325"/>
                    <a:gd name="connsiteX30" fmla="*/ 356881 w 508325"/>
                    <a:gd name="connsiteY30" fmla="*/ 433388 h 508325"/>
                    <a:gd name="connsiteX31" fmla="*/ 376336 w 508325"/>
                    <a:gd name="connsiteY31" fmla="*/ 478206 h 508325"/>
                    <a:gd name="connsiteX32" fmla="*/ 334398 w 508325"/>
                    <a:gd name="connsiteY32" fmla="*/ 496410 h 508325"/>
                    <a:gd name="connsiteX33" fmla="*/ 315679 w 508325"/>
                    <a:gd name="connsiteY33" fmla="*/ 453287 h 508325"/>
                    <a:gd name="connsiteX34" fmla="*/ 298145 w 508325"/>
                    <a:gd name="connsiteY34" fmla="*/ 458730 h 508325"/>
                    <a:gd name="connsiteX35" fmla="*/ 277022 w 508325"/>
                    <a:gd name="connsiteY35" fmla="*/ 460859 h 508325"/>
                    <a:gd name="connsiteX36" fmla="*/ 277022 w 508325"/>
                    <a:gd name="connsiteY36" fmla="*/ 508325 h 508325"/>
                    <a:gd name="connsiteX37" fmla="*/ 231303 w 508325"/>
                    <a:gd name="connsiteY37" fmla="*/ 508325 h 508325"/>
                    <a:gd name="connsiteX38" fmla="*/ 231303 w 508325"/>
                    <a:gd name="connsiteY38" fmla="*/ 460476 h 508325"/>
                    <a:gd name="connsiteX39" fmla="*/ 213980 w 508325"/>
                    <a:gd name="connsiteY39" fmla="*/ 458730 h 508325"/>
                    <a:gd name="connsiteX40" fmla="*/ 199754 w 508325"/>
                    <a:gd name="connsiteY40" fmla="*/ 454314 h 508325"/>
                    <a:gd name="connsiteX41" fmla="*/ 182130 w 508325"/>
                    <a:gd name="connsiteY41" fmla="*/ 498974 h 508325"/>
                    <a:gd name="connsiteX42" fmla="*/ 139603 w 508325"/>
                    <a:gd name="connsiteY42" fmla="*/ 482192 h 508325"/>
                    <a:gd name="connsiteX43" fmla="*/ 158102 w 508325"/>
                    <a:gd name="connsiteY43" fmla="*/ 435316 h 508325"/>
                    <a:gd name="connsiteX44" fmla="*/ 126587 w 508325"/>
                    <a:gd name="connsiteY44" fmla="*/ 414068 h 508325"/>
                    <a:gd name="connsiteX45" fmla="*/ 90607 w 508325"/>
                    <a:gd name="connsiteY45" fmla="*/ 450047 h 508325"/>
                    <a:gd name="connsiteX46" fmla="*/ 58278 w 508325"/>
                    <a:gd name="connsiteY46" fmla="*/ 417719 h 508325"/>
                    <a:gd name="connsiteX47" fmla="*/ 94628 w 508325"/>
                    <a:gd name="connsiteY47" fmla="*/ 381370 h 508325"/>
                    <a:gd name="connsiteX48" fmla="*/ 77397 w 508325"/>
                    <a:gd name="connsiteY48" fmla="*/ 355814 h 508325"/>
                    <a:gd name="connsiteX49" fmla="*/ 30121 w 508325"/>
                    <a:gd name="connsiteY49" fmla="*/ 376336 h 508325"/>
                    <a:gd name="connsiteX50" fmla="*/ 11915 w 508325"/>
                    <a:gd name="connsiteY50" fmla="*/ 334398 h 508325"/>
                    <a:gd name="connsiteX51" fmla="*/ 57231 w 508325"/>
                    <a:gd name="connsiteY51" fmla="*/ 314727 h 508325"/>
                    <a:gd name="connsiteX52" fmla="*/ 51494 w 508325"/>
                    <a:gd name="connsiteY52" fmla="*/ 296246 h 508325"/>
                    <a:gd name="connsiteX53" fmla="*/ 49557 w 508325"/>
                    <a:gd name="connsiteY53" fmla="*/ 277022 h 508325"/>
                    <a:gd name="connsiteX54" fmla="*/ 0 w 508325"/>
                    <a:gd name="connsiteY54" fmla="*/ 277022 h 508325"/>
                    <a:gd name="connsiteX55" fmla="*/ 0 w 508325"/>
                    <a:gd name="connsiteY55" fmla="*/ 231303 h 508325"/>
                    <a:gd name="connsiteX56" fmla="*/ 49557 w 508325"/>
                    <a:gd name="connsiteY56" fmla="*/ 231303 h 508325"/>
                    <a:gd name="connsiteX57" fmla="*/ 51494 w 508325"/>
                    <a:gd name="connsiteY57" fmla="*/ 212081 h 508325"/>
                    <a:gd name="connsiteX58" fmla="*/ 55178 w 508325"/>
                    <a:gd name="connsiteY58" fmla="*/ 200214 h 508325"/>
                    <a:gd name="connsiteX59" fmla="*/ 9352 w 508325"/>
                    <a:gd name="connsiteY59" fmla="*/ 182130 h 508325"/>
                    <a:gd name="connsiteX60" fmla="*/ 26134 w 508325"/>
                    <a:gd name="connsiteY60" fmla="*/ 139603 h 508325"/>
                    <a:gd name="connsiteX61" fmla="*/ 73499 w 508325"/>
                    <a:gd name="connsiteY61" fmla="*/ 158294 h 508325"/>
                    <a:gd name="connsiteX62" fmla="*/ 94628 w 508325"/>
                    <a:gd name="connsiteY62" fmla="*/ 126957 h 508325"/>
                    <a:gd name="connsiteX63" fmla="*/ 58278 w 508325"/>
                    <a:gd name="connsiteY63" fmla="*/ 90607 h 508325"/>
                    <a:gd name="connsiteX64" fmla="*/ 90607 w 508325"/>
                    <a:gd name="connsiteY64" fmla="*/ 58279 h 508325"/>
                    <a:gd name="connsiteX65" fmla="*/ 126587 w 508325"/>
                    <a:gd name="connsiteY65" fmla="*/ 94259 h 508325"/>
                    <a:gd name="connsiteX66" fmla="*/ 152304 w 508325"/>
                    <a:gd name="connsiteY66" fmla="*/ 76920 h 508325"/>
                    <a:gd name="connsiteX67" fmla="*/ 131989 w 508325"/>
                    <a:gd name="connsiteY67" fmla="*/ 30121 h 508325"/>
                    <a:gd name="connsiteX68" fmla="*/ 173928 w 508325"/>
                    <a:gd name="connsiteY68" fmla="*/ 11917 h 508325"/>
                    <a:gd name="connsiteX69" fmla="*/ 193098 w 508325"/>
                    <a:gd name="connsiteY69" fmla="*/ 56079 h 508325"/>
                    <a:gd name="connsiteX70" fmla="*/ 213980 w 508325"/>
                    <a:gd name="connsiteY70" fmla="*/ 49597 h 508325"/>
                    <a:gd name="connsiteX71" fmla="*/ 231303 w 508325"/>
                    <a:gd name="connsiteY71" fmla="*/ 47850 h 50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508325" h="508325">
                      <a:moveTo>
                        <a:pt x="231303" y="0"/>
                      </a:moveTo>
                      <a:lnTo>
                        <a:pt x="277022" y="0"/>
                      </a:lnTo>
                      <a:lnTo>
                        <a:pt x="277022" y="47467"/>
                      </a:lnTo>
                      <a:lnTo>
                        <a:pt x="298145" y="49597"/>
                      </a:lnTo>
                      <a:lnTo>
                        <a:pt x="308986" y="52962"/>
                      </a:lnTo>
                      <a:lnTo>
                        <a:pt x="326195" y="9352"/>
                      </a:lnTo>
                      <a:lnTo>
                        <a:pt x="368723" y="26134"/>
                      </a:lnTo>
                      <a:lnTo>
                        <a:pt x="351023" y="70988"/>
                      </a:lnTo>
                      <a:lnTo>
                        <a:pt x="383269" y="92729"/>
                      </a:lnTo>
                      <a:lnTo>
                        <a:pt x="417719" y="58279"/>
                      </a:lnTo>
                      <a:lnTo>
                        <a:pt x="450047" y="90607"/>
                      </a:lnTo>
                      <a:lnTo>
                        <a:pt x="415967" y="124688"/>
                      </a:lnTo>
                      <a:lnTo>
                        <a:pt x="433867" y="151237"/>
                      </a:lnTo>
                      <a:lnTo>
                        <a:pt x="478205" y="131991"/>
                      </a:lnTo>
                      <a:lnTo>
                        <a:pt x="496410" y="173929"/>
                      </a:lnTo>
                      <a:lnTo>
                        <a:pt x="454442" y="192146"/>
                      </a:lnTo>
                      <a:lnTo>
                        <a:pt x="460630" y="212081"/>
                      </a:lnTo>
                      <a:lnTo>
                        <a:pt x="462568" y="231303"/>
                      </a:lnTo>
                      <a:lnTo>
                        <a:pt x="508325" y="231303"/>
                      </a:lnTo>
                      <a:lnTo>
                        <a:pt x="508325" y="277022"/>
                      </a:lnTo>
                      <a:lnTo>
                        <a:pt x="462568" y="277022"/>
                      </a:lnTo>
                      <a:lnTo>
                        <a:pt x="460630" y="296246"/>
                      </a:lnTo>
                      <a:lnTo>
                        <a:pt x="456532" y="309447"/>
                      </a:lnTo>
                      <a:lnTo>
                        <a:pt x="498974" y="326195"/>
                      </a:lnTo>
                      <a:lnTo>
                        <a:pt x="482191" y="368723"/>
                      </a:lnTo>
                      <a:lnTo>
                        <a:pt x="437827" y="351216"/>
                      </a:lnTo>
                      <a:lnTo>
                        <a:pt x="415967" y="383639"/>
                      </a:lnTo>
                      <a:lnTo>
                        <a:pt x="450047" y="417719"/>
                      </a:lnTo>
                      <a:lnTo>
                        <a:pt x="417719" y="450047"/>
                      </a:lnTo>
                      <a:lnTo>
                        <a:pt x="383269" y="415597"/>
                      </a:lnTo>
                      <a:lnTo>
                        <a:pt x="356881" y="433388"/>
                      </a:lnTo>
                      <a:lnTo>
                        <a:pt x="376336" y="478206"/>
                      </a:lnTo>
                      <a:lnTo>
                        <a:pt x="334398" y="496410"/>
                      </a:lnTo>
                      <a:lnTo>
                        <a:pt x="315679" y="453287"/>
                      </a:lnTo>
                      <a:lnTo>
                        <a:pt x="298145" y="458730"/>
                      </a:lnTo>
                      <a:lnTo>
                        <a:pt x="277022" y="460859"/>
                      </a:lnTo>
                      <a:lnTo>
                        <a:pt x="277022" y="508325"/>
                      </a:lnTo>
                      <a:lnTo>
                        <a:pt x="231303" y="508325"/>
                      </a:lnTo>
                      <a:lnTo>
                        <a:pt x="231303" y="460476"/>
                      </a:lnTo>
                      <a:lnTo>
                        <a:pt x="213980" y="458730"/>
                      </a:lnTo>
                      <a:lnTo>
                        <a:pt x="199754" y="454314"/>
                      </a:lnTo>
                      <a:lnTo>
                        <a:pt x="182130" y="498974"/>
                      </a:lnTo>
                      <a:lnTo>
                        <a:pt x="139603" y="482192"/>
                      </a:lnTo>
                      <a:lnTo>
                        <a:pt x="158102" y="435316"/>
                      </a:lnTo>
                      <a:lnTo>
                        <a:pt x="126587" y="414068"/>
                      </a:lnTo>
                      <a:lnTo>
                        <a:pt x="90607" y="450047"/>
                      </a:lnTo>
                      <a:lnTo>
                        <a:pt x="58278" y="417719"/>
                      </a:lnTo>
                      <a:lnTo>
                        <a:pt x="94628" y="381370"/>
                      </a:lnTo>
                      <a:lnTo>
                        <a:pt x="77397" y="355814"/>
                      </a:lnTo>
                      <a:lnTo>
                        <a:pt x="30121" y="376336"/>
                      </a:lnTo>
                      <a:lnTo>
                        <a:pt x="11915" y="334398"/>
                      </a:lnTo>
                      <a:lnTo>
                        <a:pt x="57231" y="314727"/>
                      </a:lnTo>
                      <a:lnTo>
                        <a:pt x="51494" y="296246"/>
                      </a:lnTo>
                      <a:lnTo>
                        <a:pt x="49557" y="277022"/>
                      </a:lnTo>
                      <a:lnTo>
                        <a:pt x="0" y="277022"/>
                      </a:lnTo>
                      <a:lnTo>
                        <a:pt x="0" y="231303"/>
                      </a:lnTo>
                      <a:lnTo>
                        <a:pt x="49557" y="231303"/>
                      </a:lnTo>
                      <a:lnTo>
                        <a:pt x="51494" y="212081"/>
                      </a:lnTo>
                      <a:lnTo>
                        <a:pt x="55178" y="200214"/>
                      </a:lnTo>
                      <a:lnTo>
                        <a:pt x="9352" y="182130"/>
                      </a:lnTo>
                      <a:lnTo>
                        <a:pt x="26134" y="139603"/>
                      </a:lnTo>
                      <a:lnTo>
                        <a:pt x="73499" y="158294"/>
                      </a:lnTo>
                      <a:lnTo>
                        <a:pt x="94628" y="126957"/>
                      </a:lnTo>
                      <a:lnTo>
                        <a:pt x="58278" y="90607"/>
                      </a:lnTo>
                      <a:lnTo>
                        <a:pt x="90607" y="58279"/>
                      </a:lnTo>
                      <a:lnTo>
                        <a:pt x="126587" y="94259"/>
                      </a:lnTo>
                      <a:lnTo>
                        <a:pt x="152304" y="76920"/>
                      </a:lnTo>
                      <a:lnTo>
                        <a:pt x="131989" y="30121"/>
                      </a:lnTo>
                      <a:lnTo>
                        <a:pt x="173928" y="11917"/>
                      </a:lnTo>
                      <a:lnTo>
                        <a:pt x="193098" y="56079"/>
                      </a:lnTo>
                      <a:lnTo>
                        <a:pt x="213980" y="49597"/>
                      </a:lnTo>
                      <a:lnTo>
                        <a:pt x="231303" y="4785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C7C82BDB-19D2-4287-A1FB-D4E7FC300BAA}"/>
                    </a:ext>
                  </a:extLst>
                </p:cNvPr>
                <p:cNvSpPr/>
                <p:nvPr/>
              </p:nvSpPr>
              <p:spPr bwMode="auto">
                <a:xfrm>
                  <a:off x="7025432" y="1190165"/>
                  <a:ext cx="1035115" cy="1035115"/>
                </a:xfrm>
                <a:prstGeom prst="donut">
                  <a:avLst>
                    <a:gd name="adj" fmla="val 6429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3" name="楕円 232">
                  <a:extLst>
                    <a:ext uri="{FF2B5EF4-FFF2-40B4-BE49-F238E27FC236}">
                      <a16:creationId xmlns:a16="http://schemas.microsoft.com/office/drawing/2014/main" id="{DF308545-9E4E-479A-A814-82BEF61784A0}"/>
                    </a:ext>
                  </a:extLst>
                </p:cNvPr>
                <p:cNvSpPr/>
                <p:nvPr/>
              </p:nvSpPr>
              <p:spPr bwMode="auto">
                <a:xfrm>
                  <a:off x="7443660" y="160891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5AD2F392-B912-47B4-BDED-E3DCBC7C5C87}"/>
                    </a:ext>
                  </a:extLst>
                </p:cNvPr>
                <p:cNvSpPr/>
                <p:nvPr/>
              </p:nvSpPr>
              <p:spPr bwMode="auto">
                <a:xfrm>
                  <a:off x="8581182" y="1190165"/>
                  <a:ext cx="1035115" cy="1035115"/>
                </a:xfrm>
                <a:prstGeom prst="donut">
                  <a:avLst>
                    <a:gd name="adj" fmla="val 5978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65CAA948-905F-494E-B591-B94121768D76}"/>
                    </a:ext>
                  </a:extLst>
                </p:cNvPr>
                <p:cNvSpPr/>
                <p:nvPr/>
              </p:nvSpPr>
              <p:spPr bwMode="auto">
                <a:xfrm>
                  <a:off x="8993722" y="1602705"/>
                  <a:ext cx="210034" cy="210034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8FEAD52-0F2F-494E-8D31-D71954A31944}"/>
                    </a:ext>
                  </a:extLst>
                </p:cNvPr>
                <p:cNvSpPr/>
                <p:nvPr/>
              </p:nvSpPr>
              <p:spPr bwMode="auto">
                <a:xfrm rot="5400000">
                  <a:off x="7819291" y="602910"/>
                  <a:ext cx="1002183" cy="1635642"/>
                </a:xfrm>
                <a:custGeom>
                  <a:avLst/>
                  <a:gdLst>
                    <a:gd name="connsiteX0" fmla="*/ 225520 w 1002183"/>
                    <a:gd name="connsiteY0" fmla="*/ 1217230 h 1635642"/>
                    <a:gd name="connsiteX1" fmla="*/ 768631 w 1002183"/>
                    <a:gd name="connsiteY1" fmla="*/ 1546008 h 1635642"/>
                    <a:gd name="connsiteX2" fmla="*/ 926594 w 1002183"/>
                    <a:gd name="connsiteY2" fmla="*/ 1069374 h 1635642"/>
                    <a:gd name="connsiteX3" fmla="*/ 251655 w 1002183"/>
                    <a:gd name="connsiteY3" fmla="*/ 394436 h 1635642"/>
                    <a:gd name="connsiteX4" fmla="*/ 225520 w 1002183"/>
                    <a:gd name="connsiteY4" fmla="*/ 409525 h 1635642"/>
                    <a:gd name="connsiteX5" fmla="*/ 0 w 1002183"/>
                    <a:gd name="connsiteY5" fmla="*/ 1235339 h 1635642"/>
                    <a:gd name="connsiteX6" fmla="*/ 35370 w 1002183"/>
                    <a:gd name="connsiteY6" fmla="*/ 1199969 h 1635642"/>
                    <a:gd name="connsiteX7" fmla="*/ 154780 w 1002183"/>
                    <a:gd name="connsiteY7" fmla="*/ 1199969 h 1635642"/>
                    <a:gd name="connsiteX8" fmla="*/ 154780 w 1002183"/>
                    <a:gd name="connsiteY8" fmla="*/ 288681 h 1635642"/>
                    <a:gd name="connsiteX9" fmla="*/ 165140 w 1002183"/>
                    <a:gd name="connsiteY9" fmla="*/ 263670 h 1635642"/>
                    <a:gd name="connsiteX10" fmla="*/ 165403 w 1002183"/>
                    <a:gd name="connsiteY10" fmla="*/ 263561 h 1635642"/>
                    <a:gd name="connsiteX11" fmla="*/ 166984 w 1002183"/>
                    <a:gd name="connsiteY11" fmla="*/ 259744 h 1635642"/>
                    <a:gd name="connsiteX12" fmla="*/ 217005 w 1002183"/>
                    <a:gd name="connsiteY12" fmla="*/ 259744 h 1635642"/>
                    <a:gd name="connsiteX13" fmla="*/ 263294 w 1002183"/>
                    <a:gd name="connsiteY13" fmla="*/ 306033 h 1635642"/>
                    <a:gd name="connsiteX14" fmla="*/ 785141 w 1002183"/>
                    <a:gd name="connsiteY14" fmla="*/ 4744 h 1635642"/>
                    <a:gd name="connsiteX15" fmla="*/ 833457 w 1002183"/>
                    <a:gd name="connsiteY15" fmla="*/ 17690 h 1635642"/>
                    <a:gd name="connsiteX16" fmla="*/ 820511 w 1002183"/>
                    <a:gd name="connsiteY16" fmla="*/ 66007 h 1635642"/>
                    <a:gd name="connsiteX17" fmla="*/ 315079 w 1002183"/>
                    <a:gd name="connsiteY17" fmla="*/ 357818 h 1635642"/>
                    <a:gd name="connsiteX18" fmla="*/ 985000 w 1002183"/>
                    <a:gd name="connsiteY18" fmla="*/ 1027739 h 1635642"/>
                    <a:gd name="connsiteX19" fmla="*/ 988403 w 1002183"/>
                    <a:gd name="connsiteY19" fmla="*/ 1035955 h 1635642"/>
                    <a:gd name="connsiteX20" fmla="*/ 998412 w 1002183"/>
                    <a:gd name="connsiteY20" fmla="*/ 1044606 h 1635642"/>
                    <a:gd name="connsiteX21" fmla="*/ 1000379 w 1002183"/>
                    <a:gd name="connsiteY21" fmla="*/ 1071605 h 1635642"/>
                    <a:gd name="connsiteX22" fmla="*/ 822395 w 1002183"/>
                    <a:gd name="connsiteY22" fmla="*/ 1608650 h 1635642"/>
                    <a:gd name="connsiteX23" fmla="*/ 821597 w 1002183"/>
                    <a:gd name="connsiteY23" fmla="*/ 1609572 h 1635642"/>
                    <a:gd name="connsiteX24" fmla="*/ 820221 w 1002183"/>
                    <a:gd name="connsiteY24" fmla="*/ 1618584 h 1635642"/>
                    <a:gd name="connsiteX25" fmla="*/ 771646 w 1002183"/>
                    <a:gd name="connsiteY25" fmla="*/ 1630525 h 1635642"/>
                    <a:gd name="connsiteX26" fmla="*/ 177262 w 1002183"/>
                    <a:gd name="connsiteY26" fmla="*/ 1270709 h 1635642"/>
                    <a:gd name="connsiteX27" fmla="*/ 35370 w 1002183"/>
                    <a:gd name="connsiteY27" fmla="*/ 1270709 h 1635642"/>
                    <a:gd name="connsiteX28" fmla="*/ 0 w 1002183"/>
                    <a:gd name="connsiteY28" fmla="*/ 1235339 h 163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2183" h="1635642">
                      <a:moveTo>
                        <a:pt x="225520" y="1217230"/>
                      </a:moveTo>
                      <a:lnTo>
                        <a:pt x="768631" y="1546008"/>
                      </a:lnTo>
                      <a:lnTo>
                        <a:pt x="926594" y="1069374"/>
                      </a:lnTo>
                      <a:lnTo>
                        <a:pt x="251655" y="394436"/>
                      </a:lnTo>
                      <a:lnTo>
                        <a:pt x="225520" y="409525"/>
                      </a:lnTo>
                      <a:close/>
                      <a:moveTo>
                        <a:pt x="0" y="1235339"/>
                      </a:moveTo>
                      <a:cubicBezTo>
                        <a:pt x="0" y="1215805"/>
                        <a:pt x="15836" y="1199969"/>
                        <a:pt x="35370" y="1199969"/>
                      </a:cubicBezTo>
                      <a:lnTo>
                        <a:pt x="154780" y="1199969"/>
                      </a:lnTo>
                      <a:lnTo>
                        <a:pt x="154780" y="288681"/>
                      </a:lnTo>
                      <a:cubicBezTo>
                        <a:pt x="154780" y="278913"/>
                        <a:pt x="158739" y="270071"/>
                        <a:pt x="165140" y="263670"/>
                      </a:cubicBezTo>
                      <a:lnTo>
                        <a:pt x="165403" y="263561"/>
                      </a:lnTo>
                      <a:lnTo>
                        <a:pt x="166984" y="259744"/>
                      </a:lnTo>
                      <a:cubicBezTo>
                        <a:pt x="180797" y="245931"/>
                        <a:pt x="203192" y="245931"/>
                        <a:pt x="217005" y="259744"/>
                      </a:cubicBezTo>
                      <a:lnTo>
                        <a:pt x="263294" y="306033"/>
                      </a:lnTo>
                      <a:lnTo>
                        <a:pt x="785141" y="4744"/>
                      </a:lnTo>
                      <a:cubicBezTo>
                        <a:pt x="802058" y="-5023"/>
                        <a:pt x="823690" y="773"/>
                        <a:pt x="833457" y="17690"/>
                      </a:cubicBezTo>
                      <a:cubicBezTo>
                        <a:pt x="843224" y="34607"/>
                        <a:pt x="837428" y="56240"/>
                        <a:pt x="820511" y="66007"/>
                      </a:cubicBezTo>
                      <a:lnTo>
                        <a:pt x="315079" y="357818"/>
                      </a:lnTo>
                      <a:lnTo>
                        <a:pt x="985000" y="1027739"/>
                      </a:lnTo>
                      <a:lnTo>
                        <a:pt x="988403" y="1035955"/>
                      </a:lnTo>
                      <a:lnTo>
                        <a:pt x="998412" y="1044606"/>
                      </a:lnTo>
                      <a:cubicBezTo>
                        <a:pt x="1002475" y="1052694"/>
                        <a:pt x="1003451" y="1062334"/>
                        <a:pt x="1000379" y="1071605"/>
                      </a:cubicBezTo>
                      <a:lnTo>
                        <a:pt x="822395" y="1608650"/>
                      </a:lnTo>
                      <a:lnTo>
                        <a:pt x="821597" y="1609572"/>
                      </a:lnTo>
                      <a:lnTo>
                        <a:pt x="820221" y="1618584"/>
                      </a:lnTo>
                      <a:cubicBezTo>
                        <a:pt x="810105" y="1635295"/>
                        <a:pt x="788356" y="1640641"/>
                        <a:pt x="771646" y="1630525"/>
                      </a:cubicBezTo>
                      <a:lnTo>
                        <a:pt x="177262" y="1270709"/>
                      </a:lnTo>
                      <a:lnTo>
                        <a:pt x="35370" y="1270709"/>
                      </a:lnTo>
                      <a:cubicBezTo>
                        <a:pt x="15836" y="1270709"/>
                        <a:pt x="0" y="1254873"/>
                        <a:pt x="0" y="12353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5171DF51-D402-47FA-B556-100DB4B33FC4}"/>
                    </a:ext>
                  </a:extLst>
                </p:cNvPr>
                <p:cNvSpPr/>
                <p:nvPr/>
              </p:nvSpPr>
              <p:spPr bwMode="auto">
                <a:xfrm>
                  <a:off x="7858134" y="1638325"/>
                  <a:ext cx="456104" cy="456104"/>
                </a:xfrm>
                <a:prstGeom prst="donut">
                  <a:avLst>
                    <a:gd name="adj" fmla="val 5978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6FE5AFED-F741-4ADA-8848-B00B24003B6A}"/>
                    </a:ext>
                  </a:extLst>
                </p:cNvPr>
                <p:cNvSpPr/>
                <p:nvPr/>
              </p:nvSpPr>
              <p:spPr bwMode="auto">
                <a:xfrm>
                  <a:off x="7986865" y="1780873"/>
                  <a:ext cx="190852" cy="190852"/>
                </a:xfrm>
                <a:prstGeom prst="ellipse">
                  <a:avLst/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9" name="四角形: 上の 2 つの角を丸める 238">
                  <a:extLst>
                    <a:ext uri="{FF2B5EF4-FFF2-40B4-BE49-F238E27FC236}">
                      <a16:creationId xmlns:a16="http://schemas.microsoft.com/office/drawing/2014/main" id="{860ADC0F-04D4-4A89-A840-169EEDBA1BF7}"/>
                    </a:ext>
                  </a:extLst>
                </p:cNvPr>
                <p:cNvSpPr/>
                <p:nvPr/>
              </p:nvSpPr>
              <p:spPr bwMode="auto">
                <a:xfrm>
                  <a:off x="7768958" y="913726"/>
                  <a:ext cx="367998" cy="87692"/>
                </a:xfrm>
                <a:prstGeom prst="round2SameRect">
                  <a:avLst>
                    <a:gd name="adj1" fmla="val 50000"/>
                    <a:gd name="adj2" fmla="val 21751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BAB29518-FFAE-4C7F-AA54-8B2E54B68CF5}"/>
                    </a:ext>
                  </a:extLst>
                </p:cNvPr>
                <p:cNvSpPr/>
                <p:nvPr/>
              </p:nvSpPr>
              <p:spPr bwMode="auto">
                <a:xfrm rot="16200000" flipV="1">
                  <a:off x="8702955" y="714346"/>
                  <a:ext cx="231458" cy="365686"/>
                </a:xfrm>
                <a:custGeom>
                  <a:avLst/>
                  <a:gdLst>
                    <a:gd name="connsiteX0" fmla="*/ 0 w 265666"/>
                    <a:gd name="connsiteY0" fmla="*/ 419732 h 419732"/>
                    <a:gd name="connsiteX1" fmla="*/ 0 w 265666"/>
                    <a:gd name="connsiteY1" fmla="*/ 132833 h 419732"/>
                    <a:gd name="connsiteX2" fmla="*/ 132833 w 265666"/>
                    <a:gd name="connsiteY2" fmla="*/ 0 h 419732"/>
                    <a:gd name="connsiteX3" fmla="*/ 265666 w 265666"/>
                    <a:gd name="connsiteY3" fmla="*/ 132833 h 419732"/>
                    <a:gd name="connsiteX4" fmla="*/ 265666 w 265666"/>
                    <a:gd name="connsiteY4" fmla="*/ 256595 h 419732"/>
                    <a:gd name="connsiteX5" fmla="*/ 189761 w 265666"/>
                    <a:gd name="connsiteY5" fmla="*/ 256595 h 419732"/>
                    <a:gd name="connsiteX6" fmla="*/ 189761 w 265666"/>
                    <a:gd name="connsiteY6" fmla="*/ 132833 h 419732"/>
                    <a:gd name="connsiteX7" fmla="*/ 132833 w 265666"/>
                    <a:gd name="connsiteY7" fmla="*/ 75905 h 419732"/>
                    <a:gd name="connsiteX8" fmla="*/ 75905 w 265666"/>
                    <a:gd name="connsiteY8" fmla="*/ 132833 h 419732"/>
                    <a:gd name="connsiteX9" fmla="*/ 75905 w 265666"/>
                    <a:gd name="connsiteY9" fmla="*/ 419732 h 419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5666" h="419732">
                      <a:moveTo>
                        <a:pt x="0" y="419732"/>
                      </a:moveTo>
                      <a:lnTo>
                        <a:pt x="0" y="132833"/>
                      </a:lnTo>
                      <a:cubicBezTo>
                        <a:pt x="0" y="59471"/>
                        <a:pt x="59471" y="0"/>
                        <a:pt x="132833" y="0"/>
                      </a:cubicBezTo>
                      <a:cubicBezTo>
                        <a:pt x="206195" y="0"/>
                        <a:pt x="265666" y="59471"/>
                        <a:pt x="265666" y="132833"/>
                      </a:cubicBezTo>
                      <a:lnTo>
                        <a:pt x="265666" y="256595"/>
                      </a:lnTo>
                      <a:lnTo>
                        <a:pt x="189761" y="256595"/>
                      </a:lnTo>
                      <a:lnTo>
                        <a:pt x="189761" y="132833"/>
                      </a:lnTo>
                      <a:cubicBezTo>
                        <a:pt x="189761" y="101393"/>
                        <a:pt x="164273" y="75905"/>
                        <a:pt x="132833" y="75905"/>
                      </a:cubicBezTo>
                      <a:cubicBezTo>
                        <a:pt x="101393" y="75905"/>
                        <a:pt x="75905" y="101393"/>
                        <a:pt x="75905" y="132833"/>
                      </a:cubicBezTo>
                      <a:lnTo>
                        <a:pt x="75905" y="4197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7822934E-8C87-4B3D-8179-CCC6266A2417}"/>
                    </a:ext>
                  </a:extLst>
                </p:cNvPr>
                <p:cNvSpPr/>
                <p:nvPr/>
              </p:nvSpPr>
              <p:spPr bwMode="auto">
                <a:xfrm rot="900000">
                  <a:off x="8085919" y="1653339"/>
                  <a:ext cx="48850" cy="24414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2FB682FE-4888-403B-BAA2-D8ABAD2C184B}"/>
                    </a:ext>
                  </a:extLst>
                </p:cNvPr>
                <p:cNvSpPr/>
                <p:nvPr/>
              </p:nvSpPr>
              <p:spPr bwMode="auto">
                <a:xfrm>
                  <a:off x="8041744" y="1623923"/>
                  <a:ext cx="197559" cy="55190"/>
                </a:xfrm>
                <a:prstGeom prst="roundRect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0310D9E8-7640-407E-AA99-ACE2C9B0D4C9}"/>
                  </a:ext>
                </a:extLst>
              </p:cNvPr>
              <p:cNvSpPr/>
              <p:nvPr/>
            </p:nvSpPr>
            <p:spPr bwMode="auto">
              <a:xfrm>
                <a:off x="5463720" y="1780091"/>
                <a:ext cx="351642" cy="882412"/>
              </a:xfrm>
              <a:custGeom>
                <a:avLst/>
                <a:gdLst>
                  <a:gd name="connsiteX0" fmla="*/ 0 w 351642"/>
                  <a:gd name="connsiteY0" fmla="*/ 0 h 882412"/>
                  <a:gd name="connsiteX1" fmla="*/ 351642 w 351642"/>
                  <a:gd name="connsiteY1" fmla="*/ 0 h 882412"/>
                  <a:gd name="connsiteX2" fmla="*/ 351642 w 351642"/>
                  <a:gd name="connsiteY2" fmla="*/ 161785 h 882412"/>
                  <a:gd name="connsiteX3" fmla="*/ 338928 w 351642"/>
                  <a:gd name="connsiteY3" fmla="*/ 224759 h 882412"/>
                  <a:gd name="connsiteX4" fmla="*/ 321977 w 351642"/>
                  <a:gd name="connsiteY4" fmla="*/ 249900 h 882412"/>
                  <a:gd name="connsiteX5" fmla="*/ 253275 w 351642"/>
                  <a:gd name="connsiteY5" fmla="*/ 882412 h 882412"/>
                  <a:gd name="connsiteX6" fmla="*/ 110789 w 351642"/>
                  <a:gd name="connsiteY6" fmla="*/ 882412 h 882412"/>
                  <a:gd name="connsiteX7" fmla="*/ 44472 w 351642"/>
                  <a:gd name="connsiteY7" fmla="*/ 271862 h 882412"/>
                  <a:gd name="connsiteX8" fmla="*/ 12714 w 351642"/>
                  <a:gd name="connsiteY8" fmla="*/ 224758 h 882412"/>
                  <a:gd name="connsiteX9" fmla="*/ 0 w 351642"/>
                  <a:gd name="connsiteY9" fmla="*/ 161784 h 882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642" h="882412">
                    <a:moveTo>
                      <a:pt x="0" y="0"/>
                    </a:moveTo>
                    <a:lnTo>
                      <a:pt x="351642" y="0"/>
                    </a:lnTo>
                    <a:lnTo>
                      <a:pt x="351642" y="161785"/>
                    </a:lnTo>
                    <a:cubicBezTo>
                      <a:pt x="351642" y="184123"/>
                      <a:pt x="347115" y="205403"/>
                      <a:pt x="338928" y="224759"/>
                    </a:cubicBezTo>
                    <a:lnTo>
                      <a:pt x="321977" y="249900"/>
                    </a:lnTo>
                    <a:lnTo>
                      <a:pt x="253275" y="882412"/>
                    </a:lnTo>
                    <a:lnTo>
                      <a:pt x="110789" y="882412"/>
                    </a:lnTo>
                    <a:lnTo>
                      <a:pt x="44472" y="271862"/>
                    </a:lnTo>
                    <a:lnTo>
                      <a:pt x="12714" y="224758"/>
                    </a:lnTo>
                    <a:cubicBezTo>
                      <a:pt x="4527" y="205402"/>
                      <a:pt x="0" y="184122"/>
                      <a:pt x="0" y="161784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51BEE1FC-D661-4D7F-AEE7-9B6342E2680B}"/>
                  </a:ext>
                </a:extLst>
              </p:cNvPr>
              <p:cNvGrpSpPr/>
              <p:nvPr/>
            </p:nvGrpSpPr>
            <p:grpSpPr>
              <a:xfrm>
                <a:off x="4662038" y="2024430"/>
                <a:ext cx="768207" cy="776424"/>
                <a:chOff x="3826219" y="4359939"/>
                <a:chExt cx="768207" cy="776424"/>
              </a:xfrm>
              <a:solidFill>
                <a:srgbClr val="00B050"/>
              </a:solidFill>
            </p:grpSpPr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BA3B94D9-0ACA-4A8B-A799-94D73764E9FC}"/>
                    </a:ext>
                  </a:extLst>
                </p:cNvPr>
                <p:cNvSpPr/>
                <p:nvPr/>
              </p:nvSpPr>
              <p:spPr bwMode="auto">
                <a:xfrm>
                  <a:off x="3826219" y="4649442"/>
                  <a:ext cx="148036" cy="414680"/>
                </a:xfrm>
                <a:prstGeom prst="round2SameRect">
                  <a:avLst>
                    <a:gd name="adj1" fmla="val 33400"/>
                    <a:gd name="adj2" fmla="val 979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63B2E7ED-8969-4D1B-A827-DBBB402F578D}"/>
                    </a:ext>
                  </a:extLst>
                </p:cNvPr>
                <p:cNvSpPr/>
                <p:nvPr/>
              </p:nvSpPr>
              <p:spPr bwMode="auto">
                <a:xfrm>
                  <a:off x="3888825" y="4519958"/>
                  <a:ext cx="691118" cy="607554"/>
                </a:xfrm>
                <a:prstGeom prst="round2SameRect">
                  <a:avLst>
                    <a:gd name="adj1" fmla="val 0"/>
                    <a:gd name="adj2" fmla="val 9407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287393F0-58E6-4BD8-8FDC-E8DDE6AEC247}"/>
                    </a:ext>
                  </a:extLst>
                </p:cNvPr>
                <p:cNvSpPr/>
                <p:nvPr/>
              </p:nvSpPr>
              <p:spPr bwMode="auto">
                <a:xfrm>
                  <a:off x="3983431" y="4528809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B6A5FE3C-3F76-4E95-8539-739FC0F27E5C}"/>
                    </a:ext>
                  </a:extLst>
                </p:cNvPr>
                <p:cNvSpPr/>
                <p:nvPr/>
              </p:nvSpPr>
              <p:spPr bwMode="auto">
                <a:xfrm>
                  <a:off x="4425102" y="4528807"/>
                  <a:ext cx="69466" cy="607554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FB5F66A0-2DB6-4D5D-A036-DDAB3AFEBFCB}"/>
                    </a:ext>
                  </a:extLst>
                </p:cNvPr>
                <p:cNvSpPr/>
                <p:nvPr/>
              </p:nvSpPr>
              <p:spPr bwMode="auto">
                <a:xfrm>
                  <a:off x="3874346" y="4359939"/>
                  <a:ext cx="720080" cy="185513"/>
                </a:xfrm>
                <a:prstGeom prst="round2SameRect">
                  <a:avLst>
                    <a:gd name="adj1" fmla="val 28345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72C3DDA-0902-4C76-8A91-7FF028CD88EE}"/>
                  </a:ext>
                </a:extLst>
              </p:cNvPr>
              <p:cNvSpPr/>
              <p:nvPr/>
            </p:nvSpPr>
            <p:spPr bwMode="auto">
              <a:xfrm>
                <a:off x="5556022" y="2658389"/>
                <a:ext cx="300155" cy="140478"/>
              </a:xfrm>
              <a:custGeom>
                <a:avLst/>
                <a:gdLst>
                  <a:gd name="connsiteX0" fmla="*/ 0 w 372928"/>
                  <a:gd name="connsiteY0" fmla="*/ 0 h 191598"/>
                  <a:gd name="connsiteX1" fmla="*/ 172287 w 372928"/>
                  <a:gd name="connsiteY1" fmla="*/ 0 h 191598"/>
                  <a:gd name="connsiteX2" fmla="*/ 206902 w 372928"/>
                  <a:gd name="connsiteY2" fmla="*/ 0 h 191598"/>
                  <a:gd name="connsiteX3" fmla="*/ 277129 w 372928"/>
                  <a:gd name="connsiteY3" fmla="*/ 0 h 191598"/>
                  <a:gd name="connsiteX4" fmla="*/ 372928 w 372928"/>
                  <a:gd name="connsiteY4" fmla="*/ 95799 h 191598"/>
                  <a:gd name="connsiteX5" fmla="*/ 372928 w 372928"/>
                  <a:gd name="connsiteY5" fmla="*/ 147147 h 191598"/>
                  <a:gd name="connsiteX6" fmla="*/ 328477 w 372928"/>
                  <a:gd name="connsiteY6" fmla="*/ 191598 h 191598"/>
                  <a:gd name="connsiteX7" fmla="*/ 175152 w 372928"/>
                  <a:gd name="connsiteY7" fmla="*/ 191598 h 191598"/>
                  <a:gd name="connsiteX8" fmla="*/ 120939 w 372928"/>
                  <a:gd name="connsiteY8" fmla="*/ 191598 h 191598"/>
                  <a:gd name="connsiteX9" fmla="*/ 31750 w 372928"/>
                  <a:gd name="connsiteY9" fmla="*/ 191598 h 191598"/>
                  <a:gd name="connsiteX10" fmla="*/ 0 w 372928"/>
                  <a:gd name="connsiteY10" fmla="*/ 159848 h 191598"/>
                  <a:gd name="connsiteX0" fmla="*/ 0 w 372928"/>
                  <a:gd name="connsiteY0" fmla="*/ 0 h 191598"/>
                  <a:gd name="connsiteX1" fmla="*/ 206902 w 372928"/>
                  <a:gd name="connsiteY1" fmla="*/ 0 h 191598"/>
                  <a:gd name="connsiteX2" fmla="*/ 277129 w 372928"/>
                  <a:gd name="connsiteY2" fmla="*/ 0 h 191598"/>
                  <a:gd name="connsiteX3" fmla="*/ 372928 w 372928"/>
                  <a:gd name="connsiteY3" fmla="*/ 95799 h 191598"/>
                  <a:gd name="connsiteX4" fmla="*/ 372928 w 372928"/>
                  <a:gd name="connsiteY4" fmla="*/ 147147 h 191598"/>
                  <a:gd name="connsiteX5" fmla="*/ 328477 w 372928"/>
                  <a:gd name="connsiteY5" fmla="*/ 191598 h 191598"/>
                  <a:gd name="connsiteX6" fmla="*/ 175152 w 372928"/>
                  <a:gd name="connsiteY6" fmla="*/ 191598 h 191598"/>
                  <a:gd name="connsiteX7" fmla="*/ 120939 w 372928"/>
                  <a:gd name="connsiteY7" fmla="*/ 191598 h 191598"/>
                  <a:gd name="connsiteX8" fmla="*/ 31750 w 372928"/>
                  <a:gd name="connsiteY8" fmla="*/ 191598 h 191598"/>
                  <a:gd name="connsiteX9" fmla="*/ 0 w 372928"/>
                  <a:gd name="connsiteY9" fmla="*/ 159848 h 191598"/>
                  <a:gd name="connsiteX10" fmla="*/ 0 w 372928"/>
                  <a:gd name="connsiteY10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75152 w 372928"/>
                  <a:gd name="connsiteY5" fmla="*/ 191598 h 191598"/>
                  <a:gd name="connsiteX6" fmla="*/ 120939 w 372928"/>
                  <a:gd name="connsiteY6" fmla="*/ 191598 h 191598"/>
                  <a:gd name="connsiteX7" fmla="*/ 31750 w 372928"/>
                  <a:gd name="connsiteY7" fmla="*/ 191598 h 191598"/>
                  <a:gd name="connsiteX8" fmla="*/ 0 w 372928"/>
                  <a:gd name="connsiteY8" fmla="*/ 159848 h 191598"/>
                  <a:gd name="connsiteX9" fmla="*/ 0 w 372928"/>
                  <a:gd name="connsiteY9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120939 w 372928"/>
                  <a:gd name="connsiteY5" fmla="*/ 191598 h 191598"/>
                  <a:gd name="connsiteX6" fmla="*/ 31750 w 372928"/>
                  <a:gd name="connsiteY6" fmla="*/ 191598 h 191598"/>
                  <a:gd name="connsiteX7" fmla="*/ 0 w 372928"/>
                  <a:gd name="connsiteY7" fmla="*/ 159848 h 191598"/>
                  <a:gd name="connsiteX8" fmla="*/ 0 w 372928"/>
                  <a:gd name="connsiteY8" fmla="*/ 0 h 191598"/>
                  <a:gd name="connsiteX0" fmla="*/ 0 w 372928"/>
                  <a:gd name="connsiteY0" fmla="*/ 0 h 191598"/>
                  <a:gd name="connsiteX1" fmla="*/ 277129 w 372928"/>
                  <a:gd name="connsiteY1" fmla="*/ 0 h 191598"/>
                  <a:gd name="connsiteX2" fmla="*/ 372928 w 372928"/>
                  <a:gd name="connsiteY2" fmla="*/ 95799 h 191598"/>
                  <a:gd name="connsiteX3" fmla="*/ 372928 w 372928"/>
                  <a:gd name="connsiteY3" fmla="*/ 147147 h 191598"/>
                  <a:gd name="connsiteX4" fmla="*/ 328477 w 372928"/>
                  <a:gd name="connsiteY4" fmla="*/ 191598 h 191598"/>
                  <a:gd name="connsiteX5" fmla="*/ 31750 w 372928"/>
                  <a:gd name="connsiteY5" fmla="*/ 191598 h 191598"/>
                  <a:gd name="connsiteX6" fmla="*/ 0 w 372928"/>
                  <a:gd name="connsiteY6" fmla="*/ 159848 h 191598"/>
                  <a:gd name="connsiteX7" fmla="*/ 0 w 372928"/>
                  <a:gd name="connsiteY7" fmla="*/ 0 h 1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928" h="191598">
                    <a:moveTo>
                      <a:pt x="0" y="0"/>
                    </a:moveTo>
                    <a:lnTo>
                      <a:pt x="277129" y="0"/>
                    </a:lnTo>
                    <a:cubicBezTo>
                      <a:pt x="330037" y="0"/>
                      <a:pt x="372928" y="42891"/>
                      <a:pt x="372928" y="95799"/>
                    </a:cubicBezTo>
                    <a:lnTo>
                      <a:pt x="372928" y="147147"/>
                    </a:lnTo>
                    <a:cubicBezTo>
                      <a:pt x="372928" y="171697"/>
                      <a:pt x="353027" y="191598"/>
                      <a:pt x="328477" y="191598"/>
                    </a:cubicBezTo>
                    <a:lnTo>
                      <a:pt x="31750" y="191598"/>
                    </a:lnTo>
                    <a:cubicBezTo>
                      <a:pt x="14215" y="191598"/>
                      <a:pt x="0" y="177383"/>
                      <a:pt x="0" y="15984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F6628892-79C1-4C5B-AF84-19FA8D4F1742}"/>
                  </a:ext>
                </a:extLst>
              </p:cNvPr>
              <p:cNvSpPr/>
              <p:nvPr/>
            </p:nvSpPr>
            <p:spPr bwMode="auto">
              <a:xfrm>
                <a:off x="5457370" y="1192374"/>
                <a:ext cx="362448" cy="651104"/>
              </a:xfrm>
              <a:prstGeom prst="round2SameRect">
                <a:avLst>
                  <a:gd name="adj1" fmla="val 35283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A73AC8E-EAFD-4FA6-BF2C-7A5DD3F68BA3}"/>
                  </a:ext>
                </a:extLst>
              </p:cNvPr>
              <p:cNvSpPr/>
              <p:nvPr/>
            </p:nvSpPr>
            <p:spPr bwMode="auto">
              <a:xfrm rot="19800000">
                <a:off x="5591630" y="2022686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C691CD90-EE76-49D7-81CD-D60843A86F92}"/>
                  </a:ext>
                </a:extLst>
              </p:cNvPr>
              <p:cNvSpPr/>
              <p:nvPr/>
            </p:nvSpPr>
            <p:spPr bwMode="auto">
              <a:xfrm>
                <a:off x="5550049" y="1265306"/>
                <a:ext cx="190027" cy="787140"/>
              </a:xfrm>
              <a:prstGeom prst="round2SameRect">
                <a:avLst>
                  <a:gd name="adj1" fmla="val 50000"/>
                  <a:gd name="adj2" fmla="val 13103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B7A7A81-4EA8-4494-8A10-CD32C61ED36E}"/>
                  </a:ext>
                </a:extLst>
              </p:cNvPr>
              <p:cNvSpPr/>
              <p:nvPr/>
            </p:nvSpPr>
            <p:spPr bwMode="auto">
              <a:xfrm>
                <a:off x="4926409" y="2347465"/>
                <a:ext cx="298636" cy="298636"/>
              </a:xfrm>
              <a:custGeom>
                <a:avLst/>
                <a:gdLst>
                  <a:gd name="connsiteX0" fmla="*/ 162412 w 945106"/>
                  <a:gd name="connsiteY0" fmla="*/ 189939 h 945106"/>
                  <a:gd name="connsiteX1" fmla="*/ 123447 w 945106"/>
                  <a:gd name="connsiteY1" fmla="*/ 237165 h 945106"/>
                  <a:gd name="connsiteX2" fmla="*/ 51546 w 945106"/>
                  <a:gd name="connsiteY2" fmla="*/ 472553 h 945106"/>
                  <a:gd name="connsiteX3" fmla="*/ 174856 w 945106"/>
                  <a:gd name="connsiteY3" fmla="*/ 770249 h 945106"/>
                  <a:gd name="connsiteX4" fmla="*/ 205697 w 945106"/>
                  <a:gd name="connsiteY4" fmla="*/ 795695 h 945106"/>
                  <a:gd name="connsiteX5" fmla="*/ 227214 w 945106"/>
                  <a:gd name="connsiteY5" fmla="*/ 413214 h 945106"/>
                  <a:gd name="connsiteX6" fmla="*/ 181829 w 945106"/>
                  <a:gd name="connsiteY6" fmla="*/ 394415 h 945106"/>
                  <a:gd name="connsiteX7" fmla="*/ 162412 w 945106"/>
                  <a:gd name="connsiteY7" fmla="*/ 347537 h 945106"/>
                  <a:gd name="connsiteX8" fmla="*/ 413486 w 945106"/>
                  <a:gd name="connsiteY8" fmla="*/ 123286 h 945106"/>
                  <a:gd name="connsiteX9" fmla="*/ 462019 w 945106"/>
                  <a:gd name="connsiteY9" fmla="*/ 123286 h 945106"/>
                  <a:gd name="connsiteX10" fmla="*/ 510553 w 945106"/>
                  <a:gd name="connsiteY10" fmla="*/ 171820 h 945106"/>
                  <a:gd name="connsiteX11" fmla="*/ 510553 w 945106"/>
                  <a:gd name="connsiteY11" fmla="*/ 434793 h 945106"/>
                  <a:gd name="connsiteX12" fmla="*/ 496338 w 945106"/>
                  <a:gd name="connsiteY12" fmla="*/ 469112 h 945106"/>
                  <a:gd name="connsiteX13" fmla="*/ 474278 w 945106"/>
                  <a:gd name="connsiteY13" fmla="*/ 478250 h 945106"/>
                  <a:gd name="connsiteX14" fmla="*/ 494461 w 945106"/>
                  <a:gd name="connsiteY14" fmla="*/ 837018 h 945106"/>
                  <a:gd name="connsiteX15" fmla="*/ 393872 w 945106"/>
                  <a:gd name="connsiteY15" fmla="*/ 837018 h 945106"/>
                  <a:gd name="connsiteX16" fmla="*/ 413770 w 945106"/>
                  <a:gd name="connsiteY16" fmla="*/ 483326 h 945106"/>
                  <a:gd name="connsiteX17" fmla="*/ 413486 w 945106"/>
                  <a:gd name="connsiteY17" fmla="*/ 483326 h 945106"/>
                  <a:gd name="connsiteX18" fmla="*/ 472552 w 945106"/>
                  <a:gd name="connsiteY18" fmla="*/ 51547 h 945106"/>
                  <a:gd name="connsiteX19" fmla="*/ 237164 w 945106"/>
                  <a:gd name="connsiteY19" fmla="*/ 123449 h 945106"/>
                  <a:gd name="connsiteX20" fmla="*/ 191984 w 945106"/>
                  <a:gd name="connsiteY20" fmla="*/ 160725 h 945106"/>
                  <a:gd name="connsiteX21" fmla="*/ 191983 w 945106"/>
                  <a:gd name="connsiteY21" fmla="*/ 293229 h 945106"/>
                  <a:gd name="connsiteX22" fmla="*/ 214843 w 945106"/>
                  <a:gd name="connsiteY22" fmla="*/ 316089 h 945106"/>
                  <a:gd name="connsiteX23" fmla="*/ 237703 w 945106"/>
                  <a:gd name="connsiteY23" fmla="*/ 293229 h 945106"/>
                  <a:gd name="connsiteX24" fmla="*/ 237703 w 945106"/>
                  <a:gd name="connsiteY24" fmla="*/ 138180 h 945106"/>
                  <a:gd name="connsiteX25" fmla="*/ 270565 w 945106"/>
                  <a:gd name="connsiteY25" fmla="*/ 138180 h 945106"/>
                  <a:gd name="connsiteX26" fmla="*/ 270564 w 945106"/>
                  <a:gd name="connsiteY26" fmla="*/ 293229 h 945106"/>
                  <a:gd name="connsiteX27" fmla="*/ 293424 w 945106"/>
                  <a:gd name="connsiteY27" fmla="*/ 316089 h 945106"/>
                  <a:gd name="connsiteX28" fmla="*/ 316284 w 945106"/>
                  <a:gd name="connsiteY28" fmla="*/ 293229 h 945106"/>
                  <a:gd name="connsiteX29" fmla="*/ 316284 w 945106"/>
                  <a:gd name="connsiteY29" fmla="*/ 138180 h 945106"/>
                  <a:gd name="connsiteX30" fmla="*/ 345856 w 945106"/>
                  <a:gd name="connsiteY30" fmla="*/ 138180 h 945106"/>
                  <a:gd name="connsiteX31" fmla="*/ 345856 w 945106"/>
                  <a:gd name="connsiteY31" fmla="*/ 347537 h 945106"/>
                  <a:gd name="connsiteX32" fmla="*/ 326439 w 945106"/>
                  <a:gd name="connsiteY32" fmla="*/ 394415 h 945106"/>
                  <a:gd name="connsiteX33" fmla="*/ 280140 w 945106"/>
                  <a:gd name="connsiteY33" fmla="*/ 413592 h 945106"/>
                  <a:gd name="connsiteX34" fmla="*/ 303961 w 945106"/>
                  <a:gd name="connsiteY34" fmla="*/ 837017 h 945106"/>
                  <a:gd name="connsiteX35" fmla="*/ 265461 w 945106"/>
                  <a:gd name="connsiteY35" fmla="*/ 837017 h 945106"/>
                  <a:gd name="connsiteX36" fmla="*/ 308678 w 945106"/>
                  <a:gd name="connsiteY36" fmla="*/ 860474 h 945106"/>
                  <a:gd name="connsiteX37" fmla="*/ 472552 w 945106"/>
                  <a:gd name="connsiteY37" fmla="*/ 893559 h 945106"/>
                  <a:gd name="connsiteX38" fmla="*/ 636427 w 945106"/>
                  <a:gd name="connsiteY38" fmla="*/ 860474 h 945106"/>
                  <a:gd name="connsiteX39" fmla="*/ 679645 w 945106"/>
                  <a:gd name="connsiteY39" fmla="*/ 837016 h 945106"/>
                  <a:gd name="connsiteX40" fmla="*/ 608185 w 945106"/>
                  <a:gd name="connsiteY40" fmla="*/ 837016 h 945106"/>
                  <a:gd name="connsiteX41" fmla="*/ 631732 w 945106"/>
                  <a:gd name="connsiteY41" fmla="*/ 418471 h 945106"/>
                  <a:gd name="connsiteX42" fmla="*/ 621830 w 945106"/>
                  <a:gd name="connsiteY42" fmla="*/ 415212 h 945106"/>
                  <a:gd name="connsiteX43" fmla="*/ 565810 w 945106"/>
                  <a:gd name="connsiteY43" fmla="*/ 277465 h 945106"/>
                  <a:gd name="connsiteX44" fmla="*/ 657532 w 945106"/>
                  <a:gd name="connsiteY44" fmla="*/ 127970 h 945106"/>
                  <a:gd name="connsiteX45" fmla="*/ 749254 w 945106"/>
                  <a:gd name="connsiteY45" fmla="*/ 277465 h 945106"/>
                  <a:gd name="connsiteX46" fmla="*/ 693235 w 945106"/>
                  <a:gd name="connsiteY46" fmla="*/ 415212 h 945106"/>
                  <a:gd name="connsiteX47" fmla="*/ 685193 w 945106"/>
                  <a:gd name="connsiteY47" fmla="*/ 417858 h 945106"/>
                  <a:gd name="connsiteX48" fmla="*/ 707911 w 945106"/>
                  <a:gd name="connsiteY48" fmla="*/ 821674 h 945106"/>
                  <a:gd name="connsiteX49" fmla="*/ 707940 w 945106"/>
                  <a:gd name="connsiteY49" fmla="*/ 821658 h 945106"/>
                  <a:gd name="connsiteX50" fmla="*/ 893558 w 945106"/>
                  <a:gd name="connsiteY50" fmla="*/ 472553 h 945106"/>
                  <a:gd name="connsiteX51" fmla="*/ 472552 w 945106"/>
                  <a:gd name="connsiteY51" fmla="*/ 51547 h 945106"/>
                  <a:gd name="connsiteX52" fmla="*/ 472553 w 945106"/>
                  <a:gd name="connsiteY52" fmla="*/ 0 h 945106"/>
                  <a:gd name="connsiteX53" fmla="*/ 945106 w 945106"/>
                  <a:gd name="connsiteY53" fmla="*/ 472553 h 945106"/>
                  <a:gd name="connsiteX54" fmla="*/ 472553 w 945106"/>
                  <a:gd name="connsiteY54" fmla="*/ 945106 h 945106"/>
                  <a:gd name="connsiteX55" fmla="*/ 0 w 945106"/>
                  <a:gd name="connsiteY55" fmla="*/ 472553 h 945106"/>
                  <a:gd name="connsiteX56" fmla="*/ 472553 w 945106"/>
                  <a:gd name="connsiteY56" fmla="*/ 0 h 945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45106" h="945106">
                    <a:moveTo>
                      <a:pt x="162412" y="189939"/>
                    </a:moveTo>
                    <a:lnTo>
                      <a:pt x="123447" y="237165"/>
                    </a:lnTo>
                    <a:cubicBezTo>
                      <a:pt x="78053" y="304358"/>
                      <a:pt x="51546" y="385360"/>
                      <a:pt x="51546" y="472553"/>
                    </a:cubicBezTo>
                    <a:cubicBezTo>
                      <a:pt x="51546" y="588811"/>
                      <a:pt x="98669" y="694062"/>
                      <a:pt x="174856" y="770249"/>
                    </a:cubicBezTo>
                    <a:lnTo>
                      <a:pt x="205697" y="795695"/>
                    </a:lnTo>
                    <a:lnTo>
                      <a:pt x="227214" y="413214"/>
                    </a:lnTo>
                    <a:lnTo>
                      <a:pt x="181829" y="394415"/>
                    </a:lnTo>
                    <a:cubicBezTo>
                      <a:pt x="169832" y="382418"/>
                      <a:pt x="162412" y="365844"/>
                      <a:pt x="162412" y="347537"/>
                    </a:cubicBezTo>
                    <a:close/>
                    <a:moveTo>
                      <a:pt x="413486" y="123286"/>
                    </a:moveTo>
                    <a:lnTo>
                      <a:pt x="462019" y="123286"/>
                    </a:lnTo>
                    <a:cubicBezTo>
                      <a:pt x="488824" y="123286"/>
                      <a:pt x="510553" y="145015"/>
                      <a:pt x="510553" y="171820"/>
                    </a:cubicBezTo>
                    <a:lnTo>
                      <a:pt x="510553" y="434793"/>
                    </a:lnTo>
                    <a:cubicBezTo>
                      <a:pt x="510553" y="448196"/>
                      <a:pt x="505121" y="460329"/>
                      <a:pt x="496338" y="469112"/>
                    </a:cubicBezTo>
                    <a:lnTo>
                      <a:pt x="474278" y="478250"/>
                    </a:lnTo>
                    <a:lnTo>
                      <a:pt x="494461" y="837018"/>
                    </a:lnTo>
                    <a:lnTo>
                      <a:pt x="393872" y="837018"/>
                    </a:lnTo>
                    <a:lnTo>
                      <a:pt x="413770" y="483326"/>
                    </a:lnTo>
                    <a:lnTo>
                      <a:pt x="413486" y="483326"/>
                    </a:lnTo>
                    <a:close/>
                    <a:moveTo>
                      <a:pt x="472552" y="51547"/>
                    </a:moveTo>
                    <a:cubicBezTo>
                      <a:pt x="385359" y="51547"/>
                      <a:pt x="304357" y="78054"/>
                      <a:pt x="237164" y="123449"/>
                    </a:cubicBezTo>
                    <a:lnTo>
                      <a:pt x="191984" y="160725"/>
                    </a:lnTo>
                    <a:lnTo>
                      <a:pt x="191983" y="293229"/>
                    </a:lnTo>
                    <a:cubicBezTo>
                      <a:pt x="191983" y="305854"/>
                      <a:pt x="202218" y="316089"/>
                      <a:pt x="214843" y="316089"/>
                    </a:cubicBezTo>
                    <a:cubicBezTo>
                      <a:pt x="227468" y="316089"/>
                      <a:pt x="237703" y="305854"/>
                      <a:pt x="237703" y="293229"/>
                    </a:cubicBezTo>
                    <a:lnTo>
                      <a:pt x="237703" y="138180"/>
                    </a:lnTo>
                    <a:lnTo>
                      <a:pt x="270565" y="138180"/>
                    </a:lnTo>
                    <a:lnTo>
                      <a:pt x="270564" y="293229"/>
                    </a:lnTo>
                    <a:cubicBezTo>
                      <a:pt x="270564" y="305854"/>
                      <a:pt x="280799" y="316089"/>
                      <a:pt x="293424" y="316089"/>
                    </a:cubicBezTo>
                    <a:cubicBezTo>
                      <a:pt x="306049" y="316089"/>
                      <a:pt x="316284" y="305854"/>
                      <a:pt x="316284" y="293229"/>
                    </a:cubicBezTo>
                    <a:lnTo>
                      <a:pt x="316284" y="138180"/>
                    </a:lnTo>
                    <a:lnTo>
                      <a:pt x="345856" y="138180"/>
                    </a:lnTo>
                    <a:lnTo>
                      <a:pt x="345856" y="347537"/>
                    </a:lnTo>
                    <a:cubicBezTo>
                      <a:pt x="345856" y="365844"/>
                      <a:pt x="338436" y="382418"/>
                      <a:pt x="326439" y="394415"/>
                    </a:cubicBezTo>
                    <a:lnTo>
                      <a:pt x="280140" y="413592"/>
                    </a:lnTo>
                    <a:lnTo>
                      <a:pt x="303961" y="837017"/>
                    </a:lnTo>
                    <a:lnTo>
                      <a:pt x="265461" y="837017"/>
                    </a:lnTo>
                    <a:lnTo>
                      <a:pt x="308678" y="860474"/>
                    </a:lnTo>
                    <a:cubicBezTo>
                      <a:pt x="359046" y="881779"/>
                      <a:pt x="414423" y="893559"/>
                      <a:pt x="472552" y="893559"/>
                    </a:cubicBezTo>
                    <a:cubicBezTo>
                      <a:pt x="530681" y="893559"/>
                      <a:pt x="586058" y="881779"/>
                      <a:pt x="636427" y="860474"/>
                    </a:cubicBezTo>
                    <a:lnTo>
                      <a:pt x="679645" y="837016"/>
                    </a:lnTo>
                    <a:lnTo>
                      <a:pt x="608185" y="837016"/>
                    </a:lnTo>
                    <a:lnTo>
                      <a:pt x="631732" y="418471"/>
                    </a:lnTo>
                    <a:lnTo>
                      <a:pt x="621830" y="415212"/>
                    </a:lnTo>
                    <a:cubicBezTo>
                      <a:pt x="588909" y="392518"/>
                      <a:pt x="565810" y="339388"/>
                      <a:pt x="565810" y="277465"/>
                    </a:cubicBezTo>
                    <a:cubicBezTo>
                      <a:pt x="565810" y="194901"/>
                      <a:pt x="606875" y="127970"/>
                      <a:pt x="657532" y="127970"/>
                    </a:cubicBezTo>
                    <a:cubicBezTo>
                      <a:pt x="708189" y="127970"/>
                      <a:pt x="749254" y="194901"/>
                      <a:pt x="749254" y="277465"/>
                    </a:cubicBezTo>
                    <a:cubicBezTo>
                      <a:pt x="749254" y="339388"/>
                      <a:pt x="726155" y="392518"/>
                      <a:pt x="693235" y="415212"/>
                    </a:cubicBezTo>
                    <a:lnTo>
                      <a:pt x="685193" y="417858"/>
                    </a:lnTo>
                    <a:lnTo>
                      <a:pt x="707911" y="821674"/>
                    </a:lnTo>
                    <a:lnTo>
                      <a:pt x="707940" y="821658"/>
                    </a:lnTo>
                    <a:cubicBezTo>
                      <a:pt x="819929" y="746000"/>
                      <a:pt x="893558" y="617875"/>
                      <a:pt x="893558" y="472553"/>
                    </a:cubicBezTo>
                    <a:cubicBezTo>
                      <a:pt x="893558" y="240038"/>
                      <a:pt x="705067" y="51547"/>
                      <a:pt x="472552" y="51547"/>
                    </a:cubicBezTo>
                    <a:close/>
                    <a:moveTo>
                      <a:pt x="472553" y="0"/>
                    </a:moveTo>
                    <a:cubicBezTo>
                      <a:pt x="733537" y="0"/>
                      <a:pt x="945106" y="211569"/>
                      <a:pt x="945106" y="472553"/>
                    </a:cubicBezTo>
                    <a:cubicBezTo>
                      <a:pt x="945106" y="733537"/>
                      <a:pt x="733537" y="945106"/>
                      <a:pt x="472553" y="945106"/>
                    </a:cubicBezTo>
                    <a:cubicBezTo>
                      <a:pt x="211569" y="945106"/>
                      <a:pt x="0" y="733537"/>
                      <a:pt x="0" y="472553"/>
                    </a:cubicBezTo>
                    <a:cubicBezTo>
                      <a:pt x="0" y="211569"/>
                      <a:pt x="211569" y="0"/>
                      <a:pt x="4725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04514D9-F547-4A2E-B266-168257C4FC47}"/>
                  </a:ext>
                </a:extLst>
              </p:cNvPr>
              <p:cNvGrpSpPr/>
              <p:nvPr/>
            </p:nvGrpSpPr>
            <p:grpSpPr>
              <a:xfrm>
                <a:off x="5343758" y="433303"/>
                <a:ext cx="702448" cy="715539"/>
                <a:chOff x="2040662" y="1818921"/>
                <a:chExt cx="1317120" cy="1341666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18EF8B2C-DDE2-47B4-9CFF-126BE5E5B738}"/>
                    </a:ext>
                  </a:extLst>
                </p:cNvPr>
                <p:cNvSpPr/>
                <p:nvPr/>
              </p:nvSpPr>
              <p:spPr bwMode="auto">
                <a:xfrm>
                  <a:off x="2191325" y="1954801"/>
                  <a:ext cx="1166457" cy="1160030"/>
                </a:xfrm>
                <a:custGeom>
                  <a:avLst/>
                  <a:gdLst>
                    <a:gd name="connsiteX0" fmla="*/ 550009 w 1166457"/>
                    <a:gd name="connsiteY0" fmla="*/ 0 h 1160030"/>
                    <a:gd name="connsiteX1" fmla="*/ 1074557 w 1166457"/>
                    <a:gd name="connsiteY1" fmla="*/ 291672 h 1160030"/>
                    <a:gd name="connsiteX2" fmla="*/ 1082408 w 1166457"/>
                    <a:gd name="connsiteY2" fmla="*/ 611939 h 1160030"/>
                    <a:gd name="connsiteX3" fmla="*/ 1166157 w 1166457"/>
                    <a:gd name="connsiteY3" fmla="*/ 757314 h 1160030"/>
                    <a:gd name="connsiteX4" fmla="*/ 1056796 w 1166457"/>
                    <a:gd name="connsiteY4" fmla="*/ 805783 h 1160030"/>
                    <a:gd name="connsiteX5" fmla="*/ 1024221 w 1166457"/>
                    <a:gd name="connsiteY5" fmla="*/ 872886 h 1160030"/>
                    <a:gd name="connsiteX6" fmla="*/ 886715 w 1166457"/>
                    <a:gd name="connsiteY6" fmla="*/ 862990 h 1160030"/>
                    <a:gd name="connsiteX7" fmla="*/ 970764 w 1166457"/>
                    <a:gd name="connsiteY7" fmla="*/ 935994 h 1160030"/>
                    <a:gd name="connsiteX8" fmla="*/ 982263 w 1166457"/>
                    <a:gd name="connsiteY8" fmla="*/ 937330 h 1160030"/>
                    <a:gd name="connsiteX9" fmla="*/ 974423 w 1166457"/>
                    <a:gd name="connsiteY9" fmla="*/ 948958 h 1160030"/>
                    <a:gd name="connsiteX10" fmla="*/ 550009 w 1166457"/>
                    <a:gd name="connsiteY10" fmla="*/ 1160030 h 1160030"/>
                    <a:gd name="connsiteX11" fmla="*/ 0 w 1166457"/>
                    <a:gd name="connsiteY11" fmla="*/ 580015 h 1160030"/>
                    <a:gd name="connsiteX12" fmla="*/ 550009 w 1166457"/>
                    <a:gd name="connsiteY12" fmla="*/ 0 h 116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66457" h="1160030">
                      <a:moveTo>
                        <a:pt x="550009" y="0"/>
                      </a:moveTo>
                      <a:cubicBezTo>
                        <a:pt x="815801" y="0"/>
                        <a:pt x="1023271" y="27369"/>
                        <a:pt x="1074557" y="291672"/>
                      </a:cubicBezTo>
                      <a:cubicBezTo>
                        <a:pt x="1023199" y="379378"/>
                        <a:pt x="1019466" y="528996"/>
                        <a:pt x="1082408" y="611939"/>
                      </a:cubicBezTo>
                      <a:cubicBezTo>
                        <a:pt x="1128580" y="669922"/>
                        <a:pt x="1170426" y="725007"/>
                        <a:pt x="1166157" y="757314"/>
                      </a:cubicBezTo>
                      <a:cubicBezTo>
                        <a:pt x="1161888" y="789621"/>
                        <a:pt x="1161471" y="802560"/>
                        <a:pt x="1056796" y="805783"/>
                      </a:cubicBezTo>
                      <a:lnTo>
                        <a:pt x="1024221" y="872886"/>
                      </a:lnTo>
                      <a:lnTo>
                        <a:pt x="886715" y="862990"/>
                      </a:lnTo>
                      <a:cubicBezTo>
                        <a:pt x="886715" y="895809"/>
                        <a:pt x="921372" y="923966"/>
                        <a:pt x="970764" y="935994"/>
                      </a:cubicBezTo>
                      <a:lnTo>
                        <a:pt x="982263" y="937330"/>
                      </a:lnTo>
                      <a:lnTo>
                        <a:pt x="974423" y="948958"/>
                      </a:lnTo>
                      <a:cubicBezTo>
                        <a:pt x="873544" y="1077865"/>
                        <a:pt x="720876" y="1160030"/>
                        <a:pt x="550009" y="1160030"/>
                      </a:cubicBezTo>
                      <a:cubicBezTo>
                        <a:pt x="246247" y="1160030"/>
                        <a:pt x="0" y="900348"/>
                        <a:pt x="0" y="580015"/>
                      </a:cubicBezTo>
                      <a:cubicBezTo>
                        <a:pt x="0" y="259682"/>
                        <a:pt x="246247" y="0"/>
                        <a:pt x="55000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93B72B9-B3E5-44CA-A69E-422ECC2F8B5C}"/>
                    </a:ext>
                  </a:extLst>
                </p:cNvPr>
                <p:cNvSpPr/>
                <p:nvPr/>
              </p:nvSpPr>
              <p:spPr bwMode="auto">
                <a:xfrm rot="688662">
                  <a:off x="2145564" y="1952135"/>
                  <a:ext cx="454033" cy="1009314"/>
                </a:xfrm>
                <a:custGeom>
                  <a:avLst/>
                  <a:gdLst>
                    <a:gd name="connsiteX0" fmla="*/ 362529 w 454033"/>
                    <a:gd name="connsiteY0" fmla="*/ 11108 h 1009314"/>
                    <a:gd name="connsiteX1" fmla="*/ 454033 w 454033"/>
                    <a:gd name="connsiteY1" fmla="*/ 0 h 1009314"/>
                    <a:gd name="connsiteX2" fmla="*/ 375840 w 454033"/>
                    <a:gd name="connsiteY2" fmla="*/ 546747 h 1009314"/>
                    <a:gd name="connsiteX3" fmla="*/ 379537 w 454033"/>
                    <a:gd name="connsiteY3" fmla="*/ 651589 h 1009314"/>
                    <a:gd name="connsiteX4" fmla="*/ 379021 w 454033"/>
                    <a:gd name="connsiteY4" fmla="*/ 652062 h 1009314"/>
                    <a:gd name="connsiteX5" fmla="*/ 311276 w 454033"/>
                    <a:gd name="connsiteY5" fmla="*/ 739453 h 1009314"/>
                    <a:gd name="connsiteX6" fmla="*/ 225300 w 454033"/>
                    <a:gd name="connsiteY6" fmla="*/ 937375 h 1009314"/>
                    <a:gd name="connsiteX7" fmla="*/ 214248 w 454033"/>
                    <a:gd name="connsiteY7" fmla="*/ 1009314 h 1009314"/>
                    <a:gd name="connsiteX8" fmla="*/ 200179 w 454033"/>
                    <a:gd name="connsiteY8" fmla="*/ 1000118 h 1009314"/>
                    <a:gd name="connsiteX9" fmla="*/ 0 w 454033"/>
                    <a:gd name="connsiteY9" fmla="*/ 546747 h 1009314"/>
                    <a:gd name="connsiteX10" fmla="*/ 362529 w 454033"/>
                    <a:gd name="connsiteY10" fmla="*/ 11108 h 100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033" h="1009314">
                      <a:moveTo>
                        <a:pt x="362529" y="11108"/>
                      </a:moveTo>
                      <a:cubicBezTo>
                        <a:pt x="392086" y="3825"/>
                        <a:pt x="422689" y="0"/>
                        <a:pt x="454033" y="0"/>
                      </a:cubicBezTo>
                      <a:cubicBezTo>
                        <a:pt x="401904" y="176843"/>
                        <a:pt x="375839" y="361795"/>
                        <a:pt x="375840" y="546747"/>
                      </a:cubicBezTo>
                      <a:lnTo>
                        <a:pt x="379537" y="651589"/>
                      </a:lnTo>
                      <a:lnTo>
                        <a:pt x="379021" y="652062"/>
                      </a:lnTo>
                      <a:cubicBezTo>
                        <a:pt x="354565" y="678619"/>
                        <a:pt x="331832" y="707797"/>
                        <a:pt x="311276" y="739453"/>
                      </a:cubicBezTo>
                      <a:cubicBezTo>
                        <a:pt x="270165" y="802766"/>
                        <a:pt x="241654" y="870002"/>
                        <a:pt x="225300" y="937375"/>
                      </a:cubicBezTo>
                      <a:lnTo>
                        <a:pt x="214248" y="1009314"/>
                      </a:lnTo>
                      <a:lnTo>
                        <a:pt x="200179" y="1000118"/>
                      </a:lnTo>
                      <a:cubicBezTo>
                        <a:pt x="79405" y="901864"/>
                        <a:pt x="0" y="735472"/>
                        <a:pt x="0" y="546747"/>
                      </a:cubicBezTo>
                      <a:cubicBezTo>
                        <a:pt x="0" y="282532"/>
                        <a:pt x="155634" y="62090"/>
                        <a:pt x="362529" y="1110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5F52790-7278-42DF-A7F4-EB694143AECC}"/>
                    </a:ext>
                  </a:extLst>
                </p:cNvPr>
                <p:cNvSpPr/>
                <p:nvPr/>
              </p:nvSpPr>
              <p:spPr bwMode="auto">
                <a:xfrm rot="10800000">
                  <a:off x="2346417" y="2298215"/>
                  <a:ext cx="605536" cy="862372"/>
                </a:xfrm>
                <a:custGeom>
                  <a:avLst/>
                  <a:gdLst>
                    <a:gd name="connsiteX0" fmla="*/ 605536 w 605536"/>
                    <a:gd name="connsiteY0" fmla="*/ 862372 h 862372"/>
                    <a:gd name="connsiteX1" fmla="*/ 484792 w 605536"/>
                    <a:gd name="connsiteY1" fmla="*/ 862372 h 862372"/>
                    <a:gd name="connsiteX2" fmla="*/ 302768 w 605536"/>
                    <a:gd name="connsiteY2" fmla="*/ 478264 h 862372"/>
                    <a:gd name="connsiteX3" fmla="*/ 120744 w 605536"/>
                    <a:gd name="connsiteY3" fmla="*/ 862372 h 862372"/>
                    <a:gd name="connsiteX4" fmla="*/ 0 w 605536"/>
                    <a:gd name="connsiteY4" fmla="*/ 862372 h 862372"/>
                    <a:gd name="connsiteX5" fmla="*/ 231998 w 605536"/>
                    <a:gd name="connsiteY5" fmla="*/ 372810 h 862372"/>
                    <a:gd name="connsiteX6" fmla="*/ 139352 w 605536"/>
                    <a:gd name="connsiteY6" fmla="*/ 27053 h 862372"/>
                    <a:gd name="connsiteX7" fmla="*/ 240314 w 605536"/>
                    <a:gd name="connsiteY7" fmla="*/ 0 h 862372"/>
                    <a:gd name="connsiteX8" fmla="*/ 301123 w 605536"/>
                    <a:gd name="connsiteY8" fmla="*/ 226942 h 862372"/>
                    <a:gd name="connsiteX9" fmla="*/ 302768 w 605536"/>
                    <a:gd name="connsiteY9" fmla="*/ 223470 h 862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5536" h="862372">
                      <a:moveTo>
                        <a:pt x="605536" y="862372"/>
                      </a:moveTo>
                      <a:lnTo>
                        <a:pt x="484792" y="862372"/>
                      </a:lnTo>
                      <a:lnTo>
                        <a:pt x="302768" y="478264"/>
                      </a:lnTo>
                      <a:lnTo>
                        <a:pt x="120744" y="862372"/>
                      </a:lnTo>
                      <a:lnTo>
                        <a:pt x="0" y="862372"/>
                      </a:lnTo>
                      <a:lnTo>
                        <a:pt x="231998" y="372810"/>
                      </a:lnTo>
                      <a:lnTo>
                        <a:pt x="139352" y="27053"/>
                      </a:lnTo>
                      <a:lnTo>
                        <a:pt x="240314" y="0"/>
                      </a:lnTo>
                      <a:lnTo>
                        <a:pt x="301123" y="226942"/>
                      </a:lnTo>
                      <a:lnTo>
                        <a:pt x="302768" y="223470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F55792C-2ED4-4529-AD0D-E79CE9E46F65}"/>
                    </a:ext>
                  </a:extLst>
                </p:cNvPr>
                <p:cNvSpPr/>
                <p:nvPr/>
              </p:nvSpPr>
              <p:spPr bwMode="auto">
                <a:xfrm rot="274029">
                  <a:off x="2421826" y="2350736"/>
                  <a:ext cx="239044" cy="327462"/>
                </a:xfrm>
                <a:custGeom>
                  <a:avLst/>
                  <a:gdLst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188979 w 255154"/>
                    <a:gd name="connsiteY4" fmla="*/ 175170 h 360040"/>
                    <a:gd name="connsiteX5" fmla="*/ 235115 w 255154"/>
                    <a:gd name="connsiteY5" fmla="*/ 302464 h 360040"/>
                    <a:gd name="connsiteX6" fmla="*/ 255154 w 255154"/>
                    <a:gd name="connsiteY6" fmla="*/ 317905 h 360040"/>
                    <a:gd name="connsiteX7" fmla="*/ 218831 w 255154"/>
                    <a:gd name="connsiteY7" fmla="*/ 345893 h 360040"/>
                    <a:gd name="connsiteX8" fmla="*/ 157518 w 255154"/>
                    <a:gd name="connsiteY8" fmla="*/ 360040 h 360040"/>
                    <a:gd name="connsiteX9" fmla="*/ 0 w 255154"/>
                    <a:gd name="connsiteY9" fmla="*/ 180020 h 360040"/>
                    <a:gd name="connsiteX10" fmla="*/ 157518 w 255154"/>
                    <a:gd name="connsiteY10" fmla="*/ 0 h 360040"/>
                    <a:gd name="connsiteX11" fmla="*/ 189263 w 255154"/>
                    <a:gd name="connsiteY11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47877 h 360040"/>
                    <a:gd name="connsiteX4" fmla="*/ 235115 w 255154"/>
                    <a:gd name="connsiteY4" fmla="*/ 302464 h 360040"/>
                    <a:gd name="connsiteX5" fmla="*/ 255154 w 255154"/>
                    <a:gd name="connsiteY5" fmla="*/ 317905 h 360040"/>
                    <a:gd name="connsiteX6" fmla="*/ 218831 w 255154"/>
                    <a:gd name="connsiteY6" fmla="*/ 345893 h 360040"/>
                    <a:gd name="connsiteX7" fmla="*/ 157518 w 255154"/>
                    <a:gd name="connsiteY7" fmla="*/ 360040 h 360040"/>
                    <a:gd name="connsiteX8" fmla="*/ 0 w 255154"/>
                    <a:gd name="connsiteY8" fmla="*/ 180020 h 360040"/>
                    <a:gd name="connsiteX9" fmla="*/ 157518 w 255154"/>
                    <a:gd name="connsiteY9" fmla="*/ 0 h 360040"/>
                    <a:gd name="connsiteX10" fmla="*/ 189263 w 255154"/>
                    <a:gd name="connsiteY10" fmla="*/ 3657 h 360040"/>
                    <a:gd name="connsiteX0" fmla="*/ 189263 w 255154"/>
                    <a:gd name="connsiteY0" fmla="*/ 3657 h 360040"/>
                    <a:gd name="connsiteX1" fmla="*/ 218831 w 255154"/>
                    <a:gd name="connsiteY1" fmla="*/ 14147 h 360040"/>
                    <a:gd name="connsiteX2" fmla="*/ 248860 w 255154"/>
                    <a:gd name="connsiteY2" fmla="*/ 37286 h 360040"/>
                    <a:gd name="connsiteX3" fmla="*/ 235115 w 255154"/>
                    <a:gd name="connsiteY3" fmla="*/ 302464 h 360040"/>
                    <a:gd name="connsiteX4" fmla="*/ 255154 w 255154"/>
                    <a:gd name="connsiteY4" fmla="*/ 317905 h 360040"/>
                    <a:gd name="connsiteX5" fmla="*/ 218831 w 255154"/>
                    <a:gd name="connsiteY5" fmla="*/ 345893 h 360040"/>
                    <a:gd name="connsiteX6" fmla="*/ 157518 w 255154"/>
                    <a:gd name="connsiteY6" fmla="*/ 360040 h 360040"/>
                    <a:gd name="connsiteX7" fmla="*/ 0 w 255154"/>
                    <a:gd name="connsiteY7" fmla="*/ 180020 h 360040"/>
                    <a:gd name="connsiteX8" fmla="*/ 157518 w 255154"/>
                    <a:gd name="connsiteY8" fmla="*/ 0 h 360040"/>
                    <a:gd name="connsiteX9" fmla="*/ 189263 w 255154"/>
                    <a:gd name="connsiteY9" fmla="*/ 3657 h 360040"/>
                    <a:gd name="connsiteX0" fmla="*/ 248860 w 340300"/>
                    <a:gd name="connsiteY0" fmla="*/ 37286 h 360040"/>
                    <a:gd name="connsiteX1" fmla="*/ 235115 w 340300"/>
                    <a:gd name="connsiteY1" fmla="*/ 302464 h 360040"/>
                    <a:gd name="connsiteX2" fmla="*/ 255154 w 340300"/>
                    <a:gd name="connsiteY2" fmla="*/ 317905 h 360040"/>
                    <a:gd name="connsiteX3" fmla="*/ 218831 w 340300"/>
                    <a:gd name="connsiteY3" fmla="*/ 345893 h 360040"/>
                    <a:gd name="connsiteX4" fmla="*/ 157518 w 340300"/>
                    <a:gd name="connsiteY4" fmla="*/ 360040 h 360040"/>
                    <a:gd name="connsiteX5" fmla="*/ 0 w 340300"/>
                    <a:gd name="connsiteY5" fmla="*/ 180020 h 360040"/>
                    <a:gd name="connsiteX6" fmla="*/ 157518 w 340300"/>
                    <a:gd name="connsiteY6" fmla="*/ 0 h 360040"/>
                    <a:gd name="connsiteX7" fmla="*/ 189263 w 340300"/>
                    <a:gd name="connsiteY7" fmla="*/ 3657 h 360040"/>
                    <a:gd name="connsiteX8" fmla="*/ 218831 w 340300"/>
                    <a:gd name="connsiteY8" fmla="*/ 14147 h 360040"/>
                    <a:gd name="connsiteX9" fmla="*/ 340300 w 340300"/>
                    <a:gd name="connsiteY9" fmla="*/ 128726 h 360040"/>
                    <a:gd name="connsiteX0" fmla="*/ 248860 w 476054"/>
                    <a:gd name="connsiteY0" fmla="*/ 54372 h 377126"/>
                    <a:gd name="connsiteX1" fmla="*/ 235115 w 476054"/>
                    <a:gd name="connsiteY1" fmla="*/ 319550 h 377126"/>
                    <a:gd name="connsiteX2" fmla="*/ 255154 w 476054"/>
                    <a:gd name="connsiteY2" fmla="*/ 334991 h 377126"/>
                    <a:gd name="connsiteX3" fmla="*/ 218831 w 476054"/>
                    <a:gd name="connsiteY3" fmla="*/ 362979 h 377126"/>
                    <a:gd name="connsiteX4" fmla="*/ 157518 w 476054"/>
                    <a:gd name="connsiteY4" fmla="*/ 377126 h 377126"/>
                    <a:gd name="connsiteX5" fmla="*/ 0 w 476054"/>
                    <a:gd name="connsiteY5" fmla="*/ 197106 h 377126"/>
                    <a:gd name="connsiteX6" fmla="*/ 157518 w 476054"/>
                    <a:gd name="connsiteY6" fmla="*/ 17086 h 377126"/>
                    <a:gd name="connsiteX7" fmla="*/ 189263 w 476054"/>
                    <a:gd name="connsiteY7" fmla="*/ 20743 h 377126"/>
                    <a:gd name="connsiteX8" fmla="*/ 475560 w 476054"/>
                    <a:gd name="connsiteY8" fmla="*/ 283695 h 377126"/>
                    <a:gd name="connsiteX9" fmla="*/ 340300 w 476054"/>
                    <a:gd name="connsiteY9" fmla="*/ 145812 h 377126"/>
                    <a:gd name="connsiteX0" fmla="*/ 248860 w 340300"/>
                    <a:gd name="connsiteY0" fmla="*/ 44215 h 366969"/>
                    <a:gd name="connsiteX1" fmla="*/ 235115 w 340300"/>
                    <a:gd name="connsiteY1" fmla="*/ 309393 h 366969"/>
                    <a:gd name="connsiteX2" fmla="*/ 255154 w 340300"/>
                    <a:gd name="connsiteY2" fmla="*/ 324834 h 366969"/>
                    <a:gd name="connsiteX3" fmla="*/ 218831 w 340300"/>
                    <a:gd name="connsiteY3" fmla="*/ 352822 h 366969"/>
                    <a:gd name="connsiteX4" fmla="*/ 157518 w 340300"/>
                    <a:gd name="connsiteY4" fmla="*/ 366969 h 366969"/>
                    <a:gd name="connsiteX5" fmla="*/ 0 w 340300"/>
                    <a:gd name="connsiteY5" fmla="*/ 186949 h 366969"/>
                    <a:gd name="connsiteX6" fmla="*/ 157518 w 340300"/>
                    <a:gd name="connsiteY6" fmla="*/ 6929 h 366969"/>
                    <a:gd name="connsiteX7" fmla="*/ 189263 w 340300"/>
                    <a:gd name="connsiteY7" fmla="*/ 10586 h 366969"/>
                    <a:gd name="connsiteX8" fmla="*/ 340300 w 340300"/>
                    <a:gd name="connsiteY8" fmla="*/ 135655 h 366969"/>
                    <a:gd name="connsiteX0" fmla="*/ 235115 w 340300"/>
                    <a:gd name="connsiteY0" fmla="*/ 309393 h 366969"/>
                    <a:gd name="connsiteX1" fmla="*/ 255154 w 340300"/>
                    <a:gd name="connsiteY1" fmla="*/ 324834 h 366969"/>
                    <a:gd name="connsiteX2" fmla="*/ 218831 w 340300"/>
                    <a:gd name="connsiteY2" fmla="*/ 352822 h 366969"/>
                    <a:gd name="connsiteX3" fmla="*/ 157518 w 340300"/>
                    <a:gd name="connsiteY3" fmla="*/ 366969 h 366969"/>
                    <a:gd name="connsiteX4" fmla="*/ 0 w 340300"/>
                    <a:gd name="connsiteY4" fmla="*/ 186949 h 366969"/>
                    <a:gd name="connsiteX5" fmla="*/ 157518 w 340300"/>
                    <a:gd name="connsiteY5" fmla="*/ 6929 h 366969"/>
                    <a:gd name="connsiteX6" fmla="*/ 189263 w 340300"/>
                    <a:gd name="connsiteY6" fmla="*/ 10586 h 366969"/>
                    <a:gd name="connsiteX7" fmla="*/ 340300 w 340300"/>
                    <a:gd name="connsiteY7" fmla="*/ 135655 h 366969"/>
                    <a:gd name="connsiteX0" fmla="*/ 235115 w 255154"/>
                    <a:gd name="connsiteY0" fmla="*/ 309393 h 366969"/>
                    <a:gd name="connsiteX1" fmla="*/ 255154 w 255154"/>
                    <a:gd name="connsiteY1" fmla="*/ 324834 h 366969"/>
                    <a:gd name="connsiteX2" fmla="*/ 218831 w 255154"/>
                    <a:gd name="connsiteY2" fmla="*/ 352822 h 366969"/>
                    <a:gd name="connsiteX3" fmla="*/ 157518 w 255154"/>
                    <a:gd name="connsiteY3" fmla="*/ 366969 h 366969"/>
                    <a:gd name="connsiteX4" fmla="*/ 0 w 255154"/>
                    <a:gd name="connsiteY4" fmla="*/ 186949 h 366969"/>
                    <a:gd name="connsiteX5" fmla="*/ 157518 w 255154"/>
                    <a:gd name="connsiteY5" fmla="*/ 6929 h 366969"/>
                    <a:gd name="connsiteX6" fmla="*/ 189263 w 255154"/>
                    <a:gd name="connsiteY6" fmla="*/ 10586 h 366969"/>
                    <a:gd name="connsiteX0" fmla="*/ 255154 w 255154"/>
                    <a:gd name="connsiteY0" fmla="*/ 324834 h 366969"/>
                    <a:gd name="connsiteX1" fmla="*/ 218831 w 255154"/>
                    <a:gd name="connsiteY1" fmla="*/ 352822 h 366969"/>
                    <a:gd name="connsiteX2" fmla="*/ 157518 w 255154"/>
                    <a:gd name="connsiteY2" fmla="*/ 366969 h 366969"/>
                    <a:gd name="connsiteX3" fmla="*/ 0 w 255154"/>
                    <a:gd name="connsiteY3" fmla="*/ 186949 h 366969"/>
                    <a:gd name="connsiteX4" fmla="*/ 157518 w 255154"/>
                    <a:gd name="connsiteY4" fmla="*/ 6929 h 366969"/>
                    <a:gd name="connsiteX5" fmla="*/ 189263 w 255154"/>
                    <a:gd name="connsiteY5" fmla="*/ 10586 h 366969"/>
                    <a:gd name="connsiteX0" fmla="*/ 255154 w 255154"/>
                    <a:gd name="connsiteY0" fmla="*/ 317905 h 360040"/>
                    <a:gd name="connsiteX1" fmla="*/ 218831 w 255154"/>
                    <a:gd name="connsiteY1" fmla="*/ 345893 h 360040"/>
                    <a:gd name="connsiteX2" fmla="*/ 157518 w 255154"/>
                    <a:gd name="connsiteY2" fmla="*/ 360040 h 360040"/>
                    <a:gd name="connsiteX3" fmla="*/ 0 w 255154"/>
                    <a:gd name="connsiteY3" fmla="*/ 180020 h 360040"/>
                    <a:gd name="connsiteX4" fmla="*/ 157518 w 255154"/>
                    <a:gd name="connsiteY4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5154" h="360040">
                      <a:moveTo>
                        <a:pt x="255154" y="317905"/>
                      </a:moveTo>
                      <a:lnTo>
                        <a:pt x="218831" y="345893"/>
                      </a:lnTo>
                      <a:cubicBezTo>
                        <a:pt x="199986" y="355003"/>
                        <a:pt x="179267" y="360040"/>
                        <a:pt x="157518" y="360040"/>
                      </a:cubicBezTo>
                      <a:cubicBezTo>
                        <a:pt x="70523" y="360040"/>
                        <a:pt x="0" y="279442"/>
                        <a:pt x="0" y="180020"/>
                      </a:cubicBezTo>
                      <a:cubicBezTo>
                        <a:pt x="0" y="80598"/>
                        <a:pt x="70523" y="0"/>
                        <a:pt x="157518" y="0"/>
                      </a:cubicBez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6464268-A215-4A46-AF1E-F2258A824441}"/>
                    </a:ext>
                  </a:extLst>
                </p:cNvPr>
                <p:cNvSpPr/>
                <p:nvPr/>
              </p:nvSpPr>
              <p:spPr bwMode="auto">
                <a:xfrm>
                  <a:off x="2207994" y="1818921"/>
                  <a:ext cx="1058744" cy="405285"/>
                </a:xfrm>
                <a:custGeom>
                  <a:avLst/>
                  <a:gdLst>
                    <a:gd name="connsiteX0" fmla="*/ 529372 w 1058744"/>
                    <a:gd name="connsiteY0" fmla="*/ 0 h 360279"/>
                    <a:gd name="connsiteX1" fmla="*/ 1058744 w 1058744"/>
                    <a:gd name="connsiteY1" fmla="*/ 360040 h 360279"/>
                    <a:gd name="connsiteX2" fmla="*/ 1058709 w 1058744"/>
                    <a:gd name="connsiteY2" fmla="*/ 360279 h 360279"/>
                    <a:gd name="connsiteX3" fmla="*/ 36 w 1058744"/>
                    <a:gd name="connsiteY3" fmla="*/ 360279 h 360279"/>
                    <a:gd name="connsiteX4" fmla="*/ 0 w 1058744"/>
                    <a:gd name="connsiteY4" fmla="*/ 360040 h 360279"/>
                    <a:gd name="connsiteX5" fmla="*/ 529372 w 1058744"/>
                    <a:gd name="connsiteY5" fmla="*/ 0 h 360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8744" h="360279">
                      <a:moveTo>
                        <a:pt x="529372" y="0"/>
                      </a:moveTo>
                      <a:cubicBezTo>
                        <a:pt x="821736" y="0"/>
                        <a:pt x="1058744" y="161195"/>
                        <a:pt x="1058744" y="360040"/>
                      </a:cubicBezTo>
                      <a:lnTo>
                        <a:pt x="1058709" y="360279"/>
                      </a:lnTo>
                      <a:lnTo>
                        <a:pt x="36" y="360279"/>
                      </a:lnTo>
                      <a:lnTo>
                        <a:pt x="0" y="360040"/>
                      </a:lnTo>
                      <a:cubicBezTo>
                        <a:pt x="0" y="161195"/>
                        <a:pt x="237008" y="0"/>
                        <a:pt x="52937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F585CAB1-1408-46E0-9EA9-545464261C58}"/>
                    </a:ext>
                  </a:extLst>
                </p:cNvPr>
                <p:cNvSpPr/>
                <p:nvPr/>
              </p:nvSpPr>
              <p:spPr bwMode="auto">
                <a:xfrm rot="496005">
                  <a:off x="2395751" y="2012659"/>
                  <a:ext cx="642159" cy="829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A90C7192-E156-494C-A5EC-99585C184C40}"/>
                    </a:ext>
                  </a:extLst>
                </p:cNvPr>
                <p:cNvSpPr/>
                <p:nvPr/>
              </p:nvSpPr>
              <p:spPr bwMode="auto">
                <a:xfrm rot="496005">
                  <a:off x="2601653" y="1886669"/>
                  <a:ext cx="463366" cy="9010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AA1343E8-0ACB-48BC-922E-5E0CB7D7C31F}"/>
                    </a:ext>
                  </a:extLst>
                </p:cNvPr>
                <p:cNvSpPr/>
                <p:nvPr/>
              </p:nvSpPr>
              <p:spPr bwMode="auto">
                <a:xfrm>
                  <a:off x="2167514" y="2178961"/>
                  <a:ext cx="1139704" cy="135015"/>
                </a:xfrm>
                <a:prstGeom prst="roundRect">
                  <a:avLst>
                    <a:gd name="adj" fmla="val 27249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E6849B7A-1060-41B9-B2CD-CA0FFBF24C32}"/>
                    </a:ext>
                  </a:extLst>
                </p:cNvPr>
                <p:cNvSpPr/>
                <p:nvPr/>
              </p:nvSpPr>
              <p:spPr bwMode="auto">
                <a:xfrm rot="12600000">
                  <a:off x="2128952" y="2465609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6" name="月 215">
                  <a:extLst>
                    <a:ext uri="{FF2B5EF4-FFF2-40B4-BE49-F238E27FC236}">
                      <a16:creationId xmlns:a16="http://schemas.microsoft.com/office/drawing/2014/main" id="{59AAD264-AFF6-4B4A-8AB6-E3484828A6DA}"/>
                    </a:ext>
                  </a:extLst>
                </p:cNvPr>
                <p:cNvSpPr/>
                <p:nvPr/>
              </p:nvSpPr>
              <p:spPr bwMode="auto">
                <a:xfrm rot="13050360">
                  <a:off x="2076336" y="2389746"/>
                  <a:ext cx="200948" cy="483963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AA390658-DE4D-441C-A7D6-1FE06F030E75}"/>
                    </a:ext>
                  </a:extLst>
                </p:cNvPr>
                <p:cNvSpPr/>
                <p:nvPr/>
              </p:nvSpPr>
              <p:spPr bwMode="auto">
                <a:xfrm rot="13197726">
                  <a:off x="2040662" y="2337464"/>
                  <a:ext cx="173696" cy="418329"/>
                </a:xfrm>
                <a:prstGeom prst="moon">
                  <a:avLst>
                    <a:gd name="adj" fmla="val 69407"/>
                  </a:avLst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月 217">
                  <a:extLst>
                    <a:ext uri="{FF2B5EF4-FFF2-40B4-BE49-F238E27FC236}">
                      <a16:creationId xmlns:a16="http://schemas.microsoft.com/office/drawing/2014/main" id="{D279B842-DFE6-488D-B7BC-436D9DA58F30}"/>
                    </a:ext>
                  </a:extLst>
                </p:cNvPr>
                <p:cNvSpPr/>
                <p:nvPr/>
              </p:nvSpPr>
              <p:spPr bwMode="auto">
                <a:xfrm rot="5400000">
                  <a:off x="3024359" y="2230612"/>
                  <a:ext cx="80527" cy="309655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E9C070A6-B9AA-4F78-8E1F-362F1A368442}"/>
                    </a:ext>
                  </a:extLst>
                </p:cNvPr>
                <p:cNvSpPr/>
                <p:nvPr/>
              </p:nvSpPr>
              <p:spPr bwMode="auto">
                <a:xfrm>
                  <a:off x="3086100" y="2454293"/>
                  <a:ext cx="90095" cy="15829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96" name="&quot;禁止&quot;マーク 195">
              <a:extLst>
                <a:ext uri="{FF2B5EF4-FFF2-40B4-BE49-F238E27FC236}">
                  <a16:creationId xmlns:a16="http://schemas.microsoft.com/office/drawing/2014/main" id="{21941744-CAD1-4525-B3B7-BD98136EE9DA}"/>
                </a:ext>
              </a:extLst>
            </p:cNvPr>
            <p:cNvSpPr/>
            <p:nvPr/>
          </p:nvSpPr>
          <p:spPr>
            <a:xfrm>
              <a:off x="1652208" y="6026308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245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C2C16B4-5F63-4037-9E45-32015FC914C8}"/>
              </a:ext>
            </a:extLst>
          </p:cNvPr>
          <p:cNvSpPr txBox="1"/>
          <p:nvPr/>
        </p:nvSpPr>
        <p:spPr>
          <a:xfrm>
            <a:off x="0" y="331630"/>
            <a:ext cx="9906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/>
              <a:t>この場所での</a:t>
            </a:r>
            <a:endParaRPr lang="en-US" altLang="ja-JP" sz="8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休憩はご遠慮下さい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C6C0E48-33DE-435E-9CC2-CBE10AE84BB3}"/>
              </a:ext>
            </a:extLst>
          </p:cNvPr>
          <p:cNvGrpSpPr/>
          <p:nvPr/>
        </p:nvGrpSpPr>
        <p:grpSpPr>
          <a:xfrm>
            <a:off x="2896576" y="3009374"/>
            <a:ext cx="3975122" cy="3629784"/>
            <a:chOff x="1479539" y="6026308"/>
            <a:chExt cx="3975122" cy="3629784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0FBCF64-27ED-4A3A-9770-17FEEA667631}"/>
                </a:ext>
              </a:extLst>
            </p:cNvPr>
            <p:cNvGrpSpPr/>
            <p:nvPr/>
          </p:nvGrpSpPr>
          <p:grpSpPr>
            <a:xfrm>
              <a:off x="1479539" y="6484795"/>
              <a:ext cx="3975122" cy="2930089"/>
              <a:chOff x="773402" y="1128845"/>
              <a:chExt cx="2590865" cy="190974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502660A-9988-494E-9B60-8186ABED7652}"/>
                  </a:ext>
                </a:extLst>
              </p:cNvPr>
              <p:cNvGrpSpPr/>
              <p:nvPr/>
            </p:nvGrpSpPr>
            <p:grpSpPr>
              <a:xfrm>
                <a:off x="773402" y="1128845"/>
                <a:ext cx="2590865" cy="1685462"/>
                <a:chOff x="773402" y="1128845"/>
                <a:chExt cx="2590865" cy="1685462"/>
              </a:xfrm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0AC1C45D-5134-435A-A428-A23CF8D71985}"/>
                    </a:ext>
                  </a:extLst>
                </p:cNvPr>
                <p:cNvGrpSpPr/>
                <p:nvPr/>
              </p:nvGrpSpPr>
              <p:grpSpPr>
                <a:xfrm>
                  <a:off x="773402" y="1275406"/>
                  <a:ext cx="2590865" cy="1443820"/>
                  <a:chOff x="7025432" y="781460"/>
                  <a:chExt cx="2590865" cy="1443820"/>
                </a:xfrm>
              </p:grpSpPr>
              <p:sp>
                <p:nvSpPr>
                  <p:cNvPr id="91" name="正方形/長方形 90">
                    <a:extLst>
                      <a:ext uri="{FF2B5EF4-FFF2-40B4-BE49-F238E27FC236}">
                        <a16:creationId xmlns:a16="http://schemas.microsoft.com/office/drawing/2014/main" id="{88DA6F21-96E0-4972-8ABB-CD0EBF875F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82422" y="850933"/>
                    <a:ext cx="75356" cy="27719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ACE8A447-6D4B-45C5-AAA1-DB252D7217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22816" y="2044668"/>
                    <a:ext cx="197559" cy="55190"/>
                  </a:xfrm>
                  <a:prstGeom prst="round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2B90B6DD-5CA5-4E39-B87D-854E894976A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8033530" y="1848601"/>
                    <a:ext cx="48850" cy="24414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星: 32 pt 93">
                    <a:extLst>
                      <a:ext uri="{FF2B5EF4-FFF2-40B4-BE49-F238E27FC236}">
                        <a16:creationId xmlns:a16="http://schemas.microsoft.com/office/drawing/2014/main" id="{AA36E227-0AEA-4C72-9F10-4F5D39434B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7428" y="1254245"/>
                    <a:ext cx="900188" cy="900188"/>
                  </a:xfrm>
                  <a:prstGeom prst="star32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5" name="星: 32 pt 94">
                    <a:extLst>
                      <a:ext uri="{FF2B5EF4-FFF2-40B4-BE49-F238E27FC236}">
                        <a16:creationId xmlns:a16="http://schemas.microsoft.com/office/drawing/2014/main" id="{2BF9B6C3-B31B-4864-BA5E-225538D3E6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54166" y="1254245"/>
                    <a:ext cx="900188" cy="900188"/>
                  </a:xfrm>
                  <a:prstGeom prst="star32">
                    <a:avLst>
                      <a:gd name="adj" fmla="val 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89462F5-9C5A-4872-852F-F5B400398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85859" y="1555789"/>
                    <a:ext cx="301560" cy="301558"/>
                  </a:xfrm>
                  <a:custGeom>
                    <a:avLst/>
                    <a:gdLst>
                      <a:gd name="connsiteX0" fmla="*/ 231303 w 508325"/>
                      <a:gd name="connsiteY0" fmla="*/ 0 h 508325"/>
                      <a:gd name="connsiteX1" fmla="*/ 277022 w 508325"/>
                      <a:gd name="connsiteY1" fmla="*/ 0 h 508325"/>
                      <a:gd name="connsiteX2" fmla="*/ 277022 w 508325"/>
                      <a:gd name="connsiteY2" fmla="*/ 47467 h 508325"/>
                      <a:gd name="connsiteX3" fmla="*/ 298145 w 508325"/>
                      <a:gd name="connsiteY3" fmla="*/ 49597 h 508325"/>
                      <a:gd name="connsiteX4" fmla="*/ 308986 w 508325"/>
                      <a:gd name="connsiteY4" fmla="*/ 52962 h 508325"/>
                      <a:gd name="connsiteX5" fmla="*/ 326195 w 508325"/>
                      <a:gd name="connsiteY5" fmla="*/ 9352 h 508325"/>
                      <a:gd name="connsiteX6" fmla="*/ 368723 w 508325"/>
                      <a:gd name="connsiteY6" fmla="*/ 26134 h 508325"/>
                      <a:gd name="connsiteX7" fmla="*/ 351023 w 508325"/>
                      <a:gd name="connsiteY7" fmla="*/ 70988 h 508325"/>
                      <a:gd name="connsiteX8" fmla="*/ 383269 w 508325"/>
                      <a:gd name="connsiteY8" fmla="*/ 92729 h 508325"/>
                      <a:gd name="connsiteX9" fmla="*/ 417719 w 508325"/>
                      <a:gd name="connsiteY9" fmla="*/ 58279 h 508325"/>
                      <a:gd name="connsiteX10" fmla="*/ 450047 w 508325"/>
                      <a:gd name="connsiteY10" fmla="*/ 90607 h 508325"/>
                      <a:gd name="connsiteX11" fmla="*/ 415967 w 508325"/>
                      <a:gd name="connsiteY11" fmla="*/ 124688 h 508325"/>
                      <a:gd name="connsiteX12" fmla="*/ 433867 w 508325"/>
                      <a:gd name="connsiteY12" fmla="*/ 151237 h 508325"/>
                      <a:gd name="connsiteX13" fmla="*/ 478205 w 508325"/>
                      <a:gd name="connsiteY13" fmla="*/ 131991 h 508325"/>
                      <a:gd name="connsiteX14" fmla="*/ 496410 w 508325"/>
                      <a:gd name="connsiteY14" fmla="*/ 173929 h 508325"/>
                      <a:gd name="connsiteX15" fmla="*/ 454442 w 508325"/>
                      <a:gd name="connsiteY15" fmla="*/ 192146 h 508325"/>
                      <a:gd name="connsiteX16" fmla="*/ 460630 w 508325"/>
                      <a:gd name="connsiteY16" fmla="*/ 212081 h 508325"/>
                      <a:gd name="connsiteX17" fmla="*/ 462568 w 508325"/>
                      <a:gd name="connsiteY17" fmla="*/ 231303 h 508325"/>
                      <a:gd name="connsiteX18" fmla="*/ 508325 w 508325"/>
                      <a:gd name="connsiteY18" fmla="*/ 231303 h 508325"/>
                      <a:gd name="connsiteX19" fmla="*/ 508325 w 508325"/>
                      <a:gd name="connsiteY19" fmla="*/ 277022 h 508325"/>
                      <a:gd name="connsiteX20" fmla="*/ 462568 w 508325"/>
                      <a:gd name="connsiteY20" fmla="*/ 277022 h 508325"/>
                      <a:gd name="connsiteX21" fmla="*/ 460630 w 508325"/>
                      <a:gd name="connsiteY21" fmla="*/ 296246 h 508325"/>
                      <a:gd name="connsiteX22" fmla="*/ 456532 w 508325"/>
                      <a:gd name="connsiteY22" fmla="*/ 309447 h 508325"/>
                      <a:gd name="connsiteX23" fmla="*/ 498974 w 508325"/>
                      <a:gd name="connsiteY23" fmla="*/ 326195 h 508325"/>
                      <a:gd name="connsiteX24" fmla="*/ 482191 w 508325"/>
                      <a:gd name="connsiteY24" fmla="*/ 368723 h 508325"/>
                      <a:gd name="connsiteX25" fmla="*/ 437827 w 508325"/>
                      <a:gd name="connsiteY25" fmla="*/ 351216 h 508325"/>
                      <a:gd name="connsiteX26" fmla="*/ 415967 w 508325"/>
                      <a:gd name="connsiteY26" fmla="*/ 383639 h 508325"/>
                      <a:gd name="connsiteX27" fmla="*/ 450047 w 508325"/>
                      <a:gd name="connsiteY27" fmla="*/ 417719 h 508325"/>
                      <a:gd name="connsiteX28" fmla="*/ 417719 w 508325"/>
                      <a:gd name="connsiteY28" fmla="*/ 450047 h 508325"/>
                      <a:gd name="connsiteX29" fmla="*/ 383269 w 508325"/>
                      <a:gd name="connsiteY29" fmla="*/ 415597 h 508325"/>
                      <a:gd name="connsiteX30" fmla="*/ 356881 w 508325"/>
                      <a:gd name="connsiteY30" fmla="*/ 433388 h 508325"/>
                      <a:gd name="connsiteX31" fmla="*/ 376336 w 508325"/>
                      <a:gd name="connsiteY31" fmla="*/ 478206 h 508325"/>
                      <a:gd name="connsiteX32" fmla="*/ 334398 w 508325"/>
                      <a:gd name="connsiteY32" fmla="*/ 496410 h 508325"/>
                      <a:gd name="connsiteX33" fmla="*/ 315679 w 508325"/>
                      <a:gd name="connsiteY33" fmla="*/ 453287 h 508325"/>
                      <a:gd name="connsiteX34" fmla="*/ 298145 w 508325"/>
                      <a:gd name="connsiteY34" fmla="*/ 458730 h 508325"/>
                      <a:gd name="connsiteX35" fmla="*/ 277022 w 508325"/>
                      <a:gd name="connsiteY35" fmla="*/ 460859 h 508325"/>
                      <a:gd name="connsiteX36" fmla="*/ 277022 w 508325"/>
                      <a:gd name="connsiteY36" fmla="*/ 508325 h 508325"/>
                      <a:gd name="connsiteX37" fmla="*/ 231303 w 508325"/>
                      <a:gd name="connsiteY37" fmla="*/ 508325 h 508325"/>
                      <a:gd name="connsiteX38" fmla="*/ 231303 w 508325"/>
                      <a:gd name="connsiteY38" fmla="*/ 460476 h 508325"/>
                      <a:gd name="connsiteX39" fmla="*/ 213980 w 508325"/>
                      <a:gd name="connsiteY39" fmla="*/ 458730 h 508325"/>
                      <a:gd name="connsiteX40" fmla="*/ 199754 w 508325"/>
                      <a:gd name="connsiteY40" fmla="*/ 454314 h 508325"/>
                      <a:gd name="connsiteX41" fmla="*/ 182130 w 508325"/>
                      <a:gd name="connsiteY41" fmla="*/ 498974 h 508325"/>
                      <a:gd name="connsiteX42" fmla="*/ 139603 w 508325"/>
                      <a:gd name="connsiteY42" fmla="*/ 482192 h 508325"/>
                      <a:gd name="connsiteX43" fmla="*/ 158102 w 508325"/>
                      <a:gd name="connsiteY43" fmla="*/ 435316 h 508325"/>
                      <a:gd name="connsiteX44" fmla="*/ 126587 w 508325"/>
                      <a:gd name="connsiteY44" fmla="*/ 414068 h 508325"/>
                      <a:gd name="connsiteX45" fmla="*/ 90607 w 508325"/>
                      <a:gd name="connsiteY45" fmla="*/ 450047 h 508325"/>
                      <a:gd name="connsiteX46" fmla="*/ 58278 w 508325"/>
                      <a:gd name="connsiteY46" fmla="*/ 417719 h 508325"/>
                      <a:gd name="connsiteX47" fmla="*/ 94628 w 508325"/>
                      <a:gd name="connsiteY47" fmla="*/ 381370 h 508325"/>
                      <a:gd name="connsiteX48" fmla="*/ 77397 w 508325"/>
                      <a:gd name="connsiteY48" fmla="*/ 355814 h 508325"/>
                      <a:gd name="connsiteX49" fmla="*/ 30121 w 508325"/>
                      <a:gd name="connsiteY49" fmla="*/ 376336 h 508325"/>
                      <a:gd name="connsiteX50" fmla="*/ 11915 w 508325"/>
                      <a:gd name="connsiteY50" fmla="*/ 334398 h 508325"/>
                      <a:gd name="connsiteX51" fmla="*/ 57231 w 508325"/>
                      <a:gd name="connsiteY51" fmla="*/ 314727 h 508325"/>
                      <a:gd name="connsiteX52" fmla="*/ 51494 w 508325"/>
                      <a:gd name="connsiteY52" fmla="*/ 296246 h 508325"/>
                      <a:gd name="connsiteX53" fmla="*/ 49557 w 508325"/>
                      <a:gd name="connsiteY53" fmla="*/ 277022 h 508325"/>
                      <a:gd name="connsiteX54" fmla="*/ 0 w 508325"/>
                      <a:gd name="connsiteY54" fmla="*/ 277022 h 508325"/>
                      <a:gd name="connsiteX55" fmla="*/ 0 w 508325"/>
                      <a:gd name="connsiteY55" fmla="*/ 231303 h 508325"/>
                      <a:gd name="connsiteX56" fmla="*/ 49557 w 508325"/>
                      <a:gd name="connsiteY56" fmla="*/ 231303 h 508325"/>
                      <a:gd name="connsiteX57" fmla="*/ 51494 w 508325"/>
                      <a:gd name="connsiteY57" fmla="*/ 212081 h 508325"/>
                      <a:gd name="connsiteX58" fmla="*/ 55178 w 508325"/>
                      <a:gd name="connsiteY58" fmla="*/ 200214 h 508325"/>
                      <a:gd name="connsiteX59" fmla="*/ 9352 w 508325"/>
                      <a:gd name="connsiteY59" fmla="*/ 182130 h 508325"/>
                      <a:gd name="connsiteX60" fmla="*/ 26134 w 508325"/>
                      <a:gd name="connsiteY60" fmla="*/ 139603 h 508325"/>
                      <a:gd name="connsiteX61" fmla="*/ 73499 w 508325"/>
                      <a:gd name="connsiteY61" fmla="*/ 158294 h 508325"/>
                      <a:gd name="connsiteX62" fmla="*/ 94628 w 508325"/>
                      <a:gd name="connsiteY62" fmla="*/ 126957 h 508325"/>
                      <a:gd name="connsiteX63" fmla="*/ 58278 w 508325"/>
                      <a:gd name="connsiteY63" fmla="*/ 90607 h 508325"/>
                      <a:gd name="connsiteX64" fmla="*/ 90607 w 508325"/>
                      <a:gd name="connsiteY64" fmla="*/ 58279 h 508325"/>
                      <a:gd name="connsiteX65" fmla="*/ 126587 w 508325"/>
                      <a:gd name="connsiteY65" fmla="*/ 94259 h 508325"/>
                      <a:gd name="connsiteX66" fmla="*/ 152304 w 508325"/>
                      <a:gd name="connsiteY66" fmla="*/ 76920 h 508325"/>
                      <a:gd name="connsiteX67" fmla="*/ 131989 w 508325"/>
                      <a:gd name="connsiteY67" fmla="*/ 30121 h 508325"/>
                      <a:gd name="connsiteX68" fmla="*/ 173928 w 508325"/>
                      <a:gd name="connsiteY68" fmla="*/ 11917 h 508325"/>
                      <a:gd name="connsiteX69" fmla="*/ 193098 w 508325"/>
                      <a:gd name="connsiteY69" fmla="*/ 56079 h 508325"/>
                      <a:gd name="connsiteX70" fmla="*/ 213980 w 508325"/>
                      <a:gd name="connsiteY70" fmla="*/ 49597 h 508325"/>
                      <a:gd name="connsiteX71" fmla="*/ 231303 w 508325"/>
                      <a:gd name="connsiteY71" fmla="*/ 47850 h 508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508325" h="508325">
                        <a:moveTo>
                          <a:pt x="231303" y="0"/>
                        </a:moveTo>
                        <a:lnTo>
                          <a:pt x="277022" y="0"/>
                        </a:lnTo>
                        <a:lnTo>
                          <a:pt x="277022" y="47467"/>
                        </a:lnTo>
                        <a:lnTo>
                          <a:pt x="298145" y="49597"/>
                        </a:lnTo>
                        <a:lnTo>
                          <a:pt x="308986" y="52962"/>
                        </a:lnTo>
                        <a:lnTo>
                          <a:pt x="326195" y="9352"/>
                        </a:lnTo>
                        <a:lnTo>
                          <a:pt x="368723" y="26134"/>
                        </a:lnTo>
                        <a:lnTo>
                          <a:pt x="351023" y="70988"/>
                        </a:lnTo>
                        <a:lnTo>
                          <a:pt x="383269" y="92729"/>
                        </a:lnTo>
                        <a:lnTo>
                          <a:pt x="417719" y="58279"/>
                        </a:lnTo>
                        <a:lnTo>
                          <a:pt x="450047" y="90607"/>
                        </a:lnTo>
                        <a:lnTo>
                          <a:pt x="415967" y="124688"/>
                        </a:lnTo>
                        <a:lnTo>
                          <a:pt x="433867" y="151237"/>
                        </a:lnTo>
                        <a:lnTo>
                          <a:pt x="478205" y="131991"/>
                        </a:lnTo>
                        <a:lnTo>
                          <a:pt x="496410" y="173929"/>
                        </a:lnTo>
                        <a:lnTo>
                          <a:pt x="454442" y="192146"/>
                        </a:lnTo>
                        <a:lnTo>
                          <a:pt x="460630" y="212081"/>
                        </a:lnTo>
                        <a:lnTo>
                          <a:pt x="462568" y="231303"/>
                        </a:lnTo>
                        <a:lnTo>
                          <a:pt x="508325" y="231303"/>
                        </a:lnTo>
                        <a:lnTo>
                          <a:pt x="508325" y="277022"/>
                        </a:lnTo>
                        <a:lnTo>
                          <a:pt x="462568" y="277022"/>
                        </a:lnTo>
                        <a:lnTo>
                          <a:pt x="460630" y="296246"/>
                        </a:lnTo>
                        <a:lnTo>
                          <a:pt x="456532" y="309447"/>
                        </a:lnTo>
                        <a:lnTo>
                          <a:pt x="498974" y="326195"/>
                        </a:lnTo>
                        <a:lnTo>
                          <a:pt x="482191" y="368723"/>
                        </a:lnTo>
                        <a:lnTo>
                          <a:pt x="437827" y="351216"/>
                        </a:lnTo>
                        <a:lnTo>
                          <a:pt x="415967" y="383639"/>
                        </a:lnTo>
                        <a:lnTo>
                          <a:pt x="450047" y="417719"/>
                        </a:lnTo>
                        <a:lnTo>
                          <a:pt x="417719" y="450047"/>
                        </a:lnTo>
                        <a:lnTo>
                          <a:pt x="383269" y="415597"/>
                        </a:lnTo>
                        <a:lnTo>
                          <a:pt x="356881" y="433388"/>
                        </a:lnTo>
                        <a:lnTo>
                          <a:pt x="376336" y="478206"/>
                        </a:lnTo>
                        <a:lnTo>
                          <a:pt x="334398" y="496410"/>
                        </a:lnTo>
                        <a:lnTo>
                          <a:pt x="315679" y="453287"/>
                        </a:lnTo>
                        <a:lnTo>
                          <a:pt x="298145" y="458730"/>
                        </a:lnTo>
                        <a:lnTo>
                          <a:pt x="277022" y="460859"/>
                        </a:lnTo>
                        <a:lnTo>
                          <a:pt x="277022" y="508325"/>
                        </a:lnTo>
                        <a:lnTo>
                          <a:pt x="231303" y="508325"/>
                        </a:lnTo>
                        <a:lnTo>
                          <a:pt x="231303" y="460476"/>
                        </a:lnTo>
                        <a:lnTo>
                          <a:pt x="213980" y="458730"/>
                        </a:lnTo>
                        <a:lnTo>
                          <a:pt x="199754" y="454314"/>
                        </a:lnTo>
                        <a:lnTo>
                          <a:pt x="182130" y="498974"/>
                        </a:lnTo>
                        <a:lnTo>
                          <a:pt x="139603" y="482192"/>
                        </a:lnTo>
                        <a:lnTo>
                          <a:pt x="158102" y="435316"/>
                        </a:lnTo>
                        <a:lnTo>
                          <a:pt x="126587" y="414068"/>
                        </a:lnTo>
                        <a:lnTo>
                          <a:pt x="90607" y="450047"/>
                        </a:lnTo>
                        <a:lnTo>
                          <a:pt x="58278" y="417719"/>
                        </a:lnTo>
                        <a:lnTo>
                          <a:pt x="94628" y="381370"/>
                        </a:lnTo>
                        <a:lnTo>
                          <a:pt x="77397" y="355814"/>
                        </a:lnTo>
                        <a:lnTo>
                          <a:pt x="30121" y="376336"/>
                        </a:lnTo>
                        <a:lnTo>
                          <a:pt x="11915" y="334398"/>
                        </a:lnTo>
                        <a:lnTo>
                          <a:pt x="57231" y="314727"/>
                        </a:lnTo>
                        <a:lnTo>
                          <a:pt x="51494" y="296246"/>
                        </a:lnTo>
                        <a:lnTo>
                          <a:pt x="49557" y="277022"/>
                        </a:lnTo>
                        <a:lnTo>
                          <a:pt x="0" y="277022"/>
                        </a:lnTo>
                        <a:lnTo>
                          <a:pt x="0" y="231303"/>
                        </a:lnTo>
                        <a:lnTo>
                          <a:pt x="49557" y="231303"/>
                        </a:lnTo>
                        <a:lnTo>
                          <a:pt x="51494" y="212081"/>
                        </a:lnTo>
                        <a:lnTo>
                          <a:pt x="55178" y="200214"/>
                        </a:lnTo>
                        <a:lnTo>
                          <a:pt x="9352" y="182130"/>
                        </a:lnTo>
                        <a:lnTo>
                          <a:pt x="26134" y="139603"/>
                        </a:lnTo>
                        <a:lnTo>
                          <a:pt x="73499" y="158294"/>
                        </a:lnTo>
                        <a:lnTo>
                          <a:pt x="94628" y="126957"/>
                        </a:lnTo>
                        <a:lnTo>
                          <a:pt x="58278" y="90607"/>
                        </a:lnTo>
                        <a:lnTo>
                          <a:pt x="90607" y="58279"/>
                        </a:lnTo>
                        <a:lnTo>
                          <a:pt x="126587" y="94259"/>
                        </a:lnTo>
                        <a:lnTo>
                          <a:pt x="152304" y="76920"/>
                        </a:lnTo>
                        <a:lnTo>
                          <a:pt x="131989" y="30121"/>
                        </a:lnTo>
                        <a:lnTo>
                          <a:pt x="173928" y="11917"/>
                        </a:lnTo>
                        <a:lnTo>
                          <a:pt x="193098" y="56079"/>
                        </a:lnTo>
                        <a:lnTo>
                          <a:pt x="213980" y="49597"/>
                        </a:lnTo>
                        <a:lnTo>
                          <a:pt x="231303" y="478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E4ECC901-FC1C-4768-BD44-D58112FEA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47959" y="1555789"/>
                    <a:ext cx="301560" cy="301558"/>
                  </a:xfrm>
                  <a:custGeom>
                    <a:avLst/>
                    <a:gdLst>
                      <a:gd name="connsiteX0" fmla="*/ 231303 w 508325"/>
                      <a:gd name="connsiteY0" fmla="*/ 0 h 508325"/>
                      <a:gd name="connsiteX1" fmla="*/ 277022 w 508325"/>
                      <a:gd name="connsiteY1" fmla="*/ 0 h 508325"/>
                      <a:gd name="connsiteX2" fmla="*/ 277022 w 508325"/>
                      <a:gd name="connsiteY2" fmla="*/ 47467 h 508325"/>
                      <a:gd name="connsiteX3" fmla="*/ 298145 w 508325"/>
                      <a:gd name="connsiteY3" fmla="*/ 49597 h 508325"/>
                      <a:gd name="connsiteX4" fmla="*/ 308986 w 508325"/>
                      <a:gd name="connsiteY4" fmla="*/ 52962 h 508325"/>
                      <a:gd name="connsiteX5" fmla="*/ 326195 w 508325"/>
                      <a:gd name="connsiteY5" fmla="*/ 9352 h 508325"/>
                      <a:gd name="connsiteX6" fmla="*/ 368723 w 508325"/>
                      <a:gd name="connsiteY6" fmla="*/ 26134 h 508325"/>
                      <a:gd name="connsiteX7" fmla="*/ 351023 w 508325"/>
                      <a:gd name="connsiteY7" fmla="*/ 70988 h 508325"/>
                      <a:gd name="connsiteX8" fmla="*/ 383269 w 508325"/>
                      <a:gd name="connsiteY8" fmla="*/ 92729 h 508325"/>
                      <a:gd name="connsiteX9" fmla="*/ 417719 w 508325"/>
                      <a:gd name="connsiteY9" fmla="*/ 58279 h 508325"/>
                      <a:gd name="connsiteX10" fmla="*/ 450047 w 508325"/>
                      <a:gd name="connsiteY10" fmla="*/ 90607 h 508325"/>
                      <a:gd name="connsiteX11" fmla="*/ 415967 w 508325"/>
                      <a:gd name="connsiteY11" fmla="*/ 124688 h 508325"/>
                      <a:gd name="connsiteX12" fmla="*/ 433867 w 508325"/>
                      <a:gd name="connsiteY12" fmla="*/ 151237 h 508325"/>
                      <a:gd name="connsiteX13" fmla="*/ 478205 w 508325"/>
                      <a:gd name="connsiteY13" fmla="*/ 131991 h 508325"/>
                      <a:gd name="connsiteX14" fmla="*/ 496410 w 508325"/>
                      <a:gd name="connsiteY14" fmla="*/ 173929 h 508325"/>
                      <a:gd name="connsiteX15" fmla="*/ 454442 w 508325"/>
                      <a:gd name="connsiteY15" fmla="*/ 192146 h 508325"/>
                      <a:gd name="connsiteX16" fmla="*/ 460630 w 508325"/>
                      <a:gd name="connsiteY16" fmla="*/ 212081 h 508325"/>
                      <a:gd name="connsiteX17" fmla="*/ 462568 w 508325"/>
                      <a:gd name="connsiteY17" fmla="*/ 231303 h 508325"/>
                      <a:gd name="connsiteX18" fmla="*/ 508325 w 508325"/>
                      <a:gd name="connsiteY18" fmla="*/ 231303 h 508325"/>
                      <a:gd name="connsiteX19" fmla="*/ 508325 w 508325"/>
                      <a:gd name="connsiteY19" fmla="*/ 277022 h 508325"/>
                      <a:gd name="connsiteX20" fmla="*/ 462568 w 508325"/>
                      <a:gd name="connsiteY20" fmla="*/ 277022 h 508325"/>
                      <a:gd name="connsiteX21" fmla="*/ 460630 w 508325"/>
                      <a:gd name="connsiteY21" fmla="*/ 296246 h 508325"/>
                      <a:gd name="connsiteX22" fmla="*/ 456532 w 508325"/>
                      <a:gd name="connsiteY22" fmla="*/ 309447 h 508325"/>
                      <a:gd name="connsiteX23" fmla="*/ 498974 w 508325"/>
                      <a:gd name="connsiteY23" fmla="*/ 326195 h 508325"/>
                      <a:gd name="connsiteX24" fmla="*/ 482191 w 508325"/>
                      <a:gd name="connsiteY24" fmla="*/ 368723 h 508325"/>
                      <a:gd name="connsiteX25" fmla="*/ 437827 w 508325"/>
                      <a:gd name="connsiteY25" fmla="*/ 351216 h 508325"/>
                      <a:gd name="connsiteX26" fmla="*/ 415967 w 508325"/>
                      <a:gd name="connsiteY26" fmla="*/ 383639 h 508325"/>
                      <a:gd name="connsiteX27" fmla="*/ 450047 w 508325"/>
                      <a:gd name="connsiteY27" fmla="*/ 417719 h 508325"/>
                      <a:gd name="connsiteX28" fmla="*/ 417719 w 508325"/>
                      <a:gd name="connsiteY28" fmla="*/ 450047 h 508325"/>
                      <a:gd name="connsiteX29" fmla="*/ 383269 w 508325"/>
                      <a:gd name="connsiteY29" fmla="*/ 415597 h 508325"/>
                      <a:gd name="connsiteX30" fmla="*/ 356881 w 508325"/>
                      <a:gd name="connsiteY30" fmla="*/ 433388 h 508325"/>
                      <a:gd name="connsiteX31" fmla="*/ 376336 w 508325"/>
                      <a:gd name="connsiteY31" fmla="*/ 478206 h 508325"/>
                      <a:gd name="connsiteX32" fmla="*/ 334398 w 508325"/>
                      <a:gd name="connsiteY32" fmla="*/ 496410 h 508325"/>
                      <a:gd name="connsiteX33" fmla="*/ 315679 w 508325"/>
                      <a:gd name="connsiteY33" fmla="*/ 453287 h 508325"/>
                      <a:gd name="connsiteX34" fmla="*/ 298145 w 508325"/>
                      <a:gd name="connsiteY34" fmla="*/ 458730 h 508325"/>
                      <a:gd name="connsiteX35" fmla="*/ 277022 w 508325"/>
                      <a:gd name="connsiteY35" fmla="*/ 460859 h 508325"/>
                      <a:gd name="connsiteX36" fmla="*/ 277022 w 508325"/>
                      <a:gd name="connsiteY36" fmla="*/ 508325 h 508325"/>
                      <a:gd name="connsiteX37" fmla="*/ 231303 w 508325"/>
                      <a:gd name="connsiteY37" fmla="*/ 508325 h 508325"/>
                      <a:gd name="connsiteX38" fmla="*/ 231303 w 508325"/>
                      <a:gd name="connsiteY38" fmla="*/ 460476 h 508325"/>
                      <a:gd name="connsiteX39" fmla="*/ 213980 w 508325"/>
                      <a:gd name="connsiteY39" fmla="*/ 458730 h 508325"/>
                      <a:gd name="connsiteX40" fmla="*/ 199754 w 508325"/>
                      <a:gd name="connsiteY40" fmla="*/ 454314 h 508325"/>
                      <a:gd name="connsiteX41" fmla="*/ 182130 w 508325"/>
                      <a:gd name="connsiteY41" fmla="*/ 498974 h 508325"/>
                      <a:gd name="connsiteX42" fmla="*/ 139603 w 508325"/>
                      <a:gd name="connsiteY42" fmla="*/ 482192 h 508325"/>
                      <a:gd name="connsiteX43" fmla="*/ 158102 w 508325"/>
                      <a:gd name="connsiteY43" fmla="*/ 435316 h 508325"/>
                      <a:gd name="connsiteX44" fmla="*/ 126587 w 508325"/>
                      <a:gd name="connsiteY44" fmla="*/ 414068 h 508325"/>
                      <a:gd name="connsiteX45" fmla="*/ 90607 w 508325"/>
                      <a:gd name="connsiteY45" fmla="*/ 450047 h 508325"/>
                      <a:gd name="connsiteX46" fmla="*/ 58278 w 508325"/>
                      <a:gd name="connsiteY46" fmla="*/ 417719 h 508325"/>
                      <a:gd name="connsiteX47" fmla="*/ 94628 w 508325"/>
                      <a:gd name="connsiteY47" fmla="*/ 381370 h 508325"/>
                      <a:gd name="connsiteX48" fmla="*/ 77397 w 508325"/>
                      <a:gd name="connsiteY48" fmla="*/ 355814 h 508325"/>
                      <a:gd name="connsiteX49" fmla="*/ 30121 w 508325"/>
                      <a:gd name="connsiteY49" fmla="*/ 376336 h 508325"/>
                      <a:gd name="connsiteX50" fmla="*/ 11915 w 508325"/>
                      <a:gd name="connsiteY50" fmla="*/ 334398 h 508325"/>
                      <a:gd name="connsiteX51" fmla="*/ 57231 w 508325"/>
                      <a:gd name="connsiteY51" fmla="*/ 314727 h 508325"/>
                      <a:gd name="connsiteX52" fmla="*/ 51494 w 508325"/>
                      <a:gd name="connsiteY52" fmla="*/ 296246 h 508325"/>
                      <a:gd name="connsiteX53" fmla="*/ 49557 w 508325"/>
                      <a:gd name="connsiteY53" fmla="*/ 277022 h 508325"/>
                      <a:gd name="connsiteX54" fmla="*/ 0 w 508325"/>
                      <a:gd name="connsiteY54" fmla="*/ 277022 h 508325"/>
                      <a:gd name="connsiteX55" fmla="*/ 0 w 508325"/>
                      <a:gd name="connsiteY55" fmla="*/ 231303 h 508325"/>
                      <a:gd name="connsiteX56" fmla="*/ 49557 w 508325"/>
                      <a:gd name="connsiteY56" fmla="*/ 231303 h 508325"/>
                      <a:gd name="connsiteX57" fmla="*/ 51494 w 508325"/>
                      <a:gd name="connsiteY57" fmla="*/ 212081 h 508325"/>
                      <a:gd name="connsiteX58" fmla="*/ 55178 w 508325"/>
                      <a:gd name="connsiteY58" fmla="*/ 200214 h 508325"/>
                      <a:gd name="connsiteX59" fmla="*/ 9352 w 508325"/>
                      <a:gd name="connsiteY59" fmla="*/ 182130 h 508325"/>
                      <a:gd name="connsiteX60" fmla="*/ 26134 w 508325"/>
                      <a:gd name="connsiteY60" fmla="*/ 139603 h 508325"/>
                      <a:gd name="connsiteX61" fmla="*/ 73499 w 508325"/>
                      <a:gd name="connsiteY61" fmla="*/ 158294 h 508325"/>
                      <a:gd name="connsiteX62" fmla="*/ 94628 w 508325"/>
                      <a:gd name="connsiteY62" fmla="*/ 126957 h 508325"/>
                      <a:gd name="connsiteX63" fmla="*/ 58278 w 508325"/>
                      <a:gd name="connsiteY63" fmla="*/ 90607 h 508325"/>
                      <a:gd name="connsiteX64" fmla="*/ 90607 w 508325"/>
                      <a:gd name="connsiteY64" fmla="*/ 58279 h 508325"/>
                      <a:gd name="connsiteX65" fmla="*/ 126587 w 508325"/>
                      <a:gd name="connsiteY65" fmla="*/ 94259 h 508325"/>
                      <a:gd name="connsiteX66" fmla="*/ 152304 w 508325"/>
                      <a:gd name="connsiteY66" fmla="*/ 76920 h 508325"/>
                      <a:gd name="connsiteX67" fmla="*/ 131989 w 508325"/>
                      <a:gd name="connsiteY67" fmla="*/ 30121 h 508325"/>
                      <a:gd name="connsiteX68" fmla="*/ 173928 w 508325"/>
                      <a:gd name="connsiteY68" fmla="*/ 11917 h 508325"/>
                      <a:gd name="connsiteX69" fmla="*/ 193098 w 508325"/>
                      <a:gd name="connsiteY69" fmla="*/ 56079 h 508325"/>
                      <a:gd name="connsiteX70" fmla="*/ 213980 w 508325"/>
                      <a:gd name="connsiteY70" fmla="*/ 49597 h 508325"/>
                      <a:gd name="connsiteX71" fmla="*/ 231303 w 508325"/>
                      <a:gd name="connsiteY71" fmla="*/ 47850 h 508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</a:cxnLst>
                    <a:rect l="l" t="t" r="r" b="b"/>
                    <a:pathLst>
                      <a:path w="508325" h="508325">
                        <a:moveTo>
                          <a:pt x="231303" y="0"/>
                        </a:moveTo>
                        <a:lnTo>
                          <a:pt x="277022" y="0"/>
                        </a:lnTo>
                        <a:lnTo>
                          <a:pt x="277022" y="47467"/>
                        </a:lnTo>
                        <a:lnTo>
                          <a:pt x="298145" y="49597"/>
                        </a:lnTo>
                        <a:lnTo>
                          <a:pt x="308986" y="52962"/>
                        </a:lnTo>
                        <a:lnTo>
                          <a:pt x="326195" y="9352"/>
                        </a:lnTo>
                        <a:lnTo>
                          <a:pt x="368723" y="26134"/>
                        </a:lnTo>
                        <a:lnTo>
                          <a:pt x="351023" y="70988"/>
                        </a:lnTo>
                        <a:lnTo>
                          <a:pt x="383269" y="92729"/>
                        </a:lnTo>
                        <a:lnTo>
                          <a:pt x="417719" y="58279"/>
                        </a:lnTo>
                        <a:lnTo>
                          <a:pt x="450047" y="90607"/>
                        </a:lnTo>
                        <a:lnTo>
                          <a:pt x="415967" y="124688"/>
                        </a:lnTo>
                        <a:lnTo>
                          <a:pt x="433867" y="151237"/>
                        </a:lnTo>
                        <a:lnTo>
                          <a:pt x="478205" y="131991"/>
                        </a:lnTo>
                        <a:lnTo>
                          <a:pt x="496410" y="173929"/>
                        </a:lnTo>
                        <a:lnTo>
                          <a:pt x="454442" y="192146"/>
                        </a:lnTo>
                        <a:lnTo>
                          <a:pt x="460630" y="212081"/>
                        </a:lnTo>
                        <a:lnTo>
                          <a:pt x="462568" y="231303"/>
                        </a:lnTo>
                        <a:lnTo>
                          <a:pt x="508325" y="231303"/>
                        </a:lnTo>
                        <a:lnTo>
                          <a:pt x="508325" y="277022"/>
                        </a:lnTo>
                        <a:lnTo>
                          <a:pt x="462568" y="277022"/>
                        </a:lnTo>
                        <a:lnTo>
                          <a:pt x="460630" y="296246"/>
                        </a:lnTo>
                        <a:lnTo>
                          <a:pt x="456532" y="309447"/>
                        </a:lnTo>
                        <a:lnTo>
                          <a:pt x="498974" y="326195"/>
                        </a:lnTo>
                        <a:lnTo>
                          <a:pt x="482191" y="368723"/>
                        </a:lnTo>
                        <a:lnTo>
                          <a:pt x="437827" y="351216"/>
                        </a:lnTo>
                        <a:lnTo>
                          <a:pt x="415967" y="383639"/>
                        </a:lnTo>
                        <a:lnTo>
                          <a:pt x="450047" y="417719"/>
                        </a:lnTo>
                        <a:lnTo>
                          <a:pt x="417719" y="450047"/>
                        </a:lnTo>
                        <a:lnTo>
                          <a:pt x="383269" y="415597"/>
                        </a:lnTo>
                        <a:lnTo>
                          <a:pt x="356881" y="433388"/>
                        </a:lnTo>
                        <a:lnTo>
                          <a:pt x="376336" y="478206"/>
                        </a:lnTo>
                        <a:lnTo>
                          <a:pt x="334398" y="496410"/>
                        </a:lnTo>
                        <a:lnTo>
                          <a:pt x="315679" y="453287"/>
                        </a:lnTo>
                        <a:lnTo>
                          <a:pt x="298145" y="458730"/>
                        </a:lnTo>
                        <a:lnTo>
                          <a:pt x="277022" y="460859"/>
                        </a:lnTo>
                        <a:lnTo>
                          <a:pt x="277022" y="508325"/>
                        </a:lnTo>
                        <a:lnTo>
                          <a:pt x="231303" y="508325"/>
                        </a:lnTo>
                        <a:lnTo>
                          <a:pt x="231303" y="460476"/>
                        </a:lnTo>
                        <a:lnTo>
                          <a:pt x="213980" y="458730"/>
                        </a:lnTo>
                        <a:lnTo>
                          <a:pt x="199754" y="454314"/>
                        </a:lnTo>
                        <a:lnTo>
                          <a:pt x="182130" y="498974"/>
                        </a:lnTo>
                        <a:lnTo>
                          <a:pt x="139603" y="482192"/>
                        </a:lnTo>
                        <a:lnTo>
                          <a:pt x="158102" y="435316"/>
                        </a:lnTo>
                        <a:lnTo>
                          <a:pt x="126587" y="414068"/>
                        </a:lnTo>
                        <a:lnTo>
                          <a:pt x="90607" y="450047"/>
                        </a:lnTo>
                        <a:lnTo>
                          <a:pt x="58278" y="417719"/>
                        </a:lnTo>
                        <a:lnTo>
                          <a:pt x="94628" y="381370"/>
                        </a:lnTo>
                        <a:lnTo>
                          <a:pt x="77397" y="355814"/>
                        </a:lnTo>
                        <a:lnTo>
                          <a:pt x="30121" y="376336"/>
                        </a:lnTo>
                        <a:lnTo>
                          <a:pt x="11915" y="334398"/>
                        </a:lnTo>
                        <a:lnTo>
                          <a:pt x="57231" y="314727"/>
                        </a:lnTo>
                        <a:lnTo>
                          <a:pt x="51494" y="296246"/>
                        </a:lnTo>
                        <a:lnTo>
                          <a:pt x="49557" y="277022"/>
                        </a:lnTo>
                        <a:lnTo>
                          <a:pt x="0" y="277022"/>
                        </a:lnTo>
                        <a:lnTo>
                          <a:pt x="0" y="231303"/>
                        </a:lnTo>
                        <a:lnTo>
                          <a:pt x="49557" y="231303"/>
                        </a:lnTo>
                        <a:lnTo>
                          <a:pt x="51494" y="212081"/>
                        </a:lnTo>
                        <a:lnTo>
                          <a:pt x="55178" y="200214"/>
                        </a:lnTo>
                        <a:lnTo>
                          <a:pt x="9352" y="182130"/>
                        </a:lnTo>
                        <a:lnTo>
                          <a:pt x="26134" y="139603"/>
                        </a:lnTo>
                        <a:lnTo>
                          <a:pt x="73499" y="158294"/>
                        </a:lnTo>
                        <a:lnTo>
                          <a:pt x="94628" y="126957"/>
                        </a:lnTo>
                        <a:lnTo>
                          <a:pt x="58278" y="90607"/>
                        </a:lnTo>
                        <a:lnTo>
                          <a:pt x="90607" y="58279"/>
                        </a:lnTo>
                        <a:lnTo>
                          <a:pt x="126587" y="94259"/>
                        </a:lnTo>
                        <a:lnTo>
                          <a:pt x="152304" y="76920"/>
                        </a:lnTo>
                        <a:lnTo>
                          <a:pt x="131989" y="30121"/>
                        </a:lnTo>
                        <a:lnTo>
                          <a:pt x="173928" y="11917"/>
                        </a:lnTo>
                        <a:lnTo>
                          <a:pt x="193098" y="56079"/>
                        </a:lnTo>
                        <a:lnTo>
                          <a:pt x="213980" y="49597"/>
                        </a:lnTo>
                        <a:lnTo>
                          <a:pt x="231303" y="4785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円: 塗りつぶしなし 97">
                    <a:extLst>
                      <a:ext uri="{FF2B5EF4-FFF2-40B4-BE49-F238E27FC236}">
                        <a16:creationId xmlns:a16="http://schemas.microsoft.com/office/drawing/2014/main" id="{46502EB5-1110-4F49-A3E7-DF26D90089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25432" y="1190165"/>
                    <a:ext cx="1035115" cy="1035115"/>
                  </a:xfrm>
                  <a:prstGeom prst="donut">
                    <a:avLst>
                      <a:gd name="adj" fmla="val 642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B3AAEA44-7420-4AE7-9052-FE591A3DAA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43660" y="1608913"/>
                    <a:ext cx="190852" cy="190852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円: 塗りつぶしなし 99">
                    <a:extLst>
                      <a:ext uri="{FF2B5EF4-FFF2-40B4-BE49-F238E27FC236}">
                        <a16:creationId xmlns:a16="http://schemas.microsoft.com/office/drawing/2014/main" id="{C7466D01-FCA0-4A33-B8F9-C407BAA093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81182" y="1190165"/>
                    <a:ext cx="1035115" cy="1035115"/>
                  </a:xfrm>
                  <a:prstGeom prst="donut">
                    <a:avLst>
                      <a:gd name="adj" fmla="val 5978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5C51B032-739B-422B-83DD-39D00E87F7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93722" y="1602705"/>
                    <a:ext cx="210034" cy="210034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E60C1BAF-F083-4351-9BDF-BCAD713ED0C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7819291" y="602910"/>
                    <a:ext cx="1002183" cy="1635642"/>
                  </a:xfrm>
                  <a:custGeom>
                    <a:avLst/>
                    <a:gdLst>
                      <a:gd name="connsiteX0" fmla="*/ 225520 w 1002183"/>
                      <a:gd name="connsiteY0" fmla="*/ 1217230 h 1635642"/>
                      <a:gd name="connsiteX1" fmla="*/ 768631 w 1002183"/>
                      <a:gd name="connsiteY1" fmla="*/ 1546008 h 1635642"/>
                      <a:gd name="connsiteX2" fmla="*/ 926594 w 1002183"/>
                      <a:gd name="connsiteY2" fmla="*/ 1069374 h 1635642"/>
                      <a:gd name="connsiteX3" fmla="*/ 251655 w 1002183"/>
                      <a:gd name="connsiteY3" fmla="*/ 394436 h 1635642"/>
                      <a:gd name="connsiteX4" fmla="*/ 225520 w 1002183"/>
                      <a:gd name="connsiteY4" fmla="*/ 409525 h 1635642"/>
                      <a:gd name="connsiteX5" fmla="*/ 0 w 1002183"/>
                      <a:gd name="connsiteY5" fmla="*/ 1235339 h 1635642"/>
                      <a:gd name="connsiteX6" fmla="*/ 35370 w 1002183"/>
                      <a:gd name="connsiteY6" fmla="*/ 1199969 h 1635642"/>
                      <a:gd name="connsiteX7" fmla="*/ 154780 w 1002183"/>
                      <a:gd name="connsiteY7" fmla="*/ 1199969 h 1635642"/>
                      <a:gd name="connsiteX8" fmla="*/ 154780 w 1002183"/>
                      <a:gd name="connsiteY8" fmla="*/ 288681 h 1635642"/>
                      <a:gd name="connsiteX9" fmla="*/ 165140 w 1002183"/>
                      <a:gd name="connsiteY9" fmla="*/ 263670 h 1635642"/>
                      <a:gd name="connsiteX10" fmla="*/ 165403 w 1002183"/>
                      <a:gd name="connsiteY10" fmla="*/ 263561 h 1635642"/>
                      <a:gd name="connsiteX11" fmla="*/ 166984 w 1002183"/>
                      <a:gd name="connsiteY11" fmla="*/ 259744 h 1635642"/>
                      <a:gd name="connsiteX12" fmla="*/ 217005 w 1002183"/>
                      <a:gd name="connsiteY12" fmla="*/ 259744 h 1635642"/>
                      <a:gd name="connsiteX13" fmla="*/ 263294 w 1002183"/>
                      <a:gd name="connsiteY13" fmla="*/ 306033 h 1635642"/>
                      <a:gd name="connsiteX14" fmla="*/ 785141 w 1002183"/>
                      <a:gd name="connsiteY14" fmla="*/ 4744 h 1635642"/>
                      <a:gd name="connsiteX15" fmla="*/ 833457 w 1002183"/>
                      <a:gd name="connsiteY15" fmla="*/ 17690 h 1635642"/>
                      <a:gd name="connsiteX16" fmla="*/ 820511 w 1002183"/>
                      <a:gd name="connsiteY16" fmla="*/ 66007 h 1635642"/>
                      <a:gd name="connsiteX17" fmla="*/ 315079 w 1002183"/>
                      <a:gd name="connsiteY17" fmla="*/ 357818 h 1635642"/>
                      <a:gd name="connsiteX18" fmla="*/ 985000 w 1002183"/>
                      <a:gd name="connsiteY18" fmla="*/ 1027739 h 1635642"/>
                      <a:gd name="connsiteX19" fmla="*/ 988403 w 1002183"/>
                      <a:gd name="connsiteY19" fmla="*/ 1035955 h 1635642"/>
                      <a:gd name="connsiteX20" fmla="*/ 998412 w 1002183"/>
                      <a:gd name="connsiteY20" fmla="*/ 1044606 h 1635642"/>
                      <a:gd name="connsiteX21" fmla="*/ 1000379 w 1002183"/>
                      <a:gd name="connsiteY21" fmla="*/ 1071605 h 1635642"/>
                      <a:gd name="connsiteX22" fmla="*/ 822395 w 1002183"/>
                      <a:gd name="connsiteY22" fmla="*/ 1608650 h 1635642"/>
                      <a:gd name="connsiteX23" fmla="*/ 821597 w 1002183"/>
                      <a:gd name="connsiteY23" fmla="*/ 1609572 h 1635642"/>
                      <a:gd name="connsiteX24" fmla="*/ 820221 w 1002183"/>
                      <a:gd name="connsiteY24" fmla="*/ 1618584 h 1635642"/>
                      <a:gd name="connsiteX25" fmla="*/ 771646 w 1002183"/>
                      <a:gd name="connsiteY25" fmla="*/ 1630525 h 1635642"/>
                      <a:gd name="connsiteX26" fmla="*/ 177262 w 1002183"/>
                      <a:gd name="connsiteY26" fmla="*/ 1270709 h 1635642"/>
                      <a:gd name="connsiteX27" fmla="*/ 35370 w 1002183"/>
                      <a:gd name="connsiteY27" fmla="*/ 1270709 h 1635642"/>
                      <a:gd name="connsiteX28" fmla="*/ 0 w 1002183"/>
                      <a:gd name="connsiteY28" fmla="*/ 1235339 h 16356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002183" h="1635642">
                        <a:moveTo>
                          <a:pt x="225520" y="1217230"/>
                        </a:moveTo>
                        <a:lnTo>
                          <a:pt x="768631" y="1546008"/>
                        </a:lnTo>
                        <a:lnTo>
                          <a:pt x="926594" y="1069374"/>
                        </a:lnTo>
                        <a:lnTo>
                          <a:pt x="251655" y="394436"/>
                        </a:lnTo>
                        <a:lnTo>
                          <a:pt x="225520" y="409525"/>
                        </a:lnTo>
                        <a:close/>
                        <a:moveTo>
                          <a:pt x="0" y="1235339"/>
                        </a:moveTo>
                        <a:cubicBezTo>
                          <a:pt x="0" y="1215805"/>
                          <a:pt x="15836" y="1199969"/>
                          <a:pt x="35370" y="1199969"/>
                        </a:cubicBezTo>
                        <a:lnTo>
                          <a:pt x="154780" y="1199969"/>
                        </a:lnTo>
                        <a:lnTo>
                          <a:pt x="154780" y="288681"/>
                        </a:lnTo>
                        <a:cubicBezTo>
                          <a:pt x="154780" y="278913"/>
                          <a:pt x="158739" y="270071"/>
                          <a:pt x="165140" y="263670"/>
                        </a:cubicBezTo>
                        <a:lnTo>
                          <a:pt x="165403" y="263561"/>
                        </a:lnTo>
                        <a:lnTo>
                          <a:pt x="166984" y="259744"/>
                        </a:lnTo>
                        <a:cubicBezTo>
                          <a:pt x="180797" y="245931"/>
                          <a:pt x="203192" y="245931"/>
                          <a:pt x="217005" y="259744"/>
                        </a:cubicBezTo>
                        <a:lnTo>
                          <a:pt x="263294" y="306033"/>
                        </a:lnTo>
                        <a:lnTo>
                          <a:pt x="785141" y="4744"/>
                        </a:lnTo>
                        <a:cubicBezTo>
                          <a:pt x="802058" y="-5023"/>
                          <a:pt x="823690" y="773"/>
                          <a:pt x="833457" y="17690"/>
                        </a:cubicBezTo>
                        <a:cubicBezTo>
                          <a:pt x="843224" y="34607"/>
                          <a:pt x="837428" y="56240"/>
                          <a:pt x="820511" y="66007"/>
                        </a:cubicBezTo>
                        <a:lnTo>
                          <a:pt x="315079" y="357818"/>
                        </a:lnTo>
                        <a:lnTo>
                          <a:pt x="985000" y="1027739"/>
                        </a:lnTo>
                        <a:lnTo>
                          <a:pt x="988403" y="1035955"/>
                        </a:lnTo>
                        <a:lnTo>
                          <a:pt x="998412" y="1044606"/>
                        </a:lnTo>
                        <a:cubicBezTo>
                          <a:pt x="1002475" y="1052694"/>
                          <a:pt x="1003451" y="1062334"/>
                          <a:pt x="1000379" y="1071605"/>
                        </a:cubicBezTo>
                        <a:lnTo>
                          <a:pt x="822395" y="1608650"/>
                        </a:lnTo>
                        <a:lnTo>
                          <a:pt x="821597" y="1609572"/>
                        </a:lnTo>
                        <a:lnTo>
                          <a:pt x="820221" y="1618584"/>
                        </a:lnTo>
                        <a:cubicBezTo>
                          <a:pt x="810105" y="1635295"/>
                          <a:pt x="788356" y="1640641"/>
                          <a:pt x="771646" y="1630525"/>
                        </a:cubicBezTo>
                        <a:lnTo>
                          <a:pt x="177262" y="1270709"/>
                        </a:lnTo>
                        <a:lnTo>
                          <a:pt x="35370" y="1270709"/>
                        </a:lnTo>
                        <a:cubicBezTo>
                          <a:pt x="15836" y="1270709"/>
                          <a:pt x="0" y="1254873"/>
                          <a:pt x="0" y="123533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: 塗りつぶしなし 102">
                    <a:extLst>
                      <a:ext uri="{FF2B5EF4-FFF2-40B4-BE49-F238E27FC236}">
                        <a16:creationId xmlns:a16="http://schemas.microsoft.com/office/drawing/2014/main" id="{57547D6C-3667-44DE-9653-7E490C7DA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58134" y="1638325"/>
                    <a:ext cx="456104" cy="456104"/>
                  </a:xfrm>
                  <a:prstGeom prst="donut">
                    <a:avLst>
                      <a:gd name="adj" fmla="val 5978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A150971B-991B-4C2F-9D78-58B5168B89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86865" y="1780873"/>
                    <a:ext cx="190852" cy="190852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03A9C23A-5848-4F7D-A00D-2C40466749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8958" y="913726"/>
                    <a:ext cx="367998" cy="87692"/>
                  </a:xfrm>
                  <a:prstGeom prst="round2SameRect">
                    <a:avLst>
                      <a:gd name="adj1" fmla="val 50000"/>
                      <a:gd name="adj2" fmla="val 21751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DDA4E0C4-2FCD-450A-87E0-DD84340A1B4A}"/>
                      </a:ext>
                    </a:extLst>
                  </p:cNvPr>
                  <p:cNvSpPr/>
                  <p:nvPr/>
                </p:nvSpPr>
                <p:spPr bwMode="auto">
                  <a:xfrm rot="16200000" flipV="1">
                    <a:off x="8702955" y="714346"/>
                    <a:ext cx="231458" cy="365686"/>
                  </a:xfrm>
                  <a:custGeom>
                    <a:avLst/>
                    <a:gdLst>
                      <a:gd name="connsiteX0" fmla="*/ 0 w 265666"/>
                      <a:gd name="connsiteY0" fmla="*/ 419732 h 419732"/>
                      <a:gd name="connsiteX1" fmla="*/ 0 w 265666"/>
                      <a:gd name="connsiteY1" fmla="*/ 132833 h 419732"/>
                      <a:gd name="connsiteX2" fmla="*/ 132833 w 265666"/>
                      <a:gd name="connsiteY2" fmla="*/ 0 h 419732"/>
                      <a:gd name="connsiteX3" fmla="*/ 265666 w 265666"/>
                      <a:gd name="connsiteY3" fmla="*/ 132833 h 419732"/>
                      <a:gd name="connsiteX4" fmla="*/ 265666 w 265666"/>
                      <a:gd name="connsiteY4" fmla="*/ 256595 h 419732"/>
                      <a:gd name="connsiteX5" fmla="*/ 189761 w 265666"/>
                      <a:gd name="connsiteY5" fmla="*/ 256595 h 419732"/>
                      <a:gd name="connsiteX6" fmla="*/ 189761 w 265666"/>
                      <a:gd name="connsiteY6" fmla="*/ 132833 h 419732"/>
                      <a:gd name="connsiteX7" fmla="*/ 132833 w 265666"/>
                      <a:gd name="connsiteY7" fmla="*/ 75905 h 419732"/>
                      <a:gd name="connsiteX8" fmla="*/ 75905 w 265666"/>
                      <a:gd name="connsiteY8" fmla="*/ 132833 h 419732"/>
                      <a:gd name="connsiteX9" fmla="*/ 75905 w 265666"/>
                      <a:gd name="connsiteY9" fmla="*/ 419732 h 419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65666" h="419732">
                        <a:moveTo>
                          <a:pt x="0" y="419732"/>
                        </a:moveTo>
                        <a:lnTo>
                          <a:pt x="0" y="132833"/>
                        </a:lnTo>
                        <a:cubicBezTo>
                          <a:pt x="0" y="59471"/>
                          <a:pt x="59471" y="0"/>
                          <a:pt x="132833" y="0"/>
                        </a:cubicBezTo>
                        <a:cubicBezTo>
                          <a:pt x="206195" y="0"/>
                          <a:pt x="265666" y="59471"/>
                          <a:pt x="265666" y="132833"/>
                        </a:cubicBezTo>
                        <a:lnTo>
                          <a:pt x="265666" y="256595"/>
                        </a:lnTo>
                        <a:lnTo>
                          <a:pt x="189761" y="256595"/>
                        </a:lnTo>
                        <a:lnTo>
                          <a:pt x="189761" y="132833"/>
                        </a:lnTo>
                        <a:cubicBezTo>
                          <a:pt x="189761" y="101393"/>
                          <a:pt x="164273" y="75905"/>
                          <a:pt x="132833" y="75905"/>
                        </a:cubicBezTo>
                        <a:cubicBezTo>
                          <a:pt x="101393" y="75905"/>
                          <a:pt x="75905" y="101393"/>
                          <a:pt x="75905" y="132833"/>
                        </a:cubicBezTo>
                        <a:lnTo>
                          <a:pt x="75905" y="41973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99FF97E-6D99-4526-B71C-9314125E1ED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8085919" y="1653339"/>
                    <a:ext cx="48850" cy="24414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0943619D-BD83-4F04-909B-DB191EFAE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41744" y="1623923"/>
                    <a:ext cx="197559" cy="55190"/>
                  </a:xfrm>
                  <a:prstGeom prst="round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7CF0F723-AAB5-462E-865C-801FBA411BEC}"/>
                    </a:ext>
                  </a:extLst>
                </p:cNvPr>
                <p:cNvGrpSpPr/>
                <p:nvPr/>
              </p:nvGrpSpPr>
              <p:grpSpPr>
                <a:xfrm>
                  <a:off x="1121700" y="2037883"/>
                  <a:ext cx="768207" cy="776424"/>
                  <a:chOff x="3826219" y="4359939"/>
                  <a:chExt cx="768207" cy="776424"/>
                </a:xfrm>
                <a:solidFill>
                  <a:srgbClr val="00B050"/>
                </a:solidFill>
              </p:grpSpPr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A9A19B64-A39A-4751-98D9-011D76DBCB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26219" y="4649442"/>
                    <a:ext cx="148036" cy="414680"/>
                  </a:xfrm>
                  <a:prstGeom prst="round2SameRect">
                    <a:avLst>
                      <a:gd name="adj1" fmla="val 33400"/>
                      <a:gd name="adj2" fmla="val 9799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上の 2 つの角を丸める 85">
                    <a:extLst>
                      <a:ext uri="{FF2B5EF4-FFF2-40B4-BE49-F238E27FC236}">
                        <a16:creationId xmlns:a16="http://schemas.microsoft.com/office/drawing/2014/main" id="{004E2D19-E2E0-466B-8CA1-1877B7C731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88825" y="4519958"/>
                    <a:ext cx="691118" cy="607554"/>
                  </a:xfrm>
                  <a:prstGeom prst="round2SameRect">
                    <a:avLst>
                      <a:gd name="adj1" fmla="val 0"/>
                      <a:gd name="adj2" fmla="val 9407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2FF1DBB4-AE0B-40F9-8ED5-8B36B25B45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431" y="4528809"/>
                    <a:ext cx="69466" cy="60755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上の 2 つの角を丸める 87">
                    <a:extLst>
                      <a:ext uri="{FF2B5EF4-FFF2-40B4-BE49-F238E27FC236}">
                        <a16:creationId xmlns:a16="http://schemas.microsoft.com/office/drawing/2014/main" id="{0BD2024D-4CB1-4C02-9C5E-2643F48974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25102" y="4528807"/>
                    <a:ext cx="69466" cy="607554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0" name="四角形: 上の 2 つの角を丸める 89">
                    <a:extLst>
                      <a:ext uri="{FF2B5EF4-FFF2-40B4-BE49-F238E27FC236}">
                        <a16:creationId xmlns:a16="http://schemas.microsoft.com/office/drawing/2014/main" id="{E4E2AE8C-1433-4B45-BFA4-D9E5587D39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4346" y="4359939"/>
                    <a:ext cx="720080" cy="185513"/>
                  </a:xfrm>
                  <a:prstGeom prst="round2SameRect">
                    <a:avLst>
                      <a:gd name="adj1" fmla="val 28345"/>
                      <a:gd name="adj2" fmla="val 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70BDD293-702C-4510-B593-9363A194F788}"/>
                    </a:ext>
                  </a:extLst>
                </p:cNvPr>
                <p:cNvSpPr/>
                <p:nvPr/>
              </p:nvSpPr>
              <p:spPr bwMode="auto">
                <a:xfrm>
                  <a:off x="2017354" y="1778914"/>
                  <a:ext cx="151998" cy="147218"/>
                </a:xfrm>
                <a:prstGeom prst="trapezoid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四角形: 上の 2 つの角を丸める 401">
                  <a:extLst>
                    <a:ext uri="{FF2B5EF4-FFF2-40B4-BE49-F238E27FC236}">
                      <a16:creationId xmlns:a16="http://schemas.microsoft.com/office/drawing/2014/main" id="{C941ADB9-DDD8-4BF6-B1D2-16FC08CCC1AE}"/>
                    </a:ext>
                  </a:extLst>
                </p:cNvPr>
                <p:cNvSpPr/>
                <p:nvPr/>
              </p:nvSpPr>
              <p:spPr bwMode="auto">
                <a:xfrm>
                  <a:off x="1913075" y="1909368"/>
                  <a:ext cx="395786" cy="587793"/>
                </a:xfrm>
                <a:custGeom>
                  <a:avLst/>
                  <a:gdLst>
                    <a:gd name="connsiteX0" fmla="*/ 123120 w 362448"/>
                    <a:gd name="connsiteY0" fmla="*/ 0 h 587793"/>
                    <a:gd name="connsiteX1" fmla="*/ 239328 w 362448"/>
                    <a:gd name="connsiteY1" fmla="*/ 0 h 587793"/>
                    <a:gd name="connsiteX2" fmla="*/ 362448 w 362448"/>
                    <a:gd name="connsiteY2" fmla="*/ 123120 h 587793"/>
                    <a:gd name="connsiteX3" fmla="*/ 362448 w 362448"/>
                    <a:gd name="connsiteY3" fmla="*/ 587793 h 587793"/>
                    <a:gd name="connsiteX4" fmla="*/ 362448 w 362448"/>
                    <a:gd name="connsiteY4" fmla="*/ 587793 h 587793"/>
                    <a:gd name="connsiteX5" fmla="*/ 0 w 362448"/>
                    <a:gd name="connsiteY5" fmla="*/ 587793 h 587793"/>
                    <a:gd name="connsiteX6" fmla="*/ 0 w 362448"/>
                    <a:gd name="connsiteY6" fmla="*/ 587793 h 587793"/>
                    <a:gd name="connsiteX7" fmla="*/ 0 w 362448"/>
                    <a:gd name="connsiteY7" fmla="*/ 123120 h 587793"/>
                    <a:gd name="connsiteX8" fmla="*/ 123120 w 362448"/>
                    <a:gd name="connsiteY8" fmla="*/ 0 h 587793"/>
                    <a:gd name="connsiteX0" fmla="*/ 123120 w 395786"/>
                    <a:gd name="connsiteY0" fmla="*/ 0 h 587793"/>
                    <a:gd name="connsiteX1" fmla="*/ 239328 w 395786"/>
                    <a:gd name="connsiteY1" fmla="*/ 0 h 587793"/>
                    <a:gd name="connsiteX2" fmla="*/ 395786 w 395786"/>
                    <a:gd name="connsiteY2" fmla="*/ 213607 h 587793"/>
                    <a:gd name="connsiteX3" fmla="*/ 362448 w 395786"/>
                    <a:gd name="connsiteY3" fmla="*/ 587793 h 587793"/>
                    <a:gd name="connsiteX4" fmla="*/ 362448 w 395786"/>
                    <a:gd name="connsiteY4" fmla="*/ 587793 h 587793"/>
                    <a:gd name="connsiteX5" fmla="*/ 0 w 395786"/>
                    <a:gd name="connsiteY5" fmla="*/ 587793 h 587793"/>
                    <a:gd name="connsiteX6" fmla="*/ 0 w 395786"/>
                    <a:gd name="connsiteY6" fmla="*/ 587793 h 587793"/>
                    <a:gd name="connsiteX7" fmla="*/ 0 w 395786"/>
                    <a:gd name="connsiteY7" fmla="*/ 123120 h 587793"/>
                    <a:gd name="connsiteX8" fmla="*/ 123120 w 395786"/>
                    <a:gd name="connsiteY8" fmla="*/ 0 h 587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5786" h="587793">
                      <a:moveTo>
                        <a:pt x="123120" y="0"/>
                      </a:moveTo>
                      <a:lnTo>
                        <a:pt x="239328" y="0"/>
                      </a:lnTo>
                      <a:cubicBezTo>
                        <a:pt x="307325" y="0"/>
                        <a:pt x="395786" y="145610"/>
                        <a:pt x="395786" y="213607"/>
                      </a:cubicBezTo>
                      <a:lnTo>
                        <a:pt x="362448" y="587793"/>
                      </a:lnTo>
                      <a:lnTo>
                        <a:pt x="362448" y="587793"/>
                      </a:lnTo>
                      <a:lnTo>
                        <a:pt x="0" y="587793"/>
                      </a:lnTo>
                      <a:lnTo>
                        <a:pt x="0" y="587793"/>
                      </a:lnTo>
                      <a:lnTo>
                        <a:pt x="0" y="123120"/>
                      </a:lnTo>
                      <a:cubicBezTo>
                        <a:pt x="0" y="55123"/>
                        <a:pt x="55123" y="0"/>
                        <a:pt x="1231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0F45952-85B7-48C3-A791-5202F19D5ECE}"/>
                    </a:ext>
                  </a:extLst>
                </p:cNvPr>
                <p:cNvSpPr/>
                <p:nvPr/>
              </p:nvSpPr>
              <p:spPr bwMode="auto">
                <a:xfrm rot="19408671">
                  <a:off x="2826477" y="2658389"/>
                  <a:ext cx="300155" cy="140478"/>
                </a:xfrm>
                <a:custGeom>
                  <a:avLst/>
                  <a:gdLst>
                    <a:gd name="connsiteX0" fmla="*/ 0 w 372928"/>
                    <a:gd name="connsiteY0" fmla="*/ 0 h 191598"/>
                    <a:gd name="connsiteX1" fmla="*/ 172287 w 372928"/>
                    <a:gd name="connsiteY1" fmla="*/ 0 h 191598"/>
                    <a:gd name="connsiteX2" fmla="*/ 206902 w 372928"/>
                    <a:gd name="connsiteY2" fmla="*/ 0 h 191598"/>
                    <a:gd name="connsiteX3" fmla="*/ 277129 w 372928"/>
                    <a:gd name="connsiteY3" fmla="*/ 0 h 191598"/>
                    <a:gd name="connsiteX4" fmla="*/ 372928 w 372928"/>
                    <a:gd name="connsiteY4" fmla="*/ 95799 h 191598"/>
                    <a:gd name="connsiteX5" fmla="*/ 372928 w 372928"/>
                    <a:gd name="connsiteY5" fmla="*/ 147147 h 191598"/>
                    <a:gd name="connsiteX6" fmla="*/ 328477 w 372928"/>
                    <a:gd name="connsiteY6" fmla="*/ 191598 h 191598"/>
                    <a:gd name="connsiteX7" fmla="*/ 175152 w 372928"/>
                    <a:gd name="connsiteY7" fmla="*/ 191598 h 191598"/>
                    <a:gd name="connsiteX8" fmla="*/ 120939 w 372928"/>
                    <a:gd name="connsiteY8" fmla="*/ 191598 h 191598"/>
                    <a:gd name="connsiteX9" fmla="*/ 31750 w 372928"/>
                    <a:gd name="connsiteY9" fmla="*/ 191598 h 191598"/>
                    <a:gd name="connsiteX10" fmla="*/ 0 w 372928"/>
                    <a:gd name="connsiteY10" fmla="*/ 159848 h 191598"/>
                    <a:gd name="connsiteX0" fmla="*/ 0 w 372928"/>
                    <a:gd name="connsiteY0" fmla="*/ 0 h 191598"/>
                    <a:gd name="connsiteX1" fmla="*/ 206902 w 372928"/>
                    <a:gd name="connsiteY1" fmla="*/ 0 h 191598"/>
                    <a:gd name="connsiteX2" fmla="*/ 277129 w 372928"/>
                    <a:gd name="connsiteY2" fmla="*/ 0 h 191598"/>
                    <a:gd name="connsiteX3" fmla="*/ 372928 w 372928"/>
                    <a:gd name="connsiteY3" fmla="*/ 95799 h 191598"/>
                    <a:gd name="connsiteX4" fmla="*/ 372928 w 372928"/>
                    <a:gd name="connsiteY4" fmla="*/ 147147 h 191598"/>
                    <a:gd name="connsiteX5" fmla="*/ 328477 w 372928"/>
                    <a:gd name="connsiteY5" fmla="*/ 191598 h 191598"/>
                    <a:gd name="connsiteX6" fmla="*/ 175152 w 372928"/>
                    <a:gd name="connsiteY6" fmla="*/ 191598 h 191598"/>
                    <a:gd name="connsiteX7" fmla="*/ 120939 w 372928"/>
                    <a:gd name="connsiteY7" fmla="*/ 191598 h 191598"/>
                    <a:gd name="connsiteX8" fmla="*/ 31750 w 372928"/>
                    <a:gd name="connsiteY8" fmla="*/ 191598 h 191598"/>
                    <a:gd name="connsiteX9" fmla="*/ 0 w 372928"/>
                    <a:gd name="connsiteY9" fmla="*/ 159848 h 191598"/>
                    <a:gd name="connsiteX10" fmla="*/ 0 w 372928"/>
                    <a:gd name="connsiteY10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175152 w 372928"/>
                    <a:gd name="connsiteY5" fmla="*/ 191598 h 191598"/>
                    <a:gd name="connsiteX6" fmla="*/ 120939 w 372928"/>
                    <a:gd name="connsiteY6" fmla="*/ 191598 h 191598"/>
                    <a:gd name="connsiteX7" fmla="*/ 31750 w 372928"/>
                    <a:gd name="connsiteY7" fmla="*/ 191598 h 191598"/>
                    <a:gd name="connsiteX8" fmla="*/ 0 w 372928"/>
                    <a:gd name="connsiteY8" fmla="*/ 159848 h 191598"/>
                    <a:gd name="connsiteX9" fmla="*/ 0 w 372928"/>
                    <a:gd name="connsiteY9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120939 w 372928"/>
                    <a:gd name="connsiteY5" fmla="*/ 191598 h 191598"/>
                    <a:gd name="connsiteX6" fmla="*/ 31750 w 372928"/>
                    <a:gd name="connsiteY6" fmla="*/ 191598 h 191598"/>
                    <a:gd name="connsiteX7" fmla="*/ 0 w 372928"/>
                    <a:gd name="connsiteY7" fmla="*/ 159848 h 191598"/>
                    <a:gd name="connsiteX8" fmla="*/ 0 w 372928"/>
                    <a:gd name="connsiteY8" fmla="*/ 0 h 191598"/>
                    <a:gd name="connsiteX0" fmla="*/ 0 w 372928"/>
                    <a:gd name="connsiteY0" fmla="*/ 0 h 191598"/>
                    <a:gd name="connsiteX1" fmla="*/ 277129 w 372928"/>
                    <a:gd name="connsiteY1" fmla="*/ 0 h 191598"/>
                    <a:gd name="connsiteX2" fmla="*/ 372928 w 372928"/>
                    <a:gd name="connsiteY2" fmla="*/ 95799 h 191598"/>
                    <a:gd name="connsiteX3" fmla="*/ 372928 w 372928"/>
                    <a:gd name="connsiteY3" fmla="*/ 147147 h 191598"/>
                    <a:gd name="connsiteX4" fmla="*/ 328477 w 372928"/>
                    <a:gd name="connsiteY4" fmla="*/ 191598 h 191598"/>
                    <a:gd name="connsiteX5" fmla="*/ 31750 w 372928"/>
                    <a:gd name="connsiteY5" fmla="*/ 191598 h 191598"/>
                    <a:gd name="connsiteX6" fmla="*/ 0 w 372928"/>
                    <a:gd name="connsiteY6" fmla="*/ 159848 h 191598"/>
                    <a:gd name="connsiteX7" fmla="*/ 0 w 372928"/>
                    <a:gd name="connsiteY7" fmla="*/ 0 h 1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72928" h="191598">
                      <a:moveTo>
                        <a:pt x="0" y="0"/>
                      </a:moveTo>
                      <a:lnTo>
                        <a:pt x="277129" y="0"/>
                      </a:lnTo>
                      <a:cubicBezTo>
                        <a:pt x="330037" y="0"/>
                        <a:pt x="372928" y="42891"/>
                        <a:pt x="372928" y="95799"/>
                      </a:cubicBezTo>
                      <a:lnTo>
                        <a:pt x="372928" y="147147"/>
                      </a:lnTo>
                      <a:cubicBezTo>
                        <a:pt x="372928" y="171697"/>
                        <a:pt x="353027" y="191598"/>
                        <a:pt x="328477" y="191598"/>
                      </a:cubicBezTo>
                      <a:lnTo>
                        <a:pt x="31750" y="191598"/>
                      </a:lnTo>
                      <a:cubicBezTo>
                        <a:pt x="14215" y="191598"/>
                        <a:pt x="0" y="177383"/>
                        <a:pt x="0" y="15984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7ECA84A-7A51-4C71-8881-615517E4E150}"/>
                    </a:ext>
                  </a:extLst>
                </p:cNvPr>
                <p:cNvSpPr/>
                <p:nvPr/>
              </p:nvSpPr>
              <p:spPr bwMode="auto">
                <a:xfrm>
                  <a:off x="1391901" y="2347465"/>
                  <a:ext cx="298636" cy="298636"/>
                </a:xfrm>
                <a:custGeom>
                  <a:avLst/>
                  <a:gdLst>
                    <a:gd name="connsiteX0" fmla="*/ 162412 w 945106"/>
                    <a:gd name="connsiteY0" fmla="*/ 189939 h 945106"/>
                    <a:gd name="connsiteX1" fmla="*/ 123447 w 945106"/>
                    <a:gd name="connsiteY1" fmla="*/ 237165 h 945106"/>
                    <a:gd name="connsiteX2" fmla="*/ 51546 w 945106"/>
                    <a:gd name="connsiteY2" fmla="*/ 472553 h 945106"/>
                    <a:gd name="connsiteX3" fmla="*/ 174856 w 945106"/>
                    <a:gd name="connsiteY3" fmla="*/ 770249 h 945106"/>
                    <a:gd name="connsiteX4" fmla="*/ 205697 w 945106"/>
                    <a:gd name="connsiteY4" fmla="*/ 795695 h 945106"/>
                    <a:gd name="connsiteX5" fmla="*/ 227214 w 945106"/>
                    <a:gd name="connsiteY5" fmla="*/ 413214 h 945106"/>
                    <a:gd name="connsiteX6" fmla="*/ 181829 w 945106"/>
                    <a:gd name="connsiteY6" fmla="*/ 394415 h 945106"/>
                    <a:gd name="connsiteX7" fmla="*/ 162412 w 945106"/>
                    <a:gd name="connsiteY7" fmla="*/ 347537 h 945106"/>
                    <a:gd name="connsiteX8" fmla="*/ 413486 w 945106"/>
                    <a:gd name="connsiteY8" fmla="*/ 123286 h 945106"/>
                    <a:gd name="connsiteX9" fmla="*/ 462019 w 945106"/>
                    <a:gd name="connsiteY9" fmla="*/ 123286 h 945106"/>
                    <a:gd name="connsiteX10" fmla="*/ 510553 w 945106"/>
                    <a:gd name="connsiteY10" fmla="*/ 171820 h 945106"/>
                    <a:gd name="connsiteX11" fmla="*/ 510553 w 945106"/>
                    <a:gd name="connsiteY11" fmla="*/ 434793 h 945106"/>
                    <a:gd name="connsiteX12" fmla="*/ 496338 w 945106"/>
                    <a:gd name="connsiteY12" fmla="*/ 469112 h 945106"/>
                    <a:gd name="connsiteX13" fmla="*/ 474278 w 945106"/>
                    <a:gd name="connsiteY13" fmla="*/ 478250 h 945106"/>
                    <a:gd name="connsiteX14" fmla="*/ 494461 w 945106"/>
                    <a:gd name="connsiteY14" fmla="*/ 837018 h 945106"/>
                    <a:gd name="connsiteX15" fmla="*/ 393872 w 945106"/>
                    <a:gd name="connsiteY15" fmla="*/ 837018 h 945106"/>
                    <a:gd name="connsiteX16" fmla="*/ 413770 w 945106"/>
                    <a:gd name="connsiteY16" fmla="*/ 483326 h 945106"/>
                    <a:gd name="connsiteX17" fmla="*/ 413486 w 945106"/>
                    <a:gd name="connsiteY17" fmla="*/ 483326 h 945106"/>
                    <a:gd name="connsiteX18" fmla="*/ 472552 w 945106"/>
                    <a:gd name="connsiteY18" fmla="*/ 51547 h 945106"/>
                    <a:gd name="connsiteX19" fmla="*/ 237164 w 945106"/>
                    <a:gd name="connsiteY19" fmla="*/ 123449 h 945106"/>
                    <a:gd name="connsiteX20" fmla="*/ 191984 w 945106"/>
                    <a:gd name="connsiteY20" fmla="*/ 160725 h 945106"/>
                    <a:gd name="connsiteX21" fmla="*/ 191983 w 945106"/>
                    <a:gd name="connsiteY21" fmla="*/ 293229 h 945106"/>
                    <a:gd name="connsiteX22" fmla="*/ 214843 w 945106"/>
                    <a:gd name="connsiteY22" fmla="*/ 316089 h 945106"/>
                    <a:gd name="connsiteX23" fmla="*/ 237703 w 945106"/>
                    <a:gd name="connsiteY23" fmla="*/ 293229 h 945106"/>
                    <a:gd name="connsiteX24" fmla="*/ 237703 w 945106"/>
                    <a:gd name="connsiteY24" fmla="*/ 138180 h 945106"/>
                    <a:gd name="connsiteX25" fmla="*/ 270565 w 945106"/>
                    <a:gd name="connsiteY25" fmla="*/ 138180 h 945106"/>
                    <a:gd name="connsiteX26" fmla="*/ 270564 w 945106"/>
                    <a:gd name="connsiteY26" fmla="*/ 293229 h 945106"/>
                    <a:gd name="connsiteX27" fmla="*/ 293424 w 945106"/>
                    <a:gd name="connsiteY27" fmla="*/ 316089 h 945106"/>
                    <a:gd name="connsiteX28" fmla="*/ 316284 w 945106"/>
                    <a:gd name="connsiteY28" fmla="*/ 293229 h 945106"/>
                    <a:gd name="connsiteX29" fmla="*/ 316284 w 945106"/>
                    <a:gd name="connsiteY29" fmla="*/ 138180 h 945106"/>
                    <a:gd name="connsiteX30" fmla="*/ 345856 w 945106"/>
                    <a:gd name="connsiteY30" fmla="*/ 138180 h 945106"/>
                    <a:gd name="connsiteX31" fmla="*/ 345856 w 945106"/>
                    <a:gd name="connsiteY31" fmla="*/ 347537 h 945106"/>
                    <a:gd name="connsiteX32" fmla="*/ 326439 w 945106"/>
                    <a:gd name="connsiteY32" fmla="*/ 394415 h 945106"/>
                    <a:gd name="connsiteX33" fmla="*/ 280140 w 945106"/>
                    <a:gd name="connsiteY33" fmla="*/ 413592 h 945106"/>
                    <a:gd name="connsiteX34" fmla="*/ 303961 w 945106"/>
                    <a:gd name="connsiteY34" fmla="*/ 837017 h 945106"/>
                    <a:gd name="connsiteX35" fmla="*/ 265461 w 945106"/>
                    <a:gd name="connsiteY35" fmla="*/ 837017 h 945106"/>
                    <a:gd name="connsiteX36" fmla="*/ 308678 w 945106"/>
                    <a:gd name="connsiteY36" fmla="*/ 860474 h 945106"/>
                    <a:gd name="connsiteX37" fmla="*/ 472552 w 945106"/>
                    <a:gd name="connsiteY37" fmla="*/ 893559 h 945106"/>
                    <a:gd name="connsiteX38" fmla="*/ 636427 w 945106"/>
                    <a:gd name="connsiteY38" fmla="*/ 860474 h 945106"/>
                    <a:gd name="connsiteX39" fmla="*/ 679645 w 945106"/>
                    <a:gd name="connsiteY39" fmla="*/ 837016 h 945106"/>
                    <a:gd name="connsiteX40" fmla="*/ 608185 w 945106"/>
                    <a:gd name="connsiteY40" fmla="*/ 837016 h 945106"/>
                    <a:gd name="connsiteX41" fmla="*/ 631732 w 945106"/>
                    <a:gd name="connsiteY41" fmla="*/ 418471 h 945106"/>
                    <a:gd name="connsiteX42" fmla="*/ 621830 w 945106"/>
                    <a:gd name="connsiteY42" fmla="*/ 415212 h 945106"/>
                    <a:gd name="connsiteX43" fmla="*/ 565810 w 945106"/>
                    <a:gd name="connsiteY43" fmla="*/ 277465 h 945106"/>
                    <a:gd name="connsiteX44" fmla="*/ 657532 w 945106"/>
                    <a:gd name="connsiteY44" fmla="*/ 127970 h 945106"/>
                    <a:gd name="connsiteX45" fmla="*/ 749254 w 945106"/>
                    <a:gd name="connsiteY45" fmla="*/ 277465 h 945106"/>
                    <a:gd name="connsiteX46" fmla="*/ 693235 w 945106"/>
                    <a:gd name="connsiteY46" fmla="*/ 415212 h 945106"/>
                    <a:gd name="connsiteX47" fmla="*/ 685193 w 945106"/>
                    <a:gd name="connsiteY47" fmla="*/ 417858 h 945106"/>
                    <a:gd name="connsiteX48" fmla="*/ 707911 w 945106"/>
                    <a:gd name="connsiteY48" fmla="*/ 821674 h 945106"/>
                    <a:gd name="connsiteX49" fmla="*/ 707940 w 945106"/>
                    <a:gd name="connsiteY49" fmla="*/ 821658 h 945106"/>
                    <a:gd name="connsiteX50" fmla="*/ 893558 w 945106"/>
                    <a:gd name="connsiteY50" fmla="*/ 472553 h 945106"/>
                    <a:gd name="connsiteX51" fmla="*/ 472552 w 945106"/>
                    <a:gd name="connsiteY51" fmla="*/ 51547 h 945106"/>
                    <a:gd name="connsiteX52" fmla="*/ 472553 w 945106"/>
                    <a:gd name="connsiteY52" fmla="*/ 0 h 945106"/>
                    <a:gd name="connsiteX53" fmla="*/ 945106 w 945106"/>
                    <a:gd name="connsiteY53" fmla="*/ 472553 h 945106"/>
                    <a:gd name="connsiteX54" fmla="*/ 472553 w 945106"/>
                    <a:gd name="connsiteY54" fmla="*/ 945106 h 945106"/>
                    <a:gd name="connsiteX55" fmla="*/ 0 w 945106"/>
                    <a:gd name="connsiteY55" fmla="*/ 472553 h 945106"/>
                    <a:gd name="connsiteX56" fmla="*/ 472553 w 945106"/>
                    <a:gd name="connsiteY56" fmla="*/ 0 h 945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45106" h="945106">
                      <a:moveTo>
                        <a:pt x="162412" y="189939"/>
                      </a:moveTo>
                      <a:lnTo>
                        <a:pt x="123447" y="237165"/>
                      </a:lnTo>
                      <a:cubicBezTo>
                        <a:pt x="78053" y="304358"/>
                        <a:pt x="51546" y="385360"/>
                        <a:pt x="51546" y="472553"/>
                      </a:cubicBezTo>
                      <a:cubicBezTo>
                        <a:pt x="51546" y="588811"/>
                        <a:pt x="98669" y="694062"/>
                        <a:pt x="174856" y="770249"/>
                      </a:cubicBezTo>
                      <a:lnTo>
                        <a:pt x="205697" y="795695"/>
                      </a:lnTo>
                      <a:lnTo>
                        <a:pt x="227214" y="413214"/>
                      </a:lnTo>
                      <a:lnTo>
                        <a:pt x="181829" y="394415"/>
                      </a:lnTo>
                      <a:cubicBezTo>
                        <a:pt x="169832" y="382418"/>
                        <a:pt x="162412" y="365844"/>
                        <a:pt x="162412" y="347537"/>
                      </a:cubicBezTo>
                      <a:close/>
                      <a:moveTo>
                        <a:pt x="413486" y="123286"/>
                      </a:moveTo>
                      <a:lnTo>
                        <a:pt x="462019" y="123286"/>
                      </a:lnTo>
                      <a:cubicBezTo>
                        <a:pt x="488824" y="123286"/>
                        <a:pt x="510553" y="145015"/>
                        <a:pt x="510553" y="171820"/>
                      </a:cubicBezTo>
                      <a:lnTo>
                        <a:pt x="510553" y="434793"/>
                      </a:lnTo>
                      <a:cubicBezTo>
                        <a:pt x="510553" y="448196"/>
                        <a:pt x="505121" y="460329"/>
                        <a:pt x="496338" y="469112"/>
                      </a:cubicBezTo>
                      <a:lnTo>
                        <a:pt x="474278" y="478250"/>
                      </a:lnTo>
                      <a:lnTo>
                        <a:pt x="494461" y="837018"/>
                      </a:lnTo>
                      <a:lnTo>
                        <a:pt x="393872" y="837018"/>
                      </a:lnTo>
                      <a:lnTo>
                        <a:pt x="413770" y="483326"/>
                      </a:lnTo>
                      <a:lnTo>
                        <a:pt x="413486" y="483326"/>
                      </a:lnTo>
                      <a:close/>
                      <a:moveTo>
                        <a:pt x="472552" y="51547"/>
                      </a:moveTo>
                      <a:cubicBezTo>
                        <a:pt x="385359" y="51547"/>
                        <a:pt x="304357" y="78054"/>
                        <a:pt x="237164" y="123449"/>
                      </a:cubicBezTo>
                      <a:lnTo>
                        <a:pt x="191984" y="160725"/>
                      </a:lnTo>
                      <a:lnTo>
                        <a:pt x="191983" y="293229"/>
                      </a:lnTo>
                      <a:cubicBezTo>
                        <a:pt x="191983" y="305854"/>
                        <a:pt x="202218" y="316089"/>
                        <a:pt x="214843" y="316089"/>
                      </a:cubicBezTo>
                      <a:cubicBezTo>
                        <a:pt x="227468" y="316089"/>
                        <a:pt x="237703" y="305854"/>
                        <a:pt x="237703" y="293229"/>
                      </a:cubicBezTo>
                      <a:lnTo>
                        <a:pt x="237703" y="138180"/>
                      </a:lnTo>
                      <a:lnTo>
                        <a:pt x="270565" y="138180"/>
                      </a:lnTo>
                      <a:lnTo>
                        <a:pt x="270564" y="293229"/>
                      </a:lnTo>
                      <a:cubicBezTo>
                        <a:pt x="270564" y="305854"/>
                        <a:pt x="280799" y="316089"/>
                        <a:pt x="293424" y="316089"/>
                      </a:cubicBezTo>
                      <a:cubicBezTo>
                        <a:pt x="306049" y="316089"/>
                        <a:pt x="316284" y="305854"/>
                        <a:pt x="316284" y="293229"/>
                      </a:cubicBezTo>
                      <a:lnTo>
                        <a:pt x="316284" y="138180"/>
                      </a:lnTo>
                      <a:lnTo>
                        <a:pt x="345856" y="138180"/>
                      </a:lnTo>
                      <a:lnTo>
                        <a:pt x="345856" y="347537"/>
                      </a:lnTo>
                      <a:cubicBezTo>
                        <a:pt x="345856" y="365844"/>
                        <a:pt x="338436" y="382418"/>
                        <a:pt x="326439" y="394415"/>
                      </a:cubicBezTo>
                      <a:lnTo>
                        <a:pt x="280140" y="413592"/>
                      </a:lnTo>
                      <a:lnTo>
                        <a:pt x="303961" y="837017"/>
                      </a:lnTo>
                      <a:lnTo>
                        <a:pt x="265461" y="837017"/>
                      </a:lnTo>
                      <a:lnTo>
                        <a:pt x="308678" y="860474"/>
                      </a:lnTo>
                      <a:cubicBezTo>
                        <a:pt x="359046" y="881779"/>
                        <a:pt x="414423" y="893559"/>
                        <a:pt x="472552" y="893559"/>
                      </a:cubicBezTo>
                      <a:cubicBezTo>
                        <a:pt x="530681" y="893559"/>
                        <a:pt x="586058" y="881779"/>
                        <a:pt x="636427" y="860474"/>
                      </a:cubicBezTo>
                      <a:lnTo>
                        <a:pt x="679645" y="837016"/>
                      </a:lnTo>
                      <a:lnTo>
                        <a:pt x="608185" y="837016"/>
                      </a:lnTo>
                      <a:lnTo>
                        <a:pt x="631732" y="418471"/>
                      </a:lnTo>
                      <a:lnTo>
                        <a:pt x="621830" y="415212"/>
                      </a:lnTo>
                      <a:cubicBezTo>
                        <a:pt x="588909" y="392518"/>
                        <a:pt x="565810" y="339388"/>
                        <a:pt x="565810" y="277465"/>
                      </a:cubicBezTo>
                      <a:cubicBezTo>
                        <a:pt x="565810" y="194901"/>
                        <a:pt x="606875" y="127970"/>
                        <a:pt x="657532" y="127970"/>
                      </a:cubicBezTo>
                      <a:cubicBezTo>
                        <a:pt x="708189" y="127970"/>
                        <a:pt x="749254" y="194901"/>
                        <a:pt x="749254" y="277465"/>
                      </a:cubicBezTo>
                      <a:cubicBezTo>
                        <a:pt x="749254" y="339388"/>
                        <a:pt x="726155" y="392518"/>
                        <a:pt x="693235" y="415212"/>
                      </a:cubicBezTo>
                      <a:lnTo>
                        <a:pt x="685193" y="417858"/>
                      </a:lnTo>
                      <a:lnTo>
                        <a:pt x="707911" y="821674"/>
                      </a:lnTo>
                      <a:lnTo>
                        <a:pt x="707940" y="821658"/>
                      </a:lnTo>
                      <a:cubicBezTo>
                        <a:pt x="819929" y="746000"/>
                        <a:pt x="893558" y="617875"/>
                        <a:pt x="893558" y="472553"/>
                      </a:cubicBezTo>
                      <a:cubicBezTo>
                        <a:pt x="893558" y="240038"/>
                        <a:pt x="705067" y="51547"/>
                        <a:pt x="472552" y="51547"/>
                      </a:cubicBezTo>
                      <a:close/>
                      <a:moveTo>
                        <a:pt x="472553" y="0"/>
                      </a:moveTo>
                      <a:cubicBezTo>
                        <a:pt x="733537" y="0"/>
                        <a:pt x="945106" y="211569"/>
                        <a:pt x="945106" y="472553"/>
                      </a:cubicBezTo>
                      <a:cubicBezTo>
                        <a:pt x="945106" y="733537"/>
                        <a:pt x="733537" y="945106"/>
                        <a:pt x="472553" y="945106"/>
                      </a:cubicBezTo>
                      <a:cubicBezTo>
                        <a:pt x="211569" y="945106"/>
                        <a:pt x="0" y="733537"/>
                        <a:pt x="0" y="472553"/>
                      </a:cubicBezTo>
                      <a:cubicBezTo>
                        <a:pt x="0" y="211569"/>
                        <a:pt x="211569" y="0"/>
                        <a:pt x="47255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85A6B724-C774-4B3B-BB6A-5E49B810E1E1}"/>
                    </a:ext>
                  </a:extLst>
                </p:cNvPr>
                <p:cNvGrpSpPr/>
                <p:nvPr/>
              </p:nvGrpSpPr>
              <p:grpSpPr>
                <a:xfrm>
                  <a:off x="1587817" y="1128845"/>
                  <a:ext cx="882532" cy="743610"/>
                  <a:chOff x="1673477" y="3561996"/>
                  <a:chExt cx="1636468" cy="1378866"/>
                </a:xfrm>
              </p:grpSpPr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F1841BD0-2EA0-4B57-A8C5-2C6929A5B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1323" y="3697876"/>
                    <a:ext cx="1118622" cy="1160030"/>
                  </a:xfrm>
                  <a:custGeom>
                    <a:avLst/>
                    <a:gdLst>
                      <a:gd name="connsiteX0" fmla="*/ 550009 w 1118622"/>
                      <a:gd name="connsiteY0" fmla="*/ 0 h 1160030"/>
                      <a:gd name="connsiteX1" fmla="*/ 1074557 w 1118622"/>
                      <a:gd name="connsiteY1" fmla="*/ 291672 h 1160030"/>
                      <a:gd name="connsiteX2" fmla="*/ 1037164 w 1118622"/>
                      <a:gd name="connsiteY2" fmla="*/ 647658 h 1160030"/>
                      <a:gd name="connsiteX3" fmla="*/ 1118533 w 1118622"/>
                      <a:gd name="connsiteY3" fmla="*/ 862089 h 1160030"/>
                      <a:gd name="connsiteX4" fmla="*/ 1018696 w 1118622"/>
                      <a:gd name="connsiteY4" fmla="*/ 891508 h 1160030"/>
                      <a:gd name="connsiteX5" fmla="*/ 1001638 w 1118622"/>
                      <a:gd name="connsiteY5" fmla="*/ 926494 h 1160030"/>
                      <a:gd name="connsiteX6" fmla="*/ 879810 w 1118622"/>
                      <a:gd name="connsiteY6" fmla="*/ 917726 h 1160030"/>
                      <a:gd name="connsiteX7" fmla="*/ 963859 w 1118622"/>
                      <a:gd name="connsiteY7" fmla="*/ 990730 h 1160030"/>
                      <a:gd name="connsiteX8" fmla="*/ 964030 w 1118622"/>
                      <a:gd name="connsiteY8" fmla="*/ 990750 h 1160030"/>
                      <a:gd name="connsiteX9" fmla="*/ 942276 w 1118622"/>
                      <a:gd name="connsiteY9" fmla="*/ 1021289 h 1160030"/>
                      <a:gd name="connsiteX10" fmla="*/ 550009 w 1118622"/>
                      <a:gd name="connsiteY10" fmla="*/ 1160030 h 1160030"/>
                      <a:gd name="connsiteX11" fmla="*/ 0 w 1118622"/>
                      <a:gd name="connsiteY11" fmla="*/ 580015 h 1160030"/>
                      <a:gd name="connsiteX12" fmla="*/ 550009 w 1118622"/>
                      <a:gd name="connsiteY12" fmla="*/ 0 h 1160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18622" h="1160030">
                        <a:moveTo>
                          <a:pt x="550009" y="0"/>
                        </a:moveTo>
                        <a:cubicBezTo>
                          <a:pt x="815801" y="0"/>
                          <a:pt x="1023271" y="27369"/>
                          <a:pt x="1074557" y="291672"/>
                        </a:cubicBezTo>
                        <a:cubicBezTo>
                          <a:pt x="1056536" y="407953"/>
                          <a:pt x="1029835" y="552589"/>
                          <a:pt x="1037164" y="647658"/>
                        </a:cubicBezTo>
                        <a:cubicBezTo>
                          <a:pt x="1044493" y="742727"/>
                          <a:pt x="1121611" y="825813"/>
                          <a:pt x="1118533" y="862089"/>
                        </a:cubicBezTo>
                        <a:cubicBezTo>
                          <a:pt x="1046399" y="888841"/>
                          <a:pt x="1078127" y="873998"/>
                          <a:pt x="1018696" y="891508"/>
                        </a:cubicBezTo>
                        <a:lnTo>
                          <a:pt x="1001638" y="926494"/>
                        </a:lnTo>
                        <a:lnTo>
                          <a:pt x="879810" y="917726"/>
                        </a:lnTo>
                        <a:cubicBezTo>
                          <a:pt x="879810" y="950545"/>
                          <a:pt x="914467" y="978702"/>
                          <a:pt x="963859" y="990730"/>
                        </a:cubicBezTo>
                        <a:lnTo>
                          <a:pt x="964030" y="990750"/>
                        </a:lnTo>
                        <a:lnTo>
                          <a:pt x="942276" y="1021289"/>
                        </a:lnTo>
                        <a:cubicBezTo>
                          <a:pt x="852112" y="1126086"/>
                          <a:pt x="720876" y="1160030"/>
                          <a:pt x="550009" y="1160030"/>
                        </a:cubicBezTo>
                        <a:cubicBezTo>
                          <a:pt x="246247" y="1160030"/>
                          <a:pt x="0" y="900348"/>
                          <a:pt x="0" y="580015"/>
                        </a:cubicBezTo>
                        <a:cubicBezTo>
                          <a:pt x="0" y="259682"/>
                          <a:pt x="246247" y="0"/>
                          <a:pt x="550009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249E83B-102A-4858-BB9E-3AA6036CFD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346417" y="4041290"/>
                    <a:ext cx="605536" cy="862372"/>
                  </a:xfrm>
                  <a:custGeom>
                    <a:avLst/>
                    <a:gdLst>
                      <a:gd name="connsiteX0" fmla="*/ 605536 w 605536"/>
                      <a:gd name="connsiteY0" fmla="*/ 862372 h 862372"/>
                      <a:gd name="connsiteX1" fmla="*/ 484792 w 605536"/>
                      <a:gd name="connsiteY1" fmla="*/ 862372 h 862372"/>
                      <a:gd name="connsiteX2" fmla="*/ 302768 w 605536"/>
                      <a:gd name="connsiteY2" fmla="*/ 478264 h 862372"/>
                      <a:gd name="connsiteX3" fmla="*/ 120744 w 605536"/>
                      <a:gd name="connsiteY3" fmla="*/ 862372 h 862372"/>
                      <a:gd name="connsiteX4" fmla="*/ 0 w 605536"/>
                      <a:gd name="connsiteY4" fmla="*/ 862372 h 862372"/>
                      <a:gd name="connsiteX5" fmla="*/ 231998 w 605536"/>
                      <a:gd name="connsiteY5" fmla="*/ 372810 h 862372"/>
                      <a:gd name="connsiteX6" fmla="*/ 139352 w 605536"/>
                      <a:gd name="connsiteY6" fmla="*/ 27053 h 862372"/>
                      <a:gd name="connsiteX7" fmla="*/ 240314 w 605536"/>
                      <a:gd name="connsiteY7" fmla="*/ 0 h 862372"/>
                      <a:gd name="connsiteX8" fmla="*/ 301123 w 605536"/>
                      <a:gd name="connsiteY8" fmla="*/ 226942 h 862372"/>
                      <a:gd name="connsiteX9" fmla="*/ 302768 w 605536"/>
                      <a:gd name="connsiteY9" fmla="*/ 223470 h 862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05536" h="862372">
                        <a:moveTo>
                          <a:pt x="605536" y="862372"/>
                        </a:moveTo>
                        <a:lnTo>
                          <a:pt x="484792" y="862372"/>
                        </a:lnTo>
                        <a:lnTo>
                          <a:pt x="302768" y="478264"/>
                        </a:lnTo>
                        <a:lnTo>
                          <a:pt x="120744" y="862372"/>
                        </a:lnTo>
                        <a:lnTo>
                          <a:pt x="0" y="862372"/>
                        </a:lnTo>
                        <a:lnTo>
                          <a:pt x="231998" y="372810"/>
                        </a:lnTo>
                        <a:lnTo>
                          <a:pt x="139352" y="27053"/>
                        </a:lnTo>
                        <a:lnTo>
                          <a:pt x="240314" y="0"/>
                        </a:lnTo>
                        <a:lnTo>
                          <a:pt x="301123" y="226942"/>
                        </a:lnTo>
                        <a:lnTo>
                          <a:pt x="302768" y="223470"/>
                        </a:lnTo>
                        <a:close/>
                      </a:path>
                    </a:pathLst>
                  </a:cu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F65BC672-6BB5-4ABB-BBC9-5893EC11BDFF}"/>
                      </a:ext>
                    </a:extLst>
                  </p:cNvPr>
                  <p:cNvSpPr/>
                  <p:nvPr/>
                </p:nvSpPr>
                <p:spPr bwMode="auto">
                  <a:xfrm rot="492042">
                    <a:off x="1673477" y="3822607"/>
                    <a:ext cx="1072804" cy="1118255"/>
                  </a:xfrm>
                  <a:custGeom>
                    <a:avLst/>
                    <a:gdLst>
                      <a:gd name="connsiteX0" fmla="*/ 551182 w 1072804"/>
                      <a:gd name="connsiteY0" fmla="*/ 18973 h 1118255"/>
                      <a:gd name="connsiteX1" fmla="*/ 616515 w 1072804"/>
                      <a:gd name="connsiteY1" fmla="*/ 88573 h 1118255"/>
                      <a:gd name="connsiteX2" fmla="*/ 643808 w 1072804"/>
                      <a:gd name="connsiteY2" fmla="*/ 130487 h 1118255"/>
                      <a:gd name="connsiteX3" fmla="*/ 649891 w 1072804"/>
                      <a:gd name="connsiteY3" fmla="*/ 127736 h 1118255"/>
                      <a:gd name="connsiteX4" fmla="*/ 697188 w 1072804"/>
                      <a:gd name="connsiteY4" fmla="*/ 91651 h 1118255"/>
                      <a:gd name="connsiteX5" fmla="*/ 904714 w 1072804"/>
                      <a:gd name="connsiteY5" fmla="*/ 10903 h 1118255"/>
                      <a:gd name="connsiteX6" fmla="*/ 1021679 w 1072804"/>
                      <a:gd name="connsiteY6" fmla="*/ 0 h 1118255"/>
                      <a:gd name="connsiteX7" fmla="*/ 993487 w 1072804"/>
                      <a:gd name="connsiteY7" fmla="*/ 61771 h 1118255"/>
                      <a:gd name="connsiteX8" fmla="*/ 1072804 w 1072804"/>
                      <a:gd name="connsiteY8" fmla="*/ 72458 h 1118255"/>
                      <a:gd name="connsiteX9" fmla="*/ 915028 w 1072804"/>
                      <a:gd name="connsiteY9" fmla="*/ 305831 h 1118255"/>
                      <a:gd name="connsiteX10" fmla="*/ 910542 w 1072804"/>
                      <a:gd name="connsiteY10" fmla="*/ 316135 h 1118255"/>
                      <a:gd name="connsiteX11" fmla="*/ 895128 w 1072804"/>
                      <a:gd name="connsiteY11" fmla="*/ 399085 h 1118255"/>
                      <a:gd name="connsiteX12" fmla="*/ 1021679 w 1072804"/>
                      <a:gd name="connsiteY12" fmla="*/ 1073300 h 1118255"/>
                      <a:gd name="connsiteX13" fmla="*/ 904714 w 1072804"/>
                      <a:gd name="connsiteY13" fmla="*/ 1062397 h 1118255"/>
                      <a:gd name="connsiteX14" fmla="*/ 814720 w 1072804"/>
                      <a:gd name="connsiteY14" fmla="*/ 1036566 h 1118255"/>
                      <a:gd name="connsiteX15" fmla="*/ 831388 w 1072804"/>
                      <a:gd name="connsiteY15" fmla="*/ 1118255 h 1118255"/>
                      <a:gd name="connsiteX16" fmla="*/ 620757 w 1072804"/>
                      <a:gd name="connsiteY16" fmla="*/ 1026350 h 1118255"/>
                      <a:gd name="connsiteX17" fmla="*/ 571235 w 1072804"/>
                      <a:gd name="connsiteY17" fmla="*/ 985309 h 1118255"/>
                      <a:gd name="connsiteX18" fmla="*/ 515810 w 1072804"/>
                      <a:gd name="connsiteY18" fmla="*/ 1015538 h 1118255"/>
                      <a:gd name="connsiteX19" fmla="*/ 24259 w 1072804"/>
                      <a:gd name="connsiteY19" fmla="*/ 913101 h 1118255"/>
                      <a:gd name="connsiteX20" fmla="*/ 113500 w 1072804"/>
                      <a:gd name="connsiteY20" fmla="*/ 876362 h 1118255"/>
                      <a:gd name="connsiteX21" fmla="*/ 52712 w 1072804"/>
                      <a:gd name="connsiteY21" fmla="*/ 844786 h 1118255"/>
                      <a:gd name="connsiteX22" fmla="*/ 0 w 1072804"/>
                      <a:gd name="connsiteY22" fmla="*/ 781915 h 1118255"/>
                      <a:gd name="connsiteX23" fmla="*/ 99867 w 1072804"/>
                      <a:gd name="connsiteY23" fmla="*/ 750696 h 1118255"/>
                      <a:gd name="connsiteX24" fmla="*/ 153240 w 1072804"/>
                      <a:gd name="connsiteY24" fmla="*/ 725996 h 1118255"/>
                      <a:gd name="connsiteX25" fmla="*/ 119971 w 1072804"/>
                      <a:gd name="connsiteY25" fmla="*/ 711988 h 1118255"/>
                      <a:gd name="connsiteX26" fmla="*/ 3033 w 1072804"/>
                      <a:gd name="connsiteY26" fmla="*/ 632271 h 1118255"/>
                      <a:gd name="connsiteX27" fmla="*/ 283564 w 1072804"/>
                      <a:gd name="connsiteY27" fmla="*/ 472792 h 1118255"/>
                      <a:gd name="connsiteX28" fmla="*/ 285866 w 1072804"/>
                      <a:gd name="connsiteY28" fmla="*/ 470530 h 1118255"/>
                      <a:gd name="connsiteX29" fmla="*/ 277690 w 1072804"/>
                      <a:gd name="connsiteY29" fmla="*/ 468820 h 1118255"/>
                      <a:gd name="connsiteX30" fmla="*/ 159107 w 1072804"/>
                      <a:gd name="connsiteY30" fmla="*/ 370058 h 1118255"/>
                      <a:gd name="connsiteX31" fmla="*/ 445867 w 1072804"/>
                      <a:gd name="connsiteY31" fmla="*/ 260816 h 1118255"/>
                      <a:gd name="connsiteX32" fmla="*/ 477171 w 1072804"/>
                      <a:gd name="connsiteY32" fmla="*/ 225936 h 1118255"/>
                      <a:gd name="connsiteX33" fmla="*/ 478295 w 1072804"/>
                      <a:gd name="connsiteY33" fmla="*/ 224038 h 1118255"/>
                      <a:gd name="connsiteX34" fmla="*/ 551182 w 1072804"/>
                      <a:gd name="connsiteY34" fmla="*/ 18973 h 1118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072804" h="1118255">
                        <a:moveTo>
                          <a:pt x="551182" y="18973"/>
                        </a:moveTo>
                        <a:cubicBezTo>
                          <a:pt x="575469" y="40680"/>
                          <a:pt x="597264" y="64019"/>
                          <a:pt x="616515" y="88573"/>
                        </a:cubicBezTo>
                        <a:lnTo>
                          <a:pt x="643808" y="130487"/>
                        </a:lnTo>
                        <a:lnTo>
                          <a:pt x="649891" y="127736"/>
                        </a:lnTo>
                        <a:lnTo>
                          <a:pt x="697188" y="91651"/>
                        </a:lnTo>
                        <a:cubicBezTo>
                          <a:pt x="758940" y="53075"/>
                          <a:pt x="829153" y="25200"/>
                          <a:pt x="904714" y="10903"/>
                        </a:cubicBezTo>
                        <a:cubicBezTo>
                          <a:pt x="942495" y="3754"/>
                          <a:pt x="981613" y="0"/>
                          <a:pt x="1021679" y="0"/>
                        </a:cubicBezTo>
                        <a:lnTo>
                          <a:pt x="993487" y="61771"/>
                        </a:lnTo>
                        <a:lnTo>
                          <a:pt x="1072804" y="72458"/>
                        </a:lnTo>
                        <a:cubicBezTo>
                          <a:pt x="1009932" y="144772"/>
                          <a:pt x="957203" y="223152"/>
                          <a:pt x="915028" y="305831"/>
                        </a:cubicBezTo>
                        <a:lnTo>
                          <a:pt x="910542" y="316135"/>
                        </a:lnTo>
                        <a:lnTo>
                          <a:pt x="895128" y="399085"/>
                        </a:lnTo>
                        <a:cubicBezTo>
                          <a:pt x="867005" y="627604"/>
                          <a:pt x="909189" y="861793"/>
                          <a:pt x="1021679" y="1073300"/>
                        </a:cubicBezTo>
                        <a:cubicBezTo>
                          <a:pt x="981613" y="1073300"/>
                          <a:pt x="942495" y="1069546"/>
                          <a:pt x="904714" y="1062397"/>
                        </a:cubicBezTo>
                        <a:lnTo>
                          <a:pt x="814720" y="1036566"/>
                        </a:lnTo>
                        <a:lnTo>
                          <a:pt x="831388" y="1118255"/>
                        </a:lnTo>
                        <a:cubicBezTo>
                          <a:pt x="753309" y="1100231"/>
                          <a:pt x="682304" y="1068428"/>
                          <a:pt x="620757" y="1026350"/>
                        </a:cubicBezTo>
                        <a:lnTo>
                          <a:pt x="571235" y="985309"/>
                        </a:lnTo>
                        <a:lnTo>
                          <a:pt x="515810" y="1015538"/>
                        </a:lnTo>
                        <a:cubicBezTo>
                          <a:pt x="364034" y="1077865"/>
                          <a:pt x="169982" y="1043344"/>
                          <a:pt x="24259" y="913101"/>
                        </a:cubicBezTo>
                        <a:lnTo>
                          <a:pt x="113500" y="876362"/>
                        </a:lnTo>
                        <a:lnTo>
                          <a:pt x="52712" y="844786"/>
                        </a:lnTo>
                        <a:cubicBezTo>
                          <a:pt x="31711" y="828075"/>
                          <a:pt x="13639" y="806970"/>
                          <a:pt x="0" y="781915"/>
                        </a:cubicBezTo>
                        <a:cubicBezTo>
                          <a:pt x="34043" y="773670"/>
                          <a:pt x="67398" y="763228"/>
                          <a:pt x="99867" y="750696"/>
                        </a:cubicBezTo>
                        <a:lnTo>
                          <a:pt x="153240" y="725996"/>
                        </a:lnTo>
                        <a:lnTo>
                          <a:pt x="119971" y="711988"/>
                        </a:lnTo>
                        <a:cubicBezTo>
                          <a:pt x="78915" y="691409"/>
                          <a:pt x="39464" y="664832"/>
                          <a:pt x="3033" y="632271"/>
                        </a:cubicBezTo>
                        <a:cubicBezTo>
                          <a:pt x="108758" y="596323"/>
                          <a:pt x="203311" y="541997"/>
                          <a:pt x="283564" y="472792"/>
                        </a:cubicBezTo>
                        <a:lnTo>
                          <a:pt x="285866" y="470530"/>
                        </a:lnTo>
                        <a:lnTo>
                          <a:pt x="277690" y="468820"/>
                        </a:lnTo>
                        <a:cubicBezTo>
                          <a:pt x="228419" y="453484"/>
                          <a:pt x="184999" y="419352"/>
                          <a:pt x="159107" y="370058"/>
                        </a:cubicBezTo>
                        <a:cubicBezTo>
                          <a:pt x="265836" y="369172"/>
                          <a:pt x="367315" y="329663"/>
                          <a:pt x="445867" y="260816"/>
                        </a:cubicBezTo>
                        <a:lnTo>
                          <a:pt x="477171" y="225936"/>
                        </a:lnTo>
                        <a:lnTo>
                          <a:pt x="478295" y="224038"/>
                        </a:lnTo>
                        <a:cubicBezTo>
                          <a:pt x="510645" y="160395"/>
                          <a:pt x="535250" y="91694"/>
                          <a:pt x="551182" y="1897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86FA5996-1459-4B00-BE7B-230EA79B6414}"/>
                      </a:ext>
                    </a:extLst>
                  </p:cNvPr>
                  <p:cNvSpPr/>
                  <p:nvPr/>
                </p:nvSpPr>
                <p:spPr bwMode="auto">
                  <a:xfrm rot="274029">
                    <a:off x="2421826" y="4142619"/>
                    <a:ext cx="239044" cy="327462"/>
                  </a:xfrm>
                  <a:custGeom>
                    <a:avLst/>
                    <a:gdLst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188979 w 255154"/>
                      <a:gd name="connsiteY4" fmla="*/ 175170 h 360040"/>
                      <a:gd name="connsiteX5" fmla="*/ 235115 w 255154"/>
                      <a:gd name="connsiteY5" fmla="*/ 302464 h 360040"/>
                      <a:gd name="connsiteX6" fmla="*/ 255154 w 255154"/>
                      <a:gd name="connsiteY6" fmla="*/ 317905 h 360040"/>
                      <a:gd name="connsiteX7" fmla="*/ 218831 w 255154"/>
                      <a:gd name="connsiteY7" fmla="*/ 345893 h 360040"/>
                      <a:gd name="connsiteX8" fmla="*/ 157518 w 255154"/>
                      <a:gd name="connsiteY8" fmla="*/ 360040 h 360040"/>
                      <a:gd name="connsiteX9" fmla="*/ 0 w 255154"/>
                      <a:gd name="connsiteY9" fmla="*/ 180020 h 360040"/>
                      <a:gd name="connsiteX10" fmla="*/ 157518 w 255154"/>
                      <a:gd name="connsiteY10" fmla="*/ 0 h 360040"/>
                      <a:gd name="connsiteX11" fmla="*/ 189263 w 255154"/>
                      <a:gd name="connsiteY11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47877 h 360040"/>
                      <a:gd name="connsiteX4" fmla="*/ 235115 w 255154"/>
                      <a:gd name="connsiteY4" fmla="*/ 302464 h 360040"/>
                      <a:gd name="connsiteX5" fmla="*/ 255154 w 255154"/>
                      <a:gd name="connsiteY5" fmla="*/ 317905 h 360040"/>
                      <a:gd name="connsiteX6" fmla="*/ 218831 w 255154"/>
                      <a:gd name="connsiteY6" fmla="*/ 345893 h 360040"/>
                      <a:gd name="connsiteX7" fmla="*/ 157518 w 255154"/>
                      <a:gd name="connsiteY7" fmla="*/ 360040 h 360040"/>
                      <a:gd name="connsiteX8" fmla="*/ 0 w 255154"/>
                      <a:gd name="connsiteY8" fmla="*/ 180020 h 360040"/>
                      <a:gd name="connsiteX9" fmla="*/ 157518 w 255154"/>
                      <a:gd name="connsiteY9" fmla="*/ 0 h 360040"/>
                      <a:gd name="connsiteX10" fmla="*/ 189263 w 255154"/>
                      <a:gd name="connsiteY10" fmla="*/ 3657 h 360040"/>
                      <a:gd name="connsiteX0" fmla="*/ 189263 w 255154"/>
                      <a:gd name="connsiteY0" fmla="*/ 3657 h 360040"/>
                      <a:gd name="connsiteX1" fmla="*/ 218831 w 255154"/>
                      <a:gd name="connsiteY1" fmla="*/ 14147 h 360040"/>
                      <a:gd name="connsiteX2" fmla="*/ 248860 w 255154"/>
                      <a:gd name="connsiteY2" fmla="*/ 37286 h 360040"/>
                      <a:gd name="connsiteX3" fmla="*/ 235115 w 255154"/>
                      <a:gd name="connsiteY3" fmla="*/ 302464 h 360040"/>
                      <a:gd name="connsiteX4" fmla="*/ 255154 w 255154"/>
                      <a:gd name="connsiteY4" fmla="*/ 317905 h 360040"/>
                      <a:gd name="connsiteX5" fmla="*/ 218831 w 255154"/>
                      <a:gd name="connsiteY5" fmla="*/ 345893 h 360040"/>
                      <a:gd name="connsiteX6" fmla="*/ 157518 w 255154"/>
                      <a:gd name="connsiteY6" fmla="*/ 360040 h 360040"/>
                      <a:gd name="connsiteX7" fmla="*/ 0 w 255154"/>
                      <a:gd name="connsiteY7" fmla="*/ 180020 h 360040"/>
                      <a:gd name="connsiteX8" fmla="*/ 157518 w 255154"/>
                      <a:gd name="connsiteY8" fmla="*/ 0 h 360040"/>
                      <a:gd name="connsiteX9" fmla="*/ 189263 w 255154"/>
                      <a:gd name="connsiteY9" fmla="*/ 3657 h 360040"/>
                      <a:gd name="connsiteX0" fmla="*/ 248860 w 340300"/>
                      <a:gd name="connsiteY0" fmla="*/ 37286 h 360040"/>
                      <a:gd name="connsiteX1" fmla="*/ 235115 w 340300"/>
                      <a:gd name="connsiteY1" fmla="*/ 302464 h 360040"/>
                      <a:gd name="connsiteX2" fmla="*/ 255154 w 340300"/>
                      <a:gd name="connsiteY2" fmla="*/ 317905 h 360040"/>
                      <a:gd name="connsiteX3" fmla="*/ 218831 w 340300"/>
                      <a:gd name="connsiteY3" fmla="*/ 345893 h 360040"/>
                      <a:gd name="connsiteX4" fmla="*/ 157518 w 340300"/>
                      <a:gd name="connsiteY4" fmla="*/ 360040 h 360040"/>
                      <a:gd name="connsiteX5" fmla="*/ 0 w 340300"/>
                      <a:gd name="connsiteY5" fmla="*/ 180020 h 360040"/>
                      <a:gd name="connsiteX6" fmla="*/ 157518 w 340300"/>
                      <a:gd name="connsiteY6" fmla="*/ 0 h 360040"/>
                      <a:gd name="connsiteX7" fmla="*/ 189263 w 340300"/>
                      <a:gd name="connsiteY7" fmla="*/ 3657 h 360040"/>
                      <a:gd name="connsiteX8" fmla="*/ 218831 w 340300"/>
                      <a:gd name="connsiteY8" fmla="*/ 14147 h 360040"/>
                      <a:gd name="connsiteX9" fmla="*/ 340300 w 340300"/>
                      <a:gd name="connsiteY9" fmla="*/ 128726 h 360040"/>
                      <a:gd name="connsiteX0" fmla="*/ 248860 w 476054"/>
                      <a:gd name="connsiteY0" fmla="*/ 54372 h 377126"/>
                      <a:gd name="connsiteX1" fmla="*/ 235115 w 476054"/>
                      <a:gd name="connsiteY1" fmla="*/ 319550 h 377126"/>
                      <a:gd name="connsiteX2" fmla="*/ 255154 w 476054"/>
                      <a:gd name="connsiteY2" fmla="*/ 334991 h 377126"/>
                      <a:gd name="connsiteX3" fmla="*/ 218831 w 476054"/>
                      <a:gd name="connsiteY3" fmla="*/ 362979 h 377126"/>
                      <a:gd name="connsiteX4" fmla="*/ 157518 w 476054"/>
                      <a:gd name="connsiteY4" fmla="*/ 377126 h 377126"/>
                      <a:gd name="connsiteX5" fmla="*/ 0 w 476054"/>
                      <a:gd name="connsiteY5" fmla="*/ 197106 h 377126"/>
                      <a:gd name="connsiteX6" fmla="*/ 157518 w 476054"/>
                      <a:gd name="connsiteY6" fmla="*/ 17086 h 377126"/>
                      <a:gd name="connsiteX7" fmla="*/ 189263 w 476054"/>
                      <a:gd name="connsiteY7" fmla="*/ 20743 h 377126"/>
                      <a:gd name="connsiteX8" fmla="*/ 475560 w 476054"/>
                      <a:gd name="connsiteY8" fmla="*/ 283695 h 377126"/>
                      <a:gd name="connsiteX9" fmla="*/ 340300 w 476054"/>
                      <a:gd name="connsiteY9" fmla="*/ 145812 h 377126"/>
                      <a:gd name="connsiteX0" fmla="*/ 248860 w 340300"/>
                      <a:gd name="connsiteY0" fmla="*/ 44215 h 366969"/>
                      <a:gd name="connsiteX1" fmla="*/ 235115 w 340300"/>
                      <a:gd name="connsiteY1" fmla="*/ 309393 h 366969"/>
                      <a:gd name="connsiteX2" fmla="*/ 255154 w 340300"/>
                      <a:gd name="connsiteY2" fmla="*/ 324834 h 366969"/>
                      <a:gd name="connsiteX3" fmla="*/ 218831 w 340300"/>
                      <a:gd name="connsiteY3" fmla="*/ 352822 h 366969"/>
                      <a:gd name="connsiteX4" fmla="*/ 157518 w 340300"/>
                      <a:gd name="connsiteY4" fmla="*/ 366969 h 366969"/>
                      <a:gd name="connsiteX5" fmla="*/ 0 w 340300"/>
                      <a:gd name="connsiteY5" fmla="*/ 186949 h 366969"/>
                      <a:gd name="connsiteX6" fmla="*/ 157518 w 340300"/>
                      <a:gd name="connsiteY6" fmla="*/ 6929 h 366969"/>
                      <a:gd name="connsiteX7" fmla="*/ 189263 w 340300"/>
                      <a:gd name="connsiteY7" fmla="*/ 10586 h 366969"/>
                      <a:gd name="connsiteX8" fmla="*/ 340300 w 340300"/>
                      <a:gd name="connsiteY8" fmla="*/ 135655 h 366969"/>
                      <a:gd name="connsiteX0" fmla="*/ 235115 w 340300"/>
                      <a:gd name="connsiteY0" fmla="*/ 309393 h 366969"/>
                      <a:gd name="connsiteX1" fmla="*/ 255154 w 340300"/>
                      <a:gd name="connsiteY1" fmla="*/ 324834 h 366969"/>
                      <a:gd name="connsiteX2" fmla="*/ 218831 w 340300"/>
                      <a:gd name="connsiteY2" fmla="*/ 352822 h 366969"/>
                      <a:gd name="connsiteX3" fmla="*/ 157518 w 340300"/>
                      <a:gd name="connsiteY3" fmla="*/ 366969 h 366969"/>
                      <a:gd name="connsiteX4" fmla="*/ 0 w 340300"/>
                      <a:gd name="connsiteY4" fmla="*/ 186949 h 366969"/>
                      <a:gd name="connsiteX5" fmla="*/ 157518 w 340300"/>
                      <a:gd name="connsiteY5" fmla="*/ 6929 h 366969"/>
                      <a:gd name="connsiteX6" fmla="*/ 189263 w 340300"/>
                      <a:gd name="connsiteY6" fmla="*/ 10586 h 366969"/>
                      <a:gd name="connsiteX7" fmla="*/ 340300 w 340300"/>
                      <a:gd name="connsiteY7" fmla="*/ 135655 h 366969"/>
                      <a:gd name="connsiteX0" fmla="*/ 235115 w 255154"/>
                      <a:gd name="connsiteY0" fmla="*/ 309393 h 366969"/>
                      <a:gd name="connsiteX1" fmla="*/ 255154 w 255154"/>
                      <a:gd name="connsiteY1" fmla="*/ 324834 h 366969"/>
                      <a:gd name="connsiteX2" fmla="*/ 218831 w 255154"/>
                      <a:gd name="connsiteY2" fmla="*/ 352822 h 366969"/>
                      <a:gd name="connsiteX3" fmla="*/ 157518 w 255154"/>
                      <a:gd name="connsiteY3" fmla="*/ 366969 h 366969"/>
                      <a:gd name="connsiteX4" fmla="*/ 0 w 255154"/>
                      <a:gd name="connsiteY4" fmla="*/ 186949 h 366969"/>
                      <a:gd name="connsiteX5" fmla="*/ 157518 w 255154"/>
                      <a:gd name="connsiteY5" fmla="*/ 6929 h 366969"/>
                      <a:gd name="connsiteX6" fmla="*/ 189263 w 255154"/>
                      <a:gd name="connsiteY6" fmla="*/ 10586 h 366969"/>
                      <a:gd name="connsiteX0" fmla="*/ 255154 w 255154"/>
                      <a:gd name="connsiteY0" fmla="*/ 324834 h 366969"/>
                      <a:gd name="connsiteX1" fmla="*/ 218831 w 255154"/>
                      <a:gd name="connsiteY1" fmla="*/ 352822 h 366969"/>
                      <a:gd name="connsiteX2" fmla="*/ 157518 w 255154"/>
                      <a:gd name="connsiteY2" fmla="*/ 366969 h 366969"/>
                      <a:gd name="connsiteX3" fmla="*/ 0 w 255154"/>
                      <a:gd name="connsiteY3" fmla="*/ 186949 h 366969"/>
                      <a:gd name="connsiteX4" fmla="*/ 157518 w 255154"/>
                      <a:gd name="connsiteY4" fmla="*/ 6929 h 366969"/>
                      <a:gd name="connsiteX5" fmla="*/ 189263 w 255154"/>
                      <a:gd name="connsiteY5" fmla="*/ 10586 h 366969"/>
                      <a:gd name="connsiteX0" fmla="*/ 255154 w 255154"/>
                      <a:gd name="connsiteY0" fmla="*/ 317905 h 360040"/>
                      <a:gd name="connsiteX1" fmla="*/ 218831 w 255154"/>
                      <a:gd name="connsiteY1" fmla="*/ 345893 h 360040"/>
                      <a:gd name="connsiteX2" fmla="*/ 157518 w 255154"/>
                      <a:gd name="connsiteY2" fmla="*/ 360040 h 360040"/>
                      <a:gd name="connsiteX3" fmla="*/ 0 w 255154"/>
                      <a:gd name="connsiteY3" fmla="*/ 180020 h 360040"/>
                      <a:gd name="connsiteX4" fmla="*/ 157518 w 255154"/>
                      <a:gd name="connsiteY4" fmla="*/ 0 h 36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5154" h="360040">
                        <a:moveTo>
                          <a:pt x="255154" y="317905"/>
                        </a:moveTo>
                        <a:lnTo>
                          <a:pt x="218831" y="345893"/>
                        </a:lnTo>
                        <a:cubicBezTo>
                          <a:pt x="199986" y="355003"/>
                          <a:pt x="179267" y="360040"/>
                          <a:pt x="157518" y="360040"/>
                        </a:cubicBezTo>
                        <a:cubicBezTo>
                          <a:pt x="70523" y="360040"/>
                          <a:pt x="0" y="279442"/>
                          <a:pt x="0" y="180020"/>
                        </a:cubicBezTo>
                        <a:cubicBezTo>
                          <a:pt x="0" y="80598"/>
                          <a:pt x="70523" y="0"/>
                          <a:pt x="157518" y="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月 70">
                    <a:extLst>
                      <a:ext uri="{FF2B5EF4-FFF2-40B4-BE49-F238E27FC236}">
                        <a16:creationId xmlns:a16="http://schemas.microsoft.com/office/drawing/2014/main" id="{6E72DB45-22D4-49AA-9EFB-9066E9D1D8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5261" y="3672683"/>
                    <a:ext cx="223624" cy="960223"/>
                  </a:xfrm>
                  <a:prstGeom prst="moon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077FE87E-9B25-4B25-BEEC-A7683241C36F}"/>
                      </a:ext>
                    </a:extLst>
                  </p:cNvPr>
                  <p:cNvGrpSpPr/>
                  <p:nvPr/>
                </p:nvGrpSpPr>
                <p:grpSpPr>
                  <a:xfrm>
                    <a:off x="2167514" y="3561996"/>
                    <a:ext cx="1139704" cy="495055"/>
                    <a:chOff x="2167514" y="3561996"/>
                    <a:chExt cx="1139704" cy="495055"/>
                  </a:xfrm>
                </p:grpSpPr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CDAB9C3A-B3CA-4520-B928-5CABDCA62E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07994" y="3561996"/>
                      <a:ext cx="1058744" cy="405285"/>
                    </a:xfrm>
                    <a:custGeom>
                      <a:avLst/>
                      <a:gdLst>
                        <a:gd name="connsiteX0" fmla="*/ 529372 w 1058744"/>
                        <a:gd name="connsiteY0" fmla="*/ 0 h 360279"/>
                        <a:gd name="connsiteX1" fmla="*/ 1058744 w 1058744"/>
                        <a:gd name="connsiteY1" fmla="*/ 360040 h 360279"/>
                        <a:gd name="connsiteX2" fmla="*/ 1058709 w 1058744"/>
                        <a:gd name="connsiteY2" fmla="*/ 360279 h 360279"/>
                        <a:gd name="connsiteX3" fmla="*/ 36 w 1058744"/>
                        <a:gd name="connsiteY3" fmla="*/ 360279 h 360279"/>
                        <a:gd name="connsiteX4" fmla="*/ 0 w 1058744"/>
                        <a:gd name="connsiteY4" fmla="*/ 360040 h 360279"/>
                        <a:gd name="connsiteX5" fmla="*/ 529372 w 1058744"/>
                        <a:gd name="connsiteY5" fmla="*/ 0 h 3602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58744" h="360279">
                          <a:moveTo>
                            <a:pt x="529372" y="0"/>
                          </a:moveTo>
                          <a:cubicBezTo>
                            <a:pt x="821736" y="0"/>
                            <a:pt x="1058744" y="161195"/>
                            <a:pt x="1058744" y="360040"/>
                          </a:cubicBezTo>
                          <a:lnTo>
                            <a:pt x="1058709" y="360279"/>
                          </a:lnTo>
                          <a:lnTo>
                            <a:pt x="36" y="360279"/>
                          </a:lnTo>
                          <a:lnTo>
                            <a:pt x="0" y="360040"/>
                          </a:lnTo>
                          <a:cubicBezTo>
                            <a:pt x="0" y="161195"/>
                            <a:pt x="237008" y="0"/>
                            <a:pt x="52937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" name="四角形: 角を丸くする 81">
                      <a:extLst>
                        <a:ext uri="{FF2B5EF4-FFF2-40B4-BE49-F238E27FC236}">
                          <a16:creationId xmlns:a16="http://schemas.microsoft.com/office/drawing/2014/main" id="{BC6FF27C-03EE-4301-89B5-826897D8D2B4}"/>
                        </a:ext>
                      </a:extLst>
                    </p:cNvPr>
                    <p:cNvSpPr/>
                    <p:nvPr/>
                  </p:nvSpPr>
                  <p:spPr bwMode="auto">
                    <a:xfrm rot="496005">
                      <a:off x="2395751" y="3755734"/>
                      <a:ext cx="642159" cy="8294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" name="四角形: 角を丸くする 82">
                      <a:extLst>
                        <a:ext uri="{FF2B5EF4-FFF2-40B4-BE49-F238E27FC236}">
                          <a16:creationId xmlns:a16="http://schemas.microsoft.com/office/drawing/2014/main" id="{0312B96A-55A5-4760-AF49-1E0202A8D5AB}"/>
                        </a:ext>
                      </a:extLst>
                    </p:cNvPr>
                    <p:cNvSpPr/>
                    <p:nvPr/>
                  </p:nvSpPr>
                  <p:spPr bwMode="auto">
                    <a:xfrm rot="496005">
                      <a:off x="2601653" y="3629744"/>
                      <a:ext cx="463366" cy="9010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4" name="四角形: 角を丸くする 83">
                      <a:extLst>
                        <a:ext uri="{FF2B5EF4-FFF2-40B4-BE49-F238E27FC236}">
                          <a16:creationId xmlns:a16="http://schemas.microsoft.com/office/drawing/2014/main" id="{CEA78FEF-353A-44C7-ABED-0514393007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67514" y="3922036"/>
                      <a:ext cx="1139704" cy="135015"/>
                    </a:xfrm>
                    <a:prstGeom prst="roundRect">
                      <a:avLst>
                        <a:gd name="adj" fmla="val 27249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B1C3E06B-D6C0-4E03-B967-34698ADDDAE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998878" y="3961685"/>
                    <a:ext cx="52372" cy="322322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27DE01F6-EF34-490B-941E-D210F84E3EE8}"/>
                      </a:ext>
                    </a:extLst>
                  </p:cNvPr>
                  <p:cNvGrpSpPr/>
                  <p:nvPr/>
                </p:nvGrpSpPr>
                <p:grpSpPr>
                  <a:xfrm>
                    <a:off x="2946399" y="4122846"/>
                    <a:ext cx="219253" cy="304093"/>
                    <a:chOff x="4104826" y="4138574"/>
                    <a:chExt cx="289374" cy="322301"/>
                  </a:xfrm>
                </p:grpSpPr>
                <p:sp>
                  <p:nvSpPr>
                    <p:cNvPr id="75" name="二等辺三角形 74">
                      <a:extLst>
                        <a:ext uri="{FF2B5EF4-FFF2-40B4-BE49-F238E27FC236}">
                          <a16:creationId xmlns:a16="http://schemas.microsoft.com/office/drawing/2014/main" id="{1E43CF9D-C8A3-47E8-9432-E8433803C68D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04826" y="4164768"/>
                      <a:ext cx="79105" cy="119834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二等辺三角形 75">
                      <a:extLst>
                        <a:ext uri="{FF2B5EF4-FFF2-40B4-BE49-F238E27FC236}">
                          <a16:creationId xmlns:a16="http://schemas.microsoft.com/office/drawing/2014/main" id="{90699655-F8F2-4CBE-8062-429B1B3EA69A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4140545" y="4138574"/>
                      <a:ext cx="79105" cy="119834"/>
                    </a:xfrm>
                    <a:prstGeom prst="triangl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B0CCAC26-BBD3-41C1-AF6D-9C7A29F443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33234" y="4206875"/>
                      <a:ext cx="260966" cy="254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月 77">
                      <a:extLst>
                        <a:ext uri="{FF2B5EF4-FFF2-40B4-BE49-F238E27FC236}">
                          <a16:creationId xmlns:a16="http://schemas.microsoft.com/office/drawing/2014/main" id="{429D6EAF-85AE-44EF-A696-BA1FE62CA1A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4203097" y="4119730"/>
                      <a:ext cx="119833" cy="262372"/>
                    </a:xfrm>
                    <a:prstGeom prst="moon">
                      <a:avLst>
                        <a:gd name="adj" fmla="val 32974"/>
                      </a:avLst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22888B2E-AD57-436A-9E6D-F4CDAC0E2B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5769" y="4237176"/>
                      <a:ext cx="130165" cy="18158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49A0DBD3-C357-478A-8B5A-A1238D1D77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82374" y="4263333"/>
                      <a:ext cx="62664" cy="8033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03031D8-D6E7-4B4C-AA83-A85E9AF2C31B}"/>
                  </a:ext>
                </a:extLst>
              </p:cNvPr>
              <p:cNvSpPr/>
              <p:nvPr/>
            </p:nvSpPr>
            <p:spPr bwMode="auto">
              <a:xfrm rot="13795945">
                <a:off x="1981190" y="2202322"/>
                <a:ext cx="825804" cy="846729"/>
              </a:xfrm>
              <a:custGeom>
                <a:avLst/>
                <a:gdLst>
                  <a:gd name="connsiteX0" fmla="*/ 596270 w 825804"/>
                  <a:gd name="connsiteY0" fmla="*/ 754281 h 846729"/>
                  <a:gd name="connsiteX1" fmla="*/ 562364 w 825804"/>
                  <a:gd name="connsiteY1" fmla="*/ 777141 h 846729"/>
                  <a:gd name="connsiteX2" fmla="*/ 525805 w 825804"/>
                  <a:gd name="connsiteY2" fmla="*/ 784522 h 846729"/>
                  <a:gd name="connsiteX3" fmla="*/ 523540 w 825804"/>
                  <a:gd name="connsiteY3" fmla="*/ 785278 h 846729"/>
                  <a:gd name="connsiteX4" fmla="*/ 26159 w 825804"/>
                  <a:gd name="connsiteY4" fmla="*/ 846729 h 846729"/>
                  <a:gd name="connsiteX5" fmla="*/ 0 w 825804"/>
                  <a:gd name="connsiteY5" fmla="*/ 634999 h 846729"/>
                  <a:gd name="connsiteX6" fmla="*/ 414173 w 825804"/>
                  <a:gd name="connsiteY6" fmla="*/ 583828 h 846729"/>
                  <a:gd name="connsiteX7" fmla="*/ 414173 w 825804"/>
                  <a:gd name="connsiteY7" fmla="*/ 196072 h 846729"/>
                  <a:gd name="connsiteX8" fmla="*/ 420911 w 825804"/>
                  <a:gd name="connsiteY8" fmla="*/ 162697 h 846729"/>
                  <a:gd name="connsiteX9" fmla="*/ 422524 w 825804"/>
                  <a:gd name="connsiteY9" fmla="*/ 160304 h 846729"/>
                  <a:gd name="connsiteX10" fmla="*/ 425165 w 825804"/>
                  <a:gd name="connsiteY10" fmla="*/ 135508 h 846729"/>
                  <a:gd name="connsiteX11" fmla="*/ 455971 w 825804"/>
                  <a:gd name="connsiteY11" fmla="*/ 79132 h 846729"/>
                  <a:gd name="connsiteX12" fmla="*/ 474041 w 825804"/>
                  <a:gd name="connsiteY12" fmla="*/ 57649 h 846729"/>
                  <a:gd name="connsiteX13" fmla="*/ 701993 w 825804"/>
                  <a:gd name="connsiteY13" fmla="*/ 37977 h 846729"/>
                  <a:gd name="connsiteX14" fmla="*/ 825804 w 825804"/>
                  <a:gd name="connsiteY14" fmla="*/ 142116 h 846729"/>
                  <a:gd name="connsiteX15" fmla="*/ 627513 w 825804"/>
                  <a:gd name="connsiteY15" fmla="*/ 377864 h 846729"/>
                  <a:gd name="connsiteX16" fmla="*/ 627513 w 825804"/>
                  <a:gd name="connsiteY16" fmla="*/ 678854 h 846729"/>
                  <a:gd name="connsiteX17" fmla="*/ 596270 w 825804"/>
                  <a:gd name="connsiteY17" fmla="*/ 754281 h 84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25804" h="846729">
                    <a:moveTo>
                      <a:pt x="596270" y="754281"/>
                    </a:moveTo>
                    <a:cubicBezTo>
                      <a:pt x="586618" y="763933"/>
                      <a:pt x="575125" y="771743"/>
                      <a:pt x="562364" y="777141"/>
                    </a:cubicBezTo>
                    <a:lnTo>
                      <a:pt x="525805" y="784522"/>
                    </a:lnTo>
                    <a:lnTo>
                      <a:pt x="523540" y="785278"/>
                    </a:lnTo>
                    <a:lnTo>
                      <a:pt x="26159" y="846729"/>
                    </a:lnTo>
                    <a:lnTo>
                      <a:pt x="0" y="634999"/>
                    </a:lnTo>
                    <a:lnTo>
                      <a:pt x="414173" y="583828"/>
                    </a:lnTo>
                    <a:lnTo>
                      <a:pt x="414173" y="196072"/>
                    </a:lnTo>
                    <a:cubicBezTo>
                      <a:pt x="414173" y="184233"/>
                      <a:pt x="416572" y="172955"/>
                      <a:pt x="420911" y="162697"/>
                    </a:cubicBezTo>
                    <a:lnTo>
                      <a:pt x="422524" y="160304"/>
                    </a:lnTo>
                    <a:lnTo>
                      <a:pt x="425165" y="135508"/>
                    </a:lnTo>
                    <a:cubicBezTo>
                      <a:pt x="431359" y="115426"/>
                      <a:pt x="441592" y="96226"/>
                      <a:pt x="455971" y="79132"/>
                    </a:cubicBezTo>
                    <a:lnTo>
                      <a:pt x="474041" y="57649"/>
                    </a:lnTo>
                    <a:cubicBezTo>
                      <a:pt x="531556" y="-10730"/>
                      <a:pt x="633614" y="-19538"/>
                      <a:pt x="701993" y="37977"/>
                    </a:cubicBezTo>
                    <a:lnTo>
                      <a:pt x="825804" y="142116"/>
                    </a:lnTo>
                    <a:lnTo>
                      <a:pt x="627513" y="377864"/>
                    </a:lnTo>
                    <a:lnTo>
                      <a:pt x="627513" y="678854"/>
                    </a:lnTo>
                    <a:cubicBezTo>
                      <a:pt x="627513" y="708310"/>
                      <a:pt x="615574" y="734977"/>
                      <a:pt x="596270" y="75428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D2F6659-E90D-4AC3-A97D-373A5C09CAFC}"/>
                  </a:ext>
                </a:extLst>
              </p:cNvPr>
              <p:cNvSpPr/>
              <p:nvPr/>
            </p:nvSpPr>
            <p:spPr bwMode="auto">
              <a:xfrm rot="16200000">
                <a:off x="2660224" y="2364825"/>
                <a:ext cx="137267" cy="170578"/>
              </a:xfrm>
              <a:custGeom>
                <a:avLst/>
                <a:gdLst>
                  <a:gd name="connsiteX0" fmla="*/ 137267 w 137267"/>
                  <a:gd name="connsiteY0" fmla="*/ 56593 h 170578"/>
                  <a:gd name="connsiteX1" fmla="*/ 137267 w 137267"/>
                  <a:gd name="connsiteY1" fmla="*/ 108984 h 170578"/>
                  <a:gd name="connsiteX2" fmla="*/ 137266 w 137267"/>
                  <a:gd name="connsiteY2" fmla="*/ 108985 h 170578"/>
                  <a:gd name="connsiteX3" fmla="*/ 137266 w 137267"/>
                  <a:gd name="connsiteY3" fmla="*/ 157138 h 170578"/>
                  <a:gd name="connsiteX4" fmla="*/ 123826 w 137267"/>
                  <a:gd name="connsiteY4" fmla="*/ 170578 h 170578"/>
                  <a:gd name="connsiteX5" fmla="*/ 95581 w 137267"/>
                  <a:gd name="connsiteY5" fmla="*/ 170578 h 170578"/>
                  <a:gd name="connsiteX6" fmla="*/ 86077 w 137267"/>
                  <a:gd name="connsiteY6" fmla="*/ 166642 h 170578"/>
                  <a:gd name="connsiteX7" fmla="*/ 83763 w 137267"/>
                  <a:gd name="connsiteY7" fmla="*/ 161054 h 170578"/>
                  <a:gd name="connsiteX8" fmla="*/ 64625 w 137267"/>
                  <a:gd name="connsiteY8" fmla="*/ 161054 h 170578"/>
                  <a:gd name="connsiteX9" fmla="*/ 51185 w 137267"/>
                  <a:gd name="connsiteY9" fmla="*/ 147614 h 170578"/>
                  <a:gd name="connsiteX10" fmla="*/ 51185 w 137267"/>
                  <a:gd name="connsiteY10" fmla="*/ 142451 h 170578"/>
                  <a:gd name="connsiteX11" fmla="*/ 33467 w 137267"/>
                  <a:gd name="connsiteY11" fmla="*/ 142451 h 170578"/>
                  <a:gd name="connsiteX12" fmla="*/ 0 w 137267"/>
                  <a:gd name="connsiteY12" fmla="*/ 108984 h 170578"/>
                  <a:gd name="connsiteX13" fmla="*/ 0 w 137267"/>
                  <a:gd name="connsiteY13" fmla="*/ 56593 h 170578"/>
                  <a:gd name="connsiteX14" fmla="*/ 56593 w 137267"/>
                  <a:gd name="connsiteY14" fmla="*/ 0 h 170578"/>
                  <a:gd name="connsiteX15" fmla="*/ 80675 w 137267"/>
                  <a:gd name="connsiteY15" fmla="*/ 0 h 170578"/>
                  <a:gd name="connsiteX16" fmla="*/ 137267 w 137267"/>
                  <a:gd name="connsiteY16" fmla="*/ 56593 h 17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7267" h="170578">
                    <a:moveTo>
                      <a:pt x="137267" y="56593"/>
                    </a:moveTo>
                    <a:lnTo>
                      <a:pt x="137267" y="108984"/>
                    </a:lnTo>
                    <a:lnTo>
                      <a:pt x="137266" y="108985"/>
                    </a:lnTo>
                    <a:lnTo>
                      <a:pt x="137266" y="157138"/>
                    </a:lnTo>
                    <a:cubicBezTo>
                      <a:pt x="137266" y="164561"/>
                      <a:pt x="131249" y="170578"/>
                      <a:pt x="123826" y="170578"/>
                    </a:cubicBezTo>
                    <a:lnTo>
                      <a:pt x="95581" y="170578"/>
                    </a:lnTo>
                    <a:cubicBezTo>
                      <a:pt x="91870" y="170578"/>
                      <a:pt x="88510" y="169074"/>
                      <a:pt x="86077" y="166642"/>
                    </a:cubicBezTo>
                    <a:lnTo>
                      <a:pt x="83763" y="161054"/>
                    </a:lnTo>
                    <a:lnTo>
                      <a:pt x="64625" y="161054"/>
                    </a:lnTo>
                    <a:cubicBezTo>
                      <a:pt x="57202" y="161054"/>
                      <a:pt x="51185" y="155037"/>
                      <a:pt x="51185" y="147614"/>
                    </a:cubicBezTo>
                    <a:lnTo>
                      <a:pt x="51185" y="142451"/>
                    </a:lnTo>
                    <a:lnTo>
                      <a:pt x="33467" y="142451"/>
                    </a:lnTo>
                    <a:cubicBezTo>
                      <a:pt x="14984" y="142451"/>
                      <a:pt x="0" y="127467"/>
                      <a:pt x="0" y="108984"/>
                    </a:cubicBezTo>
                    <a:lnTo>
                      <a:pt x="0" y="56593"/>
                    </a:lnTo>
                    <a:cubicBezTo>
                      <a:pt x="0" y="25337"/>
                      <a:pt x="25337" y="0"/>
                      <a:pt x="56593" y="0"/>
                    </a:cubicBezTo>
                    <a:lnTo>
                      <a:pt x="80675" y="0"/>
                    </a:lnTo>
                    <a:cubicBezTo>
                      <a:pt x="111930" y="0"/>
                      <a:pt x="137267" y="25337"/>
                      <a:pt x="137267" y="56593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A35581B-D8DC-4490-BA75-23B358755086}"/>
                  </a:ext>
                </a:extLst>
              </p:cNvPr>
              <p:cNvSpPr/>
              <p:nvPr/>
            </p:nvSpPr>
            <p:spPr bwMode="auto">
              <a:xfrm rot="16683230">
                <a:off x="2126372" y="1878789"/>
                <a:ext cx="469383" cy="753862"/>
              </a:xfrm>
              <a:custGeom>
                <a:avLst/>
                <a:gdLst>
                  <a:gd name="connsiteX0" fmla="*/ 469373 w 469383"/>
                  <a:gd name="connsiteY0" fmla="*/ 94669 h 753862"/>
                  <a:gd name="connsiteX1" fmla="*/ 442233 w 469383"/>
                  <a:gd name="connsiteY1" fmla="*/ 163013 h 753862"/>
                  <a:gd name="connsiteX2" fmla="*/ 190028 w 469383"/>
                  <a:gd name="connsiteY2" fmla="*/ 422740 h 753862"/>
                  <a:gd name="connsiteX3" fmla="*/ 190027 w 469383"/>
                  <a:gd name="connsiteY3" fmla="*/ 728963 h 753862"/>
                  <a:gd name="connsiteX4" fmla="*/ 165128 w 469383"/>
                  <a:gd name="connsiteY4" fmla="*/ 753862 h 753862"/>
                  <a:gd name="connsiteX5" fmla="*/ 24899 w 469383"/>
                  <a:gd name="connsiteY5" fmla="*/ 753862 h 753862"/>
                  <a:gd name="connsiteX6" fmla="*/ 0 w 469383"/>
                  <a:gd name="connsiteY6" fmla="*/ 728963 h 753862"/>
                  <a:gd name="connsiteX7" fmla="*/ 0 w 469383"/>
                  <a:gd name="connsiteY7" fmla="*/ 382573 h 753862"/>
                  <a:gd name="connsiteX8" fmla="*/ 27829 w 469383"/>
                  <a:gd name="connsiteY8" fmla="*/ 315388 h 753862"/>
                  <a:gd name="connsiteX9" fmla="*/ 30691 w 469383"/>
                  <a:gd name="connsiteY9" fmla="*/ 313458 h 753862"/>
                  <a:gd name="connsiteX10" fmla="*/ 35384 w 469383"/>
                  <a:gd name="connsiteY10" fmla="*/ 306160 h 753862"/>
                  <a:gd name="connsiteX11" fmla="*/ 304374 w 469383"/>
                  <a:gd name="connsiteY11" fmla="*/ 29147 h 753862"/>
                  <a:gd name="connsiteX12" fmla="*/ 440237 w 469383"/>
                  <a:gd name="connsiteY12" fmla="*/ 27150 h 753862"/>
                  <a:gd name="connsiteX13" fmla="*/ 469373 w 469383"/>
                  <a:gd name="connsiteY13" fmla="*/ 94669 h 753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69383" h="753862">
                    <a:moveTo>
                      <a:pt x="469373" y="94669"/>
                    </a:moveTo>
                    <a:cubicBezTo>
                      <a:pt x="469735" y="119255"/>
                      <a:pt x="460716" y="143979"/>
                      <a:pt x="442233" y="163013"/>
                    </a:cubicBezTo>
                    <a:lnTo>
                      <a:pt x="190028" y="422740"/>
                    </a:lnTo>
                    <a:lnTo>
                      <a:pt x="190027" y="728963"/>
                    </a:lnTo>
                    <a:cubicBezTo>
                      <a:pt x="190027" y="742714"/>
                      <a:pt x="178879" y="753862"/>
                      <a:pt x="165128" y="753862"/>
                    </a:cubicBezTo>
                    <a:lnTo>
                      <a:pt x="24899" y="753862"/>
                    </a:lnTo>
                    <a:cubicBezTo>
                      <a:pt x="11148" y="753862"/>
                      <a:pt x="0" y="742714"/>
                      <a:pt x="0" y="728963"/>
                    </a:cubicBezTo>
                    <a:lnTo>
                      <a:pt x="0" y="382573"/>
                    </a:lnTo>
                    <a:cubicBezTo>
                      <a:pt x="0" y="356335"/>
                      <a:pt x="10635" y="332582"/>
                      <a:pt x="27829" y="315388"/>
                    </a:cubicBezTo>
                    <a:lnTo>
                      <a:pt x="30691" y="313458"/>
                    </a:lnTo>
                    <a:lnTo>
                      <a:pt x="35384" y="306160"/>
                    </a:lnTo>
                    <a:lnTo>
                      <a:pt x="304374" y="29147"/>
                    </a:lnTo>
                    <a:cubicBezTo>
                      <a:pt x="341340" y="-8922"/>
                      <a:pt x="402168" y="-9816"/>
                      <a:pt x="440237" y="27150"/>
                    </a:cubicBezTo>
                    <a:cubicBezTo>
                      <a:pt x="459271" y="45634"/>
                      <a:pt x="469012" y="70082"/>
                      <a:pt x="469373" y="9466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&quot;禁止&quot;マーク 53">
              <a:extLst>
                <a:ext uri="{FF2B5EF4-FFF2-40B4-BE49-F238E27FC236}">
                  <a16:creationId xmlns:a16="http://schemas.microsoft.com/office/drawing/2014/main" id="{683316D1-19D6-4EBC-85F4-8144F09C9474}"/>
                </a:ext>
              </a:extLst>
            </p:cNvPr>
            <p:cNvSpPr/>
            <p:nvPr/>
          </p:nvSpPr>
          <p:spPr>
            <a:xfrm>
              <a:off x="1652208" y="6026308"/>
              <a:ext cx="3629784" cy="3629784"/>
            </a:xfrm>
            <a:prstGeom prst="noSmoking">
              <a:avLst>
                <a:gd name="adj" fmla="val 4865"/>
              </a:avLst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620085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popc11_この場所での休憩はご遠慮下さい</dc:title>
  <dc:subject>popc11_この場所での休憩はご遠慮下さい</dc:subject>
  <dc:creator>でじけろお</dc:creator>
  <cp:lastModifiedBy/>
  <cp:revision>1</cp:revision>
  <dcterms:created xsi:type="dcterms:W3CDTF">2014-12-04T06:28:23Z</dcterms:created>
  <dcterms:modified xsi:type="dcterms:W3CDTF">2020-12-21T01:06:15Z</dcterms:modified>
  <cp:version>1</cp:version>
</cp:coreProperties>
</file>