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48" r:id="rId1"/>
  </p:sldMasterIdLst>
  <p:sldIdLst>
    <p:sldId id="268" r:id="rId2"/>
    <p:sldId id="282" r:id="rId3"/>
    <p:sldId id="283" r:id="rId4"/>
    <p:sldId id="279" r:id="rId5"/>
    <p:sldId id="280" r:id="rId6"/>
    <p:sldId id="274" r:id="rId7"/>
  </p:sldIdLst>
  <p:sldSz cx="6858000" cy="9906000" type="A4"/>
  <p:notesSz cx="6858000" cy="9144000"/>
  <p:defaultTextStyle>
    <a:defPPr>
      <a:defRPr lang="ja-JP"/>
    </a:defPPr>
    <a:lvl1pPr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1pPr>
    <a:lvl2pPr marL="4572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2pPr>
    <a:lvl3pPr marL="9144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5pPr>
    <a:lvl6pPr marL="22860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6pPr>
    <a:lvl7pPr marL="27432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7pPr>
    <a:lvl8pPr marL="32004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8pPr>
    <a:lvl9pPr marL="36576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3120">
          <p15:clr>
            <a:srgbClr val="A4A3A4"/>
          </p15:clr>
        </p15:guide>
        <p15:guide id="2" pos="216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800000"/>
    <a:srgbClr val="CC6600"/>
    <a:srgbClr val="FF6600"/>
    <a:srgbClr val="CC9900"/>
    <a:srgbClr val="663300"/>
    <a:srgbClr val="003300"/>
    <a:srgbClr val="996633"/>
    <a:srgbClr val="FFCC66"/>
    <a:srgbClr val="FF3399"/>
    <a:srgbClr val="FFCCCC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5994" autoAdjust="0"/>
    <p:restoredTop sz="94660"/>
  </p:normalViewPr>
  <p:slideViewPr>
    <p:cSldViewPr>
      <p:cViewPr varScale="1">
        <p:scale>
          <a:sx n="57" d="100"/>
          <a:sy n="57" d="100"/>
        </p:scale>
        <p:origin x="1554" y="84"/>
      </p:cViewPr>
      <p:guideLst>
        <p:guide orient="horz" pos="312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45005" cy="45005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514350" y="3077282"/>
            <a:ext cx="5829300" cy="2123369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028700" y="5613400"/>
            <a:ext cx="4800600" cy="2531533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ja-JP" altLang="en-US"/>
              <a:t>マスター サブタイトルの書式設定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5979B8F-A9B4-4206-B104-A14337BF6A76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94778268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DE6A4B04-4A26-4B01-9B64-32DAEA9F6656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60006633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4972050" y="396700"/>
            <a:ext cx="1543050" cy="8452203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342900" y="396700"/>
            <a:ext cx="4523642" cy="8452203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680FFA3B-8C5F-4CDB-8B97-66C6E0E9667A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36277642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F5146B2D-1764-4DBF-9A2F-2D4442F75A9E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38114190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541826" y="6365523"/>
            <a:ext cx="5829300" cy="1967442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541826" y="4198586"/>
            <a:ext cx="5829300" cy="216693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8FAF1116-0C1A-459C-9781-DEBD0C336341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11564540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342900" y="2311401"/>
            <a:ext cx="3033346" cy="6537502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3481754" y="2311401"/>
            <a:ext cx="3033346" cy="6537502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7FCC440A-1D99-482E-86A1-1F40A600D80B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00678371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342900" y="2217385"/>
            <a:ext cx="3030049" cy="924101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342900" y="3141486"/>
            <a:ext cx="3030049" cy="5707416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3483952" y="2217385"/>
            <a:ext cx="3031148" cy="924101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3483952" y="3141486"/>
            <a:ext cx="3031148" cy="5707416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7" name="日付プレースホルダー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8" name="フッター プレースホルダー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9" name="スライド番号プレースホルダー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E6F7BE22-24E2-41E7-859A-678423BD1FE9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52781417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1C62181-A7EB-4C40-8A6B-6BA72513230C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420954190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3" name="フッター プレースホルダー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BCDDFE0-14D4-4C6E-B4D3-9AC4E2769B85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59149437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342900" y="394405"/>
            <a:ext cx="2256326" cy="1678517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2681654" y="394406"/>
            <a:ext cx="3833446" cy="8454497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342900" y="2072923"/>
            <a:ext cx="2256326" cy="6775980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F6140E4-01C5-4669-A8C6-BD9B0FB5CFED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427547158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344124" y="6934200"/>
            <a:ext cx="4114800" cy="818622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1344124" y="885119"/>
            <a:ext cx="4114800" cy="59436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1344124" y="7752822"/>
            <a:ext cx="4114800" cy="1162578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B3AB5CDF-4953-49BD-8C3E-1F40105F14FD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49183563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342900" y="396699"/>
            <a:ext cx="6172200" cy="1651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/>
              <a:t>マスタ タイトルの書式設定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342900" y="2311401"/>
            <a:ext cx="6172200" cy="653750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/>
              <a:t>マスタ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342900" y="9020880"/>
            <a:ext cx="1600200" cy="68791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400"/>
            </a:lvl1pPr>
          </a:lstStyle>
          <a:p>
            <a:endParaRPr lang="en-US" altLang="ja-JP"/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2343150" y="9020880"/>
            <a:ext cx="2171700" cy="68791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sz="1400"/>
            </a:lvl1pPr>
          </a:lstStyle>
          <a:p>
            <a:endParaRPr lang="en-US" altLang="ja-JP"/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4914900" y="9020880"/>
            <a:ext cx="1600200" cy="68791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400"/>
            </a:lvl1pPr>
          </a:lstStyle>
          <a:p>
            <a:fld id="{F07AF48E-AEE8-472A-9C47-1438F7C9C5F1}" type="slidenum">
              <a:rPr lang="en-US" altLang="ja-JP"/>
              <a:pPr/>
              <a:t>‹#›</a:t>
            </a:fld>
            <a:endParaRPr lang="en-US" altLang="ja-JP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+mj-lt"/>
          <a:ea typeface="+mj-ea"/>
          <a:cs typeface="+mj-cs"/>
        </a:defRPr>
      </a:lvl1pPr>
      <a:lvl2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2pPr>
      <a:lvl3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3pPr>
      <a:lvl4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4pPr>
      <a:lvl5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5pPr>
      <a:lvl6pPr marL="4572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6pPr>
      <a:lvl7pPr marL="9144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7pPr>
      <a:lvl8pPr marL="13716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8pPr>
      <a:lvl9pPr marL="18288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9pPr>
    </p:titleStyle>
    <p:bodyStyle>
      <a:lvl1pPr marL="342900" indent="-342900" algn="l" rtl="0" fontAlgn="base">
        <a:spcBef>
          <a:spcPct val="20000"/>
        </a:spcBef>
        <a:spcAft>
          <a:spcPct val="0"/>
        </a:spcAft>
        <a:buChar char="•"/>
        <a:defRPr kumimoji="1"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fontAlgn="base">
        <a:spcBef>
          <a:spcPct val="20000"/>
        </a:spcBef>
        <a:spcAft>
          <a:spcPct val="0"/>
        </a:spcAft>
        <a:buChar char="–"/>
        <a:defRPr kumimoji="1" sz="2800">
          <a:solidFill>
            <a:schemeClr val="tx1"/>
          </a:solidFill>
          <a:latin typeface="+mn-lt"/>
          <a:ea typeface="+mn-ea"/>
        </a:defRPr>
      </a:lvl2pPr>
      <a:lvl3pPr marL="1143000" indent="-228600" algn="l" rtl="0" fontAlgn="base">
        <a:spcBef>
          <a:spcPct val="20000"/>
        </a:spcBef>
        <a:spcAft>
          <a:spcPct val="0"/>
        </a:spcAft>
        <a:buChar char="•"/>
        <a:defRPr kumimoji="1" sz="2400">
          <a:solidFill>
            <a:schemeClr val="tx1"/>
          </a:solidFill>
          <a:latin typeface="+mn-lt"/>
          <a:ea typeface="+mn-ea"/>
        </a:defRPr>
      </a:lvl3pPr>
      <a:lvl4pPr marL="1600200" indent="-228600" algn="l" rtl="0" fontAlgn="base">
        <a:spcBef>
          <a:spcPct val="20000"/>
        </a:spcBef>
        <a:spcAft>
          <a:spcPct val="0"/>
        </a:spcAft>
        <a:buChar char="–"/>
        <a:defRPr kumimoji="1" sz="2000">
          <a:solidFill>
            <a:schemeClr val="tx1"/>
          </a:solidFill>
          <a:latin typeface="+mn-lt"/>
          <a:ea typeface="+mn-ea"/>
        </a:defRPr>
      </a:lvl4pPr>
      <a:lvl5pPr marL="20574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フリーフォーム: 図形 5">
            <a:extLst>
              <a:ext uri="{FF2B5EF4-FFF2-40B4-BE49-F238E27FC236}">
                <a16:creationId xmlns:a16="http://schemas.microsoft.com/office/drawing/2014/main" id="{A1982E96-2FAE-453A-B73F-3F6CB0934D88}"/>
              </a:ext>
            </a:extLst>
          </p:cNvPr>
          <p:cNvSpPr/>
          <p:nvPr/>
        </p:nvSpPr>
        <p:spPr>
          <a:xfrm rot="5400000">
            <a:off x="-1231021" y="1747970"/>
            <a:ext cx="9273399" cy="6349040"/>
          </a:xfrm>
          <a:custGeom>
            <a:avLst/>
            <a:gdLst>
              <a:gd name="connsiteX0" fmla="*/ 8130401 w 9273399"/>
              <a:gd name="connsiteY0" fmla="*/ 77642 h 6349040"/>
              <a:gd name="connsiteX1" fmla="*/ 7792592 w 9273399"/>
              <a:gd name="connsiteY1" fmla="*/ 301557 h 6349040"/>
              <a:gd name="connsiteX2" fmla="*/ 7779885 w 9273399"/>
              <a:gd name="connsiteY2" fmla="*/ 342491 h 6349040"/>
              <a:gd name="connsiteX3" fmla="*/ 7745204 w 9273399"/>
              <a:gd name="connsiteY3" fmla="*/ 254156 h 6349040"/>
              <a:gd name="connsiteX4" fmla="*/ 7431661 w 9273399"/>
              <a:gd name="connsiteY4" fmla="*/ 77643 h 6349040"/>
              <a:gd name="connsiteX5" fmla="*/ 7093852 w 9273399"/>
              <a:gd name="connsiteY5" fmla="*/ 301557 h 6349040"/>
              <a:gd name="connsiteX6" fmla="*/ 7081145 w 9273399"/>
              <a:gd name="connsiteY6" fmla="*/ 342491 h 6349040"/>
              <a:gd name="connsiteX7" fmla="*/ 7046464 w 9273399"/>
              <a:gd name="connsiteY7" fmla="*/ 254156 h 6349040"/>
              <a:gd name="connsiteX8" fmla="*/ 6732921 w 9273399"/>
              <a:gd name="connsiteY8" fmla="*/ 77643 h 6349040"/>
              <a:gd name="connsiteX9" fmla="*/ 6395112 w 9273399"/>
              <a:gd name="connsiteY9" fmla="*/ 301557 h 6349040"/>
              <a:gd name="connsiteX10" fmla="*/ 6382405 w 9273399"/>
              <a:gd name="connsiteY10" fmla="*/ 342491 h 6349040"/>
              <a:gd name="connsiteX11" fmla="*/ 6347724 w 9273399"/>
              <a:gd name="connsiteY11" fmla="*/ 254156 h 6349040"/>
              <a:gd name="connsiteX12" fmla="*/ 6034181 w 9273399"/>
              <a:gd name="connsiteY12" fmla="*/ 77643 h 6349040"/>
              <a:gd name="connsiteX13" fmla="*/ 5696372 w 9273399"/>
              <a:gd name="connsiteY13" fmla="*/ 301557 h 6349040"/>
              <a:gd name="connsiteX14" fmla="*/ 5683665 w 9273399"/>
              <a:gd name="connsiteY14" fmla="*/ 342491 h 6349040"/>
              <a:gd name="connsiteX15" fmla="*/ 5648985 w 9273399"/>
              <a:gd name="connsiteY15" fmla="*/ 254156 h 6349040"/>
              <a:gd name="connsiteX16" fmla="*/ 5335441 w 9273399"/>
              <a:gd name="connsiteY16" fmla="*/ 77643 h 6349040"/>
              <a:gd name="connsiteX17" fmla="*/ 4997632 w 9273399"/>
              <a:gd name="connsiteY17" fmla="*/ 301557 h 6349040"/>
              <a:gd name="connsiteX18" fmla="*/ 4984925 w 9273399"/>
              <a:gd name="connsiteY18" fmla="*/ 342491 h 6349040"/>
              <a:gd name="connsiteX19" fmla="*/ 4950244 w 9273399"/>
              <a:gd name="connsiteY19" fmla="*/ 254157 h 6349040"/>
              <a:gd name="connsiteX20" fmla="*/ 4636701 w 9273399"/>
              <a:gd name="connsiteY20" fmla="*/ 77643 h 6349040"/>
              <a:gd name="connsiteX21" fmla="*/ 4298892 w 9273399"/>
              <a:gd name="connsiteY21" fmla="*/ 301557 h 6349040"/>
              <a:gd name="connsiteX22" fmla="*/ 4286186 w 9273399"/>
              <a:gd name="connsiteY22" fmla="*/ 342491 h 6349040"/>
              <a:gd name="connsiteX23" fmla="*/ 4251505 w 9273399"/>
              <a:gd name="connsiteY23" fmla="*/ 254157 h 6349040"/>
              <a:gd name="connsiteX24" fmla="*/ 3937961 w 9273399"/>
              <a:gd name="connsiteY24" fmla="*/ 77643 h 6349040"/>
              <a:gd name="connsiteX25" fmla="*/ 3600158 w 9273399"/>
              <a:gd name="connsiteY25" fmla="*/ 301557 h 6349040"/>
              <a:gd name="connsiteX26" fmla="*/ 3587451 w 9273399"/>
              <a:gd name="connsiteY26" fmla="*/ 342491 h 6349040"/>
              <a:gd name="connsiteX27" fmla="*/ 3552770 w 9273399"/>
              <a:gd name="connsiteY27" fmla="*/ 254157 h 6349040"/>
              <a:gd name="connsiteX28" fmla="*/ 3239227 w 9273399"/>
              <a:gd name="connsiteY28" fmla="*/ 77643 h 6349040"/>
              <a:gd name="connsiteX29" fmla="*/ 2901417 w 9273399"/>
              <a:gd name="connsiteY29" fmla="*/ 301557 h 6349040"/>
              <a:gd name="connsiteX30" fmla="*/ 2888711 w 9273399"/>
              <a:gd name="connsiteY30" fmla="*/ 342491 h 6349040"/>
              <a:gd name="connsiteX31" fmla="*/ 2854030 w 9273399"/>
              <a:gd name="connsiteY31" fmla="*/ 254157 h 6349040"/>
              <a:gd name="connsiteX32" fmla="*/ 2540486 w 9273399"/>
              <a:gd name="connsiteY32" fmla="*/ 77643 h 6349040"/>
              <a:gd name="connsiteX33" fmla="*/ 2202678 w 9273399"/>
              <a:gd name="connsiteY33" fmla="*/ 301557 h 6349040"/>
              <a:gd name="connsiteX34" fmla="*/ 2189971 w 9273399"/>
              <a:gd name="connsiteY34" fmla="*/ 342491 h 6349040"/>
              <a:gd name="connsiteX35" fmla="*/ 2155290 w 9273399"/>
              <a:gd name="connsiteY35" fmla="*/ 254157 h 6349040"/>
              <a:gd name="connsiteX36" fmla="*/ 1841746 w 9273399"/>
              <a:gd name="connsiteY36" fmla="*/ 77643 h 6349040"/>
              <a:gd name="connsiteX37" fmla="*/ 1503937 w 9273399"/>
              <a:gd name="connsiteY37" fmla="*/ 301558 h 6349040"/>
              <a:gd name="connsiteX38" fmla="*/ 1491231 w 9273399"/>
              <a:gd name="connsiteY38" fmla="*/ 342491 h 6349040"/>
              <a:gd name="connsiteX39" fmla="*/ 1456550 w 9273399"/>
              <a:gd name="connsiteY39" fmla="*/ 254157 h 6349040"/>
              <a:gd name="connsiteX40" fmla="*/ 1143007 w 9273399"/>
              <a:gd name="connsiteY40" fmla="*/ 77643 h 6349040"/>
              <a:gd name="connsiteX41" fmla="*/ 805197 w 9273399"/>
              <a:gd name="connsiteY41" fmla="*/ 301558 h 6349040"/>
              <a:gd name="connsiteX42" fmla="*/ 792490 w 9273399"/>
              <a:gd name="connsiteY42" fmla="*/ 342491 h 6349040"/>
              <a:gd name="connsiteX43" fmla="*/ 757809 w 9273399"/>
              <a:gd name="connsiteY43" fmla="*/ 254157 h 6349040"/>
              <a:gd name="connsiteX44" fmla="*/ 444266 w 9273399"/>
              <a:gd name="connsiteY44" fmla="*/ 77643 h 6349040"/>
              <a:gd name="connsiteX45" fmla="*/ 77646 w 9273399"/>
              <a:gd name="connsiteY45" fmla="*/ 444262 h 6349040"/>
              <a:gd name="connsiteX46" fmla="*/ 309836 w 9273399"/>
              <a:gd name="connsiteY46" fmla="*/ 785451 h 6349040"/>
              <a:gd name="connsiteX47" fmla="*/ 311478 w 9273399"/>
              <a:gd name="connsiteY47" fmla="*/ 785939 h 6349040"/>
              <a:gd name="connsiteX48" fmla="*/ 301559 w 9273399"/>
              <a:gd name="connsiteY48" fmla="*/ 789018 h 6349040"/>
              <a:gd name="connsiteX49" fmla="*/ 77645 w 9273399"/>
              <a:gd name="connsiteY49" fmla="*/ 1126826 h 6349040"/>
              <a:gd name="connsiteX50" fmla="*/ 309834 w 9273399"/>
              <a:gd name="connsiteY50" fmla="*/ 1468016 h 6349040"/>
              <a:gd name="connsiteX51" fmla="*/ 311479 w 9273399"/>
              <a:gd name="connsiteY51" fmla="*/ 1468504 h 6349040"/>
              <a:gd name="connsiteX52" fmla="*/ 301559 w 9273399"/>
              <a:gd name="connsiteY52" fmla="*/ 1471583 h 6349040"/>
              <a:gd name="connsiteX53" fmla="*/ 77644 w 9273399"/>
              <a:gd name="connsiteY53" fmla="*/ 1809392 h 6349040"/>
              <a:gd name="connsiteX54" fmla="*/ 309834 w 9273399"/>
              <a:gd name="connsiteY54" fmla="*/ 2150580 h 6349040"/>
              <a:gd name="connsiteX55" fmla="*/ 311476 w 9273399"/>
              <a:gd name="connsiteY55" fmla="*/ 2151067 h 6349040"/>
              <a:gd name="connsiteX56" fmla="*/ 301557 w 9273399"/>
              <a:gd name="connsiteY56" fmla="*/ 2154147 h 6349040"/>
              <a:gd name="connsiteX57" fmla="*/ 77642 w 9273399"/>
              <a:gd name="connsiteY57" fmla="*/ 2491955 h 6349040"/>
              <a:gd name="connsiteX58" fmla="*/ 309832 w 9273399"/>
              <a:gd name="connsiteY58" fmla="*/ 2833144 h 6349040"/>
              <a:gd name="connsiteX59" fmla="*/ 311476 w 9273399"/>
              <a:gd name="connsiteY59" fmla="*/ 2833632 h 6349040"/>
              <a:gd name="connsiteX60" fmla="*/ 301557 w 9273399"/>
              <a:gd name="connsiteY60" fmla="*/ 2836711 h 6349040"/>
              <a:gd name="connsiteX61" fmla="*/ 77642 w 9273399"/>
              <a:gd name="connsiteY61" fmla="*/ 3174519 h 6349040"/>
              <a:gd name="connsiteX62" fmla="*/ 309832 w 9273399"/>
              <a:gd name="connsiteY62" fmla="*/ 3515708 h 6349040"/>
              <a:gd name="connsiteX63" fmla="*/ 311476 w 9273399"/>
              <a:gd name="connsiteY63" fmla="*/ 3516197 h 6349040"/>
              <a:gd name="connsiteX64" fmla="*/ 301557 w 9273399"/>
              <a:gd name="connsiteY64" fmla="*/ 3519276 h 6349040"/>
              <a:gd name="connsiteX65" fmla="*/ 77642 w 9273399"/>
              <a:gd name="connsiteY65" fmla="*/ 3857084 h 6349040"/>
              <a:gd name="connsiteX66" fmla="*/ 309831 w 9273399"/>
              <a:gd name="connsiteY66" fmla="*/ 4198273 h 6349040"/>
              <a:gd name="connsiteX67" fmla="*/ 311476 w 9273399"/>
              <a:gd name="connsiteY67" fmla="*/ 4198762 h 6349040"/>
              <a:gd name="connsiteX68" fmla="*/ 301556 w 9273399"/>
              <a:gd name="connsiteY68" fmla="*/ 4201841 h 6349040"/>
              <a:gd name="connsiteX69" fmla="*/ 77642 w 9273399"/>
              <a:gd name="connsiteY69" fmla="*/ 4539649 h 6349040"/>
              <a:gd name="connsiteX70" fmla="*/ 309831 w 9273399"/>
              <a:gd name="connsiteY70" fmla="*/ 4880838 h 6349040"/>
              <a:gd name="connsiteX71" fmla="*/ 311476 w 9273399"/>
              <a:gd name="connsiteY71" fmla="*/ 4881327 h 6349040"/>
              <a:gd name="connsiteX72" fmla="*/ 301556 w 9273399"/>
              <a:gd name="connsiteY72" fmla="*/ 4884406 h 6349040"/>
              <a:gd name="connsiteX73" fmla="*/ 77641 w 9273399"/>
              <a:gd name="connsiteY73" fmla="*/ 5222214 h 6349040"/>
              <a:gd name="connsiteX74" fmla="*/ 301556 w 9273399"/>
              <a:gd name="connsiteY74" fmla="*/ 5560022 h 6349040"/>
              <a:gd name="connsiteX75" fmla="*/ 311479 w 9273399"/>
              <a:gd name="connsiteY75" fmla="*/ 5563103 h 6349040"/>
              <a:gd name="connsiteX76" fmla="*/ 309834 w 9273399"/>
              <a:gd name="connsiteY76" fmla="*/ 5563591 h 6349040"/>
              <a:gd name="connsiteX77" fmla="*/ 77644 w 9273399"/>
              <a:gd name="connsiteY77" fmla="*/ 5904780 h 6349040"/>
              <a:gd name="connsiteX78" fmla="*/ 444264 w 9273399"/>
              <a:gd name="connsiteY78" fmla="*/ 6271399 h 6349040"/>
              <a:gd name="connsiteX79" fmla="*/ 757807 w 9273399"/>
              <a:gd name="connsiteY79" fmla="*/ 6094885 h 6349040"/>
              <a:gd name="connsiteX80" fmla="*/ 792488 w 9273399"/>
              <a:gd name="connsiteY80" fmla="*/ 6006551 h 6349040"/>
              <a:gd name="connsiteX81" fmla="*/ 805195 w 9273399"/>
              <a:gd name="connsiteY81" fmla="*/ 6047485 h 6349040"/>
              <a:gd name="connsiteX82" fmla="*/ 1143004 w 9273399"/>
              <a:gd name="connsiteY82" fmla="*/ 6271399 h 6349040"/>
              <a:gd name="connsiteX83" fmla="*/ 1456548 w 9273399"/>
              <a:gd name="connsiteY83" fmla="*/ 6094885 h 6349040"/>
              <a:gd name="connsiteX84" fmla="*/ 1491228 w 9273399"/>
              <a:gd name="connsiteY84" fmla="*/ 6006551 h 6349040"/>
              <a:gd name="connsiteX85" fmla="*/ 1503935 w 9273399"/>
              <a:gd name="connsiteY85" fmla="*/ 6047485 h 6349040"/>
              <a:gd name="connsiteX86" fmla="*/ 1841745 w 9273399"/>
              <a:gd name="connsiteY86" fmla="*/ 6271399 h 6349040"/>
              <a:gd name="connsiteX87" fmla="*/ 2155286 w 9273399"/>
              <a:gd name="connsiteY87" fmla="*/ 6094885 h 6349040"/>
              <a:gd name="connsiteX88" fmla="*/ 2189968 w 9273399"/>
              <a:gd name="connsiteY88" fmla="*/ 6006551 h 6349040"/>
              <a:gd name="connsiteX89" fmla="*/ 2202675 w 9273399"/>
              <a:gd name="connsiteY89" fmla="*/ 6047485 h 6349040"/>
              <a:gd name="connsiteX90" fmla="*/ 2540484 w 9273399"/>
              <a:gd name="connsiteY90" fmla="*/ 6271399 h 6349040"/>
              <a:gd name="connsiteX91" fmla="*/ 2854027 w 9273399"/>
              <a:gd name="connsiteY91" fmla="*/ 6094885 h 6349040"/>
              <a:gd name="connsiteX92" fmla="*/ 2888709 w 9273399"/>
              <a:gd name="connsiteY92" fmla="*/ 6006551 h 6349040"/>
              <a:gd name="connsiteX93" fmla="*/ 2901415 w 9273399"/>
              <a:gd name="connsiteY93" fmla="*/ 6047485 h 6349040"/>
              <a:gd name="connsiteX94" fmla="*/ 3239224 w 9273399"/>
              <a:gd name="connsiteY94" fmla="*/ 6271399 h 6349040"/>
              <a:gd name="connsiteX95" fmla="*/ 3552767 w 9273399"/>
              <a:gd name="connsiteY95" fmla="*/ 6094885 h 6349040"/>
              <a:gd name="connsiteX96" fmla="*/ 3587448 w 9273399"/>
              <a:gd name="connsiteY96" fmla="*/ 6006551 h 6349040"/>
              <a:gd name="connsiteX97" fmla="*/ 3600155 w 9273399"/>
              <a:gd name="connsiteY97" fmla="*/ 6047485 h 6349040"/>
              <a:gd name="connsiteX98" fmla="*/ 3937961 w 9273399"/>
              <a:gd name="connsiteY98" fmla="*/ 6271399 h 6349040"/>
              <a:gd name="connsiteX99" fmla="*/ 4251505 w 9273399"/>
              <a:gd name="connsiteY99" fmla="*/ 6094885 h 6349040"/>
              <a:gd name="connsiteX100" fmla="*/ 4286186 w 9273399"/>
              <a:gd name="connsiteY100" fmla="*/ 6006551 h 6349040"/>
              <a:gd name="connsiteX101" fmla="*/ 4298892 w 9273399"/>
              <a:gd name="connsiteY101" fmla="*/ 6047485 h 6349040"/>
              <a:gd name="connsiteX102" fmla="*/ 4636701 w 9273399"/>
              <a:gd name="connsiteY102" fmla="*/ 6271399 h 6349040"/>
              <a:gd name="connsiteX103" fmla="*/ 4950244 w 9273399"/>
              <a:gd name="connsiteY103" fmla="*/ 6094885 h 6349040"/>
              <a:gd name="connsiteX104" fmla="*/ 4984925 w 9273399"/>
              <a:gd name="connsiteY104" fmla="*/ 6006550 h 6349040"/>
              <a:gd name="connsiteX105" fmla="*/ 4997632 w 9273399"/>
              <a:gd name="connsiteY105" fmla="*/ 6047485 h 6349040"/>
              <a:gd name="connsiteX106" fmla="*/ 5335441 w 9273399"/>
              <a:gd name="connsiteY106" fmla="*/ 6271399 h 6349040"/>
              <a:gd name="connsiteX107" fmla="*/ 5648984 w 9273399"/>
              <a:gd name="connsiteY107" fmla="*/ 6094885 h 6349040"/>
              <a:gd name="connsiteX108" fmla="*/ 5683665 w 9273399"/>
              <a:gd name="connsiteY108" fmla="*/ 6006551 h 6349040"/>
              <a:gd name="connsiteX109" fmla="*/ 5696372 w 9273399"/>
              <a:gd name="connsiteY109" fmla="*/ 6047485 h 6349040"/>
              <a:gd name="connsiteX110" fmla="*/ 6034181 w 9273399"/>
              <a:gd name="connsiteY110" fmla="*/ 6271399 h 6349040"/>
              <a:gd name="connsiteX111" fmla="*/ 6347724 w 9273399"/>
              <a:gd name="connsiteY111" fmla="*/ 6094885 h 6349040"/>
              <a:gd name="connsiteX112" fmla="*/ 6382405 w 9273399"/>
              <a:gd name="connsiteY112" fmla="*/ 6006551 h 6349040"/>
              <a:gd name="connsiteX113" fmla="*/ 6395112 w 9273399"/>
              <a:gd name="connsiteY113" fmla="*/ 6047485 h 6349040"/>
              <a:gd name="connsiteX114" fmla="*/ 6732921 w 9273399"/>
              <a:gd name="connsiteY114" fmla="*/ 6271399 h 6349040"/>
              <a:gd name="connsiteX115" fmla="*/ 7046464 w 9273399"/>
              <a:gd name="connsiteY115" fmla="*/ 6094885 h 6349040"/>
              <a:gd name="connsiteX116" fmla="*/ 7081145 w 9273399"/>
              <a:gd name="connsiteY116" fmla="*/ 6006551 h 6349040"/>
              <a:gd name="connsiteX117" fmla="*/ 7093852 w 9273399"/>
              <a:gd name="connsiteY117" fmla="*/ 6047485 h 6349040"/>
              <a:gd name="connsiteX118" fmla="*/ 7431661 w 9273399"/>
              <a:gd name="connsiteY118" fmla="*/ 6271399 h 6349040"/>
              <a:gd name="connsiteX119" fmla="*/ 7745204 w 9273399"/>
              <a:gd name="connsiteY119" fmla="*/ 6094885 h 6349040"/>
              <a:gd name="connsiteX120" fmla="*/ 7779885 w 9273399"/>
              <a:gd name="connsiteY120" fmla="*/ 6006551 h 6349040"/>
              <a:gd name="connsiteX121" fmla="*/ 7792592 w 9273399"/>
              <a:gd name="connsiteY121" fmla="*/ 6047485 h 6349040"/>
              <a:gd name="connsiteX122" fmla="*/ 8130401 w 9273399"/>
              <a:gd name="connsiteY122" fmla="*/ 6271399 h 6349040"/>
              <a:gd name="connsiteX123" fmla="*/ 8443944 w 9273399"/>
              <a:gd name="connsiteY123" fmla="*/ 6094885 h 6349040"/>
              <a:gd name="connsiteX124" fmla="*/ 8478624 w 9273399"/>
              <a:gd name="connsiteY124" fmla="*/ 6006555 h 6349040"/>
              <a:gd name="connsiteX125" fmla="*/ 8491329 w 9273399"/>
              <a:gd name="connsiteY125" fmla="*/ 6047485 h 6349040"/>
              <a:gd name="connsiteX126" fmla="*/ 8829138 w 9273399"/>
              <a:gd name="connsiteY126" fmla="*/ 6271399 h 6349040"/>
              <a:gd name="connsiteX127" fmla="*/ 9195758 w 9273399"/>
              <a:gd name="connsiteY127" fmla="*/ 5904780 h 6349040"/>
              <a:gd name="connsiteX128" fmla="*/ 8963569 w 9273399"/>
              <a:gd name="connsiteY128" fmla="*/ 5563591 h 6349040"/>
              <a:gd name="connsiteX129" fmla="*/ 8961922 w 9273399"/>
              <a:gd name="connsiteY129" fmla="*/ 5563102 h 6349040"/>
              <a:gd name="connsiteX130" fmla="*/ 8971843 w 9273399"/>
              <a:gd name="connsiteY130" fmla="*/ 5560022 h 6349040"/>
              <a:gd name="connsiteX131" fmla="*/ 9195758 w 9273399"/>
              <a:gd name="connsiteY131" fmla="*/ 5222214 h 6349040"/>
              <a:gd name="connsiteX132" fmla="*/ 8971843 w 9273399"/>
              <a:gd name="connsiteY132" fmla="*/ 4884406 h 6349040"/>
              <a:gd name="connsiteX133" fmla="*/ 8961924 w 9273399"/>
              <a:gd name="connsiteY133" fmla="*/ 4881327 h 6349040"/>
              <a:gd name="connsiteX134" fmla="*/ 8963569 w 9273399"/>
              <a:gd name="connsiteY134" fmla="*/ 4880838 h 6349040"/>
              <a:gd name="connsiteX135" fmla="*/ 9195758 w 9273399"/>
              <a:gd name="connsiteY135" fmla="*/ 4539649 h 6349040"/>
              <a:gd name="connsiteX136" fmla="*/ 8971843 w 9273399"/>
              <a:gd name="connsiteY136" fmla="*/ 4201841 h 6349040"/>
              <a:gd name="connsiteX137" fmla="*/ 8961924 w 9273399"/>
              <a:gd name="connsiteY137" fmla="*/ 4198762 h 6349040"/>
              <a:gd name="connsiteX138" fmla="*/ 8963569 w 9273399"/>
              <a:gd name="connsiteY138" fmla="*/ 4198273 h 6349040"/>
              <a:gd name="connsiteX139" fmla="*/ 9195758 w 9273399"/>
              <a:gd name="connsiteY139" fmla="*/ 3857084 h 6349040"/>
              <a:gd name="connsiteX140" fmla="*/ 8971843 w 9273399"/>
              <a:gd name="connsiteY140" fmla="*/ 3519276 h 6349040"/>
              <a:gd name="connsiteX141" fmla="*/ 8961924 w 9273399"/>
              <a:gd name="connsiteY141" fmla="*/ 3516197 h 6349040"/>
              <a:gd name="connsiteX142" fmla="*/ 8963569 w 9273399"/>
              <a:gd name="connsiteY142" fmla="*/ 3515708 h 6349040"/>
              <a:gd name="connsiteX143" fmla="*/ 9195758 w 9273399"/>
              <a:gd name="connsiteY143" fmla="*/ 3174519 h 6349040"/>
              <a:gd name="connsiteX144" fmla="*/ 8971843 w 9273399"/>
              <a:gd name="connsiteY144" fmla="*/ 2836711 h 6349040"/>
              <a:gd name="connsiteX145" fmla="*/ 8961924 w 9273399"/>
              <a:gd name="connsiteY145" fmla="*/ 2833632 h 6349040"/>
              <a:gd name="connsiteX146" fmla="*/ 8963569 w 9273399"/>
              <a:gd name="connsiteY146" fmla="*/ 2833144 h 6349040"/>
              <a:gd name="connsiteX147" fmla="*/ 9195758 w 9273399"/>
              <a:gd name="connsiteY147" fmla="*/ 2491955 h 6349040"/>
              <a:gd name="connsiteX148" fmla="*/ 8971843 w 9273399"/>
              <a:gd name="connsiteY148" fmla="*/ 2154147 h 6349040"/>
              <a:gd name="connsiteX149" fmla="*/ 8961925 w 9273399"/>
              <a:gd name="connsiteY149" fmla="*/ 2151067 h 6349040"/>
              <a:gd name="connsiteX150" fmla="*/ 8963569 w 9273399"/>
              <a:gd name="connsiteY150" fmla="*/ 2150580 h 6349040"/>
              <a:gd name="connsiteX151" fmla="*/ 9195758 w 9273399"/>
              <a:gd name="connsiteY151" fmla="*/ 1809392 h 6349040"/>
              <a:gd name="connsiteX152" fmla="*/ 8971843 w 9273399"/>
              <a:gd name="connsiteY152" fmla="*/ 1471583 h 6349040"/>
              <a:gd name="connsiteX153" fmla="*/ 8961924 w 9273399"/>
              <a:gd name="connsiteY153" fmla="*/ 1468504 h 6349040"/>
              <a:gd name="connsiteX154" fmla="*/ 8963569 w 9273399"/>
              <a:gd name="connsiteY154" fmla="*/ 1468016 h 6349040"/>
              <a:gd name="connsiteX155" fmla="*/ 9195758 w 9273399"/>
              <a:gd name="connsiteY155" fmla="*/ 1126826 h 6349040"/>
              <a:gd name="connsiteX156" fmla="*/ 8971843 w 9273399"/>
              <a:gd name="connsiteY156" fmla="*/ 789018 h 6349040"/>
              <a:gd name="connsiteX157" fmla="*/ 8961924 w 9273399"/>
              <a:gd name="connsiteY157" fmla="*/ 785939 h 6349040"/>
              <a:gd name="connsiteX158" fmla="*/ 8963569 w 9273399"/>
              <a:gd name="connsiteY158" fmla="*/ 785450 h 6349040"/>
              <a:gd name="connsiteX159" fmla="*/ 9195758 w 9273399"/>
              <a:gd name="connsiteY159" fmla="*/ 444261 h 6349040"/>
              <a:gd name="connsiteX160" fmla="*/ 8829138 w 9273399"/>
              <a:gd name="connsiteY160" fmla="*/ 77642 h 6349040"/>
              <a:gd name="connsiteX161" fmla="*/ 8491329 w 9273399"/>
              <a:gd name="connsiteY161" fmla="*/ 301557 h 6349040"/>
              <a:gd name="connsiteX162" fmla="*/ 8478624 w 9273399"/>
              <a:gd name="connsiteY162" fmla="*/ 342486 h 6349040"/>
              <a:gd name="connsiteX163" fmla="*/ 8443945 w 9273399"/>
              <a:gd name="connsiteY163" fmla="*/ 254156 h 6349040"/>
              <a:gd name="connsiteX164" fmla="*/ 8130401 w 9273399"/>
              <a:gd name="connsiteY164" fmla="*/ 77642 h 6349040"/>
              <a:gd name="connsiteX165" fmla="*/ 1841747 w 9273399"/>
              <a:gd name="connsiteY165" fmla="*/ 0 h 6349040"/>
              <a:gd name="connsiteX166" fmla="*/ 2177674 w 9273399"/>
              <a:gd name="connsiteY166" fmla="*/ 153525 h 6349040"/>
              <a:gd name="connsiteX167" fmla="*/ 2191448 w 9273399"/>
              <a:gd name="connsiteY167" fmla="*/ 172418 h 6349040"/>
              <a:gd name="connsiteX168" fmla="*/ 2226347 w 9273399"/>
              <a:gd name="connsiteY168" fmla="*/ 130121 h 6349040"/>
              <a:gd name="connsiteX169" fmla="*/ 2540487 w 9273399"/>
              <a:gd name="connsiteY169" fmla="*/ 0 h 6349040"/>
              <a:gd name="connsiteX170" fmla="*/ 2876414 w 9273399"/>
              <a:gd name="connsiteY170" fmla="*/ 153525 h 6349040"/>
              <a:gd name="connsiteX171" fmla="*/ 2890189 w 9273399"/>
              <a:gd name="connsiteY171" fmla="*/ 172418 h 6349040"/>
              <a:gd name="connsiteX172" fmla="*/ 2925087 w 9273399"/>
              <a:gd name="connsiteY172" fmla="*/ 130121 h 6349040"/>
              <a:gd name="connsiteX173" fmla="*/ 3239227 w 9273399"/>
              <a:gd name="connsiteY173" fmla="*/ 0 h 6349040"/>
              <a:gd name="connsiteX174" fmla="*/ 3575154 w 9273399"/>
              <a:gd name="connsiteY174" fmla="*/ 153525 h 6349040"/>
              <a:gd name="connsiteX175" fmla="*/ 3588929 w 9273399"/>
              <a:gd name="connsiteY175" fmla="*/ 172418 h 6349040"/>
              <a:gd name="connsiteX176" fmla="*/ 3623826 w 9273399"/>
              <a:gd name="connsiteY176" fmla="*/ 130121 h 6349040"/>
              <a:gd name="connsiteX177" fmla="*/ 3937961 w 9273399"/>
              <a:gd name="connsiteY177" fmla="*/ 0 h 6349040"/>
              <a:gd name="connsiteX178" fmla="*/ 4273888 w 9273399"/>
              <a:gd name="connsiteY178" fmla="*/ 153525 h 6349040"/>
              <a:gd name="connsiteX179" fmla="*/ 4287663 w 9273399"/>
              <a:gd name="connsiteY179" fmla="*/ 172418 h 6349040"/>
              <a:gd name="connsiteX180" fmla="*/ 4322561 w 9273399"/>
              <a:gd name="connsiteY180" fmla="*/ 130121 h 6349040"/>
              <a:gd name="connsiteX181" fmla="*/ 4636701 w 9273399"/>
              <a:gd name="connsiteY181" fmla="*/ 0 h 6349040"/>
              <a:gd name="connsiteX182" fmla="*/ 4972628 w 9273399"/>
              <a:gd name="connsiteY182" fmla="*/ 153525 h 6349040"/>
              <a:gd name="connsiteX183" fmla="*/ 4986403 w 9273399"/>
              <a:gd name="connsiteY183" fmla="*/ 172418 h 6349040"/>
              <a:gd name="connsiteX184" fmla="*/ 5021301 w 9273399"/>
              <a:gd name="connsiteY184" fmla="*/ 130121 h 6349040"/>
              <a:gd name="connsiteX185" fmla="*/ 5335441 w 9273399"/>
              <a:gd name="connsiteY185" fmla="*/ 0 h 6349040"/>
              <a:gd name="connsiteX186" fmla="*/ 5671368 w 9273399"/>
              <a:gd name="connsiteY186" fmla="*/ 153525 h 6349040"/>
              <a:gd name="connsiteX187" fmla="*/ 5685143 w 9273399"/>
              <a:gd name="connsiteY187" fmla="*/ 172418 h 6349040"/>
              <a:gd name="connsiteX188" fmla="*/ 5720041 w 9273399"/>
              <a:gd name="connsiteY188" fmla="*/ 130121 h 6349040"/>
              <a:gd name="connsiteX189" fmla="*/ 6034181 w 9273399"/>
              <a:gd name="connsiteY189" fmla="*/ 0 h 6349040"/>
              <a:gd name="connsiteX190" fmla="*/ 6370108 w 9273399"/>
              <a:gd name="connsiteY190" fmla="*/ 153525 h 6349040"/>
              <a:gd name="connsiteX191" fmla="*/ 6383883 w 9273399"/>
              <a:gd name="connsiteY191" fmla="*/ 172418 h 6349040"/>
              <a:gd name="connsiteX192" fmla="*/ 6418781 w 9273399"/>
              <a:gd name="connsiteY192" fmla="*/ 130121 h 6349040"/>
              <a:gd name="connsiteX193" fmla="*/ 6732921 w 9273399"/>
              <a:gd name="connsiteY193" fmla="*/ 0 h 6349040"/>
              <a:gd name="connsiteX194" fmla="*/ 7068848 w 9273399"/>
              <a:gd name="connsiteY194" fmla="*/ 153525 h 6349040"/>
              <a:gd name="connsiteX195" fmla="*/ 7082623 w 9273399"/>
              <a:gd name="connsiteY195" fmla="*/ 172417 h 6349040"/>
              <a:gd name="connsiteX196" fmla="*/ 7117521 w 9273399"/>
              <a:gd name="connsiteY196" fmla="*/ 130121 h 6349040"/>
              <a:gd name="connsiteX197" fmla="*/ 7431661 w 9273399"/>
              <a:gd name="connsiteY197" fmla="*/ 0 h 6349040"/>
              <a:gd name="connsiteX198" fmla="*/ 7767588 w 9273399"/>
              <a:gd name="connsiteY198" fmla="*/ 153525 h 6349040"/>
              <a:gd name="connsiteX199" fmla="*/ 7781363 w 9273399"/>
              <a:gd name="connsiteY199" fmla="*/ 172417 h 6349040"/>
              <a:gd name="connsiteX200" fmla="*/ 7816261 w 9273399"/>
              <a:gd name="connsiteY200" fmla="*/ 130120 h 6349040"/>
              <a:gd name="connsiteX201" fmla="*/ 8130401 w 9273399"/>
              <a:gd name="connsiteY201" fmla="*/ 0 h 6349040"/>
              <a:gd name="connsiteX202" fmla="*/ 8466328 w 9273399"/>
              <a:gd name="connsiteY202" fmla="*/ 153525 h 6349040"/>
              <a:gd name="connsiteX203" fmla="*/ 8480101 w 9273399"/>
              <a:gd name="connsiteY203" fmla="*/ 172415 h 6349040"/>
              <a:gd name="connsiteX204" fmla="*/ 8514998 w 9273399"/>
              <a:gd name="connsiteY204" fmla="*/ 130120 h 6349040"/>
              <a:gd name="connsiteX205" fmla="*/ 8829138 w 9273399"/>
              <a:gd name="connsiteY205" fmla="*/ 0 h 6349040"/>
              <a:gd name="connsiteX206" fmla="*/ 9273399 w 9273399"/>
              <a:gd name="connsiteY206" fmla="*/ 444260 h 6349040"/>
              <a:gd name="connsiteX207" fmla="*/ 9197527 w 9273399"/>
              <a:gd name="connsiteY207" fmla="*/ 692651 h 6349040"/>
              <a:gd name="connsiteX208" fmla="*/ 9111947 w 9273399"/>
              <a:gd name="connsiteY208" fmla="*/ 786835 h 6349040"/>
              <a:gd name="connsiteX209" fmla="*/ 9143278 w 9273399"/>
              <a:gd name="connsiteY209" fmla="*/ 812685 h 6349040"/>
              <a:gd name="connsiteX210" fmla="*/ 9273399 w 9273399"/>
              <a:gd name="connsiteY210" fmla="*/ 1126826 h 6349040"/>
              <a:gd name="connsiteX211" fmla="*/ 9197527 w 9273399"/>
              <a:gd name="connsiteY211" fmla="*/ 1375216 h 6349040"/>
              <a:gd name="connsiteX212" fmla="*/ 9111947 w 9273399"/>
              <a:gd name="connsiteY212" fmla="*/ 1469400 h 6349040"/>
              <a:gd name="connsiteX213" fmla="*/ 9143278 w 9273399"/>
              <a:gd name="connsiteY213" fmla="*/ 1495250 h 6349040"/>
              <a:gd name="connsiteX214" fmla="*/ 9273399 w 9273399"/>
              <a:gd name="connsiteY214" fmla="*/ 1809390 h 6349040"/>
              <a:gd name="connsiteX215" fmla="*/ 9197527 w 9273399"/>
              <a:gd name="connsiteY215" fmla="*/ 2057780 h 6349040"/>
              <a:gd name="connsiteX216" fmla="*/ 9111948 w 9273399"/>
              <a:gd name="connsiteY216" fmla="*/ 2151963 h 6349040"/>
              <a:gd name="connsiteX217" fmla="*/ 9143278 w 9273399"/>
              <a:gd name="connsiteY217" fmla="*/ 2177814 h 6349040"/>
              <a:gd name="connsiteX218" fmla="*/ 9273399 w 9273399"/>
              <a:gd name="connsiteY218" fmla="*/ 2491954 h 6349040"/>
              <a:gd name="connsiteX219" fmla="*/ 9197527 w 9273399"/>
              <a:gd name="connsiteY219" fmla="*/ 2740345 h 6349040"/>
              <a:gd name="connsiteX220" fmla="*/ 9111947 w 9273399"/>
              <a:gd name="connsiteY220" fmla="*/ 2834528 h 6349040"/>
              <a:gd name="connsiteX221" fmla="*/ 9143278 w 9273399"/>
              <a:gd name="connsiteY221" fmla="*/ 2860379 h 6349040"/>
              <a:gd name="connsiteX222" fmla="*/ 9273399 w 9273399"/>
              <a:gd name="connsiteY222" fmla="*/ 3174518 h 6349040"/>
              <a:gd name="connsiteX223" fmla="*/ 9197527 w 9273399"/>
              <a:gd name="connsiteY223" fmla="*/ 3422909 h 6349040"/>
              <a:gd name="connsiteX224" fmla="*/ 9111947 w 9273399"/>
              <a:gd name="connsiteY224" fmla="*/ 3517092 h 6349040"/>
              <a:gd name="connsiteX225" fmla="*/ 9143278 w 9273399"/>
              <a:gd name="connsiteY225" fmla="*/ 3542943 h 6349040"/>
              <a:gd name="connsiteX226" fmla="*/ 9273399 w 9273399"/>
              <a:gd name="connsiteY226" fmla="*/ 3857083 h 6349040"/>
              <a:gd name="connsiteX227" fmla="*/ 9197527 w 9273399"/>
              <a:gd name="connsiteY227" fmla="*/ 4105474 h 6349040"/>
              <a:gd name="connsiteX228" fmla="*/ 9111947 w 9273399"/>
              <a:gd name="connsiteY228" fmla="*/ 4199658 h 6349040"/>
              <a:gd name="connsiteX229" fmla="*/ 9143278 w 9273399"/>
              <a:gd name="connsiteY229" fmla="*/ 4225508 h 6349040"/>
              <a:gd name="connsiteX230" fmla="*/ 9273399 w 9273399"/>
              <a:gd name="connsiteY230" fmla="*/ 4539648 h 6349040"/>
              <a:gd name="connsiteX231" fmla="*/ 9197527 w 9273399"/>
              <a:gd name="connsiteY231" fmla="*/ 4788039 h 6349040"/>
              <a:gd name="connsiteX232" fmla="*/ 9111947 w 9273399"/>
              <a:gd name="connsiteY232" fmla="*/ 4882223 h 6349040"/>
              <a:gd name="connsiteX233" fmla="*/ 9143278 w 9273399"/>
              <a:gd name="connsiteY233" fmla="*/ 4908073 h 6349040"/>
              <a:gd name="connsiteX234" fmla="*/ 9273399 w 9273399"/>
              <a:gd name="connsiteY234" fmla="*/ 5222213 h 6349040"/>
              <a:gd name="connsiteX235" fmla="*/ 9143278 w 9273399"/>
              <a:gd name="connsiteY235" fmla="*/ 5536353 h 6349040"/>
              <a:gd name="connsiteX236" fmla="*/ 9111947 w 9273399"/>
              <a:gd name="connsiteY236" fmla="*/ 5562204 h 6349040"/>
              <a:gd name="connsiteX237" fmla="*/ 9197527 w 9273399"/>
              <a:gd name="connsiteY237" fmla="*/ 5656388 h 6349040"/>
              <a:gd name="connsiteX238" fmla="*/ 9273399 w 9273399"/>
              <a:gd name="connsiteY238" fmla="*/ 5904779 h 6349040"/>
              <a:gd name="connsiteX239" fmla="*/ 8829138 w 9273399"/>
              <a:gd name="connsiteY239" fmla="*/ 6349040 h 6349040"/>
              <a:gd name="connsiteX240" fmla="*/ 8514998 w 9273399"/>
              <a:gd name="connsiteY240" fmla="*/ 6218919 h 6349040"/>
              <a:gd name="connsiteX241" fmla="*/ 8480101 w 9273399"/>
              <a:gd name="connsiteY241" fmla="*/ 6176625 h 6349040"/>
              <a:gd name="connsiteX242" fmla="*/ 8466328 w 9273399"/>
              <a:gd name="connsiteY242" fmla="*/ 6195515 h 6349040"/>
              <a:gd name="connsiteX243" fmla="*/ 8130401 w 9273399"/>
              <a:gd name="connsiteY243" fmla="*/ 6349040 h 6349040"/>
              <a:gd name="connsiteX244" fmla="*/ 7816261 w 9273399"/>
              <a:gd name="connsiteY244" fmla="*/ 6218919 h 6349040"/>
              <a:gd name="connsiteX245" fmla="*/ 7781363 w 9273399"/>
              <a:gd name="connsiteY245" fmla="*/ 6176622 h 6349040"/>
              <a:gd name="connsiteX246" fmla="*/ 7767588 w 9273399"/>
              <a:gd name="connsiteY246" fmla="*/ 6195515 h 6349040"/>
              <a:gd name="connsiteX247" fmla="*/ 7431661 w 9273399"/>
              <a:gd name="connsiteY247" fmla="*/ 6349040 h 6349040"/>
              <a:gd name="connsiteX248" fmla="*/ 7117521 w 9273399"/>
              <a:gd name="connsiteY248" fmla="*/ 6218919 h 6349040"/>
              <a:gd name="connsiteX249" fmla="*/ 7082623 w 9273399"/>
              <a:gd name="connsiteY249" fmla="*/ 6176623 h 6349040"/>
              <a:gd name="connsiteX250" fmla="*/ 7068848 w 9273399"/>
              <a:gd name="connsiteY250" fmla="*/ 6195515 h 6349040"/>
              <a:gd name="connsiteX251" fmla="*/ 6732921 w 9273399"/>
              <a:gd name="connsiteY251" fmla="*/ 6349040 h 6349040"/>
              <a:gd name="connsiteX252" fmla="*/ 6418781 w 9273399"/>
              <a:gd name="connsiteY252" fmla="*/ 6218919 h 6349040"/>
              <a:gd name="connsiteX253" fmla="*/ 6383883 w 9273399"/>
              <a:gd name="connsiteY253" fmla="*/ 6176622 h 6349040"/>
              <a:gd name="connsiteX254" fmla="*/ 6370108 w 9273399"/>
              <a:gd name="connsiteY254" fmla="*/ 6195515 h 6349040"/>
              <a:gd name="connsiteX255" fmla="*/ 6034181 w 9273399"/>
              <a:gd name="connsiteY255" fmla="*/ 6349040 h 6349040"/>
              <a:gd name="connsiteX256" fmla="*/ 5720041 w 9273399"/>
              <a:gd name="connsiteY256" fmla="*/ 6218919 h 6349040"/>
              <a:gd name="connsiteX257" fmla="*/ 5685143 w 9273399"/>
              <a:gd name="connsiteY257" fmla="*/ 6176623 h 6349040"/>
              <a:gd name="connsiteX258" fmla="*/ 5671368 w 9273399"/>
              <a:gd name="connsiteY258" fmla="*/ 6195515 h 6349040"/>
              <a:gd name="connsiteX259" fmla="*/ 5335441 w 9273399"/>
              <a:gd name="connsiteY259" fmla="*/ 6349040 h 6349040"/>
              <a:gd name="connsiteX260" fmla="*/ 5021301 w 9273399"/>
              <a:gd name="connsiteY260" fmla="*/ 6218919 h 6349040"/>
              <a:gd name="connsiteX261" fmla="*/ 4986403 w 9273399"/>
              <a:gd name="connsiteY261" fmla="*/ 6176623 h 6349040"/>
              <a:gd name="connsiteX262" fmla="*/ 4972628 w 9273399"/>
              <a:gd name="connsiteY262" fmla="*/ 6195515 h 6349040"/>
              <a:gd name="connsiteX263" fmla="*/ 4636701 w 9273399"/>
              <a:gd name="connsiteY263" fmla="*/ 6349040 h 6349040"/>
              <a:gd name="connsiteX264" fmla="*/ 4322561 w 9273399"/>
              <a:gd name="connsiteY264" fmla="*/ 6218919 h 6349040"/>
              <a:gd name="connsiteX265" fmla="*/ 4287663 w 9273399"/>
              <a:gd name="connsiteY265" fmla="*/ 6176623 h 6349040"/>
              <a:gd name="connsiteX266" fmla="*/ 4273888 w 9273399"/>
              <a:gd name="connsiteY266" fmla="*/ 6195515 h 6349040"/>
              <a:gd name="connsiteX267" fmla="*/ 3937961 w 9273399"/>
              <a:gd name="connsiteY267" fmla="*/ 6349040 h 6349040"/>
              <a:gd name="connsiteX268" fmla="*/ 3623823 w 9273399"/>
              <a:gd name="connsiteY268" fmla="*/ 6218919 h 6349040"/>
              <a:gd name="connsiteX269" fmla="*/ 3588926 w 9273399"/>
              <a:gd name="connsiteY269" fmla="*/ 6176623 h 6349040"/>
              <a:gd name="connsiteX270" fmla="*/ 3575151 w 9273399"/>
              <a:gd name="connsiteY270" fmla="*/ 6195515 h 6349040"/>
              <a:gd name="connsiteX271" fmla="*/ 3239224 w 9273399"/>
              <a:gd name="connsiteY271" fmla="*/ 6349040 h 6349040"/>
              <a:gd name="connsiteX272" fmla="*/ 2925084 w 9273399"/>
              <a:gd name="connsiteY272" fmla="*/ 6218919 h 6349040"/>
              <a:gd name="connsiteX273" fmla="*/ 2890186 w 9273399"/>
              <a:gd name="connsiteY273" fmla="*/ 6176623 h 6349040"/>
              <a:gd name="connsiteX274" fmla="*/ 2876411 w 9273399"/>
              <a:gd name="connsiteY274" fmla="*/ 6195515 h 6349040"/>
              <a:gd name="connsiteX275" fmla="*/ 2540484 w 9273399"/>
              <a:gd name="connsiteY275" fmla="*/ 6349040 h 6349040"/>
              <a:gd name="connsiteX276" fmla="*/ 2226343 w 9273399"/>
              <a:gd name="connsiteY276" fmla="*/ 6218919 h 6349040"/>
              <a:gd name="connsiteX277" fmla="*/ 2191447 w 9273399"/>
              <a:gd name="connsiteY277" fmla="*/ 6176623 h 6349040"/>
              <a:gd name="connsiteX278" fmla="*/ 2177672 w 9273399"/>
              <a:gd name="connsiteY278" fmla="*/ 6195515 h 6349040"/>
              <a:gd name="connsiteX279" fmla="*/ 1841744 w 9273399"/>
              <a:gd name="connsiteY279" fmla="*/ 6349040 h 6349040"/>
              <a:gd name="connsiteX280" fmla="*/ 1527604 w 9273399"/>
              <a:gd name="connsiteY280" fmla="*/ 6218919 h 6349040"/>
              <a:gd name="connsiteX281" fmla="*/ 1492707 w 9273399"/>
              <a:gd name="connsiteY281" fmla="*/ 6176623 h 6349040"/>
              <a:gd name="connsiteX282" fmla="*/ 1478931 w 9273399"/>
              <a:gd name="connsiteY282" fmla="*/ 6195515 h 6349040"/>
              <a:gd name="connsiteX283" fmla="*/ 1143005 w 9273399"/>
              <a:gd name="connsiteY283" fmla="*/ 6349040 h 6349040"/>
              <a:gd name="connsiteX284" fmla="*/ 828864 w 9273399"/>
              <a:gd name="connsiteY284" fmla="*/ 6218919 h 6349040"/>
              <a:gd name="connsiteX285" fmla="*/ 793966 w 9273399"/>
              <a:gd name="connsiteY285" fmla="*/ 6176623 h 6349040"/>
              <a:gd name="connsiteX286" fmla="*/ 780191 w 9273399"/>
              <a:gd name="connsiteY286" fmla="*/ 6195515 h 6349040"/>
              <a:gd name="connsiteX287" fmla="*/ 444264 w 9273399"/>
              <a:gd name="connsiteY287" fmla="*/ 6349040 h 6349040"/>
              <a:gd name="connsiteX288" fmla="*/ 3 w 9273399"/>
              <a:gd name="connsiteY288" fmla="*/ 5904779 h 6349040"/>
              <a:gd name="connsiteX289" fmla="*/ 153528 w 9273399"/>
              <a:gd name="connsiteY289" fmla="*/ 5568852 h 6349040"/>
              <a:gd name="connsiteX290" fmla="*/ 162013 w 9273399"/>
              <a:gd name="connsiteY290" fmla="*/ 5562666 h 6349040"/>
              <a:gd name="connsiteX291" fmla="*/ 130121 w 9273399"/>
              <a:gd name="connsiteY291" fmla="*/ 5536353 h 6349040"/>
              <a:gd name="connsiteX292" fmla="*/ 0 w 9273399"/>
              <a:gd name="connsiteY292" fmla="*/ 5222213 h 6349040"/>
              <a:gd name="connsiteX293" fmla="*/ 130121 w 9273399"/>
              <a:gd name="connsiteY293" fmla="*/ 4908073 h 6349040"/>
              <a:gd name="connsiteX294" fmla="*/ 162011 w 9273399"/>
              <a:gd name="connsiteY294" fmla="*/ 4881762 h 6349040"/>
              <a:gd name="connsiteX295" fmla="*/ 153526 w 9273399"/>
              <a:gd name="connsiteY295" fmla="*/ 4875575 h 6349040"/>
              <a:gd name="connsiteX296" fmla="*/ 1 w 9273399"/>
              <a:gd name="connsiteY296" fmla="*/ 4539648 h 6349040"/>
              <a:gd name="connsiteX297" fmla="*/ 130121 w 9273399"/>
              <a:gd name="connsiteY297" fmla="*/ 4225508 h 6349040"/>
              <a:gd name="connsiteX298" fmla="*/ 162011 w 9273399"/>
              <a:gd name="connsiteY298" fmla="*/ 4199197 h 6349040"/>
              <a:gd name="connsiteX299" fmla="*/ 153526 w 9273399"/>
              <a:gd name="connsiteY299" fmla="*/ 4193010 h 6349040"/>
              <a:gd name="connsiteX300" fmla="*/ 1 w 9273399"/>
              <a:gd name="connsiteY300" fmla="*/ 3857083 h 6349040"/>
              <a:gd name="connsiteX301" fmla="*/ 130122 w 9273399"/>
              <a:gd name="connsiteY301" fmla="*/ 3542943 h 6349040"/>
              <a:gd name="connsiteX302" fmla="*/ 162011 w 9273399"/>
              <a:gd name="connsiteY302" fmla="*/ 3516632 h 6349040"/>
              <a:gd name="connsiteX303" fmla="*/ 153526 w 9273399"/>
              <a:gd name="connsiteY303" fmla="*/ 3510445 h 6349040"/>
              <a:gd name="connsiteX304" fmla="*/ 1 w 9273399"/>
              <a:gd name="connsiteY304" fmla="*/ 3174518 h 6349040"/>
              <a:gd name="connsiteX305" fmla="*/ 130122 w 9273399"/>
              <a:gd name="connsiteY305" fmla="*/ 2860379 h 6349040"/>
              <a:gd name="connsiteX306" fmla="*/ 162011 w 9273399"/>
              <a:gd name="connsiteY306" fmla="*/ 2834067 h 6349040"/>
              <a:gd name="connsiteX307" fmla="*/ 153526 w 9273399"/>
              <a:gd name="connsiteY307" fmla="*/ 2827881 h 6349040"/>
              <a:gd name="connsiteX308" fmla="*/ 1 w 9273399"/>
              <a:gd name="connsiteY308" fmla="*/ 2491954 h 6349040"/>
              <a:gd name="connsiteX309" fmla="*/ 130122 w 9273399"/>
              <a:gd name="connsiteY309" fmla="*/ 2177814 h 6349040"/>
              <a:gd name="connsiteX310" fmla="*/ 162011 w 9273399"/>
              <a:gd name="connsiteY310" fmla="*/ 2151505 h 6349040"/>
              <a:gd name="connsiteX311" fmla="*/ 153528 w 9273399"/>
              <a:gd name="connsiteY311" fmla="*/ 2145320 h 6349040"/>
              <a:gd name="connsiteX312" fmla="*/ 3 w 9273399"/>
              <a:gd name="connsiteY312" fmla="*/ 1809391 h 6349040"/>
              <a:gd name="connsiteX313" fmla="*/ 130124 w 9273399"/>
              <a:gd name="connsiteY313" fmla="*/ 1495250 h 6349040"/>
              <a:gd name="connsiteX314" fmla="*/ 162014 w 9273399"/>
              <a:gd name="connsiteY314" fmla="*/ 1468939 h 6349040"/>
              <a:gd name="connsiteX315" fmla="*/ 153529 w 9273399"/>
              <a:gd name="connsiteY315" fmla="*/ 1462753 h 6349040"/>
              <a:gd name="connsiteX316" fmla="*/ 4 w 9273399"/>
              <a:gd name="connsiteY316" fmla="*/ 1126826 h 6349040"/>
              <a:gd name="connsiteX317" fmla="*/ 130124 w 9273399"/>
              <a:gd name="connsiteY317" fmla="*/ 812685 h 6349040"/>
              <a:gd name="connsiteX318" fmla="*/ 162014 w 9273399"/>
              <a:gd name="connsiteY318" fmla="*/ 786374 h 6349040"/>
              <a:gd name="connsiteX319" fmla="*/ 153530 w 9273399"/>
              <a:gd name="connsiteY319" fmla="*/ 780188 h 6349040"/>
              <a:gd name="connsiteX320" fmla="*/ 5 w 9273399"/>
              <a:gd name="connsiteY320" fmla="*/ 444261 h 6349040"/>
              <a:gd name="connsiteX321" fmla="*/ 444266 w 9273399"/>
              <a:gd name="connsiteY321" fmla="*/ 1 h 6349040"/>
              <a:gd name="connsiteX322" fmla="*/ 780194 w 9273399"/>
              <a:gd name="connsiteY322" fmla="*/ 153526 h 6349040"/>
              <a:gd name="connsiteX323" fmla="*/ 793970 w 9273399"/>
              <a:gd name="connsiteY323" fmla="*/ 172418 h 6349040"/>
              <a:gd name="connsiteX324" fmla="*/ 828867 w 9273399"/>
              <a:gd name="connsiteY324" fmla="*/ 130121 h 6349040"/>
              <a:gd name="connsiteX325" fmla="*/ 1143008 w 9273399"/>
              <a:gd name="connsiteY325" fmla="*/ 1 h 6349040"/>
              <a:gd name="connsiteX326" fmla="*/ 1478934 w 9273399"/>
              <a:gd name="connsiteY326" fmla="*/ 153526 h 6349040"/>
              <a:gd name="connsiteX327" fmla="*/ 1492709 w 9273399"/>
              <a:gd name="connsiteY327" fmla="*/ 172418 h 6349040"/>
              <a:gd name="connsiteX328" fmla="*/ 1527607 w 9273399"/>
              <a:gd name="connsiteY328" fmla="*/ 130121 h 6349040"/>
              <a:gd name="connsiteX329" fmla="*/ 1841747 w 9273399"/>
              <a:gd name="connsiteY329" fmla="*/ 0 h 634904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  <a:cxn ang="0">
                <a:pos x="connsiteX65" y="connsiteY65"/>
              </a:cxn>
              <a:cxn ang="0">
                <a:pos x="connsiteX66" y="connsiteY66"/>
              </a:cxn>
              <a:cxn ang="0">
                <a:pos x="connsiteX67" y="connsiteY67"/>
              </a:cxn>
              <a:cxn ang="0">
                <a:pos x="connsiteX68" y="connsiteY68"/>
              </a:cxn>
              <a:cxn ang="0">
                <a:pos x="connsiteX69" y="connsiteY69"/>
              </a:cxn>
              <a:cxn ang="0">
                <a:pos x="connsiteX70" y="connsiteY70"/>
              </a:cxn>
              <a:cxn ang="0">
                <a:pos x="connsiteX71" y="connsiteY71"/>
              </a:cxn>
              <a:cxn ang="0">
                <a:pos x="connsiteX72" y="connsiteY72"/>
              </a:cxn>
              <a:cxn ang="0">
                <a:pos x="connsiteX73" y="connsiteY73"/>
              </a:cxn>
              <a:cxn ang="0">
                <a:pos x="connsiteX74" y="connsiteY74"/>
              </a:cxn>
              <a:cxn ang="0">
                <a:pos x="connsiteX75" y="connsiteY75"/>
              </a:cxn>
              <a:cxn ang="0">
                <a:pos x="connsiteX76" y="connsiteY76"/>
              </a:cxn>
              <a:cxn ang="0">
                <a:pos x="connsiteX77" y="connsiteY77"/>
              </a:cxn>
              <a:cxn ang="0">
                <a:pos x="connsiteX78" y="connsiteY78"/>
              </a:cxn>
              <a:cxn ang="0">
                <a:pos x="connsiteX79" y="connsiteY79"/>
              </a:cxn>
              <a:cxn ang="0">
                <a:pos x="connsiteX80" y="connsiteY80"/>
              </a:cxn>
              <a:cxn ang="0">
                <a:pos x="connsiteX81" y="connsiteY81"/>
              </a:cxn>
              <a:cxn ang="0">
                <a:pos x="connsiteX82" y="connsiteY82"/>
              </a:cxn>
              <a:cxn ang="0">
                <a:pos x="connsiteX83" y="connsiteY83"/>
              </a:cxn>
              <a:cxn ang="0">
                <a:pos x="connsiteX84" y="connsiteY84"/>
              </a:cxn>
              <a:cxn ang="0">
                <a:pos x="connsiteX85" y="connsiteY85"/>
              </a:cxn>
              <a:cxn ang="0">
                <a:pos x="connsiteX86" y="connsiteY86"/>
              </a:cxn>
              <a:cxn ang="0">
                <a:pos x="connsiteX87" y="connsiteY87"/>
              </a:cxn>
              <a:cxn ang="0">
                <a:pos x="connsiteX88" y="connsiteY88"/>
              </a:cxn>
              <a:cxn ang="0">
                <a:pos x="connsiteX89" y="connsiteY89"/>
              </a:cxn>
              <a:cxn ang="0">
                <a:pos x="connsiteX90" y="connsiteY90"/>
              </a:cxn>
              <a:cxn ang="0">
                <a:pos x="connsiteX91" y="connsiteY91"/>
              </a:cxn>
              <a:cxn ang="0">
                <a:pos x="connsiteX92" y="connsiteY92"/>
              </a:cxn>
              <a:cxn ang="0">
                <a:pos x="connsiteX93" y="connsiteY93"/>
              </a:cxn>
              <a:cxn ang="0">
                <a:pos x="connsiteX94" y="connsiteY94"/>
              </a:cxn>
              <a:cxn ang="0">
                <a:pos x="connsiteX95" y="connsiteY95"/>
              </a:cxn>
              <a:cxn ang="0">
                <a:pos x="connsiteX96" y="connsiteY96"/>
              </a:cxn>
              <a:cxn ang="0">
                <a:pos x="connsiteX97" y="connsiteY97"/>
              </a:cxn>
              <a:cxn ang="0">
                <a:pos x="connsiteX98" y="connsiteY98"/>
              </a:cxn>
              <a:cxn ang="0">
                <a:pos x="connsiteX99" y="connsiteY99"/>
              </a:cxn>
              <a:cxn ang="0">
                <a:pos x="connsiteX100" y="connsiteY100"/>
              </a:cxn>
              <a:cxn ang="0">
                <a:pos x="connsiteX101" y="connsiteY101"/>
              </a:cxn>
              <a:cxn ang="0">
                <a:pos x="connsiteX102" y="connsiteY102"/>
              </a:cxn>
              <a:cxn ang="0">
                <a:pos x="connsiteX103" y="connsiteY103"/>
              </a:cxn>
              <a:cxn ang="0">
                <a:pos x="connsiteX104" y="connsiteY104"/>
              </a:cxn>
              <a:cxn ang="0">
                <a:pos x="connsiteX105" y="connsiteY105"/>
              </a:cxn>
              <a:cxn ang="0">
                <a:pos x="connsiteX106" y="connsiteY106"/>
              </a:cxn>
              <a:cxn ang="0">
                <a:pos x="connsiteX107" y="connsiteY107"/>
              </a:cxn>
              <a:cxn ang="0">
                <a:pos x="connsiteX108" y="connsiteY108"/>
              </a:cxn>
              <a:cxn ang="0">
                <a:pos x="connsiteX109" y="connsiteY109"/>
              </a:cxn>
              <a:cxn ang="0">
                <a:pos x="connsiteX110" y="connsiteY110"/>
              </a:cxn>
              <a:cxn ang="0">
                <a:pos x="connsiteX111" y="connsiteY111"/>
              </a:cxn>
              <a:cxn ang="0">
                <a:pos x="connsiteX112" y="connsiteY112"/>
              </a:cxn>
              <a:cxn ang="0">
                <a:pos x="connsiteX113" y="connsiteY113"/>
              </a:cxn>
              <a:cxn ang="0">
                <a:pos x="connsiteX114" y="connsiteY114"/>
              </a:cxn>
              <a:cxn ang="0">
                <a:pos x="connsiteX115" y="connsiteY115"/>
              </a:cxn>
              <a:cxn ang="0">
                <a:pos x="connsiteX116" y="connsiteY116"/>
              </a:cxn>
              <a:cxn ang="0">
                <a:pos x="connsiteX117" y="connsiteY117"/>
              </a:cxn>
              <a:cxn ang="0">
                <a:pos x="connsiteX118" y="connsiteY118"/>
              </a:cxn>
              <a:cxn ang="0">
                <a:pos x="connsiteX119" y="connsiteY119"/>
              </a:cxn>
              <a:cxn ang="0">
                <a:pos x="connsiteX120" y="connsiteY120"/>
              </a:cxn>
              <a:cxn ang="0">
                <a:pos x="connsiteX121" y="connsiteY121"/>
              </a:cxn>
              <a:cxn ang="0">
                <a:pos x="connsiteX122" y="connsiteY122"/>
              </a:cxn>
              <a:cxn ang="0">
                <a:pos x="connsiteX123" y="connsiteY123"/>
              </a:cxn>
              <a:cxn ang="0">
                <a:pos x="connsiteX124" y="connsiteY124"/>
              </a:cxn>
              <a:cxn ang="0">
                <a:pos x="connsiteX125" y="connsiteY125"/>
              </a:cxn>
              <a:cxn ang="0">
                <a:pos x="connsiteX126" y="connsiteY126"/>
              </a:cxn>
              <a:cxn ang="0">
                <a:pos x="connsiteX127" y="connsiteY127"/>
              </a:cxn>
              <a:cxn ang="0">
                <a:pos x="connsiteX128" y="connsiteY128"/>
              </a:cxn>
              <a:cxn ang="0">
                <a:pos x="connsiteX129" y="connsiteY129"/>
              </a:cxn>
              <a:cxn ang="0">
                <a:pos x="connsiteX130" y="connsiteY130"/>
              </a:cxn>
              <a:cxn ang="0">
                <a:pos x="connsiteX131" y="connsiteY131"/>
              </a:cxn>
              <a:cxn ang="0">
                <a:pos x="connsiteX132" y="connsiteY132"/>
              </a:cxn>
              <a:cxn ang="0">
                <a:pos x="connsiteX133" y="connsiteY133"/>
              </a:cxn>
              <a:cxn ang="0">
                <a:pos x="connsiteX134" y="connsiteY134"/>
              </a:cxn>
              <a:cxn ang="0">
                <a:pos x="connsiteX135" y="connsiteY135"/>
              </a:cxn>
              <a:cxn ang="0">
                <a:pos x="connsiteX136" y="connsiteY136"/>
              </a:cxn>
              <a:cxn ang="0">
                <a:pos x="connsiteX137" y="connsiteY137"/>
              </a:cxn>
              <a:cxn ang="0">
                <a:pos x="connsiteX138" y="connsiteY138"/>
              </a:cxn>
              <a:cxn ang="0">
                <a:pos x="connsiteX139" y="connsiteY139"/>
              </a:cxn>
              <a:cxn ang="0">
                <a:pos x="connsiteX140" y="connsiteY140"/>
              </a:cxn>
              <a:cxn ang="0">
                <a:pos x="connsiteX141" y="connsiteY141"/>
              </a:cxn>
              <a:cxn ang="0">
                <a:pos x="connsiteX142" y="connsiteY142"/>
              </a:cxn>
              <a:cxn ang="0">
                <a:pos x="connsiteX143" y="connsiteY143"/>
              </a:cxn>
              <a:cxn ang="0">
                <a:pos x="connsiteX144" y="connsiteY144"/>
              </a:cxn>
              <a:cxn ang="0">
                <a:pos x="connsiteX145" y="connsiteY145"/>
              </a:cxn>
              <a:cxn ang="0">
                <a:pos x="connsiteX146" y="connsiteY146"/>
              </a:cxn>
              <a:cxn ang="0">
                <a:pos x="connsiteX147" y="connsiteY147"/>
              </a:cxn>
              <a:cxn ang="0">
                <a:pos x="connsiteX148" y="connsiteY148"/>
              </a:cxn>
              <a:cxn ang="0">
                <a:pos x="connsiteX149" y="connsiteY149"/>
              </a:cxn>
              <a:cxn ang="0">
                <a:pos x="connsiteX150" y="connsiteY150"/>
              </a:cxn>
              <a:cxn ang="0">
                <a:pos x="connsiteX151" y="connsiteY151"/>
              </a:cxn>
              <a:cxn ang="0">
                <a:pos x="connsiteX152" y="connsiteY152"/>
              </a:cxn>
              <a:cxn ang="0">
                <a:pos x="connsiteX153" y="connsiteY153"/>
              </a:cxn>
              <a:cxn ang="0">
                <a:pos x="connsiteX154" y="connsiteY154"/>
              </a:cxn>
              <a:cxn ang="0">
                <a:pos x="connsiteX155" y="connsiteY155"/>
              </a:cxn>
              <a:cxn ang="0">
                <a:pos x="connsiteX156" y="connsiteY156"/>
              </a:cxn>
              <a:cxn ang="0">
                <a:pos x="connsiteX157" y="connsiteY157"/>
              </a:cxn>
              <a:cxn ang="0">
                <a:pos x="connsiteX158" y="connsiteY158"/>
              </a:cxn>
              <a:cxn ang="0">
                <a:pos x="connsiteX159" y="connsiteY159"/>
              </a:cxn>
              <a:cxn ang="0">
                <a:pos x="connsiteX160" y="connsiteY160"/>
              </a:cxn>
              <a:cxn ang="0">
                <a:pos x="connsiteX161" y="connsiteY161"/>
              </a:cxn>
              <a:cxn ang="0">
                <a:pos x="connsiteX162" y="connsiteY162"/>
              </a:cxn>
              <a:cxn ang="0">
                <a:pos x="connsiteX163" y="connsiteY163"/>
              </a:cxn>
              <a:cxn ang="0">
                <a:pos x="connsiteX164" y="connsiteY164"/>
              </a:cxn>
              <a:cxn ang="0">
                <a:pos x="connsiteX165" y="connsiteY165"/>
              </a:cxn>
              <a:cxn ang="0">
                <a:pos x="connsiteX166" y="connsiteY166"/>
              </a:cxn>
              <a:cxn ang="0">
                <a:pos x="connsiteX167" y="connsiteY167"/>
              </a:cxn>
              <a:cxn ang="0">
                <a:pos x="connsiteX168" y="connsiteY168"/>
              </a:cxn>
              <a:cxn ang="0">
                <a:pos x="connsiteX169" y="connsiteY169"/>
              </a:cxn>
              <a:cxn ang="0">
                <a:pos x="connsiteX170" y="connsiteY170"/>
              </a:cxn>
              <a:cxn ang="0">
                <a:pos x="connsiteX171" y="connsiteY171"/>
              </a:cxn>
              <a:cxn ang="0">
                <a:pos x="connsiteX172" y="connsiteY172"/>
              </a:cxn>
              <a:cxn ang="0">
                <a:pos x="connsiteX173" y="connsiteY173"/>
              </a:cxn>
              <a:cxn ang="0">
                <a:pos x="connsiteX174" y="connsiteY174"/>
              </a:cxn>
              <a:cxn ang="0">
                <a:pos x="connsiteX175" y="connsiteY175"/>
              </a:cxn>
              <a:cxn ang="0">
                <a:pos x="connsiteX176" y="connsiteY176"/>
              </a:cxn>
              <a:cxn ang="0">
                <a:pos x="connsiteX177" y="connsiteY177"/>
              </a:cxn>
              <a:cxn ang="0">
                <a:pos x="connsiteX178" y="connsiteY178"/>
              </a:cxn>
              <a:cxn ang="0">
                <a:pos x="connsiteX179" y="connsiteY179"/>
              </a:cxn>
              <a:cxn ang="0">
                <a:pos x="connsiteX180" y="connsiteY180"/>
              </a:cxn>
              <a:cxn ang="0">
                <a:pos x="connsiteX181" y="connsiteY181"/>
              </a:cxn>
              <a:cxn ang="0">
                <a:pos x="connsiteX182" y="connsiteY182"/>
              </a:cxn>
              <a:cxn ang="0">
                <a:pos x="connsiteX183" y="connsiteY183"/>
              </a:cxn>
              <a:cxn ang="0">
                <a:pos x="connsiteX184" y="connsiteY184"/>
              </a:cxn>
              <a:cxn ang="0">
                <a:pos x="connsiteX185" y="connsiteY185"/>
              </a:cxn>
              <a:cxn ang="0">
                <a:pos x="connsiteX186" y="connsiteY186"/>
              </a:cxn>
              <a:cxn ang="0">
                <a:pos x="connsiteX187" y="connsiteY187"/>
              </a:cxn>
              <a:cxn ang="0">
                <a:pos x="connsiteX188" y="connsiteY188"/>
              </a:cxn>
              <a:cxn ang="0">
                <a:pos x="connsiteX189" y="connsiteY189"/>
              </a:cxn>
              <a:cxn ang="0">
                <a:pos x="connsiteX190" y="connsiteY190"/>
              </a:cxn>
              <a:cxn ang="0">
                <a:pos x="connsiteX191" y="connsiteY191"/>
              </a:cxn>
              <a:cxn ang="0">
                <a:pos x="connsiteX192" y="connsiteY192"/>
              </a:cxn>
              <a:cxn ang="0">
                <a:pos x="connsiteX193" y="connsiteY193"/>
              </a:cxn>
              <a:cxn ang="0">
                <a:pos x="connsiteX194" y="connsiteY194"/>
              </a:cxn>
              <a:cxn ang="0">
                <a:pos x="connsiteX195" y="connsiteY195"/>
              </a:cxn>
              <a:cxn ang="0">
                <a:pos x="connsiteX196" y="connsiteY196"/>
              </a:cxn>
              <a:cxn ang="0">
                <a:pos x="connsiteX197" y="connsiteY197"/>
              </a:cxn>
              <a:cxn ang="0">
                <a:pos x="connsiteX198" y="connsiteY198"/>
              </a:cxn>
              <a:cxn ang="0">
                <a:pos x="connsiteX199" y="connsiteY199"/>
              </a:cxn>
              <a:cxn ang="0">
                <a:pos x="connsiteX200" y="connsiteY200"/>
              </a:cxn>
              <a:cxn ang="0">
                <a:pos x="connsiteX201" y="connsiteY201"/>
              </a:cxn>
              <a:cxn ang="0">
                <a:pos x="connsiteX202" y="connsiteY202"/>
              </a:cxn>
              <a:cxn ang="0">
                <a:pos x="connsiteX203" y="connsiteY203"/>
              </a:cxn>
              <a:cxn ang="0">
                <a:pos x="connsiteX204" y="connsiteY204"/>
              </a:cxn>
              <a:cxn ang="0">
                <a:pos x="connsiteX205" y="connsiteY205"/>
              </a:cxn>
              <a:cxn ang="0">
                <a:pos x="connsiteX206" y="connsiteY206"/>
              </a:cxn>
              <a:cxn ang="0">
                <a:pos x="connsiteX207" y="connsiteY207"/>
              </a:cxn>
              <a:cxn ang="0">
                <a:pos x="connsiteX208" y="connsiteY208"/>
              </a:cxn>
              <a:cxn ang="0">
                <a:pos x="connsiteX209" y="connsiteY209"/>
              </a:cxn>
              <a:cxn ang="0">
                <a:pos x="connsiteX210" y="connsiteY210"/>
              </a:cxn>
              <a:cxn ang="0">
                <a:pos x="connsiteX211" y="connsiteY211"/>
              </a:cxn>
              <a:cxn ang="0">
                <a:pos x="connsiteX212" y="connsiteY212"/>
              </a:cxn>
              <a:cxn ang="0">
                <a:pos x="connsiteX213" y="connsiteY213"/>
              </a:cxn>
              <a:cxn ang="0">
                <a:pos x="connsiteX214" y="connsiteY214"/>
              </a:cxn>
              <a:cxn ang="0">
                <a:pos x="connsiteX215" y="connsiteY215"/>
              </a:cxn>
              <a:cxn ang="0">
                <a:pos x="connsiteX216" y="connsiteY216"/>
              </a:cxn>
              <a:cxn ang="0">
                <a:pos x="connsiteX217" y="connsiteY217"/>
              </a:cxn>
              <a:cxn ang="0">
                <a:pos x="connsiteX218" y="connsiteY218"/>
              </a:cxn>
              <a:cxn ang="0">
                <a:pos x="connsiteX219" y="connsiteY219"/>
              </a:cxn>
              <a:cxn ang="0">
                <a:pos x="connsiteX220" y="connsiteY220"/>
              </a:cxn>
              <a:cxn ang="0">
                <a:pos x="connsiteX221" y="connsiteY221"/>
              </a:cxn>
              <a:cxn ang="0">
                <a:pos x="connsiteX222" y="connsiteY222"/>
              </a:cxn>
              <a:cxn ang="0">
                <a:pos x="connsiteX223" y="connsiteY223"/>
              </a:cxn>
              <a:cxn ang="0">
                <a:pos x="connsiteX224" y="connsiteY224"/>
              </a:cxn>
              <a:cxn ang="0">
                <a:pos x="connsiteX225" y="connsiteY225"/>
              </a:cxn>
              <a:cxn ang="0">
                <a:pos x="connsiteX226" y="connsiteY226"/>
              </a:cxn>
              <a:cxn ang="0">
                <a:pos x="connsiteX227" y="connsiteY227"/>
              </a:cxn>
              <a:cxn ang="0">
                <a:pos x="connsiteX228" y="connsiteY228"/>
              </a:cxn>
              <a:cxn ang="0">
                <a:pos x="connsiteX229" y="connsiteY229"/>
              </a:cxn>
              <a:cxn ang="0">
                <a:pos x="connsiteX230" y="connsiteY230"/>
              </a:cxn>
              <a:cxn ang="0">
                <a:pos x="connsiteX231" y="connsiteY231"/>
              </a:cxn>
              <a:cxn ang="0">
                <a:pos x="connsiteX232" y="connsiteY232"/>
              </a:cxn>
              <a:cxn ang="0">
                <a:pos x="connsiteX233" y="connsiteY233"/>
              </a:cxn>
              <a:cxn ang="0">
                <a:pos x="connsiteX234" y="connsiteY234"/>
              </a:cxn>
              <a:cxn ang="0">
                <a:pos x="connsiteX235" y="connsiteY235"/>
              </a:cxn>
              <a:cxn ang="0">
                <a:pos x="connsiteX236" y="connsiteY236"/>
              </a:cxn>
              <a:cxn ang="0">
                <a:pos x="connsiteX237" y="connsiteY237"/>
              </a:cxn>
              <a:cxn ang="0">
                <a:pos x="connsiteX238" y="connsiteY238"/>
              </a:cxn>
              <a:cxn ang="0">
                <a:pos x="connsiteX239" y="connsiteY239"/>
              </a:cxn>
              <a:cxn ang="0">
                <a:pos x="connsiteX240" y="connsiteY240"/>
              </a:cxn>
              <a:cxn ang="0">
                <a:pos x="connsiteX241" y="connsiteY241"/>
              </a:cxn>
              <a:cxn ang="0">
                <a:pos x="connsiteX242" y="connsiteY242"/>
              </a:cxn>
              <a:cxn ang="0">
                <a:pos x="connsiteX243" y="connsiteY243"/>
              </a:cxn>
              <a:cxn ang="0">
                <a:pos x="connsiteX244" y="connsiteY244"/>
              </a:cxn>
              <a:cxn ang="0">
                <a:pos x="connsiteX245" y="connsiteY245"/>
              </a:cxn>
              <a:cxn ang="0">
                <a:pos x="connsiteX246" y="connsiteY246"/>
              </a:cxn>
              <a:cxn ang="0">
                <a:pos x="connsiteX247" y="connsiteY247"/>
              </a:cxn>
              <a:cxn ang="0">
                <a:pos x="connsiteX248" y="connsiteY248"/>
              </a:cxn>
              <a:cxn ang="0">
                <a:pos x="connsiteX249" y="connsiteY249"/>
              </a:cxn>
              <a:cxn ang="0">
                <a:pos x="connsiteX250" y="connsiteY250"/>
              </a:cxn>
              <a:cxn ang="0">
                <a:pos x="connsiteX251" y="connsiteY251"/>
              </a:cxn>
              <a:cxn ang="0">
                <a:pos x="connsiteX252" y="connsiteY252"/>
              </a:cxn>
              <a:cxn ang="0">
                <a:pos x="connsiteX253" y="connsiteY253"/>
              </a:cxn>
              <a:cxn ang="0">
                <a:pos x="connsiteX254" y="connsiteY254"/>
              </a:cxn>
              <a:cxn ang="0">
                <a:pos x="connsiteX255" y="connsiteY255"/>
              </a:cxn>
              <a:cxn ang="0">
                <a:pos x="connsiteX256" y="connsiteY256"/>
              </a:cxn>
              <a:cxn ang="0">
                <a:pos x="connsiteX257" y="connsiteY257"/>
              </a:cxn>
              <a:cxn ang="0">
                <a:pos x="connsiteX258" y="connsiteY258"/>
              </a:cxn>
              <a:cxn ang="0">
                <a:pos x="connsiteX259" y="connsiteY259"/>
              </a:cxn>
              <a:cxn ang="0">
                <a:pos x="connsiteX260" y="connsiteY260"/>
              </a:cxn>
              <a:cxn ang="0">
                <a:pos x="connsiteX261" y="connsiteY261"/>
              </a:cxn>
              <a:cxn ang="0">
                <a:pos x="connsiteX262" y="connsiteY262"/>
              </a:cxn>
              <a:cxn ang="0">
                <a:pos x="connsiteX263" y="connsiteY263"/>
              </a:cxn>
              <a:cxn ang="0">
                <a:pos x="connsiteX264" y="connsiteY264"/>
              </a:cxn>
              <a:cxn ang="0">
                <a:pos x="connsiteX265" y="connsiteY265"/>
              </a:cxn>
              <a:cxn ang="0">
                <a:pos x="connsiteX266" y="connsiteY266"/>
              </a:cxn>
              <a:cxn ang="0">
                <a:pos x="connsiteX267" y="connsiteY267"/>
              </a:cxn>
              <a:cxn ang="0">
                <a:pos x="connsiteX268" y="connsiteY268"/>
              </a:cxn>
              <a:cxn ang="0">
                <a:pos x="connsiteX269" y="connsiteY269"/>
              </a:cxn>
              <a:cxn ang="0">
                <a:pos x="connsiteX270" y="connsiteY270"/>
              </a:cxn>
              <a:cxn ang="0">
                <a:pos x="connsiteX271" y="connsiteY271"/>
              </a:cxn>
              <a:cxn ang="0">
                <a:pos x="connsiteX272" y="connsiteY272"/>
              </a:cxn>
              <a:cxn ang="0">
                <a:pos x="connsiteX273" y="connsiteY273"/>
              </a:cxn>
              <a:cxn ang="0">
                <a:pos x="connsiteX274" y="connsiteY274"/>
              </a:cxn>
              <a:cxn ang="0">
                <a:pos x="connsiteX275" y="connsiteY275"/>
              </a:cxn>
              <a:cxn ang="0">
                <a:pos x="connsiteX276" y="connsiteY276"/>
              </a:cxn>
              <a:cxn ang="0">
                <a:pos x="connsiteX277" y="connsiteY277"/>
              </a:cxn>
              <a:cxn ang="0">
                <a:pos x="connsiteX278" y="connsiteY278"/>
              </a:cxn>
              <a:cxn ang="0">
                <a:pos x="connsiteX279" y="connsiteY279"/>
              </a:cxn>
              <a:cxn ang="0">
                <a:pos x="connsiteX280" y="connsiteY280"/>
              </a:cxn>
              <a:cxn ang="0">
                <a:pos x="connsiteX281" y="connsiteY281"/>
              </a:cxn>
              <a:cxn ang="0">
                <a:pos x="connsiteX282" y="connsiteY282"/>
              </a:cxn>
              <a:cxn ang="0">
                <a:pos x="connsiteX283" y="connsiteY283"/>
              </a:cxn>
              <a:cxn ang="0">
                <a:pos x="connsiteX284" y="connsiteY284"/>
              </a:cxn>
              <a:cxn ang="0">
                <a:pos x="connsiteX285" y="connsiteY285"/>
              </a:cxn>
              <a:cxn ang="0">
                <a:pos x="connsiteX286" y="connsiteY286"/>
              </a:cxn>
              <a:cxn ang="0">
                <a:pos x="connsiteX287" y="connsiteY287"/>
              </a:cxn>
              <a:cxn ang="0">
                <a:pos x="connsiteX288" y="connsiteY288"/>
              </a:cxn>
              <a:cxn ang="0">
                <a:pos x="connsiteX289" y="connsiteY289"/>
              </a:cxn>
              <a:cxn ang="0">
                <a:pos x="connsiteX290" y="connsiteY290"/>
              </a:cxn>
              <a:cxn ang="0">
                <a:pos x="connsiteX291" y="connsiteY291"/>
              </a:cxn>
              <a:cxn ang="0">
                <a:pos x="connsiteX292" y="connsiteY292"/>
              </a:cxn>
              <a:cxn ang="0">
                <a:pos x="connsiteX293" y="connsiteY293"/>
              </a:cxn>
              <a:cxn ang="0">
                <a:pos x="connsiteX294" y="connsiteY294"/>
              </a:cxn>
              <a:cxn ang="0">
                <a:pos x="connsiteX295" y="connsiteY295"/>
              </a:cxn>
              <a:cxn ang="0">
                <a:pos x="connsiteX296" y="connsiteY296"/>
              </a:cxn>
              <a:cxn ang="0">
                <a:pos x="connsiteX297" y="connsiteY297"/>
              </a:cxn>
              <a:cxn ang="0">
                <a:pos x="connsiteX298" y="connsiteY298"/>
              </a:cxn>
              <a:cxn ang="0">
                <a:pos x="connsiteX299" y="connsiteY299"/>
              </a:cxn>
              <a:cxn ang="0">
                <a:pos x="connsiteX300" y="connsiteY300"/>
              </a:cxn>
              <a:cxn ang="0">
                <a:pos x="connsiteX301" y="connsiteY301"/>
              </a:cxn>
              <a:cxn ang="0">
                <a:pos x="connsiteX302" y="connsiteY302"/>
              </a:cxn>
              <a:cxn ang="0">
                <a:pos x="connsiteX303" y="connsiteY303"/>
              </a:cxn>
              <a:cxn ang="0">
                <a:pos x="connsiteX304" y="connsiteY304"/>
              </a:cxn>
              <a:cxn ang="0">
                <a:pos x="connsiteX305" y="connsiteY305"/>
              </a:cxn>
              <a:cxn ang="0">
                <a:pos x="connsiteX306" y="connsiteY306"/>
              </a:cxn>
              <a:cxn ang="0">
                <a:pos x="connsiteX307" y="connsiteY307"/>
              </a:cxn>
              <a:cxn ang="0">
                <a:pos x="connsiteX308" y="connsiteY308"/>
              </a:cxn>
              <a:cxn ang="0">
                <a:pos x="connsiteX309" y="connsiteY309"/>
              </a:cxn>
              <a:cxn ang="0">
                <a:pos x="connsiteX310" y="connsiteY310"/>
              </a:cxn>
              <a:cxn ang="0">
                <a:pos x="connsiteX311" y="connsiteY311"/>
              </a:cxn>
              <a:cxn ang="0">
                <a:pos x="connsiteX312" y="connsiteY312"/>
              </a:cxn>
              <a:cxn ang="0">
                <a:pos x="connsiteX313" y="connsiteY313"/>
              </a:cxn>
              <a:cxn ang="0">
                <a:pos x="connsiteX314" y="connsiteY314"/>
              </a:cxn>
              <a:cxn ang="0">
                <a:pos x="connsiteX315" y="connsiteY315"/>
              </a:cxn>
              <a:cxn ang="0">
                <a:pos x="connsiteX316" y="connsiteY316"/>
              </a:cxn>
              <a:cxn ang="0">
                <a:pos x="connsiteX317" y="connsiteY317"/>
              </a:cxn>
              <a:cxn ang="0">
                <a:pos x="connsiteX318" y="connsiteY318"/>
              </a:cxn>
              <a:cxn ang="0">
                <a:pos x="connsiteX319" y="connsiteY319"/>
              </a:cxn>
              <a:cxn ang="0">
                <a:pos x="connsiteX320" y="connsiteY320"/>
              </a:cxn>
              <a:cxn ang="0">
                <a:pos x="connsiteX321" y="connsiteY321"/>
              </a:cxn>
              <a:cxn ang="0">
                <a:pos x="connsiteX322" y="connsiteY322"/>
              </a:cxn>
              <a:cxn ang="0">
                <a:pos x="connsiteX323" y="connsiteY323"/>
              </a:cxn>
              <a:cxn ang="0">
                <a:pos x="connsiteX324" y="connsiteY324"/>
              </a:cxn>
              <a:cxn ang="0">
                <a:pos x="connsiteX325" y="connsiteY325"/>
              </a:cxn>
              <a:cxn ang="0">
                <a:pos x="connsiteX326" y="connsiteY326"/>
              </a:cxn>
              <a:cxn ang="0">
                <a:pos x="connsiteX327" y="connsiteY327"/>
              </a:cxn>
              <a:cxn ang="0">
                <a:pos x="connsiteX328" y="connsiteY328"/>
              </a:cxn>
              <a:cxn ang="0">
                <a:pos x="connsiteX329" y="connsiteY329"/>
              </a:cxn>
            </a:cxnLst>
            <a:rect l="l" t="t" r="r" b="b"/>
            <a:pathLst>
              <a:path w="9273399" h="6349040">
                <a:moveTo>
                  <a:pt x="8130401" y="77642"/>
                </a:moveTo>
                <a:cubicBezTo>
                  <a:pt x="7978542" y="77642"/>
                  <a:pt x="7848248" y="169972"/>
                  <a:pt x="7792592" y="301557"/>
                </a:cubicBezTo>
                <a:lnTo>
                  <a:pt x="7779885" y="342491"/>
                </a:lnTo>
                <a:lnTo>
                  <a:pt x="7745204" y="254156"/>
                </a:lnTo>
                <a:cubicBezTo>
                  <a:pt x="7680904" y="148332"/>
                  <a:pt x="7564538" y="77643"/>
                  <a:pt x="7431661" y="77643"/>
                </a:cubicBezTo>
                <a:cubicBezTo>
                  <a:pt x="7279802" y="77643"/>
                  <a:pt x="7149508" y="169972"/>
                  <a:pt x="7093852" y="301557"/>
                </a:cubicBezTo>
                <a:lnTo>
                  <a:pt x="7081145" y="342491"/>
                </a:lnTo>
                <a:lnTo>
                  <a:pt x="7046464" y="254156"/>
                </a:lnTo>
                <a:cubicBezTo>
                  <a:pt x="6982164" y="148332"/>
                  <a:pt x="6865798" y="77643"/>
                  <a:pt x="6732921" y="77643"/>
                </a:cubicBezTo>
                <a:cubicBezTo>
                  <a:pt x="6581062" y="77643"/>
                  <a:pt x="6450768" y="169972"/>
                  <a:pt x="6395112" y="301557"/>
                </a:cubicBezTo>
                <a:lnTo>
                  <a:pt x="6382405" y="342491"/>
                </a:lnTo>
                <a:lnTo>
                  <a:pt x="6347724" y="254156"/>
                </a:lnTo>
                <a:cubicBezTo>
                  <a:pt x="6283424" y="148332"/>
                  <a:pt x="6167058" y="77643"/>
                  <a:pt x="6034181" y="77643"/>
                </a:cubicBezTo>
                <a:cubicBezTo>
                  <a:pt x="5882322" y="77643"/>
                  <a:pt x="5752028" y="169972"/>
                  <a:pt x="5696372" y="301557"/>
                </a:cubicBezTo>
                <a:lnTo>
                  <a:pt x="5683665" y="342491"/>
                </a:lnTo>
                <a:lnTo>
                  <a:pt x="5648985" y="254156"/>
                </a:lnTo>
                <a:cubicBezTo>
                  <a:pt x="5584684" y="148332"/>
                  <a:pt x="5468318" y="77643"/>
                  <a:pt x="5335441" y="77643"/>
                </a:cubicBezTo>
                <a:cubicBezTo>
                  <a:pt x="5183582" y="77643"/>
                  <a:pt x="5053288" y="169972"/>
                  <a:pt x="4997632" y="301557"/>
                </a:cubicBezTo>
                <a:lnTo>
                  <a:pt x="4984925" y="342491"/>
                </a:lnTo>
                <a:lnTo>
                  <a:pt x="4950244" y="254157"/>
                </a:lnTo>
                <a:cubicBezTo>
                  <a:pt x="4885944" y="148333"/>
                  <a:pt x="4769578" y="77643"/>
                  <a:pt x="4636701" y="77643"/>
                </a:cubicBezTo>
                <a:cubicBezTo>
                  <a:pt x="4484842" y="77643"/>
                  <a:pt x="4354548" y="169972"/>
                  <a:pt x="4298892" y="301557"/>
                </a:cubicBezTo>
                <a:lnTo>
                  <a:pt x="4286186" y="342491"/>
                </a:lnTo>
                <a:lnTo>
                  <a:pt x="4251505" y="254157"/>
                </a:lnTo>
                <a:cubicBezTo>
                  <a:pt x="4187205" y="148333"/>
                  <a:pt x="4070839" y="77643"/>
                  <a:pt x="3937961" y="77643"/>
                </a:cubicBezTo>
                <a:cubicBezTo>
                  <a:pt x="3786108" y="77643"/>
                  <a:pt x="3655813" y="169972"/>
                  <a:pt x="3600158" y="301557"/>
                </a:cubicBezTo>
                <a:lnTo>
                  <a:pt x="3587451" y="342491"/>
                </a:lnTo>
                <a:lnTo>
                  <a:pt x="3552770" y="254157"/>
                </a:lnTo>
                <a:cubicBezTo>
                  <a:pt x="3488470" y="148333"/>
                  <a:pt x="3372103" y="77643"/>
                  <a:pt x="3239227" y="77643"/>
                </a:cubicBezTo>
                <a:cubicBezTo>
                  <a:pt x="3087367" y="77643"/>
                  <a:pt x="2957073" y="169972"/>
                  <a:pt x="2901417" y="301557"/>
                </a:cubicBezTo>
                <a:lnTo>
                  <a:pt x="2888711" y="342491"/>
                </a:lnTo>
                <a:lnTo>
                  <a:pt x="2854030" y="254157"/>
                </a:lnTo>
                <a:cubicBezTo>
                  <a:pt x="2789730" y="148333"/>
                  <a:pt x="2673364" y="77643"/>
                  <a:pt x="2540486" y="77643"/>
                </a:cubicBezTo>
                <a:cubicBezTo>
                  <a:pt x="2388627" y="77643"/>
                  <a:pt x="2258333" y="169972"/>
                  <a:pt x="2202678" y="301557"/>
                </a:cubicBezTo>
                <a:lnTo>
                  <a:pt x="2189971" y="342491"/>
                </a:lnTo>
                <a:lnTo>
                  <a:pt x="2155290" y="254157"/>
                </a:lnTo>
                <a:cubicBezTo>
                  <a:pt x="2090990" y="148333"/>
                  <a:pt x="1974624" y="77643"/>
                  <a:pt x="1841746" y="77643"/>
                </a:cubicBezTo>
                <a:cubicBezTo>
                  <a:pt x="1689887" y="77643"/>
                  <a:pt x="1559593" y="169973"/>
                  <a:pt x="1503937" y="301558"/>
                </a:cubicBezTo>
                <a:lnTo>
                  <a:pt x="1491231" y="342491"/>
                </a:lnTo>
                <a:lnTo>
                  <a:pt x="1456550" y="254157"/>
                </a:lnTo>
                <a:cubicBezTo>
                  <a:pt x="1392250" y="148333"/>
                  <a:pt x="1275884" y="77643"/>
                  <a:pt x="1143007" y="77643"/>
                </a:cubicBezTo>
                <a:cubicBezTo>
                  <a:pt x="991148" y="77643"/>
                  <a:pt x="860853" y="169973"/>
                  <a:pt x="805197" y="301558"/>
                </a:cubicBezTo>
                <a:lnTo>
                  <a:pt x="792490" y="342491"/>
                </a:lnTo>
                <a:lnTo>
                  <a:pt x="757809" y="254157"/>
                </a:lnTo>
                <a:cubicBezTo>
                  <a:pt x="693509" y="148333"/>
                  <a:pt x="577143" y="77643"/>
                  <a:pt x="444266" y="77643"/>
                </a:cubicBezTo>
                <a:cubicBezTo>
                  <a:pt x="241787" y="77643"/>
                  <a:pt x="77646" y="241784"/>
                  <a:pt x="77646" y="444262"/>
                </a:cubicBezTo>
                <a:cubicBezTo>
                  <a:pt x="77646" y="599285"/>
                  <a:pt x="173863" y="731834"/>
                  <a:pt x="309836" y="785451"/>
                </a:cubicBezTo>
                <a:lnTo>
                  <a:pt x="311478" y="785939"/>
                </a:lnTo>
                <a:lnTo>
                  <a:pt x="301559" y="789018"/>
                </a:lnTo>
                <a:cubicBezTo>
                  <a:pt x="169974" y="844675"/>
                  <a:pt x="77645" y="974968"/>
                  <a:pt x="77645" y="1126826"/>
                </a:cubicBezTo>
                <a:cubicBezTo>
                  <a:pt x="77645" y="1281849"/>
                  <a:pt x="173861" y="1414399"/>
                  <a:pt x="309834" y="1468016"/>
                </a:cubicBezTo>
                <a:lnTo>
                  <a:pt x="311479" y="1468504"/>
                </a:lnTo>
                <a:lnTo>
                  <a:pt x="301559" y="1471583"/>
                </a:lnTo>
                <a:cubicBezTo>
                  <a:pt x="169974" y="1527239"/>
                  <a:pt x="77644" y="1657533"/>
                  <a:pt x="77644" y="1809392"/>
                </a:cubicBezTo>
                <a:cubicBezTo>
                  <a:pt x="77644" y="1964412"/>
                  <a:pt x="173861" y="2096962"/>
                  <a:pt x="309834" y="2150580"/>
                </a:cubicBezTo>
                <a:lnTo>
                  <a:pt x="311476" y="2151067"/>
                </a:lnTo>
                <a:lnTo>
                  <a:pt x="301557" y="2154147"/>
                </a:lnTo>
                <a:cubicBezTo>
                  <a:pt x="169972" y="2209802"/>
                  <a:pt x="77642" y="2340096"/>
                  <a:pt x="77642" y="2491955"/>
                </a:cubicBezTo>
                <a:cubicBezTo>
                  <a:pt x="77642" y="2646977"/>
                  <a:pt x="173859" y="2779527"/>
                  <a:pt x="309832" y="2833144"/>
                </a:cubicBezTo>
                <a:lnTo>
                  <a:pt x="311476" y="2833632"/>
                </a:lnTo>
                <a:lnTo>
                  <a:pt x="301557" y="2836711"/>
                </a:lnTo>
                <a:cubicBezTo>
                  <a:pt x="169971" y="2892367"/>
                  <a:pt x="77642" y="3022661"/>
                  <a:pt x="77642" y="3174519"/>
                </a:cubicBezTo>
                <a:cubicBezTo>
                  <a:pt x="77642" y="3329541"/>
                  <a:pt x="173859" y="3462091"/>
                  <a:pt x="309832" y="3515708"/>
                </a:cubicBezTo>
                <a:lnTo>
                  <a:pt x="311476" y="3516197"/>
                </a:lnTo>
                <a:lnTo>
                  <a:pt x="301557" y="3519276"/>
                </a:lnTo>
                <a:cubicBezTo>
                  <a:pt x="169971" y="3574932"/>
                  <a:pt x="77642" y="3705226"/>
                  <a:pt x="77642" y="3857084"/>
                </a:cubicBezTo>
                <a:cubicBezTo>
                  <a:pt x="77642" y="4012107"/>
                  <a:pt x="173858" y="4144656"/>
                  <a:pt x="309831" y="4198273"/>
                </a:cubicBezTo>
                <a:lnTo>
                  <a:pt x="311476" y="4198762"/>
                </a:lnTo>
                <a:lnTo>
                  <a:pt x="301556" y="4201841"/>
                </a:lnTo>
                <a:cubicBezTo>
                  <a:pt x="169971" y="4257497"/>
                  <a:pt x="77642" y="4387791"/>
                  <a:pt x="77642" y="4539649"/>
                </a:cubicBezTo>
                <a:cubicBezTo>
                  <a:pt x="77642" y="4694672"/>
                  <a:pt x="173858" y="4827221"/>
                  <a:pt x="309831" y="4880838"/>
                </a:cubicBezTo>
                <a:lnTo>
                  <a:pt x="311476" y="4881327"/>
                </a:lnTo>
                <a:lnTo>
                  <a:pt x="301556" y="4884406"/>
                </a:lnTo>
                <a:cubicBezTo>
                  <a:pt x="169971" y="4940062"/>
                  <a:pt x="77641" y="5070356"/>
                  <a:pt x="77641" y="5222214"/>
                </a:cubicBezTo>
                <a:cubicBezTo>
                  <a:pt x="77641" y="5374073"/>
                  <a:pt x="169971" y="5504367"/>
                  <a:pt x="301556" y="5560022"/>
                </a:cubicBezTo>
                <a:lnTo>
                  <a:pt x="311479" y="5563103"/>
                </a:lnTo>
                <a:lnTo>
                  <a:pt x="309834" y="5563591"/>
                </a:lnTo>
                <a:cubicBezTo>
                  <a:pt x="173860" y="5617208"/>
                  <a:pt x="77644" y="5749758"/>
                  <a:pt x="77644" y="5904780"/>
                </a:cubicBezTo>
                <a:cubicBezTo>
                  <a:pt x="77644" y="6107258"/>
                  <a:pt x="241785" y="6271399"/>
                  <a:pt x="444264" y="6271399"/>
                </a:cubicBezTo>
                <a:cubicBezTo>
                  <a:pt x="577141" y="6271399"/>
                  <a:pt x="693507" y="6200710"/>
                  <a:pt x="757807" y="6094885"/>
                </a:cubicBezTo>
                <a:lnTo>
                  <a:pt x="792488" y="6006551"/>
                </a:lnTo>
                <a:lnTo>
                  <a:pt x="805195" y="6047485"/>
                </a:lnTo>
                <a:cubicBezTo>
                  <a:pt x="860851" y="6179070"/>
                  <a:pt x="991145" y="6271399"/>
                  <a:pt x="1143004" y="6271399"/>
                </a:cubicBezTo>
                <a:cubicBezTo>
                  <a:pt x="1275881" y="6271399"/>
                  <a:pt x="1392247" y="6200710"/>
                  <a:pt x="1456548" y="6094885"/>
                </a:cubicBezTo>
                <a:lnTo>
                  <a:pt x="1491228" y="6006551"/>
                </a:lnTo>
                <a:lnTo>
                  <a:pt x="1503935" y="6047485"/>
                </a:lnTo>
                <a:cubicBezTo>
                  <a:pt x="1559591" y="6179070"/>
                  <a:pt x="1689885" y="6271399"/>
                  <a:pt x="1841745" y="6271399"/>
                </a:cubicBezTo>
                <a:cubicBezTo>
                  <a:pt x="1974621" y="6271399"/>
                  <a:pt x="2090987" y="6200710"/>
                  <a:pt x="2155286" y="6094885"/>
                </a:cubicBezTo>
                <a:lnTo>
                  <a:pt x="2189968" y="6006551"/>
                </a:lnTo>
                <a:lnTo>
                  <a:pt x="2202675" y="6047485"/>
                </a:lnTo>
                <a:cubicBezTo>
                  <a:pt x="2258331" y="6179070"/>
                  <a:pt x="2388624" y="6271399"/>
                  <a:pt x="2540484" y="6271399"/>
                </a:cubicBezTo>
                <a:cubicBezTo>
                  <a:pt x="2673362" y="6271399"/>
                  <a:pt x="2789727" y="6200710"/>
                  <a:pt x="2854027" y="6094885"/>
                </a:cubicBezTo>
                <a:lnTo>
                  <a:pt x="2888709" y="6006551"/>
                </a:lnTo>
                <a:lnTo>
                  <a:pt x="2901415" y="6047485"/>
                </a:lnTo>
                <a:cubicBezTo>
                  <a:pt x="2957071" y="6179070"/>
                  <a:pt x="3087365" y="6271399"/>
                  <a:pt x="3239224" y="6271399"/>
                </a:cubicBezTo>
                <a:cubicBezTo>
                  <a:pt x="3372101" y="6271399"/>
                  <a:pt x="3488467" y="6200710"/>
                  <a:pt x="3552767" y="6094885"/>
                </a:cubicBezTo>
                <a:lnTo>
                  <a:pt x="3587448" y="6006551"/>
                </a:lnTo>
                <a:lnTo>
                  <a:pt x="3600155" y="6047485"/>
                </a:lnTo>
                <a:cubicBezTo>
                  <a:pt x="3655810" y="6179070"/>
                  <a:pt x="3786105" y="6271399"/>
                  <a:pt x="3937961" y="6271399"/>
                </a:cubicBezTo>
                <a:cubicBezTo>
                  <a:pt x="4070838" y="6271399"/>
                  <a:pt x="4187204" y="6200710"/>
                  <a:pt x="4251505" y="6094885"/>
                </a:cubicBezTo>
                <a:lnTo>
                  <a:pt x="4286186" y="6006551"/>
                </a:lnTo>
                <a:lnTo>
                  <a:pt x="4298892" y="6047485"/>
                </a:lnTo>
                <a:cubicBezTo>
                  <a:pt x="4354548" y="6179070"/>
                  <a:pt x="4484842" y="6271399"/>
                  <a:pt x="4636701" y="6271399"/>
                </a:cubicBezTo>
                <a:cubicBezTo>
                  <a:pt x="4769578" y="6271399"/>
                  <a:pt x="4885944" y="6200710"/>
                  <a:pt x="4950244" y="6094885"/>
                </a:cubicBezTo>
                <a:lnTo>
                  <a:pt x="4984925" y="6006550"/>
                </a:lnTo>
                <a:lnTo>
                  <a:pt x="4997632" y="6047485"/>
                </a:lnTo>
                <a:cubicBezTo>
                  <a:pt x="5053288" y="6179070"/>
                  <a:pt x="5183582" y="6271399"/>
                  <a:pt x="5335441" y="6271399"/>
                </a:cubicBezTo>
                <a:cubicBezTo>
                  <a:pt x="5468318" y="6271399"/>
                  <a:pt x="5584684" y="6200710"/>
                  <a:pt x="5648984" y="6094885"/>
                </a:cubicBezTo>
                <a:lnTo>
                  <a:pt x="5683665" y="6006551"/>
                </a:lnTo>
                <a:lnTo>
                  <a:pt x="5696372" y="6047485"/>
                </a:lnTo>
                <a:cubicBezTo>
                  <a:pt x="5752028" y="6179070"/>
                  <a:pt x="5882322" y="6271399"/>
                  <a:pt x="6034181" y="6271399"/>
                </a:cubicBezTo>
                <a:cubicBezTo>
                  <a:pt x="6167058" y="6271399"/>
                  <a:pt x="6283424" y="6200710"/>
                  <a:pt x="6347724" y="6094885"/>
                </a:cubicBezTo>
                <a:lnTo>
                  <a:pt x="6382405" y="6006551"/>
                </a:lnTo>
                <a:lnTo>
                  <a:pt x="6395112" y="6047485"/>
                </a:lnTo>
                <a:cubicBezTo>
                  <a:pt x="6450768" y="6179070"/>
                  <a:pt x="6581062" y="6271399"/>
                  <a:pt x="6732921" y="6271399"/>
                </a:cubicBezTo>
                <a:cubicBezTo>
                  <a:pt x="6865798" y="6271399"/>
                  <a:pt x="6982164" y="6200710"/>
                  <a:pt x="7046464" y="6094885"/>
                </a:cubicBezTo>
                <a:lnTo>
                  <a:pt x="7081145" y="6006551"/>
                </a:lnTo>
                <a:lnTo>
                  <a:pt x="7093852" y="6047485"/>
                </a:lnTo>
                <a:cubicBezTo>
                  <a:pt x="7149508" y="6179070"/>
                  <a:pt x="7279802" y="6271399"/>
                  <a:pt x="7431661" y="6271399"/>
                </a:cubicBezTo>
                <a:cubicBezTo>
                  <a:pt x="7564538" y="6271399"/>
                  <a:pt x="7680904" y="6200710"/>
                  <a:pt x="7745204" y="6094885"/>
                </a:cubicBezTo>
                <a:lnTo>
                  <a:pt x="7779885" y="6006551"/>
                </a:lnTo>
                <a:lnTo>
                  <a:pt x="7792592" y="6047485"/>
                </a:lnTo>
                <a:cubicBezTo>
                  <a:pt x="7848248" y="6179070"/>
                  <a:pt x="7978542" y="6271399"/>
                  <a:pt x="8130401" y="6271399"/>
                </a:cubicBezTo>
                <a:cubicBezTo>
                  <a:pt x="8263278" y="6271399"/>
                  <a:pt x="8379644" y="6200710"/>
                  <a:pt x="8443944" y="6094885"/>
                </a:cubicBezTo>
                <a:lnTo>
                  <a:pt x="8478624" y="6006555"/>
                </a:lnTo>
                <a:lnTo>
                  <a:pt x="8491329" y="6047485"/>
                </a:lnTo>
                <a:cubicBezTo>
                  <a:pt x="8546985" y="6179070"/>
                  <a:pt x="8677279" y="6271399"/>
                  <a:pt x="8829138" y="6271399"/>
                </a:cubicBezTo>
                <a:cubicBezTo>
                  <a:pt x="9031617" y="6271399"/>
                  <a:pt x="9195758" y="6107258"/>
                  <a:pt x="9195758" y="5904780"/>
                </a:cubicBezTo>
                <a:cubicBezTo>
                  <a:pt x="9195758" y="5749758"/>
                  <a:pt x="9099542" y="5617208"/>
                  <a:pt x="8963569" y="5563591"/>
                </a:cubicBezTo>
                <a:lnTo>
                  <a:pt x="8961922" y="5563102"/>
                </a:lnTo>
                <a:lnTo>
                  <a:pt x="8971843" y="5560022"/>
                </a:lnTo>
                <a:cubicBezTo>
                  <a:pt x="9103429" y="5504367"/>
                  <a:pt x="9195758" y="5374073"/>
                  <a:pt x="9195758" y="5222214"/>
                </a:cubicBezTo>
                <a:cubicBezTo>
                  <a:pt x="9195758" y="5070356"/>
                  <a:pt x="9103429" y="4940062"/>
                  <a:pt x="8971843" y="4884406"/>
                </a:cubicBezTo>
                <a:lnTo>
                  <a:pt x="8961924" y="4881327"/>
                </a:lnTo>
                <a:lnTo>
                  <a:pt x="8963569" y="4880838"/>
                </a:lnTo>
                <a:cubicBezTo>
                  <a:pt x="9099542" y="4827221"/>
                  <a:pt x="9195758" y="4694671"/>
                  <a:pt x="9195758" y="4539649"/>
                </a:cubicBezTo>
                <a:cubicBezTo>
                  <a:pt x="9195758" y="4387791"/>
                  <a:pt x="9103429" y="4257497"/>
                  <a:pt x="8971843" y="4201841"/>
                </a:cubicBezTo>
                <a:lnTo>
                  <a:pt x="8961924" y="4198762"/>
                </a:lnTo>
                <a:lnTo>
                  <a:pt x="8963569" y="4198273"/>
                </a:lnTo>
                <a:cubicBezTo>
                  <a:pt x="9099542" y="4144656"/>
                  <a:pt x="9195758" y="4012106"/>
                  <a:pt x="9195758" y="3857084"/>
                </a:cubicBezTo>
                <a:cubicBezTo>
                  <a:pt x="9195758" y="3705226"/>
                  <a:pt x="9103429" y="3574932"/>
                  <a:pt x="8971843" y="3519276"/>
                </a:cubicBezTo>
                <a:lnTo>
                  <a:pt x="8961924" y="3516197"/>
                </a:lnTo>
                <a:lnTo>
                  <a:pt x="8963569" y="3515708"/>
                </a:lnTo>
                <a:cubicBezTo>
                  <a:pt x="9099542" y="3462091"/>
                  <a:pt x="9195758" y="3329541"/>
                  <a:pt x="9195758" y="3174519"/>
                </a:cubicBezTo>
                <a:cubicBezTo>
                  <a:pt x="9195758" y="3022661"/>
                  <a:pt x="9103429" y="2892367"/>
                  <a:pt x="8971843" y="2836711"/>
                </a:cubicBezTo>
                <a:lnTo>
                  <a:pt x="8961924" y="2833632"/>
                </a:lnTo>
                <a:lnTo>
                  <a:pt x="8963569" y="2833144"/>
                </a:lnTo>
                <a:cubicBezTo>
                  <a:pt x="9099542" y="2779527"/>
                  <a:pt x="9195758" y="2646977"/>
                  <a:pt x="9195758" y="2491955"/>
                </a:cubicBezTo>
                <a:cubicBezTo>
                  <a:pt x="9195758" y="2340096"/>
                  <a:pt x="9103429" y="2209802"/>
                  <a:pt x="8971843" y="2154147"/>
                </a:cubicBezTo>
                <a:lnTo>
                  <a:pt x="8961925" y="2151067"/>
                </a:lnTo>
                <a:lnTo>
                  <a:pt x="8963569" y="2150580"/>
                </a:lnTo>
                <a:cubicBezTo>
                  <a:pt x="9099542" y="2096962"/>
                  <a:pt x="9195758" y="1964412"/>
                  <a:pt x="9195758" y="1809392"/>
                </a:cubicBezTo>
                <a:cubicBezTo>
                  <a:pt x="9195758" y="1657533"/>
                  <a:pt x="9103429" y="1527239"/>
                  <a:pt x="8971843" y="1471583"/>
                </a:cubicBezTo>
                <a:lnTo>
                  <a:pt x="8961924" y="1468504"/>
                </a:lnTo>
                <a:lnTo>
                  <a:pt x="8963569" y="1468016"/>
                </a:lnTo>
                <a:cubicBezTo>
                  <a:pt x="9099542" y="1414399"/>
                  <a:pt x="9195758" y="1281849"/>
                  <a:pt x="9195758" y="1126826"/>
                </a:cubicBezTo>
                <a:cubicBezTo>
                  <a:pt x="9195758" y="974968"/>
                  <a:pt x="9103429" y="844675"/>
                  <a:pt x="8971843" y="789018"/>
                </a:cubicBezTo>
                <a:lnTo>
                  <a:pt x="8961924" y="785939"/>
                </a:lnTo>
                <a:lnTo>
                  <a:pt x="8963569" y="785450"/>
                </a:lnTo>
                <a:cubicBezTo>
                  <a:pt x="9099542" y="731833"/>
                  <a:pt x="9195758" y="599284"/>
                  <a:pt x="9195758" y="444261"/>
                </a:cubicBezTo>
                <a:cubicBezTo>
                  <a:pt x="9195758" y="241783"/>
                  <a:pt x="9031617" y="77642"/>
                  <a:pt x="8829138" y="77642"/>
                </a:cubicBezTo>
                <a:cubicBezTo>
                  <a:pt x="8677279" y="77642"/>
                  <a:pt x="8546985" y="169972"/>
                  <a:pt x="8491329" y="301557"/>
                </a:cubicBezTo>
                <a:lnTo>
                  <a:pt x="8478624" y="342486"/>
                </a:lnTo>
                <a:lnTo>
                  <a:pt x="8443945" y="254156"/>
                </a:lnTo>
                <a:cubicBezTo>
                  <a:pt x="8379644" y="148332"/>
                  <a:pt x="8263278" y="77642"/>
                  <a:pt x="8130401" y="77642"/>
                </a:cubicBezTo>
                <a:close/>
                <a:moveTo>
                  <a:pt x="1841747" y="0"/>
                </a:moveTo>
                <a:cubicBezTo>
                  <a:pt x="1975928" y="0"/>
                  <a:pt x="2096215" y="59487"/>
                  <a:pt x="2177674" y="153525"/>
                </a:cubicBezTo>
                <a:lnTo>
                  <a:pt x="2191448" y="172418"/>
                </a:lnTo>
                <a:lnTo>
                  <a:pt x="2226347" y="130121"/>
                </a:lnTo>
                <a:cubicBezTo>
                  <a:pt x="2306742" y="49726"/>
                  <a:pt x="2417808" y="0"/>
                  <a:pt x="2540487" y="0"/>
                </a:cubicBezTo>
                <a:cubicBezTo>
                  <a:pt x="2674668" y="0"/>
                  <a:pt x="2794954" y="59486"/>
                  <a:pt x="2876414" y="153525"/>
                </a:cubicBezTo>
                <a:lnTo>
                  <a:pt x="2890189" y="172418"/>
                </a:lnTo>
                <a:lnTo>
                  <a:pt x="2925087" y="130121"/>
                </a:lnTo>
                <a:cubicBezTo>
                  <a:pt x="3005482" y="49726"/>
                  <a:pt x="3116548" y="0"/>
                  <a:pt x="3239227" y="0"/>
                </a:cubicBezTo>
                <a:cubicBezTo>
                  <a:pt x="3373408" y="0"/>
                  <a:pt x="3493695" y="59486"/>
                  <a:pt x="3575154" y="153525"/>
                </a:cubicBezTo>
                <a:lnTo>
                  <a:pt x="3588929" y="172418"/>
                </a:lnTo>
                <a:lnTo>
                  <a:pt x="3623826" y="130121"/>
                </a:lnTo>
                <a:cubicBezTo>
                  <a:pt x="3704222" y="49726"/>
                  <a:pt x="3815287" y="0"/>
                  <a:pt x="3937961" y="0"/>
                </a:cubicBezTo>
                <a:cubicBezTo>
                  <a:pt x="4072142" y="0"/>
                  <a:pt x="4192429" y="59486"/>
                  <a:pt x="4273888" y="153525"/>
                </a:cubicBezTo>
                <a:lnTo>
                  <a:pt x="4287663" y="172418"/>
                </a:lnTo>
                <a:lnTo>
                  <a:pt x="4322561" y="130121"/>
                </a:lnTo>
                <a:cubicBezTo>
                  <a:pt x="4402957" y="49726"/>
                  <a:pt x="4514022" y="0"/>
                  <a:pt x="4636701" y="0"/>
                </a:cubicBezTo>
                <a:cubicBezTo>
                  <a:pt x="4770882" y="0"/>
                  <a:pt x="4891169" y="59486"/>
                  <a:pt x="4972628" y="153525"/>
                </a:cubicBezTo>
                <a:lnTo>
                  <a:pt x="4986403" y="172418"/>
                </a:lnTo>
                <a:lnTo>
                  <a:pt x="5021301" y="130121"/>
                </a:lnTo>
                <a:cubicBezTo>
                  <a:pt x="5101697" y="49726"/>
                  <a:pt x="5212762" y="0"/>
                  <a:pt x="5335441" y="0"/>
                </a:cubicBezTo>
                <a:cubicBezTo>
                  <a:pt x="5469622" y="0"/>
                  <a:pt x="5589909" y="59486"/>
                  <a:pt x="5671368" y="153525"/>
                </a:cubicBezTo>
                <a:lnTo>
                  <a:pt x="5685143" y="172418"/>
                </a:lnTo>
                <a:lnTo>
                  <a:pt x="5720041" y="130121"/>
                </a:lnTo>
                <a:cubicBezTo>
                  <a:pt x="5800437" y="49725"/>
                  <a:pt x="5911502" y="0"/>
                  <a:pt x="6034181" y="0"/>
                </a:cubicBezTo>
                <a:cubicBezTo>
                  <a:pt x="6168362" y="0"/>
                  <a:pt x="6288649" y="59486"/>
                  <a:pt x="6370108" y="153525"/>
                </a:cubicBezTo>
                <a:lnTo>
                  <a:pt x="6383883" y="172418"/>
                </a:lnTo>
                <a:lnTo>
                  <a:pt x="6418781" y="130121"/>
                </a:lnTo>
                <a:cubicBezTo>
                  <a:pt x="6499177" y="49725"/>
                  <a:pt x="6610242" y="0"/>
                  <a:pt x="6732921" y="0"/>
                </a:cubicBezTo>
                <a:cubicBezTo>
                  <a:pt x="6867102" y="0"/>
                  <a:pt x="6987389" y="59486"/>
                  <a:pt x="7068848" y="153525"/>
                </a:cubicBezTo>
                <a:lnTo>
                  <a:pt x="7082623" y="172417"/>
                </a:lnTo>
                <a:lnTo>
                  <a:pt x="7117521" y="130121"/>
                </a:lnTo>
                <a:cubicBezTo>
                  <a:pt x="7197916" y="49725"/>
                  <a:pt x="7308982" y="0"/>
                  <a:pt x="7431661" y="0"/>
                </a:cubicBezTo>
                <a:cubicBezTo>
                  <a:pt x="7565842" y="0"/>
                  <a:pt x="7686129" y="59486"/>
                  <a:pt x="7767588" y="153525"/>
                </a:cubicBezTo>
                <a:lnTo>
                  <a:pt x="7781363" y="172417"/>
                </a:lnTo>
                <a:lnTo>
                  <a:pt x="7816261" y="130120"/>
                </a:lnTo>
                <a:cubicBezTo>
                  <a:pt x="7896656" y="49725"/>
                  <a:pt x="8007722" y="0"/>
                  <a:pt x="8130401" y="0"/>
                </a:cubicBezTo>
                <a:cubicBezTo>
                  <a:pt x="8264582" y="0"/>
                  <a:pt x="8384869" y="59486"/>
                  <a:pt x="8466328" y="153525"/>
                </a:cubicBezTo>
                <a:lnTo>
                  <a:pt x="8480101" y="172415"/>
                </a:lnTo>
                <a:lnTo>
                  <a:pt x="8514998" y="130120"/>
                </a:lnTo>
                <a:cubicBezTo>
                  <a:pt x="8595393" y="49725"/>
                  <a:pt x="8706459" y="0"/>
                  <a:pt x="8829138" y="0"/>
                </a:cubicBezTo>
                <a:cubicBezTo>
                  <a:pt x="9074497" y="0"/>
                  <a:pt x="9273399" y="198901"/>
                  <a:pt x="9273399" y="444260"/>
                </a:cubicBezTo>
                <a:cubicBezTo>
                  <a:pt x="9273399" y="536270"/>
                  <a:pt x="9245429" y="621747"/>
                  <a:pt x="9197527" y="692651"/>
                </a:cubicBezTo>
                <a:lnTo>
                  <a:pt x="9111947" y="786835"/>
                </a:lnTo>
                <a:lnTo>
                  <a:pt x="9143278" y="812685"/>
                </a:lnTo>
                <a:cubicBezTo>
                  <a:pt x="9223674" y="893081"/>
                  <a:pt x="9273399" y="1004147"/>
                  <a:pt x="9273399" y="1126826"/>
                </a:cubicBezTo>
                <a:cubicBezTo>
                  <a:pt x="9273399" y="1218835"/>
                  <a:pt x="9245429" y="1304312"/>
                  <a:pt x="9197527" y="1375216"/>
                </a:cubicBezTo>
                <a:lnTo>
                  <a:pt x="9111947" y="1469400"/>
                </a:lnTo>
                <a:lnTo>
                  <a:pt x="9143278" y="1495250"/>
                </a:lnTo>
                <a:cubicBezTo>
                  <a:pt x="9223674" y="1575646"/>
                  <a:pt x="9273399" y="1686711"/>
                  <a:pt x="9273399" y="1809390"/>
                </a:cubicBezTo>
                <a:cubicBezTo>
                  <a:pt x="9273399" y="1901400"/>
                  <a:pt x="9245429" y="1986876"/>
                  <a:pt x="9197527" y="2057780"/>
                </a:cubicBezTo>
                <a:lnTo>
                  <a:pt x="9111948" y="2151963"/>
                </a:lnTo>
                <a:lnTo>
                  <a:pt x="9143278" y="2177814"/>
                </a:lnTo>
                <a:cubicBezTo>
                  <a:pt x="9223674" y="2258209"/>
                  <a:pt x="9273399" y="2369274"/>
                  <a:pt x="9273399" y="2491954"/>
                </a:cubicBezTo>
                <a:cubicBezTo>
                  <a:pt x="9273399" y="2583964"/>
                  <a:pt x="9245429" y="2669440"/>
                  <a:pt x="9197527" y="2740345"/>
                </a:cubicBezTo>
                <a:lnTo>
                  <a:pt x="9111947" y="2834528"/>
                </a:lnTo>
                <a:lnTo>
                  <a:pt x="9143278" y="2860379"/>
                </a:lnTo>
                <a:cubicBezTo>
                  <a:pt x="9223674" y="2940774"/>
                  <a:pt x="9273399" y="3051839"/>
                  <a:pt x="9273399" y="3174518"/>
                </a:cubicBezTo>
                <a:cubicBezTo>
                  <a:pt x="9273399" y="3266528"/>
                  <a:pt x="9245429" y="3352004"/>
                  <a:pt x="9197527" y="3422909"/>
                </a:cubicBezTo>
                <a:lnTo>
                  <a:pt x="9111947" y="3517092"/>
                </a:lnTo>
                <a:lnTo>
                  <a:pt x="9143278" y="3542943"/>
                </a:lnTo>
                <a:cubicBezTo>
                  <a:pt x="9223674" y="3623338"/>
                  <a:pt x="9273399" y="3734404"/>
                  <a:pt x="9273399" y="3857083"/>
                </a:cubicBezTo>
                <a:cubicBezTo>
                  <a:pt x="9273399" y="3949093"/>
                  <a:pt x="9245429" y="4034569"/>
                  <a:pt x="9197527" y="4105474"/>
                </a:cubicBezTo>
                <a:lnTo>
                  <a:pt x="9111947" y="4199658"/>
                </a:lnTo>
                <a:lnTo>
                  <a:pt x="9143278" y="4225508"/>
                </a:lnTo>
                <a:cubicBezTo>
                  <a:pt x="9223674" y="4305903"/>
                  <a:pt x="9273399" y="4416969"/>
                  <a:pt x="9273399" y="4539648"/>
                </a:cubicBezTo>
                <a:cubicBezTo>
                  <a:pt x="9273399" y="4631658"/>
                  <a:pt x="9245429" y="4717134"/>
                  <a:pt x="9197527" y="4788039"/>
                </a:cubicBezTo>
                <a:lnTo>
                  <a:pt x="9111947" y="4882223"/>
                </a:lnTo>
                <a:lnTo>
                  <a:pt x="9143278" y="4908073"/>
                </a:lnTo>
                <a:cubicBezTo>
                  <a:pt x="9223674" y="4988469"/>
                  <a:pt x="9273399" y="5099534"/>
                  <a:pt x="9273399" y="5222213"/>
                </a:cubicBezTo>
                <a:cubicBezTo>
                  <a:pt x="9273399" y="5344893"/>
                  <a:pt x="9223674" y="5455958"/>
                  <a:pt x="9143278" y="5536353"/>
                </a:cubicBezTo>
                <a:lnTo>
                  <a:pt x="9111947" y="5562204"/>
                </a:lnTo>
                <a:lnTo>
                  <a:pt x="9197527" y="5656388"/>
                </a:lnTo>
                <a:cubicBezTo>
                  <a:pt x="9245429" y="5727293"/>
                  <a:pt x="9273399" y="5812770"/>
                  <a:pt x="9273399" y="5904779"/>
                </a:cubicBezTo>
                <a:cubicBezTo>
                  <a:pt x="9273399" y="6150138"/>
                  <a:pt x="9074497" y="6349040"/>
                  <a:pt x="8829138" y="6349040"/>
                </a:cubicBezTo>
                <a:cubicBezTo>
                  <a:pt x="8706458" y="6349040"/>
                  <a:pt x="8595393" y="6299315"/>
                  <a:pt x="8514998" y="6218919"/>
                </a:cubicBezTo>
                <a:lnTo>
                  <a:pt x="8480101" y="6176625"/>
                </a:lnTo>
                <a:lnTo>
                  <a:pt x="8466328" y="6195515"/>
                </a:lnTo>
                <a:cubicBezTo>
                  <a:pt x="8384868" y="6289554"/>
                  <a:pt x="8264582" y="6349040"/>
                  <a:pt x="8130401" y="6349040"/>
                </a:cubicBezTo>
                <a:cubicBezTo>
                  <a:pt x="8007722" y="6349040"/>
                  <a:pt x="7896657" y="6299315"/>
                  <a:pt x="7816261" y="6218919"/>
                </a:cubicBezTo>
                <a:lnTo>
                  <a:pt x="7781363" y="6176622"/>
                </a:lnTo>
                <a:lnTo>
                  <a:pt x="7767588" y="6195515"/>
                </a:lnTo>
                <a:cubicBezTo>
                  <a:pt x="7686129" y="6289554"/>
                  <a:pt x="7565842" y="6349040"/>
                  <a:pt x="7431661" y="6349040"/>
                </a:cubicBezTo>
                <a:cubicBezTo>
                  <a:pt x="7308982" y="6349040"/>
                  <a:pt x="7197916" y="6299315"/>
                  <a:pt x="7117521" y="6218919"/>
                </a:cubicBezTo>
                <a:lnTo>
                  <a:pt x="7082623" y="6176623"/>
                </a:lnTo>
                <a:lnTo>
                  <a:pt x="7068848" y="6195515"/>
                </a:lnTo>
                <a:cubicBezTo>
                  <a:pt x="6987389" y="6289554"/>
                  <a:pt x="6867102" y="6349040"/>
                  <a:pt x="6732921" y="6349040"/>
                </a:cubicBezTo>
                <a:cubicBezTo>
                  <a:pt x="6610242" y="6349040"/>
                  <a:pt x="6499177" y="6299315"/>
                  <a:pt x="6418781" y="6218919"/>
                </a:cubicBezTo>
                <a:lnTo>
                  <a:pt x="6383883" y="6176622"/>
                </a:lnTo>
                <a:lnTo>
                  <a:pt x="6370108" y="6195515"/>
                </a:lnTo>
                <a:cubicBezTo>
                  <a:pt x="6288649" y="6289554"/>
                  <a:pt x="6168362" y="6349040"/>
                  <a:pt x="6034181" y="6349040"/>
                </a:cubicBezTo>
                <a:cubicBezTo>
                  <a:pt x="5911502" y="6349040"/>
                  <a:pt x="5800437" y="6299315"/>
                  <a:pt x="5720041" y="6218919"/>
                </a:cubicBezTo>
                <a:lnTo>
                  <a:pt x="5685143" y="6176623"/>
                </a:lnTo>
                <a:lnTo>
                  <a:pt x="5671368" y="6195515"/>
                </a:lnTo>
                <a:cubicBezTo>
                  <a:pt x="5589909" y="6289554"/>
                  <a:pt x="5469622" y="6349040"/>
                  <a:pt x="5335441" y="6349040"/>
                </a:cubicBezTo>
                <a:cubicBezTo>
                  <a:pt x="5212762" y="6349040"/>
                  <a:pt x="5101697" y="6299315"/>
                  <a:pt x="5021301" y="6218919"/>
                </a:cubicBezTo>
                <a:lnTo>
                  <a:pt x="4986403" y="6176623"/>
                </a:lnTo>
                <a:lnTo>
                  <a:pt x="4972628" y="6195515"/>
                </a:lnTo>
                <a:cubicBezTo>
                  <a:pt x="4891169" y="6289554"/>
                  <a:pt x="4770882" y="6349040"/>
                  <a:pt x="4636701" y="6349040"/>
                </a:cubicBezTo>
                <a:cubicBezTo>
                  <a:pt x="4514022" y="6349040"/>
                  <a:pt x="4402957" y="6299315"/>
                  <a:pt x="4322561" y="6218919"/>
                </a:cubicBezTo>
                <a:lnTo>
                  <a:pt x="4287663" y="6176623"/>
                </a:lnTo>
                <a:lnTo>
                  <a:pt x="4273888" y="6195515"/>
                </a:lnTo>
                <a:cubicBezTo>
                  <a:pt x="4192429" y="6289554"/>
                  <a:pt x="4072142" y="6349040"/>
                  <a:pt x="3937961" y="6349040"/>
                </a:cubicBezTo>
                <a:cubicBezTo>
                  <a:pt x="3815285" y="6349040"/>
                  <a:pt x="3704219" y="6299315"/>
                  <a:pt x="3623823" y="6218919"/>
                </a:cubicBezTo>
                <a:lnTo>
                  <a:pt x="3588926" y="6176623"/>
                </a:lnTo>
                <a:lnTo>
                  <a:pt x="3575151" y="6195515"/>
                </a:lnTo>
                <a:cubicBezTo>
                  <a:pt x="3493691" y="6289554"/>
                  <a:pt x="3373404" y="6349040"/>
                  <a:pt x="3239224" y="6349040"/>
                </a:cubicBezTo>
                <a:cubicBezTo>
                  <a:pt x="3116545" y="6349040"/>
                  <a:pt x="3005479" y="6299315"/>
                  <a:pt x="2925084" y="6218919"/>
                </a:cubicBezTo>
                <a:lnTo>
                  <a:pt x="2890186" y="6176623"/>
                </a:lnTo>
                <a:lnTo>
                  <a:pt x="2876411" y="6195515"/>
                </a:lnTo>
                <a:cubicBezTo>
                  <a:pt x="2794952" y="6289554"/>
                  <a:pt x="2674665" y="6349040"/>
                  <a:pt x="2540484" y="6349040"/>
                </a:cubicBezTo>
                <a:cubicBezTo>
                  <a:pt x="2417805" y="6349040"/>
                  <a:pt x="2306738" y="6299315"/>
                  <a:pt x="2226343" y="6218919"/>
                </a:cubicBezTo>
                <a:lnTo>
                  <a:pt x="2191447" y="6176623"/>
                </a:lnTo>
                <a:lnTo>
                  <a:pt x="2177672" y="6195515"/>
                </a:lnTo>
                <a:cubicBezTo>
                  <a:pt x="2096211" y="6289554"/>
                  <a:pt x="1975926" y="6349040"/>
                  <a:pt x="1841744" y="6349040"/>
                </a:cubicBezTo>
                <a:cubicBezTo>
                  <a:pt x="1719064" y="6349040"/>
                  <a:pt x="1607999" y="6299315"/>
                  <a:pt x="1527604" y="6218919"/>
                </a:cubicBezTo>
                <a:lnTo>
                  <a:pt x="1492707" y="6176623"/>
                </a:lnTo>
                <a:lnTo>
                  <a:pt x="1478931" y="6195515"/>
                </a:lnTo>
                <a:cubicBezTo>
                  <a:pt x="1397472" y="6289554"/>
                  <a:pt x="1277185" y="6349040"/>
                  <a:pt x="1143005" y="6349040"/>
                </a:cubicBezTo>
                <a:cubicBezTo>
                  <a:pt x="1020325" y="6349040"/>
                  <a:pt x="909260" y="6299315"/>
                  <a:pt x="828864" y="6218919"/>
                </a:cubicBezTo>
                <a:lnTo>
                  <a:pt x="793966" y="6176623"/>
                </a:lnTo>
                <a:lnTo>
                  <a:pt x="780191" y="6195515"/>
                </a:lnTo>
                <a:cubicBezTo>
                  <a:pt x="698731" y="6289554"/>
                  <a:pt x="578445" y="6349040"/>
                  <a:pt x="444264" y="6349040"/>
                </a:cubicBezTo>
                <a:cubicBezTo>
                  <a:pt x="198905" y="6349040"/>
                  <a:pt x="3" y="6150138"/>
                  <a:pt x="3" y="5904779"/>
                </a:cubicBezTo>
                <a:cubicBezTo>
                  <a:pt x="3" y="5770599"/>
                  <a:pt x="59489" y="5650312"/>
                  <a:pt x="153528" y="5568852"/>
                </a:cubicBezTo>
                <a:lnTo>
                  <a:pt x="162013" y="5562666"/>
                </a:lnTo>
                <a:lnTo>
                  <a:pt x="130121" y="5536353"/>
                </a:lnTo>
                <a:cubicBezTo>
                  <a:pt x="49726" y="5455958"/>
                  <a:pt x="0" y="5344893"/>
                  <a:pt x="0" y="5222213"/>
                </a:cubicBezTo>
                <a:cubicBezTo>
                  <a:pt x="0" y="5099534"/>
                  <a:pt x="49726" y="4988468"/>
                  <a:pt x="130121" y="4908073"/>
                </a:cubicBezTo>
                <a:lnTo>
                  <a:pt x="162011" y="4881762"/>
                </a:lnTo>
                <a:lnTo>
                  <a:pt x="153526" y="4875575"/>
                </a:lnTo>
                <a:cubicBezTo>
                  <a:pt x="59487" y="4794116"/>
                  <a:pt x="1" y="4673829"/>
                  <a:pt x="1" y="4539648"/>
                </a:cubicBezTo>
                <a:cubicBezTo>
                  <a:pt x="1" y="4416969"/>
                  <a:pt x="49726" y="4305904"/>
                  <a:pt x="130121" y="4225508"/>
                </a:cubicBezTo>
                <a:lnTo>
                  <a:pt x="162011" y="4199197"/>
                </a:lnTo>
                <a:lnTo>
                  <a:pt x="153526" y="4193010"/>
                </a:lnTo>
                <a:cubicBezTo>
                  <a:pt x="59487" y="4111551"/>
                  <a:pt x="1" y="3991264"/>
                  <a:pt x="1" y="3857083"/>
                </a:cubicBezTo>
                <a:cubicBezTo>
                  <a:pt x="1" y="3734404"/>
                  <a:pt x="49726" y="3623338"/>
                  <a:pt x="130122" y="3542943"/>
                </a:cubicBezTo>
                <a:lnTo>
                  <a:pt x="162011" y="3516632"/>
                </a:lnTo>
                <a:lnTo>
                  <a:pt x="153526" y="3510445"/>
                </a:lnTo>
                <a:cubicBezTo>
                  <a:pt x="59487" y="3428986"/>
                  <a:pt x="1" y="3308699"/>
                  <a:pt x="1" y="3174518"/>
                </a:cubicBezTo>
                <a:cubicBezTo>
                  <a:pt x="1" y="3051839"/>
                  <a:pt x="49727" y="2940774"/>
                  <a:pt x="130122" y="2860379"/>
                </a:cubicBezTo>
                <a:lnTo>
                  <a:pt x="162011" y="2834067"/>
                </a:lnTo>
                <a:lnTo>
                  <a:pt x="153526" y="2827881"/>
                </a:lnTo>
                <a:cubicBezTo>
                  <a:pt x="59487" y="2746422"/>
                  <a:pt x="1" y="2626135"/>
                  <a:pt x="1" y="2491954"/>
                </a:cubicBezTo>
                <a:cubicBezTo>
                  <a:pt x="1" y="2369274"/>
                  <a:pt x="49727" y="2258210"/>
                  <a:pt x="130122" y="2177814"/>
                </a:cubicBezTo>
                <a:lnTo>
                  <a:pt x="162011" y="2151505"/>
                </a:lnTo>
                <a:lnTo>
                  <a:pt x="153528" y="2145320"/>
                </a:lnTo>
                <a:cubicBezTo>
                  <a:pt x="59490" y="2063858"/>
                  <a:pt x="3" y="1943572"/>
                  <a:pt x="3" y="1809391"/>
                </a:cubicBezTo>
                <a:cubicBezTo>
                  <a:pt x="3" y="1686711"/>
                  <a:pt x="49729" y="1575646"/>
                  <a:pt x="130124" y="1495250"/>
                </a:cubicBezTo>
                <a:lnTo>
                  <a:pt x="162014" y="1468939"/>
                </a:lnTo>
                <a:lnTo>
                  <a:pt x="153529" y="1462753"/>
                </a:lnTo>
                <a:cubicBezTo>
                  <a:pt x="59490" y="1381293"/>
                  <a:pt x="4" y="1261007"/>
                  <a:pt x="4" y="1126826"/>
                </a:cubicBezTo>
                <a:cubicBezTo>
                  <a:pt x="4" y="1004147"/>
                  <a:pt x="49729" y="893081"/>
                  <a:pt x="130124" y="812685"/>
                </a:cubicBezTo>
                <a:lnTo>
                  <a:pt x="162014" y="786374"/>
                </a:lnTo>
                <a:lnTo>
                  <a:pt x="153530" y="780188"/>
                </a:lnTo>
                <a:cubicBezTo>
                  <a:pt x="59491" y="698729"/>
                  <a:pt x="5" y="578442"/>
                  <a:pt x="5" y="444261"/>
                </a:cubicBezTo>
                <a:cubicBezTo>
                  <a:pt x="5" y="198902"/>
                  <a:pt x="198907" y="1"/>
                  <a:pt x="444266" y="1"/>
                </a:cubicBezTo>
                <a:cubicBezTo>
                  <a:pt x="578447" y="1"/>
                  <a:pt x="698734" y="59487"/>
                  <a:pt x="780194" y="153526"/>
                </a:cubicBezTo>
                <a:lnTo>
                  <a:pt x="793970" y="172418"/>
                </a:lnTo>
                <a:lnTo>
                  <a:pt x="828867" y="130121"/>
                </a:lnTo>
                <a:cubicBezTo>
                  <a:pt x="909262" y="49726"/>
                  <a:pt x="1020327" y="1"/>
                  <a:pt x="1143008" y="1"/>
                </a:cubicBezTo>
                <a:cubicBezTo>
                  <a:pt x="1277188" y="1"/>
                  <a:pt x="1397475" y="59487"/>
                  <a:pt x="1478934" y="153526"/>
                </a:cubicBezTo>
                <a:lnTo>
                  <a:pt x="1492709" y="172418"/>
                </a:lnTo>
                <a:lnTo>
                  <a:pt x="1527607" y="130121"/>
                </a:lnTo>
                <a:cubicBezTo>
                  <a:pt x="1608002" y="49726"/>
                  <a:pt x="1719067" y="0"/>
                  <a:pt x="1841747" y="0"/>
                </a:cubicBezTo>
                <a:close/>
              </a:path>
            </a:pathLst>
          </a:custGeom>
          <a:solidFill>
            <a:srgbClr val="FFC000"/>
          </a:solidFill>
          <a:ln w="127000">
            <a:solidFill>
              <a:srgbClr val="FFC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ja-JP" altLang="en-US" dirty="0"/>
          </a:p>
        </p:txBody>
      </p:sp>
      <p:sp>
        <p:nvSpPr>
          <p:cNvPr id="7" name="テキスト ボックス 6">
            <a:extLst>
              <a:ext uri="{FF2B5EF4-FFF2-40B4-BE49-F238E27FC236}">
                <a16:creationId xmlns:a16="http://schemas.microsoft.com/office/drawing/2014/main" id="{F714FB97-C709-497D-AA24-006764346EBD}"/>
              </a:ext>
            </a:extLst>
          </p:cNvPr>
          <p:cNvSpPr txBox="1"/>
          <p:nvPr/>
        </p:nvSpPr>
        <p:spPr>
          <a:xfrm rot="5400000">
            <a:off x="-585061" y="3440361"/>
            <a:ext cx="8028122" cy="2964258"/>
          </a:xfrm>
          <a:prstGeom prst="rect">
            <a:avLst/>
          </a:prstGeom>
          <a:noFill/>
        </p:spPr>
        <p:txBody>
          <a:bodyPr vert="eaVert" wrap="none" rtlCol="0" anchor="b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defRPr sz="17000" b="1" spc="50">
                <a:ln w="38100">
                  <a:solidFill>
                    <a:schemeClr val="tx1"/>
                  </a:solidFill>
                </a:ln>
                <a:solidFill>
                  <a:srgbClr val="FF0000"/>
                </a:solidFill>
                <a:effectLst>
                  <a:outerShdw blurRad="12700" dist="50800" dir="2700000" algn="tl" rotWithShape="0">
                    <a:prstClr val="black"/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r>
              <a:rPr lang="ja-JP" altLang="en-US" sz="13000" dirty="0">
                <a:effectLst/>
              </a:rPr>
              <a:t>蜂注意</a:t>
            </a:r>
          </a:p>
        </p:txBody>
      </p:sp>
    </p:spTree>
    <p:extLst>
      <p:ext uri="{BB962C8B-B14F-4D97-AF65-F5344CB8AC3E}">
        <p14:creationId xmlns:p14="http://schemas.microsoft.com/office/powerpoint/2010/main" val="5436533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フリーフォーム: 図形 5">
            <a:extLst>
              <a:ext uri="{FF2B5EF4-FFF2-40B4-BE49-F238E27FC236}">
                <a16:creationId xmlns:a16="http://schemas.microsoft.com/office/drawing/2014/main" id="{A1982E96-2FAE-453A-B73F-3F6CB0934D88}"/>
              </a:ext>
            </a:extLst>
          </p:cNvPr>
          <p:cNvSpPr/>
          <p:nvPr/>
        </p:nvSpPr>
        <p:spPr>
          <a:xfrm rot="5400000">
            <a:off x="-1231021" y="1747970"/>
            <a:ext cx="9273399" cy="6349040"/>
          </a:xfrm>
          <a:custGeom>
            <a:avLst/>
            <a:gdLst>
              <a:gd name="connsiteX0" fmla="*/ 8130401 w 9273399"/>
              <a:gd name="connsiteY0" fmla="*/ 77642 h 6349040"/>
              <a:gd name="connsiteX1" fmla="*/ 7792592 w 9273399"/>
              <a:gd name="connsiteY1" fmla="*/ 301557 h 6349040"/>
              <a:gd name="connsiteX2" fmla="*/ 7779885 w 9273399"/>
              <a:gd name="connsiteY2" fmla="*/ 342491 h 6349040"/>
              <a:gd name="connsiteX3" fmla="*/ 7745204 w 9273399"/>
              <a:gd name="connsiteY3" fmla="*/ 254156 h 6349040"/>
              <a:gd name="connsiteX4" fmla="*/ 7431661 w 9273399"/>
              <a:gd name="connsiteY4" fmla="*/ 77643 h 6349040"/>
              <a:gd name="connsiteX5" fmla="*/ 7093852 w 9273399"/>
              <a:gd name="connsiteY5" fmla="*/ 301557 h 6349040"/>
              <a:gd name="connsiteX6" fmla="*/ 7081145 w 9273399"/>
              <a:gd name="connsiteY6" fmla="*/ 342491 h 6349040"/>
              <a:gd name="connsiteX7" fmla="*/ 7046464 w 9273399"/>
              <a:gd name="connsiteY7" fmla="*/ 254156 h 6349040"/>
              <a:gd name="connsiteX8" fmla="*/ 6732921 w 9273399"/>
              <a:gd name="connsiteY8" fmla="*/ 77643 h 6349040"/>
              <a:gd name="connsiteX9" fmla="*/ 6395112 w 9273399"/>
              <a:gd name="connsiteY9" fmla="*/ 301557 h 6349040"/>
              <a:gd name="connsiteX10" fmla="*/ 6382405 w 9273399"/>
              <a:gd name="connsiteY10" fmla="*/ 342491 h 6349040"/>
              <a:gd name="connsiteX11" fmla="*/ 6347724 w 9273399"/>
              <a:gd name="connsiteY11" fmla="*/ 254156 h 6349040"/>
              <a:gd name="connsiteX12" fmla="*/ 6034181 w 9273399"/>
              <a:gd name="connsiteY12" fmla="*/ 77643 h 6349040"/>
              <a:gd name="connsiteX13" fmla="*/ 5696372 w 9273399"/>
              <a:gd name="connsiteY13" fmla="*/ 301557 h 6349040"/>
              <a:gd name="connsiteX14" fmla="*/ 5683665 w 9273399"/>
              <a:gd name="connsiteY14" fmla="*/ 342491 h 6349040"/>
              <a:gd name="connsiteX15" fmla="*/ 5648985 w 9273399"/>
              <a:gd name="connsiteY15" fmla="*/ 254156 h 6349040"/>
              <a:gd name="connsiteX16" fmla="*/ 5335441 w 9273399"/>
              <a:gd name="connsiteY16" fmla="*/ 77643 h 6349040"/>
              <a:gd name="connsiteX17" fmla="*/ 4997632 w 9273399"/>
              <a:gd name="connsiteY17" fmla="*/ 301557 h 6349040"/>
              <a:gd name="connsiteX18" fmla="*/ 4984925 w 9273399"/>
              <a:gd name="connsiteY18" fmla="*/ 342491 h 6349040"/>
              <a:gd name="connsiteX19" fmla="*/ 4950244 w 9273399"/>
              <a:gd name="connsiteY19" fmla="*/ 254157 h 6349040"/>
              <a:gd name="connsiteX20" fmla="*/ 4636701 w 9273399"/>
              <a:gd name="connsiteY20" fmla="*/ 77643 h 6349040"/>
              <a:gd name="connsiteX21" fmla="*/ 4298892 w 9273399"/>
              <a:gd name="connsiteY21" fmla="*/ 301557 h 6349040"/>
              <a:gd name="connsiteX22" fmla="*/ 4286186 w 9273399"/>
              <a:gd name="connsiteY22" fmla="*/ 342491 h 6349040"/>
              <a:gd name="connsiteX23" fmla="*/ 4251505 w 9273399"/>
              <a:gd name="connsiteY23" fmla="*/ 254157 h 6349040"/>
              <a:gd name="connsiteX24" fmla="*/ 3937961 w 9273399"/>
              <a:gd name="connsiteY24" fmla="*/ 77643 h 6349040"/>
              <a:gd name="connsiteX25" fmla="*/ 3600158 w 9273399"/>
              <a:gd name="connsiteY25" fmla="*/ 301557 h 6349040"/>
              <a:gd name="connsiteX26" fmla="*/ 3587451 w 9273399"/>
              <a:gd name="connsiteY26" fmla="*/ 342491 h 6349040"/>
              <a:gd name="connsiteX27" fmla="*/ 3552770 w 9273399"/>
              <a:gd name="connsiteY27" fmla="*/ 254157 h 6349040"/>
              <a:gd name="connsiteX28" fmla="*/ 3239227 w 9273399"/>
              <a:gd name="connsiteY28" fmla="*/ 77643 h 6349040"/>
              <a:gd name="connsiteX29" fmla="*/ 2901417 w 9273399"/>
              <a:gd name="connsiteY29" fmla="*/ 301557 h 6349040"/>
              <a:gd name="connsiteX30" fmla="*/ 2888711 w 9273399"/>
              <a:gd name="connsiteY30" fmla="*/ 342491 h 6349040"/>
              <a:gd name="connsiteX31" fmla="*/ 2854030 w 9273399"/>
              <a:gd name="connsiteY31" fmla="*/ 254157 h 6349040"/>
              <a:gd name="connsiteX32" fmla="*/ 2540486 w 9273399"/>
              <a:gd name="connsiteY32" fmla="*/ 77643 h 6349040"/>
              <a:gd name="connsiteX33" fmla="*/ 2202678 w 9273399"/>
              <a:gd name="connsiteY33" fmla="*/ 301557 h 6349040"/>
              <a:gd name="connsiteX34" fmla="*/ 2189971 w 9273399"/>
              <a:gd name="connsiteY34" fmla="*/ 342491 h 6349040"/>
              <a:gd name="connsiteX35" fmla="*/ 2155290 w 9273399"/>
              <a:gd name="connsiteY35" fmla="*/ 254157 h 6349040"/>
              <a:gd name="connsiteX36" fmla="*/ 1841746 w 9273399"/>
              <a:gd name="connsiteY36" fmla="*/ 77643 h 6349040"/>
              <a:gd name="connsiteX37" fmla="*/ 1503937 w 9273399"/>
              <a:gd name="connsiteY37" fmla="*/ 301558 h 6349040"/>
              <a:gd name="connsiteX38" fmla="*/ 1491231 w 9273399"/>
              <a:gd name="connsiteY38" fmla="*/ 342491 h 6349040"/>
              <a:gd name="connsiteX39" fmla="*/ 1456550 w 9273399"/>
              <a:gd name="connsiteY39" fmla="*/ 254157 h 6349040"/>
              <a:gd name="connsiteX40" fmla="*/ 1143007 w 9273399"/>
              <a:gd name="connsiteY40" fmla="*/ 77643 h 6349040"/>
              <a:gd name="connsiteX41" fmla="*/ 805197 w 9273399"/>
              <a:gd name="connsiteY41" fmla="*/ 301558 h 6349040"/>
              <a:gd name="connsiteX42" fmla="*/ 792490 w 9273399"/>
              <a:gd name="connsiteY42" fmla="*/ 342491 h 6349040"/>
              <a:gd name="connsiteX43" fmla="*/ 757809 w 9273399"/>
              <a:gd name="connsiteY43" fmla="*/ 254157 h 6349040"/>
              <a:gd name="connsiteX44" fmla="*/ 444266 w 9273399"/>
              <a:gd name="connsiteY44" fmla="*/ 77643 h 6349040"/>
              <a:gd name="connsiteX45" fmla="*/ 77646 w 9273399"/>
              <a:gd name="connsiteY45" fmla="*/ 444262 h 6349040"/>
              <a:gd name="connsiteX46" fmla="*/ 309836 w 9273399"/>
              <a:gd name="connsiteY46" fmla="*/ 785451 h 6349040"/>
              <a:gd name="connsiteX47" fmla="*/ 311478 w 9273399"/>
              <a:gd name="connsiteY47" fmla="*/ 785939 h 6349040"/>
              <a:gd name="connsiteX48" fmla="*/ 301559 w 9273399"/>
              <a:gd name="connsiteY48" fmla="*/ 789018 h 6349040"/>
              <a:gd name="connsiteX49" fmla="*/ 77645 w 9273399"/>
              <a:gd name="connsiteY49" fmla="*/ 1126826 h 6349040"/>
              <a:gd name="connsiteX50" fmla="*/ 309834 w 9273399"/>
              <a:gd name="connsiteY50" fmla="*/ 1468016 h 6349040"/>
              <a:gd name="connsiteX51" fmla="*/ 311479 w 9273399"/>
              <a:gd name="connsiteY51" fmla="*/ 1468504 h 6349040"/>
              <a:gd name="connsiteX52" fmla="*/ 301559 w 9273399"/>
              <a:gd name="connsiteY52" fmla="*/ 1471583 h 6349040"/>
              <a:gd name="connsiteX53" fmla="*/ 77644 w 9273399"/>
              <a:gd name="connsiteY53" fmla="*/ 1809392 h 6349040"/>
              <a:gd name="connsiteX54" fmla="*/ 309834 w 9273399"/>
              <a:gd name="connsiteY54" fmla="*/ 2150580 h 6349040"/>
              <a:gd name="connsiteX55" fmla="*/ 311476 w 9273399"/>
              <a:gd name="connsiteY55" fmla="*/ 2151067 h 6349040"/>
              <a:gd name="connsiteX56" fmla="*/ 301557 w 9273399"/>
              <a:gd name="connsiteY56" fmla="*/ 2154147 h 6349040"/>
              <a:gd name="connsiteX57" fmla="*/ 77642 w 9273399"/>
              <a:gd name="connsiteY57" fmla="*/ 2491955 h 6349040"/>
              <a:gd name="connsiteX58" fmla="*/ 309832 w 9273399"/>
              <a:gd name="connsiteY58" fmla="*/ 2833144 h 6349040"/>
              <a:gd name="connsiteX59" fmla="*/ 311476 w 9273399"/>
              <a:gd name="connsiteY59" fmla="*/ 2833632 h 6349040"/>
              <a:gd name="connsiteX60" fmla="*/ 301557 w 9273399"/>
              <a:gd name="connsiteY60" fmla="*/ 2836711 h 6349040"/>
              <a:gd name="connsiteX61" fmla="*/ 77642 w 9273399"/>
              <a:gd name="connsiteY61" fmla="*/ 3174519 h 6349040"/>
              <a:gd name="connsiteX62" fmla="*/ 309832 w 9273399"/>
              <a:gd name="connsiteY62" fmla="*/ 3515708 h 6349040"/>
              <a:gd name="connsiteX63" fmla="*/ 311476 w 9273399"/>
              <a:gd name="connsiteY63" fmla="*/ 3516197 h 6349040"/>
              <a:gd name="connsiteX64" fmla="*/ 301557 w 9273399"/>
              <a:gd name="connsiteY64" fmla="*/ 3519276 h 6349040"/>
              <a:gd name="connsiteX65" fmla="*/ 77642 w 9273399"/>
              <a:gd name="connsiteY65" fmla="*/ 3857084 h 6349040"/>
              <a:gd name="connsiteX66" fmla="*/ 309831 w 9273399"/>
              <a:gd name="connsiteY66" fmla="*/ 4198273 h 6349040"/>
              <a:gd name="connsiteX67" fmla="*/ 311476 w 9273399"/>
              <a:gd name="connsiteY67" fmla="*/ 4198762 h 6349040"/>
              <a:gd name="connsiteX68" fmla="*/ 301556 w 9273399"/>
              <a:gd name="connsiteY68" fmla="*/ 4201841 h 6349040"/>
              <a:gd name="connsiteX69" fmla="*/ 77642 w 9273399"/>
              <a:gd name="connsiteY69" fmla="*/ 4539649 h 6349040"/>
              <a:gd name="connsiteX70" fmla="*/ 309831 w 9273399"/>
              <a:gd name="connsiteY70" fmla="*/ 4880838 h 6349040"/>
              <a:gd name="connsiteX71" fmla="*/ 311476 w 9273399"/>
              <a:gd name="connsiteY71" fmla="*/ 4881327 h 6349040"/>
              <a:gd name="connsiteX72" fmla="*/ 301556 w 9273399"/>
              <a:gd name="connsiteY72" fmla="*/ 4884406 h 6349040"/>
              <a:gd name="connsiteX73" fmla="*/ 77641 w 9273399"/>
              <a:gd name="connsiteY73" fmla="*/ 5222214 h 6349040"/>
              <a:gd name="connsiteX74" fmla="*/ 301556 w 9273399"/>
              <a:gd name="connsiteY74" fmla="*/ 5560022 h 6349040"/>
              <a:gd name="connsiteX75" fmla="*/ 311479 w 9273399"/>
              <a:gd name="connsiteY75" fmla="*/ 5563103 h 6349040"/>
              <a:gd name="connsiteX76" fmla="*/ 309834 w 9273399"/>
              <a:gd name="connsiteY76" fmla="*/ 5563591 h 6349040"/>
              <a:gd name="connsiteX77" fmla="*/ 77644 w 9273399"/>
              <a:gd name="connsiteY77" fmla="*/ 5904780 h 6349040"/>
              <a:gd name="connsiteX78" fmla="*/ 444264 w 9273399"/>
              <a:gd name="connsiteY78" fmla="*/ 6271399 h 6349040"/>
              <a:gd name="connsiteX79" fmla="*/ 757807 w 9273399"/>
              <a:gd name="connsiteY79" fmla="*/ 6094885 h 6349040"/>
              <a:gd name="connsiteX80" fmla="*/ 792488 w 9273399"/>
              <a:gd name="connsiteY80" fmla="*/ 6006551 h 6349040"/>
              <a:gd name="connsiteX81" fmla="*/ 805195 w 9273399"/>
              <a:gd name="connsiteY81" fmla="*/ 6047485 h 6349040"/>
              <a:gd name="connsiteX82" fmla="*/ 1143004 w 9273399"/>
              <a:gd name="connsiteY82" fmla="*/ 6271399 h 6349040"/>
              <a:gd name="connsiteX83" fmla="*/ 1456548 w 9273399"/>
              <a:gd name="connsiteY83" fmla="*/ 6094885 h 6349040"/>
              <a:gd name="connsiteX84" fmla="*/ 1491228 w 9273399"/>
              <a:gd name="connsiteY84" fmla="*/ 6006551 h 6349040"/>
              <a:gd name="connsiteX85" fmla="*/ 1503935 w 9273399"/>
              <a:gd name="connsiteY85" fmla="*/ 6047485 h 6349040"/>
              <a:gd name="connsiteX86" fmla="*/ 1841745 w 9273399"/>
              <a:gd name="connsiteY86" fmla="*/ 6271399 h 6349040"/>
              <a:gd name="connsiteX87" fmla="*/ 2155286 w 9273399"/>
              <a:gd name="connsiteY87" fmla="*/ 6094885 h 6349040"/>
              <a:gd name="connsiteX88" fmla="*/ 2189968 w 9273399"/>
              <a:gd name="connsiteY88" fmla="*/ 6006551 h 6349040"/>
              <a:gd name="connsiteX89" fmla="*/ 2202675 w 9273399"/>
              <a:gd name="connsiteY89" fmla="*/ 6047485 h 6349040"/>
              <a:gd name="connsiteX90" fmla="*/ 2540484 w 9273399"/>
              <a:gd name="connsiteY90" fmla="*/ 6271399 h 6349040"/>
              <a:gd name="connsiteX91" fmla="*/ 2854027 w 9273399"/>
              <a:gd name="connsiteY91" fmla="*/ 6094885 h 6349040"/>
              <a:gd name="connsiteX92" fmla="*/ 2888709 w 9273399"/>
              <a:gd name="connsiteY92" fmla="*/ 6006551 h 6349040"/>
              <a:gd name="connsiteX93" fmla="*/ 2901415 w 9273399"/>
              <a:gd name="connsiteY93" fmla="*/ 6047485 h 6349040"/>
              <a:gd name="connsiteX94" fmla="*/ 3239224 w 9273399"/>
              <a:gd name="connsiteY94" fmla="*/ 6271399 h 6349040"/>
              <a:gd name="connsiteX95" fmla="*/ 3552767 w 9273399"/>
              <a:gd name="connsiteY95" fmla="*/ 6094885 h 6349040"/>
              <a:gd name="connsiteX96" fmla="*/ 3587448 w 9273399"/>
              <a:gd name="connsiteY96" fmla="*/ 6006551 h 6349040"/>
              <a:gd name="connsiteX97" fmla="*/ 3600155 w 9273399"/>
              <a:gd name="connsiteY97" fmla="*/ 6047485 h 6349040"/>
              <a:gd name="connsiteX98" fmla="*/ 3937961 w 9273399"/>
              <a:gd name="connsiteY98" fmla="*/ 6271399 h 6349040"/>
              <a:gd name="connsiteX99" fmla="*/ 4251505 w 9273399"/>
              <a:gd name="connsiteY99" fmla="*/ 6094885 h 6349040"/>
              <a:gd name="connsiteX100" fmla="*/ 4286186 w 9273399"/>
              <a:gd name="connsiteY100" fmla="*/ 6006551 h 6349040"/>
              <a:gd name="connsiteX101" fmla="*/ 4298892 w 9273399"/>
              <a:gd name="connsiteY101" fmla="*/ 6047485 h 6349040"/>
              <a:gd name="connsiteX102" fmla="*/ 4636701 w 9273399"/>
              <a:gd name="connsiteY102" fmla="*/ 6271399 h 6349040"/>
              <a:gd name="connsiteX103" fmla="*/ 4950244 w 9273399"/>
              <a:gd name="connsiteY103" fmla="*/ 6094885 h 6349040"/>
              <a:gd name="connsiteX104" fmla="*/ 4984925 w 9273399"/>
              <a:gd name="connsiteY104" fmla="*/ 6006550 h 6349040"/>
              <a:gd name="connsiteX105" fmla="*/ 4997632 w 9273399"/>
              <a:gd name="connsiteY105" fmla="*/ 6047485 h 6349040"/>
              <a:gd name="connsiteX106" fmla="*/ 5335441 w 9273399"/>
              <a:gd name="connsiteY106" fmla="*/ 6271399 h 6349040"/>
              <a:gd name="connsiteX107" fmla="*/ 5648984 w 9273399"/>
              <a:gd name="connsiteY107" fmla="*/ 6094885 h 6349040"/>
              <a:gd name="connsiteX108" fmla="*/ 5683665 w 9273399"/>
              <a:gd name="connsiteY108" fmla="*/ 6006551 h 6349040"/>
              <a:gd name="connsiteX109" fmla="*/ 5696372 w 9273399"/>
              <a:gd name="connsiteY109" fmla="*/ 6047485 h 6349040"/>
              <a:gd name="connsiteX110" fmla="*/ 6034181 w 9273399"/>
              <a:gd name="connsiteY110" fmla="*/ 6271399 h 6349040"/>
              <a:gd name="connsiteX111" fmla="*/ 6347724 w 9273399"/>
              <a:gd name="connsiteY111" fmla="*/ 6094885 h 6349040"/>
              <a:gd name="connsiteX112" fmla="*/ 6382405 w 9273399"/>
              <a:gd name="connsiteY112" fmla="*/ 6006551 h 6349040"/>
              <a:gd name="connsiteX113" fmla="*/ 6395112 w 9273399"/>
              <a:gd name="connsiteY113" fmla="*/ 6047485 h 6349040"/>
              <a:gd name="connsiteX114" fmla="*/ 6732921 w 9273399"/>
              <a:gd name="connsiteY114" fmla="*/ 6271399 h 6349040"/>
              <a:gd name="connsiteX115" fmla="*/ 7046464 w 9273399"/>
              <a:gd name="connsiteY115" fmla="*/ 6094885 h 6349040"/>
              <a:gd name="connsiteX116" fmla="*/ 7081145 w 9273399"/>
              <a:gd name="connsiteY116" fmla="*/ 6006551 h 6349040"/>
              <a:gd name="connsiteX117" fmla="*/ 7093852 w 9273399"/>
              <a:gd name="connsiteY117" fmla="*/ 6047485 h 6349040"/>
              <a:gd name="connsiteX118" fmla="*/ 7431661 w 9273399"/>
              <a:gd name="connsiteY118" fmla="*/ 6271399 h 6349040"/>
              <a:gd name="connsiteX119" fmla="*/ 7745204 w 9273399"/>
              <a:gd name="connsiteY119" fmla="*/ 6094885 h 6349040"/>
              <a:gd name="connsiteX120" fmla="*/ 7779885 w 9273399"/>
              <a:gd name="connsiteY120" fmla="*/ 6006551 h 6349040"/>
              <a:gd name="connsiteX121" fmla="*/ 7792592 w 9273399"/>
              <a:gd name="connsiteY121" fmla="*/ 6047485 h 6349040"/>
              <a:gd name="connsiteX122" fmla="*/ 8130401 w 9273399"/>
              <a:gd name="connsiteY122" fmla="*/ 6271399 h 6349040"/>
              <a:gd name="connsiteX123" fmla="*/ 8443944 w 9273399"/>
              <a:gd name="connsiteY123" fmla="*/ 6094885 h 6349040"/>
              <a:gd name="connsiteX124" fmla="*/ 8478624 w 9273399"/>
              <a:gd name="connsiteY124" fmla="*/ 6006555 h 6349040"/>
              <a:gd name="connsiteX125" fmla="*/ 8491329 w 9273399"/>
              <a:gd name="connsiteY125" fmla="*/ 6047485 h 6349040"/>
              <a:gd name="connsiteX126" fmla="*/ 8829138 w 9273399"/>
              <a:gd name="connsiteY126" fmla="*/ 6271399 h 6349040"/>
              <a:gd name="connsiteX127" fmla="*/ 9195758 w 9273399"/>
              <a:gd name="connsiteY127" fmla="*/ 5904780 h 6349040"/>
              <a:gd name="connsiteX128" fmla="*/ 8963569 w 9273399"/>
              <a:gd name="connsiteY128" fmla="*/ 5563591 h 6349040"/>
              <a:gd name="connsiteX129" fmla="*/ 8961922 w 9273399"/>
              <a:gd name="connsiteY129" fmla="*/ 5563102 h 6349040"/>
              <a:gd name="connsiteX130" fmla="*/ 8971843 w 9273399"/>
              <a:gd name="connsiteY130" fmla="*/ 5560022 h 6349040"/>
              <a:gd name="connsiteX131" fmla="*/ 9195758 w 9273399"/>
              <a:gd name="connsiteY131" fmla="*/ 5222214 h 6349040"/>
              <a:gd name="connsiteX132" fmla="*/ 8971843 w 9273399"/>
              <a:gd name="connsiteY132" fmla="*/ 4884406 h 6349040"/>
              <a:gd name="connsiteX133" fmla="*/ 8961924 w 9273399"/>
              <a:gd name="connsiteY133" fmla="*/ 4881327 h 6349040"/>
              <a:gd name="connsiteX134" fmla="*/ 8963569 w 9273399"/>
              <a:gd name="connsiteY134" fmla="*/ 4880838 h 6349040"/>
              <a:gd name="connsiteX135" fmla="*/ 9195758 w 9273399"/>
              <a:gd name="connsiteY135" fmla="*/ 4539649 h 6349040"/>
              <a:gd name="connsiteX136" fmla="*/ 8971843 w 9273399"/>
              <a:gd name="connsiteY136" fmla="*/ 4201841 h 6349040"/>
              <a:gd name="connsiteX137" fmla="*/ 8961924 w 9273399"/>
              <a:gd name="connsiteY137" fmla="*/ 4198762 h 6349040"/>
              <a:gd name="connsiteX138" fmla="*/ 8963569 w 9273399"/>
              <a:gd name="connsiteY138" fmla="*/ 4198273 h 6349040"/>
              <a:gd name="connsiteX139" fmla="*/ 9195758 w 9273399"/>
              <a:gd name="connsiteY139" fmla="*/ 3857084 h 6349040"/>
              <a:gd name="connsiteX140" fmla="*/ 8971843 w 9273399"/>
              <a:gd name="connsiteY140" fmla="*/ 3519276 h 6349040"/>
              <a:gd name="connsiteX141" fmla="*/ 8961924 w 9273399"/>
              <a:gd name="connsiteY141" fmla="*/ 3516197 h 6349040"/>
              <a:gd name="connsiteX142" fmla="*/ 8963569 w 9273399"/>
              <a:gd name="connsiteY142" fmla="*/ 3515708 h 6349040"/>
              <a:gd name="connsiteX143" fmla="*/ 9195758 w 9273399"/>
              <a:gd name="connsiteY143" fmla="*/ 3174519 h 6349040"/>
              <a:gd name="connsiteX144" fmla="*/ 8971843 w 9273399"/>
              <a:gd name="connsiteY144" fmla="*/ 2836711 h 6349040"/>
              <a:gd name="connsiteX145" fmla="*/ 8961924 w 9273399"/>
              <a:gd name="connsiteY145" fmla="*/ 2833632 h 6349040"/>
              <a:gd name="connsiteX146" fmla="*/ 8963569 w 9273399"/>
              <a:gd name="connsiteY146" fmla="*/ 2833144 h 6349040"/>
              <a:gd name="connsiteX147" fmla="*/ 9195758 w 9273399"/>
              <a:gd name="connsiteY147" fmla="*/ 2491955 h 6349040"/>
              <a:gd name="connsiteX148" fmla="*/ 8971843 w 9273399"/>
              <a:gd name="connsiteY148" fmla="*/ 2154147 h 6349040"/>
              <a:gd name="connsiteX149" fmla="*/ 8961925 w 9273399"/>
              <a:gd name="connsiteY149" fmla="*/ 2151067 h 6349040"/>
              <a:gd name="connsiteX150" fmla="*/ 8963569 w 9273399"/>
              <a:gd name="connsiteY150" fmla="*/ 2150580 h 6349040"/>
              <a:gd name="connsiteX151" fmla="*/ 9195758 w 9273399"/>
              <a:gd name="connsiteY151" fmla="*/ 1809392 h 6349040"/>
              <a:gd name="connsiteX152" fmla="*/ 8971843 w 9273399"/>
              <a:gd name="connsiteY152" fmla="*/ 1471583 h 6349040"/>
              <a:gd name="connsiteX153" fmla="*/ 8961924 w 9273399"/>
              <a:gd name="connsiteY153" fmla="*/ 1468504 h 6349040"/>
              <a:gd name="connsiteX154" fmla="*/ 8963569 w 9273399"/>
              <a:gd name="connsiteY154" fmla="*/ 1468016 h 6349040"/>
              <a:gd name="connsiteX155" fmla="*/ 9195758 w 9273399"/>
              <a:gd name="connsiteY155" fmla="*/ 1126826 h 6349040"/>
              <a:gd name="connsiteX156" fmla="*/ 8971843 w 9273399"/>
              <a:gd name="connsiteY156" fmla="*/ 789018 h 6349040"/>
              <a:gd name="connsiteX157" fmla="*/ 8961924 w 9273399"/>
              <a:gd name="connsiteY157" fmla="*/ 785939 h 6349040"/>
              <a:gd name="connsiteX158" fmla="*/ 8963569 w 9273399"/>
              <a:gd name="connsiteY158" fmla="*/ 785450 h 6349040"/>
              <a:gd name="connsiteX159" fmla="*/ 9195758 w 9273399"/>
              <a:gd name="connsiteY159" fmla="*/ 444261 h 6349040"/>
              <a:gd name="connsiteX160" fmla="*/ 8829138 w 9273399"/>
              <a:gd name="connsiteY160" fmla="*/ 77642 h 6349040"/>
              <a:gd name="connsiteX161" fmla="*/ 8491329 w 9273399"/>
              <a:gd name="connsiteY161" fmla="*/ 301557 h 6349040"/>
              <a:gd name="connsiteX162" fmla="*/ 8478624 w 9273399"/>
              <a:gd name="connsiteY162" fmla="*/ 342486 h 6349040"/>
              <a:gd name="connsiteX163" fmla="*/ 8443945 w 9273399"/>
              <a:gd name="connsiteY163" fmla="*/ 254156 h 6349040"/>
              <a:gd name="connsiteX164" fmla="*/ 8130401 w 9273399"/>
              <a:gd name="connsiteY164" fmla="*/ 77642 h 6349040"/>
              <a:gd name="connsiteX165" fmla="*/ 1841747 w 9273399"/>
              <a:gd name="connsiteY165" fmla="*/ 0 h 6349040"/>
              <a:gd name="connsiteX166" fmla="*/ 2177674 w 9273399"/>
              <a:gd name="connsiteY166" fmla="*/ 153525 h 6349040"/>
              <a:gd name="connsiteX167" fmla="*/ 2191448 w 9273399"/>
              <a:gd name="connsiteY167" fmla="*/ 172418 h 6349040"/>
              <a:gd name="connsiteX168" fmla="*/ 2226347 w 9273399"/>
              <a:gd name="connsiteY168" fmla="*/ 130121 h 6349040"/>
              <a:gd name="connsiteX169" fmla="*/ 2540487 w 9273399"/>
              <a:gd name="connsiteY169" fmla="*/ 0 h 6349040"/>
              <a:gd name="connsiteX170" fmla="*/ 2876414 w 9273399"/>
              <a:gd name="connsiteY170" fmla="*/ 153525 h 6349040"/>
              <a:gd name="connsiteX171" fmla="*/ 2890189 w 9273399"/>
              <a:gd name="connsiteY171" fmla="*/ 172418 h 6349040"/>
              <a:gd name="connsiteX172" fmla="*/ 2925087 w 9273399"/>
              <a:gd name="connsiteY172" fmla="*/ 130121 h 6349040"/>
              <a:gd name="connsiteX173" fmla="*/ 3239227 w 9273399"/>
              <a:gd name="connsiteY173" fmla="*/ 0 h 6349040"/>
              <a:gd name="connsiteX174" fmla="*/ 3575154 w 9273399"/>
              <a:gd name="connsiteY174" fmla="*/ 153525 h 6349040"/>
              <a:gd name="connsiteX175" fmla="*/ 3588929 w 9273399"/>
              <a:gd name="connsiteY175" fmla="*/ 172418 h 6349040"/>
              <a:gd name="connsiteX176" fmla="*/ 3623826 w 9273399"/>
              <a:gd name="connsiteY176" fmla="*/ 130121 h 6349040"/>
              <a:gd name="connsiteX177" fmla="*/ 3937961 w 9273399"/>
              <a:gd name="connsiteY177" fmla="*/ 0 h 6349040"/>
              <a:gd name="connsiteX178" fmla="*/ 4273888 w 9273399"/>
              <a:gd name="connsiteY178" fmla="*/ 153525 h 6349040"/>
              <a:gd name="connsiteX179" fmla="*/ 4287663 w 9273399"/>
              <a:gd name="connsiteY179" fmla="*/ 172418 h 6349040"/>
              <a:gd name="connsiteX180" fmla="*/ 4322561 w 9273399"/>
              <a:gd name="connsiteY180" fmla="*/ 130121 h 6349040"/>
              <a:gd name="connsiteX181" fmla="*/ 4636701 w 9273399"/>
              <a:gd name="connsiteY181" fmla="*/ 0 h 6349040"/>
              <a:gd name="connsiteX182" fmla="*/ 4972628 w 9273399"/>
              <a:gd name="connsiteY182" fmla="*/ 153525 h 6349040"/>
              <a:gd name="connsiteX183" fmla="*/ 4986403 w 9273399"/>
              <a:gd name="connsiteY183" fmla="*/ 172418 h 6349040"/>
              <a:gd name="connsiteX184" fmla="*/ 5021301 w 9273399"/>
              <a:gd name="connsiteY184" fmla="*/ 130121 h 6349040"/>
              <a:gd name="connsiteX185" fmla="*/ 5335441 w 9273399"/>
              <a:gd name="connsiteY185" fmla="*/ 0 h 6349040"/>
              <a:gd name="connsiteX186" fmla="*/ 5671368 w 9273399"/>
              <a:gd name="connsiteY186" fmla="*/ 153525 h 6349040"/>
              <a:gd name="connsiteX187" fmla="*/ 5685143 w 9273399"/>
              <a:gd name="connsiteY187" fmla="*/ 172418 h 6349040"/>
              <a:gd name="connsiteX188" fmla="*/ 5720041 w 9273399"/>
              <a:gd name="connsiteY188" fmla="*/ 130121 h 6349040"/>
              <a:gd name="connsiteX189" fmla="*/ 6034181 w 9273399"/>
              <a:gd name="connsiteY189" fmla="*/ 0 h 6349040"/>
              <a:gd name="connsiteX190" fmla="*/ 6370108 w 9273399"/>
              <a:gd name="connsiteY190" fmla="*/ 153525 h 6349040"/>
              <a:gd name="connsiteX191" fmla="*/ 6383883 w 9273399"/>
              <a:gd name="connsiteY191" fmla="*/ 172418 h 6349040"/>
              <a:gd name="connsiteX192" fmla="*/ 6418781 w 9273399"/>
              <a:gd name="connsiteY192" fmla="*/ 130121 h 6349040"/>
              <a:gd name="connsiteX193" fmla="*/ 6732921 w 9273399"/>
              <a:gd name="connsiteY193" fmla="*/ 0 h 6349040"/>
              <a:gd name="connsiteX194" fmla="*/ 7068848 w 9273399"/>
              <a:gd name="connsiteY194" fmla="*/ 153525 h 6349040"/>
              <a:gd name="connsiteX195" fmla="*/ 7082623 w 9273399"/>
              <a:gd name="connsiteY195" fmla="*/ 172417 h 6349040"/>
              <a:gd name="connsiteX196" fmla="*/ 7117521 w 9273399"/>
              <a:gd name="connsiteY196" fmla="*/ 130121 h 6349040"/>
              <a:gd name="connsiteX197" fmla="*/ 7431661 w 9273399"/>
              <a:gd name="connsiteY197" fmla="*/ 0 h 6349040"/>
              <a:gd name="connsiteX198" fmla="*/ 7767588 w 9273399"/>
              <a:gd name="connsiteY198" fmla="*/ 153525 h 6349040"/>
              <a:gd name="connsiteX199" fmla="*/ 7781363 w 9273399"/>
              <a:gd name="connsiteY199" fmla="*/ 172417 h 6349040"/>
              <a:gd name="connsiteX200" fmla="*/ 7816261 w 9273399"/>
              <a:gd name="connsiteY200" fmla="*/ 130120 h 6349040"/>
              <a:gd name="connsiteX201" fmla="*/ 8130401 w 9273399"/>
              <a:gd name="connsiteY201" fmla="*/ 0 h 6349040"/>
              <a:gd name="connsiteX202" fmla="*/ 8466328 w 9273399"/>
              <a:gd name="connsiteY202" fmla="*/ 153525 h 6349040"/>
              <a:gd name="connsiteX203" fmla="*/ 8480101 w 9273399"/>
              <a:gd name="connsiteY203" fmla="*/ 172415 h 6349040"/>
              <a:gd name="connsiteX204" fmla="*/ 8514998 w 9273399"/>
              <a:gd name="connsiteY204" fmla="*/ 130120 h 6349040"/>
              <a:gd name="connsiteX205" fmla="*/ 8829138 w 9273399"/>
              <a:gd name="connsiteY205" fmla="*/ 0 h 6349040"/>
              <a:gd name="connsiteX206" fmla="*/ 9273399 w 9273399"/>
              <a:gd name="connsiteY206" fmla="*/ 444260 h 6349040"/>
              <a:gd name="connsiteX207" fmla="*/ 9197527 w 9273399"/>
              <a:gd name="connsiteY207" fmla="*/ 692651 h 6349040"/>
              <a:gd name="connsiteX208" fmla="*/ 9111947 w 9273399"/>
              <a:gd name="connsiteY208" fmla="*/ 786835 h 6349040"/>
              <a:gd name="connsiteX209" fmla="*/ 9143278 w 9273399"/>
              <a:gd name="connsiteY209" fmla="*/ 812685 h 6349040"/>
              <a:gd name="connsiteX210" fmla="*/ 9273399 w 9273399"/>
              <a:gd name="connsiteY210" fmla="*/ 1126826 h 6349040"/>
              <a:gd name="connsiteX211" fmla="*/ 9197527 w 9273399"/>
              <a:gd name="connsiteY211" fmla="*/ 1375216 h 6349040"/>
              <a:gd name="connsiteX212" fmla="*/ 9111947 w 9273399"/>
              <a:gd name="connsiteY212" fmla="*/ 1469400 h 6349040"/>
              <a:gd name="connsiteX213" fmla="*/ 9143278 w 9273399"/>
              <a:gd name="connsiteY213" fmla="*/ 1495250 h 6349040"/>
              <a:gd name="connsiteX214" fmla="*/ 9273399 w 9273399"/>
              <a:gd name="connsiteY214" fmla="*/ 1809390 h 6349040"/>
              <a:gd name="connsiteX215" fmla="*/ 9197527 w 9273399"/>
              <a:gd name="connsiteY215" fmla="*/ 2057780 h 6349040"/>
              <a:gd name="connsiteX216" fmla="*/ 9111948 w 9273399"/>
              <a:gd name="connsiteY216" fmla="*/ 2151963 h 6349040"/>
              <a:gd name="connsiteX217" fmla="*/ 9143278 w 9273399"/>
              <a:gd name="connsiteY217" fmla="*/ 2177814 h 6349040"/>
              <a:gd name="connsiteX218" fmla="*/ 9273399 w 9273399"/>
              <a:gd name="connsiteY218" fmla="*/ 2491954 h 6349040"/>
              <a:gd name="connsiteX219" fmla="*/ 9197527 w 9273399"/>
              <a:gd name="connsiteY219" fmla="*/ 2740345 h 6349040"/>
              <a:gd name="connsiteX220" fmla="*/ 9111947 w 9273399"/>
              <a:gd name="connsiteY220" fmla="*/ 2834528 h 6349040"/>
              <a:gd name="connsiteX221" fmla="*/ 9143278 w 9273399"/>
              <a:gd name="connsiteY221" fmla="*/ 2860379 h 6349040"/>
              <a:gd name="connsiteX222" fmla="*/ 9273399 w 9273399"/>
              <a:gd name="connsiteY222" fmla="*/ 3174518 h 6349040"/>
              <a:gd name="connsiteX223" fmla="*/ 9197527 w 9273399"/>
              <a:gd name="connsiteY223" fmla="*/ 3422909 h 6349040"/>
              <a:gd name="connsiteX224" fmla="*/ 9111947 w 9273399"/>
              <a:gd name="connsiteY224" fmla="*/ 3517092 h 6349040"/>
              <a:gd name="connsiteX225" fmla="*/ 9143278 w 9273399"/>
              <a:gd name="connsiteY225" fmla="*/ 3542943 h 6349040"/>
              <a:gd name="connsiteX226" fmla="*/ 9273399 w 9273399"/>
              <a:gd name="connsiteY226" fmla="*/ 3857083 h 6349040"/>
              <a:gd name="connsiteX227" fmla="*/ 9197527 w 9273399"/>
              <a:gd name="connsiteY227" fmla="*/ 4105474 h 6349040"/>
              <a:gd name="connsiteX228" fmla="*/ 9111947 w 9273399"/>
              <a:gd name="connsiteY228" fmla="*/ 4199658 h 6349040"/>
              <a:gd name="connsiteX229" fmla="*/ 9143278 w 9273399"/>
              <a:gd name="connsiteY229" fmla="*/ 4225508 h 6349040"/>
              <a:gd name="connsiteX230" fmla="*/ 9273399 w 9273399"/>
              <a:gd name="connsiteY230" fmla="*/ 4539648 h 6349040"/>
              <a:gd name="connsiteX231" fmla="*/ 9197527 w 9273399"/>
              <a:gd name="connsiteY231" fmla="*/ 4788039 h 6349040"/>
              <a:gd name="connsiteX232" fmla="*/ 9111947 w 9273399"/>
              <a:gd name="connsiteY232" fmla="*/ 4882223 h 6349040"/>
              <a:gd name="connsiteX233" fmla="*/ 9143278 w 9273399"/>
              <a:gd name="connsiteY233" fmla="*/ 4908073 h 6349040"/>
              <a:gd name="connsiteX234" fmla="*/ 9273399 w 9273399"/>
              <a:gd name="connsiteY234" fmla="*/ 5222213 h 6349040"/>
              <a:gd name="connsiteX235" fmla="*/ 9143278 w 9273399"/>
              <a:gd name="connsiteY235" fmla="*/ 5536353 h 6349040"/>
              <a:gd name="connsiteX236" fmla="*/ 9111947 w 9273399"/>
              <a:gd name="connsiteY236" fmla="*/ 5562204 h 6349040"/>
              <a:gd name="connsiteX237" fmla="*/ 9197527 w 9273399"/>
              <a:gd name="connsiteY237" fmla="*/ 5656388 h 6349040"/>
              <a:gd name="connsiteX238" fmla="*/ 9273399 w 9273399"/>
              <a:gd name="connsiteY238" fmla="*/ 5904779 h 6349040"/>
              <a:gd name="connsiteX239" fmla="*/ 8829138 w 9273399"/>
              <a:gd name="connsiteY239" fmla="*/ 6349040 h 6349040"/>
              <a:gd name="connsiteX240" fmla="*/ 8514998 w 9273399"/>
              <a:gd name="connsiteY240" fmla="*/ 6218919 h 6349040"/>
              <a:gd name="connsiteX241" fmla="*/ 8480101 w 9273399"/>
              <a:gd name="connsiteY241" fmla="*/ 6176625 h 6349040"/>
              <a:gd name="connsiteX242" fmla="*/ 8466328 w 9273399"/>
              <a:gd name="connsiteY242" fmla="*/ 6195515 h 6349040"/>
              <a:gd name="connsiteX243" fmla="*/ 8130401 w 9273399"/>
              <a:gd name="connsiteY243" fmla="*/ 6349040 h 6349040"/>
              <a:gd name="connsiteX244" fmla="*/ 7816261 w 9273399"/>
              <a:gd name="connsiteY244" fmla="*/ 6218919 h 6349040"/>
              <a:gd name="connsiteX245" fmla="*/ 7781363 w 9273399"/>
              <a:gd name="connsiteY245" fmla="*/ 6176622 h 6349040"/>
              <a:gd name="connsiteX246" fmla="*/ 7767588 w 9273399"/>
              <a:gd name="connsiteY246" fmla="*/ 6195515 h 6349040"/>
              <a:gd name="connsiteX247" fmla="*/ 7431661 w 9273399"/>
              <a:gd name="connsiteY247" fmla="*/ 6349040 h 6349040"/>
              <a:gd name="connsiteX248" fmla="*/ 7117521 w 9273399"/>
              <a:gd name="connsiteY248" fmla="*/ 6218919 h 6349040"/>
              <a:gd name="connsiteX249" fmla="*/ 7082623 w 9273399"/>
              <a:gd name="connsiteY249" fmla="*/ 6176623 h 6349040"/>
              <a:gd name="connsiteX250" fmla="*/ 7068848 w 9273399"/>
              <a:gd name="connsiteY250" fmla="*/ 6195515 h 6349040"/>
              <a:gd name="connsiteX251" fmla="*/ 6732921 w 9273399"/>
              <a:gd name="connsiteY251" fmla="*/ 6349040 h 6349040"/>
              <a:gd name="connsiteX252" fmla="*/ 6418781 w 9273399"/>
              <a:gd name="connsiteY252" fmla="*/ 6218919 h 6349040"/>
              <a:gd name="connsiteX253" fmla="*/ 6383883 w 9273399"/>
              <a:gd name="connsiteY253" fmla="*/ 6176622 h 6349040"/>
              <a:gd name="connsiteX254" fmla="*/ 6370108 w 9273399"/>
              <a:gd name="connsiteY254" fmla="*/ 6195515 h 6349040"/>
              <a:gd name="connsiteX255" fmla="*/ 6034181 w 9273399"/>
              <a:gd name="connsiteY255" fmla="*/ 6349040 h 6349040"/>
              <a:gd name="connsiteX256" fmla="*/ 5720041 w 9273399"/>
              <a:gd name="connsiteY256" fmla="*/ 6218919 h 6349040"/>
              <a:gd name="connsiteX257" fmla="*/ 5685143 w 9273399"/>
              <a:gd name="connsiteY257" fmla="*/ 6176623 h 6349040"/>
              <a:gd name="connsiteX258" fmla="*/ 5671368 w 9273399"/>
              <a:gd name="connsiteY258" fmla="*/ 6195515 h 6349040"/>
              <a:gd name="connsiteX259" fmla="*/ 5335441 w 9273399"/>
              <a:gd name="connsiteY259" fmla="*/ 6349040 h 6349040"/>
              <a:gd name="connsiteX260" fmla="*/ 5021301 w 9273399"/>
              <a:gd name="connsiteY260" fmla="*/ 6218919 h 6349040"/>
              <a:gd name="connsiteX261" fmla="*/ 4986403 w 9273399"/>
              <a:gd name="connsiteY261" fmla="*/ 6176623 h 6349040"/>
              <a:gd name="connsiteX262" fmla="*/ 4972628 w 9273399"/>
              <a:gd name="connsiteY262" fmla="*/ 6195515 h 6349040"/>
              <a:gd name="connsiteX263" fmla="*/ 4636701 w 9273399"/>
              <a:gd name="connsiteY263" fmla="*/ 6349040 h 6349040"/>
              <a:gd name="connsiteX264" fmla="*/ 4322561 w 9273399"/>
              <a:gd name="connsiteY264" fmla="*/ 6218919 h 6349040"/>
              <a:gd name="connsiteX265" fmla="*/ 4287663 w 9273399"/>
              <a:gd name="connsiteY265" fmla="*/ 6176623 h 6349040"/>
              <a:gd name="connsiteX266" fmla="*/ 4273888 w 9273399"/>
              <a:gd name="connsiteY266" fmla="*/ 6195515 h 6349040"/>
              <a:gd name="connsiteX267" fmla="*/ 3937961 w 9273399"/>
              <a:gd name="connsiteY267" fmla="*/ 6349040 h 6349040"/>
              <a:gd name="connsiteX268" fmla="*/ 3623823 w 9273399"/>
              <a:gd name="connsiteY268" fmla="*/ 6218919 h 6349040"/>
              <a:gd name="connsiteX269" fmla="*/ 3588926 w 9273399"/>
              <a:gd name="connsiteY269" fmla="*/ 6176623 h 6349040"/>
              <a:gd name="connsiteX270" fmla="*/ 3575151 w 9273399"/>
              <a:gd name="connsiteY270" fmla="*/ 6195515 h 6349040"/>
              <a:gd name="connsiteX271" fmla="*/ 3239224 w 9273399"/>
              <a:gd name="connsiteY271" fmla="*/ 6349040 h 6349040"/>
              <a:gd name="connsiteX272" fmla="*/ 2925084 w 9273399"/>
              <a:gd name="connsiteY272" fmla="*/ 6218919 h 6349040"/>
              <a:gd name="connsiteX273" fmla="*/ 2890186 w 9273399"/>
              <a:gd name="connsiteY273" fmla="*/ 6176623 h 6349040"/>
              <a:gd name="connsiteX274" fmla="*/ 2876411 w 9273399"/>
              <a:gd name="connsiteY274" fmla="*/ 6195515 h 6349040"/>
              <a:gd name="connsiteX275" fmla="*/ 2540484 w 9273399"/>
              <a:gd name="connsiteY275" fmla="*/ 6349040 h 6349040"/>
              <a:gd name="connsiteX276" fmla="*/ 2226343 w 9273399"/>
              <a:gd name="connsiteY276" fmla="*/ 6218919 h 6349040"/>
              <a:gd name="connsiteX277" fmla="*/ 2191447 w 9273399"/>
              <a:gd name="connsiteY277" fmla="*/ 6176623 h 6349040"/>
              <a:gd name="connsiteX278" fmla="*/ 2177672 w 9273399"/>
              <a:gd name="connsiteY278" fmla="*/ 6195515 h 6349040"/>
              <a:gd name="connsiteX279" fmla="*/ 1841744 w 9273399"/>
              <a:gd name="connsiteY279" fmla="*/ 6349040 h 6349040"/>
              <a:gd name="connsiteX280" fmla="*/ 1527604 w 9273399"/>
              <a:gd name="connsiteY280" fmla="*/ 6218919 h 6349040"/>
              <a:gd name="connsiteX281" fmla="*/ 1492707 w 9273399"/>
              <a:gd name="connsiteY281" fmla="*/ 6176623 h 6349040"/>
              <a:gd name="connsiteX282" fmla="*/ 1478931 w 9273399"/>
              <a:gd name="connsiteY282" fmla="*/ 6195515 h 6349040"/>
              <a:gd name="connsiteX283" fmla="*/ 1143005 w 9273399"/>
              <a:gd name="connsiteY283" fmla="*/ 6349040 h 6349040"/>
              <a:gd name="connsiteX284" fmla="*/ 828864 w 9273399"/>
              <a:gd name="connsiteY284" fmla="*/ 6218919 h 6349040"/>
              <a:gd name="connsiteX285" fmla="*/ 793966 w 9273399"/>
              <a:gd name="connsiteY285" fmla="*/ 6176623 h 6349040"/>
              <a:gd name="connsiteX286" fmla="*/ 780191 w 9273399"/>
              <a:gd name="connsiteY286" fmla="*/ 6195515 h 6349040"/>
              <a:gd name="connsiteX287" fmla="*/ 444264 w 9273399"/>
              <a:gd name="connsiteY287" fmla="*/ 6349040 h 6349040"/>
              <a:gd name="connsiteX288" fmla="*/ 3 w 9273399"/>
              <a:gd name="connsiteY288" fmla="*/ 5904779 h 6349040"/>
              <a:gd name="connsiteX289" fmla="*/ 153528 w 9273399"/>
              <a:gd name="connsiteY289" fmla="*/ 5568852 h 6349040"/>
              <a:gd name="connsiteX290" fmla="*/ 162013 w 9273399"/>
              <a:gd name="connsiteY290" fmla="*/ 5562666 h 6349040"/>
              <a:gd name="connsiteX291" fmla="*/ 130121 w 9273399"/>
              <a:gd name="connsiteY291" fmla="*/ 5536353 h 6349040"/>
              <a:gd name="connsiteX292" fmla="*/ 0 w 9273399"/>
              <a:gd name="connsiteY292" fmla="*/ 5222213 h 6349040"/>
              <a:gd name="connsiteX293" fmla="*/ 130121 w 9273399"/>
              <a:gd name="connsiteY293" fmla="*/ 4908073 h 6349040"/>
              <a:gd name="connsiteX294" fmla="*/ 162011 w 9273399"/>
              <a:gd name="connsiteY294" fmla="*/ 4881762 h 6349040"/>
              <a:gd name="connsiteX295" fmla="*/ 153526 w 9273399"/>
              <a:gd name="connsiteY295" fmla="*/ 4875575 h 6349040"/>
              <a:gd name="connsiteX296" fmla="*/ 1 w 9273399"/>
              <a:gd name="connsiteY296" fmla="*/ 4539648 h 6349040"/>
              <a:gd name="connsiteX297" fmla="*/ 130121 w 9273399"/>
              <a:gd name="connsiteY297" fmla="*/ 4225508 h 6349040"/>
              <a:gd name="connsiteX298" fmla="*/ 162011 w 9273399"/>
              <a:gd name="connsiteY298" fmla="*/ 4199197 h 6349040"/>
              <a:gd name="connsiteX299" fmla="*/ 153526 w 9273399"/>
              <a:gd name="connsiteY299" fmla="*/ 4193010 h 6349040"/>
              <a:gd name="connsiteX300" fmla="*/ 1 w 9273399"/>
              <a:gd name="connsiteY300" fmla="*/ 3857083 h 6349040"/>
              <a:gd name="connsiteX301" fmla="*/ 130122 w 9273399"/>
              <a:gd name="connsiteY301" fmla="*/ 3542943 h 6349040"/>
              <a:gd name="connsiteX302" fmla="*/ 162011 w 9273399"/>
              <a:gd name="connsiteY302" fmla="*/ 3516632 h 6349040"/>
              <a:gd name="connsiteX303" fmla="*/ 153526 w 9273399"/>
              <a:gd name="connsiteY303" fmla="*/ 3510445 h 6349040"/>
              <a:gd name="connsiteX304" fmla="*/ 1 w 9273399"/>
              <a:gd name="connsiteY304" fmla="*/ 3174518 h 6349040"/>
              <a:gd name="connsiteX305" fmla="*/ 130122 w 9273399"/>
              <a:gd name="connsiteY305" fmla="*/ 2860379 h 6349040"/>
              <a:gd name="connsiteX306" fmla="*/ 162011 w 9273399"/>
              <a:gd name="connsiteY306" fmla="*/ 2834067 h 6349040"/>
              <a:gd name="connsiteX307" fmla="*/ 153526 w 9273399"/>
              <a:gd name="connsiteY307" fmla="*/ 2827881 h 6349040"/>
              <a:gd name="connsiteX308" fmla="*/ 1 w 9273399"/>
              <a:gd name="connsiteY308" fmla="*/ 2491954 h 6349040"/>
              <a:gd name="connsiteX309" fmla="*/ 130122 w 9273399"/>
              <a:gd name="connsiteY309" fmla="*/ 2177814 h 6349040"/>
              <a:gd name="connsiteX310" fmla="*/ 162011 w 9273399"/>
              <a:gd name="connsiteY310" fmla="*/ 2151505 h 6349040"/>
              <a:gd name="connsiteX311" fmla="*/ 153528 w 9273399"/>
              <a:gd name="connsiteY311" fmla="*/ 2145320 h 6349040"/>
              <a:gd name="connsiteX312" fmla="*/ 3 w 9273399"/>
              <a:gd name="connsiteY312" fmla="*/ 1809391 h 6349040"/>
              <a:gd name="connsiteX313" fmla="*/ 130124 w 9273399"/>
              <a:gd name="connsiteY313" fmla="*/ 1495250 h 6349040"/>
              <a:gd name="connsiteX314" fmla="*/ 162014 w 9273399"/>
              <a:gd name="connsiteY314" fmla="*/ 1468939 h 6349040"/>
              <a:gd name="connsiteX315" fmla="*/ 153529 w 9273399"/>
              <a:gd name="connsiteY315" fmla="*/ 1462753 h 6349040"/>
              <a:gd name="connsiteX316" fmla="*/ 4 w 9273399"/>
              <a:gd name="connsiteY316" fmla="*/ 1126826 h 6349040"/>
              <a:gd name="connsiteX317" fmla="*/ 130124 w 9273399"/>
              <a:gd name="connsiteY317" fmla="*/ 812685 h 6349040"/>
              <a:gd name="connsiteX318" fmla="*/ 162014 w 9273399"/>
              <a:gd name="connsiteY318" fmla="*/ 786374 h 6349040"/>
              <a:gd name="connsiteX319" fmla="*/ 153530 w 9273399"/>
              <a:gd name="connsiteY319" fmla="*/ 780188 h 6349040"/>
              <a:gd name="connsiteX320" fmla="*/ 5 w 9273399"/>
              <a:gd name="connsiteY320" fmla="*/ 444261 h 6349040"/>
              <a:gd name="connsiteX321" fmla="*/ 444266 w 9273399"/>
              <a:gd name="connsiteY321" fmla="*/ 1 h 6349040"/>
              <a:gd name="connsiteX322" fmla="*/ 780194 w 9273399"/>
              <a:gd name="connsiteY322" fmla="*/ 153526 h 6349040"/>
              <a:gd name="connsiteX323" fmla="*/ 793970 w 9273399"/>
              <a:gd name="connsiteY323" fmla="*/ 172418 h 6349040"/>
              <a:gd name="connsiteX324" fmla="*/ 828867 w 9273399"/>
              <a:gd name="connsiteY324" fmla="*/ 130121 h 6349040"/>
              <a:gd name="connsiteX325" fmla="*/ 1143008 w 9273399"/>
              <a:gd name="connsiteY325" fmla="*/ 1 h 6349040"/>
              <a:gd name="connsiteX326" fmla="*/ 1478934 w 9273399"/>
              <a:gd name="connsiteY326" fmla="*/ 153526 h 6349040"/>
              <a:gd name="connsiteX327" fmla="*/ 1492709 w 9273399"/>
              <a:gd name="connsiteY327" fmla="*/ 172418 h 6349040"/>
              <a:gd name="connsiteX328" fmla="*/ 1527607 w 9273399"/>
              <a:gd name="connsiteY328" fmla="*/ 130121 h 6349040"/>
              <a:gd name="connsiteX329" fmla="*/ 1841747 w 9273399"/>
              <a:gd name="connsiteY329" fmla="*/ 0 h 634904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  <a:cxn ang="0">
                <a:pos x="connsiteX65" y="connsiteY65"/>
              </a:cxn>
              <a:cxn ang="0">
                <a:pos x="connsiteX66" y="connsiteY66"/>
              </a:cxn>
              <a:cxn ang="0">
                <a:pos x="connsiteX67" y="connsiteY67"/>
              </a:cxn>
              <a:cxn ang="0">
                <a:pos x="connsiteX68" y="connsiteY68"/>
              </a:cxn>
              <a:cxn ang="0">
                <a:pos x="connsiteX69" y="connsiteY69"/>
              </a:cxn>
              <a:cxn ang="0">
                <a:pos x="connsiteX70" y="connsiteY70"/>
              </a:cxn>
              <a:cxn ang="0">
                <a:pos x="connsiteX71" y="connsiteY71"/>
              </a:cxn>
              <a:cxn ang="0">
                <a:pos x="connsiteX72" y="connsiteY72"/>
              </a:cxn>
              <a:cxn ang="0">
                <a:pos x="connsiteX73" y="connsiteY73"/>
              </a:cxn>
              <a:cxn ang="0">
                <a:pos x="connsiteX74" y="connsiteY74"/>
              </a:cxn>
              <a:cxn ang="0">
                <a:pos x="connsiteX75" y="connsiteY75"/>
              </a:cxn>
              <a:cxn ang="0">
                <a:pos x="connsiteX76" y="connsiteY76"/>
              </a:cxn>
              <a:cxn ang="0">
                <a:pos x="connsiteX77" y="connsiteY77"/>
              </a:cxn>
              <a:cxn ang="0">
                <a:pos x="connsiteX78" y="connsiteY78"/>
              </a:cxn>
              <a:cxn ang="0">
                <a:pos x="connsiteX79" y="connsiteY79"/>
              </a:cxn>
              <a:cxn ang="0">
                <a:pos x="connsiteX80" y="connsiteY80"/>
              </a:cxn>
              <a:cxn ang="0">
                <a:pos x="connsiteX81" y="connsiteY81"/>
              </a:cxn>
              <a:cxn ang="0">
                <a:pos x="connsiteX82" y="connsiteY82"/>
              </a:cxn>
              <a:cxn ang="0">
                <a:pos x="connsiteX83" y="connsiteY83"/>
              </a:cxn>
              <a:cxn ang="0">
                <a:pos x="connsiteX84" y="connsiteY84"/>
              </a:cxn>
              <a:cxn ang="0">
                <a:pos x="connsiteX85" y="connsiteY85"/>
              </a:cxn>
              <a:cxn ang="0">
                <a:pos x="connsiteX86" y="connsiteY86"/>
              </a:cxn>
              <a:cxn ang="0">
                <a:pos x="connsiteX87" y="connsiteY87"/>
              </a:cxn>
              <a:cxn ang="0">
                <a:pos x="connsiteX88" y="connsiteY88"/>
              </a:cxn>
              <a:cxn ang="0">
                <a:pos x="connsiteX89" y="connsiteY89"/>
              </a:cxn>
              <a:cxn ang="0">
                <a:pos x="connsiteX90" y="connsiteY90"/>
              </a:cxn>
              <a:cxn ang="0">
                <a:pos x="connsiteX91" y="connsiteY91"/>
              </a:cxn>
              <a:cxn ang="0">
                <a:pos x="connsiteX92" y="connsiteY92"/>
              </a:cxn>
              <a:cxn ang="0">
                <a:pos x="connsiteX93" y="connsiteY93"/>
              </a:cxn>
              <a:cxn ang="0">
                <a:pos x="connsiteX94" y="connsiteY94"/>
              </a:cxn>
              <a:cxn ang="0">
                <a:pos x="connsiteX95" y="connsiteY95"/>
              </a:cxn>
              <a:cxn ang="0">
                <a:pos x="connsiteX96" y="connsiteY96"/>
              </a:cxn>
              <a:cxn ang="0">
                <a:pos x="connsiteX97" y="connsiteY97"/>
              </a:cxn>
              <a:cxn ang="0">
                <a:pos x="connsiteX98" y="connsiteY98"/>
              </a:cxn>
              <a:cxn ang="0">
                <a:pos x="connsiteX99" y="connsiteY99"/>
              </a:cxn>
              <a:cxn ang="0">
                <a:pos x="connsiteX100" y="connsiteY100"/>
              </a:cxn>
              <a:cxn ang="0">
                <a:pos x="connsiteX101" y="connsiteY101"/>
              </a:cxn>
              <a:cxn ang="0">
                <a:pos x="connsiteX102" y="connsiteY102"/>
              </a:cxn>
              <a:cxn ang="0">
                <a:pos x="connsiteX103" y="connsiteY103"/>
              </a:cxn>
              <a:cxn ang="0">
                <a:pos x="connsiteX104" y="connsiteY104"/>
              </a:cxn>
              <a:cxn ang="0">
                <a:pos x="connsiteX105" y="connsiteY105"/>
              </a:cxn>
              <a:cxn ang="0">
                <a:pos x="connsiteX106" y="connsiteY106"/>
              </a:cxn>
              <a:cxn ang="0">
                <a:pos x="connsiteX107" y="connsiteY107"/>
              </a:cxn>
              <a:cxn ang="0">
                <a:pos x="connsiteX108" y="connsiteY108"/>
              </a:cxn>
              <a:cxn ang="0">
                <a:pos x="connsiteX109" y="connsiteY109"/>
              </a:cxn>
              <a:cxn ang="0">
                <a:pos x="connsiteX110" y="connsiteY110"/>
              </a:cxn>
              <a:cxn ang="0">
                <a:pos x="connsiteX111" y="connsiteY111"/>
              </a:cxn>
              <a:cxn ang="0">
                <a:pos x="connsiteX112" y="connsiteY112"/>
              </a:cxn>
              <a:cxn ang="0">
                <a:pos x="connsiteX113" y="connsiteY113"/>
              </a:cxn>
              <a:cxn ang="0">
                <a:pos x="connsiteX114" y="connsiteY114"/>
              </a:cxn>
              <a:cxn ang="0">
                <a:pos x="connsiteX115" y="connsiteY115"/>
              </a:cxn>
              <a:cxn ang="0">
                <a:pos x="connsiteX116" y="connsiteY116"/>
              </a:cxn>
              <a:cxn ang="0">
                <a:pos x="connsiteX117" y="connsiteY117"/>
              </a:cxn>
              <a:cxn ang="0">
                <a:pos x="connsiteX118" y="connsiteY118"/>
              </a:cxn>
              <a:cxn ang="0">
                <a:pos x="connsiteX119" y="connsiteY119"/>
              </a:cxn>
              <a:cxn ang="0">
                <a:pos x="connsiteX120" y="connsiteY120"/>
              </a:cxn>
              <a:cxn ang="0">
                <a:pos x="connsiteX121" y="connsiteY121"/>
              </a:cxn>
              <a:cxn ang="0">
                <a:pos x="connsiteX122" y="connsiteY122"/>
              </a:cxn>
              <a:cxn ang="0">
                <a:pos x="connsiteX123" y="connsiteY123"/>
              </a:cxn>
              <a:cxn ang="0">
                <a:pos x="connsiteX124" y="connsiteY124"/>
              </a:cxn>
              <a:cxn ang="0">
                <a:pos x="connsiteX125" y="connsiteY125"/>
              </a:cxn>
              <a:cxn ang="0">
                <a:pos x="connsiteX126" y="connsiteY126"/>
              </a:cxn>
              <a:cxn ang="0">
                <a:pos x="connsiteX127" y="connsiteY127"/>
              </a:cxn>
              <a:cxn ang="0">
                <a:pos x="connsiteX128" y="connsiteY128"/>
              </a:cxn>
              <a:cxn ang="0">
                <a:pos x="connsiteX129" y="connsiteY129"/>
              </a:cxn>
              <a:cxn ang="0">
                <a:pos x="connsiteX130" y="connsiteY130"/>
              </a:cxn>
              <a:cxn ang="0">
                <a:pos x="connsiteX131" y="connsiteY131"/>
              </a:cxn>
              <a:cxn ang="0">
                <a:pos x="connsiteX132" y="connsiteY132"/>
              </a:cxn>
              <a:cxn ang="0">
                <a:pos x="connsiteX133" y="connsiteY133"/>
              </a:cxn>
              <a:cxn ang="0">
                <a:pos x="connsiteX134" y="connsiteY134"/>
              </a:cxn>
              <a:cxn ang="0">
                <a:pos x="connsiteX135" y="connsiteY135"/>
              </a:cxn>
              <a:cxn ang="0">
                <a:pos x="connsiteX136" y="connsiteY136"/>
              </a:cxn>
              <a:cxn ang="0">
                <a:pos x="connsiteX137" y="connsiteY137"/>
              </a:cxn>
              <a:cxn ang="0">
                <a:pos x="connsiteX138" y="connsiteY138"/>
              </a:cxn>
              <a:cxn ang="0">
                <a:pos x="connsiteX139" y="connsiteY139"/>
              </a:cxn>
              <a:cxn ang="0">
                <a:pos x="connsiteX140" y="connsiteY140"/>
              </a:cxn>
              <a:cxn ang="0">
                <a:pos x="connsiteX141" y="connsiteY141"/>
              </a:cxn>
              <a:cxn ang="0">
                <a:pos x="connsiteX142" y="connsiteY142"/>
              </a:cxn>
              <a:cxn ang="0">
                <a:pos x="connsiteX143" y="connsiteY143"/>
              </a:cxn>
              <a:cxn ang="0">
                <a:pos x="connsiteX144" y="connsiteY144"/>
              </a:cxn>
              <a:cxn ang="0">
                <a:pos x="connsiteX145" y="connsiteY145"/>
              </a:cxn>
              <a:cxn ang="0">
                <a:pos x="connsiteX146" y="connsiteY146"/>
              </a:cxn>
              <a:cxn ang="0">
                <a:pos x="connsiteX147" y="connsiteY147"/>
              </a:cxn>
              <a:cxn ang="0">
                <a:pos x="connsiteX148" y="connsiteY148"/>
              </a:cxn>
              <a:cxn ang="0">
                <a:pos x="connsiteX149" y="connsiteY149"/>
              </a:cxn>
              <a:cxn ang="0">
                <a:pos x="connsiteX150" y="connsiteY150"/>
              </a:cxn>
              <a:cxn ang="0">
                <a:pos x="connsiteX151" y="connsiteY151"/>
              </a:cxn>
              <a:cxn ang="0">
                <a:pos x="connsiteX152" y="connsiteY152"/>
              </a:cxn>
              <a:cxn ang="0">
                <a:pos x="connsiteX153" y="connsiteY153"/>
              </a:cxn>
              <a:cxn ang="0">
                <a:pos x="connsiteX154" y="connsiteY154"/>
              </a:cxn>
              <a:cxn ang="0">
                <a:pos x="connsiteX155" y="connsiteY155"/>
              </a:cxn>
              <a:cxn ang="0">
                <a:pos x="connsiteX156" y="connsiteY156"/>
              </a:cxn>
              <a:cxn ang="0">
                <a:pos x="connsiteX157" y="connsiteY157"/>
              </a:cxn>
              <a:cxn ang="0">
                <a:pos x="connsiteX158" y="connsiteY158"/>
              </a:cxn>
              <a:cxn ang="0">
                <a:pos x="connsiteX159" y="connsiteY159"/>
              </a:cxn>
              <a:cxn ang="0">
                <a:pos x="connsiteX160" y="connsiteY160"/>
              </a:cxn>
              <a:cxn ang="0">
                <a:pos x="connsiteX161" y="connsiteY161"/>
              </a:cxn>
              <a:cxn ang="0">
                <a:pos x="connsiteX162" y="connsiteY162"/>
              </a:cxn>
              <a:cxn ang="0">
                <a:pos x="connsiteX163" y="connsiteY163"/>
              </a:cxn>
              <a:cxn ang="0">
                <a:pos x="connsiteX164" y="connsiteY164"/>
              </a:cxn>
              <a:cxn ang="0">
                <a:pos x="connsiteX165" y="connsiteY165"/>
              </a:cxn>
              <a:cxn ang="0">
                <a:pos x="connsiteX166" y="connsiteY166"/>
              </a:cxn>
              <a:cxn ang="0">
                <a:pos x="connsiteX167" y="connsiteY167"/>
              </a:cxn>
              <a:cxn ang="0">
                <a:pos x="connsiteX168" y="connsiteY168"/>
              </a:cxn>
              <a:cxn ang="0">
                <a:pos x="connsiteX169" y="connsiteY169"/>
              </a:cxn>
              <a:cxn ang="0">
                <a:pos x="connsiteX170" y="connsiteY170"/>
              </a:cxn>
              <a:cxn ang="0">
                <a:pos x="connsiteX171" y="connsiteY171"/>
              </a:cxn>
              <a:cxn ang="0">
                <a:pos x="connsiteX172" y="connsiteY172"/>
              </a:cxn>
              <a:cxn ang="0">
                <a:pos x="connsiteX173" y="connsiteY173"/>
              </a:cxn>
              <a:cxn ang="0">
                <a:pos x="connsiteX174" y="connsiteY174"/>
              </a:cxn>
              <a:cxn ang="0">
                <a:pos x="connsiteX175" y="connsiteY175"/>
              </a:cxn>
              <a:cxn ang="0">
                <a:pos x="connsiteX176" y="connsiteY176"/>
              </a:cxn>
              <a:cxn ang="0">
                <a:pos x="connsiteX177" y="connsiteY177"/>
              </a:cxn>
              <a:cxn ang="0">
                <a:pos x="connsiteX178" y="connsiteY178"/>
              </a:cxn>
              <a:cxn ang="0">
                <a:pos x="connsiteX179" y="connsiteY179"/>
              </a:cxn>
              <a:cxn ang="0">
                <a:pos x="connsiteX180" y="connsiteY180"/>
              </a:cxn>
              <a:cxn ang="0">
                <a:pos x="connsiteX181" y="connsiteY181"/>
              </a:cxn>
              <a:cxn ang="0">
                <a:pos x="connsiteX182" y="connsiteY182"/>
              </a:cxn>
              <a:cxn ang="0">
                <a:pos x="connsiteX183" y="connsiteY183"/>
              </a:cxn>
              <a:cxn ang="0">
                <a:pos x="connsiteX184" y="connsiteY184"/>
              </a:cxn>
              <a:cxn ang="0">
                <a:pos x="connsiteX185" y="connsiteY185"/>
              </a:cxn>
              <a:cxn ang="0">
                <a:pos x="connsiteX186" y="connsiteY186"/>
              </a:cxn>
              <a:cxn ang="0">
                <a:pos x="connsiteX187" y="connsiteY187"/>
              </a:cxn>
              <a:cxn ang="0">
                <a:pos x="connsiteX188" y="connsiteY188"/>
              </a:cxn>
              <a:cxn ang="0">
                <a:pos x="connsiteX189" y="connsiteY189"/>
              </a:cxn>
              <a:cxn ang="0">
                <a:pos x="connsiteX190" y="connsiteY190"/>
              </a:cxn>
              <a:cxn ang="0">
                <a:pos x="connsiteX191" y="connsiteY191"/>
              </a:cxn>
              <a:cxn ang="0">
                <a:pos x="connsiteX192" y="connsiteY192"/>
              </a:cxn>
              <a:cxn ang="0">
                <a:pos x="connsiteX193" y="connsiteY193"/>
              </a:cxn>
              <a:cxn ang="0">
                <a:pos x="connsiteX194" y="connsiteY194"/>
              </a:cxn>
              <a:cxn ang="0">
                <a:pos x="connsiteX195" y="connsiteY195"/>
              </a:cxn>
              <a:cxn ang="0">
                <a:pos x="connsiteX196" y="connsiteY196"/>
              </a:cxn>
              <a:cxn ang="0">
                <a:pos x="connsiteX197" y="connsiteY197"/>
              </a:cxn>
              <a:cxn ang="0">
                <a:pos x="connsiteX198" y="connsiteY198"/>
              </a:cxn>
              <a:cxn ang="0">
                <a:pos x="connsiteX199" y="connsiteY199"/>
              </a:cxn>
              <a:cxn ang="0">
                <a:pos x="connsiteX200" y="connsiteY200"/>
              </a:cxn>
              <a:cxn ang="0">
                <a:pos x="connsiteX201" y="connsiteY201"/>
              </a:cxn>
              <a:cxn ang="0">
                <a:pos x="connsiteX202" y="connsiteY202"/>
              </a:cxn>
              <a:cxn ang="0">
                <a:pos x="connsiteX203" y="connsiteY203"/>
              </a:cxn>
              <a:cxn ang="0">
                <a:pos x="connsiteX204" y="connsiteY204"/>
              </a:cxn>
              <a:cxn ang="0">
                <a:pos x="connsiteX205" y="connsiteY205"/>
              </a:cxn>
              <a:cxn ang="0">
                <a:pos x="connsiteX206" y="connsiteY206"/>
              </a:cxn>
              <a:cxn ang="0">
                <a:pos x="connsiteX207" y="connsiteY207"/>
              </a:cxn>
              <a:cxn ang="0">
                <a:pos x="connsiteX208" y="connsiteY208"/>
              </a:cxn>
              <a:cxn ang="0">
                <a:pos x="connsiteX209" y="connsiteY209"/>
              </a:cxn>
              <a:cxn ang="0">
                <a:pos x="connsiteX210" y="connsiteY210"/>
              </a:cxn>
              <a:cxn ang="0">
                <a:pos x="connsiteX211" y="connsiteY211"/>
              </a:cxn>
              <a:cxn ang="0">
                <a:pos x="connsiteX212" y="connsiteY212"/>
              </a:cxn>
              <a:cxn ang="0">
                <a:pos x="connsiteX213" y="connsiteY213"/>
              </a:cxn>
              <a:cxn ang="0">
                <a:pos x="connsiteX214" y="connsiteY214"/>
              </a:cxn>
              <a:cxn ang="0">
                <a:pos x="connsiteX215" y="connsiteY215"/>
              </a:cxn>
              <a:cxn ang="0">
                <a:pos x="connsiteX216" y="connsiteY216"/>
              </a:cxn>
              <a:cxn ang="0">
                <a:pos x="connsiteX217" y="connsiteY217"/>
              </a:cxn>
              <a:cxn ang="0">
                <a:pos x="connsiteX218" y="connsiteY218"/>
              </a:cxn>
              <a:cxn ang="0">
                <a:pos x="connsiteX219" y="connsiteY219"/>
              </a:cxn>
              <a:cxn ang="0">
                <a:pos x="connsiteX220" y="connsiteY220"/>
              </a:cxn>
              <a:cxn ang="0">
                <a:pos x="connsiteX221" y="connsiteY221"/>
              </a:cxn>
              <a:cxn ang="0">
                <a:pos x="connsiteX222" y="connsiteY222"/>
              </a:cxn>
              <a:cxn ang="0">
                <a:pos x="connsiteX223" y="connsiteY223"/>
              </a:cxn>
              <a:cxn ang="0">
                <a:pos x="connsiteX224" y="connsiteY224"/>
              </a:cxn>
              <a:cxn ang="0">
                <a:pos x="connsiteX225" y="connsiteY225"/>
              </a:cxn>
              <a:cxn ang="0">
                <a:pos x="connsiteX226" y="connsiteY226"/>
              </a:cxn>
              <a:cxn ang="0">
                <a:pos x="connsiteX227" y="connsiteY227"/>
              </a:cxn>
              <a:cxn ang="0">
                <a:pos x="connsiteX228" y="connsiteY228"/>
              </a:cxn>
              <a:cxn ang="0">
                <a:pos x="connsiteX229" y="connsiteY229"/>
              </a:cxn>
              <a:cxn ang="0">
                <a:pos x="connsiteX230" y="connsiteY230"/>
              </a:cxn>
              <a:cxn ang="0">
                <a:pos x="connsiteX231" y="connsiteY231"/>
              </a:cxn>
              <a:cxn ang="0">
                <a:pos x="connsiteX232" y="connsiteY232"/>
              </a:cxn>
              <a:cxn ang="0">
                <a:pos x="connsiteX233" y="connsiteY233"/>
              </a:cxn>
              <a:cxn ang="0">
                <a:pos x="connsiteX234" y="connsiteY234"/>
              </a:cxn>
              <a:cxn ang="0">
                <a:pos x="connsiteX235" y="connsiteY235"/>
              </a:cxn>
              <a:cxn ang="0">
                <a:pos x="connsiteX236" y="connsiteY236"/>
              </a:cxn>
              <a:cxn ang="0">
                <a:pos x="connsiteX237" y="connsiteY237"/>
              </a:cxn>
              <a:cxn ang="0">
                <a:pos x="connsiteX238" y="connsiteY238"/>
              </a:cxn>
              <a:cxn ang="0">
                <a:pos x="connsiteX239" y="connsiteY239"/>
              </a:cxn>
              <a:cxn ang="0">
                <a:pos x="connsiteX240" y="connsiteY240"/>
              </a:cxn>
              <a:cxn ang="0">
                <a:pos x="connsiteX241" y="connsiteY241"/>
              </a:cxn>
              <a:cxn ang="0">
                <a:pos x="connsiteX242" y="connsiteY242"/>
              </a:cxn>
              <a:cxn ang="0">
                <a:pos x="connsiteX243" y="connsiteY243"/>
              </a:cxn>
              <a:cxn ang="0">
                <a:pos x="connsiteX244" y="connsiteY244"/>
              </a:cxn>
              <a:cxn ang="0">
                <a:pos x="connsiteX245" y="connsiteY245"/>
              </a:cxn>
              <a:cxn ang="0">
                <a:pos x="connsiteX246" y="connsiteY246"/>
              </a:cxn>
              <a:cxn ang="0">
                <a:pos x="connsiteX247" y="connsiteY247"/>
              </a:cxn>
              <a:cxn ang="0">
                <a:pos x="connsiteX248" y="connsiteY248"/>
              </a:cxn>
              <a:cxn ang="0">
                <a:pos x="connsiteX249" y="connsiteY249"/>
              </a:cxn>
              <a:cxn ang="0">
                <a:pos x="connsiteX250" y="connsiteY250"/>
              </a:cxn>
              <a:cxn ang="0">
                <a:pos x="connsiteX251" y="connsiteY251"/>
              </a:cxn>
              <a:cxn ang="0">
                <a:pos x="connsiteX252" y="connsiteY252"/>
              </a:cxn>
              <a:cxn ang="0">
                <a:pos x="connsiteX253" y="connsiteY253"/>
              </a:cxn>
              <a:cxn ang="0">
                <a:pos x="connsiteX254" y="connsiteY254"/>
              </a:cxn>
              <a:cxn ang="0">
                <a:pos x="connsiteX255" y="connsiteY255"/>
              </a:cxn>
              <a:cxn ang="0">
                <a:pos x="connsiteX256" y="connsiteY256"/>
              </a:cxn>
              <a:cxn ang="0">
                <a:pos x="connsiteX257" y="connsiteY257"/>
              </a:cxn>
              <a:cxn ang="0">
                <a:pos x="connsiteX258" y="connsiteY258"/>
              </a:cxn>
              <a:cxn ang="0">
                <a:pos x="connsiteX259" y="connsiteY259"/>
              </a:cxn>
              <a:cxn ang="0">
                <a:pos x="connsiteX260" y="connsiteY260"/>
              </a:cxn>
              <a:cxn ang="0">
                <a:pos x="connsiteX261" y="connsiteY261"/>
              </a:cxn>
              <a:cxn ang="0">
                <a:pos x="connsiteX262" y="connsiteY262"/>
              </a:cxn>
              <a:cxn ang="0">
                <a:pos x="connsiteX263" y="connsiteY263"/>
              </a:cxn>
              <a:cxn ang="0">
                <a:pos x="connsiteX264" y="connsiteY264"/>
              </a:cxn>
              <a:cxn ang="0">
                <a:pos x="connsiteX265" y="connsiteY265"/>
              </a:cxn>
              <a:cxn ang="0">
                <a:pos x="connsiteX266" y="connsiteY266"/>
              </a:cxn>
              <a:cxn ang="0">
                <a:pos x="connsiteX267" y="connsiteY267"/>
              </a:cxn>
              <a:cxn ang="0">
                <a:pos x="connsiteX268" y="connsiteY268"/>
              </a:cxn>
              <a:cxn ang="0">
                <a:pos x="connsiteX269" y="connsiteY269"/>
              </a:cxn>
              <a:cxn ang="0">
                <a:pos x="connsiteX270" y="connsiteY270"/>
              </a:cxn>
              <a:cxn ang="0">
                <a:pos x="connsiteX271" y="connsiteY271"/>
              </a:cxn>
              <a:cxn ang="0">
                <a:pos x="connsiteX272" y="connsiteY272"/>
              </a:cxn>
              <a:cxn ang="0">
                <a:pos x="connsiteX273" y="connsiteY273"/>
              </a:cxn>
              <a:cxn ang="0">
                <a:pos x="connsiteX274" y="connsiteY274"/>
              </a:cxn>
              <a:cxn ang="0">
                <a:pos x="connsiteX275" y="connsiteY275"/>
              </a:cxn>
              <a:cxn ang="0">
                <a:pos x="connsiteX276" y="connsiteY276"/>
              </a:cxn>
              <a:cxn ang="0">
                <a:pos x="connsiteX277" y="connsiteY277"/>
              </a:cxn>
              <a:cxn ang="0">
                <a:pos x="connsiteX278" y="connsiteY278"/>
              </a:cxn>
              <a:cxn ang="0">
                <a:pos x="connsiteX279" y="connsiteY279"/>
              </a:cxn>
              <a:cxn ang="0">
                <a:pos x="connsiteX280" y="connsiteY280"/>
              </a:cxn>
              <a:cxn ang="0">
                <a:pos x="connsiteX281" y="connsiteY281"/>
              </a:cxn>
              <a:cxn ang="0">
                <a:pos x="connsiteX282" y="connsiteY282"/>
              </a:cxn>
              <a:cxn ang="0">
                <a:pos x="connsiteX283" y="connsiteY283"/>
              </a:cxn>
              <a:cxn ang="0">
                <a:pos x="connsiteX284" y="connsiteY284"/>
              </a:cxn>
              <a:cxn ang="0">
                <a:pos x="connsiteX285" y="connsiteY285"/>
              </a:cxn>
              <a:cxn ang="0">
                <a:pos x="connsiteX286" y="connsiteY286"/>
              </a:cxn>
              <a:cxn ang="0">
                <a:pos x="connsiteX287" y="connsiteY287"/>
              </a:cxn>
              <a:cxn ang="0">
                <a:pos x="connsiteX288" y="connsiteY288"/>
              </a:cxn>
              <a:cxn ang="0">
                <a:pos x="connsiteX289" y="connsiteY289"/>
              </a:cxn>
              <a:cxn ang="0">
                <a:pos x="connsiteX290" y="connsiteY290"/>
              </a:cxn>
              <a:cxn ang="0">
                <a:pos x="connsiteX291" y="connsiteY291"/>
              </a:cxn>
              <a:cxn ang="0">
                <a:pos x="connsiteX292" y="connsiteY292"/>
              </a:cxn>
              <a:cxn ang="0">
                <a:pos x="connsiteX293" y="connsiteY293"/>
              </a:cxn>
              <a:cxn ang="0">
                <a:pos x="connsiteX294" y="connsiteY294"/>
              </a:cxn>
              <a:cxn ang="0">
                <a:pos x="connsiteX295" y="connsiteY295"/>
              </a:cxn>
              <a:cxn ang="0">
                <a:pos x="connsiteX296" y="connsiteY296"/>
              </a:cxn>
              <a:cxn ang="0">
                <a:pos x="connsiteX297" y="connsiteY297"/>
              </a:cxn>
              <a:cxn ang="0">
                <a:pos x="connsiteX298" y="connsiteY298"/>
              </a:cxn>
              <a:cxn ang="0">
                <a:pos x="connsiteX299" y="connsiteY299"/>
              </a:cxn>
              <a:cxn ang="0">
                <a:pos x="connsiteX300" y="connsiteY300"/>
              </a:cxn>
              <a:cxn ang="0">
                <a:pos x="connsiteX301" y="connsiteY301"/>
              </a:cxn>
              <a:cxn ang="0">
                <a:pos x="connsiteX302" y="connsiteY302"/>
              </a:cxn>
              <a:cxn ang="0">
                <a:pos x="connsiteX303" y="connsiteY303"/>
              </a:cxn>
              <a:cxn ang="0">
                <a:pos x="connsiteX304" y="connsiteY304"/>
              </a:cxn>
              <a:cxn ang="0">
                <a:pos x="connsiteX305" y="connsiteY305"/>
              </a:cxn>
              <a:cxn ang="0">
                <a:pos x="connsiteX306" y="connsiteY306"/>
              </a:cxn>
              <a:cxn ang="0">
                <a:pos x="connsiteX307" y="connsiteY307"/>
              </a:cxn>
              <a:cxn ang="0">
                <a:pos x="connsiteX308" y="connsiteY308"/>
              </a:cxn>
              <a:cxn ang="0">
                <a:pos x="connsiteX309" y="connsiteY309"/>
              </a:cxn>
              <a:cxn ang="0">
                <a:pos x="connsiteX310" y="connsiteY310"/>
              </a:cxn>
              <a:cxn ang="0">
                <a:pos x="connsiteX311" y="connsiteY311"/>
              </a:cxn>
              <a:cxn ang="0">
                <a:pos x="connsiteX312" y="connsiteY312"/>
              </a:cxn>
              <a:cxn ang="0">
                <a:pos x="connsiteX313" y="connsiteY313"/>
              </a:cxn>
              <a:cxn ang="0">
                <a:pos x="connsiteX314" y="connsiteY314"/>
              </a:cxn>
              <a:cxn ang="0">
                <a:pos x="connsiteX315" y="connsiteY315"/>
              </a:cxn>
              <a:cxn ang="0">
                <a:pos x="connsiteX316" y="connsiteY316"/>
              </a:cxn>
              <a:cxn ang="0">
                <a:pos x="connsiteX317" y="connsiteY317"/>
              </a:cxn>
              <a:cxn ang="0">
                <a:pos x="connsiteX318" y="connsiteY318"/>
              </a:cxn>
              <a:cxn ang="0">
                <a:pos x="connsiteX319" y="connsiteY319"/>
              </a:cxn>
              <a:cxn ang="0">
                <a:pos x="connsiteX320" y="connsiteY320"/>
              </a:cxn>
              <a:cxn ang="0">
                <a:pos x="connsiteX321" y="connsiteY321"/>
              </a:cxn>
              <a:cxn ang="0">
                <a:pos x="connsiteX322" y="connsiteY322"/>
              </a:cxn>
              <a:cxn ang="0">
                <a:pos x="connsiteX323" y="connsiteY323"/>
              </a:cxn>
              <a:cxn ang="0">
                <a:pos x="connsiteX324" y="connsiteY324"/>
              </a:cxn>
              <a:cxn ang="0">
                <a:pos x="connsiteX325" y="connsiteY325"/>
              </a:cxn>
              <a:cxn ang="0">
                <a:pos x="connsiteX326" y="connsiteY326"/>
              </a:cxn>
              <a:cxn ang="0">
                <a:pos x="connsiteX327" y="connsiteY327"/>
              </a:cxn>
              <a:cxn ang="0">
                <a:pos x="connsiteX328" y="connsiteY328"/>
              </a:cxn>
              <a:cxn ang="0">
                <a:pos x="connsiteX329" y="connsiteY329"/>
              </a:cxn>
            </a:cxnLst>
            <a:rect l="l" t="t" r="r" b="b"/>
            <a:pathLst>
              <a:path w="9273399" h="6349040">
                <a:moveTo>
                  <a:pt x="8130401" y="77642"/>
                </a:moveTo>
                <a:cubicBezTo>
                  <a:pt x="7978542" y="77642"/>
                  <a:pt x="7848248" y="169972"/>
                  <a:pt x="7792592" y="301557"/>
                </a:cubicBezTo>
                <a:lnTo>
                  <a:pt x="7779885" y="342491"/>
                </a:lnTo>
                <a:lnTo>
                  <a:pt x="7745204" y="254156"/>
                </a:lnTo>
                <a:cubicBezTo>
                  <a:pt x="7680904" y="148332"/>
                  <a:pt x="7564538" y="77643"/>
                  <a:pt x="7431661" y="77643"/>
                </a:cubicBezTo>
                <a:cubicBezTo>
                  <a:pt x="7279802" y="77643"/>
                  <a:pt x="7149508" y="169972"/>
                  <a:pt x="7093852" y="301557"/>
                </a:cubicBezTo>
                <a:lnTo>
                  <a:pt x="7081145" y="342491"/>
                </a:lnTo>
                <a:lnTo>
                  <a:pt x="7046464" y="254156"/>
                </a:lnTo>
                <a:cubicBezTo>
                  <a:pt x="6982164" y="148332"/>
                  <a:pt x="6865798" y="77643"/>
                  <a:pt x="6732921" y="77643"/>
                </a:cubicBezTo>
                <a:cubicBezTo>
                  <a:pt x="6581062" y="77643"/>
                  <a:pt x="6450768" y="169972"/>
                  <a:pt x="6395112" y="301557"/>
                </a:cubicBezTo>
                <a:lnTo>
                  <a:pt x="6382405" y="342491"/>
                </a:lnTo>
                <a:lnTo>
                  <a:pt x="6347724" y="254156"/>
                </a:lnTo>
                <a:cubicBezTo>
                  <a:pt x="6283424" y="148332"/>
                  <a:pt x="6167058" y="77643"/>
                  <a:pt x="6034181" y="77643"/>
                </a:cubicBezTo>
                <a:cubicBezTo>
                  <a:pt x="5882322" y="77643"/>
                  <a:pt x="5752028" y="169972"/>
                  <a:pt x="5696372" y="301557"/>
                </a:cubicBezTo>
                <a:lnTo>
                  <a:pt x="5683665" y="342491"/>
                </a:lnTo>
                <a:lnTo>
                  <a:pt x="5648985" y="254156"/>
                </a:lnTo>
                <a:cubicBezTo>
                  <a:pt x="5584684" y="148332"/>
                  <a:pt x="5468318" y="77643"/>
                  <a:pt x="5335441" y="77643"/>
                </a:cubicBezTo>
                <a:cubicBezTo>
                  <a:pt x="5183582" y="77643"/>
                  <a:pt x="5053288" y="169972"/>
                  <a:pt x="4997632" y="301557"/>
                </a:cubicBezTo>
                <a:lnTo>
                  <a:pt x="4984925" y="342491"/>
                </a:lnTo>
                <a:lnTo>
                  <a:pt x="4950244" y="254157"/>
                </a:lnTo>
                <a:cubicBezTo>
                  <a:pt x="4885944" y="148333"/>
                  <a:pt x="4769578" y="77643"/>
                  <a:pt x="4636701" y="77643"/>
                </a:cubicBezTo>
                <a:cubicBezTo>
                  <a:pt x="4484842" y="77643"/>
                  <a:pt x="4354548" y="169972"/>
                  <a:pt x="4298892" y="301557"/>
                </a:cubicBezTo>
                <a:lnTo>
                  <a:pt x="4286186" y="342491"/>
                </a:lnTo>
                <a:lnTo>
                  <a:pt x="4251505" y="254157"/>
                </a:lnTo>
                <a:cubicBezTo>
                  <a:pt x="4187205" y="148333"/>
                  <a:pt x="4070839" y="77643"/>
                  <a:pt x="3937961" y="77643"/>
                </a:cubicBezTo>
                <a:cubicBezTo>
                  <a:pt x="3786108" y="77643"/>
                  <a:pt x="3655813" y="169972"/>
                  <a:pt x="3600158" y="301557"/>
                </a:cubicBezTo>
                <a:lnTo>
                  <a:pt x="3587451" y="342491"/>
                </a:lnTo>
                <a:lnTo>
                  <a:pt x="3552770" y="254157"/>
                </a:lnTo>
                <a:cubicBezTo>
                  <a:pt x="3488470" y="148333"/>
                  <a:pt x="3372103" y="77643"/>
                  <a:pt x="3239227" y="77643"/>
                </a:cubicBezTo>
                <a:cubicBezTo>
                  <a:pt x="3087367" y="77643"/>
                  <a:pt x="2957073" y="169972"/>
                  <a:pt x="2901417" y="301557"/>
                </a:cubicBezTo>
                <a:lnTo>
                  <a:pt x="2888711" y="342491"/>
                </a:lnTo>
                <a:lnTo>
                  <a:pt x="2854030" y="254157"/>
                </a:lnTo>
                <a:cubicBezTo>
                  <a:pt x="2789730" y="148333"/>
                  <a:pt x="2673364" y="77643"/>
                  <a:pt x="2540486" y="77643"/>
                </a:cubicBezTo>
                <a:cubicBezTo>
                  <a:pt x="2388627" y="77643"/>
                  <a:pt x="2258333" y="169972"/>
                  <a:pt x="2202678" y="301557"/>
                </a:cubicBezTo>
                <a:lnTo>
                  <a:pt x="2189971" y="342491"/>
                </a:lnTo>
                <a:lnTo>
                  <a:pt x="2155290" y="254157"/>
                </a:lnTo>
                <a:cubicBezTo>
                  <a:pt x="2090990" y="148333"/>
                  <a:pt x="1974624" y="77643"/>
                  <a:pt x="1841746" y="77643"/>
                </a:cubicBezTo>
                <a:cubicBezTo>
                  <a:pt x="1689887" y="77643"/>
                  <a:pt x="1559593" y="169973"/>
                  <a:pt x="1503937" y="301558"/>
                </a:cubicBezTo>
                <a:lnTo>
                  <a:pt x="1491231" y="342491"/>
                </a:lnTo>
                <a:lnTo>
                  <a:pt x="1456550" y="254157"/>
                </a:lnTo>
                <a:cubicBezTo>
                  <a:pt x="1392250" y="148333"/>
                  <a:pt x="1275884" y="77643"/>
                  <a:pt x="1143007" y="77643"/>
                </a:cubicBezTo>
                <a:cubicBezTo>
                  <a:pt x="991148" y="77643"/>
                  <a:pt x="860853" y="169973"/>
                  <a:pt x="805197" y="301558"/>
                </a:cubicBezTo>
                <a:lnTo>
                  <a:pt x="792490" y="342491"/>
                </a:lnTo>
                <a:lnTo>
                  <a:pt x="757809" y="254157"/>
                </a:lnTo>
                <a:cubicBezTo>
                  <a:pt x="693509" y="148333"/>
                  <a:pt x="577143" y="77643"/>
                  <a:pt x="444266" y="77643"/>
                </a:cubicBezTo>
                <a:cubicBezTo>
                  <a:pt x="241787" y="77643"/>
                  <a:pt x="77646" y="241784"/>
                  <a:pt x="77646" y="444262"/>
                </a:cubicBezTo>
                <a:cubicBezTo>
                  <a:pt x="77646" y="599285"/>
                  <a:pt x="173863" y="731834"/>
                  <a:pt x="309836" y="785451"/>
                </a:cubicBezTo>
                <a:lnTo>
                  <a:pt x="311478" y="785939"/>
                </a:lnTo>
                <a:lnTo>
                  <a:pt x="301559" y="789018"/>
                </a:lnTo>
                <a:cubicBezTo>
                  <a:pt x="169974" y="844675"/>
                  <a:pt x="77645" y="974968"/>
                  <a:pt x="77645" y="1126826"/>
                </a:cubicBezTo>
                <a:cubicBezTo>
                  <a:pt x="77645" y="1281849"/>
                  <a:pt x="173861" y="1414399"/>
                  <a:pt x="309834" y="1468016"/>
                </a:cubicBezTo>
                <a:lnTo>
                  <a:pt x="311479" y="1468504"/>
                </a:lnTo>
                <a:lnTo>
                  <a:pt x="301559" y="1471583"/>
                </a:lnTo>
                <a:cubicBezTo>
                  <a:pt x="169974" y="1527239"/>
                  <a:pt x="77644" y="1657533"/>
                  <a:pt x="77644" y="1809392"/>
                </a:cubicBezTo>
                <a:cubicBezTo>
                  <a:pt x="77644" y="1964412"/>
                  <a:pt x="173861" y="2096962"/>
                  <a:pt x="309834" y="2150580"/>
                </a:cubicBezTo>
                <a:lnTo>
                  <a:pt x="311476" y="2151067"/>
                </a:lnTo>
                <a:lnTo>
                  <a:pt x="301557" y="2154147"/>
                </a:lnTo>
                <a:cubicBezTo>
                  <a:pt x="169972" y="2209802"/>
                  <a:pt x="77642" y="2340096"/>
                  <a:pt x="77642" y="2491955"/>
                </a:cubicBezTo>
                <a:cubicBezTo>
                  <a:pt x="77642" y="2646977"/>
                  <a:pt x="173859" y="2779527"/>
                  <a:pt x="309832" y="2833144"/>
                </a:cubicBezTo>
                <a:lnTo>
                  <a:pt x="311476" y="2833632"/>
                </a:lnTo>
                <a:lnTo>
                  <a:pt x="301557" y="2836711"/>
                </a:lnTo>
                <a:cubicBezTo>
                  <a:pt x="169971" y="2892367"/>
                  <a:pt x="77642" y="3022661"/>
                  <a:pt x="77642" y="3174519"/>
                </a:cubicBezTo>
                <a:cubicBezTo>
                  <a:pt x="77642" y="3329541"/>
                  <a:pt x="173859" y="3462091"/>
                  <a:pt x="309832" y="3515708"/>
                </a:cubicBezTo>
                <a:lnTo>
                  <a:pt x="311476" y="3516197"/>
                </a:lnTo>
                <a:lnTo>
                  <a:pt x="301557" y="3519276"/>
                </a:lnTo>
                <a:cubicBezTo>
                  <a:pt x="169971" y="3574932"/>
                  <a:pt x="77642" y="3705226"/>
                  <a:pt x="77642" y="3857084"/>
                </a:cubicBezTo>
                <a:cubicBezTo>
                  <a:pt x="77642" y="4012107"/>
                  <a:pt x="173858" y="4144656"/>
                  <a:pt x="309831" y="4198273"/>
                </a:cubicBezTo>
                <a:lnTo>
                  <a:pt x="311476" y="4198762"/>
                </a:lnTo>
                <a:lnTo>
                  <a:pt x="301556" y="4201841"/>
                </a:lnTo>
                <a:cubicBezTo>
                  <a:pt x="169971" y="4257497"/>
                  <a:pt x="77642" y="4387791"/>
                  <a:pt x="77642" y="4539649"/>
                </a:cubicBezTo>
                <a:cubicBezTo>
                  <a:pt x="77642" y="4694672"/>
                  <a:pt x="173858" y="4827221"/>
                  <a:pt x="309831" y="4880838"/>
                </a:cubicBezTo>
                <a:lnTo>
                  <a:pt x="311476" y="4881327"/>
                </a:lnTo>
                <a:lnTo>
                  <a:pt x="301556" y="4884406"/>
                </a:lnTo>
                <a:cubicBezTo>
                  <a:pt x="169971" y="4940062"/>
                  <a:pt x="77641" y="5070356"/>
                  <a:pt x="77641" y="5222214"/>
                </a:cubicBezTo>
                <a:cubicBezTo>
                  <a:pt x="77641" y="5374073"/>
                  <a:pt x="169971" y="5504367"/>
                  <a:pt x="301556" y="5560022"/>
                </a:cubicBezTo>
                <a:lnTo>
                  <a:pt x="311479" y="5563103"/>
                </a:lnTo>
                <a:lnTo>
                  <a:pt x="309834" y="5563591"/>
                </a:lnTo>
                <a:cubicBezTo>
                  <a:pt x="173860" y="5617208"/>
                  <a:pt x="77644" y="5749758"/>
                  <a:pt x="77644" y="5904780"/>
                </a:cubicBezTo>
                <a:cubicBezTo>
                  <a:pt x="77644" y="6107258"/>
                  <a:pt x="241785" y="6271399"/>
                  <a:pt x="444264" y="6271399"/>
                </a:cubicBezTo>
                <a:cubicBezTo>
                  <a:pt x="577141" y="6271399"/>
                  <a:pt x="693507" y="6200710"/>
                  <a:pt x="757807" y="6094885"/>
                </a:cubicBezTo>
                <a:lnTo>
                  <a:pt x="792488" y="6006551"/>
                </a:lnTo>
                <a:lnTo>
                  <a:pt x="805195" y="6047485"/>
                </a:lnTo>
                <a:cubicBezTo>
                  <a:pt x="860851" y="6179070"/>
                  <a:pt x="991145" y="6271399"/>
                  <a:pt x="1143004" y="6271399"/>
                </a:cubicBezTo>
                <a:cubicBezTo>
                  <a:pt x="1275881" y="6271399"/>
                  <a:pt x="1392247" y="6200710"/>
                  <a:pt x="1456548" y="6094885"/>
                </a:cubicBezTo>
                <a:lnTo>
                  <a:pt x="1491228" y="6006551"/>
                </a:lnTo>
                <a:lnTo>
                  <a:pt x="1503935" y="6047485"/>
                </a:lnTo>
                <a:cubicBezTo>
                  <a:pt x="1559591" y="6179070"/>
                  <a:pt x="1689885" y="6271399"/>
                  <a:pt x="1841745" y="6271399"/>
                </a:cubicBezTo>
                <a:cubicBezTo>
                  <a:pt x="1974621" y="6271399"/>
                  <a:pt x="2090987" y="6200710"/>
                  <a:pt x="2155286" y="6094885"/>
                </a:cubicBezTo>
                <a:lnTo>
                  <a:pt x="2189968" y="6006551"/>
                </a:lnTo>
                <a:lnTo>
                  <a:pt x="2202675" y="6047485"/>
                </a:lnTo>
                <a:cubicBezTo>
                  <a:pt x="2258331" y="6179070"/>
                  <a:pt x="2388624" y="6271399"/>
                  <a:pt x="2540484" y="6271399"/>
                </a:cubicBezTo>
                <a:cubicBezTo>
                  <a:pt x="2673362" y="6271399"/>
                  <a:pt x="2789727" y="6200710"/>
                  <a:pt x="2854027" y="6094885"/>
                </a:cubicBezTo>
                <a:lnTo>
                  <a:pt x="2888709" y="6006551"/>
                </a:lnTo>
                <a:lnTo>
                  <a:pt x="2901415" y="6047485"/>
                </a:lnTo>
                <a:cubicBezTo>
                  <a:pt x="2957071" y="6179070"/>
                  <a:pt x="3087365" y="6271399"/>
                  <a:pt x="3239224" y="6271399"/>
                </a:cubicBezTo>
                <a:cubicBezTo>
                  <a:pt x="3372101" y="6271399"/>
                  <a:pt x="3488467" y="6200710"/>
                  <a:pt x="3552767" y="6094885"/>
                </a:cubicBezTo>
                <a:lnTo>
                  <a:pt x="3587448" y="6006551"/>
                </a:lnTo>
                <a:lnTo>
                  <a:pt x="3600155" y="6047485"/>
                </a:lnTo>
                <a:cubicBezTo>
                  <a:pt x="3655810" y="6179070"/>
                  <a:pt x="3786105" y="6271399"/>
                  <a:pt x="3937961" y="6271399"/>
                </a:cubicBezTo>
                <a:cubicBezTo>
                  <a:pt x="4070838" y="6271399"/>
                  <a:pt x="4187204" y="6200710"/>
                  <a:pt x="4251505" y="6094885"/>
                </a:cubicBezTo>
                <a:lnTo>
                  <a:pt x="4286186" y="6006551"/>
                </a:lnTo>
                <a:lnTo>
                  <a:pt x="4298892" y="6047485"/>
                </a:lnTo>
                <a:cubicBezTo>
                  <a:pt x="4354548" y="6179070"/>
                  <a:pt x="4484842" y="6271399"/>
                  <a:pt x="4636701" y="6271399"/>
                </a:cubicBezTo>
                <a:cubicBezTo>
                  <a:pt x="4769578" y="6271399"/>
                  <a:pt x="4885944" y="6200710"/>
                  <a:pt x="4950244" y="6094885"/>
                </a:cubicBezTo>
                <a:lnTo>
                  <a:pt x="4984925" y="6006550"/>
                </a:lnTo>
                <a:lnTo>
                  <a:pt x="4997632" y="6047485"/>
                </a:lnTo>
                <a:cubicBezTo>
                  <a:pt x="5053288" y="6179070"/>
                  <a:pt x="5183582" y="6271399"/>
                  <a:pt x="5335441" y="6271399"/>
                </a:cubicBezTo>
                <a:cubicBezTo>
                  <a:pt x="5468318" y="6271399"/>
                  <a:pt x="5584684" y="6200710"/>
                  <a:pt x="5648984" y="6094885"/>
                </a:cubicBezTo>
                <a:lnTo>
                  <a:pt x="5683665" y="6006551"/>
                </a:lnTo>
                <a:lnTo>
                  <a:pt x="5696372" y="6047485"/>
                </a:lnTo>
                <a:cubicBezTo>
                  <a:pt x="5752028" y="6179070"/>
                  <a:pt x="5882322" y="6271399"/>
                  <a:pt x="6034181" y="6271399"/>
                </a:cubicBezTo>
                <a:cubicBezTo>
                  <a:pt x="6167058" y="6271399"/>
                  <a:pt x="6283424" y="6200710"/>
                  <a:pt x="6347724" y="6094885"/>
                </a:cubicBezTo>
                <a:lnTo>
                  <a:pt x="6382405" y="6006551"/>
                </a:lnTo>
                <a:lnTo>
                  <a:pt x="6395112" y="6047485"/>
                </a:lnTo>
                <a:cubicBezTo>
                  <a:pt x="6450768" y="6179070"/>
                  <a:pt x="6581062" y="6271399"/>
                  <a:pt x="6732921" y="6271399"/>
                </a:cubicBezTo>
                <a:cubicBezTo>
                  <a:pt x="6865798" y="6271399"/>
                  <a:pt x="6982164" y="6200710"/>
                  <a:pt x="7046464" y="6094885"/>
                </a:cubicBezTo>
                <a:lnTo>
                  <a:pt x="7081145" y="6006551"/>
                </a:lnTo>
                <a:lnTo>
                  <a:pt x="7093852" y="6047485"/>
                </a:lnTo>
                <a:cubicBezTo>
                  <a:pt x="7149508" y="6179070"/>
                  <a:pt x="7279802" y="6271399"/>
                  <a:pt x="7431661" y="6271399"/>
                </a:cubicBezTo>
                <a:cubicBezTo>
                  <a:pt x="7564538" y="6271399"/>
                  <a:pt x="7680904" y="6200710"/>
                  <a:pt x="7745204" y="6094885"/>
                </a:cubicBezTo>
                <a:lnTo>
                  <a:pt x="7779885" y="6006551"/>
                </a:lnTo>
                <a:lnTo>
                  <a:pt x="7792592" y="6047485"/>
                </a:lnTo>
                <a:cubicBezTo>
                  <a:pt x="7848248" y="6179070"/>
                  <a:pt x="7978542" y="6271399"/>
                  <a:pt x="8130401" y="6271399"/>
                </a:cubicBezTo>
                <a:cubicBezTo>
                  <a:pt x="8263278" y="6271399"/>
                  <a:pt x="8379644" y="6200710"/>
                  <a:pt x="8443944" y="6094885"/>
                </a:cubicBezTo>
                <a:lnTo>
                  <a:pt x="8478624" y="6006555"/>
                </a:lnTo>
                <a:lnTo>
                  <a:pt x="8491329" y="6047485"/>
                </a:lnTo>
                <a:cubicBezTo>
                  <a:pt x="8546985" y="6179070"/>
                  <a:pt x="8677279" y="6271399"/>
                  <a:pt x="8829138" y="6271399"/>
                </a:cubicBezTo>
                <a:cubicBezTo>
                  <a:pt x="9031617" y="6271399"/>
                  <a:pt x="9195758" y="6107258"/>
                  <a:pt x="9195758" y="5904780"/>
                </a:cubicBezTo>
                <a:cubicBezTo>
                  <a:pt x="9195758" y="5749758"/>
                  <a:pt x="9099542" y="5617208"/>
                  <a:pt x="8963569" y="5563591"/>
                </a:cubicBezTo>
                <a:lnTo>
                  <a:pt x="8961922" y="5563102"/>
                </a:lnTo>
                <a:lnTo>
                  <a:pt x="8971843" y="5560022"/>
                </a:lnTo>
                <a:cubicBezTo>
                  <a:pt x="9103429" y="5504367"/>
                  <a:pt x="9195758" y="5374073"/>
                  <a:pt x="9195758" y="5222214"/>
                </a:cubicBezTo>
                <a:cubicBezTo>
                  <a:pt x="9195758" y="5070356"/>
                  <a:pt x="9103429" y="4940062"/>
                  <a:pt x="8971843" y="4884406"/>
                </a:cubicBezTo>
                <a:lnTo>
                  <a:pt x="8961924" y="4881327"/>
                </a:lnTo>
                <a:lnTo>
                  <a:pt x="8963569" y="4880838"/>
                </a:lnTo>
                <a:cubicBezTo>
                  <a:pt x="9099542" y="4827221"/>
                  <a:pt x="9195758" y="4694671"/>
                  <a:pt x="9195758" y="4539649"/>
                </a:cubicBezTo>
                <a:cubicBezTo>
                  <a:pt x="9195758" y="4387791"/>
                  <a:pt x="9103429" y="4257497"/>
                  <a:pt x="8971843" y="4201841"/>
                </a:cubicBezTo>
                <a:lnTo>
                  <a:pt x="8961924" y="4198762"/>
                </a:lnTo>
                <a:lnTo>
                  <a:pt x="8963569" y="4198273"/>
                </a:lnTo>
                <a:cubicBezTo>
                  <a:pt x="9099542" y="4144656"/>
                  <a:pt x="9195758" y="4012106"/>
                  <a:pt x="9195758" y="3857084"/>
                </a:cubicBezTo>
                <a:cubicBezTo>
                  <a:pt x="9195758" y="3705226"/>
                  <a:pt x="9103429" y="3574932"/>
                  <a:pt x="8971843" y="3519276"/>
                </a:cubicBezTo>
                <a:lnTo>
                  <a:pt x="8961924" y="3516197"/>
                </a:lnTo>
                <a:lnTo>
                  <a:pt x="8963569" y="3515708"/>
                </a:lnTo>
                <a:cubicBezTo>
                  <a:pt x="9099542" y="3462091"/>
                  <a:pt x="9195758" y="3329541"/>
                  <a:pt x="9195758" y="3174519"/>
                </a:cubicBezTo>
                <a:cubicBezTo>
                  <a:pt x="9195758" y="3022661"/>
                  <a:pt x="9103429" y="2892367"/>
                  <a:pt x="8971843" y="2836711"/>
                </a:cubicBezTo>
                <a:lnTo>
                  <a:pt x="8961924" y="2833632"/>
                </a:lnTo>
                <a:lnTo>
                  <a:pt x="8963569" y="2833144"/>
                </a:lnTo>
                <a:cubicBezTo>
                  <a:pt x="9099542" y="2779527"/>
                  <a:pt x="9195758" y="2646977"/>
                  <a:pt x="9195758" y="2491955"/>
                </a:cubicBezTo>
                <a:cubicBezTo>
                  <a:pt x="9195758" y="2340096"/>
                  <a:pt x="9103429" y="2209802"/>
                  <a:pt x="8971843" y="2154147"/>
                </a:cubicBezTo>
                <a:lnTo>
                  <a:pt x="8961925" y="2151067"/>
                </a:lnTo>
                <a:lnTo>
                  <a:pt x="8963569" y="2150580"/>
                </a:lnTo>
                <a:cubicBezTo>
                  <a:pt x="9099542" y="2096962"/>
                  <a:pt x="9195758" y="1964412"/>
                  <a:pt x="9195758" y="1809392"/>
                </a:cubicBezTo>
                <a:cubicBezTo>
                  <a:pt x="9195758" y="1657533"/>
                  <a:pt x="9103429" y="1527239"/>
                  <a:pt x="8971843" y="1471583"/>
                </a:cubicBezTo>
                <a:lnTo>
                  <a:pt x="8961924" y="1468504"/>
                </a:lnTo>
                <a:lnTo>
                  <a:pt x="8963569" y="1468016"/>
                </a:lnTo>
                <a:cubicBezTo>
                  <a:pt x="9099542" y="1414399"/>
                  <a:pt x="9195758" y="1281849"/>
                  <a:pt x="9195758" y="1126826"/>
                </a:cubicBezTo>
                <a:cubicBezTo>
                  <a:pt x="9195758" y="974968"/>
                  <a:pt x="9103429" y="844675"/>
                  <a:pt x="8971843" y="789018"/>
                </a:cubicBezTo>
                <a:lnTo>
                  <a:pt x="8961924" y="785939"/>
                </a:lnTo>
                <a:lnTo>
                  <a:pt x="8963569" y="785450"/>
                </a:lnTo>
                <a:cubicBezTo>
                  <a:pt x="9099542" y="731833"/>
                  <a:pt x="9195758" y="599284"/>
                  <a:pt x="9195758" y="444261"/>
                </a:cubicBezTo>
                <a:cubicBezTo>
                  <a:pt x="9195758" y="241783"/>
                  <a:pt x="9031617" y="77642"/>
                  <a:pt x="8829138" y="77642"/>
                </a:cubicBezTo>
                <a:cubicBezTo>
                  <a:pt x="8677279" y="77642"/>
                  <a:pt x="8546985" y="169972"/>
                  <a:pt x="8491329" y="301557"/>
                </a:cubicBezTo>
                <a:lnTo>
                  <a:pt x="8478624" y="342486"/>
                </a:lnTo>
                <a:lnTo>
                  <a:pt x="8443945" y="254156"/>
                </a:lnTo>
                <a:cubicBezTo>
                  <a:pt x="8379644" y="148332"/>
                  <a:pt x="8263278" y="77642"/>
                  <a:pt x="8130401" y="77642"/>
                </a:cubicBezTo>
                <a:close/>
                <a:moveTo>
                  <a:pt x="1841747" y="0"/>
                </a:moveTo>
                <a:cubicBezTo>
                  <a:pt x="1975928" y="0"/>
                  <a:pt x="2096215" y="59487"/>
                  <a:pt x="2177674" y="153525"/>
                </a:cubicBezTo>
                <a:lnTo>
                  <a:pt x="2191448" y="172418"/>
                </a:lnTo>
                <a:lnTo>
                  <a:pt x="2226347" y="130121"/>
                </a:lnTo>
                <a:cubicBezTo>
                  <a:pt x="2306742" y="49726"/>
                  <a:pt x="2417808" y="0"/>
                  <a:pt x="2540487" y="0"/>
                </a:cubicBezTo>
                <a:cubicBezTo>
                  <a:pt x="2674668" y="0"/>
                  <a:pt x="2794954" y="59486"/>
                  <a:pt x="2876414" y="153525"/>
                </a:cubicBezTo>
                <a:lnTo>
                  <a:pt x="2890189" y="172418"/>
                </a:lnTo>
                <a:lnTo>
                  <a:pt x="2925087" y="130121"/>
                </a:lnTo>
                <a:cubicBezTo>
                  <a:pt x="3005482" y="49726"/>
                  <a:pt x="3116548" y="0"/>
                  <a:pt x="3239227" y="0"/>
                </a:cubicBezTo>
                <a:cubicBezTo>
                  <a:pt x="3373408" y="0"/>
                  <a:pt x="3493695" y="59486"/>
                  <a:pt x="3575154" y="153525"/>
                </a:cubicBezTo>
                <a:lnTo>
                  <a:pt x="3588929" y="172418"/>
                </a:lnTo>
                <a:lnTo>
                  <a:pt x="3623826" y="130121"/>
                </a:lnTo>
                <a:cubicBezTo>
                  <a:pt x="3704222" y="49726"/>
                  <a:pt x="3815287" y="0"/>
                  <a:pt x="3937961" y="0"/>
                </a:cubicBezTo>
                <a:cubicBezTo>
                  <a:pt x="4072142" y="0"/>
                  <a:pt x="4192429" y="59486"/>
                  <a:pt x="4273888" y="153525"/>
                </a:cubicBezTo>
                <a:lnTo>
                  <a:pt x="4287663" y="172418"/>
                </a:lnTo>
                <a:lnTo>
                  <a:pt x="4322561" y="130121"/>
                </a:lnTo>
                <a:cubicBezTo>
                  <a:pt x="4402957" y="49726"/>
                  <a:pt x="4514022" y="0"/>
                  <a:pt x="4636701" y="0"/>
                </a:cubicBezTo>
                <a:cubicBezTo>
                  <a:pt x="4770882" y="0"/>
                  <a:pt x="4891169" y="59486"/>
                  <a:pt x="4972628" y="153525"/>
                </a:cubicBezTo>
                <a:lnTo>
                  <a:pt x="4986403" y="172418"/>
                </a:lnTo>
                <a:lnTo>
                  <a:pt x="5021301" y="130121"/>
                </a:lnTo>
                <a:cubicBezTo>
                  <a:pt x="5101697" y="49726"/>
                  <a:pt x="5212762" y="0"/>
                  <a:pt x="5335441" y="0"/>
                </a:cubicBezTo>
                <a:cubicBezTo>
                  <a:pt x="5469622" y="0"/>
                  <a:pt x="5589909" y="59486"/>
                  <a:pt x="5671368" y="153525"/>
                </a:cubicBezTo>
                <a:lnTo>
                  <a:pt x="5685143" y="172418"/>
                </a:lnTo>
                <a:lnTo>
                  <a:pt x="5720041" y="130121"/>
                </a:lnTo>
                <a:cubicBezTo>
                  <a:pt x="5800437" y="49725"/>
                  <a:pt x="5911502" y="0"/>
                  <a:pt x="6034181" y="0"/>
                </a:cubicBezTo>
                <a:cubicBezTo>
                  <a:pt x="6168362" y="0"/>
                  <a:pt x="6288649" y="59486"/>
                  <a:pt x="6370108" y="153525"/>
                </a:cubicBezTo>
                <a:lnTo>
                  <a:pt x="6383883" y="172418"/>
                </a:lnTo>
                <a:lnTo>
                  <a:pt x="6418781" y="130121"/>
                </a:lnTo>
                <a:cubicBezTo>
                  <a:pt x="6499177" y="49725"/>
                  <a:pt x="6610242" y="0"/>
                  <a:pt x="6732921" y="0"/>
                </a:cubicBezTo>
                <a:cubicBezTo>
                  <a:pt x="6867102" y="0"/>
                  <a:pt x="6987389" y="59486"/>
                  <a:pt x="7068848" y="153525"/>
                </a:cubicBezTo>
                <a:lnTo>
                  <a:pt x="7082623" y="172417"/>
                </a:lnTo>
                <a:lnTo>
                  <a:pt x="7117521" y="130121"/>
                </a:lnTo>
                <a:cubicBezTo>
                  <a:pt x="7197916" y="49725"/>
                  <a:pt x="7308982" y="0"/>
                  <a:pt x="7431661" y="0"/>
                </a:cubicBezTo>
                <a:cubicBezTo>
                  <a:pt x="7565842" y="0"/>
                  <a:pt x="7686129" y="59486"/>
                  <a:pt x="7767588" y="153525"/>
                </a:cubicBezTo>
                <a:lnTo>
                  <a:pt x="7781363" y="172417"/>
                </a:lnTo>
                <a:lnTo>
                  <a:pt x="7816261" y="130120"/>
                </a:lnTo>
                <a:cubicBezTo>
                  <a:pt x="7896656" y="49725"/>
                  <a:pt x="8007722" y="0"/>
                  <a:pt x="8130401" y="0"/>
                </a:cubicBezTo>
                <a:cubicBezTo>
                  <a:pt x="8264582" y="0"/>
                  <a:pt x="8384869" y="59486"/>
                  <a:pt x="8466328" y="153525"/>
                </a:cubicBezTo>
                <a:lnTo>
                  <a:pt x="8480101" y="172415"/>
                </a:lnTo>
                <a:lnTo>
                  <a:pt x="8514998" y="130120"/>
                </a:lnTo>
                <a:cubicBezTo>
                  <a:pt x="8595393" y="49725"/>
                  <a:pt x="8706459" y="0"/>
                  <a:pt x="8829138" y="0"/>
                </a:cubicBezTo>
                <a:cubicBezTo>
                  <a:pt x="9074497" y="0"/>
                  <a:pt x="9273399" y="198901"/>
                  <a:pt x="9273399" y="444260"/>
                </a:cubicBezTo>
                <a:cubicBezTo>
                  <a:pt x="9273399" y="536270"/>
                  <a:pt x="9245429" y="621747"/>
                  <a:pt x="9197527" y="692651"/>
                </a:cubicBezTo>
                <a:lnTo>
                  <a:pt x="9111947" y="786835"/>
                </a:lnTo>
                <a:lnTo>
                  <a:pt x="9143278" y="812685"/>
                </a:lnTo>
                <a:cubicBezTo>
                  <a:pt x="9223674" y="893081"/>
                  <a:pt x="9273399" y="1004147"/>
                  <a:pt x="9273399" y="1126826"/>
                </a:cubicBezTo>
                <a:cubicBezTo>
                  <a:pt x="9273399" y="1218835"/>
                  <a:pt x="9245429" y="1304312"/>
                  <a:pt x="9197527" y="1375216"/>
                </a:cubicBezTo>
                <a:lnTo>
                  <a:pt x="9111947" y="1469400"/>
                </a:lnTo>
                <a:lnTo>
                  <a:pt x="9143278" y="1495250"/>
                </a:lnTo>
                <a:cubicBezTo>
                  <a:pt x="9223674" y="1575646"/>
                  <a:pt x="9273399" y="1686711"/>
                  <a:pt x="9273399" y="1809390"/>
                </a:cubicBezTo>
                <a:cubicBezTo>
                  <a:pt x="9273399" y="1901400"/>
                  <a:pt x="9245429" y="1986876"/>
                  <a:pt x="9197527" y="2057780"/>
                </a:cubicBezTo>
                <a:lnTo>
                  <a:pt x="9111948" y="2151963"/>
                </a:lnTo>
                <a:lnTo>
                  <a:pt x="9143278" y="2177814"/>
                </a:lnTo>
                <a:cubicBezTo>
                  <a:pt x="9223674" y="2258209"/>
                  <a:pt x="9273399" y="2369274"/>
                  <a:pt x="9273399" y="2491954"/>
                </a:cubicBezTo>
                <a:cubicBezTo>
                  <a:pt x="9273399" y="2583964"/>
                  <a:pt x="9245429" y="2669440"/>
                  <a:pt x="9197527" y="2740345"/>
                </a:cubicBezTo>
                <a:lnTo>
                  <a:pt x="9111947" y="2834528"/>
                </a:lnTo>
                <a:lnTo>
                  <a:pt x="9143278" y="2860379"/>
                </a:lnTo>
                <a:cubicBezTo>
                  <a:pt x="9223674" y="2940774"/>
                  <a:pt x="9273399" y="3051839"/>
                  <a:pt x="9273399" y="3174518"/>
                </a:cubicBezTo>
                <a:cubicBezTo>
                  <a:pt x="9273399" y="3266528"/>
                  <a:pt x="9245429" y="3352004"/>
                  <a:pt x="9197527" y="3422909"/>
                </a:cubicBezTo>
                <a:lnTo>
                  <a:pt x="9111947" y="3517092"/>
                </a:lnTo>
                <a:lnTo>
                  <a:pt x="9143278" y="3542943"/>
                </a:lnTo>
                <a:cubicBezTo>
                  <a:pt x="9223674" y="3623338"/>
                  <a:pt x="9273399" y="3734404"/>
                  <a:pt x="9273399" y="3857083"/>
                </a:cubicBezTo>
                <a:cubicBezTo>
                  <a:pt x="9273399" y="3949093"/>
                  <a:pt x="9245429" y="4034569"/>
                  <a:pt x="9197527" y="4105474"/>
                </a:cubicBezTo>
                <a:lnTo>
                  <a:pt x="9111947" y="4199658"/>
                </a:lnTo>
                <a:lnTo>
                  <a:pt x="9143278" y="4225508"/>
                </a:lnTo>
                <a:cubicBezTo>
                  <a:pt x="9223674" y="4305903"/>
                  <a:pt x="9273399" y="4416969"/>
                  <a:pt x="9273399" y="4539648"/>
                </a:cubicBezTo>
                <a:cubicBezTo>
                  <a:pt x="9273399" y="4631658"/>
                  <a:pt x="9245429" y="4717134"/>
                  <a:pt x="9197527" y="4788039"/>
                </a:cubicBezTo>
                <a:lnTo>
                  <a:pt x="9111947" y="4882223"/>
                </a:lnTo>
                <a:lnTo>
                  <a:pt x="9143278" y="4908073"/>
                </a:lnTo>
                <a:cubicBezTo>
                  <a:pt x="9223674" y="4988469"/>
                  <a:pt x="9273399" y="5099534"/>
                  <a:pt x="9273399" y="5222213"/>
                </a:cubicBezTo>
                <a:cubicBezTo>
                  <a:pt x="9273399" y="5344893"/>
                  <a:pt x="9223674" y="5455958"/>
                  <a:pt x="9143278" y="5536353"/>
                </a:cubicBezTo>
                <a:lnTo>
                  <a:pt x="9111947" y="5562204"/>
                </a:lnTo>
                <a:lnTo>
                  <a:pt x="9197527" y="5656388"/>
                </a:lnTo>
                <a:cubicBezTo>
                  <a:pt x="9245429" y="5727293"/>
                  <a:pt x="9273399" y="5812770"/>
                  <a:pt x="9273399" y="5904779"/>
                </a:cubicBezTo>
                <a:cubicBezTo>
                  <a:pt x="9273399" y="6150138"/>
                  <a:pt x="9074497" y="6349040"/>
                  <a:pt x="8829138" y="6349040"/>
                </a:cubicBezTo>
                <a:cubicBezTo>
                  <a:pt x="8706458" y="6349040"/>
                  <a:pt x="8595393" y="6299315"/>
                  <a:pt x="8514998" y="6218919"/>
                </a:cubicBezTo>
                <a:lnTo>
                  <a:pt x="8480101" y="6176625"/>
                </a:lnTo>
                <a:lnTo>
                  <a:pt x="8466328" y="6195515"/>
                </a:lnTo>
                <a:cubicBezTo>
                  <a:pt x="8384868" y="6289554"/>
                  <a:pt x="8264582" y="6349040"/>
                  <a:pt x="8130401" y="6349040"/>
                </a:cubicBezTo>
                <a:cubicBezTo>
                  <a:pt x="8007722" y="6349040"/>
                  <a:pt x="7896657" y="6299315"/>
                  <a:pt x="7816261" y="6218919"/>
                </a:cubicBezTo>
                <a:lnTo>
                  <a:pt x="7781363" y="6176622"/>
                </a:lnTo>
                <a:lnTo>
                  <a:pt x="7767588" y="6195515"/>
                </a:lnTo>
                <a:cubicBezTo>
                  <a:pt x="7686129" y="6289554"/>
                  <a:pt x="7565842" y="6349040"/>
                  <a:pt x="7431661" y="6349040"/>
                </a:cubicBezTo>
                <a:cubicBezTo>
                  <a:pt x="7308982" y="6349040"/>
                  <a:pt x="7197916" y="6299315"/>
                  <a:pt x="7117521" y="6218919"/>
                </a:cubicBezTo>
                <a:lnTo>
                  <a:pt x="7082623" y="6176623"/>
                </a:lnTo>
                <a:lnTo>
                  <a:pt x="7068848" y="6195515"/>
                </a:lnTo>
                <a:cubicBezTo>
                  <a:pt x="6987389" y="6289554"/>
                  <a:pt x="6867102" y="6349040"/>
                  <a:pt x="6732921" y="6349040"/>
                </a:cubicBezTo>
                <a:cubicBezTo>
                  <a:pt x="6610242" y="6349040"/>
                  <a:pt x="6499177" y="6299315"/>
                  <a:pt x="6418781" y="6218919"/>
                </a:cubicBezTo>
                <a:lnTo>
                  <a:pt x="6383883" y="6176622"/>
                </a:lnTo>
                <a:lnTo>
                  <a:pt x="6370108" y="6195515"/>
                </a:lnTo>
                <a:cubicBezTo>
                  <a:pt x="6288649" y="6289554"/>
                  <a:pt x="6168362" y="6349040"/>
                  <a:pt x="6034181" y="6349040"/>
                </a:cubicBezTo>
                <a:cubicBezTo>
                  <a:pt x="5911502" y="6349040"/>
                  <a:pt x="5800437" y="6299315"/>
                  <a:pt x="5720041" y="6218919"/>
                </a:cubicBezTo>
                <a:lnTo>
                  <a:pt x="5685143" y="6176623"/>
                </a:lnTo>
                <a:lnTo>
                  <a:pt x="5671368" y="6195515"/>
                </a:lnTo>
                <a:cubicBezTo>
                  <a:pt x="5589909" y="6289554"/>
                  <a:pt x="5469622" y="6349040"/>
                  <a:pt x="5335441" y="6349040"/>
                </a:cubicBezTo>
                <a:cubicBezTo>
                  <a:pt x="5212762" y="6349040"/>
                  <a:pt x="5101697" y="6299315"/>
                  <a:pt x="5021301" y="6218919"/>
                </a:cubicBezTo>
                <a:lnTo>
                  <a:pt x="4986403" y="6176623"/>
                </a:lnTo>
                <a:lnTo>
                  <a:pt x="4972628" y="6195515"/>
                </a:lnTo>
                <a:cubicBezTo>
                  <a:pt x="4891169" y="6289554"/>
                  <a:pt x="4770882" y="6349040"/>
                  <a:pt x="4636701" y="6349040"/>
                </a:cubicBezTo>
                <a:cubicBezTo>
                  <a:pt x="4514022" y="6349040"/>
                  <a:pt x="4402957" y="6299315"/>
                  <a:pt x="4322561" y="6218919"/>
                </a:cubicBezTo>
                <a:lnTo>
                  <a:pt x="4287663" y="6176623"/>
                </a:lnTo>
                <a:lnTo>
                  <a:pt x="4273888" y="6195515"/>
                </a:lnTo>
                <a:cubicBezTo>
                  <a:pt x="4192429" y="6289554"/>
                  <a:pt x="4072142" y="6349040"/>
                  <a:pt x="3937961" y="6349040"/>
                </a:cubicBezTo>
                <a:cubicBezTo>
                  <a:pt x="3815285" y="6349040"/>
                  <a:pt x="3704219" y="6299315"/>
                  <a:pt x="3623823" y="6218919"/>
                </a:cubicBezTo>
                <a:lnTo>
                  <a:pt x="3588926" y="6176623"/>
                </a:lnTo>
                <a:lnTo>
                  <a:pt x="3575151" y="6195515"/>
                </a:lnTo>
                <a:cubicBezTo>
                  <a:pt x="3493691" y="6289554"/>
                  <a:pt x="3373404" y="6349040"/>
                  <a:pt x="3239224" y="6349040"/>
                </a:cubicBezTo>
                <a:cubicBezTo>
                  <a:pt x="3116545" y="6349040"/>
                  <a:pt x="3005479" y="6299315"/>
                  <a:pt x="2925084" y="6218919"/>
                </a:cubicBezTo>
                <a:lnTo>
                  <a:pt x="2890186" y="6176623"/>
                </a:lnTo>
                <a:lnTo>
                  <a:pt x="2876411" y="6195515"/>
                </a:lnTo>
                <a:cubicBezTo>
                  <a:pt x="2794952" y="6289554"/>
                  <a:pt x="2674665" y="6349040"/>
                  <a:pt x="2540484" y="6349040"/>
                </a:cubicBezTo>
                <a:cubicBezTo>
                  <a:pt x="2417805" y="6349040"/>
                  <a:pt x="2306738" y="6299315"/>
                  <a:pt x="2226343" y="6218919"/>
                </a:cubicBezTo>
                <a:lnTo>
                  <a:pt x="2191447" y="6176623"/>
                </a:lnTo>
                <a:lnTo>
                  <a:pt x="2177672" y="6195515"/>
                </a:lnTo>
                <a:cubicBezTo>
                  <a:pt x="2096211" y="6289554"/>
                  <a:pt x="1975926" y="6349040"/>
                  <a:pt x="1841744" y="6349040"/>
                </a:cubicBezTo>
                <a:cubicBezTo>
                  <a:pt x="1719064" y="6349040"/>
                  <a:pt x="1607999" y="6299315"/>
                  <a:pt x="1527604" y="6218919"/>
                </a:cubicBezTo>
                <a:lnTo>
                  <a:pt x="1492707" y="6176623"/>
                </a:lnTo>
                <a:lnTo>
                  <a:pt x="1478931" y="6195515"/>
                </a:lnTo>
                <a:cubicBezTo>
                  <a:pt x="1397472" y="6289554"/>
                  <a:pt x="1277185" y="6349040"/>
                  <a:pt x="1143005" y="6349040"/>
                </a:cubicBezTo>
                <a:cubicBezTo>
                  <a:pt x="1020325" y="6349040"/>
                  <a:pt x="909260" y="6299315"/>
                  <a:pt x="828864" y="6218919"/>
                </a:cubicBezTo>
                <a:lnTo>
                  <a:pt x="793966" y="6176623"/>
                </a:lnTo>
                <a:lnTo>
                  <a:pt x="780191" y="6195515"/>
                </a:lnTo>
                <a:cubicBezTo>
                  <a:pt x="698731" y="6289554"/>
                  <a:pt x="578445" y="6349040"/>
                  <a:pt x="444264" y="6349040"/>
                </a:cubicBezTo>
                <a:cubicBezTo>
                  <a:pt x="198905" y="6349040"/>
                  <a:pt x="3" y="6150138"/>
                  <a:pt x="3" y="5904779"/>
                </a:cubicBezTo>
                <a:cubicBezTo>
                  <a:pt x="3" y="5770599"/>
                  <a:pt x="59489" y="5650312"/>
                  <a:pt x="153528" y="5568852"/>
                </a:cubicBezTo>
                <a:lnTo>
                  <a:pt x="162013" y="5562666"/>
                </a:lnTo>
                <a:lnTo>
                  <a:pt x="130121" y="5536353"/>
                </a:lnTo>
                <a:cubicBezTo>
                  <a:pt x="49726" y="5455958"/>
                  <a:pt x="0" y="5344893"/>
                  <a:pt x="0" y="5222213"/>
                </a:cubicBezTo>
                <a:cubicBezTo>
                  <a:pt x="0" y="5099534"/>
                  <a:pt x="49726" y="4988468"/>
                  <a:pt x="130121" y="4908073"/>
                </a:cubicBezTo>
                <a:lnTo>
                  <a:pt x="162011" y="4881762"/>
                </a:lnTo>
                <a:lnTo>
                  <a:pt x="153526" y="4875575"/>
                </a:lnTo>
                <a:cubicBezTo>
                  <a:pt x="59487" y="4794116"/>
                  <a:pt x="1" y="4673829"/>
                  <a:pt x="1" y="4539648"/>
                </a:cubicBezTo>
                <a:cubicBezTo>
                  <a:pt x="1" y="4416969"/>
                  <a:pt x="49726" y="4305904"/>
                  <a:pt x="130121" y="4225508"/>
                </a:cubicBezTo>
                <a:lnTo>
                  <a:pt x="162011" y="4199197"/>
                </a:lnTo>
                <a:lnTo>
                  <a:pt x="153526" y="4193010"/>
                </a:lnTo>
                <a:cubicBezTo>
                  <a:pt x="59487" y="4111551"/>
                  <a:pt x="1" y="3991264"/>
                  <a:pt x="1" y="3857083"/>
                </a:cubicBezTo>
                <a:cubicBezTo>
                  <a:pt x="1" y="3734404"/>
                  <a:pt x="49726" y="3623338"/>
                  <a:pt x="130122" y="3542943"/>
                </a:cubicBezTo>
                <a:lnTo>
                  <a:pt x="162011" y="3516632"/>
                </a:lnTo>
                <a:lnTo>
                  <a:pt x="153526" y="3510445"/>
                </a:lnTo>
                <a:cubicBezTo>
                  <a:pt x="59487" y="3428986"/>
                  <a:pt x="1" y="3308699"/>
                  <a:pt x="1" y="3174518"/>
                </a:cubicBezTo>
                <a:cubicBezTo>
                  <a:pt x="1" y="3051839"/>
                  <a:pt x="49727" y="2940774"/>
                  <a:pt x="130122" y="2860379"/>
                </a:cubicBezTo>
                <a:lnTo>
                  <a:pt x="162011" y="2834067"/>
                </a:lnTo>
                <a:lnTo>
                  <a:pt x="153526" y="2827881"/>
                </a:lnTo>
                <a:cubicBezTo>
                  <a:pt x="59487" y="2746422"/>
                  <a:pt x="1" y="2626135"/>
                  <a:pt x="1" y="2491954"/>
                </a:cubicBezTo>
                <a:cubicBezTo>
                  <a:pt x="1" y="2369274"/>
                  <a:pt x="49727" y="2258210"/>
                  <a:pt x="130122" y="2177814"/>
                </a:cubicBezTo>
                <a:lnTo>
                  <a:pt x="162011" y="2151505"/>
                </a:lnTo>
                <a:lnTo>
                  <a:pt x="153528" y="2145320"/>
                </a:lnTo>
                <a:cubicBezTo>
                  <a:pt x="59490" y="2063858"/>
                  <a:pt x="3" y="1943572"/>
                  <a:pt x="3" y="1809391"/>
                </a:cubicBezTo>
                <a:cubicBezTo>
                  <a:pt x="3" y="1686711"/>
                  <a:pt x="49729" y="1575646"/>
                  <a:pt x="130124" y="1495250"/>
                </a:cubicBezTo>
                <a:lnTo>
                  <a:pt x="162014" y="1468939"/>
                </a:lnTo>
                <a:lnTo>
                  <a:pt x="153529" y="1462753"/>
                </a:lnTo>
                <a:cubicBezTo>
                  <a:pt x="59490" y="1381293"/>
                  <a:pt x="4" y="1261007"/>
                  <a:pt x="4" y="1126826"/>
                </a:cubicBezTo>
                <a:cubicBezTo>
                  <a:pt x="4" y="1004147"/>
                  <a:pt x="49729" y="893081"/>
                  <a:pt x="130124" y="812685"/>
                </a:cubicBezTo>
                <a:lnTo>
                  <a:pt x="162014" y="786374"/>
                </a:lnTo>
                <a:lnTo>
                  <a:pt x="153530" y="780188"/>
                </a:lnTo>
                <a:cubicBezTo>
                  <a:pt x="59491" y="698729"/>
                  <a:pt x="5" y="578442"/>
                  <a:pt x="5" y="444261"/>
                </a:cubicBezTo>
                <a:cubicBezTo>
                  <a:pt x="5" y="198902"/>
                  <a:pt x="198907" y="1"/>
                  <a:pt x="444266" y="1"/>
                </a:cubicBezTo>
                <a:cubicBezTo>
                  <a:pt x="578447" y="1"/>
                  <a:pt x="698734" y="59487"/>
                  <a:pt x="780194" y="153526"/>
                </a:cubicBezTo>
                <a:lnTo>
                  <a:pt x="793970" y="172418"/>
                </a:lnTo>
                <a:lnTo>
                  <a:pt x="828867" y="130121"/>
                </a:lnTo>
                <a:cubicBezTo>
                  <a:pt x="909262" y="49726"/>
                  <a:pt x="1020327" y="1"/>
                  <a:pt x="1143008" y="1"/>
                </a:cubicBezTo>
                <a:cubicBezTo>
                  <a:pt x="1277188" y="1"/>
                  <a:pt x="1397475" y="59487"/>
                  <a:pt x="1478934" y="153526"/>
                </a:cubicBezTo>
                <a:lnTo>
                  <a:pt x="1492709" y="172418"/>
                </a:lnTo>
                <a:lnTo>
                  <a:pt x="1527607" y="130121"/>
                </a:lnTo>
                <a:cubicBezTo>
                  <a:pt x="1608002" y="49726"/>
                  <a:pt x="1719067" y="0"/>
                  <a:pt x="1841747" y="0"/>
                </a:cubicBezTo>
                <a:close/>
              </a:path>
            </a:pathLst>
          </a:custGeom>
          <a:solidFill>
            <a:srgbClr val="FFC000"/>
          </a:solidFill>
          <a:ln w="127000">
            <a:solidFill>
              <a:srgbClr val="FFC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ja-JP" altLang="en-US" dirty="0"/>
          </a:p>
        </p:txBody>
      </p:sp>
      <p:sp>
        <p:nvSpPr>
          <p:cNvPr id="7" name="テキスト ボックス 6">
            <a:extLst>
              <a:ext uri="{FF2B5EF4-FFF2-40B4-BE49-F238E27FC236}">
                <a16:creationId xmlns:a16="http://schemas.microsoft.com/office/drawing/2014/main" id="{F714FB97-C709-497D-AA24-006764346EBD}"/>
              </a:ext>
            </a:extLst>
          </p:cNvPr>
          <p:cNvSpPr txBox="1"/>
          <p:nvPr/>
        </p:nvSpPr>
        <p:spPr>
          <a:xfrm rot="5400000">
            <a:off x="-585061" y="3440361"/>
            <a:ext cx="8028122" cy="2964258"/>
          </a:xfrm>
          <a:prstGeom prst="rect">
            <a:avLst/>
          </a:prstGeom>
          <a:noFill/>
        </p:spPr>
        <p:txBody>
          <a:bodyPr vert="eaVert" wrap="none" rtlCol="0" anchor="b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defRPr sz="17000" b="1" spc="50">
                <a:ln w="38100">
                  <a:solidFill>
                    <a:schemeClr val="tx1"/>
                  </a:solidFill>
                </a:ln>
                <a:solidFill>
                  <a:srgbClr val="FF0000"/>
                </a:solidFill>
                <a:effectLst>
                  <a:outerShdw blurRad="12700" dist="50800" dir="2700000" algn="tl" rotWithShape="0">
                    <a:prstClr val="black"/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r>
              <a:rPr lang="ja-JP" altLang="en-US" sz="13000" dirty="0">
                <a:effectLst/>
              </a:rPr>
              <a:t>蜂注意</a:t>
            </a:r>
          </a:p>
        </p:txBody>
      </p:sp>
      <p:grpSp>
        <p:nvGrpSpPr>
          <p:cNvPr id="4" name="グループ化 3">
            <a:extLst>
              <a:ext uri="{FF2B5EF4-FFF2-40B4-BE49-F238E27FC236}">
                <a16:creationId xmlns:a16="http://schemas.microsoft.com/office/drawing/2014/main" id="{00A81586-1373-42FD-9950-B05D82307145}"/>
              </a:ext>
            </a:extLst>
          </p:cNvPr>
          <p:cNvGrpSpPr/>
          <p:nvPr/>
        </p:nvGrpSpPr>
        <p:grpSpPr>
          <a:xfrm rot="1800000">
            <a:off x="586595" y="7713619"/>
            <a:ext cx="1558261" cy="1894213"/>
            <a:chOff x="2528553" y="541493"/>
            <a:chExt cx="2918662" cy="3547907"/>
          </a:xfrm>
          <a:solidFill>
            <a:schemeClr val="tx1">
              <a:lumMod val="65000"/>
              <a:lumOff val="35000"/>
            </a:schemeClr>
          </a:solidFill>
        </p:grpSpPr>
        <p:sp>
          <p:nvSpPr>
            <p:cNvPr id="5" name="フリーフォーム: 図形 4">
              <a:extLst>
                <a:ext uri="{FF2B5EF4-FFF2-40B4-BE49-F238E27FC236}">
                  <a16:creationId xmlns:a16="http://schemas.microsoft.com/office/drawing/2014/main" id="{547566AD-9658-4993-A77A-CC0A39FC03D8}"/>
                </a:ext>
              </a:extLst>
            </p:cNvPr>
            <p:cNvSpPr/>
            <p:nvPr/>
          </p:nvSpPr>
          <p:spPr>
            <a:xfrm rot="625307">
              <a:off x="3220328" y="541493"/>
              <a:ext cx="662413" cy="452013"/>
            </a:xfrm>
            <a:custGeom>
              <a:avLst/>
              <a:gdLst>
                <a:gd name="connsiteX0" fmla="*/ 71597 w 662413"/>
                <a:gd name="connsiteY0" fmla="*/ 5872 h 452013"/>
                <a:gd name="connsiteX1" fmla="*/ 117227 w 662413"/>
                <a:gd name="connsiteY1" fmla="*/ 0 h 452013"/>
                <a:gd name="connsiteX2" fmla="*/ 225242 w 662413"/>
                <a:gd name="connsiteY2" fmla="*/ 45634 h 452013"/>
                <a:gd name="connsiteX3" fmla="*/ 226939 w 662413"/>
                <a:gd name="connsiteY3" fmla="*/ 50994 h 452013"/>
                <a:gd name="connsiteX4" fmla="*/ 292718 w 662413"/>
                <a:gd name="connsiteY4" fmla="*/ 60237 h 452013"/>
                <a:gd name="connsiteX5" fmla="*/ 662413 w 662413"/>
                <a:gd name="connsiteY5" fmla="*/ 441303 h 452013"/>
                <a:gd name="connsiteX6" fmla="*/ 608000 w 662413"/>
                <a:gd name="connsiteY6" fmla="*/ 452013 h 452013"/>
                <a:gd name="connsiteX7" fmla="*/ 280370 w 662413"/>
                <a:gd name="connsiteY7" fmla="*/ 114305 h 452013"/>
                <a:gd name="connsiteX8" fmla="*/ 222703 w 662413"/>
                <a:gd name="connsiteY8" fmla="*/ 106201 h 452013"/>
                <a:gd name="connsiteX9" fmla="*/ 200119 w 662413"/>
                <a:gd name="connsiteY9" fmla="*/ 127552 h 452013"/>
                <a:gd name="connsiteX10" fmla="*/ 117227 w 662413"/>
                <a:gd name="connsiteY10" fmla="*/ 149436 h 452013"/>
                <a:gd name="connsiteX11" fmla="*/ 0 w 662413"/>
                <a:gd name="connsiteY11" fmla="*/ 74718 h 452013"/>
                <a:gd name="connsiteX12" fmla="*/ 71597 w 662413"/>
                <a:gd name="connsiteY12" fmla="*/ 5872 h 45201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</a:cxnLst>
              <a:rect l="l" t="t" r="r" b="b"/>
              <a:pathLst>
                <a:path w="662413" h="452013">
                  <a:moveTo>
                    <a:pt x="71597" y="5872"/>
                  </a:moveTo>
                  <a:cubicBezTo>
                    <a:pt x="85622" y="2091"/>
                    <a:pt x="101041" y="0"/>
                    <a:pt x="117227" y="0"/>
                  </a:cubicBezTo>
                  <a:cubicBezTo>
                    <a:pt x="165784" y="0"/>
                    <a:pt x="207446" y="18817"/>
                    <a:pt x="225242" y="45634"/>
                  </a:cubicBezTo>
                  <a:lnTo>
                    <a:pt x="226939" y="50994"/>
                  </a:lnTo>
                  <a:lnTo>
                    <a:pt x="292718" y="60237"/>
                  </a:lnTo>
                  <a:cubicBezTo>
                    <a:pt x="477861" y="102434"/>
                    <a:pt x="624770" y="250055"/>
                    <a:pt x="662413" y="441303"/>
                  </a:cubicBezTo>
                  <a:lnTo>
                    <a:pt x="608000" y="452013"/>
                  </a:lnTo>
                  <a:cubicBezTo>
                    <a:pt x="574641" y="282524"/>
                    <a:pt x="444447" y="151700"/>
                    <a:pt x="280370" y="114305"/>
                  </a:cubicBezTo>
                  <a:lnTo>
                    <a:pt x="222703" y="106201"/>
                  </a:lnTo>
                  <a:lnTo>
                    <a:pt x="200119" y="127552"/>
                  </a:lnTo>
                  <a:cubicBezTo>
                    <a:pt x="178905" y="141073"/>
                    <a:pt x="149599" y="149436"/>
                    <a:pt x="117227" y="149436"/>
                  </a:cubicBezTo>
                  <a:cubicBezTo>
                    <a:pt x="52484" y="149436"/>
                    <a:pt x="0" y="115984"/>
                    <a:pt x="0" y="74718"/>
                  </a:cubicBezTo>
                  <a:cubicBezTo>
                    <a:pt x="0" y="43769"/>
                    <a:pt x="29522" y="17214"/>
                    <a:pt x="71597" y="5872"/>
                  </a:cubicBezTo>
                  <a:close/>
                </a:path>
              </a:pathLst>
            </a:custGeom>
            <a:grpFill/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8" name="フリーフォーム: 図形 7">
              <a:extLst>
                <a:ext uri="{FF2B5EF4-FFF2-40B4-BE49-F238E27FC236}">
                  <a16:creationId xmlns:a16="http://schemas.microsoft.com/office/drawing/2014/main" id="{61293953-42BC-4E50-8CF3-496AD55B9767}"/>
                </a:ext>
              </a:extLst>
            </p:cNvPr>
            <p:cNvSpPr/>
            <p:nvPr/>
          </p:nvSpPr>
          <p:spPr>
            <a:xfrm rot="20974693" flipH="1">
              <a:off x="4084232" y="541494"/>
              <a:ext cx="662413" cy="452013"/>
            </a:xfrm>
            <a:custGeom>
              <a:avLst/>
              <a:gdLst>
                <a:gd name="connsiteX0" fmla="*/ 71597 w 662413"/>
                <a:gd name="connsiteY0" fmla="*/ 5872 h 452013"/>
                <a:gd name="connsiteX1" fmla="*/ 117227 w 662413"/>
                <a:gd name="connsiteY1" fmla="*/ 0 h 452013"/>
                <a:gd name="connsiteX2" fmla="*/ 225242 w 662413"/>
                <a:gd name="connsiteY2" fmla="*/ 45634 h 452013"/>
                <a:gd name="connsiteX3" fmla="*/ 226939 w 662413"/>
                <a:gd name="connsiteY3" fmla="*/ 50994 h 452013"/>
                <a:gd name="connsiteX4" fmla="*/ 292718 w 662413"/>
                <a:gd name="connsiteY4" fmla="*/ 60237 h 452013"/>
                <a:gd name="connsiteX5" fmla="*/ 662413 w 662413"/>
                <a:gd name="connsiteY5" fmla="*/ 441303 h 452013"/>
                <a:gd name="connsiteX6" fmla="*/ 608000 w 662413"/>
                <a:gd name="connsiteY6" fmla="*/ 452013 h 452013"/>
                <a:gd name="connsiteX7" fmla="*/ 280370 w 662413"/>
                <a:gd name="connsiteY7" fmla="*/ 114305 h 452013"/>
                <a:gd name="connsiteX8" fmla="*/ 222703 w 662413"/>
                <a:gd name="connsiteY8" fmla="*/ 106201 h 452013"/>
                <a:gd name="connsiteX9" fmla="*/ 200119 w 662413"/>
                <a:gd name="connsiteY9" fmla="*/ 127552 h 452013"/>
                <a:gd name="connsiteX10" fmla="*/ 117227 w 662413"/>
                <a:gd name="connsiteY10" fmla="*/ 149436 h 452013"/>
                <a:gd name="connsiteX11" fmla="*/ 0 w 662413"/>
                <a:gd name="connsiteY11" fmla="*/ 74718 h 452013"/>
                <a:gd name="connsiteX12" fmla="*/ 71597 w 662413"/>
                <a:gd name="connsiteY12" fmla="*/ 5872 h 45201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</a:cxnLst>
              <a:rect l="l" t="t" r="r" b="b"/>
              <a:pathLst>
                <a:path w="662413" h="452013">
                  <a:moveTo>
                    <a:pt x="71597" y="5872"/>
                  </a:moveTo>
                  <a:cubicBezTo>
                    <a:pt x="85622" y="2091"/>
                    <a:pt x="101041" y="0"/>
                    <a:pt x="117227" y="0"/>
                  </a:cubicBezTo>
                  <a:cubicBezTo>
                    <a:pt x="165784" y="0"/>
                    <a:pt x="207446" y="18817"/>
                    <a:pt x="225242" y="45634"/>
                  </a:cubicBezTo>
                  <a:lnTo>
                    <a:pt x="226939" y="50994"/>
                  </a:lnTo>
                  <a:lnTo>
                    <a:pt x="292718" y="60237"/>
                  </a:lnTo>
                  <a:cubicBezTo>
                    <a:pt x="477861" y="102434"/>
                    <a:pt x="624770" y="250055"/>
                    <a:pt x="662413" y="441303"/>
                  </a:cubicBezTo>
                  <a:lnTo>
                    <a:pt x="608000" y="452013"/>
                  </a:lnTo>
                  <a:cubicBezTo>
                    <a:pt x="574641" y="282524"/>
                    <a:pt x="444447" y="151700"/>
                    <a:pt x="280370" y="114305"/>
                  </a:cubicBezTo>
                  <a:lnTo>
                    <a:pt x="222703" y="106201"/>
                  </a:lnTo>
                  <a:lnTo>
                    <a:pt x="200119" y="127552"/>
                  </a:lnTo>
                  <a:cubicBezTo>
                    <a:pt x="178905" y="141073"/>
                    <a:pt x="149599" y="149436"/>
                    <a:pt x="117227" y="149436"/>
                  </a:cubicBezTo>
                  <a:cubicBezTo>
                    <a:pt x="52484" y="149436"/>
                    <a:pt x="0" y="115984"/>
                    <a:pt x="0" y="74718"/>
                  </a:cubicBezTo>
                  <a:cubicBezTo>
                    <a:pt x="0" y="43769"/>
                    <a:pt x="29522" y="17214"/>
                    <a:pt x="71597" y="5872"/>
                  </a:cubicBezTo>
                  <a:close/>
                </a:path>
              </a:pathLst>
            </a:custGeom>
            <a:grpFill/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9" name="フリーフォーム: 図形 8">
              <a:extLst>
                <a:ext uri="{FF2B5EF4-FFF2-40B4-BE49-F238E27FC236}">
                  <a16:creationId xmlns:a16="http://schemas.microsoft.com/office/drawing/2014/main" id="{AD6570D6-E15F-4E8C-A242-2EA3FB13DE39}"/>
                </a:ext>
              </a:extLst>
            </p:cNvPr>
            <p:cNvSpPr/>
            <p:nvPr/>
          </p:nvSpPr>
          <p:spPr>
            <a:xfrm>
              <a:off x="3457993" y="2733060"/>
              <a:ext cx="1050986" cy="1356340"/>
            </a:xfrm>
            <a:custGeom>
              <a:avLst/>
              <a:gdLst>
                <a:gd name="connsiteX0" fmla="*/ 468343 w 936686"/>
                <a:gd name="connsiteY0" fmla="*/ 0 h 1220480"/>
                <a:gd name="connsiteX1" fmla="*/ 799512 w 936686"/>
                <a:gd name="connsiteY1" fmla="*/ 137174 h 1220480"/>
                <a:gd name="connsiteX2" fmla="*/ 799512 w 936686"/>
                <a:gd name="connsiteY2" fmla="*/ 799512 h 1220480"/>
                <a:gd name="connsiteX3" fmla="*/ 468343 w 936686"/>
                <a:gd name="connsiteY3" fmla="*/ 1220480 h 1220480"/>
                <a:gd name="connsiteX4" fmla="*/ 137174 w 936686"/>
                <a:gd name="connsiteY4" fmla="*/ 799512 h 1220480"/>
                <a:gd name="connsiteX5" fmla="*/ 137174 w 936686"/>
                <a:gd name="connsiteY5" fmla="*/ 137174 h 1220480"/>
                <a:gd name="connsiteX6" fmla="*/ 468343 w 936686"/>
                <a:gd name="connsiteY6" fmla="*/ 0 h 122048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936686" h="1220480">
                  <a:moveTo>
                    <a:pt x="468343" y="0"/>
                  </a:moveTo>
                  <a:cubicBezTo>
                    <a:pt x="588203" y="0"/>
                    <a:pt x="708062" y="45725"/>
                    <a:pt x="799512" y="137174"/>
                  </a:cubicBezTo>
                  <a:cubicBezTo>
                    <a:pt x="982411" y="320074"/>
                    <a:pt x="982411" y="616612"/>
                    <a:pt x="799512" y="799512"/>
                  </a:cubicBezTo>
                  <a:cubicBezTo>
                    <a:pt x="674156" y="924868"/>
                    <a:pt x="563767" y="1065190"/>
                    <a:pt x="468343" y="1220480"/>
                  </a:cubicBezTo>
                  <a:cubicBezTo>
                    <a:pt x="372920" y="1065190"/>
                    <a:pt x="262530" y="924868"/>
                    <a:pt x="137174" y="799512"/>
                  </a:cubicBezTo>
                  <a:cubicBezTo>
                    <a:pt x="-45725" y="616612"/>
                    <a:pt x="-45725" y="320074"/>
                    <a:pt x="137174" y="137174"/>
                  </a:cubicBezTo>
                  <a:cubicBezTo>
                    <a:pt x="228624" y="45725"/>
                    <a:pt x="348484" y="0"/>
                    <a:pt x="468343" y="0"/>
                  </a:cubicBezTo>
                  <a:close/>
                </a:path>
              </a:pathLst>
            </a:custGeom>
            <a:solidFill>
              <a:srgbClr val="FFC000"/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10" name="フリーフォーム: 図形 9">
              <a:extLst>
                <a:ext uri="{FF2B5EF4-FFF2-40B4-BE49-F238E27FC236}">
                  <a16:creationId xmlns:a16="http://schemas.microsoft.com/office/drawing/2014/main" id="{45CF60A4-7B01-41A8-9BA6-D50ABEEC21F7}"/>
                </a:ext>
              </a:extLst>
            </p:cNvPr>
            <p:cNvSpPr/>
            <p:nvPr/>
          </p:nvSpPr>
          <p:spPr>
            <a:xfrm>
              <a:off x="3460685" y="2922714"/>
              <a:ext cx="1045603" cy="400414"/>
            </a:xfrm>
            <a:custGeom>
              <a:avLst/>
              <a:gdLst>
                <a:gd name="connsiteX0" fmla="*/ 120534 w 1045603"/>
                <a:gd name="connsiteY0" fmla="*/ 0 h 400414"/>
                <a:gd name="connsiteX1" fmla="*/ 274783 w 1045603"/>
                <a:gd name="connsiteY1" fmla="*/ 23103 h 400414"/>
                <a:gd name="connsiteX2" fmla="*/ 522801 w 1045603"/>
                <a:gd name="connsiteY2" fmla="*/ 35289 h 400414"/>
                <a:gd name="connsiteX3" fmla="*/ 770819 w 1045603"/>
                <a:gd name="connsiteY3" fmla="*/ 23103 h 400414"/>
                <a:gd name="connsiteX4" fmla="*/ 925068 w 1045603"/>
                <a:gd name="connsiteY4" fmla="*/ 0 h 400414"/>
                <a:gd name="connsiteX5" fmla="*/ 961718 w 1045603"/>
                <a:gd name="connsiteY5" fmla="*/ 44439 h 400414"/>
                <a:gd name="connsiteX6" fmla="*/ 1038675 w 1045603"/>
                <a:gd name="connsiteY6" fmla="*/ 231415 h 400414"/>
                <a:gd name="connsiteX7" fmla="*/ 1045603 w 1045603"/>
                <a:gd name="connsiteY7" fmla="*/ 303009 h 400414"/>
                <a:gd name="connsiteX8" fmla="*/ 1039410 w 1045603"/>
                <a:gd name="connsiteY8" fmla="*/ 306064 h 400414"/>
                <a:gd name="connsiteX9" fmla="*/ 522801 w 1045603"/>
                <a:gd name="connsiteY9" fmla="*/ 400414 h 400414"/>
                <a:gd name="connsiteX10" fmla="*/ 6192 w 1045603"/>
                <a:gd name="connsiteY10" fmla="*/ 306064 h 400414"/>
                <a:gd name="connsiteX11" fmla="*/ 0 w 1045603"/>
                <a:gd name="connsiteY11" fmla="*/ 303009 h 400414"/>
                <a:gd name="connsiteX12" fmla="*/ 6928 w 1045603"/>
                <a:gd name="connsiteY12" fmla="*/ 231415 h 400414"/>
                <a:gd name="connsiteX13" fmla="*/ 83884 w 1045603"/>
                <a:gd name="connsiteY13" fmla="*/ 44439 h 400414"/>
                <a:gd name="connsiteX14" fmla="*/ 120534 w 1045603"/>
                <a:gd name="connsiteY14" fmla="*/ 0 h 40041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</a:cxnLst>
              <a:rect l="l" t="t" r="r" b="b"/>
              <a:pathLst>
                <a:path w="1045603" h="400414">
                  <a:moveTo>
                    <a:pt x="120534" y="0"/>
                  </a:moveTo>
                  <a:lnTo>
                    <a:pt x="274783" y="23103"/>
                  </a:lnTo>
                  <a:cubicBezTo>
                    <a:pt x="356350" y="31174"/>
                    <a:pt x="439285" y="35289"/>
                    <a:pt x="522801" y="35289"/>
                  </a:cubicBezTo>
                  <a:cubicBezTo>
                    <a:pt x="606318" y="35289"/>
                    <a:pt x="689252" y="31174"/>
                    <a:pt x="770819" y="23103"/>
                  </a:cubicBezTo>
                  <a:lnTo>
                    <a:pt x="925068" y="0"/>
                  </a:lnTo>
                  <a:lnTo>
                    <a:pt x="961718" y="44439"/>
                  </a:lnTo>
                  <a:cubicBezTo>
                    <a:pt x="1000197" y="102160"/>
                    <a:pt x="1025849" y="165801"/>
                    <a:pt x="1038675" y="231415"/>
                  </a:cubicBezTo>
                  <a:lnTo>
                    <a:pt x="1045603" y="303009"/>
                  </a:lnTo>
                  <a:lnTo>
                    <a:pt x="1039410" y="306064"/>
                  </a:lnTo>
                  <a:cubicBezTo>
                    <a:pt x="891941" y="365632"/>
                    <a:pt x="714165" y="400414"/>
                    <a:pt x="522801" y="400414"/>
                  </a:cubicBezTo>
                  <a:cubicBezTo>
                    <a:pt x="331438" y="400414"/>
                    <a:pt x="153661" y="365632"/>
                    <a:pt x="6192" y="306064"/>
                  </a:cubicBezTo>
                  <a:lnTo>
                    <a:pt x="0" y="303009"/>
                  </a:lnTo>
                  <a:lnTo>
                    <a:pt x="6928" y="231415"/>
                  </a:lnTo>
                  <a:cubicBezTo>
                    <a:pt x="19754" y="165801"/>
                    <a:pt x="45406" y="102160"/>
                    <a:pt x="83884" y="44439"/>
                  </a:cubicBezTo>
                  <a:lnTo>
                    <a:pt x="120534" y="0"/>
                  </a:lnTo>
                  <a:close/>
                </a:path>
              </a:pathLst>
            </a:custGeom>
            <a:solidFill>
              <a:schemeClr val="tx1"/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11" name="フリーフォーム: 図形 10">
              <a:extLst>
                <a:ext uri="{FF2B5EF4-FFF2-40B4-BE49-F238E27FC236}">
                  <a16:creationId xmlns:a16="http://schemas.microsoft.com/office/drawing/2014/main" id="{09521BF9-0D45-45F6-BEF7-690330C24A55}"/>
                </a:ext>
              </a:extLst>
            </p:cNvPr>
            <p:cNvSpPr/>
            <p:nvPr/>
          </p:nvSpPr>
          <p:spPr>
            <a:xfrm>
              <a:off x="3481661" y="3399896"/>
              <a:ext cx="1003651" cy="416851"/>
            </a:xfrm>
            <a:custGeom>
              <a:avLst/>
              <a:gdLst>
                <a:gd name="connsiteX0" fmla="*/ 1003651 w 1003651"/>
                <a:gd name="connsiteY0" fmla="*/ 0 h 416851"/>
                <a:gd name="connsiteX1" fmla="*/ 988840 w 1003651"/>
                <a:gd name="connsiteY1" fmla="*/ 49499 h 416851"/>
                <a:gd name="connsiteX2" fmla="*/ 873405 w 1003651"/>
                <a:gd name="connsiteY2" fmla="*/ 221676 h 416851"/>
                <a:gd name="connsiteX3" fmla="*/ 712709 w 1003651"/>
                <a:gd name="connsiteY3" fmla="*/ 401049 h 416851"/>
                <a:gd name="connsiteX4" fmla="*/ 688040 w 1003651"/>
                <a:gd name="connsiteY4" fmla="*/ 405627 h 416851"/>
                <a:gd name="connsiteX5" fmla="*/ 501825 w 1003651"/>
                <a:gd name="connsiteY5" fmla="*/ 416851 h 416851"/>
                <a:gd name="connsiteX6" fmla="*/ 315610 w 1003651"/>
                <a:gd name="connsiteY6" fmla="*/ 405627 h 416851"/>
                <a:gd name="connsiteX7" fmla="*/ 290943 w 1003651"/>
                <a:gd name="connsiteY7" fmla="*/ 401049 h 416851"/>
                <a:gd name="connsiteX8" fmla="*/ 130245 w 1003651"/>
                <a:gd name="connsiteY8" fmla="*/ 221676 h 416851"/>
                <a:gd name="connsiteX9" fmla="*/ 14810 w 1003651"/>
                <a:gd name="connsiteY9" fmla="*/ 49499 h 416851"/>
                <a:gd name="connsiteX10" fmla="*/ 0 w 1003651"/>
                <a:gd name="connsiteY10" fmla="*/ 0 h 416851"/>
                <a:gd name="connsiteX11" fmla="*/ 13996 w 1003651"/>
                <a:gd name="connsiteY11" fmla="*/ 3621 h 416851"/>
                <a:gd name="connsiteX12" fmla="*/ 501825 w 1003651"/>
                <a:gd name="connsiteY12" fmla="*/ 51726 h 416851"/>
                <a:gd name="connsiteX13" fmla="*/ 989654 w 1003651"/>
                <a:gd name="connsiteY13" fmla="*/ 3621 h 416851"/>
                <a:gd name="connsiteX14" fmla="*/ 1003651 w 1003651"/>
                <a:gd name="connsiteY14" fmla="*/ 0 h 41685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</a:cxnLst>
              <a:rect l="l" t="t" r="r" b="b"/>
              <a:pathLst>
                <a:path w="1003651" h="416851">
                  <a:moveTo>
                    <a:pt x="1003651" y="0"/>
                  </a:moveTo>
                  <a:lnTo>
                    <a:pt x="988840" y="49499"/>
                  </a:lnTo>
                  <a:cubicBezTo>
                    <a:pt x="963188" y="112153"/>
                    <a:pt x="924710" y="170861"/>
                    <a:pt x="873405" y="221676"/>
                  </a:cubicBezTo>
                  <a:lnTo>
                    <a:pt x="712709" y="401049"/>
                  </a:lnTo>
                  <a:lnTo>
                    <a:pt x="688040" y="405627"/>
                  </a:lnTo>
                  <a:cubicBezTo>
                    <a:pt x="627891" y="412986"/>
                    <a:pt x="565613" y="416851"/>
                    <a:pt x="501825" y="416851"/>
                  </a:cubicBezTo>
                  <a:cubicBezTo>
                    <a:pt x="438037" y="416851"/>
                    <a:pt x="375759" y="412986"/>
                    <a:pt x="315610" y="405627"/>
                  </a:cubicBezTo>
                  <a:lnTo>
                    <a:pt x="290943" y="401049"/>
                  </a:lnTo>
                  <a:lnTo>
                    <a:pt x="130245" y="221676"/>
                  </a:lnTo>
                  <a:cubicBezTo>
                    <a:pt x="78941" y="170861"/>
                    <a:pt x="40463" y="112153"/>
                    <a:pt x="14810" y="49499"/>
                  </a:cubicBezTo>
                  <a:lnTo>
                    <a:pt x="0" y="0"/>
                  </a:lnTo>
                  <a:lnTo>
                    <a:pt x="13996" y="3621"/>
                  </a:lnTo>
                  <a:cubicBezTo>
                    <a:pt x="170088" y="35266"/>
                    <a:pt x="334792" y="51726"/>
                    <a:pt x="501825" y="51726"/>
                  </a:cubicBezTo>
                  <a:cubicBezTo>
                    <a:pt x="668858" y="51726"/>
                    <a:pt x="833562" y="35266"/>
                    <a:pt x="989654" y="3621"/>
                  </a:cubicBezTo>
                  <a:lnTo>
                    <a:pt x="1003651" y="0"/>
                  </a:lnTo>
                  <a:close/>
                </a:path>
              </a:pathLst>
            </a:custGeom>
            <a:solidFill>
              <a:schemeClr val="tx1"/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12" name="フリーフォーム: 図形 11">
              <a:extLst>
                <a:ext uri="{FF2B5EF4-FFF2-40B4-BE49-F238E27FC236}">
                  <a16:creationId xmlns:a16="http://schemas.microsoft.com/office/drawing/2014/main" id="{69CFC083-23C8-40B8-A7B5-F3074A188139}"/>
                </a:ext>
              </a:extLst>
            </p:cNvPr>
            <p:cNvSpPr/>
            <p:nvPr/>
          </p:nvSpPr>
          <p:spPr>
            <a:xfrm rot="900000">
              <a:off x="2747872" y="1030820"/>
              <a:ext cx="1174023" cy="935456"/>
            </a:xfrm>
            <a:custGeom>
              <a:avLst/>
              <a:gdLst>
                <a:gd name="connsiteX0" fmla="*/ 167999 w 1174023"/>
                <a:gd name="connsiteY0" fmla="*/ 0 h 935456"/>
                <a:gd name="connsiteX1" fmla="*/ 221044 w 1174023"/>
                <a:gd name="connsiteY1" fmla="*/ 11202 h 935456"/>
                <a:gd name="connsiteX2" fmla="*/ 177308 w 1174023"/>
                <a:gd name="connsiteY2" fmla="*/ 180322 h 935456"/>
                <a:gd name="connsiteX3" fmla="*/ 346676 w 1174023"/>
                <a:gd name="connsiteY3" fmla="*/ 812413 h 935456"/>
                <a:gd name="connsiteX4" fmla="*/ 415103 w 1174023"/>
                <a:gd name="connsiteY4" fmla="*/ 872870 h 935456"/>
                <a:gd name="connsiteX5" fmla="*/ 416037 w 1174023"/>
                <a:gd name="connsiteY5" fmla="*/ 872811 h 935456"/>
                <a:gd name="connsiteX6" fmla="*/ 1174023 w 1174023"/>
                <a:gd name="connsiteY6" fmla="*/ 872389 h 935456"/>
                <a:gd name="connsiteX7" fmla="*/ 1174023 w 1174023"/>
                <a:gd name="connsiteY7" fmla="*/ 935223 h 935456"/>
                <a:gd name="connsiteX8" fmla="*/ 406417 w 1174023"/>
                <a:gd name="connsiteY8" fmla="*/ 935456 h 935456"/>
                <a:gd name="connsiteX9" fmla="*/ 285658 w 1174023"/>
                <a:gd name="connsiteY9" fmla="*/ 828762 h 935456"/>
                <a:gd name="connsiteX10" fmla="*/ 112824 w 1174023"/>
                <a:gd name="connsiteY10" fmla="*/ 183735 h 935456"/>
                <a:gd name="connsiteX11" fmla="*/ 0 w 1174023"/>
                <a:gd name="connsiteY11" fmla="*/ 73741 h 935456"/>
                <a:gd name="connsiteX12" fmla="*/ 39553 w 1174023"/>
                <a:gd name="connsiteY12" fmla="*/ 36661 h 935456"/>
                <a:gd name="connsiteX13" fmla="*/ 134563 w 1174023"/>
                <a:gd name="connsiteY13" fmla="*/ 129289 h 93545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</a:cxnLst>
              <a:rect l="l" t="t" r="r" b="b"/>
              <a:pathLst>
                <a:path w="1174023" h="935456">
                  <a:moveTo>
                    <a:pt x="167999" y="0"/>
                  </a:moveTo>
                  <a:lnTo>
                    <a:pt x="221044" y="11202"/>
                  </a:lnTo>
                  <a:lnTo>
                    <a:pt x="177308" y="180322"/>
                  </a:lnTo>
                  <a:lnTo>
                    <a:pt x="346676" y="812413"/>
                  </a:lnTo>
                  <a:cubicBezTo>
                    <a:pt x="355531" y="845460"/>
                    <a:pt x="383221" y="868431"/>
                    <a:pt x="415103" y="872870"/>
                  </a:cubicBezTo>
                  <a:lnTo>
                    <a:pt x="416037" y="872811"/>
                  </a:lnTo>
                  <a:lnTo>
                    <a:pt x="1174023" y="872389"/>
                  </a:lnTo>
                  <a:lnTo>
                    <a:pt x="1174023" y="935223"/>
                  </a:lnTo>
                  <a:lnTo>
                    <a:pt x="406417" y="935456"/>
                  </a:lnTo>
                  <a:cubicBezTo>
                    <a:pt x="350153" y="927623"/>
                    <a:pt x="301286" y="887084"/>
                    <a:pt x="285658" y="828762"/>
                  </a:cubicBezTo>
                  <a:lnTo>
                    <a:pt x="112824" y="183735"/>
                  </a:lnTo>
                  <a:lnTo>
                    <a:pt x="0" y="73741"/>
                  </a:lnTo>
                  <a:lnTo>
                    <a:pt x="39553" y="36661"/>
                  </a:lnTo>
                  <a:lnTo>
                    <a:pt x="134563" y="129289"/>
                  </a:lnTo>
                  <a:close/>
                </a:path>
              </a:pathLst>
            </a:custGeom>
            <a:grpFill/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13" name="フリーフォーム: 図形 12">
              <a:extLst>
                <a:ext uri="{FF2B5EF4-FFF2-40B4-BE49-F238E27FC236}">
                  <a16:creationId xmlns:a16="http://schemas.microsoft.com/office/drawing/2014/main" id="{15AB7045-4FD0-4490-96D9-F6435ADED50A}"/>
                </a:ext>
              </a:extLst>
            </p:cNvPr>
            <p:cNvSpPr/>
            <p:nvPr/>
          </p:nvSpPr>
          <p:spPr>
            <a:xfrm rot="20700000" flipH="1">
              <a:off x="4045080" y="1030819"/>
              <a:ext cx="1174023" cy="935456"/>
            </a:xfrm>
            <a:custGeom>
              <a:avLst/>
              <a:gdLst>
                <a:gd name="connsiteX0" fmla="*/ 167999 w 1174023"/>
                <a:gd name="connsiteY0" fmla="*/ 0 h 935456"/>
                <a:gd name="connsiteX1" fmla="*/ 221044 w 1174023"/>
                <a:gd name="connsiteY1" fmla="*/ 11202 h 935456"/>
                <a:gd name="connsiteX2" fmla="*/ 177308 w 1174023"/>
                <a:gd name="connsiteY2" fmla="*/ 180322 h 935456"/>
                <a:gd name="connsiteX3" fmla="*/ 346676 w 1174023"/>
                <a:gd name="connsiteY3" fmla="*/ 812413 h 935456"/>
                <a:gd name="connsiteX4" fmla="*/ 415103 w 1174023"/>
                <a:gd name="connsiteY4" fmla="*/ 872870 h 935456"/>
                <a:gd name="connsiteX5" fmla="*/ 416037 w 1174023"/>
                <a:gd name="connsiteY5" fmla="*/ 872811 h 935456"/>
                <a:gd name="connsiteX6" fmla="*/ 1174023 w 1174023"/>
                <a:gd name="connsiteY6" fmla="*/ 872389 h 935456"/>
                <a:gd name="connsiteX7" fmla="*/ 1174023 w 1174023"/>
                <a:gd name="connsiteY7" fmla="*/ 935223 h 935456"/>
                <a:gd name="connsiteX8" fmla="*/ 406417 w 1174023"/>
                <a:gd name="connsiteY8" fmla="*/ 935456 h 935456"/>
                <a:gd name="connsiteX9" fmla="*/ 285658 w 1174023"/>
                <a:gd name="connsiteY9" fmla="*/ 828762 h 935456"/>
                <a:gd name="connsiteX10" fmla="*/ 112824 w 1174023"/>
                <a:gd name="connsiteY10" fmla="*/ 183735 h 935456"/>
                <a:gd name="connsiteX11" fmla="*/ 0 w 1174023"/>
                <a:gd name="connsiteY11" fmla="*/ 73741 h 935456"/>
                <a:gd name="connsiteX12" fmla="*/ 39553 w 1174023"/>
                <a:gd name="connsiteY12" fmla="*/ 36661 h 935456"/>
                <a:gd name="connsiteX13" fmla="*/ 134563 w 1174023"/>
                <a:gd name="connsiteY13" fmla="*/ 129289 h 93545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</a:cxnLst>
              <a:rect l="l" t="t" r="r" b="b"/>
              <a:pathLst>
                <a:path w="1174023" h="935456">
                  <a:moveTo>
                    <a:pt x="167999" y="0"/>
                  </a:moveTo>
                  <a:lnTo>
                    <a:pt x="221044" y="11202"/>
                  </a:lnTo>
                  <a:lnTo>
                    <a:pt x="177308" y="180322"/>
                  </a:lnTo>
                  <a:lnTo>
                    <a:pt x="346676" y="812413"/>
                  </a:lnTo>
                  <a:cubicBezTo>
                    <a:pt x="355531" y="845460"/>
                    <a:pt x="383221" y="868431"/>
                    <a:pt x="415103" y="872870"/>
                  </a:cubicBezTo>
                  <a:lnTo>
                    <a:pt x="416037" y="872811"/>
                  </a:lnTo>
                  <a:lnTo>
                    <a:pt x="1174023" y="872389"/>
                  </a:lnTo>
                  <a:lnTo>
                    <a:pt x="1174023" y="935223"/>
                  </a:lnTo>
                  <a:lnTo>
                    <a:pt x="406417" y="935456"/>
                  </a:lnTo>
                  <a:cubicBezTo>
                    <a:pt x="350153" y="927623"/>
                    <a:pt x="301286" y="887084"/>
                    <a:pt x="285658" y="828762"/>
                  </a:cubicBezTo>
                  <a:lnTo>
                    <a:pt x="112824" y="183735"/>
                  </a:lnTo>
                  <a:lnTo>
                    <a:pt x="0" y="73741"/>
                  </a:lnTo>
                  <a:lnTo>
                    <a:pt x="39553" y="36661"/>
                  </a:lnTo>
                  <a:lnTo>
                    <a:pt x="134563" y="129289"/>
                  </a:lnTo>
                  <a:close/>
                </a:path>
              </a:pathLst>
            </a:custGeom>
            <a:grpFill/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14" name="フリーフォーム: 図形 13">
              <a:extLst>
                <a:ext uri="{FF2B5EF4-FFF2-40B4-BE49-F238E27FC236}">
                  <a16:creationId xmlns:a16="http://schemas.microsoft.com/office/drawing/2014/main" id="{0A851001-DA2B-49CA-AD3B-C4512ED22ADB}"/>
                </a:ext>
              </a:extLst>
            </p:cNvPr>
            <p:cNvSpPr/>
            <p:nvPr/>
          </p:nvSpPr>
          <p:spPr>
            <a:xfrm flipV="1">
              <a:off x="2595121" y="2234775"/>
              <a:ext cx="1174023" cy="935456"/>
            </a:xfrm>
            <a:custGeom>
              <a:avLst/>
              <a:gdLst>
                <a:gd name="connsiteX0" fmla="*/ 167999 w 1174023"/>
                <a:gd name="connsiteY0" fmla="*/ 0 h 935456"/>
                <a:gd name="connsiteX1" fmla="*/ 221044 w 1174023"/>
                <a:gd name="connsiteY1" fmla="*/ 11202 h 935456"/>
                <a:gd name="connsiteX2" fmla="*/ 177308 w 1174023"/>
                <a:gd name="connsiteY2" fmla="*/ 180322 h 935456"/>
                <a:gd name="connsiteX3" fmla="*/ 346676 w 1174023"/>
                <a:gd name="connsiteY3" fmla="*/ 812413 h 935456"/>
                <a:gd name="connsiteX4" fmla="*/ 415103 w 1174023"/>
                <a:gd name="connsiteY4" fmla="*/ 872870 h 935456"/>
                <a:gd name="connsiteX5" fmla="*/ 416037 w 1174023"/>
                <a:gd name="connsiteY5" fmla="*/ 872811 h 935456"/>
                <a:gd name="connsiteX6" fmla="*/ 1174023 w 1174023"/>
                <a:gd name="connsiteY6" fmla="*/ 872389 h 935456"/>
                <a:gd name="connsiteX7" fmla="*/ 1174023 w 1174023"/>
                <a:gd name="connsiteY7" fmla="*/ 935223 h 935456"/>
                <a:gd name="connsiteX8" fmla="*/ 406417 w 1174023"/>
                <a:gd name="connsiteY8" fmla="*/ 935456 h 935456"/>
                <a:gd name="connsiteX9" fmla="*/ 285658 w 1174023"/>
                <a:gd name="connsiteY9" fmla="*/ 828762 h 935456"/>
                <a:gd name="connsiteX10" fmla="*/ 112824 w 1174023"/>
                <a:gd name="connsiteY10" fmla="*/ 183735 h 935456"/>
                <a:gd name="connsiteX11" fmla="*/ 0 w 1174023"/>
                <a:gd name="connsiteY11" fmla="*/ 73741 h 935456"/>
                <a:gd name="connsiteX12" fmla="*/ 39553 w 1174023"/>
                <a:gd name="connsiteY12" fmla="*/ 36661 h 935456"/>
                <a:gd name="connsiteX13" fmla="*/ 134563 w 1174023"/>
                <a:gd name="connsiteY13" fmla="*/ 129289 h 93545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</a:cxnLst>
              <a:rect l="l" t="t" r="r" b="b"/>
              <a:pathLst>
                <a:path w="1174023" h="935456">
                  <a:moveTo>
                    <a:pt x="167999" y="0"/>
                  </a:moveTo>
                  <a:lnTo>
                    <a:pt x="221044" y="11202"/>
                  </a:lnTo>
                  <a:lnTo>
                    <a:pt x="177308" y="180322"/>
                  </a:lnTo>
                  <a:lnTo>
                    <a:pt x="346676" y="812413"/>
                  </a:lnTo>
                  <a:cubicBezTo>
                    <a:pt x="355531" y="845460"/>
                    <a:pt x="383221" y="868431"/>
                    <a:pt x="415103" y="872870"/>
                  </a:cubicBezTo>
                  <a:lnTo>
                    <a:pt x="416037" y="872811"/>
                  </a:lnTo>
                  <a:lnTo>
                    <a:pt x="1174023" y="872389"/>
                  </a:lnTo>
                  <a:lnTo>
                    <a:pt x="1174023" y="935223"/>
                  </a:lnTo>
                  <a:lnTo>
                    <a:pt x="406417" y="935456"/>
                  </a:lnTo>
                  <a:cubicBezTo>
                    <a:pt x="350153" y="927623"/>
                    <a:pt x="301286" y="887084"/>
                    <a:pt x="285658" y="828762"/>
                  </a:cubicBezTo>
                  <a:lnTo>
                    <a:pt x="112824" y="183735"/>
                  </a:lnTo>
                  <a:lnTo>
                    <a:pt x="0" y="73741"/>
                  </a:lnTo>
                  <a:lnTo>
                    <a:pt x="39553" y="36661"/>
                  </a:lnTo>
                  <a:lnTo>
                    <a:pt x="134563" y="129289"/>
                  </a:lnTo>
                  <a:close/>
                </a:path>
              </a:pathLst>
            </a:custGeom>
            <a:grpFill/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15" name="フリーフォーム: 図形 14">
              <a:extLst>
                <a:ext uri="{FF2B5EF4-FFF2-40B4-BE49-F238E27FC236}">
                  <a16:creationId xmlns:a16="http://schemas.microsoft.com/office/drawing/2014/main" id="{6178A786-DAA0-41A2-89C0-0855BE45C497}"/>
                </a:ext>
              </a:extLst>
            </p:cNvPr>
            <p:cNvSpPr/>
            <p:nvPr/>
          </p:nvSpPr>
          <p:spPr>
            <a:xfrm flipH="1" flipV="1">
              <a:off x="4179096" y="2234775"/>
              <a:ext cx="1174023" cy="935456"/>
            </a:xfrm>
            <a:custGeom>
              <a:avLst/>
              <a:gdLst>
                <a:gd name="connsiteX0" fmla="*/ 167999 w 1174023"/>
                <a:gd name="connsiteY0" fmla="*/ 0 h 935456"/>
                <a:gd name="connsiteX1" fmla="*/ 221044 w 1174023"/>
                <a:gd name="connsiteY1" fmla="*/ 11202 h 935456"/>
                <a:gd name="connsiteX2" fmla="*/ 177308 w 1174023"/>
                <a:gd name="connsiteY2" fmla="*/ 180322 h 935456"/>
                <a:gd name="connsiteX3" fmla="*/ 346676 w 1174023"/>
                <a:gd name="connsiteY3" fmla="*/ 812413 h 935456"/>
                <a:gd name="connsiteX4" fmla="*/ 415103 w 1174023"/>
                <a:gd name="connsiteY4" fmla="*/ 872870 h 935456"/>
                <a:gd name="connsiteX5" fmla="*/ 416037 w 1174023"/>
                <a:gd name="connsiteY5" fmla="*/ 872811 h 935456"/>
                <a:gd name="connsiteX6" fmla="*/ 1174023 w 1174023"/>
                <a:gd name="connsiteY6" fmla="*/ 872389 h 935456"/>
                <a:gd name="connsiteX7" fmla="*/ 1174023 w 1174023"/>
                <a:gd name="connsiteY7" fmla="*/ 935223 h 935456"/>
                <a:gd name="connsiteX8" fmla="*/ 406417 w 1174023"/>
                <a:gd name="connsiteY8" fmla="*/ 935456 h 935456"/>
                <a:gd name="connsiteX9" fmla="*/ 285658 w 1174023"/>
                <a:gd name="connsiteY9" fmla="*/ 828762 h 935456"/>
                <a:gd name="connsiteX10" fmla="*/ 112824 w 1174023"/>
                <a:gd name="connsiteY10" fmla="*/ 183735 h 935456"/>
                <a:gd name="connsiteX11" fmla="*/ 0 w 1174023"/>
                <a:gd name="connsiteY11" fmla="*/ 73741 h 935456"/>
                <a:gd name="connsiteX12" fmla="*/ 39553 w 1174023"/>
                <a:gd name="connsiteY12" fmla="*/ 36661 h 935456"/>
                <a:gd name="connsiteX13" fmla="*/ 134563 w 1174023"/>
                <a:gd name="connsiteY13" fmla="*/ 129289 h 93545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</a:cxnLst>
              <a:rect l="l" t="t" r="r" b="b"/>
              <a:pathLst>
                <a:path w="1174023" h="935456">
                  <a:moveTo>
                    <a:pt x="167999" y="0"/>
                  </a:moveTo>
                  <a:lnTo>
                    <a:pt x="221044" y="11202"/>
                  </a:lnTo>
                  <a:lnTo>
                    <a:pt x="177308" y="180322"/>
                  </a:lnTo>
                  <a:lnTo>
                    <a:pt x="346676" y="812413"/>
                  </a:lnTo>
                  <a:cubicBezTo>
                    <a:pt x="355531" y="845460"/>
                    <a:pt x="383221" y="868431"/>
                    <a:pt x="415103" y="872870"/>
                  </a:cubicBezTo>
                  <a:lnTo>
                    <a:pt x="416037" y="872811"/>
                  </a:lnTo>
                  <a:lnTo>
                    <a:pt x="1174023" y="872389"/>
                  </a:lnTo>
                  <a:lnTo>
                    <a:pt x="1174023" y="935223"/>
                  </a:lnTo>
                  <a:lnTo>
                    <a:pt x="406417" y="935456"/>
                  </a:lnTo>
                  <a:cubicBezTo>
                    <a:pt x="350153" y="927623"/>
                    <a:pt x="301286" y="887084"/>
                    <a:pt x="285658" y="828762"/>
                  </a:cubicBezTo>
                  <a:lnTo>
                    <a:pt x="112824" y="183735"/>
                  </a:lnTo>
                  <a:lnTo>
                    <a:pt x="0" y="73741"/>
                  </a:lnTo>
                  <a:lnTo>
                    <a:pt x="39553" y="36661"/>
                  </a:lnTo>
                  <a:lnTo>
                    <a:pt x="134563" y="129289"/>
                  </a:lnTo>
                  <a:close/>
                </a:path>
              </a:pathLst>
            </a:custGeom>
            <a:grpFill/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16" name="フリーフォーム: 図形 15">
              <a:extLst>
                <a:ext uri="{FF2B5EF4-FFF2-40B4-BE49-F238E27FC236}">
                  <a16:creationId xmlns:a16="http://schemas.microsoft.com/office/drawing/2014/main" id="{B6B23322-212B-41C4-8B58-6EF89744FFE9}"/>
                </a:ext>
              </a:extLst>
            </p:cNvPr>
            <p:cNvSpPr/>
            <p:nvPr/>
          </p:nvSpPr>
          <p:spPr>
            <a:xfrm rot="20700000" flipV="1">
              <a:off x="2755732" y="2641089"/>
              <a:ext cx="1174023" cy="935456"/>
            </a:xfrm>
            <a:custGeom>
              <a:avLst/>
              <a:gdLst>
                <a:gd name="connsiteX0" fmla="*/ 167999 w 1174023"/>
                <a:gd name="connsiteY0" fmla="*/ 0 h 935456"/>
                <a:gd name="connsiteX1" fmla="*/ 221044 w 1174023"/>
                <a:gd name="connsiteY1" fmla="*/ 11202 h 935456"/>
                <a:gd name="connsiteX2" fmla="*/ 177308 w 1174023"/>
                <a:gd name="connsiteY2" fmla="*/ 180322 h 935456"/>
                <a:gd name="connsiteX3" fmla="*/ 346676 w 1174023"/>
                <a:gd name="connsiteY3" fmla="*/ 812413 h 935456"/>
                <a:gd name="connsiteX4" fmla="*/ 415103 w 1174023"/>
                <a:gd name="connsiteY4" fmla="*/ 872870 h 935456"/>
                <a:gd name="connsiteX5" fmla="*/ 416037 w 1174023"/>
                <a:gd name="connsiteY5" fmla="*/ 872811 h 935456"/>
                <a:gd name="connsiteX6" fmla="*/ 1174023 w 1174023"/>
                <a:gd name="connsiteY6" fmla="*/ 872389 h 935456"/>
                <a:gd name="connsiteX7" fmla="*/ 1174023 w 1174023"/>
                <a:gd name="connsiteY7" fmla="*/ 935223 h 935456"/>
                <a:gd name="connsiteX8" fmla="*/ 406417 w 1174023"/>
                <a:gd name="connsiteY8" fmla="*/ 935456 h 935456"/>
                <a:gd name="connsiteX9" fmla="*/ 285658 w 1174023"/>
                <a:gd name="connsiteY9" fmla="*/ 828762 h 935456"/>
                <a:gd name="connsiteX10" fmla="*/ 112824 w 1174023"/>
                <a:gd name="connsiteY10" fmla="*/ 183735 h 935456"/>
                <a:gd name="connsiteX11" fmla="*/ 0 w 1174023"/>
                <a:gd name="connsiteY11" fmla="*/ 73741 h 935456"/>
                <a:gd name="connsiteX12" fmla="*/ 39553 w 1174023"/>
                <a:gd name="connsiteY12" fmla="*/ 36661 h 935456"/>
                <a:gd name="connsiteX13" fmla="*/ 134563 w 1174023"/>
                <a:gd name="connsiteY13" fmla="*/ 129289 h 93545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</a:cxnLst>
              <a:rect l="l" t="t" r="r" b="b"/>
              <a:pathLst>
                <a:path w="1174023" h="935456">
                  <a:moveTo>
                    <a:pt x="167999" y="0"/>
                  </a:moveTo>
                  <a:lnTo>
                    <a:pt x="221044" y="11202"/>
                  </a:lnTo>
                  <a:lnTo>
                    <a:pt x="177308" y="180322"/>
                  </a:lnTo>
                  <a:lnTo>
                    <a:pt x="346676" y="812413"/>
                  </a:lnTo>
                  <a:cubicBezTo>
                    <a:pt x="355531" y="845460"/>
                    <a:pt x="383221" y="868431"/>
                    <a:pt x="415103" y="872870"/>
                  </a:cubicBezTo>
                  <a:lnTo>
                    <a:pt x="416037" y="872811"/>
                  </a:lnTo>
                  <a:lnTo>
                    <a:pt x="1174023" y="872389"/>
                  </a:lnTo>
                  <a:lnTo>
                    <a:pt x="1174023" y="935223"/>
                  </a:lnTo>
                  <a:lnTo>
                    <a:pt x="406417" y="935456"/>
                  </a:lnTo>
                  <a:cubicBezTo>
                    <a:pt x="350153" y="927623"/>
                    <a:pt x="301286" y="887084"/>
                    <a:pt x="285658" y="828762"/>
                  </a:cubicBezTo>
                  <a:lnTo>
                    <a:pt x="112824" y="183735"/>
                  </a:lnTo>
                  <a:lnTo>
                    <a:pt x="0" y="73741"/>
                  </a:lnTo>
                  <a:lnTo>
                    <a:pt x="39553" y="36661"/>
                  </a:lnTo>
                  <a:lnTo>
                    <a:pt x="134563" y="129289"/>
                  </a:lnTo>
                  <a:close/>
                </a:path>
              </a:pathLst>
            </a:custGeom>
            <a:grpFill/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17" name="フリーフォーム: 図形 16">
              <a:extLst>
                <a:ext uri="{FF2B5EF4-FFF2-40B4-BE49-F238E27FC236}">
                  <a16:creationId xmlns:a16="http://schemas.microsoft.com/office/drawing/2014/main" id="{9A4E5F78-E016-48A4-959E-A55F311A8CA8}"/>
                </a:ext>
              </a:extLst>
            </p:cNvPr>
            <p:cNvSpPr/>
            <p:nvPr/>
          </p:nvSpPr>
          <p:spPr>
            <a:xfrm rot="900000" flipH="1" flipV="1">
              <a:off x="4035640" y="2641089"/>
              <a:ext cx="1174023" cy="935456"/>
            </a:xfrm>
            <a:custGeom>
              <a:avLst/>
              <a:gdLst>
                <a:gd name="connsiteX0" fmla="*/ 167999 w 1174023"/>
                <a:gd name="connsiteY0" fmla="*/ 0 h 935456"/>
                <a:gd name="connsiteX1" fmla="*/ 221044 w 1174023"/>
                <a:gd name="connsiteY1" fmla="*/ 11202 h 935456"/>
                <a:gd name="connsiteX2" fmla="*/ 177308 w 1174023"/>
                <a:gd name="connsiteY2" fmla="*/ 180322 h 935456"/>
                <a:gd name="connsiteX3" fmla="*/ 346676 w 1174023"/>
                <a:gd name="connsiteY3" fmla="*/ 812413 h 935456"/>
                <a:gd name="connsiteX4" fmla="*/ 415103 w 1174023"/>
                <a:gd name="connsiteY4" fmla="*/ 872870 h 935456"/>
                <a:gd name="connsiteX5" fmla="*/ 416037 w 1174023"/>
                <a:gd name="connsiteY5" fmla="*/ 872811 h 935456"/>
                <a:gd name="connsiteX6" fmla="*/ 1174023 w 1174023"/>
                <a:gd name="connsiteY6" fmla="*/ 872389 h 935456"/>
                <a:gd name="connsiteX7" fmla="*/ 1174023 w 1174023"/>
                <a:gd name="connsiteY7" fmla="*/ 935223 h 935456"/>
                <a:gd name="connsiteX8" fmla="*/ 406417 w 1174023"/>
                <a:gd name="connsiteY8" fmla="*/ 935456 h 935456"/>
                <a:gd name="connsiteX9" fmla="*/ 285658 w 1174023"/>
                <a:gd name="connsiteY9" fmla="*/ 828762 h 935456"/>
                <a:gd name="connsiteX10" fmla="*/ 112824 w 1174023"/>
                <a:gd name="connsiteY10" fmla="*/ 183735 h 935456"/>
                <a:gd name="connsiteX11" fmla="*/ 0 w 1174023"/>
                <a:gd name="connsiteY11" fmla="*/ 73741 h 935456"/>
                <a:gd name="connsiteX12" fmla="*/ 39553 w 1174023"/>
                <a:gd name="connsiteY12" fmla="*/ 36661 h 935456"/>
                <a:gd name="connsiteX13" fmla="*/ 134563 w 1174023"/>
                <a:gd name="connsiteY13" fmla="*/ 129289 h 93545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</a:cxnLst>
              <a:rect l="l" t="t" r="r" b="b"/>
              <a:pathLst>
                <a:path w="1174023" h="935456">
                  <a:moveTo>
                    <a:pt x="167999" y="0"/>
                  </a:moveTo>
                  <a:lnTo>
                    <a:pt x="221044" y="11202"/>
                  </a:lnTo>
                  <a:lnTo>
                    <a:pt x="177308" y="180322"/>
                  </a:lnTo>
                  <a:lnTo>
                    <a:pt x="346676" y="812413"/>
                  </a:lnTo>
                  <a:cubicBezTo>
                    <a:pt x="355531" y="845460"/>
                    <a:pt x="383221" y="868431"/>
                    <a:pt x="415103" y="872870"/>
                  </a:cubicBezTo>
                  <a:lnTo>
                    <a:pt x="416037" y="872811"/>
                  </a:lnTo>
                  <a:lnTo>
                    <a:pt x="1174023" y="872389"/>
                  </a:lnTo>
                  <a:lnTo>
                    <a:pt x="1174023" y="935223"/>
                  </a:lnTo>
                  <a:lnTo>
                    <a:pt x="406417" y="935456"/>
                  </a:lnTo>
                  <a:cubicBezTo>
                    <a:pt x="350153" y="927623"/>
                    <a:pt x="301286" y="887084"/>
                    <a:pt x="285658" y="828762"/>
                  </a:cubicBezTo>
                  <a:lnTo>
                    <a:pt x="112824" y="183735"/>
                  </a:lnTo>
                  <a:lnTo>
                    <a:pt x="0" y="73741"/>
                  </a:lnTo>
                  <a:lnTo>
                    <a:pt x="39553" y="36661"/>
                  </a:lnTo>
                  <a:lnTo>
                    <a:pt x="134563" y="129289"/>
                  </a:lnTo>
                  <a:close/>
                </a:path>
              </a:pathLst>
            </a:custGeom>
            <a:grpFill/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18" name="楕円 17">
              <a:extLst>
                <a:ext uri="{FF2B5EF4-FFF2-40B4-BE49-F238E27FC236}">
                  <a16:creationId xmlns:a16="http://schemas.microsoft.com/office/drawing/2014/main" id="{321F7F50-9D61-48EF-A32D-01C0940ECF6E}"/>
                </a:ext>
              </a:extLst>
            </p:cNvPr>
            <p:cNvSpPr/>
            <p:nvPr/>
          </p:nvSpPr>
          <p:spPr>
            <a:xfrm>
              <a:off x="3572294" y="1795893"/>
              <a:ext cx="822384" cy="906610"/>
            </a:xfrm>
            <a:prstGeom prst="ellipse">
              <a:avLst/>
            </a:prstGeom>
            <a:solidFill>
              <a:srgbClr val="FFC000"/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9" name="楕円 18">
              <a:extLst>
                <a:ext uri="{FF2B5EF4-FFF2-40B4-BE49-F238E27FC236}">
                  <a16:creationId xmlns:a16="http://schemas.microsoft.com/office/drawing/2014/main" id="{A55AA740-1E36-424B-B007-28FB09CF4EBE}"/>
                </a:ext>
              </a:extLst>
            </p:cNvPr>
            <p:cNvSpPr/>
            <p:nvPr/>
          </p:nvSpPr>
          <p:spPr>
            <a:xfrm>
              <a:off x="3769144" y="2544432"/>
              <a:ext cx="428684" cy="325170"/>
            </a:xfrm>
            <a:prstGeom prst="ellipse">
              <a:avLst/>
            </a:prstGeom>
            <a:solidFill>
              <a:srgbClr val="FFC000"/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0" name="フリーフォーム: 図形 19">
              <a:extLst>
                <a:ext uri="{FF2B5EF4-FFF2-40B4-BE49-F238E27FC236}">
                  <a16:creationId xmlns:a16="http://schemas.microsoft.com/office/drawing/2014/main" id="{5A75E5BD-1801-4877-9B82-48643FE1BCDC}"/>
                </a:ext>
              </a:extLst>
            </p:cNvPr>
            <p:cNvSpPr/>
            <p:nvPr/>
          </p:nvSpPr>
          <p:spPr>
            <a:xfrm rot="900000">
              <a:off x="2528553" y="1726876"/>
              <a:ext cx="1089573" cy="2088862"/>
            </a:xfrm>
            <a:custGeom>
              <a:avLst/>
              <a:gdLst>
                <a:gd name="connsiteX0" fmla="*/ 525493 w 1363754"/>
                <a:gd name="connsiteY0" fmla="*/ 0 h 830136"/>
                <a:gd name="connsiteX1" fmla="*/ 819301 w 1363754"/>
                <a:gd name="connsiteY1" fmla="*/ 70887 h 830136"/>
                <a:gd name="connsiteX2" fmla="*/ 854917 w 1363754"/>
                <a:gd name="connsiteY2" fmla="*/ 94098 h 830136"/>
                <a:gd name="connsiteX3" fmla="*/ 876115 w 1363754"/>
                <a:gd name="connsiteY3" fmla="*/ 70887 h 830136"/>
                <a:gd name="connsiteX4" fmla="*/ 1050986 w 1363754"/>
                <a:gd name="connsiteY4" fmla="*/ 0 h 830136"/>
                <a:gd name="connsiteX5" fmla="*/ 1363754 w 1363754"/>
                <a:gd name="connsiteY5" fmla="*/ 415068 h 830136"/>
                <a:gd name="connsiteX6" fmla="*/ 1050986 w 1363754"/>
                <a:gd name="connsiteY6" fmla="*/ 830136 h 830136"/>
                <a:gd name="connsiteX7" fmla="*/ 876115 w 1363754"/>
                <a:gd name="connsiteY7" fmla="*/ 759249 h 830136"/>
                <a:gd name="connsiteX8" fmla="*/ 854917 w 1363754"/>
                <a:gd name="connsiteY8" fmla="*/ 736039 h 830136"/>
                <a:gd name="connsiteX9" fmla="*/ 819301 w 1363754"/>
                <a:gd name="connsiteY9" fmla="*/ 759249 h 830136"/>
                <a:gd name="connsiteX10" fmla="*/ 525493 w 1363754"/>
                <a:gd name="connsiteY10" fmla="*/ 830136 h 830136"/>
                <a:gd name="connsiteX11" fmla="*/ 0 w 1363754"/>
                <a:gd name="connsiteY11" fmla="*/ 415068 h 830136"/>
                <a:gd name="connsiteX12" fmla="*/ 525493 w 1363754"/>
                <a:gd name="connsiteY12" fmla="*/ 0 h 830136"/>
                <a:gd name="connsiteX0" fmla="*/ 525493 w 1363754"/>
                <a:gd name="connsiteY0" fmla="*/ 0 h 830136"/>
                <a:gd name="connsiteX1" fmla="*/ 819301 w 1363754"/>
                <a:gd name="connsiteY1" fmla="*/ 70887 h 830136"/>
                <a:gd name="connsiteX2" fmla="*/ 854917 w 1363754"/>
                <a:gd name="connsiteY2" fmla="*/ 94098 h 830136"/>
                <a:gd name="connsiteX3" fmla="*/ 1050986 w 1363754"/>
                <a:gd name="connsiteY3" fmla="*/ 0 h 830136"/>
                <a:gd name="connsiteX4" fmla="*/ 1363754 w 1363754"/>
                <a:gd name="connsiteY4" fmla="*/ 415068 h 830136"/>
                <a:gd name="connsiteX5" fmla="*/ 1050986 w 1363754"/>
                <a:gd name="connsiteY5" fmla="*/ 830136 h 830136"/>
                <a:gd name="connsiteX6" fmla="*/ 876115 w 1363754"/>
                <a:gd name="connsiteY6" fmla="*/ 759249 h 830136"/>
                <a:gd name="connsiteX7" fmla="*/ 854917 w 1363754"/>
                <a:gd name="connsiteY7" fmla="*/ 736039 h 830136"/>
                <a:gd name="connsiteX8" fmla="*/ 819301 w 1363754"/>
                <a:gd name="connsiteY8" fmla="*/ 759249 h 830136"/>
                <a:gd name="connsiteX9" fmla="*/ 525493 w 1363754"/>
                <a:gd name="connsiteY9" fmla="*/ 830136 h 830136"/>
                <a:gd name="connsiteX10" fmla="*/ 0 w 1363754"/>
                <a:gd name="connsiteY10" fmla="*/ 415068 h 830136"/>
                <a:gd name="connsiteX11" fmla="*/ 525493 w 1363754"/>
                <a:gd name="connsiteY11" fmla="*/ 0 h 830136"/>
                <a:gd name="connsiteX0" fmla="*/ 525493 w 1363754"/>
                <a:gd name="connsiteY0" fmla="*/ 0 h 830136"/>
                <a:gd name="connsiteX1" fmla="*/ 819301 w 1363754"/>
                <a:gd name="connsiteY1" fmla="*/ 70887 h 830136"/>
                <a:gd name="connsiteX2" fmla="*/ 1050986 w 1363754"/>
                <a:gd name="connsiteY2" fmla="*/ 0 h 830136"/>
                <a:gd name="connsiteX3" fmla="*/ 1363754 w 1363754"/>
                <a:gd name="connsiteY3" fmla="*/ 415068 h 830136"/>
                <a:gd name="connsiteX4" fmla="*/ 1050986 w 1363754"/>
                <a:gd name="connsiteY4" fmla="*/ 830136 h 830136"/>
                <a:gd name="connsiteX5" fmla="*/ 876115 w 1363754"/>
                <a:gd name="connsiteY5" fmla="*/ 759249 h 830136"/>
                <a:gd name="connsiteX6" fmla="*/ 854917 w 1363754"/>
                <a:gd name="connsiteY6" fmla="*/ 736039 h 830136"/>
                <a:gd name="connsiteX7" fmla="*/ 819301 w 1363754"/>
                <a:gd name="connsiteY7" fmla="*/ 759249 h 830136"/>
                <a:gd name="connsiteX8" fmla="*/ 525493 w 1363754"/>
                <a:gd name="connsiteY8" fmla="*/ 830136 h 830136"/>
                <a:gd name="connsiteX9" fmla="*/ 0 w 1363754"/>
                <a:gd name="connsiteY9" fmla="*/ 415068 h 830136"/>
                <a:gd name="connsiteX10" fmla="*/ 525493 w 1363754"/>
                <a:gd name="connsiteY10" fmla="*/ 0 h 830136"/>
                <a:gd name="connsiteX0" fmla="*/ 525493 w 1363754"/>
                <a:gd name="connsiteY0" fmla="*/ 1682568 h 2512704"/>
                <a:gd name="connsiteX1" fmla="*/ 1238401 w 1363754"/>
                <a:gd name="connsiteY1" fmla="*/ 855 h 2512704"/>
                <a:gd name="connsiteX2" fmla="*/ 1050986 w 1363754"/>
                <a:gd name="connsiteY2" fmla="*/ 1682568 h 2512704"/>
                <a:gd name="connsiteX3" fmla="*/ 1363754 w 1363754"/>
                <a:gd name="connsiteY3" fmla="*/ 2097636 h 2512704"/>
                <a:gd name="connsiteX4" fmla="*/ 1050986 w 1363754"/>
                <a:gd name="connsiteY4" fmla="*/ 2512704 h 2512704"/>
                <a:gd name="connsiteX5" fmla="*/ 876115 w 1363754"/>
                <a:gd name="connsiteY5" fmla="*/ 2441817 h 2512704"/>
                <a:gd name="connsiteX6" fmla="*/ 854917 w 1363754"/>
                <a:gd name="connsiteY6" fmla="*/ 2418607 h 2512704"/>
                <a:gd name="connsiteX7" fmla="*/ 819301 w 1363754"/>
                <a:gd name="connsiteY7" fmla="*/ 2441817 h 2512704"/>
                <a:gd name="connsiteX8" fmla="*/ 525493 w 1363754"/>
                <a:gd name="connsiteY8" fmla="*/ 2512704 h 2512704"/>
                <a:gd name="connsiteX9" fmla="*/ 0 w 1363754"/>
                <a:gd name="connsiteY9" fmla="*/ 2097636 h 2512704"/>
                <a:gd name="connsiteX10" fmla="*/ 525493 w 1363754"/>
                <a:gd name="connsiteY10" fmla="*/ 1682568 h 2512704"/>
                <a:gd name="connsiteX0" fmla="*/ 376672 w 1367333"/>
                <a:gd name="connsiteY0" fmla="*/ 1244702 h 2512988"/>
                <a:gd name="connsiteX1" fmla="*/ 1241980 w 1367333"/>
                <a:gd name="connsiteY1" fmla="*/ 1139 h 2512988"/>
                <a:gd name="connsiteX2" fmla="*/ 1054565 w 1367333"/>
                <a:gd name="connsiteY2" fmla="*/ 1682852 h 2512988"/>
                <a:gd name="connsiteX3" fmla="*/ 1367333 w 1367333"/>
                <a:gd name="connsiteY3" fmla="*/ 2097920 h 2512988"/>
                <a:gd name="connsiteX4" fmla="*/ 1054565 w 1367333"/>
                <a:gd name="connsiteY4" fmla="*/ 2512988 h 2512988"/>
                <a:gd name="connsiteX5" fmla="*/ 879694 w 1367333"/>
                <a:gd name="connsiteY5" fmla="*/ 2442101 h 2512988"/>
                <a:gd name="connsiteX6" fmla="*/ 858496 w 1367333"/>
                <a:gd name="connsiteY6" fmla="*/ 2418891 h 2512988"/>
                <a:gd name="connsiteX7" fmla="*/ 822880 w 1367333"/>
                <a:gd name="connsiteY7" fmla="*/ 2442101 h 2512988"/>
                <a:gd name="connsiteX8" fmla="*/ 529072 w 1367333"/>
                <a:gd name="connsiteY8" fmla="*/ 2512988 h 2512988"/>
                <a:gd name="connsiteX9" fmla="*/ 3579 w 1367333"/>
                <a:gd name="connsiteY9" fmla="*/ 2097920 h 2512988"/>
                <a:gd name="connsiteX10" fmla="*/ 376672 w 1367333"/>
                <a:gd name="connsiteY10" fmla="*/ 1244702 h 2512988"/>
                <a:gd name="connsiteX0" fmla="*/ 375471 w 1366132"/>
                <a:gd name="connsiteY0" fmla="*/ 1245149 h 2513435"/>
                <a:gd name="connsiteX1" fmla="*/ 1240779 w 1366132"/>
                <a:gd name="connsiteY1" fmla="*/ 1586 h 2513435"/>
                <a:gd name="connsiteX2" fmla="*/ 1053364 w 1366132"/>
                <a:gd name="connsiteY2" fmla="*/ 1683299 h 2513435"/>
                <a:gd name="connsiteX3" fmla="*/ 1366132 w 1366132"/>
                <a:gd name="connsiteY3" fmla="*/ 2098367 h 2513435"/>
                <a:gd name="connsiteX4" fmla="*/ 1053364 w 1366132"/>
                <a:gd name="connsiteY4" fmla="*/ 2513435 h 2513435"/>
                <a:gd name="connsiteX5" fmla="*/ 878493 w 1366132"/>
                <a:gd name="connsiteY5" fmla="*/ 2442548 h 2513435"/>
                <a:gd name="connsiteX6" fmla="*/ 857295 w 1366132"/>
                <a:gd name="connsiteY6" fmla="*/ 2419338 h 2513435"/>
                <a:gd name="connsiteX7" fmla="*/ 821679 w 1366132"/>
                <a:gd name="connsiteY7" fmla="*/ 2442548 h 2513435"/>
                <a:gd name="connsiteX8" fmla="*/ 527871 w 1366132"/>
                <a:gd name="connsiteY8" fmla="*/ 2513435 h 2513435"/>
                <a:gd name="connsiteX9" fmla="*/ 2378 w 1366132"/>
                <a:gd name="connsiteY9" fmla="*/ 2098367 h 2513435"/>
                <a:gd name="connsiteX10" fmla="*/ 375471 w 1366132"/>
                <a:gd name="connsiteY10" fmla="*/ 1245149 h 2513435"/>
                <a:gd name="connsiteX0" fmla="*/ 286828 w 1372739"/>
                <a:gd name="connsiteY0" fmla="*/ 1188101 h 2513537"/>
                <a:gd name="connsiteX1" fmla="*/ 1247386 w 1372739"/>
                <a:gd name="connsiteY1" fmla="*/ 1688 h 2513537"/>
                <a:gd name="connsiteX2" fmla="*/ 1059971 w 1372739"/>
                <a:gd name="connsiteY2" fmla="*/ 1683401 h 2513537"/>
                <a:gd name="connsiteX3" fmla="*/ 1372739 w 1372739"/>
                <a:gd name="connsiteY3" fmla="*/ 2098469 h 2513537"/>
                <a:gd name="connsiteX4" fmla="*/ 1059971 w 1372739"/>
                <a:gd name="connsiteY4" fmla="*/ 2513537 h 2513537"/>
                <a:gd name="connsiteX5" fmla="*/ 885100 w 1372739"/>
                <a:gd name="connsiteY5" fmla="*/ 2442650 h 2513537"/>
                <a:gd name="connsiteX6" fmla="*/ 863902 w 1372739"/>
                <a:gd name="connsiteY6" fmla="*/ 2419440 h 2513537"/>
                <a:gd name="connsiteX7" fmla="*/ 828286 w 1372739"/>
                <a:gd name="connsiteY7" fmla="*/ 2442650 h 2513537"/>
                <a:gd name="connsiteX8" fmla="*/ 534478 w 1372739"/>
                <a:gd name="connsiteY8" fmla="*/ 2513537 h 2513537"/>
                <a:gd name="connsiteX9" fmla="*/ 8985 w 1372739"/>
                <a:gd name="connsiteY9" fmla="*/ 2098469 h 2513537"/>
                <a:gd name="connsiteX10" fmla="*/ 286828 w 1372739"/>
                <a:gd name="connsiteY10" fmla="*/ 1188101 h 2513537"/>
                <a:gd name="connsiteX0" fmla="*/ 286828 w 1372897"/>
                <a:gd name="connsiteY0" fmla="*/ 1188101 h 2513537"/>
                <a:gd name="connsiteX1" fmla="*/ 1247386 w 1372897"/>
                <a:gd name="connsiteY1" fmla="*/ 1688 h 2513537"/>
                <a:gd name="connsiteX2" fmla="*/ 1104421 w 1372897"/>
                <a:gd name="connsiteY2" fmla="*/ 1245251 h 2513537"/>
                <a:gd name="connsiteX3" fmla="*/ 1372739 w 1372897"/>
                <a:gd name="connsiteY3" fmla="*/ 2098469 h 2513537"/>
                <a:gd name="connsiteX4" fmla="*/ 1059971 w 1372897"/>
                <a:gd name="connsiteY4" fmla="*/ 2513537 h 2513537"/>
                <a:gd name="connsiteX5" fmla="*/ 885100 w 1372897"/>
                <a:gd name="connsiteY5" fmla="*/ 2442650 h 2513537"/>
                <a:gd name="connsiteX6" fmla="*/ 863902 w 1372897"/>
                <a:gd name="connsiteY6" fmla="*/ 2419440 h 2513537"/>
                <a:gd name="connsiteX7" fmla="*/ 828286 w 1372897"/>
                <a:gd name="connsiteY7" fmla="*/ 2442650 h 2513537"/>
                <a:gd name="connsiteX8" fmla="*/ 534478 w 1372897"/>
                <a:gd name="connsiteY8" fmla="*/ 2513537 h 2513537"/>
                <a:gd name="connsiteX9" fmla="*/ 8985 w 1372897"/>
                <a:gd name="connsiteY9" fmla="*/ 2098469 h 2513537"/>
                <a:gd name="connsiteX10" fmla="*/ 286828 w 1372897"/>
                <a:gd name="connsiteY10" fmla="*/ 1188101 h 2513537"/>
                <a:gd name="connsiteX0" fmla="*/ 286828 w 1372901"/>
                <a:gd name="connsiteY0" fmla="*/ 1188101 h 2513537"/>
                <a:gd name="connsiteX1" fmla="*/ 1247386 w 1372901"/>
                <a:gd name="connsiteY1" fmla="*/ 1688 h 2513537"/>
                <a:gd name="connsiteX2" fmla="*/ 1104421 w 1372901"/>
                <a:gd name="connsiteY2" fmla="*/ 1245251 h 2513537"/>
                <a:gd name="connsiteX3" fmla="*/ 1372739 w 1372901"/>
                <a:gd name="connsiteY3" fmla="*/ 2098469 h 2513537"/>
                <a:gd name="connsiteX4" fmla="*/ 1059971 w 1372901"/>
                <a:gd name="connsiteY4" fmla="*/ 2513537 h 2513537"/>
                <a:gd name="connsiteX5" fmla="*/ 885100 w 1372901"/>
                <a:gd name="connsiteY5" fmla="*/ 2442650 h 2513537"/>
                <a:gd name="connsiteX6" fmla="*/ 863902 w 1372901"/>
                <a:gd name="connsiteY6" fmla="*/ 2419440 h 2513537"/>
                <a:gd name="connsiteX7" fmla="*/ 828286 w 1372901"/>
                <a:gd name="connsiteY7" fmla="*/ 2442650 h 2513537"/>
                <a:gd name="connsiteX8" fmla="*/ 534478 w 1372901"/>
                <a:gd name="connsiteY8" fmla="*/ 2513537 h 2513537"/>
                <a:gd name="connsiteX9" fmla="*/ 8985 w 1372901"/>
                <a:gd name="connsiteY9" fmla="*/ 2098469 h 2513537"/>
                <a:gd name="connsiteX10" fmla="*/ 286828 w 1372901"/>
                <a:gd name="connsiteY10" fmla="*/ 1188101 h 2513537"/>
                <a:gd name="connsiteX0" fmla="*/ 286828 w 1372901"/>
                <a:gd name="connsiteY0" fmla="*/ 1188587 h 2514023"/>
                <a:gd name="connsiteX1" fmla="*/ 1247386 w 1372901"/>
                <a:gd name="connsiteY1" fmla="*/ 2174 h 2514023"/>
                <a:gd name="connsiteX2" fmla="*/ 1104421 w 1372901"/>
                <a:gd name="connsiteY2" fmla="*/ 1245737 h 2514023"/>
                <a:gd name="connsiteX3" fmla="*/ 1372739 w 1372901"/>
                <a:gd name="connsiteY3" fmla="*/ 2098955 h 2514023"/>
                <a:gd name="connsiteX4" fmla="*/ 1059971 w 1372901"/>
                <a:gd name="connsiteY4" fmla="*/ 2514023 h 2514023"/>
                <a:gd name="connsiteX5" fmla="*/ 885100 w 1372901"/>
                <a:gd name="connsiteY5" fmla="*/ 2443136 h 2514023"/>
                <a:gd name="connsiteX6" fmla="*/ 863902 w 1372901"/>
                <a:gd name="connsiteY6" fmla="*/ 2419926 h 2514023"/>
                <a:gd name="connsiteX7" fmla="*/ 828286 w 1372901"/>
                <a:gd name="connsiteY7" fmla="*/ 2443136 h 2514023"/>
                <a:gd name="connsiteX8" fmla="*/ 534478 w 1372901"/>
                <a:gd name="connsiteY8" fmla="*/ 2514023 h 2514023"/>
                <a:gd name="connsiteX9" fmla="*/ 8985 w 1372901"/>
                <a:gd name="connsiteY9" fmla="*/ 2098955 h 2514023"/>
                <a:gd name="connsiteX10" fmla="*/ 286828 w 1372901"/>
                <a:gd name="connsiteY10" fmla="*/ 1188587 h 2514023"/>
                <a:gd name="connsiteX0" fmla="*/ 286828 w 1374263"/>
                <a:gd name="connsiteY0" fmla="*/ 1186669 h 2512105"/>
                <a:gd name="connsiteX1" fmla="*/ 1247386 w 1374263"/>
                <a:gd name="connsiteY1" fmla="*/ 256 h 2512105"/>
                <a:gd name="connsiteX2" fmla="*/ 1180621 w 1374263"/>
                <a:gd name="connsiteY2" fmla="*/ 1288269 h 2512105"/>
                <a:gd name="connsiteX3" fmla="*/ 1372739 w 1374263"/>
                <a:gd name="connsiteY3" fmla="*/ 2097037 h 2512105"/>
                <a:gd name="connsiteX4" fmla="*/ 1059971 w 1374263"/>
                <a:gd name="connsiteY4" fmla="*/ 2512105 h 2512105"/>
                <a:gd name="connsiteX5" fmla="*/ 885100 w 1374263"/>
                <a:gd name="connsiteY5" fmla="*/ 2441218 h 2512105"/>
                <a:gd name="connsiteX6" fmla="*/ 863902 w 1374263"/>
                <a:gd name="connsiteY6" fmla="*/ 2418008 h 2512105"/>
                <a:gd name="connsiteX7" fmla="*/ 828286 w 1374263"/>
                <a:gd name="connsiteY7" fmla="*/ 2441218 h 2512105"/>
                <a:gd name="connsiteX8" fmla="*/ 534478 w 1374263"/>
                <a:gd name="connsiteY8" fmla="*/ 2512105 h 2512105"/>
                <a:gd name="connsiteX9" fmla="*/ 8985 w 1374263"/>
                <a:gd name="connsiteY9" fmla="*/ 2097037 h 2512105"/>
                <a:gd name="connsiteX10" fmla="*/ 286828 w 1374263"/>
                <a:gd name="connsiteY10" fmla="*/ 1186669 h 2512105"/>
                <a:gd name="connsiteX0" fmla="*/ 286828 w 1374173"/>
                <a:gd name="connsiteY0" fmla="*/ 1186669 h 2512105"/>
                <a:gd name="connsiteX1" fmla="*/ 1247386 w 1374173"/>
                <a:gd name="connsiteY1" fmla="*/ 256 h 2512105"/>
                <a:gd name="connsiteX2" fmla="*/ 1180621 w 1374173"/>
                <a:gd name="connsiteY2" fmla="*/ 1288269 h 2512105"/>
                <a:gd name="connsiteX3" fmla="*/ 1372739 w 1374173"/>
                <a:gd name="connsiteY3" fmla="*/ 2097037 h 2512105"/>
                <a:gd name="connsiteX4" fmla="*/ 1059971 w 1374173"/>
                <a:gd name="connsiteY4" fmla="*/ 2512105 h 2512105"/>
                <a:gd name="connsiteX5" fmla="*/ 885100 w 1374173"/>
                <a:gd name="connsiteY5" fmla="*/ 2441218 h 2512105"/>
                <a:gd name="connsiteX6" fmla="*/ 863902 w 1374173"/>
                <a:gd name="connsiteY6" fmla="*/ 2418008 h 2512105"/>
                <a:gd name="connsiteX7" fmla="*/ 828286 w 1374173"/>
                <a:gd name="connsiteY7" fmla="*/ 2441218 h 2512105"/>
                <a:gd name="connsiteX8" fmla="*/ 534478 w 1374173"/>
                <a:gd name="connsiteY8" fmla="*/ 2512105 h 2512105"/>
                <a:gd name="connsiteX9" fmla="*/ 8985 w 1374173"/>
                <a:gd name="connsiteY9" fmla="*/ 2097037 h 2512105"/>
                <a:gd name="connsiteX10" fmla="*/ 286828 w 1374173"/>
                <a:gd name="connsiteY10" fmla="*/ 1186669 h 2512105"/>
                <a:gd name="connsiteX0" fmla="*/ 286828 w 1375902"/>
                <a:gd name="connsiteY0" fmla="*/ 1186639 h 2512075"/>
                <a:gd name="connsiteX1" fmla="*/ 1247386 w 1375902"/>
                <a:gd name="connsiteY1" fmla="*/ 226 h 2512075"/>
                <a:gd name="connsiteX2" fmla="*/ 1225071 w 1375902"/>
                <a:gd name="connsiteY2" fmla="*/ 1281889 h 2512075"/>
                <a:gd name="connsiteX3" fmla="*/ 1372739 w 1375902"/>
                <a:gd name="connsiteY3" fmla="*/ 2097007 h 2512075"/>
                <a:gd name="connsiteX4" fmla="*/ 1059971 w 1375902"/>
                <a:gd name="connsiteY4" fmla="*/ 2512075 h 2512075"/>
                <a:gd name="connsiteX5" fmla="*/ 885100 w 1375902"/>
                <a:gd name="connsiteY5" fmla="*/ 2441188 h 2512075"/>
                <a:gd name="connsiteX6" fmla="*/ 863902 w 1375902"/>
                <a:gd name="connsiteY6" fmla="*/ 2417978 h 2512075"/>
                <a:gd name="connsiteX7" fmla="*/ 828286 w 1375902"/>
                <a:gd name="connsiteY7" fmla="*/ 2441188 h 2512075"/>
                <a:gd name="connsiteX8" fmla="*/ 534478 w 1375902"/>
                <a:gd name="connsiteY8" fmla="*/ 2512075 h 2512075"/>
                <a:gd name="connsiteX9" fmla="*/ 8985 w 1375902"/>
                <a:gd name="connsiteY9" fmla="*/ 2097007 h 2512075"/>
                <a:gd name="connsiteX10" fmla="*/ 286828 w 1375902"/>
                <a:gd name="connsiteY10" fmla="*/ 1186639 h 2512075"/>
                <a:gd name="connsiteX0" fmla="*/ 286828 w 1376402"/>
                <a:gd name="connsiteY0" fmla="*/ 1186639 h 2512075"/>
                <a:gd name="connsiteX1" fmla="*/ 1247386 w 1376402"/>
                <a:gd name="connsiteY1" fmla="*/ 226 h 2512075"/>
                <a:gd name="connsiteX2" fmla="*/ 1225071 w 1376402"/>
                <a:gd name="connsiteY2" fmla="*/ 1281889 h 2512075"/>
                <a:gd name="connsiteX3" fmla="*/ 1372739 w 1376402"/>
                <a:gd name="connsiteY3" fmla="*/ 2097007 h 2512075"/>
                <a:gd name="connsiteX4" fmla="*/ 1059971 w 1376402"/>
                <a:gd name="connsiteY4" fmla="*/ 2512075 h 2512075"/>
                <a:gd name="connsiteX5" fmla="*/ 885100 w 1376402"/>
                <a:gd name="connsiteY5" fmla="*/ 2441188 h 2512075"/>
                <a:gd name="connsiteX6" fmla="*/ 863902 w 1376402"/>
                <a:gd name="connsiteY6" fmla="*/ 2417978 h 2512075"/>
                <a:gd name="connsiteX7" fmla="*/ 828286 w 1376402"/>
                <a:gd name="connsiteY7" fmla="*/ 2441188 h 2512075"/>
                <a:gd name="connsiteX8" fmla="*/ 534478 w 1376402"/>
                <a:gd name="connsiteY8" fmla="*/ 2512075 h 2512075"/>
                <a:gd name="connsiteX9" fmla="*/ 8985 w 1376402"/>
                <a:gd name="connsiteY9" fmla="*/ 2097007 h 2512075"/>
                <a:gd name="connsiteX10" fmla="*/ 286828 w 1376402"/>
                <a:gd name="connsiteY10" fmla="*/ 1186639 h 2512075"/>
                <a:gd name="connsiteX0" fmla="*/ 286828 w 1373265"/>
                <a:gd name="connsiteY0" fmla="*/ 1186639 h 2512075"/>
                <a:gd name="connsiteX1" fmla="*/ 1247386 w 1373265"/>
                <a:gd name="connsiteY1" fmla="*/ 226 h 2512075"/>
                <a:gd name="connsiteX2" fmla="*/ 1225071 w 1373265"/>
                <a:gd name="connsiteY2" fmla="*/ 1281889 h 2512075"/>
                <a:gd name="connsiteX3" fmla="*/ 1372739 w 1373265"/>
                <a:gd name="connsiteY3" fmla="*/ 2097007 h 2512075"/>
                <a:gd name="connsiteX4" fmla="*/ 1059971 w 1373265"/>
                <a:gd name="connsiteY4" fmla="*/ 2512075 h 2512075"/>
                <a:gd name="connsiteX5" fmla="*/ 885100 w 1373265"/>
                <a:gd name="connsiteY5" fmla="*/ 2441188 h 2512075"/>
                <a:gd name="connsiteX6" fmla="*/ 863902 w 1373265"/>
                <a:gd name="connsiteY6" fmla="*/ 2417978 h 2512075"/>
                <a:gd name="connsiteX7" fmla="*/ 828286 w 1373265"/>
                <a:gd name="connsiteY7" fmla="*/ 2441188 h 2512075"/>
                <a:gd name="connsiteX8" fmla="*/ 534478 w 1373265"/>
                <a:gd name="connsiteY8" fmla="*/ 2512075 h 2512075"/>
                <a:gd name="connsiteX9" fmla="*/ 8985 w 1373265"/>
                <a:gd name="connsiteY9" fmla="*/ 2097007 h 2512075"/>
                <a:gd name="connsiteX10" fmla="*/ 286828 w 1373265"/>
                <a:gd name="connsiteY10" fmla="*/ 1186639 h 2512075"/>
                <a:gd name="connsiteX0" fmla="*/ 286839 w 1373276"/>
                <a:gd name="connsiteY0" fmla="*/ 1313607 h 2639043"/>
                <a:gd name="connsiteX1" fmla="*/ 1310897 w 1373276"/>
                <a:gd name="connsiteY1" fmla="*/ 194 h 2639043"/>
                <a:gd name="connsiteX2" fmla="*/ 1225082 w 1373276"/>
                <a:gd name="connsiteY2" fmla="*/ 1408857 h 2639043"/>
                <a:gd name="connsiteX3" fmla="*/ 1372750 w 1373276"/>
                <a:gd name="connsiteY3" fmla="*/ 2223975 h 2639043"/>
                <a:gd name="connsiteX4" fmla="*/ 1059982 w 1373276"/>
                <a:gd name="connsiteY4" fmla="*/ 2639043 h 2639043"/>
                <a:gd name="connsiteX5" fmla="*/ 885111 w 1373276"/>
                <a:gd name="connsiteY5" fmla="*/ 2568156 h 2639043"/>
                <a:gd name="connsiteX6" fmla="*/ 863913 w 1373276"/>
                <a:gd name="connsiteY6" fmla="*/ 2544946 h 2639043"/>
                <a:gd name="connsiteX7" fmla="*/ 828297 w 1373276"/>
                <a:gd name="connsiteY7" fmla="*/ 2568156 h 2639043"/>
                <a:gd name="connsiteX8" fmla="*/ 534489 w 1373276"/>
                <a:gd name="connsiteY8" fmla="*/ 2639043 h 2639043"/>
                <a:gd name="connsiteX9" fmla="*/ 8996 w 1373276"/>
                <a:gd name="connsiteY9" fmla="*/ 2223975 h 2639043"/>
                <a:gd name="connsiteX10" fmla="*/ 286839 w 1373276"/>
                <a:gd name="connsiteY10" fmla="*/ 1313607 h 2639043"/>
                <a:gd name="connsiteX0" fmla="*/ 270129 w 1375616"/>
                <a:gd name="connsiteY0" fmla="*/ 1300965 h 2639101"/>
                <a:gd name="connsiteX1" fmla="*/ 1313237 w 1375616"/>
                <a:gd name="connsiteY1" fmla="*/ 252 h 2639101"/>
                <a:gd name="connsiteX2" fmla="*/ 1227422 w 1375616"/>
                <a:gd name="connsiteY2" fmla="*/ 1408915 h 2639101"/>
                <a:gd name="connsiteX3" fmla="*/ 1375090 w 1375616"/>
                <a:gd name="connsiteY3" fmla="*/ 2224033 h 2639101"/>
                <a:gd name="connsiteX4" fmla="*/ 1062322 w 1375616"/>
                <a:gd name="connsiteY4" fmla="*/ 2639101 h 2639101"/>
                <a:gd name="connsiteX5" fmla="*/ 887451 w 1375616"/>
                <a:gd name="connsiteY5" fmla="*/ 2568214 h 2639101"/>
                <a:gd name="connsiteX6" fmla="*/ 866253 w 1375616"/>
                <a:gd name="connsiteY6" fmla="*/ 2545004 h 2639101"/>
                <a:gd name="connsiteX7" fmla="*/ 830637 w 1375616"/>
                <a:gd name="connsiteY7" fmla="*/ 2568214 h 2639101"/>
                <a:gd name="connsiteX8" fmla="*/ 536829 w 1375616"/>
                <a:gd name="connsiteY8" fmla="*/ 2639101 h 2639101"/>
                <a:gd name="connsiteX9" fmla="*/ 11336 w 1375616"/>
                <a:gd name="connsiteY9" fmla="*/ 2224033 h 2639101"/>
                <a:gd name="connsiteX10" fmla="*/ 270129 w 1375616"/>
                <a:gd name="connsiteY10" fmla="*/ 1300965 h 2639101"/>
                <a:gd name="connsiteX0" fmla="*/ 271106 w 1376593"/>
                <a:gd name="connsiteY0" fmla="*/ 1300983 h 2639119"/>
                <a:gd name="connsiteX1" fmla="*/ 1314214 w 1376593"/>
                <a:gd name="connsiteY1" fmla="*/ 270 h 2639119"/>
                <a:gd name="connsiteX2" fmla="*/ 1228399 w 1376593"/>
                <a:gd name="connsiteY2" fmla="*/ 1408933 h 2639119"/>
                <a:gd name="connsiteX3" fmla="*/ 1376067 w 1376593"/>
                <a:gd name="connsiteY3" fmla="*/ 2224051 h 2639119"/>
                <a:gd name="connsiteX4" fmla="*/ 1063299 w 1376593"/>
                <a:gd name="connsiteY4" fmla="*/ 2639119 h 2639119"/>
                <a:gd name="connsiteX5" fmla="*/ 888428 w 1376593"/>
                <a:gd name="connsiteY5" fmla="*/ 2568232 h 2639119"/>
                <a:gd name="connsiteX6" fmla="*/ 867230 w 1376593"/>
                <a:gd name="connsiteY6" fmla="*/ 2545022 h 2639119"/>
                <a:gd name="connsiteX7" fmla="*/ 831614 w 1376593"/>
                <a:gd name="connsiteY7" fmla="*/ 2568232 h 2639119"/>
                <a:gd name="connsiteX8" fmla="*/ 537806 w 1376593"/>
                <a:gd name="connsiteY8" fmla="*/ 2639119 h 2639119"/>
                <a:gd name="connsiteX9" fmla="*/ 12313 w 1376593"/>
                <a:gd name="connsiteY9" fmla="*/ 2224051 h 2639119"/>
                <a:gd name="connsiteX10" fmla="*/ 271106 w 1376593"/>
                <a:gd name="connsiteY10" fmla="*/ 1300983 h 263911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</a:cxnLst>
              <a:rect l="l" t="t" r="r" b="b"/>
              <a:pathLst>
                <a:path w="1376593" h="2639119">
                  <a:moveTo>
                    <a:pt x="271106" y="1300983"/>
                  </a:moveTo>
                  <a:cubicBezTo>
                    <a:pt x="500789" y="866853"/>
                    <a:pt x="1154665" y="-17722"/>
                    <a:pt x="1314214" y="270"/>
                  </a:cubicBezTo>
                  <a:cubicBezTo>
                    <a:pt x="1473763" y="18262"/>
                    <a:pt x="1218090" y="1038303"/>
                    <a:pt x="1228399" y="1408933"/>
                  </a:cubicBezTo>
                  <a:cubicBezTo>
                    <a:pt x="1238708" y="1779563"/>
                    <a:pt x="1365484" y="1999970"/>
                    <a:pt x="1376067" y="2224051"/>
                  </a:cubicBezTo>
                  <a:cubicBezTo>
                    <a:pt x="1386650" y="2448132"/>
                    <a:pt x="1236036" y="2639119"/>
                    <a:pt x="1063299" y="2639119"/>
                  </a:cubicBezTo>
                  <a:cubicBezTo>
                    <a:pt x="998523" y="2639119"/>
                    <a:pt x="938346" y="2612987"/>
                    <a:pt x="888428" y="2568232"/>
                  </a:cubicBezTo>
                  <a:lnTo>
                    <a:pt x="867230" y="2545022"/>
                  </a:lnTo>
                  <a:lnTo>
                    <a:pt x="831614" y="2568232"/>
                  </a:lnTo>
                  <a:cubicBezTo>
                    <a:pt x="747745" y="2612987"/>
                    <a:pt x="646639" y="2639119"/>
                    <a:pt x="537806" y="2639119"/>
                  </a:cubicBezTo>
                  <a:cubicBezTo>
                    <a:pt x="247584" y="2639119"/>
                    <a:pt x="56763" y="2447074"/>
                    <a:pt x="12313" y="2224051"/>
                  </a:cubicBezTo>
                  <a:cubicBezTo>
                    <a:pt x="-32137" y="2001028"/>
                    <a:pt x="41423" y="1735113"/>
                    <a:pt x="271106" y="1300983"/>
                  </a:cubicBezTo>
                  <a:close/>
                </a:path>
              </a:pathLst>
            </a:custGeom>
            <a:solidFill>
              <a:srgbClr val="DEEBF7">
                <a:alpha val="50196"/>
              </a:srgbClr>
            </a:solidFill>
            <a:ln>
              <a:solidFill>
                <a:srgbClr val="00B0F0">
                  <a:alpha val="50000"/>
                </a:srgb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21" name="フリーフォーム: 図形 20">
              <a:extLst>
                <a:ext uri="{FF2B5EF4-FFF2-40B4-BE49-F238E27FC236}">
                  <a16:creationId xmlns:a16="http://schemas.microsoft.com/office/drawing/2014/main" id="{C300F62D-799C-411A-91E6-58AD3B0E32F6}"/>
                </a:ext>
              </a:extLst>
            </p:cNvPr>
            <p:cNvSpPr/>
            <p:nvPr/>
          </p:nvSpPr>
          <p:spPr>
            <a:xfrm rot="20700000" flipH="1">
              <a:off x="4357642" y="1726876"/>
              <a:ext cx="1089573" cy="2088862"/>
            </a:xfrm>
            <a:custGeom>
              <a:avLst/>
              <a:gdLst>
                <a:gd name="connsiteX0" fmla="*/ 525493 w 1363754"/>
                <a:gd name="connsiteY0" fmla="*/ 0 h 830136"/>
                <a:gd name="connsiteX1" fmla="*/ 819301 w 1363754"/>
                <a:gd name="connsiteY1" fmla="*/ 70887 h 830136"/>
                <a:gd name="connsiteX2" fmla="*/ 854917 w 1363754"/>
                <a:gd name="connsiteY2" fmla="*/ 94098 h 830136"/>
                <a:gd name="connsiteX3" fmla="*/ 876115 w 1363754"/>
                <a:gd name="connsiteY3" fmla="*/ 70887 h 830136"/>
                <a:gd name="connsiteX4" fmla="*/ 1050986 w 1363754"/>
                <a:gd name="connsiteY4" fmla="*/ 0 h 830136"/>
                <a:gd name="connsiteX5" fmla="*/ 1363754 w 1363754"/>
                <a:gd name="connsiteY5" fmla="*/ 415068 h 830136"/>
                <a:gd name="connsiteX6" fmla="*/ 1050986 w 1363754"/>
                <a:gd name="connsiteY6" fmla="*/ 830136 h 830136"/>
                <a:gd name="connsiteX7" fmla="*/ 876115 w 1363754"/>
                <a:gd name="connsiteY7" fmla="*/ 759249 h 830136"/>
                <a:gd name="connsiteX8" fmla="*/ 854917 w 1363754"/>
                <a:gd name="connsiteY8" fmla="*/ 736039 h 830136"/>
                <a:gd name="connsiteX9" fmla="*/ 819301 w 1363754"/>
                <a:gd name="connsiteY9" fmla="*/ 759249 h 830136"/>
                <a:gd name="connsiteX10" fmla="*/ 525493 w 1363754"/>
                <a:gd name="connsiteY10" fmla="*/ 830136 h 830136"/>
                <a:gd name="connsiteX11" fmla="*/ 0 w 1363754"/>
                <a:gd name="connsiteY11" fmla="*/ 415068 h 830136"/>
                <a:gd name="connsiteX12" fmla="*/ 525493 w 1363754"/>
                <a:gd name="connsiteY12" fmla="*/ 0 h 830136"/>
                <a:gd name="connsiteX0" fmla="*/ 525493 w 1363754"/>
                <a:gd name="connsiteY0" fmla="*/ 0 h 830136"/>
                <a:gd name="connsiteX1" fmla="*/ 819301 w 1363754"/>
                <a:gd name="connsiteY1" fmla="*/ 70887 h 830136"/>
                <a:gd name="connsiteX2" fmla="*/ 854917 w 1363754"/>
                <a:gd name="connsiteY2" fmla="*/ 94098 h 830136"/>
                <a:gd name="connsiteX3" fmla="*/ 1050986 w 1363754"/>
                <a:gd name="connsiteY3" fmla="*/ 0 h 830136"/>
                <a:gd name="connsiteX4" fmla="*/ 1363754 w 1363754"/>
                <a:gd name="connsiteY4" fmla="*/ 415068 h 830136"/>
                <a:gd name="connsiteX5" fmla="*/ 1050986 w 1363754"/>
                <a:gd name="connsiteY5" fmla="*/ 830136 h 830136"/>
                <a:gd name="connsiteX6" fmla="*/ 876115 w 1363754"/>
                <a:gd name="connsiteY6" fmla="*/ 759249 h 830136"/>
                <a:gd name="connsiteX7" fmla="*/ 854917 w 1363754"/>
                <a:gd name="connsiteY7" fmla="*/ 736039 h 830136"/>
                <a:gd name="connsiteX8" fmla="*/ 819301 w 1363754"/>
                <a:gd name="connsiteY8" fmla="*/ 759249 h 830136"/>
                <a:gd name="connsiteX9" fmla="*/ 525493 w 1363754"/>
                <a:gd name="connsiteY9" fmla="*/ 830136 h 830136"/>
                <a:gd name="connsiteX10" fmla="*/ 0 w 1363754"/>
                <a:gd name="connsiteY10" fmla="*/ 415068 h 830136"/>
                <a:gd name="connsiteX11" fmla="*/ 525493 w 1363754"/>
                <a:gd name="connsiteY11" fmla="*/ 0 h 830136"/>
                <a:gd name="connsiteX0" fmla="*/ 525493 w 1363754"/>
                <a:gd name="connsiteY0" fmla="*/ 0 h 830136"/>
                <a:gd name="connsiteX1" fmla="*/ 819301 w 1363754"/>
                <a:gd name="connsiteY1" fmla="*/ 70887 h 830136"/>
                <a:gd name="connsiteX2" fmla="*/ 1050986 w 1363754"/>
                <a:gd name="connsiteY2" fmla="*/ 0 h 830136"/>
                <a:gd name="connsiteX3" fmla="*/ 1363754 w 1363754"/>
                <a:gd name="connsiteY3" fmla="*/ 415068 h 830136"/>
                <a:gd name="connsiteX4" fmla="*/ 1050986 w 1363754"/>
                <a:gd name="connsiteY4" fmla="*/ 830136 h 830136"/>
                <a:gd name="connsiteX5" fmla="*/ 876115 w 1363754"/>
                <a:gd name="connsiteY5" fmla="*/ 759249 h 830136"/>
                <a:gd name="connsiteX6" fmla="*/ 854917 w 1363754"/>
                <a:gd name="connsiteY6" fmla="*/ 736039 h 830136"/>
                <a:gd name="connsiteX7" fmla="*/ 819301 w 1363754"/>
                <a:gd name="connsiteY7" fmla="*/ 759249 h 830136"/>
                <a:gd name="connsiteX8" fmla="*/ 525493 w 1363754"/>
                <a:gd name="connsiteY8" fmla="*/ 830136 h 830136"/>
                <a:gd name="connsiteX9" fmla="*/ 0 w 1363754"/>
                <a:gd name="connsiteY9" fmla="*/ 415068 h 830136"/>
                <a:gd name="connsiteX10" fmla="*/ 525493 w 1363754"/>
                <a:gd name="connsiteY10" fmla="*/ 0 h 830136"/>
                <a:gd name="connsiteX0" fmla="*/ 525493 w 1363754"/>
                <a:gd name="connsiteY0" fmla="*/ 1682568 h 2512704"/>
                <a:gd name="connsiteX1" fmla="*/ 1238401 w 1363754"/>
                <a:gd name="connsiteY1" fmla="*/ 855 h 2512704"/>
                <a:gd name="connsiteX2" fmla="*/ 1050986 w 1363754"/>
                <a:gd name="connsiteY2" fmla="*/ 1682568 h 2512704"/>
                <a:gd name="connsiteX3" fmla="*/ 1363754 w 1363754"/>
                <a:gd name="connsiteY3" fmla="*/ 2097636 h 2512704"/>
                <a:gd name="connsiteX4" fmla="*/ 1050986 w 1363754"/>
                <a:gd name="connsiteY4" fmla="*/ 2512704 h 2512704"/>
                <a:gd name="connsiteX5" fmla="*/ 876115 w 1363754"/>
                <a:gd name="connsiteY5" fmla="*/ 2441817 h 2512704"/>
                <a:gd name="connsiteX6" fmla="*/ 854917 w 1363754"/>
                <a:gd name="connsiteY6" fmla="*/ 2418607 h 2512704"/>
                <a:gd name="connsiteX7" fmla="*/ 819301 w 1363754"/>
                <a:gd name="connsiteY7" fmla="*/ 2441817 h 2512704"/>
                <a:gd name="connsiteX8" fmla="*/ 525493 w 1363754"/>
                <a:gd name="connsiteY8" fmla="*/ 2512704 h 2512704"/>
                <a:gd name="connsiteX9" fmla="*/ 0 w 1363754"/>
                <a:gd name="connsiteY9" fmla="*/ 2097636 h 2512704"/>
                <a:gd name="connsiteX10" fmla="*/ 525493 w 1363754"/>
                <a:gd name="connsiteY10" fmla="*/ 1682568 h 2512704"/>
                <a:gd name="connsiteX0" fmla="*/ 376672 w 1367333"/>
                <a:gd name="connsiteY0" fmla="*/ 1244702 h 2512988"/>
                <a:gd name="connsiteX1" fmla="*/ 1241980 w 1367333"/>
                <a:gd name="connsiteY1" fmla="*/ 1139 h 2512988"/>
                <a:gd name="connsiteX2" fmla="*/ 1054565 w 1367333"/>
                <a:gd name="connsiteY2" fmla="*/ 1682852 h 2512988"/>
                <a:gd name="connsiteX3" fmla="*/ 1367333 w 1367333"/>
                <a:gd name="connsiteY3" fmla="*/ 2097920 h 2512988"/>
                <a:gd name="connsiteX4" fmla="*/ 1054565 w 1367333"/>
                <a:gd name="connsiteY4" fmla="*/ 2512988 h 2512988"/>
                <a:gd name="connsiteX5" fmla="*/ 879694 w 1367333"/>
                <a:gd name="connsiteY5" fmla="*/ 2442101 h 2512988"/>
                <a:gd name="connsiteX6" fmla="*/ 858496 w 1367333"/>
                <a:gd name="connsiteY6" fmla="*/ 2418891 h 2512988"/>
                <a:gd name="connsiteX7" fmla="*/ 822880 w 1367333"/>
                <a:gd name="connsiteY7" fmla="*/ 2442101 h 2512988"/>
                <a:gd name="connsiteX8" fmla="*/ 529072 w 1367333"/>
                <a:gd name="connsiteY8" fmla="*/ 2512988 h 2512988"/>
                <a:gd name="connsiteX9" fmla="*/ 3579 w 1367333"/>
                <a:gd name="connsiteY9" fmla="*/ 2097920 h 2512988"/>
                <a:gd name="connsiteX10" fmla="*/ 376672 w 1367333"/>
                <a:gd name="connsiteY10" fmla="*/ 1244702 h 2512988"/>
                <a:gd name="connsiteX0" fmla="*/ 375471 w 1366132"/>
                <a:gd name="connsiteY0" fmla="*/ 1245149 h 2513435"/>
                <a:gd name="connsiteX1" fmla="*/ 1240779 w 1366132"/>
                <a:gd name="connsiteY1" fmla="*/ 1586 h 2513435"/>
                <a:gd name="connsiteX2" fmla="*/ 1053364 w 1366132"/>
                <a:gd name="connsiteY2" fmla="*/ 1683299 h 2513435"/>
                <a:gd name="connsiteX3" fmla="*/ 1366132 w 1366132"/>
                <a:gd name="connsiteY3" fmla="*/ 2098367 h 2513435"/>
                <a:gd name="connsiteX4" fmla="*/ 1053364 w 1366132"/>
                <a:gd name="connsiteY4" fmla="*/ 2513435 h 2513435"/>
                <a:gd name="connsiteX5" fmla="*/ 878493 w 1366132"/>
                <a:gd name="connsiteY5" fmla="*/ 2442548 h 2513435"/>
                <a:gd name="connsiteX6" fmla="*/ 857295 w 1366132"/>
                <a:gd name="connsiteY6" fmla="*/ 2419338 h 2513435"/>
                <a:gd name="connsiteX7" fmla="*/ 821679 w 1366132"/>
                <a:gd name="connsiteY7" fmla="*/ 2442548 h 2513435"/>
                <a:gd name="connsiteX8" fmla="*/ 527871 w 1366132"/>
                <a:gd name="connsiteY8" fmla="*/ 2513435 h 2513435"/>
                <a:gd name="connsiteX9" fmla="*/ 2378 w 1366132"/>
                <a:gd name="connsiteY9" fmla="*/ 2098367 h 2513435"/>
                <a:gd name="connsiteX10" fmla="*/ 375471 w 1366132"/>
                <a:gd name="connsiteY10" fmla="*/ 1245149 h 2513435"/>
                <a:gd name="connsiteX0" fmla="*/ 286828 w 1372739"/>
                <a:gd name="connsiteY0" fmla="*/ 1188101 h 2513537"/>
                <a:gd name="connsiteX1" fmla="*/ 1247386 w 1372739"/>
                <a:gd name="connsiteY1" fmla="*/ 1688 h 2513537"/>
                <a:gd name="connsiteX2" fmla="*/ 1059971 w 1372739"/>
                <a:gd name="connsiteY2" fmla="*/ 1683401 h 2513537"/>
                <a:gd name="connsiteX3" fmla="*/ 1372739 w 1372739"/>
                <a:gd name="connsiteY3" fmla="*/ 2098469 h 2513537"/>
                <a:gd name="connsiteX4" fmla="*/ 1059971 w 1372739"/>
                <a:gd name="connsiteY4" fmla="*/ 2513537 h 2513537"/>
                <a:gd name="connsiteX5" fmla="*/ 885100 w 1372739"/>
                <a:gd name="connsiteY5" fmla="*/ 2442650 h 2513537"/>
                <a:gd name="connsiteX6" fmla="*/ 863902 w 1372739"/>
                <a:gd name="connsiteY6" fmla="*/ 2419440 h 2513537"/>
                <a:gd name="connsiteX7" fmla="*/ 828286 w 1372739"/>
                <a:gd name="connsiteY7" fmla="*/ 2442650 h 2513537"/>
                <a:gd name="connsiteX8" fmla="*/ 534478 w 1372739"/>
                <a:gd name="connsiteY8" fmla="*/ 2513537 h 2513537"/>
                <a:gd name="connsiteX9" fmla="*/ 8985 w 1372739"/>
                <a:gd name="connsiteY9" fmla="*/ 2098469 h 2513537"/>
                <a:gd name="connsiteX10" fmla="*/ 286828 w 1372739"/>
                <a:gd name="connsiteY10" fmla="*/ 1188101 h 2513537"/>
                <a:gd name="connsiteX0" fmla="*/ 286828 w 1372897"/>
                <a:gd name="connsiteY0" fmla="*/ 1188101 h 2513537"/>
                <a:gd name="connsiteX1" fmla="*/ 1247386 w 1372897"/>
                <a:gd name="connsiteY1" fmla="*/ 1688 h 2513537"/>
                <a:gd name="connsiteX2" fmla="*/ 1104421 w 1372897"/>
                <a:gd name="connsiteY2" fmla="*/ 1245251 h 2513537"/>
                <a:gd name="connsiteX3" fmla="*/ 1372739 w 1372897"/>
                <a:gd name="connsiteY3" fmla="*/ 2098469 h 2513537"/>
                <a:gd name="connsiteX4" fmla="*/ 1059971 w 1372897"/>
                <a:gd name="connsiteY4" fmla="*/ 2513537 h 2513537"/>
                <a:gd name="connsiteX5" fmla="*/ 885100 w 1372897"/>
                <a:gd name="connsiteY5" fmla="*/ 2442650 h 2513537"/>
                <a:gd name="connsiteX6" fmla="*/ 863902 w 1372897"/>
                <a:gd name="connsiteY6" fmla="*/ 2419440 h 2513537"/>
                <a:gd name="connsiteX7" fmla="*/ 828286 w 1372897"/>
                <a:gd name="connsiteY7" fmla="*/ 2442650 h 2513537"/>
                <a:gd name="connsiteX8" fmla="*/ 534478 w 1372897"/>
                <a:gd name="connsiteY8" fmla="*/ 2513537 h 2513537"/>
                <a:gd name="connsiteX9" fmla="*/ 8985 w 1372897"/>
                <a:gd name="connsiteY9" fmla="*/ 2098469 h 2513537"/>
                <a:gd name="connsiteX10" fmla="*/ 286828 w 1372897"/>
                <a:gd name="connsiteY10" fmla="*/ 1188101 h 2513537"/>
                <a:gd name="connsiteX0" fmla="*/ 286828 w 1372901"/>
                <a:gd name="connsiteY0" fmla="*/ 1188101 h 2513537"/>
                <a:gd name="connsiteX1" fmla="*/ 1247386 w 1372901"/>
                <a:gd name="connsiteY1" fmla="*/ 1688 h 2513537"/>
                <a:gd name="connsiteX2" fmla="*/ 1104421 w 1372901"/>
                <a:gd name="connsiteY2" fmla="*/ 1245251 h 2513537"/>
                <a:gd name="connsiteX3" fmla="*/ 1372739 w 1372901"/>
                <a:gd name="connsiteY3" fmla="*/ 2098469 h 2513537"/>
                <a:gd name="connsiteX4" fmla="*/ 1059971 w 1372901"/>
                <a:gd name="connsiteY4" fmla="*/ 2513537 h 2513537"/>
                <a:gd name="connsiteX5" fmla="*/ 885100 w 1372901"/>
                <a:gd name="connsiteY5" fmla="*/ 2442650 h 2513537"/>
                <a:gd name="connsiteX6" fmla="*/ 863902 w 1372901"/>
                <a:gd name="connsiteY6" fmla="*/ 2419440 h 2513537"/>
                <a:gd name="connsiteX7" fmla="*/ 828286 w 1372901"/>
                <a:gd name="connsiteY7" fmla="*/ 2442650 h 2513537"/>
                <a:gd name="connsiteX8" fmla="*/ 534478 w 1372901"/>
                <a:gd name="connsiteY8" fmla="*/ 2513537 h 2513537"/>
                <a:gd name="connsiteX9" fmla="*/ 8985 w 1372901"/>
                <a:gd name="connsiteY9" fmla="*/ 2098469 h 2513537"/>
                <a:gd name="connsiteX10" fmla="*/ 286828 w 1372901"/>
                <a:gd name="connsiteY10" fmla="*/ 1188101 h 2513537"/>
                <a:gd name="connsiteX0" fmla="*/ 286828 w 1372901"/>
                <a:gd name="connsiteY0" fmla="*/ 1188587 h 2514023"/>
                <a:gd name="connsiteX1" fmla="*/ 1247386 w 1372901"/>
                <a:gd name="connsiteY1" fmla="*/ 2174 h 2514023"/>
                <a:gd name="connsiteX2" fmla="*/ 1104421 w 1372901"/>
                <a:gd name="connsiteY2" fmla="*/ 1245737 h 2514023"/>
                <a:gd name="connsiteX3" fmla="*/ 1372739 w 1372901"/>
                <a:gd name="connsiteY3" fmla="*/ 2098955 h 2514023"/>
                <a:gd name="connsiteX4" fmla="*/ 1059971 w 1372901"/>
                <a:gd name="connsiteY4" fmla="*/ 2514023 h 2514023"/>
                <a:gd name="connsiteX5" fmla="*/ 885100 w 1372901"/>
                <a:gd name="connsiteY5" fmla="*/ 2443136 h 2514023"/>
                <a:gd name="connsiteX6" fmla="*/ 863902 w 1372901"/>
                <a:gd name="connsiteY6" fmla="*/ 2419926 h 2514023"/>
                <a:gd name="connsiteX7" fmla="*/ 828286 w 1372901"/>
                <a:gd name="connsiteY7" fmla="*/ 2443136 h 2514023"/>
                <a:gd name="connsiteX8" fmla="*/ 534478 w 1372901"/>
                <a:gd name="connsiteY8" fmla="*/ 2514023 h 2514023"/>
                <a:gd name="connsiteX9" fmla="*/ 8985 w 1372901"/>
                <a:gd name="connsiteY9" fmla="*/ 2098955 h 2514023"/>
                <a:gd name="connsiteX10" fmla="*/ 286828 w 1372901"/>
                <a:gd name="connsiteY10" fmla="*/ 1188587 h 2514023"/>
                <a:gd name="connsiteX0" fmla="*/ 286828 w 1374263"/>
                <a:gd name="connsiteY0" fmla="*/ 1186669 h 2512105"/>
                <a:gd name="connsiteX1" fmla="*/ 1247386 w 1374263"/>
                <a:gd name="connsiteY1" fmla="*/ 256 h 2512105"/>
                <a:gd name="connsiteX2" fmla="*/ 1180621 w 1374263"/>
                <a:gd name="connsiteY2" fmla="*/ 1288269 h 2512105"/>
                <a:gd name="connsiteX3" fmla="*/ 1372739 w 1374263"/>
                <a:gd name="connsiteY3" fmla="*/ 2097037 h 2512105"/>
                <a:gd name="connsiteX4" fmla="*/ 1059971 w 1374263"/>
                <a:gd name="connsiteY4" fmla="*/ 2512105 h 2512105"/>
                <a:gd name="connsiteX5" fmla="*/ 885100 w 1374263"/>
                <a:gd name="connsiteY5" fmla="*/ 2441218 h 2512105"/>
                <a:gd name="connsiteX6" fmla="*/ 863902 w 1374263"/>
                <a:gd name="connsiteY6" fmla="*/ 2418008 h 2512105"/>
                <a:gd name="connsiteX7" fmla="*/ 828286 w 1374263"/>
                <a:gd name="connsiteY7" fmla="*/ 2441218 h 2512105"/>
                <a:gd name="connsiteX8" fmla="*/ 534478 w 1374263"/>
                <a:gd name="connsiteY8" fmla="*/ 2512105 h 2512105"/>
                <a:gd name="connsiteX9" fmla="*/ 8985 w 1374263"/>
                <a:gd name="connsiteY9" fmla="*/ 2097037 h 2512105"/>
                <a:gd name="connsiteX10" fmla="*/ 286828 w 1374263"/>
                <a:gd name="connsiteY10" fmla="*/ 1186669 h 2512105"/>
                <a:gd name="connsiteX0" fmla="*/ 286828 w 1374173"/>
                <a:gd name="connsiteY0" fmla="*/ 1186669 h 2512105"/>
                <a:gd name="connsiteX1" fmla="*/ 1247386 w 1374173"/>
                <a:gd name="connsiteY1" fmla="*/ 256 h 2512105"/>
                <a:gd name="connsiteX2" fmla="*/ 1180621 w 1374173"/>
                <a:gd name="connsiteY2" fmla="*/ 1288269 h 2512105"/>
                <a:gd name="connsiteX3" fmla="*/ 1372739 w 1374173"/>
                <a:gd name="connsiteY3" fmla="*/ 2097037 h 2512105"/>
                <a:gd name="connsiteX4" fmla="*/ 1059971 w 1374173"/>
                <a:gd name="connsiteY4" fmla="*/ 2512105 h 2512105"/>
                <a:gd name="connsiteX5" fmla="*/ 885100 w 1374173"/>
                <a:gd name="connsiteY5" fmla="*/ 2441218 h 2512105"/>
                <a:gd name="connsiteX6" fmla="*/ 863902 w 1374173"/>
                <a:gd name="connsiteY6" fmla="*/ 2418008 h 2512105"/>
                <a:gd name="connsiteX7" fmla="*/ 828286 w 1374173"/>
                <a:gd name="connsiteY7" fmla="*/ 2441218 h 2512105"/>
                <a:gd name="connsiteX8" fmla="*/ 534478 w 1374173"/>
                <a:gd name="connsiteY8" fmla="*/ 2512105 h 2512105"/>
                <a:gd name="connsiteX9" fmla="*/ 8985 w 1374173"/>
                <a:gd name="connsiteY9" fmla="*/ 2097037 h 2512105"/>
                <a:gd name="connsiteX10" fmla="*/ 286828 w 1374173"/>
                <a:gd name="connsiteY10" fmla="*/ 1186669 h 2512105"/>
                <a:gd name="connsiteX0" fmla="*/ 286828 w 1375902"/>
                <a:gd name="connsiteY0" fmla="*/ 1186639 h 2512075"/>
                <a:gd name="connsiteX1" fmla="*/ 1247386 w 1375902"/>
                <a:gd name="connsiteY1" fmla="*/ 226 h 2512075"/>
                <a:gd name="connsiteX2" fmla="*/ 1225071 w 1375902"/>
                <a:gd name="connsiteY2" fmla="*/ 1281889 h 2512075"/>
                <a:gd name="connsiteX3" fmla="*/ 1372739 w 1375902"/>
                <a:gd name="connsiteY3" fmla="*/ 2097007 h 2512075"/>
                <a:gd name="connsiteX4" fmla="*/ 1059971 w 1375902"/>
                <a:gd name="connsiteY4" fmla="*/ 2512075 h 2512075"/>
                <a:gd name="connsiteX5" fmla="*/ 885100 w 1375902"/>
                <a:gd name="connsiteY5" fmla="*/ 2441188 h 2512075"/>
                <a:gd name="connsiteX6" fmla="*/ 863902 w 1375902"/>
                <a:gd name="connsiteY6" fmla="*/ 2417978 h 2512075"/>
                <a:gd name="connsiteX7" fmla="*/ 828286 w 1375902"/>
                <a:gd name="connsiteY7" fmla="*/ 2441188 h 2512075"/>
                <a:gd name="connsiteX8" fmla="*/ 534478 w 1375902"/>
                <a:gd name="connsiteY8" fmla="*/ 2512075 h 2512075"/>
                <a:gd name="connsiteX9" fmla="*/ 8985 w 1375902"/>
                <a:gd name="connsiteY9" fmla="*/ 2097007 h 2512075"/>
                <a:gd name="connsiteX10" fmla="*/ 286828 w 1375902"/>
                <a:gd name="connsiteY10" fmla="*/ 1186639 h 2512075"/>
                <a:gd name="connsiteX0" fmla="*/ 286828 w 1376402"/>
                <a:gd name="connsiteY0" fmla="*/ 1186639 h 2512075"/>
                <a:gd name="connsiteX1" fmla="*/ 1247386 w 1376402"/>
                <a:gd name="connsiteY1" fmla="*/ 226 h 2512075"/>
                <a:gd name="connsiteX2" fmla="*/ 1225071 w 1376402"/>
                <a:gd name="connsiteY2" fmla="*/ 1281889 h 2512075"/>
                <a:gd name="connsiteX3" fmla="*/ 1372739 w 1376402"/>
                <a:gd name="connsiteY3" fmla="*/ 2097007 h 2512075"/>
                <a:gd name="connsiteX4" fmla="*/ 1059971 w 1376402"/>
                <a:gd name="connsiteY4" fmla="*/ 2512075 h 2512075"/>
                <a:gd name="connsiteX5" fmla="*/ 885100 w 1376402"/>
                <a:gd name="connsiteY5" fmla="*/ 2441188 h 2512075"/>
                <a:gd name="connsiteX6" fmla="*/ 863902 w 1376402"/>
                <a:gd name="connsiteY6" fmla="*/ 2417978 h 2512075"/>
                <a:gd name="connsiteX7" fmla="*/ 828286 w 1376402"/>
                <a:gd name="connsiteY7" fmla="*/ 2441188 h 2512075"/>
                <a:gd name="connsiteX8" fmla="*/ 534478 w 1376402"/>
                <a:gd name="connsiteY8" fmla="*/ 2512075 h 2512075"/>
                <a:gd name="connsiteX9" fmla="*/ 8985 w 1376402"/>
                <a:gd name="connsiteY9" fmla="*/ 2097007 h 2512075"/>
                <a:gd name="connsiteX10" fmla="*/ 286828 w 1376402"/>
                <a:gd name="connsiteY10" fmla="*/ 1186639 h 2512075"/>
                <a:gd name="connsiteX0" fmla="*/ 286828 w 1373265"/>
                <a:gd name="connsiteY0" fmla="*/ 1186639 h 2512075"/>
                <a:gd name="connsiteX1" fmla="*/ 1247386 w 1373265"/>
                <a:gd name="connsiteY1" fmla="*/ 226 h 2512075"/>
                <a:gd name="connsiteX2" fmla="*/ 1225071 w 1373265"/>
                <a:gd name="connsiteY2" fmla="*/ 1281889 h 2512075"/>
                <a:gd name="connsiteX3" fmla="*/ 1372739 w 1373265"/>
                <a:gd name="connsiteY3" fmla="*/ 2097007 h 2512075"/>
                <a:gd name="connsiteX4" fmla="*/ 1059971 w 1373265"/>
                <a:gd name="connsiteY4" fmla="*/ 2512075 h 2512075"/>
                <a:gd name="connsiteX5" fmla="*/ 885100 w 1373265"/>
                <a:gd name="connsiteY5" fmla="*/ 2441188 h 2512075"/>
                <a:gd name="connsiteX6" fmla="*/ 863902 w 1373265"/>
                <a:gd name="connsiteY6" fmla="*/ 2417978 h 2512075"/>
                <a:gd name="connsiteX7" fmla="*/ 828286 w 1373265"/>
                <a:gd name="connsiteY7" fmla="*/ 2441188 h 2512075"/>
                <a:gd name="connsiteX8" fmla="*/ 534478 w 1373265"/>
                <a:gd name="connsiteY8" fmla="*/ 2512075 h 2512075"/>
                <a:gd name="connsiteX9" fmla="*/ 8985 w 1373265"/>
                <a:gd name="connsiteY9" fmla="*/ 2097007 h 2512075"/>
                <a:gd name="connsiteX10" fmla="*/ 286828 w 1373265"/>
                <a:gd name="connsiteY10" fmla="*/ 1186639 h 2512075"/>
                <a:gd name="connsiteX0" fmla="*/ 286839 w 1373276"/>
                <a:gd name="connsiteY0" fmla="*/ 1313607 h 2639043"/>
                <a:gd name="connsiteX1" fmla="*/ 1310897 w 1373276"/>
                <a:gd name="connsiteY1" fmla="*/ 194 h 2639043"/>
                <a:gd name="connsiteX2" fmla="*/ 1225082 w 1373276"/>
                <a:gd name="connsiteY2" fmla="*/ 1408857 h 2639043"/>
                <a:gd name="connsiteX3" fmla="*/ 1372750 w 1373276"/>
                <a:gd name="connsiteY3" fmla="*/ 2223975 h 2639043"/>
                <a:gd name="connsiteX4" fmla="*/ 1059982 w 1373276"/>
                <a:gd name="connsiteY4" fmla="*/ 2639043 h 2639043"/>
                <a:gd name="connsiteX5" fmla="*/ 885111 w 1373276"/>
                <a:gd name="connsiteY5" fmla="*/ 2568156 h 2639043"/>
                <a:gd name="connsiteX6" fmla="*/ 863913 w 1373276"/>
                <a:gd name="connsiteY6" fmla="*/ 2544946 h 2639043"/>
                <a:gd name="connsiteX7" fmla="*/ 828297 w 1373276"/>
                <a:gd name="connsiteY7" fmla="*/ 2568156 h 2639043"/>
                <a:gd name="connsiteX8" fmla="*/ 534489 w 1373276"/>
                <a:gd name="connsiteY8" fmla="*/ 2639043 h 2639043"/>
                <a:gd name="connsiteX9" fmla="*/ 8996 w 1373276"/>
                <a:gd name="connsiteY9" fmla="*/ 2223975 h 2639043"/>
                <a:gd name="connsiteX10" fmla="*/ 286839 w 1373276"/>
                <a:gd name="connsiteY10" fmla="*/ 1313607 h 2639043"/>
                <a:gd name="connsiteX0" fmla="*/ 270129 w 1375616"/>
                <a:gd name="connsiteY0" fmla="*/ 1300965 h 2639101"/>
                <a:gd name="connsiteX1" fmla="*/ 1313237 w 1375616"/>
                <a:gd name="connsiteY1" fmla="*/ 252 h 2639101"/>
                <a:gd name="connsiteX2" fmla="*/ 1227422 w 1375616"/>
                <a:gd name="connsiteY2" fmla="*/ 1408915 h 2639101"/>
                <a:gd name="connsiteX3" fmla="*/ 1375090 w 1375616"/>
                <a:gd name="connsiteY3" fmla="*/ 2224033 h 2639101"/>
                <a:gd name="connsiteX4" fmla="*/ 1062322 w 1375616"/>
                <a:gd name="connsiteY4" fmla="*/ 2639101 h 2639101"/>
                <a:gd name="connsiteX5" fmla="*/ 887451 w 1375616"/>
                <a:gd name="connsiteY5" fmla="*/ 2568214 h 2639101"/>
                <a:gd name="connsiteX6" fmla="*/ 866253 w 1375616"/>
                <a:gd name="connsiteY6" fmla="*/ 2545004 h 2639101"/>
                <a:gd name="connsiteX7" fmla="*/ 830637 w 1375616"/>
                <a:gd name="connsiteY7" fmla="*/ 2568214 h 2639101"/>
                <a:gd name="connsiteX8" fmla="*/ 536829 w 1375616"/>
                <a:gd name="connsiteY8" fmla="*/ 2639101 h 2639101"/>
                <a:gd name="connsiteX9" fmla="*/ 11336 w 1375616"/>
                <a:gd name="connsiteY9" fmla="*/ 2224033 h 2639101"/>
                <a:gd name="connsiteX10" fmla="*/ 270129 w 1375616"/>
                <a:gd name="connsiteY10" fmla="*/ 1300965 h 2639101"/>
                <a:gd name="connsiteX0" fmla="*/ 271106 w 1376593"/>
                <a:gd name="connsiteY0" fmla="*/ 1300983 h 2639119"/>
                <a:gd name="connsiteX1" fmla="*/ 1314214 w 1376593"/>
                <a:gd name="connsiteY1" fmla="*/ 270 h 2639119"/>
                <a:gd name="connsiteX2" fmla="*/ 1228399 w 1376593"/>
                <a:gd name="connsiteY2" fmla="*/ 1408933 h 2639119"/>
                <a:gd name="connsiteX3" fmla="*/ 1376067 w 1376593"/>
                <a:gd name="connsiteY3" fmla="*/ 2224051 h 2639119"/>
                <a:gd name="connsiteX4" fmla="*/ 1063299 w 1376593"/>
                <a:gd name="connsiteY4" fmla="*/ 2639119 h 2639119"/>
                <a:gd name="connsiteX5" fmla="*/ 888428 w 1376593"/>
                <a:gd name="connsiteY5" fmla="*/ 2568232 h 2639119"/>
                <a:gd name="connsiteX6" fmla="*/ 867230 w 1376593"/>
                <a:gd name="connsiteY6" fmla="*/ 2545022 h 2639119"/>
                <a:gd name="connsiteX7" fmla="*/ 831614 w 1376593"/>
                <a:gd name="connsiteY7" fmla="*/ 2568232 h 2639119"/>
                <a:gd name="connsiteX8" fmla="*/ 537806 w 1376593"/>
                <a:gd name="connsiteY8" fmla="*/ 2639119 h 2639119"/>
                <a:gd name="connsiteX9" fmla="*/ 12313 w 1376593"/>
                <a:gd name="connsiteY9" fmla="*/ 2224051 h 2639119"/>
                <a:gd name="connsiteX10" fmla="*/ 271106 w 1376593"/>
                <a:gd name="connsiteY10" fmla="*/ 1300983 h 263911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</a:cxnLst>
              <a:rect l="l" t="t" r="r" b="b"/>
              <a:pathLst>
                <a:path w="1376593" h="2639119">
                  <a:moveTo>
                    <a:pt x="271106" y="1300983"/>
                  </a:moveTo>
                  <a:cubicBezTo>
                    <a:pt x="500789" y="866853"/>
                    <a:pt x="1154665" y="-17722"/>
                    <a:pt x="1314214" y="270"/>
                  </a:cubicBezTo>
                  <a:cubicBezTo>
                    <a:pt x="1473763" y="18262"/>
                    <a:pt x="1218090" y="1038303"/>
                    <a:pt x="1228399" y="1408933"/>
                  </a:cubicBezTo>
                  <a:cubicBezTo>
                    <a:pt x="1238708" y="1779563"/>
                    <a:pt x="1365484" y="1999970"/>
                    <a:pt x="1376067" y="2224051"/>
                  </a:cubicBezTo>
                  <a:cubicBezTo>
                    <a:pt x="1386650" y="2448132"/>
                    <a:pt x="1236036" y="2639119"/>
                    <a:pt x="1063299" y="2639119"/>
                  </a:cubicBezTo>
                  <a:cubicBezTo>
                    <a:pt x="998523" y="2639119"/>
                    <a:pt x="938346" y="2612987"/>
                    <a:pt x="888428" y="2568232"/>
                  </a:cubicBezTo>
                  <a:lnTo>
                    <a:pt x="867230" y="2545022"/>
                  </a:lnTo>
                  <a:lnTo>
                    <a:pt x="831614" y="2568232"/>
                  </a:lnTo>
                  <a:cubicBezTo>
                    <a:pt x="747745" y="2612987"/>
                    <a:pt x="646639" y="2639119"/>
                    <a:pt x="537806" y="2639119"/>
                  </a:cubicBezTo>
                  <a:cubicBezTo>
                    <a:pt x="247584" y="2639119"/>
                    <a:pt x="56763" y="2447074"/>
                    <a:pt x="12313" y="2224051"/>
                  </a:cubicBezTo>
                  <a:cubicBezTo>
                    <a:pt x="-32137" y="2001028"/>
                    <a:pt x="41423" y="1735113"/>
                    <a:pt x="271106" y="1300983"/>
                  </a:cubicBezTo>
                  <a:close/>
                </a:path>
              </a:pathLst>
            </a:custGeom>
            <a:solidFill>
              <a:srgbClr val="DEEBF7">
                <a:alpha val="50196"/>
              </a:srgbClr>
            </a:solidFill>
            <a:ln>
              <a:solidFill>
                <a:srgbClr val="00B0F0">
                  <a:alpha val="50000"/>
                </a:srgb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22" name="星: 12 pt 21">
              <a:extLst>
                <a:ext uri="{FF2B5EF4-FFF2-40B4-BE49-F238E27FC236}">
                  <a16:creationId xmlns:a16="http://schemas.microsoft.com/office/drawing/2014/main" id="{47DDFD3C-6C10-494B-893B-5D8E5BE1F45A}"/>
                </a:ext>
              </a:extLst>
            </p:cNvPr>
            <p:cNvSpPr/>
            <p:nvPr/>
          </p:nvSpPr>
          <p:spPr>
            <a:xfrm>
              <a:off x="3560408" y="1606243"/>
              <a:ext cx="866812" cy="480308"/>
            </a:xfrm>
            <a:prstGeom prst="star12">
              <a:avLst>
                <a:gd name="adj" fmla="val 44079"/>
              </a:avLst>
            </a:prstGeom>
            <a:solidFill>
              <a:schemeClr val="accent4">
                <a:lumMod val="40000"/>
                <a:lumOff val="60000"/>
              </a:schemeClr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3" name="楕円 22">
              <a:extLst>
                <a:ext uri="{FF2B5EF4-FFF2-40B4-BE49-F238E27FC236}">
                  <a16:creationId xmlns:a16="http://schemas.microsoft.com/office/drawing/2014/main" id="{0E008F0D-B41E-4C4E-9CB0-535F17C979BC}"/>
                </a:ext>
              </a:extLst>
            </p:cNvPr>
            <p:cNvSpPr/>
            <p:nvPr/>
          </p:nvSpPr>
          <p:spPr>
            <a:xfrm>
              <a:off x="3496094" y="965600"/>
              <a:ext cx="974785" cy="974785"/>
            </a:xfrm>
            <a:prstGeom prst="ellipse">
              <a:avLst/>
            </a:prstGeom>
            <a:solidFill>
              <a:srgbClr val="FFC000"/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24" name="楕円 23">
              <a:extLst>
                <a:ext uri="{FF2B5EF4-FFF2-40B4-BE49-F238E27FC236}">
                  <a16:creationId xmlns:a16="http://schemas.microsoft.com/office/drawing/2014/main" id="{8C7C3DE2-21DE-4B8E-B5EE-38B696DCB464}"/>
                </a:ext>
              </a:extLst>
            </p:cNvPr>
            <p:cNvSpPr/>
            <p:nvPr/>
          </p:nvSpPr>
          <p:spPr>
            <a:xfrm rot="2700000">
              <a:off x="3586124" y="1013948"/>
              <a:ext cx="236260" cy="335900"/>
            </a:xfrm>
            <a:prstGeom prst="ellipse">
              <a:avLst/>
            </a:prstGeom>
            <a:solidFill>
              <a:schemeClr val="tx1"/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25" name="楕円 24">
              <a:extLst>
                <a:ext uri="{FF2B5EF4-FFF2-40B4-BE49-F238E27FC236}">
                  <a16:creationId xmlns:a16="http://schemas.microsoft.com/office/drawing/2014/main" id="{503A9208-BB76-4CE4-9DC1-97E7592DEBC3}"/>
                </a:ext>
              </a:extLst>
            </p:cNvPr>
            <p:cNvSpPr/>
            <p:nvPr/>
          </p:nvSpPr>
          <p:spPr>
            <a:xfrm rot="18900000" flipH="1">
              <a:off x="4156332" y="1013948"/>
              <a:ext cx="236260" cy="335900"/>
            </a:xfrm>
            <a:prstGeom prst="ellipse">
              <a:avLst/>
            </a:prstGeom>
            <a:solidFill>
              <a:schemeClr val="tx1"/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/>
            </a:p>
          </p:txBody>
        </p:sp>
      </p:grpSp>
      <p:grpSp>
        <p:nvGrpSpPr>
          <p:cNvPr id="26" name="グループ化 25">
            <a:extLst>
              <a:ext uri="{FF2B5EF4-FFF2-40B4-BE49-F238E27FC236}">
                <a16:creationId xmlns:a16="http://schemas.microsoft.com/office/drawing/2014/main" id="{E6B0C987-879B-42D1-B92D-6D3DB5ACCB73}"/>
              </a:ext>
            </a:extLst>
          </p:cNvPr>
          <p:cNvGrpSpPr/>
          <p:nvPr/>
        </p:nvGrpSpPr>
        <p:grpSpPr>
          <a:xfrm rot="13500000">
            <a:off x="5201902" y="1429150"/>
            <a:ext cx="1255045" cy="1525625"/>
            <a:chOff x="2528553" y="541493"/>
            <a:chExt cx="2918662" cy="3547907"/>
          </a:xfrm>
          <a:solidFill>
            <a:schemeClr val="tx1">
              <a:lumMod val="65000"/>
              <a:lumOff val="35000"/>
            </a:schemeClr>
          </a:solidFill>
        </p:grpSpPr>
        <p:sp>
          <p:nvSpPr>
            <p:cNvPr id="27" name="フリーフォーム: 図形 26">
              <a:extLst>
                <a:ext uri="{FF2B5EF4-FFF2-40B4-BE49-F238E27FC236}">
                  <a16:creationId xmlns:a16="http://schemas.microsoft.com/office/drawing/2014/main" id="{70436020-437F-4FBE-9FF1-4B009D0FA882}"/>
                </a:ext>
              </a:extLst>
            </p:cNvPr>
            <p:cNvSpPr/>
            <p:nvPr/>
          </p:nvSpPr>
          <p:spPr>
            <a:xfrm rot="625307">
              <a:off x="3220328" y="541493"/>
              <a:ext cx="662413" cy="452013"/>
            </a:xfrm>
            <a:custGeom>
              <a:avLst/>
              <a:gdLst>
                <a:gd name="connsiteX0" fmla="*/ 71597 w 662413"/>
                <a:gd name="connsiteY0" fmla="*/ 5872 h 452013"/>
                <a:gd name="connsiteX1" fmla="*/ 117227 w 662413"/>
                <a:gd name="connsiteY1" fmla="*/ 0 h 452013"/>
                <a:gd name="connsiteX2" fmla="*/ 225242 w 662413"/>
                <a:gd name="connsiteY2" fmla="*/ 45634 h 452013"/>
                <a:gd name="connsiteX3" fmla="*/ 226939 w 662413"/>
                <a:gd name="connsiteY3" fmla="*/ 50994 h 452013"/>
                <a:gd name="connsiteX4" fmla="*/ 292718 w 662413"/>
                <a:gd name="connsiteY4" fmla="*/ 60237 h 452013"/>
                <a:gd name="connsiteX5" fmla="*/ 662413 w 662413"/>
                <a:gd name="connsiteY5" fmla="*/ 441303 h 452013"/>
                <a:gd name="connsiteX6" fmla="*/ 608000 w 662413"/>
                <a:gd name="connsiteY6" fmla="*/ 452013 h 452013"/>
                <a:gd name="connsiteX7" fmla="*/ 280370 w 662413"/>
                <a:gd name="connsiteY7" fmla="*/ 114305 h 452013"/>
                <a:gd name="connsiteX8" fmla="*/ 222703 w 662413"/>
                <a:gd name="connsiteY8" fmla="*/ 106201 h 452013"/>
                <a:gd name="connsiteX9" fmla="*/ 200119 w 662413"/>
                <a:gd name="connsiteY9" fmla="*/ 127552 h 452013"/>
                <a:gd name="connsiteX10" fmla="*/ 117227 w 662413"/>
                <a:gd name="connsiteY10" fmla="*/ 149436 h 452013"/>
                <a:gd name="connsiteX11" fmla="*/ 0 w 662413"/>
                <a:gd name="connsiteY11" fmla="*/ 74718 h 452013"/>
                <a:gd name="connsiteX12" fmla="*/ 71597 w 662413"/>
                <a:gd name="connsiteY12" fmla="*/ 5872 h 45201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</a:cxnLst>
              <a:rect l="l" t="t" r="r" b="b"/>
              <a:pathLst>
                <a:path w="662413" h="452013">
                  <a:moveTo>
                    <a:pt x="71597" y="5872"/>
                  </a:moveTo>
                  <a:cubicBezTo>
                    <a:pt x="85622" y="2091"/>
                    <a:pt x="101041" y="0"/>
                    <a:pt x="117227" y="0"/>
                  </a:cubicBezTo>
                  <a:cubicBezTo>
                    <a:pt x="165784" y="0"/>
                    <a:pt x="207446" y="18817"/>
                    <a:pt x="225242" y="45634"/>
                  </a:cubicBezTo>
                  <a:lnTo>
                    <a:pt x="226939" y="50994"/>
                  </a:lnTo>
                  <a:lnTo>
                    <a:pt x="292718" y="60237"/>
                  </a:lnTo>
                  <a:cubicBezTo>
                    <a:pt x="477861" y="102434"/>
                    <a:pt x="624770" y="250055"/>
                    <a:pt x="662413" y="441303"/>
                  </a:cubicBezTo>
                  <a:lnTo>
                    <a:pt x="608000" y="452013"/>
                  </a:lnTo>
                  <a:cubicBezTo>
                    <a:pt x="574641" y="282524"/>
                    <a:pt x="444447" y="151700"/>
                    <a:pt x="280370" y="114305"/>
                  </a:cubicBezTo>
                  <a:lnTo>
                    <a:pt x="222703" y="106201"/>
                  </a:lnTo>
                  <a:lnTo>
                    <a:pt x="200119" y="127552"/>
                  </a:lnTo>
                  <a:cubicBezTo>
                    <a:pt x="178905" y="141073"/>
                    <a:pt x="149599" y="149436"/>
                    <a:pt x="117227" y="149436"/>
                  </a:cubicBezTo>
                  <a:cubicBezTo>
                    <a:pt x="52484" y="149436"/>
                    <a:pt x="0" y="115984"/>
                    <a:pt x="0" y="74718"/>
                  </a:cubicBezTo>
                  <a:cubicBezTo>
                    <a:pt x="0" y="43769"/>
                    <a:pt x="29522" y="17214"/>
                    <a:pt x="71597" y="5872"/>
                  </a:cubicBezTo>
                  <a:close/>
                </a:path>
              </a:pathLst>
            </a:custGeom>
            <a:grpFill/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28" name="フリーフォーム: 図形 27">
              <a:extLst>
                <a:ext uri="{FF2B5EF4-FFF2-40B4-BE49-F238E27FC236}">
                  <a16:creationId xmlns:a16="http://schemas.microsoft.com/office/drawing/2014/main" id="{0221D651-1DEF-41A1-AEA5-F97926AE6ED5}"/>
                </a:ext>
              </a:extLst>
            </p:cNvPr>
            <p:cNvSpPr/>
            <p:nvPr/>
          </p:nvSpPr>
          <p:spPr>
            <a:xfrm rot="20974693" flipH="1">
              <a:off x="4084232" y="541494"/>
              <a:ext cx="662413" cy="452013"/>
            </a:xfrm>
            <a:custGeom>
              <a:avLst/>
              <a:gdLst>
                <a:gd name="connsiteX0" fmla="*/ 71597 w 662413"/>
                <a:gd name="connsiteY0" fmla="*/ 5872 h 452013"/>
                <a:gd name="connsiteX1" fmla="*/ 117227 w 662413"/>
                <a:gd name="connsiteY1" fmla="*/ 0 h 452013"/>
                <a:gd name="connsiteX2" fmla="*/ 225242 w 662413"/>
                <a:gd name="connsiteY2" fmla="*/ 45634 h 452013"/>
                <a:gd name="connsiteX3" fmla="*/ 226939 w 662413"/>
                <a:gd name="connsiteY3" fmla="*/ 50994 h 452013"/>
                <a:gd name="connsiteX4" fmla="*/ 292718 w 662413"/>
                <a:gd name="connsiteY4" fmla="*/ 60237 h 452013"/>
                <a:gd name="connsiteX5" fmla="*/ 662413 w 662413"/>
                <a:gd name="connsiteY5" fmla="*/ 441303 h 452013"/>
                <a:gd name="connsiteX6" fmla="*/ 608000 w 662413"/>
                <a:gd name="connsiteY6" fmla="*/ 452013 h 452013"/>
                <a:gd name="connsiteX7" fmla="*/ 280370 w 662413"/>
                <a:gd name="connsiteY7" fmla="*/ 114305 h 452013"/>
                <a:gd name="connsiteX8" fmla="*/ 222703 w 662413"/>
                <a:gd name="connsiteY8" fmla="*/ 106201 h 452013"/>
                <a:gd name="connsiteX9" fmla="*/ 200119 w 662413"/>
                <a:gd name="connsiteY9" fmla="*/ 127552 h 452013"/>
                <a:gd name="connsiteX10" fmla="*/ 117227 w 662413"/>
                <a:gd name="connsiteY10" fmla="*/ 149436 h 452013"/>
                <a:gd name="connsiteX11" fmla="*/ 0 w 662413"/>
                <a:gd name="connsiteY11" fmla="*/ 74718 h 452013"/>
                <a:gd name="connsiteX12" fmla="*/ 71597 w 662413"/>
                <a:gd name="connsiteY12" fmla="*/ 5872 h 45201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</a:cxnLst>
              <a:rect l="l" t="t" r="r" b="b"/>
              <a:pathLst>
                <a:path w="662413" h="452013">
                  <a:moveTo>
                    <a:pt x="71597" y="5872"/>
                  </a:moveTo>
                  <a:cubicBezTo>
                    <a:pt x="85622" y="2091"/>
                    <a:pt x="101041" y="0"/>
                    <a:pt x="117227" y="0"/>
                  </a:cubicBezTo>
                  <a:cubicBezTo>
                    <a:pt x="165784" y="0"/>
                    <a:pt x="207446" y="18817"/>
                    <a:pt x="225242" y="45634"/>
                  </a:cubicBezTo>
                  <a:lnTo>
                    <a:pt x="226939" y="50994"/>
                  </a:lnTo>
                  <a:lnTo>
                    <a:pt x="292718" y="60237"/>
                  </a:lnTo>
                  <a:cubicBezTo>
                    <a:pt x="477861" y="102434"/>
                    <a:pt x="624770" y="250055"/>
                    <a:pt x="662413" y="441303"/>
                  </a:cubicBezTo>
                  <a:lnTo>
                    <a:pt x="608000" y="452013"/>
                  </a:lnTo>
                  <a:cubicBezTo>
                    <a:pt x="574641" y="282524"/>
                    <a:pt x="444447" y="151700"/>
                    <a:pt x="280370" y="114305"/>
                  </a:cubicBezTo>
                  <a:lnTo>
                    <a:pt x="222703" y="106201"/>
                  </a:lnTo>
                  <a:lnTo>
                    <a:pt x="200119" y="127552"/>
                  </a:lnTo>
                  <a:cubicBezTo>
                    <a:pt x="178905" y="141073"/>
                    <a:pt x="149599" y="149436"/>
                    <a:pt x="117227" y="149436"/>
                  </a:cubicBezTo>
                  <a:cubicBezTo>
                    <a:pt x="52484" y="149436"/>
                    <a:pt x="0" y="115984"/>
                    <a:pt x="0" y="74718"/>
                  </a:cubicBezTo>
                  <a:cubicBezTo>
                    <a:pt x="0" y="43769"/>
                    <a:pt x="29522" y="17214"/>
                    <a:pt x="71597" y="5872"/>
                  </a:cubicBezTo>
                  <a:close/>
                </a:path>
              </a:pathLst>
            </a:custGeom>
            <a:grpFill/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29" name="フリーフォーム: 図形 28">
              <a:extLst>
                <a:ext uri="{FF2B5EF4-FFF2-40B4-BE49-F238E27FC236}">
                  <a16:creationId xmlns:a16="http://schemas.microsoft.com/office/drawing/2014/main" id="{7346E7D9-AB13-49F8-ADCF-157ACA2D8B70}"/>
                </a:ext>
              </a:extLst>
            </p:cNvPr>
            <p:cNvSpPr/>
            <p:nvPr/>
          </p:nvSpPr>
          <p:spPr>
            <a:xfrm>
              <a:off x="3457993" y="2733060"/>
              <a:ext cx="1050986" cy="1356340"/>
            </a:xfrm>
            <a:custGeom>
              <a:avLst/>
              <a:gdLst>
                <a:gd name="connsiteX0" fmla="*/ 468343 w 936686"/>
                <a:gd name="connsiteY0" fmla="*/ 0 h 1220480"/>
                <a:gd name="connsiteX1" fmla="*/ 799512 w 936686"/>
                <a:gd name="connsiteY1" fmla="*/ 137174 h 1220480"/>
                <a:gd name="connsiteX2" fmla="*/ 799512 w 936686"/>
                <a:gd name="connsiteY2" fmla="*/ 799512 h 1220480"/>
                <a:gd name="connsiteX3" fmla="*/ 468343 w 936686"/>
                <a:gd name="connsiteY3" fmla="*/ 1220480 h 1220480"/>
                <a:gd name="connsiteX4" fmla="*/ 137174 w 936686"/>
                <a:gd name="connsiteY4" fmla="*/ 799512 h 1220480"/>
                <a:gd name="connsiteX5" fmla="*/ 137174 w 936686"/>
                <a:gd name="connsiteY5" fmla="*/ 137174 h 1220480"/>
                <a:gd name="connsiteX6" fmla="*/ 468343 w 936686"/>
                <a:gd name="connsiteY6" fmla="*/ 0 h 122048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936686" h="1220480">
                  <a:moveTo>
                    <a:pt x="468343" y="0"/>
                  </a:moveTo>
                  <a:cubicBezTo>
                    <a:pt x="588203" y="0"/>
                    <a:pt x="708062" y="45725"/>
                    <a:pt x="799512" y="137174"/>
                  </a:cubicBezTo>
                  <a:cubicBezTo>
                    <a:pt x="982411" y="320074"/>
                    <a:pt x="982411" y="616612"/>
                    <a:pt x="799512" y="799512"/>
                  </a:cubicBezTo>
                  <a:cubicBezTo>
                    <a:pt x="674156" y="924868"/>
                    <a:pt x="563767" y="1065190"/>
                    <a:pt x="468343" y="1220480"/>
                  </a:cubicBezTo>
                  <a:cubicBezTo>
                    <a:pt x="372920" y="1065190"/>
                    <a:pt x="262530" y="924868"/>
                    <a:pt x="137174" y="799512"/>
                  </a:cubicBezTo>
                  <a:cubicBezTo>
                    <a:pt x="-45725" y="616612"/>
                    <a:pt x="-45725" y="320074"/>
                    <a:pt x="137174" y="137174"/>
                  </a:cubicBezTo>
                  <a:cubicBezTo>
                    <a:pt x="228624" y="45725"/>
                    <a:pt x="348484" y="0"/>
                    <a:pt x="468343" y="0"/>
                  </a:cubicBezTo>
                  <a:close/>
                </a:path>
              </a:pathLst>
            </a:custGeom>
            <a:solidFill>
              <a:srgbClr val="FFC000"/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30" name="フリーフォーム: 図形 29">
              <a:extLst>
                <a:ext uri="{FF2B5EF4-FFF2-40B4-BE49-F238E27FC236}">
                  <a16:creationId xmlns:a16="http://schemas.microsoft.com/office/drawing/2014/main" id="{8FD8D0C5-3BEF-41C2-A6C2-1986C531D647}"/>
                </a:ext>
              </a:extLst>
            </p:cNvPr>
            <p:cNvSpPr/>
            <p:nvPr/>
          </p:nvSpPr>
          <p:spPr>
            <a:xfrm>
              <a:off x="3460685" y="2922714"/>
              <a:ext cx="1045603" cy="400414"/>
            </a:xfrm>
            <a:custGeom>
              <a:avLst/>
              <a:gdLst>
                <a:gd name="connsiteX0" fmla="*/ 120534 w 1045603"/>
                <a:gd name="connsiteY0" fmla="*/ 0 h 400414"/>
                <a:gd name="connsiteX1" fmla="*/ 274783 w 1045603"/>
                <a:gd name="connsiteY1" fmla="*/ 23103 h 400414"/>
                <a:gd name="connsiteX2" fmla="*/ 522801 w 1045603"/>
                <a:gd name="connsiteY2" fmla="*/ 35289 h 400414"/>
                <a:gd name="connsiteX3" fmla="*/ 770819 w 1045603"/>
                <a:gd name="connsiteY3" fmla="*/ 23103 h 400414"/>
                <a:gd name="connsiteX4" fmla="*/ 925068 w 1045603"/>
                <a:gd name="connsiteY4" fmla="*/ 0 h 400414"/>
                <a:gd name="connsiteX5" fmla="*/ 961718 w 1045603"/>
                <a:gd name="connsiteY5" fmla="*/ 44439 h 400414"/>
                <a:gd name="connsiteX6" fmla="*/ 1038675 w 1045603"/>
                <a:gd name="connsiteY6" fmla="*/ 231415 h 400414"/>
                <a:gd name="connsiteX7" fmla="*/ 1045603 w 1045603"/>
                <a:gd name="connsiteY7" fmla="*/ 303009 h 400414"/>
                <a:gd name="connsiteX8" fmla="*/ 1039410 w 1045603"/>
                <a:gd name="connsiteY8" fmla="*/ 306064 h 400414"/>
                <a:gd name="connsiteX9" fmla="*/ 522801 w 1045603"/>
                <a:gd name="connsiteY9" fmla="*/ 400414 h 400414"/>
                <a:gd name="connsiteX10" fmla="*/ 6192 w 1045603"/>
                <a:gd name="connsiteY10" fmla="*/ 306064 h 400414"/>
                <a:gd name="connsiteX11" fmla="*/ 0 w 1045603"/>
                <a:gd name="connsiteY11" fmla="*/ 303009 h 400414"/>
                <a:gd name="connsiteX12" fmla="*/ 6928 w 1045603"/>
                <a:gd name="connsiteY12" fmla="*/ 231415 h 400414"/>
                <a:gd name="connsiteX13" fmla="*/ 83884 w 1045603"/>
                <a:gd name="connsiteY13" fmla="*/ 44439 h 400414"/>
                <a:gd name="connsiteX14" fmla="*/ 120534 w 1045603"/>
                <a:gd name="connsiteY14" fmla="*/ 0 h 40041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</a:cxnLst>
              <a:rect l="l" t="t" r="r" b="b"/>
              <a:pathLst>
                <a:path w="1045603" h="400414">
                  <a:moveTo>
                    <a:pt x="120534" y="0"/>
                  </a:moveTo>
                  <a:lnTo>
                    <a:pt x="274783" y="23103"/>
                  </a:lnTo>
                  <a:cubicBezTo>
                    <a:pt x="356350" y="31174"/>
                    <a:pt x="439285" y="35289"/>
                    <a:pt x="522801" y="35289"/>
                  </a:cubicBezTo>
                  <a:cubicBezTo>
                    <a:pt x="606318" y="35289"/>
                    <a:pt x="689252" y="31174"/>
                    <a:pt x="770819" y="23103"/>
                  </a:cubicBezTo>
                  <a:lnTo>
                    <a:pt x="925068" y="0"/>
                  </a:lnTo>
                  <a:lnTo>
                    <a:pt x="961718" y="44439"/>
                  </a:lnTo>
                  <a:cubicBezTo>
                    <a:pt x="1000197" y="102160"/>
                    <a:pt x="1025849" y="165801"/>
                    <a:pt x="1038675" y="231415"/>
                  </a:cubicBezTo>
                  <a:lnTo>
                    <a:pt x="1045603" y="303009"/>
                  </a:lnTo>
                  <a:lnTo>
                    <a:pt x="1039410" y="306064"/>
                  </a:lnTo>
                  <a:cubicBezTo>
                    <a:pt x="891941" y="365632"/>
                    <a:pt x="714165" y="400414"/>
                    <a:pt x="522801" y="400414"/>
                  </a:cubicBezTo>
                  <a:cubicBezTo>
                    <a:pt x="331438" y="400414"/>
                    <a:pt x="153661" y="365632"/>
                    <a:pt x="6192" y="306064"/>
                  </a:cubicBezTo>
                  <a:lnTo>
                    <a:pt x="0" y="303009"/>
                  </a:lnTo>
                  <a:lnTo>
                    <a:pt x="6928" y="231415"/>
                  </a:lnTo>
                  <a:cubicBezTo>
                    <a:pt x="19754" y="165801"/>
                    <a:pt x="45406" y="102160"/>
                    <a:pt x="83884" y="44439"/>
                  </a:cubicBezTo>
                  <a:lnTo>
                    <a:pt x="120534" y="0"/>
                  </a:lnTo>
                  <a:close/>
                </a:path>
              </a:pathLst>
            </a:custGeom>
            <a:solidFill>
              <a:schemeClr val="tx1"/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31" name="フリーフォーム: 図形 30">
              <a:extLst>
                <a:ext uri="{FF2B5EF4-FFF2-40B4-BE49-F238E27FC236}">
                  <a16:creationId xmlns:a16="http://schemas.microsoft.com/office/drawing/2014/main" id="{C12F6B7C-592C-4C33-AA95-7376A9C56FC9}"/>
                </a:ext>
              </a:extLst>
            </p:cNvPr>
            <p:cNvSpPr/>
            <p:nvPr/>
          </p:nvSpPr>
          <p:spPr>
            <a:xfrm>
              <a:off x="3481661" y="3399896"/>
              <a:ext cx="1003651" cy="416851"/>
            </a:xfrm>
            <a:custGeom>
              <a:avLst/>
              <a:gdLst>
                <a:gd name="connsiteX0" fmla="*/ 1003651 w 1003651"/>
                <a:gd name="connsiteY0" fmla="*/ 0 h 416851"/>
                <a:gd name="connsiteX1" fmla="*/ 988840 w 1003651"/>
                <a:gd name="connsiteY1" fmla="*/ 49499 h 416851"/>
                <a:gd name="connsiteX2" fmla="*/ 873405 w 1003651"/>
                <a:gd name="connsiteY2" fmla="*/ 221676 h 416851"/>
                <a:gd name="connsiteX3" fmla="*/ 712709 w 1003651"/>
                <a:gd name="connsiteY3" fmla="*/ 401049 h 416851"/>
                <a:gd name="connsiteX4" fmla="*/ 688040 w 1003651"/>
                <a:gd name="connsiteY4" fmla="*/ 405627 h 416851"/>
                <a:gd name="connsiteX5" fmla="*/ 501825 w 1003651"/>
                <a:gd name="connsiteY5" fmla="*/ 416851 h 416851"/>
                <a:gd name="connsiteX6" fmla="*/ 315610 w 1003651"/>
                <a:gd name="connsiteY6" fmla="*/ 405627 h 416851"/>
                <a:gd name="connsiteX7" fmla="*/ 290943 w 1003651"/>
                <a:gd name="connsiteY7" fmla="*/ 401049 h 416851"/>
                <a:gd name="connsiteX8" fmla="*/ 130245 w 1003651"/>
                <a:gd name="connsiteY8" fmla="*/ 221676 h 416851"/>
                <a:gd name="connsiteX9" fmla="*/ 14810 w 1003651"/>
                <a:gd name="connsiteY9" fmla="*/ 49499 h 416851"/>
                <a:gd name="connsiteX10" fmla="*/ 0 w 1003651"/>
                <a:gd name="connsiteY10" fmla="*/ 0 h 416851"/>
                <a:gd name="connsiteX11" fmla="*/ 13996 w 1003651"/>
                <a:gd name="connsiteY11" fmla="*/ 3621 h 416851"/>
                <a:gd name="connsiteX12" fmla="*/ 501825 w 1003651"/>
                <a:gd name="connsiteY12" fmla="*/ 51726 h 416851"/>
                <a:gd name="connsiteX13" fmla="*/ 989654 w 1003651"/>
                <a:gd name="connsiteY13" fmla="*/ 3621 h 416851"/>
                <a:gd name="connsiteX14" fmla="*/ 1003651 w 1003651"/>
                <a:gd name="connsiteY14" fmla="*/ 0 h 41685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</a:cxnLst>
              <a:rect l="l" t="t" r="r" b="b"/>
              <a:pathLst>
                <a:path w="1003651" h="416851">
                  <a:moveTo>
                    <a:pt x="1003651" y="0"/>
                  </a:moveTo>
                  <a:lnTo>
                    <a:pt x="988840" y="49499"/>
                  </a:lnTo>
                  <a:cubicBezTo>
                    <a:pt x="963188" y="112153"/>
                    <a:pt x="924710" y="170861"/>
                    <a:pt x="873405" y="221676"/>
                  </a:cubicBezTo>
                  <a:lnTo>
                    <a:pt x="712709" y="401049"/>
                  </a:lnTo>
                  <a:lnTo>
                    <a:pt x="688040" y="405627"/>
                  </a:lnTo>
                  <a:cubicBezTo>
                    <a:pt x="627891" y="412986"/>
                    <a:pt x="565613" y="416851"/>
                    <a:pt x="501825" y="416851"/>
                  </a:cubicBezTo>
                  <a:cubicBezTo>
                    <a:pt x="438037" y="416851"/>
                    <a:pt x="375759" y="412986"/>
                    <a:pt x="315610" y="405627"/>
                  </a:cubicBezTo>
                  <a:lnTo>
                    <a:pt x="290943" y="401049"/>
                  </a:lnTo>
                  <a:lnTo>
                    <a:pt x="130245" y="221676"/>
                  </a:lnTo>
                  <a:cubicBezTo>
                    <a:pt x="78941" y="170861"/>
                    <a:pt x="40463" y="112153"/>
                    <a:pt x="14810" y="49499"/>
                  </a:cubicBezTo>
                  <a:lnTo>
                    <a:pt x="0" y="0"/>
                  </a:lnTo>
                  <a:lnTo>
                    <a:pt x="13996" y="3621"/>
                  </a:lnTo>
                  <a:cubicBezTo>
                    <a:pt x="170088" y="35266"/>
                    <a:pt x="334792" y="51726"/>
                    <a:pt x="501825" y="51726"/>
                  </a:cubicBezTo>
                  <a:cubicBezTo>
                    <a:pt x="668858" y="51726"/>
                    <a:pt x="833562" y="35266"/>
                    <a:pt x="989654" y="3621"/>
                  </a:cubicBezTo>
                  <a:lnTo>
                    <a:pt x="1003651" y="0"/>
                  </a:lnTo>
                  <a:close/>
                </a:path>
              </a:pathLst>
            </a:custGeom>
            <a:solidFill>
              <a:schemeClr val="tx1"/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32" name="フリーフォーム: 図形 31">
              <a:extLst>
                <a:ext uri="{FF2B5EF4-FFF2-40B4-BE49-F238E27FC236}">
                  <a16:creationId xmlns:a16="http://schemas.microsoft.com/office/drawing/2014/main" id="{12A442B9-0F59-494A-B7ED-2EAC62BBD3DE}"/>
                </a:ext>
              </a:extLst>
            </p:cNvPr>
            <p:cNvSpPr/>
            <p:nvPr/>
          </p:nvSpPr>
          <p:spPr>
            <a:xfrm rot="900000">
              <a:off x="2747872" y="1030820"/>
              <a:ext cx="1174023" cy="935456"/>
            </a:xfrm>
            <a:custGeom>
              <a:avLst/>
              <a:gdLst>
                <a:gd name="connsiteX0" fmla="*/ 167999 w 1174023"/>
                <a:gd name="connsiteY0" fmla="*/ 0 h 935456"/>
                <a:gd name="connsiteX1" fmla="*/ 221044 w 1174023"/>
                <a:gd name="connsiteY1" fmla="*/ 11202 h 935456"/>
                <a:gd name="connsiteX2" fmla="*/ 177308 w 1174023"/>
                <a:gd name="connsiteY2" fmla="*/ 180322 h 935456"/>
                <a:gd name="connsiteX3" fmla="*/ 346676 w 1174023"/>
                <a:gd name="connsiteY3" fmla="*/ 812413 h 935456"/>
                <a:gd name="connsiteX4" fmla="*/ 415103 w 1174023"/>
                <a:gd name="connsiteY4" fmla="*/ 872870 h 935456"/>
                <a:gd name="connsiteX5" fmla="*/ 416037 w 1174023"/>
                <a:gd name="connsiteY5" fmla="*/ 872811 h 935456"/>
                <a:gd name="connsiteX6" fmla="*/ 1174023 w 1174023"/>
                <a:gd name="connsiteY6" fmla="*/ 872389 h 935456"/>
                <a:gd name="connsiteX7" fmla="*/ 1174023 w 1174023"/>
                <a:gd name="connsiteY7" fmla="*/ 935223 h 935456"/>
                <a:gd name="connsiteX8" fmla="*/ 406417 w 1174023"/>
                <a:gd name="connsiteY8" fmla="*/ 935456 h 935456"/>
                <a:gd name="connsiteX9" fmla="*/ 285658 w 1174023"/>
                <a:gd name="connsiteY9" fmla="*/ 828762 h 935456"/>
                <a:gd name="connsiteX10" fmla="*/ 112824 w 1174023"/>
                <a:gd name="connsiteY10" fmla="*/ 183735 h 935456"/>
                <a:gd name="connsiteX11" fmla="*/ 0 w 1174023"/>
                <a:gd name="connsiteY11" fmla="*/ 73741 h 935456"/>
                <a:gd name="connsiteX12" fmla="*/ 39553 w 1174023"/>
                <a:gd name="connsiteY12" fmla="*/ 36661 h 935456"/>
                <a:gd name="connsiteX13" fmla="*/ 134563 w 1174023"/>
                <a:gd name="connsiteY13" fmla="*/ 129289 h 93545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</a:cxnLst>
              <a:rect l="l" t="t" r="r" b="b"/>
              <a:pathLst>
                <a:path w="1174023" h="935456">
                  <a:moveTo>
                    <a:pt x="167999" y="0"/>
                  </a:moveTo>
                  <a:lnTo>
                    <a:pt x="221044" y="11202"/>
                  </a:lnTo>
                  <a:lnTo>
                    <a:pt x="177308" y="180322"/>
                  </a:lnTo>
                  <a:lnTo>
                    <a:pt x="346676" y="812413"/>
                  </a:lnTo>
                  <a:cubicBezTo>
                    <a:pt x="355531" y="845460"/>
                    <a:pt x="383221" y="868431"/>
                    <a:pt x="415103" y="872870"/>
                  </a:cubicBezTo>
                  <a:lnTo>
                    <a:pt x="416037" y="872811"/>
                  </a:lnTo>
                  <a:lnTo>
                    <a:pt x="1174023" y="872389"/>
                  </a:lnTo>
                  <a:lnTo>
                    <a:pt x="1174023" y="935223"/>
                  </a:lnTo>
                  <a:lnTo>
                    <a:pt x="406417" y="935456"/>
                  </a:lnTo>
                  <a:cubicBezTo>
                    <a:pt x="350153" y="927623"/>
                    <a:pt x="301286" y="887084"/>
                    <a:pt x="285658" y="828762"/>
                  </a:cubicBezTo>
                  <a:lnTo>
                    <a:pt x="112824" y="183735"/>
                  </a:lnTo>
                  <a:lnTo>
                    <a:pt x="0" y="73741"/>
                  </a:lnTo>
                  <a:lnTo>
                    <a:pt x="39553" y="36661"/>
                  </a:lnTo>
                  <a:lnTo>
                    <a:pt x="134563" y="129289"/>
                  </a:lnTo>
                  <a:close/>
                </a:path>
              </a:pathLst>
            </a:custGeom>
            <a:grpFill/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33" name="フリーフォーム: 図形 32">
              <a:extLst>
                <a:ext uri="{FF2B5EF4-FFF2-40B4-BE49-F238E27FC236}">
                  <a16:creationId xmlns:a16="http://schemas.microsoft.com/office/drawing/2014/main" id="{18DCF043-995C-4E3E-AA47-044298F18D0A}"/>
                </a:ext>
              </a:extLst>
            </p:cNvPr>
            <p:cNvSpPr/>
            <p:nvPr/>
          </p:nvSpPr>
          <p:spPr>
            <a:xfrm rot="20700000" flipH="1">
              <a:off x="4045080" y="1030819"/>
              <a:ext cx="1174023" cy="935456"/>
            </a:xfrm>
            <a:custGeom>
              <a:avLst/>
              <a:gdLst>
                <a:gd name="connsiteX0" fmla="*/ 167999 w 1174023"/>
                <a:gd name="connsiteY0" fmla="*/ 0 h 935456"/>
                <a:gd name="connsiteX1" fmla="*/ 221044 w 1174023"/>
                <a:gd name="connsiteY1" fmla="*/ 11202 h 935456"/>
                <a:gd name="connsiteX2" fmla="*/ 177308 w 1174023"/>
                <a:gd name="connsiteY2" fmla="*/ 180322 h 935456"/>
                <a:gd name="connsiteX3" fmla="*/ 346676 w 1174023"/>
                <a:gd name="connsiteY3" fmla="*/ 812413 h 935456"/>
                <a:gd name="connsiteX4" fmla="*/ 415103 w 1174023"/>
                <a:gd name="connsiteY4" fmla="*/ 872870 h 935456"/>
                <a:gd name="connsiteX5" fmla="*/ 416037 w 1174023"/>
                <a:gd name="connsiteY5" fmla="*/ 872811 h 935456"/>
                <a:gd name="connsiteX6" fmla="*/ 1174023 w 1174023"/>
                <a:gd name="connsiteY6" fmla="*/ 872389 h 935456"/>
                <a:gd name="connsiteX7" fmla="*/ 1174023 w 1174023"/>
                <a:gd name="connsiteY7" fmla="*/ 935223 h 935456"/>
                <a:gd name="connsiteX8" fmla="*/ 406417 w 1174023"/>
                <a:gd name="connsiteY8" fmla="*/ 935456 h 935456"/>
                <a:gd name="connsiteX9" fmla="*/ 285658 w 1174023"/>
                <a:gd name="connsiteY9" fmla="*/ 828762 h 935456"/>
                <a:gd name="connsiteX10" fmla="*/ 112824 w 1174023"/>
                <a:gd name="connsiteY10" fmla="*/ 183735 h 935456"/>
                <a:gd name="connsiteX11" fmla="*/ 0 w 1174023"/>
                <a:gd name="connsiteY11" fmla="*/ 73741 h 935456"/>
                <a:gd name="connsiteX12" fmla="*/ 39553 w 1174023"/>
                <a:gd name="connsiteY12" fmla="*/ 36661 h 935456"/>
                <a:gd name="connsiteX13" fmla="*/ 134563 w 1174023"/>
                <a:gd name="connsiteY13" fmla="*/ 129289 h 93545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</a:cxnLst>
              <a:rect l="l" t="t" r="r" b="b"/>
              <a:pathLst>
                <a:path w="1174023" h="935456">
                  <a:moveTo>
                    <a:pt x="167999" y="0"/>
                  </a:moveTo>
                  <a:lnTo>
                    <a:pt x="221044" y="11202"/>
                  </a:lnTo>
                  <a:lnTo>
                    <a:pt x="177308" y="180322"/>
                  </a:lnTo>
                  <a:lnTo>
                    <a:pt x="346676" y="812413"/>
                  </a:lnTo>
                  <a:cubicBezTo>
                    <a:pt x="355531" y="845460"/>
                    <a:pt x="383221" y="868431"/>
                    <a:pt x="415103" y="872870"/>
                  </a:cubicBezTo>
                  <a:lnTo>
                    <a:pt x="416037" y="872811"/>
                  </a:lnTo>
                  <a:lnTo>
                    <a:pt x="1174023" y="872389"/>
                  </a:lnTo>
                  <a:lnTo>
                    <a:pt x="1174023" y="935223"/>
                  </a:lnTo>
                  <a:lnTo>
                    <a:pt x="406417" y="935456"/>
                  </a:lnTo>
                  <a:cubicBezTo>
                    <a:pt x="350153" y="927623"/>
                    <a:pt x="301286" y="887084"/>
                    <a:pt x="285658" y="828762"/>
                  </a:cubicBezTo>
                  <a:lnTo>
                    <a:pt x="112824" y="183735"/>
                  </a:lnTo>
                  <a:lnTo>
                    <a:pt x="0" y="73741"/>
                  </a:lnTo>
                  <a:lnTo>
                    <a:pt x="39553" y="36661"/>
                  </a:lnTo>
                  <a:lnTo>
                    <a:pt x="134563" y="129289"/>
                  </a:lnTo>
                  <a:close/>
                </a:path>
              </a:pathLst>
            </a:custGeom>
            <a:grpFill/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34" name="フリーフォーム: 図形 33">
              <a:extLst>
                <a:ext uri="{FF2B5EF4-FFF2-40B4-BE49-F238E27FC236}">
                  <a16:creationId xmlns:a16="http://schemas.microsoft.com/office/drawing/2014/main" id="{A3AA538B-D8EA-45CC-8FDF-ED3A3080524F}"/>
                </a:ext>
              </a:extLst>
            </p:cNvPr>
            <p:cNvSpPr/>
            <p:nvPr/>
          </p:nvSpPr>
          <p:spPr>
            <a:xfrm flipV="1">
              <a:off x="2595121" y="2234775"/>
              <a:ext cx="1174023" cy="935456"/>
            </a:xfrm>
            <a:custGeom>
              <a:avLst/>
              <a:gdLst>
                <a:gd name="connsiteX0" fmla="*/ 167999 w 1174023"/>
                <a:gd name="connsiteY0" fmla="*/ 0 h 935456"/>
                <a:gd name="connsiteX1" fmla="*/ 221044 w 1174023"/>
                <a:gd name="connsiteY1" fmla="*/ 11202 h 935456"/>
                <a:gd name="connsiteX2" fmla="*/ 177308 w 1174023"/>
                <a:gd name="connsiteY2" fmla="*/ 180322 h 935456"/>
                <a:gd name="connsiteX3" fmla="*/ 346676 w 1174023"/>
                <a:gd name="connsiteY3" fmla="*/ 812413 h 935456"/>
                <a:gd name="connsiteX4" fmla="*/ 415103 w 1174023"/>
                <a:gd name="connsiteY4" fmla="*/ 872870 h 935456"/>
                <a:gd name="connsiteX5" fmla="*/ 416037 w 1174023"/>
                <a:gd name="connsiteY5" fmla="*/ 872811 h 935456"/>
                <a:gd name="connsiteX6" fmla="*/ 1174023 w 1174023"/>
                <a:gd name="connsiteY6" fmla="*/ 872389 h 935456"/>
                <a:gd name="connsiteX7" fmla="*/ 1174023 w 1174023"/>
                <a:gd name="connsiteY7" fmla="*/ 935223 h 935456"/>
                <a:gd name="connsiteX8" fmla="*/ 406417 w 1174023"/>
                <a:gd name="connsiteY8" fmla="*/ 935456 h 935456"/>
                <a:gd name="connsiteX9" fmla="*/ 285658 w 1174023"/>
                <a:gd name="connsiteY9" fmla="*/ 828762 h 935456"/>
                <a:gd name="connsiteX10" fmla="*/ 112824 w 1174023"/>
                <a:gd name="connsiteY10" fmla="*/ 183735 h 935456"/>
                <a:gd name="connsiteX11" fmla="*/ 0 w 1174023"/>
                <a:gd name="connsiteY11" fmla="*/ 73741 h 935456"/>
                <a:gd name="connsiteX12" fmla="*/ 39553 w 1174023"/>
                <a:gd name="connsiteY12" fmla="*/ 36661 h 935456"/>
                <a:gd name="connsiteX13" fmla="*/ 134563 w 1174023"/>
                <a:gd name="connsiteY13" fmla="*/ 129289 h 93545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</a:cxnLst>
              <a:rect l="l" t="t" r="r" b="b"/>
              <a:pathLst>
                <a:path w="1174023" h="935456">
                  <a:moveTo>
                    <a:pt x="167999" y="0"/>
                  </a:moveTo>
                  <a:lnTo>
                    <a:pt x="221044" y="11202"/>
                  </a:lnTo>
                  <a:lnTo>
                    <a:pt x="177308" y="180322"/>
                  </a:lnTo>
                  <a:lnTo>
                    <a:pt x="346676" y="812413"/>
                  </a:lnTo>
                  <a:cubicBezTo>
                    <a:pt x="355531" y="845460"/>
                    <a:pt x="383221" y="868431"/>
                    <a:pt x="415103" y="872870"/>
                  </a:cubicBezTo>
                  <a:lnTo>
                    <a:pt x="416037" y="872811"/>
                  </a:lnTo>
                  <a:lnTo>
                    <a:pt x="1174023" y="872389"/>
                  </a:lnTo>
                  <a:lnTo>
                    <a:pt x="1174023" y="935223"/>
                  </a:lnTo>
                  <a:lnTo>
                    <a:pt x="406417" y="935456"/>
                  </a:lnTo>
                  <a:cubicBezTo>
                    <a:pt x="350153" y="927623"/>
                    <a:pt x="301286" y="887084"/>
                    <a:pt x="285658" y="828762"/>
                  </a:cubicBezTo>
                  <a:lnTo>
                    <a:pt x="112824" y="183735"/>
                  </a:lnTo>
                  <a:lnTo>
                    <a:pt x="0" y="73741"/>
                  </a:lnTo>
                  <a:lnTo>
                    <a:pt x="39553" y="36661"/>
                  </a:lnTo>
                  <a:lnTo>
                    <a:pt x="134563" y="129289"/>
                  </a:lnTo>
                  <a:close/>
                </a:path>
              </a:pathLst>
            </a:custGeom>
            <a:grpFill/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35" name="フリーフォーム: 図形 34">
              <a:extLst>
                <a:ext uri="{FF2B5EF4-FFF2-40B4-BE49-F238E27FC236}">
                  <a16:creationId xmlns:a16="http://schemas.microsoft.com/office/drawing/2014/main" id="{BD2C656C-3E4D-4B35-BCE3-5AFF19EB11B3}"/>
                </a:ext>
              </a:extLst>
            </p:cNvPr>
            <p:cNvSpPr/>
            <p:nvPr/>
          </p:nvSpPr>
          <p:spPr>
            <a:xfrm flipH="1" flipV="1">
              <a:off x="4179096" y="2234775"/>
              <a:ext cx="1174023" cy="935456"/>
            </a:xfrm>
            <a:custGeom>
              <a:avLst/>
              <a:gdLst>
                <a:gd name="connsiteX0" fmla="*/ 167999 w 1174023"/>
                <a:gd name="connsiteY0" fmla="*/ 0 h 935456"/>
                <a:gd name="connsiteX1" fmla="*/ 221044 w 1174023"/>
                <a:gd name="connsiteY1" fmla="*/ 11202 h 935456"/>
                <a:gd name="connsiteX2" fmla="*/ 177308 w 1174023"/>
                <a:gd name="connsiteY2" fmla="*/ 180322 h 935456"/>
                <a:gd name="connsiteX3" fmla="*/ 346676 w 1174023"/>
                <a:gd name="connsiteY3" fmla="*/ 812413 h 935456"/>
                <a:gd name="connsiteX4" fmla="*/ 415103 w 1174023"/>
                <a:gd name="connsiteY4" fmla="*/ 872870 h 935456"/>
                <a:gd name="connsiteX5" fmla="*/ 416037 w 1174023"/>
                <a:gd name="connsiteY5" fmla="*/ 872811 h 935456"/>
                <a:gd name="connsiteX6" fmla="*/ 1174023 w 1174023"/>
                <a:gd name="connsiteY6" fmla="*/ 872389 h 935456"/>
                <a:gd name="connsiteX7" fmla="*/ 1174023 w 1174023"/>
                <a:gd name="connsiteY7" fmla="*/ 935223 h 935456"/>
                <a:gd name="connsiteX8" fmla="*/ 406417 w 1174023"/>
                <a:gd name="connsiteY8" fmla="*/ 935456 h 935456"/>
                <a:gd name="connsiteX9" fmla="*/ 285658 w 1174023"/>
                <a:gd name="connsiteY9" fmla="*/ 828762 h 935456"/>
                <a:gd name="connsiteX10" fmla="*/ 112824 w 1174023"/>
                <a:gd name="connsiteY10" fmla="*/ 183735 h 935456"/>
                <a:gd name="connsiteX11" fmla="*/ 0 w 1174023"/>
                <a:gd name="connsiteY11" fmla="*/ 73741 h 935456"/>
                <a:gd name="connsiteX12" fmla="*/ 39553 w 1174023"/>
                <a:gd name="connsiteY12" fmla="*/ 36661 h 935456"/>
                <a:gd name="connsiteX13" fmla="*/ 134563 w 1174023"/>
                <a:gd name="connsiteY13" fmla="*/ 129289 h 93545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</a:cxnLst>
              <a:rect l="l" t="t" r="r" b="b"/>
              <a:pathLst>
                <a:path w="1174023" h="935456">
                  <a:moveTo>
                    <a:pt x="167999" y="0"/>
                  </a:moveTo>
                  <a:lnTo>
                    <a:pt x="221044" y="11202"/>
                  </a:lnTo>
                  <a:lnTo>
                    <a:pt x="177308" y="180322"/>
                  </a:lnTo>
                  <a:lnTo>
                    <a:pt x="346676" y="812413"/>
                  </a:lnTo>
                  <a:cubicBezTo>
                    <a:pt x="355531" y="845460"/>
                    <a:pt x="383221" y="868431"/>
                    <a:pt x="415103" y="872870"/>
                  </a:cubicBezTo>
                  <a:lnTo>
                    <a:pt x="416037" y="872811"/>
                  </a:lnTo>
                  <a:lnTo>
                    <a:pt x="1174023" y="872389"/>
                  </a:lnTo>
                  <a:lnTo>
                    <a:pt x="1174023" y="935223"/>
                  </a:lnTo>
                  <a:lnTo>
                    <a:pt x="406417" y="935456"/>
                  </a:lnTo>
                  <a:cubicBezTo>
                    <a:pt x="350153" y="927623"/>
                    <a:pt x="301286" y="887084"/>
                    <a:pt x="285658" y="828762"/>
                  </a:cubicBezTo>
                  <a:lnTo>
                    <a:pt x="112824" y="183735"/>
                  </a:lnTo>
                  <a:lnTo>
                    <a:pt x="0" y="73741"/>
                  </a:lnTo>
                  <a:lnTo>
                    <a:pt x="39553" y="36661"/>
                  </a:lnTo>
                  <a:lnTo>
                    <a:pt x="134563" y="129289"/>
                  </a:lnTo>
                  <a:close/>
                </a:path>
              </a:pathLst>
            </a:custGeom>
            <a:grpFill/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36" name="フリーフォーム: 図形 35">
              <a:extLst>
                <a:ext uri="{FF2B5EF4-FFF2-40B4-BE49-F238E27FC236}">
                  <a16:creationId xmlns:a16="http://schemas.microsoft.com/office/drawing/2014/main" id="{6D51DA5A-49C2-48CA-80CD-56F742E690F9}"/>
                </a:ext>
              </a:extLst>
            </p:cNvPr>
            <p:cNvSpPr/>
            <p:nvPr/>
          </p:nvSpPr>
          <p:spPr>
            <a:xfrm rot="20700000" flipV="1">
              <a:off x="2755732" y="2641089"/>
              <a:ext cx="1174023" cy="935456"/>
            </a:xfrm>
            <a:custGeom>
              <a:avLst/>
              <a:gdLst>
                <a:gd name="connsiteX0" fmla="*/ 167999 w 1174023"/>
                <a:gd name="connsiteY0" fmla="*/ 0 h 935456"/>
                <a:gd name="connsiteX1" fmla="*/ 221044 w 1174023"/>
                <a:gd name="connsiteY1" fmla="*/ 11202 h 935456"/>
                <a:gd name="connsiteX2" fmla="*/ 177308 w 1174023"/>
                <a:gd name="connsiteY2" fmla="*/ 180322 h 935456"/>
                <a:gd name="connsiteX3" fmla="*/ 346676 w 1174023"/>
                <a:gd name="connsiteY3" fmla="*/ 812413 h 935456"/>
                <a:gd name="connsiteX4" fmla="*/ 415103 w 1174023"/>
                <a:gd name="connsiteY4" fmla="*/ 872870 h 935456"/>
                <a:gd name="connsiteX5" fmla="*/ 416037 w 1174023"/>
                <a:gd name="connsiteY5" fmla="*/ 872811 h 935456"/>
                <a:gd name="connsiteX6" fmla="*/ 1174023 w 1174023"/>
                <a:gd name="connsiteY6" fmla="*/ 872389 h 935456"/>
                <a:gd name="connsiteX7" fmla="*/ 1174023 w 1174023"/>
                <a:gd name="connsiteY7" fmla="*/ 935223 h 935456"/>
                <a:gd name="connsiteX8" fmla="*/ 406417 w 1174023"/>
                <a:gd name="connsiteY8" fmla="*/ 935456 h 935456"/>
                <a:gd name="connsiteX9" fmla="*/ 285658 w 1174023"/>
                <a:gd name="connsiteY9" fmla="*/ 828762 h 935456"/>
                <a:gd name="connsiteX10" fmla="*/ 112824 w 1174023"/>
                <a:gd name="connsiteY10" fmla="*/ 183735 h 935456"/>
                <a:gd name="connsiteX11" fmla="*/ 0 w 1174023"/>
                <a:gd name="connsiteY11" fmla="*/ 73741 h 935456"/>
                <a:gd name="connsiteX12" fmla="*/ 39553 w 1174023"/>
                <a:gd name="connsiteY12" fmla="*/ 36661 h 935456"/>
                <a:gd name="connsiteX13" fmla="*/ 134563 w 1174023"/>
                <a:gd name="connsiteY13" fmla="*/ 129289 h 93545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</a:cxnLst>
              <a:rect l="l" t="t" r="r" b="b"/>
              <a:pathLst>
                <a:path w="1174023" h="935456">
                  <a:moveTo>
                    <a:pt x="167999" y="0"/>
                  </a:moveTo>
                  <a:lnTo>
                    <a:pt x="221044" y="11202"/>
                  </a:lnTo>
                  <a:lnTo>
                    <a:pt x="177308" y="180322"/>
                  </a:lnTo>
                  <a:lnTo>
                    <a:pt x="346676" y="812413"/>
                  </a:lnTo>
                  <a:cubicBezTo>
                    <a:pt x="355531" y="845460"/>
                    <a:pt x="383221" y="868431"/>
                    <a:pt x="415103" y="872870"/>
                  </a:cubicBezTo>
                  <a:lnTo>
                    <a:pt x="416037" y="872811"/>
                  </a:lnTo>
                  <a:lnTo>
                    <a:pt x="1174023" y="872389"/>
                  </a:lnTo>
                  <a:lnTo>
                    <a:pt x="1174023" y="935223"/>
                  </a:lnTo>
                  <a:lnTo>
                    <a:pt x="406417" y="935456"/>
                  </a:lnTo>
                  <a:cubicBezTo>
                    <a:pt x="350153" y="927623"/>
                    <a:pt x="301286" y="887084"/>
                    <a:pt x="285658" y="828762"/>
                  </a:cubicBezTo>
                  <a:lnTo>
                    <a:pt x="112824" y="183735"/>
                  </a:lnTo>
                  <a:lnTo>
                    <a:pt x="0" y="73741"/>
                  </a:lnTo>
                  <a:lnTo>
                    <a:pt x="39553" y="36661"/>
                  </a:lnTo>
                  <a:lnTo>
                    <a:pt x="134563" y="129289"/>
                  </a:lnTo>
                  <a:close/>
                </a:path>
              </a:pathLst>
            </a:custGeom>
            <a:grpFill/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37" name="フリーフォーム: 図形 36">
              <a:extLst>
                <a:ext uri="{FF2B5EF4-FFF2-40B4-BE49-F238E27FC236}">
                  <a16:creationId xmlns:a16="http://schemas.microsoft.com/office/drawing/2014/main" id="{C4573B7A-148D-4290-B923-ECD84DB9DB62}"/>
                </a:ext>
              </a:extLst>
            </p:cNvPr>
            <p:cNvSpPr/>
            <p:nvPr/>
          </p:nvSpPr>
          <p:spPr>
            <a:xfrm rot="900000" flipH="1" flipV="1">
              <a:off x="4035640" y="2641089"/>
              <a:ext cx="1174023" cy="935456"/>
            </a:xfrm>
            <a:custGeom>
              <a:avLst/>
              <a:gdLst>
                <a:gd name="connsiteX0" fmla="*/ 167999 w 1174023"/>
                <a:gd name="connsiteY0" fmla="*/ 0 h 935456"/>
                <a:gd name="connsiteX1" fmla="*/ 221044 w 1174023"/>
                <a:gd name="connsiteY1" fmla="*/ 11202 h 935456"/>
                <a:gd name="connsiteX2" fmla="*/ 177308 w 1174023"/>
                <a:gd name="connsiteY2" fmla="*/ 180322 h 935456"/>
                <a:gd name="connsiteX3" fmla="*/ 346676 w 1174023"/>
                <a:gd name="connsiteY3" fmla="*/ 812413 h 935456"/>
                <a:gd name="connsiteX4" fmla="*/ 415103 w 1174023"/>
                <a:gd name="connsiteY4" fmla="*/ 872870 h 935456"/>
                <a:gd name="connsiteX5" fmla="*/ 416037 w 1174023"/>
                <a:gd name="connsiteY5" fmla="*/ 872811 h 935456"/>
                <a:gd name="connsiteX6" fmla="*/ 1174023 w 1174023"/>
                <a:gd name="connsiteY6" fmla="*/ 872389 h 935456"/>
                <a:gd name="connsiteX7" fmla="*/ 1174023 w 1174023"/>
                <a:gd name="connsiteY7" fmla="*/ 935223 h 935456"/>
                <a:gd name="connsiteX8" fmla="*/ 406417 w 1174023"/>
                <a:gd name="connsiteY8" fmla="*/ 935456 h 935456"/>
                <a:gd name="connsiteX9" fmla="*/ 285658 w 1174023"/>
                <a:gd name="connsiteY9" fmla="*/ 828762 h 935456"/>
                <a:gd name="connsiteX10" fmla="*/ 112824 w 1174023"/>
                <a:gd name="connsiteY10" fmla="*/ 183735 h 935456"/>
                <a:gd name="connsiteX11" fmla="*/ 0 w 1174023"/>
                <a:gd name="connsiteY11" fmla="*/ 73741 h 935456"/>
                <a:gd name="connsiteX12" fmla="*/ 39553 w 1174023"/>
                <a:gd name="connsiteY12" fmla="*/ 36661 h 935456"/>
                <a:gd name="connsiteX13" fmla="*/ 134563 w 1174023"/>
                <a:gd name="connsiteY13" fmla="*/ 129289 h 93545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</a:cxnLst>
              <a:rect l="l" t="t" r="r" b="b"/>
              <a:pathLst>
                <a:path w="1174023" h="935456">
                  <a:moveTo>
                    <a:pt x="167999" y="0"/>
                  </a:moveTo>
                  <a:lnTo>
                    <a:pt x="221044" y="11202"/>
                  </a:lnTo>
                  <a:lnTo>
                    <a:pt x="177308" y="180322"/>
                  </a:lnTo>
                  <a:lnTo>
                    <a:pt x="346676" y="812413"/>
                  </a:lnTo>
                  <a:cubicBezTo>
                    <a:pt x="355531" y="845460"/>
                    <a:pt x="383221" y="868431"/>
                    <a:pt x="415103" y="872870"/>
                  </a:cubicBezTo>
                  <a:lnTo>
                    <a:pt x="416037" y="872811"/>
                  </a:lnTo>
                  <a:lnTo>
                    <a:pt x="1174023" y="872389"/>
                  </a:lnTo>
                  <a:lnTo>
                    <a:pt x="1174023" y="935223"/>
                  </a:lnTo>
                  <a:lnTo>
                    <a:pt x="406417" y="935456"/>
                  </a:lnTo>
                  <a:cubicBezTo>
                    <a:pt x="350153" y="927623"/>
                    <a:pt x="301286" y="887084"/>
                    <a:pt x="285658" y="828762"/>
                  </a:cubicBezTo>
                  <a:lnTo>
                    <a:pt x="112824" y="183735"/>
                  </a:lnTo>
                  <a:lnTo>
                    <a:pt x="0" y="73741"/>
                  </a:lnTo>
                  <a:lnTo>
                    <a:pt x="39553" y="36661"/>
                  </a:lnTo>
                  <a:lnTo>
                    <a:pt x="134563" y="129289"/>
                  </a:lnTo>
                  <a:close/>
                </a:path>
              </a:pathLst>
            </a:custGeom>
            <a:grpFill/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38" name="楕円 37">
              <a:extLst>
                <a:ext uri="{FF2B5EF4-FFF2-40B4-BE49-F238E27FC236}">
                  <a16:creationId xmlns:a16="http://schemas.microsoft.com/office/drawing/2014/main" id="{CACA8843-2B80-4EA7-9414-FBAC24615943}"/>
                </a:ext>
              </a:extLst>
            </p:cNvPr>
            <p:cNvSpPr/>
            <p:nvPr/>
          </p:nvSpPr>
          <p:spPr>
            <a:xfrm>
              <a:off x="3572294" y="1795893"/>
              <a:ext cx="822384" cy="906610"/>
            </a:xfrm>
            <a:prstGeom prst="ellipse">
              <a:avLst/>
            </a:prstGeom>
            <a:solidFill>
              <a:srgbClr val="FFC000"/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9" name="楕円 38">
              <a:extLst>
                <a:ext uri="{FF2B5EF4-FFF2-40B4-BE49-F238E27FC236}">
                  <a16:creationId xmlns:a16="http://schemas.microsoft.com/office/drawing/2014/main" id="{0660E800-79E3-4429-9550-AC0CDAB18F3A}"/>
                </a:ext>
              </a:extLst>
            </p:cNvPr>
            <p:cNvSpPr/>
            <p:nvPr/>
          </p:nvSpPr>
          <p:spPr>
            <a:xfrm>
              <a:off x="3769144" y="2544432"/>
              <a:ext cx="428684" cy="325170"/>
            </a:xfrm>
            <a:prstGeom prst="ellipse">
              <a:avLst/>
            </a:prstGeom>
            <a:solidFill>
              <a:srgbClr val="FFC000"/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0" name="フリーフォーム: 図形 39">
              <a:extLst>
                <a:ext uri="{FF2B5EF4-FFF2-40B4-BE49-F238E27FC236}">
                  <a16:creationId xmlns:a16="http://schemas.microsoft.com/office/drawing/2014/main" id="{DBC92F41-9CAB-4681-8772-AD7C0240E0A9}"/>
                </a:ext>
              </a:extLst>
            </p:cNvPr>
            <p:cNvSpPr/>
            <p:nvPr/>
          </p:nvSpPr>
          <p:spPr>
            <a:xfrm rot="900000">
              <a:off x="2528553" y="1726876"/>
              <a:ext cx="1089573" cy="2088862"/>
            </a:xfrm>
            <a:custGeom>
              <a:avLst/>
              <a:gdLst>
                <a:gd name="connsiteX0" fmla="*/ 525493 w 1363754"/>
                <a:gd name="connsiteY0" fmla="*/ 0 h 830136"/>
                <a:gd name="connsiteX1" fmla="*/ 819301 w 1363754"/>
                <a:gd name="connsiteY1" fmla="*/ 70887 h 830136"/>
                <a:gd name="connsiteX2" fmla="*/ 854917 w 1363754"/>
                <a:gd name="connsiteY2" fmla="*/ 94098 h 830136"/>
                <a:gd name="connsiteX3" fmla="*/ 876115 w 1363754"/>
                <a:gd name="connsiteY3" fmla="*/ 70887 h 830136"/>
                <a:gd name="connsiteX4" fmla="*/ 1050986 w 1363754"/>
                <a:gd name="connsiteY4" fmla="*/ 0 h 830136"/>
                <a:gd name="connsiteX5" fmla="*/ 1363754 w 1363754"/>
                <a:gd name="connsiteY5" fmla="*/ 415068 h 830136"/>
                <a:gd name="connsiteX6" fmla="*/ 1050986 w 1363754"/>
                <a:gd name="connsiteY6" fmla="*/ 830136 h 830136"/>
                <a:gd name="connsiteX7" fmla="*/ 876115 w 1363754"/>
                <a:gd name="connsiteY7" fmla="*/ 759249 h 830136"/>
                <a:gd name="connsiteX8" fmla="*/ 854917 w 1363754"/>
                <a:gd name="connsiteY8" fmla="*/ 736039 h 830136"/>
                <a:gd name="connsiteX9" fmla="*/ 819301 w 1363754"/>
                <a:gd name="connsiteY9" fmla="*/ 759249 h 830136"/>
                <a:gd name="connsiteX10" fmla="*/ 525493 w 1363754"/>
                <a:gd name="connsiteY10" fmla="*/ 830136 h 830136"/>
                <a:gd name="connsiteX11" fmla="*/ 0 w 1363754"/>
                <a:gd name="connsiteY11" fmla="*/ 415068 h 830136"/>
                <a:gd name="connsiteX12" fmla="*/ 525493 w 1363754"/>
                <a:gd name="connsiteY12" fmla="*/ 0 h 830136"/>
                <a:gd name="connsiteX0" fmla="*/ 525493 w 1363754"/>
                <a:gd name="connsiteY0" fmla="*/ 0 h 830136"/>
                <a:gd name="connsiteX1" fmla="*/ 819301 w 1363754"/>
                <a:gd name="connsiteY1" fmla="*/ 70887 h 830136"/>
                <a:gd name="connsiteX2" fmla="*/ 854917 w 1363754"/>
                <a:gd name="connsiteY2" fmla="*/ 94098 h 830136"/>
                <a:gd name="connsiteX3" fmla="*/ 1050986 w 1363754"/>
                <a:gd name="connsiteY3" fmla="*/ 0 h 830136"/>
                <a:gd name="connsiteX4" fmla="*/ 1363754 w 1363754"/>
                <a:gd name="connsiteY4" fmla="*/ 415068 h 830136"/>
                <a:gd name="connsiteX5" fmla="*/ 1050986 w 1363754"/>
                <a:gd name="connsiteY5" fmla="*/ 830136 h 830136"/>
                <a:gd name="connsiteX6" fmla="*/ 876115 w 1363754"/>
                <a:gd name="connsiteY6" fmla="*/ 759249 h 830136"/>
                <a:gd name="connsiteX7" fmla="*/ 854917 w 1363754"/>
                <a:gd name="connsiteY7" fmla="*/ 736039 h 830136"/>
                <a:gd name="connsiteX8" fmla="*/ 819301 w 1363754"/>
                <a:gd name="connsiteY8" fmla="*/ 759249 h 830136"/>
                <a:gd name="connsiteX9" fmla="*/ 525493 w 1363754"/>
                <a:gd name="connsiteY9" fmla="*/ 830136 h 830136"/>
                <a:gd name="connsiteX10" fmla="*/ 0 w 1363754"/>
                <a:gd name="connsiteY10" fmla="*/ 415068 h 830136"/>
                <a:gd name="connsiteX11" fmla="*/ 525493 w 1363754"/>
                <a:gd name="connsiteY11" fmla="*/ 0 h 830136"/>
                <a:gd name="connsiteX0" fmla="*/ 525493 w 1363754"/>
                <a:gd name="connsiteY0" fmla="*/ 0 h 830136"/>
                <a:gd name="connsiteX1" fmla="*/ 819301 w 1363754"/>
                <a:gd name="connsiteY1" fmla="*/ 70887 h 830136"/>
                <a:gd name="connsiteX2" fmla="*/ 1050986 w 1363754"/>
                <a:gd name="connsiteY2" fmla="*/ 0 h 830136"/>
                <a:gd name="connsiteX3" fmla="*/ 1363754 w 1363754"/>
                <a:gd name="connsiteY3" fmla="*/ 415068 h 830136"/>
                <a:gd name="connsiteX4" fmla="*/ 1050986 w 1363754"/>
                <a:gd name="connsiteY4" fmla="*/ 830136 h 830136"/>
                <a:gd name="connsiteX5" fmla="*/ 876115 w 1363754"/>
                <a:gd name="connsiteY5" fmla="*/ 759249 h 830136"/>
                <a:gd name="connsiteX6" fmla="*/ 854917 w 1363754"/>
                <a:gd name="connsiteY6" fmla="*/ 736039 h 830136"/>
                <a:gd name="connsiteX7" fmla="*/ 819301 w 1363754"/>
                <a:gd name="connsiteY7" fmla="*/ 759249 h 830136"/>
                <a:gd name="connsiteX8" fmla="*/ 525493 w 1363754"/>
                <a:gd name="connsiteY8" fmla="*/ 830136 h 830136"/>
                <a:gd name="connsiteX9" fmla="*/ 0 w 1363754"/>
                <a:gd name="connsiteY9" fmla="*/ 415068 h 830136"/>
                <a:gd name="connsiteX10" fmla="*/ 525493 w 1363754"/>
                <a:gd name="connsiteY10" fmla="*/ 0 h 830136"/>
                <a:gd name="connsiteX0" fmla="*/ 525493 w 1363754"/>
                <a:gd name="connsiteY0" fmla="*/ 1682568 h 2512704"/>
                <a:gd name="connsiteX1" fmla="*/ 1238401 w 1363754"/>
                <a:gd name="connsiteY1" fmla="*/ 855 h 2512704"/>
                <a:gd name="connsiteX2" fmla="*/ 1050986 w 1363754"/>
                <a:gd name="connsiteY2" fmla="*/ 1682568 h 2512704"/>
                <a:gd name="connsiteX3" fmla="*/ 1363754 w 1363754"/>
                <a:gd name="connsiteY3" fmla="*/ 2097636 h 2512704"/>
                <a:gd name="connsiteX4" fmla="*/ 1050986 w 1363754"/>
                <a:gd name="connsiteY4" fmla="*/ 2512704 h 2512704"/>
                <a:gd name="connsiteX5" fmla="*/ 876115 w 1363754"/>
                <a:gd name="connsiteY5" fmla="*/ 2441817 h 2512704"/>
                <a:gd name="connsiteX6" fmla="*/ 854917 w 1363754"/>
                <a:gd name="connsiteY6" fmla="*/ 2418607 h 2512704"/>
                <a:gd name="connsiteX7" fmla="*/ 819301 w 1363754"/>
                <a:gd name="connsiteY7" fmla="*/ 2441817 h 2512704"/>
                <a:gd name="connsiteX8" fmla="*/ 525493 w 1363754"/>
                <a:gd name="connsiteY8" fmla="*/ 2512704 h 2512704"/>
                <a:gd name="connsiteX9" fmla="*/ 0 w 1363754"/>
                <a:gd name="connsiteY9" fmla="*/ 2097636 h 2512704"/>
                <a:gd name="connsiteX10" fmla="*/ 525493 w 1363754"/>
                <a:gd name="connsiteY10" fmla="*/ 1682568 h 2512704"/>
                <a:gd name="connsiteX0" fmla="*/ 376672 w 1367333"/>
                <a:gd name="connsiteY0" fmla="*/ 1244702 h 2512988"/>
                <a:gd name="connsiteX1" fmla="*/ 1241980 w 1367333"/>
                <a:gd name="connsiteY1" fmla="*/ 1139 h 2512988"/>
                <a:gd name="connsiteX2" fmla="*/ 1054565 w 1367333"/>
                <a:gd name="connsiteY2" fmla="*/ 1682852 h 2512988"/>
                <a:gd name="connsiteX3" fmla="*/ 1367333 w 1367333"/>
                <a:gd name="connsiteY3" fmla="*/ 2097920 h 2512988"/>
                <a:gd name="connsiteX4" fmla="*/ 1054565 w 1367333"/>
                <a:gd name="connsiteY4" fmla="*/ 2512988 h 2512988"/>
                <a:gd name="connsiteX5" fmla="*/ 879694 w 1367333"/>
                <a:gd name="connsiteY5" fmla="*/ 2442101 h 2512988"/>
                <a:gd name="connsiteX6" fmla="*/ 858496 w 1367333"/>
                <a:gd name="connsiteY6" fmla="*/ 2418891 h 2512988"/>
                <a:gd name="connsiteX7" fmla="*/ 822880 w 1367333"/>
                <a:gd name="connsiteY7" fmla="*/ 2442101 h 2512988"/>
                <a:gd name="connsiteX8" fmla="*/ 529072 w 1367333"/>
                <a:gd name="connsiteY8" fmla="*/ 2512988 h 2512988"/>
                <a:gd name="connsiteX9" fmla="*/ 3579 w 1367333"/>
                <a:gd name="connsiteY9" fmla="*/ 2097920 h 2512988"/>
                <a:gd name="connsiteX10" fmla="*/ 376672 w 1367333"/>
                <a:gd name="connsiteY10" fmla="*/ 1244702 h 2512988"/>
                <a:gd name="connsiteX0" fmla="*/ 375471 w 1366132"/>
                <a:gd name="connsiteY0" fmla="*/ 1245149 h 2513435"/>
                <a:gd name="connsiteX1" fmla="*/ 1240779 w 1366132"/>
                <a:gd name="connsiteY1" fmla="*/ 1586 h 2513435"/>
                <a:gd name="connsiteX2" fmla="*/ 1053364 w 1366132"/>
                <a:gd name="connsiteY2" fmla="*/ 1683299 h 2513435"/>
                <a:gd name="connsiteX3" fmla="*/ 1366132 w 1366132"/>
                <a:gd name="connsiteY3" fmla="*/ 2098367 h 2513435"/>
                <a:gd name="connsiteX4" fmla="*/ 1053364 w 1366132"/>
                <a:gd name="connsiteY4" fmla="*/ 2513435 h 2513435"/>
                <a:gd name="connsiteX5" fmla="*/ 878493 w 1366132"/>
                <a:gd name="connsiteY5" fmla="*/ 2442548 h 2513435"/>
                <a:gd name="connsiteX6" fmla="*/ 857295 w 1366132"/>
                <a:gd name="connsiteY6" fmla="*/ 2419338 h 2513435"/>
                <a:gd name="connsiteX7" fmla="*/ 821679 w 1366132"/>
                <a:gd name="connsiteY7" fmla="*/ 2442548 h 2513435"/>
                <a:gd name="connsiteX8" fmla="*/ 527871 w 1366132"/>
                <a:gd name="connsiteY8" fmla="*/ 2513435 h 2513435"/>
                <a:gd name="connsiteX9" fmla="*/ 2378 w 1366132"/>
                <a:gd name="connsiteY9" fmla="*/ 2098367 h 2513435"/>
                <a:gd name="connsiteX10" fmla="*/ 375471 w 1366132"/>
                <a:gd name="connsiteY10" fmla="*/ 1245149 h 2513435"/>
                <a:gd name="connsiteX0" fmla="*/ 286828 w 1372739"/>
                <a:gd name="connsiteY0" fmla="*/ 1188101 h 2513537"/>
                <a:gd name="connsiteX1" fmla="*/ 1247386 w 1372739"/>
                <a:gd name="connsiteY1" fmla="*/ 1688 h 2513537"/>
                <a:gd name="connsiteX2" fmla="*/ 1059971 w 1372739"/>
                <a:gd name="connsiteY2" fmla="*/ 1683401 h 2513537"/>
                <a:gd name="connsiteX3" fmla="*/ 1372739 w 1372739"/>
                <a:gd name="connsiteY3" fmla="*/ 2098469 h 2513537"/>
                <a:gd name="connsiteX4" fmla="*/ 1059971 w 1372739"/>
                <a:gd name="connsiteY4" fmla="*/ 2513537 h 2513537"/>
                <a:gd name="connsiteX5" fmla="*/ 885100 w 1372739"/>
                <a:gd name="connsiteY5" fmla="*/ 2442650 h 2513537"/>
                <a:gd name="connsiteX6" fmla="*/ 863902 w 1372739"/>
                <a:gd name="connsiteY6" fmla="*/ 2419440 h 2513537"/>
                <a:gd name="connsiteX7" fmla="*/ 828286 w 1372739"/>
                <a:gd name="connsiteY7" fmla="*/ 2442650 h 2513537"/>
                <a:gd name="connsiteX8" fmla="*/ 534478 w 1372739"/>
                <a:gd name="connsiteY8" fmla="*/ 2513537 h 2513537"/>
                <a:gd name="connsiteX9" fmla="*/ 8985 w 1372739"/>
                <a:gd name="connsiteY9" fmla="*/ 2098469 h 2513537"/>
                <a:gd name="connsiteX10" fmla="*/ 286828 w 1372739"/>
                <a:gd name="connsiteY10" fmla="*/ 1188101 h 2513537"/>
                <a:gd name="connsiteX0" fmla="*/ 286828 w 1372897"/>
                <a:gd name="connsiteY0" fmla="*/ 1188101 h 2513537"/>
                <a:gd name="connsiteX1" fmla="*/ 1247386 w 1372897"/>
                <a:gd name="connsiteY1" fmla="*/ 1688 h 2513537"/>
                <a:gd name="connsiteX2" fmla="*/ 1104421 w 1372897"/>
                <a:gd name="connsiteY2" fmla="*/ 1245251 h 2513537"/>
                <a:gd name="connsiteX3" fmla="*/ 1372739 w 1372897"/>
                <a:gd name="connsiteY3" fmla="*/ 2098469 h 2513537"/>
                <a:gd name="connsiteX4" fmla="*/ 1059971 w 1372897"/>
                <a:gd name="connsiteY4" fmla="*/ 2513537 h 2513537"/>
                <a:gd name="connsiteX5" fmla="*/ 885100 w 1372897"/>
                <a:gd name="connsiteY5" fmla="*/ 2442650 h 2513537"/>
                <a:gd name="connsiteX6" fmla="*/ 863902 w 1372897"/>
                <a:gd name="connsiteY6" fmla="*/ 2419440 h 2513537"/>
                <a:gd name="connsiteX7" fmla="*/ 828286 w 1372897"/>
                <a:gd name="connsiteY7" fmla="*/ 2442650 h 2513537"/>
                <a:gd name="connsiteX8" fmla="*/ 534478 w 1372897"/>
                <a:gd name="connsiteY8" fmla="*/ 2513537 h 2513537"/>
                <a:gd name="connsiteX9" fmla="*/ 8985 w 1372897"/>
                <a:gd name="connsiteY9" fmla="*/ 2098469 h 2513537"/>
                <a:gd name="connsiteX10" fmla="*/ 286828 w 1372897"/>
                <a:gd name="connsiteY10" fmla="*/ 1188101 h 2513537"/>
                <a:gd name="connsiteX0" fmla="*/ 286828 w 1372901"/>
                <a:gd name="connsiteY0" fmla="*/ 1188101 h 2513537"/>
                <a:gd name="connsiteX1" fmla="*/ 1247386 w 1372901"/>
                <a:gd name="connsiteY1" fmla="*/ 1688 h 2513537"/>
                <a:gd name="connsiteX2" fmla="*/ 1104421 w 1372901"/>
                <a:gd name="connsiteY2" fmla="*/ 1245251 h 2513537"/>
                <a:gd name="connsiteX3" fmla="*/ 1372739 w 1372901"/>
                <a:gd name="connsiteY3" fmla="*/ 2098469 h 2513537"/>
                <a:gd name="connsiteX4" fmla="*/ 1059971 w 1372901"/>
                <a:gd name="connsiteY4" fmla="*/ 2513537 h 2513537"/>
                <a:gd name="connsiteX5" fmla="*/ 885100 w 1372901"/>
                <a:gd name="connsiteY5" fmla="*/ 2442650 h 2513537"/>
                <a:gd name="connsiteX6" fmla="*/ 863902 w 1372901"/>
                <a:gd name="connsiteY6" fmla="*/ 2419440 h 2513537"/>
                <a:gd name="connsiteX7" fmla="*/ 828286 w 1372901"/>
                <a:gd name="connsiteY7" fmla="*/ 2442650 h 2513537"/>
                <a:gd name="connsiteX8" fmla="*/ 534478 w 1372901"/>
                <a:gd name="connsiteY8" fmla="*/ 2513537 h 2513537"/>
                <a:gd name="connsiteX9" fmla="*/ 8985 w 1372901"/>
                <a:gd name="connsiteY9" fmla="*/ 2098469 h 2513537"/>
                <a:gd name="connsiteX10" fmla="*/ 286828 w 1372901"/>
                <a:gd name="connsiteY10" fmla="*/ 1188101 h 2513537"/>
                <a:gd name="connsiteX0" fmla="*/ 286828 w 1372901"/>
                <a:gd name="connsiteY0" fmla="*/ 1188587 h 2514023"/>
                <a:gd name="connsiteX1" fmla="*/ 1247386 w 1372901"/>
                <a:gd name="connsiteY1" fmla="*/ 2174 h 2514023"/>
                <a:gd name="connsiteX2" fmla="*/ 1104421 w 1372901"/>
                <a:gd name="connsiteY2" fmla="*/ 1245737 h 2514023"/>
                <a:gd name="connsiteX3" fmla="*/ 1372739 w 1372901"/>
                <a:gd name="connsiteY3" fmla="*/ 2098955 h 2514023"/>
                <a:gd name="connsiteX4" fmla="*/ 1059971 w 1372901"/>
                <a:gd name="connsiteY4" fmla="*/ 2514023 h 2514023"/>
                <a:gd name="connsiteX5" fmla="*/ 885100 w 1372901"/>
                <a:gd name="connsiteY5" fmla="*/ 2443136 h 2514023"/>
                <a:gd name="connsiteX6" fmla="*/ 863902 w 1372901"/>
                <a:gd name="connsiteY6" fmla="*/ 2419926 h 2514023"/>
                <a:gd name="connsiteX7" fmla="*/ 828286 w 1372901"/>
                <a:gd name="connsiteY7" fmla="*/ 2443136 h 2514023"/>
                <a:gd name="connsiteX8" fmla="*/ 534478 w 1372901"/>
                <a:gd name="connsiteY8" fmla="*/ 2514023 h 2514023"/>
                <a:gd name="connsiteX9" fmla="*/ 8985 w 1372901"/>
                <a:gd name="connsiteY9" fmla="*/ 2098955 h 2514023"/>
                <a:gd name="connsiteX10" fmla="*/ 286828 w 1372901"/>
                <a:gd name="connsiteY10" fmla="*/ 1188587 h 2514023"/>
                <a:gd name="connsiteX0" fmla="*/ 286828 w 1374263"/>
                <a:gd name="connsiteY0" fmla="*/ 1186669 h 2512105"/>
                <a:gd name="connsiteX1" fmla="*/ 1247386 w 1374263"/>
                <a:gd name="connsiteY1" fmla="*/ 256 h 2512105"/>
                <a:gd name="connsiteX2" fmla="*/ 1180621 w 1374263"/>
                <a:gd name="connsiteY2" fmla="*/ 1288269 h 2512105"/>
                <a:gd name="connsiteX3" fmla="*/ 1372739 w 1374263"/>
                <a:gd name="connsiteY3" fmla="*/ 2097037 h 2512105"/>
                <a:gd name="connsiteX4" fmla="*/ 1059971 w 1374263"/>
                <a:gd name="connsiteY4" fmla="*/ 2512105 h 2512105"/>
                <a:gd name="connsiteX5" fmla="*/ 885100 w 1374263"/>
                <a:gd name="connsiteY5" fmla="*/ 2441218 h 2512105"/>
                <a:gd name="connsiteX6" fmla="*/ 863902 w 1374263"/>
                <a:gd name="connsiteY6" fmla="*/ 2418008 h 2512105"/>
                <a:gd name="connsiteX7" fmla="*/ 828286 w 1374263"/>
                <a:gd name="connsiteY7" fmla="*/ 2441218 h 2512105"/>
                <a:gd name="connsiteX8" fmla="*/ 534478 w 1374263"/>
                <a:gd name="connsiteY8" fmla="*/ 2512105 h 2512105"/>
                <a:gd name="connsiteX9" fmla="*/ 8985 w 1374263"/>
                <a:gd name="connsiteY9" fmla="*/ 2097037 h 2512105"/>
                <a:gd name="connsiteX10" fmla="*/ 286828 w 1374263"/>
                <a:gd name="connsiteY10" fmla="*/ 1186669 h 2512105"/>
                <a:gd name="connsiteX0" fmla="*/ 286828 w 1374173"/>
                <a:gd name="connsiteY0" fmla="*/ 1186669 h 2512105"/>
                <a:gd name="connsiteX1" fmla="*/ 1247386 w 1374173"/>
                <a:gd name="connsiteY1" fmla="*/ 256 h 2512105"/>
                <a:gd name="connsiteX2" fmla="*/ 1180621 w 1374173"/>
                <a:gd name="connsiteY2" fmla="*/ 1288269 h 2512105"/>
                <a:gd name="connsiteX3" fmla="*/ 1372739 w 1374173"/>
                <a:gd name="connsiteY3" fmla="*/ 2097037 h 2512105"/>
                <a:gd name="connsiteX4" fmla="*/ 1059971 w 1374173"/>
                <a:gd name="connsiteY4" fmla="*/ 2512105 h 2512105"/>
                <a:gd name="connsiteX5" fmla="*/ 885100 w 1374173"/>
                <a:gd name="connsiteY5" fmla="*/ 2441218 h 2512105"/>
                <a:gd name="connsiteX6" fmla="*/ 863902 w 1374173"/>
                <a:gd name="connsiteY6" fmla="*/ 2418008 h 2512105"/>
                <a:gd name="connsiteX7" fmla="*/ 828286 w 1374173"/>
                <a:gd name="connsiteY7" fmla="*/ 2441218 h 2512105"/>
                <a:gd name="connsiteX8" fmla="*/ 534478 w 1374173"/>
                <a:gd name="connsiteY8" fmla="*/ 2512105 h 2512105"/>
                <a:gd name="connsiteX9" fmla="*/ 8985 w 1374173"/>
                <a:gd name="connsiteY9" fmla="*/ 2097037 h 2512105"/>
                <a:gd name="connsiteX10" fmla="*/ 286828 w 1374173"/>
                <a:gd name="connsiteY10" fmla="*/ 1186669 h 2512105"/>
                <a:gd name="connsiteX0" fmla="*/ 286828 w 1375902"/>
                <a:gd name="connsiteY0" fmla="*/ 1186639 h 2512075"/>
                <a:gd name="connsiteX1" fmla="*/ 1247386 w 1375902"/>
                <a:gd name="connsiteY1" fmla="*/ 226 h 2512075"/>
                <a:gd name="connsiteX2" fmla="*/ 1225071 w 1375902"/>
                <a:gd name="connsiteY2" fmla="*/ 1281889 h 2512075"/>
                <a:gd name="connsiteX3" fmla="*/ 1372739 w 1375902"/>
                <a:gd name="connsiteY3" fmla="*/ 2097007 h 2512075"/>
                <a:gd name="connsiteX4" fmla="*/ 1059971 w 1375902"/>
                <a:gd name="connsiteY4" fmla="*/ 2512075 h 2512075"/>
                <a:gd name="connsiteX5" fmla="*/ 885100 w 1375902"/>
                <a:gd name="connsiteY5" fmla="*/ 2441188 h 2512075"/>
                <a:gd name="connsiteX6" fmla="*/ 863902 w 1375902"/>
                <a:gd name="connsiteY6" fmla="*/ 2417978 h 2512075"/>
                <a:gd name="connsiteX7" fmla="*/ 828286 w 1375902"/>
                <a:gd name="connsiteY7" fmla="*/ 2441188 h 2512075"/>
                <a:gd name="connsiteX8" fmla="*/ 534478 w 1375902"/>
                <a:gd name="connsiteY8" fmla="*/ 2512075 h 2512075"/>
                <a:gd name="connsiteX9" fmla="*/ 8985 w 1375902"/>
                <a:gd name="connsiteY9" fmla="*/ 2097007 h 2512075"/>
                <a:gd name="connsiteX10" fmla="*/ 286828 w 1375902"/>
                <a:gd name="connsiteY10" fmla="*/ 1186639 h 2512075"/>
                <a:gd name="connsiteX0" fmla="*/ 286828 w 1376402"/>
                <a:gd name="connsiteY0" fmla="*/ 1186639 h 2512075"/>
                <a:gd name="connsiteX1" fmla="*/ 1247386 w 1376402"/>
                <a:gd name="connsiteY1" fmla="*/ 226 h 2512075"/>
                <a:gd name="connsiteX2" fmla="*/ 1225071 w 1376402"/>
                <a:gd name="connsiteY2" fmla="*/ 1281889 h 2512075"/>
                <a:gd name="connsiteX3" fmla="*/ 1372739 w 1376402"/>
                <a:gd name="connsiteY3" fmla="*/ 2097007 h 2512075"/>
                <a:gd name="connsiteX4" fmla="*/ 1059971 w 1376402"/>
                <a:gd name="connsiteY4" fmla="*/ 2512075 h 2512075"/>
                <a:gd name="connsiteX5" fmla="*/ 885100 w 1376402"/>
                <a:gd name="connsiteY5" fmla="*/ 2441188 h 2512075"/>
                <a:gd name="connsiteX6" fmla="*/ 863902 w 1376402"/>
                <a:gd name="connsiteY6" fmla="*/ 2417978 h 2512075"/>
                <a:gd name="connsiteX7" fmla="*/ 828286 w 1376402"/>
                <a:gd name="connsiteY7" fmla="*/ 2441188 h 2512075"/>
                <a:gd name="connsiteX8" fmla="*/ 534478 w 1376402"/>
                <a:gd name="connsiteY8" fmla="*/ 2512075 h 2512075"/>
                <a:gd name="connsiteX9" fmla="*/ 8985 w 1376402"/>
                <a:gd name="connsiteY9" fmla="*/ 2097007 h 2512075"/>
                <a:gd name="connsiteX10" fmla="*/ 286828 w 1376402"/>
                <a:gd name="connsiteY10" fmla="*/ 1186639 h 2512075"/>
                <a:gd name="connsiteX0" fmla="*/ 286828 w 1373265"/>
                <a:gd name="connsiteY0" fmla="*/ 1186639 h 2512075"/>
                <a:gd name="connsiteX1" fmla="*/ 1247386 w 1373265"/>
                <a:gd name="connsiteY1" fmla="*/ 226 h 2512075"/>
                <a:gd name="connsiteX2" fmla="*/ 1225071 w 1373265"/>
                <a:gd name="connsiteY2" fmla="*/ 1281889 h 2512075"/>
                <a:gd name="connsiteX3" fmla="*/ 1372739 w 1373265"/>
                <a:gd name="connsiteY3" fmla="*/ 2097007 h 2512075"/>
                <a:gd name="connsiteX4" fmla="*/ 1059971 w 1373265"/>
                <a:gd name="connsiteY4" fmla="*/ 2512075 h 2512075"/>
                <a:gd name="connsiteX5" fmla="*/ 885100 w 1373265"/>
                <a:gd name="connsiteY5" fmla="*/ 2441188 h 2512075"/>
                <a:gd name="connsiteX6" fmla="*/ 863902 w 1373265"/>
                <a:gd name="connsiteY6" fmla="*/ 2417978 h 2512075"/>
                <a:gd name="connsiteX7" fmla="*/ 828286 w 1373265"/>
                <a:gd name="connsiteY7" fmla="*/ 2441188 h 2512075"/>
                <a:gd name="connsiteX8" fmla="*/ 534478 w 1373265"/>
                <a:gd name="connsiteY8" fmla="*/ 2512075 h 2512075"/>
                <a:gd name="connsiteX9" fmla="*/ 8985 w 1373265"/>
                <a:gd name="connsiteY9" fmla="*/ 2097007 h 2512075"/>
                <a:gd name="connsiteX10" fmla="*/ 286828 w 1373265"/>
                <a:gd name="connsiteY10" fmla="*/ 1186639 h 2512075"/>
                <a:gd name="connsiteX0" fmla="*/ 286839 w 1373276"/>
                <a:gd name="connsiteY0" fmla="*/ 1313607 h 2639043"/>
                <a:gd name="connsiteX1" fmla="*/ 1310897 w 1373276"/>
                <a:gd name="connsiteY1" fmla="*/ 194 h 2639043"/>
                <a:gd name="connsiteX2" fmla="*/ 1225082 w 1373276"/>
                <a:gd name="connsiteY2" fmla="*/ 1408857 h 2639043"/>
                <a:gd name="connsiteX3" fmla="*/ 1372750 w 1373276"/>
                <a:gd name="connsiteY3" fmla="*/ 2223975 h 2639043"/>
                <a:gd name="connsiteX4" fmla="*/ 1059982 w 1373276"/>
                <a:gd name="connsiteY4" fmla="*/ 2639043 h 2639043"/>
                <a:gd name="connsiteX5" fmla="*/ 885111 w 1373276"/>
                <a:gd name="connsiteY5" fmla="*/ 2568156 h 2639043"/>
                <a:gd name="connsiteX6" fmla="*/ 863913 w 1373276"/>
                <a:gd name="connsiteY6" fmla="*/ 2544946 h 2639043"/>
                <a:gd name="connsiteX7" fmla="*/ 828297 w 1373276"/>
                <a:gd name="connsiteY7" fmla="*/ 2568156 h 2639043"/>
                <a:gd name="connsiteX8" fmla="*/ 534489 w 1373276"/>
                <a:gd name="connsiteY8" fmla="*/ 2639043 h 2639043"/>
                <a:gd name="connsiteX9" fmla="*/ 8996 w 1373276"/>
                <a:gd name="connsiteY9" fmla="*/ 2223975 h 2639043"/>
                <a:gd name="connsiteX10" fmla="*/ 286839 w 1373276"/>
                <a:gd name="connsiteY10" fmla="*/ 1313607 h 2639043"/>
                <a:gd name="connsiteX0" fmla="*/ 270129 w 1375616"/>
                <a:gd name="connsiteY0" fmla="*/ 1300965 h 2639101"/>
                <a:gd name="connsiteX1" fmla="*/ 1313237 w 1375616"/>
                <a:gd name="connsiteY1" fmla="*/ 252 h 2639101"/>
                <a:gd name="connsiteX2" fmla="*/ 1227422 w 1375616"/>
                <a:gd name="connsiteY2" fmla="*/ 1408915 h 2639101"/>
                <a:gd name="connsiteX3" fmla="*/ 1375090 w 1375616"/>
                <a:gd name="connsiteY3" fmla="*/ 2224033 h 2639101"/>
                <a:gd name="connsiteX4" fmla="*/ 1062322 w 1375616"/>
                <a:gd name="connsiteY4" fmla="*/ 2639101 h 2639101"/>
                <a:gd name="connsiteX5" fmla="*/ 887451 w 1375616"/>
                <a:gd name="connsiteY5" fmla="*/ 2568214 h 2639101"/>
                <a:gd name="connsiteX6" fmla="*/ 866253 w 1375616"/>
                <a:gd name="connsiteY6" fmla="*/ 2545004 h 2639101"/>
                <a:gd name="connsiteX7" fmla="*/ 830637 w 1375616"/>
                <a:gd name="connsiteY7" fmla="*/ 2568214 h 2639101"/>
                <a:gd name="connsiteX8" fmla="*/ 536829 w 1375616"/>
                <a:gd name="connsiteY8" fmla="*/ 2639101 h 2639101"/>
                <a:gd name="connsiteX9" fmla="*/ 11336 w 1375616"/>
                <a:gd name="connsiteY9" fmla="*/ 2224033 h 2639101"/>
                <a:gd name="connsiteX10" fmla="*/ 270129 w 1375616"/>
                <a:gd name="connsiteY10" fmla="*/ 1300965 h 2639101"/>
                <a:gd name="connsiteX0" fmla="*/ 271106 w 1376593"/>
                <a:gd name="connsiteY0" fmla="*/ 1300983 h 2639119"/>
                <a:gd name="connsiteX1" fmla="*/ 1314214 w 1376593"/>
                <a:gd name="connsiteY1" fmla="*/ 270 h 2639119"/>
                <a:gd name="connsiteX2" fmla="*/ 1228399 w 1376593"/>
                <a:gd name="connsiteY2" fmla="*/ 1408933 h 2639119"/>
                <a:gd name="connsiteX3" fmla="*/ 1376067 w 1376593"/>
                <a:gd name="connsiteY3" fmla="*/ 2224051 h 2639119"/>
                <a:gd name="connsiteX4" fmla="*/ 1063299 w 1376593"/>
                <a:gd name="connsiteY4" fmla="*/ 2639119 h 2639119"/>
                <a:gd name="connsiteX5" fmla="*/ 888428 w 1376593"/>
                <a:gd name="connsiteY5" fmla="*/ 2568232 h 2639119"/>
                <a:gd name="connsiteX6" fmla="*/ 867230 w 1376593"/>
                <a:gd name="connsiteY6" fmla="*/ 2545022 h 2639119"/>
                <a:gd name="connsiteX7" fmla="*/ 831614 w 1376593"/>
                <a:gd name="connsiteY7" fmla="*/ 2568232 h 2639119"/>
                <a:gd name="connsiteX8" fmla="*/ 537806 w 1376593"/>
                <a:gd name="connsiteY8" fmla="*/ 2639119 h 2639119"/>
                <a:gd name="connsiteX9" fmla="*/ 12313 w 1376593"/>
                <a:gd name="connsiteY9" fmla="*/ 2224051 h 2639119"/>
                <a:gd name="connsiteX10" fmla="*/ 271106 w 1376593"/>
                <a:gd name="connsiteY10" fmla="*/ 1300983 h 263911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</a:cxnLst>
              <a:rect l="l" t="t" r="r" b="b"/>
              <a:pathLst>
                <a:path w="1376593" h="2639119">
                  <a:moveTo>
                    <a:pt x="271106" y="1300983"/>
                  </a:moveTo>
                  <a:cubicBezTo>
                    <a:pt x="500789" y="866853"/>
                    <a:pt x="1154665" y="-17722"/>
                    <a:pt x="1314214" y="270"/>
                  </a:cubicBezTo>
                  <a:cubicBezTo>
                    <a:pt x="1473763" y="18262"/>
                    <a:pt x="1218090" y="1038303"/>
                    <a:pt x="1228399" y="1408933"/>
                  </a:cubicBezTo>
                  <a:cubicBezTo>
                    <a:pt x="1238708" y="1779563"/>
                    <a:pt x="1365484" y="1999970"/>
                    <a:pt x="1376067" y="2224051"/>
                  </a:cubicBezTo>
                  <a:cubicBezTo>
                    <a:pt x="1386650" y="2448132"/>
                    <a:pt x="1236036" y="2639119"/>
                    <a:pt x="1063299" y="2639119"/>
                  </a:cubicBezTo>
                  <a:cubicBezTo>
                    <a:pt x="998523" y="2639119"/>
                    <a:pt x="938346" y="2612987"/>
                    <a:pt x="888428" y="2568232"/>
                  </a:cubicBezTo>
                  <a:lnTo>
                    <a:pt x="867230" y="2545022"/>
                  </a:lnTo>
                  <a:lnTo>
                    <a:pt x="831614" y="2568232"/>
                  </a:lnTo>
                  <a:cubicBezTo>
                    <a:pt x="747745" y="2612987"/>
                    <a:pt x="646639" y="2639119"/>
                    <a:pt x="537806" y="2639119"/>
                  </a:cubicBezTo>
                  <a:cubicBezTo>
                    <a:pt x="247584" y="2639119"/>
                    <a:pt x="56763" y="2447074"/>
                    <a:pt x="12313" y="2224051"/>
                  </a:cubicBezTo>
                  <a:cubicBezTo>
                    <a:pt x="-32137" y="2001028"/>
                    <a:pt x="41423" y="1735113"/>
                    <a:pt x="271106" y="1300983"/>
                  </a:cubicBezTo>
                  <a:close/>
                </a:path>
              </a:pathLst>
            </a:custGeom>
            <a:solidFill>
              <a:srgbClr val="DEEBF7">
                <a:alpha val="50196"/>
              </a:srgbClr>
            </a:solidFill>
            <a:ln>
              <a:solidFill>
                <a:srgbClr val="00B0F0">
                  <a:alpha val="50000"/>
                </a:srgb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41" name="フリーフォーム: 図形 40">
              <a:extLst>
                <a:ext uri="{FF2B5EF4-FFF2-40B4-BE49-F238E27FC236}">
                  <a16:creationId xmlns:a16="http://schemas.microsoft.com/office/drawing/2014/main" id="{E8E80033-A22B-4827-BD6F-467DD037F3DE}"/>
                </a:ext>
              </a:extLst>
            </p:cNvPr>
            <p:cNvSpPr/>
            <p:nvPr/>
          </p:nvSpPr>
          <p:spPr>
            <a:xfrm rot="20700000" flipH="1">
              <a:off x="4357642" y="1726876"/>
              <a:ext cx="1089573" cy="2088862"/>
            </a:xfrm>
            <a:custGeom>
              <a:avLst/>
              <a:gdLst>
                <a:gd name="connsiteX0" fmla="*/ 525493 w 1363754"/>
                <a:gd name="connsiteY0" fmla="*/ 0 h 830136"/>
                <a:gd name="connsiteX1" fmla="*/ 819301 w 1363754"/>
                <a:gd name="connsiteY1" fmla="*/ 70887 h 830136"/>
                <a:gd name="connsiteX2" fmla="*/ 854917 w 1363754"/>
                <a:gd name="connsiteY2" fmla="*/ 94098 h 830136"/>
                <a:gd name="connsiteX3" fmla="*/ 876115 w 1363754"/>
                <a:gd name="connsiteY3" fmla="*/ 70887 h 830136"/>
                <a:gd name="connsiteX4" fmla="*/ 1050986 w 1363754"/>
                <a:gd name="connsiteY4" fmla="*/ 0 h 830136"/>
                <a:gd name="connsiteX5" fmla="*/ 1363754 w 1363754"/>
                <a:gd name="connsiteY5" fmla="*/ 415068 h 830136"/>
                <a:gd name="connsiteX6" fmla="*/ 1050986 w 1363754"/>
                <a:gd name="connsiteY6" fmla="*/ 830136 h 830136"/>
                <a:gd name="connsiteX7" fmla="*/ 876115 w 1363754"/>
                <a:gd name="connsiteY7" fmla="*/ 759249 h 830136"/>
                <a:gd name="connsiteX8" fmla="*/ 854917 w 1363754"/>
                <a:gd name="connsiteY8" fmla="*/ 736039 h 830136"/>
                <a:gd name="connsiteX9" fmla="*/ 819301 w 1363754"/>
                <a:gd name="connsiteY9" fmla="*/ 759249 h 830136"/>
                <a:gd name="connsiteX10" fmla="*/ 525493 w 1363754"/>
                <a:gd name="connsiteY10" fmla="*/ 830136 h 830136"/>
                <a:gd name="connsiteX11" fmla="*/ 0 w 1363754"/>
                <a:gd name="connsiteY11" fmla="*/ 415068 h 830136"/>
                <a:gd name="connsiteX12" fmla="*/ 525493 w 1363754"/>
                <a:gd name="connsiteY12" fmla="*/ 0 h 830136"/>
                <a:gd name="connsiteX0" fmla="*/ 525493 w 1363754"/>
                <a:gd name="connsiteY0" fmla="*/ 0 h 830136"/>
                <a:gd name="connsiteX1" fmla="*/ 819301 w 1363754"/>
                <a:gd name="connsiteY1" fmla="*/ 70887 h 830136"/>
                <a:gd name="connsiteX2" fmla="*/ 854917 w 1363754"/>
                <a:gd name="connsiteY2" fmla="*/ 94098 h 830136"/>
                <a:gd name="connsiteX3" fmla="*/ 1050986 w 1363754"/>
                <a:gd name="connsiteY3" fmla="*/ 0 h 830136"/>
                <a:gd name="connsiteX4" fmla="*/ 1363754 w 1363754"/>
                <a:gd name="connsiteY4" fmla="*/ 415068 h 830136"/>
                <a:gd name="connsiteX5" fmla="*/ 1050986 w 1363754"/>
                <a:gd name="connsiteY5" fmla="*/ 830136 h 830136"/>
                <a:gd name="connsiteX6" fmla="*/ 876115 w 1363754"/>
                <a:gd name="connsiteY6" fmla="*/ 759249 h 830136"/>
                <a:gd name="connsiteX7" fmla="*/ 854917 w 1363754"/>
                <a:gd name="connsiteY7" fmla="*/ 736039 h 830136"/>
                <a:gd name="connsiteX8" fmla="*/ 819301 w 1363754"/>
                <a:gd name="connsiteY8" fmla="*/ 759249 h 830136"/>
                <a:gd name="connsiteX9" fmla="*/ 525493 w 1363754"/>
                <a:gd name="connsiteY9" fmla="*/ 830136 h 830136"/>
                <a:gd name="connsiteX10" fmla="*/ 0 w 1363754"/>
                <a:gd name="connsiteY10" fmla="*/ 415068 h 830136"/>
                <a:gd name="connsiteX11" fmla="*/ 525493 w 1363754"/>
                <a:gd name="connsiteY11" fmla="*/ 0 h 830136"/>
                <a:gd name="connsiteX0" fmla="*/ 525493 w 1363754"/>
                <a:gd name="connsiteY0" fmla="*/ 0 h 830136"/>
                <a:gd name="connsiteX1" fmla="*/ 819301 w 1363754"/>
                <a:gd name="connsiteY1" fmla="*/ 70887 h 830136"/>
                <a:gd name="connsiteX2" fmla="*/ 1050986 w 1363754"/>
                <a:gd name="connsiteY2" fmla="*/ 0 h 830136"/>
                <a:gd name="connsiteX3" fmla="*/ 1363754 w 1363754"/>
                <a:gd name="connsiteY3" fmla="*/ 415068 h 830136"/>
                <a:gd name="connsiteX4" fmla="*/ 1050986 w 1363754"/>
                <a:gd name="connsiteY4" fmla="*/ 830136 h 830136"/>
                <a:gd name="connsiteX5" fmla="*/ 876115 w 1363754"/>
                <a:gd name="connsiteY5" fmla="*/ 759249 h 830136"/>
                <a:gd name="connsiteX6" fmla="*/ 854917 w 1363754"/>
                <a:gd name="connsiteY6" fmla="*/ 736039 h 830136"/>
                <a:gd name="connsiteX7" fmla="*/ 819301 w 1363754"/>
                <a:gd name="connsiteY7" fmla="*/ 759249 h 830136"/>
                <a:gd name="connsiteX8" fmla="*/ 525493 w 1363754"/>
                <a:gd name="connsiteY8" fmla="*/ 830136 h 830136"/>
                <a:gd name="connsiteX9" fmla="*/ 0 w 1363754"/>
                <a:gd name="connsiteY9" fmla="*/ 415068 h 830136"/>
                <a:gd name="connsiteX10" fmla="*/ 525493 w 1363754"/>
                <a:gd name="connsiteY10" fmla="*/ 0 h 830136"/>
                <a:gd name="connsiteX0" fmla="*/ 525493 w 1363754"/>
                <a:gd name="connsiteY0" fmla="*/ 1682568 h 2512704"/>
                <a:gd name="connsiteX1" fmla="*/ 1238401 w 1363754"/>
                <a:gd name="connsiteY1" fmla="*/ 855 h 2512704"/>
                <a:gd name="connsiteX2" fmla="*/ 1050986 w 1363754"/>
                <a:gd name="connsiteY2" fmla="*/ 1682568 h 2512704"/>
                <a:gd name="connsiteX3" fmla="*/ 1363754 w 1363754"/>
                <a:gd name="connsiteY3" fmla="*/ 2097636 h 2512704"/>
                <a:gd name="connsiteX4" fmla="*/ 1050986 w 1363754"/>
                <a:gd name="connsiteY4" fmla="*/ 2512704 h 2512704"/>
                <a:gd name="connsiteX5" fmla="*/ 876115 w 1363754"/>
                <a:gd name="connsiteY5" fmla="*/ 2441817 h 2512704"/>
                <a:gd name="connsiteX6" fmla="*/ 854917 w 1363754"/>
                <a:gd name="connsiteY6" fmla="*/ 2418607 h 2512704"/>
                <a:gd name="connsiteX7" fmla="*/ 819301 w 1363754"/>
                <a:gd name="connsiteY7" fmla="*/ 2441817 h 2512704"/>
                <a:gd name="connsiteX8" fmla="*/ 525493 w 1363754"/>
                <a:gd name="connsiteY8" fmla="*/ 2512704 h 2512704"/>
                <a:gd name="connsiteX9" fmla="*/ 0 w 1363754"/>
                <a:gd name="connsiteY9" fmla="*/ 2097636 h 2512704"/>
                <a:gd name="connsiteX10" fmla="*/ 525493 w 1363754"/>
                <a:gd name="connsiteY10" fmla="*/ 1682568 h 2512704"/>
                <a:gd name="connsiteX0" fmla="*/ 376672 w 1367333"/>
                <a:gd name="connsiteY0" fmla="*/ 1244702 h 2512988"/>
                <a:gd name="connsiteX1" fmla="*/ 1241980 w 1367333"/>
                <a:gd name="connsiteY1" fmla="*/ 1139 h 2512988"/>
                <a:gd name="connsiteX2" fmla="*/ 1054565 w 1367333"/>
                <a:gd name="connsiteY2" fmla="*/ 1682852 h 2512988"/>
                <a:gd name="connsiteX3" fmla="*/ 1367333 w 1367333"/>
                <a:gd name="connsiteY3" fmla="*/ 2097920 h 2512988"/>
                <a:gd name="connsiteX4" fmla="*/ 1054565 w 1367333"/>
                <a:gd name="connsiteY4" fmla="*/ 2512988 h 2512988"/>
                <a:gd name="connsiteX5" fmla="*/ 879694 w 1367333"/>
                <a:gd name="connsiteY5" fmla="*/ 2442101 h 2512988"/>
                <a:gd name="connsiteX6" fmla="*/ 858496 w 1367333"/>
                <a:gd name="connsiteY6" fmla="*/ 2418891 h 2512988"/>
                <a:gd name="connsiteX7" fmla="*/ 822880 w 1367333"/>
                <a:gd name="connsiteY7" fmla="*/ 2442101 h 2512988"/>
                <a:gd name="connsiteX8" fmla="*/ 529072 w 1367333"/>
                <a:gd name="connsiteY8" fmla="*/ 2512988 h 2512988"/>
                <a:gd name="connsiteX9" fmla="*/ 3579 w 1367333"/>
                <a:gd name="connsiteY9" fmla="*/ 2097920 h 2512988"/>
                <a:gd name="connsiteX10" fmla="*/ 376672 w 1367333"/>
                <a:gd name="connsiteY10" fmla="*/ 1244702 h 2512988"/>
                <a:gd name="connsiteX0" fmla="*/ 375471 w 1366132"/>
                <a:gd name="connsiteY0" fmla="*/ 1245149 h 2513435"/>
                <a:gd name="connsiteX1" fmla="*/ 1240779 w 1366132"/>
                <a:gd name="connsiteY1" fmla="*/ 1586 h 2513435"/>
                <a:gd name="connsiteX2" fmla="*/ 1053364 w 1366132"/>
                <a:gd name="connsiteY2" fmla="*/ 1683299 h 2513435"/>
                <a:gd name="connsiteX3" fmla="*/ 1366132 w 1366132"/>
                <a:gd name="connsiteY3" fmla="*/ 2098367 h 2513435"/>
                <a:gd name="connsiteX4" fmla="*/ 1053364 w 1366132"/>
                <a:gd name="connsiteY4" fmla="*/ 2513435 h 2513435"/>
                <a:gd name="connsiteX5" fmla="*/ 878493 w 1366132"/>
                <a:gd name="connsiteY5" fmla="*/ 2442548 h 2513435"/>
                <a:gd name="connsiteX6" fmla="*/ 857295 w 1366132"/>
                <a:gd name="connsiteY6" fmla="*/ 2419338 h 2513435"/>
                <a:gd name="connsiteX7" fmla="*/ 821679 w 1366132"/>
                <a:gd name="connsiteY7" fmla="*/ 2442548 h 2513435"/>
                <a:gd name="connsiteX8" fmla="*/ 527871 w 1366132"/>
                <a:gd name="connsiteY8" fmla="*/ 2513435 h 2513435"/>
                <a:gd name="connsiteX9" fmla="*/ 2378 w 1366132"/>
                <a:gd name="connsiteY9" fmla="*/ 2098367 h 2513435"/>
                <a:gd name="connsiteX10" fmla="*/ 375471 w 1366132"/>
                <a:gd name="connsiteY10" fmla="*/ 1245149 h 2513435"/>
                <a:gd name="connsiteX0" fmla="*/ 286828 w 1372739"/>
                <a:gd name="connsiteY0" fmla="*/ 1188101 h 2513537"/>
                <a:gd name="connsiteX1" fmla="*/ 1247386 w 1372739"/>
                <a:gd name="connsiteY1" fmla="*/ 1688 h 2513537"/>
                <a:gd name="connsiteX2" fmla="*/ 1059971 w 1372739"/>
                <a:gd name="connsiteY2" fmla="*/ 1683401 h 2513537"/>
                <a:gd name="connsiteX3" fmla="*/ 1372739 w 1372739"/>
                <a:gd name="connsiteY3" fmla="*/ 2098469 h 2513537"/>
                <a:gd name="connsiteX4" fmla="*/ 1059971 w 1372739"/>
                <a:gd name="connsiteY4" fmla="*/ 2513537 h 2513537"/>
                <a:gd name="connsiteX5" fmla="*/ 885100 w 1372739"/>
                <a:gd name="connsiteY5" fmla="*/ 2442650 h 2513537"/>
                <a:gd name="connsiteX6" fmla="*/ 863902 w 1372739"/>
                <a:gd name="connsiteY6" fmla="*/ 2419440 h 2513537"/>
                <a:gd name="connsiteX7" fmla="*/ 828286 w 1372739"/>
                <a:gd name="connsiteY7" fmla="*/ 2442650 h 2513537"/>
                <a:gd name="connsiteX8" fmla="*/ 534478 w 1372739"/>
                <a:gd name="connsiteY8" fmla="*/ 2513537 h 2513537"/>
                <a:gd name="connsiteX9" fmla="*/ 8985 w 1372739"/>
                <a:gd name="connsiteY9" fmla="*/ 2098469 h 2513537"/>
                <a:gd name="connsiteX10" fmla="*/ 286828 w 1372739"/>
                <a:gd name="connsiteY10" fmla="*/ 1188101 h 2513537"/>
                <a:gd name="connsiteX0" fmla="*/ 286828 w 1372897"/>
                <a:gd name="connsiteY0" fmla="*/ 1188101 h 2513537"/>
                <a:gd name="connsiteX1" fmla="*/ 1247386 w 1372897"/>
                <a:gd name="connsiteY1" fmla="*/ 1688 h 2513537"/>
                <a:gd name="connsiteX2" fmla="*/ 1104421 w 1372897"/>
                <a:gd name="connsiteY2" fmla="*/ 1245251 h 2513537"/>
                <a:gd name="connsiteX3" fmla="*/ 1372739 w 1372897"/>
                <a:gd name="connsiteY3" fmla="*/ 2098469 h 2513537"/>
                <a:gd name="connsiteX4" fmla="*/ 1059971 w 1372897"/>
                <a:gd name="connsiteY4" fmla="*/ 2513537 h 2513537"/>
                <a:gd name="connsiteX5" fmla="*/ 885100 w 1372897"/>
                <a:gd name="connsiteY5" fmla="*/ 2442650 h 2513537"/>
                <a:gd name="connsiteX6" fmla="*/ 863902 w 1372897"/>
                <a:gd name="connsiteY6" fmla="*/ 2419440 h 2513537"/>
                <a:gd name="connsiteX7" fmla="*/ 828286 w 1372897"/>
                <a:gd name="connsiteY7" fmla="*/ 2442650 h 2513537"/>
                <a:gd name="connsiteX8" fmla="*/ 534478 w 1372897"/>
                <a:gd name="connsiteY8" fmla="*/ 2513537 h 2513537"/>
                <a:gd name="connsiteX9" fmla="*/ 8985 w 1372897"/>
                <a:gd name="connsiteY9" fmla="*/ 2098469 h 2513537"/>
                <a:gd name="connsiteX10" fmla="*/ 286828 w 1372897"/>
                <a:gd name="connsiteY10" fmla="*/ 1188101 h 2513537"/>
                <a:gd name="connsiteX0" fmla="*/ 286828 w 1372901"/>
                <a:gd name="connsiteY0" fmla="*/ 1188101 h 2513537"/>
                <a:gd name="connsiteX1" fmla="*/ 1247386 w 1372901"/>
                <a:gd name="connsiteY1" fmla="*/ 1688 h 2513537"/>
                <a:gd name="connsiteX2" fmla="*/ 1104421 w 1372901"/>
                <a:gd name="connsiteY2" fmla="*/ 1245251 h 2513537"/>
                <a:gd name="connsiteX3" fmla="*/ 1372739 w 1372901"/>
                <a:gd name="connsiteY3" fmla="*/ 2098469 h 2513537"/>
                <a:gd name="connsiteX4" fmla="*/ 1059971 w 1372901"/>
                <a:gd name="connsiteY4" fmla="*/ 2513537 h 2513537"/>
                <a:gd name="connsiteX5" fmla="*/ 885100 w 1372901"/>
                <a:gd name="connsiteY5" fmla="*/ 2442650 h 2513537"/>
                <a:gd name="connsiteX6" fmla="*/ 863902 w 1372901"/>
                <a:gd name="connsiteY6" fmla="*/ 2419440 h 2513537"/>
                <a:gd name="connsiteX7" fmla="*/ 828286 w 1372901"/>
                <a:gd name="connsiteY7" fmla="*/ 2442650 h 2513537"/>
                <a:gd name="connsiteX8" fmla="*/ 534478 w 1372901"/>
                <a:gd name="connsiteY8" fmla="*/ 2513537 h 2513537"/>
                <a:gd name="connsiteX9" fmla="*/ 8985 w 1372901"/>
                <a:gd name="connsiteY9" fmla="*/ 2098469 h 2513537"/>
                <a:gd name="connsiteX10" fmla="*/ 286828 w 1372901"/>
                <a:gd name="connsiteY10" fmla="*/ 1188101 h 2513537"/>
                <a:gd name="connsiteX0" fmla="*/ 286828 w 1372901"/>
                <a:gd name="connsiteY0" fmla="*/ 1188587 h 2514023"/>
                <a:gd name="connsiteX1" fmla="*/ 1247386 w 1372901"/>
                <a:gd name="connsiteY1" fmla="*/ 2174 h 2514023"/>
                <a:gd name="connsiteX2" fmla="*/ 1104421 w 1372901"/>
                <a:gd name="connsiteY2" fmla="*/ 1245737 h 2514023"/>
                <a:gd name="connsiteX3" fmla="*/ 1372739 w 1372901"/>
                <a:gd name="connsiteY3" fmla="*/ 2098955 h 2514023"/>
                <a:gd name="connsiteX4" fmla="*/ 1059971 w 1372901"/>
                <a:gd name="connsiteY4" fmla="*/ 2514023 h 2514023"/>
                <a:gd name="connsiteX5" fmla="*/ 885100 w 1372901"/>
                <a:gd name="connsiteY5" fmla="*/ 2443136 h 2514023"/>
                <a:gd name="connsiteX6" fmla="*/ 863902 w 1372901"/>
                <a:gd name="connsiteY6" fmla="*/ 2419926 h 2514023"/>
                <a:gd name="connsiteX7" fmla="*/ 828286 w 1372901"/>
                <a:gd name="connsiteY7" fmla="*/ 2443136 h 2514023"/>
                <a:gd name="connsiteX8" fmla="*/ 534478 w 1372901"/>
                <a:gd name="connsiteY8" fmla="*/ 2514023 h 2514023"/>
                <a:gd name="connsiteX9" fmla="*/ 8985 w 1372901"/>
                <a:gd name="connsiteY9" fmla="*/ 2098955 h 2514023"/>
                <a:gd name="connsiteX10" fmla="*/ 286828 w 1372901"/>
                <a:gd name="connsiteY10" fmla="*/ 1188587 h 2514023"/>
                <a:gd name="connsiteX0" fmla="*/ 286828 w 1374263"/>
                <a:gd name="connsiteY0" fmla="*/ 1186669 h 2512105"/>
                <a:gd name="connsiteX1" fmla="*/ 1247386 w 1374263"/>
                <a:gd name="connsiteY1" fmla="*/ 256 h 2512105"/>
                <a:gd name="connsiteX2" fmla="*/ 1180621 w 1374263"/>
                <a:gd name="connsiteY2" fmla="*/ 1288269 h 2512105"/>
                <a:gd name="connsiteX3" fmla="*/ 1372739 w 1374263"/>
                <a:gd name="connsiteY3" fmla="*/ 2097037 h 2512105"/>
                <a:gd name="connsiteX4" fmla="*/ 1059971 w 1374263"/>
                <a:gd name="connsiteY4" fmla="*/ 2512105 h 2512105"/>
                <a:gd name="connsiteX5" fmla="*/ 885100 w 1374263"/>
                <a:gd name="connsiteY5" fmla="*/ 2441218 h 2512105"/>
                <a:gd name="connsiteX6" fmla="*/ 863902 w 1374263"/>
                <a:gd name="connsiteY6" fmla="*/ 2418008 h 2512105"/>
                <a:gd name="connsiteX7" fmla="*/ 828286 w 1374263"/>
                <a:gd name="connsiteY7" fmla="*/ 2441218 h 2512105"/>
                <a:gd name="connsiteX8" fmla="*/ 534478 w 1374263"/>
                <a:gd name="connsiteY8" fmla="*/ 2512105 h 2512105"/>
                <a:gd name="connsiteX9" fmla="*/ 8985 w 1374263"/>
                <a:gd name="connsiteY9" fmla="*/ 2097037 h 2512105"/>
                <a:gd name="connsiteX10" fmla="*/ 286828 w 1374263"/>
                <a:gd name="connsiteY10" fmla="*/ 1186669 h 2512105"/>
                <a:gd name="connsiteX0" fmla="*/ 286828 w 1374173"/>
                <a:gd name="connsiteY0" fmla="*/ 1186669 h 2512105"/>
                <a:gd name="connsiteX1" fmla="*/ 1247386 w 1374173"/>
                <a:gd name="connsiteY1" fmla="*/ 256 h 2512105"/>
                <a:gd name="connsiteX2" fmla="*/ 1180621 w 1374173"/>
                <a:gd name="connsiteY2" fmla="*/ 1288269 h 2512105"/>
                <a:gd name="connsiteX3" fmla="*/ 1372739 w 1374173"/>
                <a:gd name="connsiteY3" fmla="*/ 2097037 h 2512105"/>
                <a:gd name="connsiteX4" fmla="*/ 1059971 w 1374173"/>
                <a:gd name="connsiteY4" fmla="*/ 2512105 h 2512105"/>
                <a:gd name="connsiteX5" fmla="*/ 885100 w 1374173"/>
                <a:gd name="connsiteY5" fmla="*/ 2441218 h 2512105"/>
                <a:gd name="connsiteX6" fmla="*/ 863902 w 1374173"/>
                <a:gd name="connsiteY6" fmla="*/ 2418008 h 2512105"/>
                <a:gd name="connsiteX7" fmla="*/ 828286 w 1374173"/>
                <a:gd name="connsiteY7" fmla="*/ 2441218 h 2512105"/>
                <a:gd name="connsiteX8" fmla="*/ 534478 w 1374173"/>
                <a:gd name="connsiteY8" fmla="*/ 2512105 h 2512105"/>
                <a:gd name="connsiteX9" fmla="*/ 8985 w 1374173"/>
                <a:gd name="connsiteY9" fmla="*/ 2097037 h 2512105"/>
                <a:gd name="connsiteX10" fmla="*/ 286828 w 1374173"/>
                <a:gd name="connsiteY10" fmla="*/ 1186669 h 2512105"/>
                <a:gd name="connsiteX0" fmla="*/ 286828 w 1375902"/>
                <a:gd name="connsiteY0" fmla="*/ 1186639 h 2512075"/>
                <a:gd name="connsiteX1" fmla="*/ 1247386 w 1375902"/>
                <a:gd name="connsiteY1" fmla="*/ 226 h 2512075"/>
                <a:gd name="connsiteX2" fmla="*/ 1225071 w 1375902"/>
                <a:gd name="connsiteY2" fmla="*/ 1281889 h 2512075"/>
                <a:gd name="connsiteX3" fmla="*/ 1372739 w 1375902"/>
                <a:gd name="connsiteY3" fmla="*/ 2097007 h 2512075"/>
                <a:gd name="connsiteX4" fmla="*/ 1059971 w 1375902"/>
                <a:gd name="connsiteY4" fmla="*/ 2512075 h 2512075"/>
                <a:gd name="connsiteX5" fmla="*/ 885100 w 1375902"/>
                <a:gd name="connsiteY5" fmla="*/ 2441188 h 2512075"/>
                <a:gd name="connsiteX6" fmla="*/ 863902 w 1375902"/>
                <a:gd name="connsiteY6" fmla="*/ 2417978 h 2512075"/>
                <a:gd name="connsiteX7" fmla="*/ 828286 w 1375902"/>
                <a:gd name="connsiteY7" fmla="*/ 2441188 h 2512075"/>
                <a:gd name="connsiteX8" fmla="*/ 534478 w 1375902"/>
                <a:gd name="connsiteY8" fmla="*/ 2512075 h 2512075"/>
                <a:gd name="connsiteX9" fmla="*/ 8985 w 1375902"/>
                <a:gd name="connsiteY9" fmla="*/ 2097007 h 2512075"/>
                <a:gd name="connsiteX10" fmla="*/ 286828 w 1375902"/>
                <a:gd name="connsiteY10" fmla="*/ 1186639 h 2512075"/>
                <a:gd name="connsiteX0" fmla="*/ 286828 w 1376402"/>
                <a:gd name="connsiteY0" fmla="*/ 1186639 h 2512075"/>
                <a:gd name="connsiteX1" fmla="*/ 1247386 w 1376402"/>
                <a:gd name="connsiteY1" fmla="*/ 226 h 2512075"/>
                <a:gd name="connsiteX2" fmla="*/ 1225071 w 1376402"/>
                <a:gd name="connsiteY2" fmla="*/ 1281889 h 2512075"/>
                <a:gd name="connsiteX3" fmla="*/ 1372739 w 1376402"/>
                <a:gd name="connsiteY3" fmla="*/ 2097007 h 2512075"/>
                <a:gd name="connsiteX4" fmla="*/ 1059971 w 1376402"/>
                <a:gd name="connsiteY4" fmla="*/ 2512075 h 2512075"/>
                <a:gd name="connsiteX5" fmla="*/ 885100 w 1376402"/>
                <a:gd name="connsiteY5" fmla="*/ 2441188 h 2512075"/>
                <a:gd name="connsiteX6" fmla="*/ 863902 w 1376402"/>
                <a:gd name="connsiteY6" fmla="*/ 2417978 h 2512075"/>
                <a:gd name="connsiteX7" fmla="*/ 828286 w 1376402"/>
                <a:gd name="connsiteY7" fmla="*/ 2441188 h 2512075"/>
                <a:gd name="connsiteX8" fmla="*/ 534478 w 1376402"/>
                <a:gd name="connsiteY8" fmla="*/ 2512075 h 2512075"/>
                <a:gd name="connsiteX9" fmla="*/ 8985 w 1376402"/>
                <a:gd name="connsiteY9" fmla="*/ 2097007 h 2512075"/>
                <a:gd name="connsiteX10" fmla="*/ 286828 w 1376402"/>
                <a:gd name="connsiteY10" fmla="*/ 1186639 h 2512075"/>
                <a:gd name="connsiteX0" fmla="*/ 286828 w 1373265"/>
                <a:gd name="connsiteY0" fmla="*/ 1186639 h 2512075"/>
                <a:gd name="connsiteX1" fmla="*/ 1247386 w 1373265"/>
                <a:gd name="connsiteY1" fmla="*/ 226 h 2512075"/>
                <a:gd name="connsiteX2" fmla="*/ 1225071 w 1373265"/>
                <a:gd name="connsiteY2" fmla="*/ 1281889 h 2512075"/>
                <a:gd name="connsiteX3" fmla="*/ 1372739 w 1373265"/>
                <a:gd name="connsiteY3" fmla="*/ 2097007 h 2512075"/>
                <a:gd name="connsiteX4" fmla="*/ 1059971 w 1373265"/>
                <a:gd name="connsiteY4" fmla="*/ 2512075 h 2512075"/>
                <a:gd name="connsiteX5" fmla="*/ 885100 w 1373265"/>
                <a:gd name="connsiteY5" fmla="*/ 2441188 h 2512075"/>
                <a:gd name="connsiteX6" fmla="*/ 863902 w 1373265"/>
                <a:gd name="connsiteY6" fmla="*/ 2417978 h 2512075"/>
                <a:gd name="connsiteX7" fmla="*/ 828286 w 1373265"/>
                <a:gd name="connsiteY7" fmla="*/ 2441188 h 2512075"/>
                <a:gd name="connsiteX8" fmla="*/ 534478 w 1373265"/>
                <a:gd name="connsiteY8" fmla="*/ 2512075 h 2512075"/>
                <a:gd name="connsiteX9" fmla="*/ 8985 w 1373265"/>
                <a:gd name="connsiteY9" fmla="*/ 2097007 h 2512075"/>
                <a:gd name="connsiteX10" fmla="*/ 286828 w 1373265"/>
                <a:gd name="connsiteY10" fmla="*/ 1186639 h 2512075"/>
                <a:gd name="connsiteX0" fmla="*/ 286839 w 1373276"/>
                <a:gd name="connsiteY0" fmla="*/ 1313607 h 2639043"/>
                <a:gd name="connsiteX1" fmla="*/ 1310897 w 1373276"/>
                <a:gd name="connsiteY1" fmla="*/ 194 h 2639043"/>
                <a:gd name="connsiteX2" fmla="*/ 1225082 w 1373276"/>
                <a:gd name="connsiteY2" fmla="*/ 1408857 h 2639043"/>
                <a:gd name="connsiteX3" fmla="*/ 1372750 w 1373276"/>
                <a:gd name="connsiteY3" fmla="*/ 2223975 h 2639043"/>
                <a:gd name="connsiteX4" fmla="*/ 1059982 w 1373276"/>
                <a:gd name="connsiteY4" fmla="*/ 2639043 h 2639043"/>
                <a:gd name="connsiteX5" fmla="*/ 885111 w 1373276"/>
                <a:gd name="connsiteY5" fmla="*/ 2568156 h 2639043"/>
                <a:gd name="connsiteX6" fmla="*/ 863913 w 1373276"/>
                <a:gd name="connsiteY6" fmla="*/ 2544946 h 2639043"/>
                <a:gd name="connsiteX7" fmla="*/ 828297 w 1373276"/>
                <a:gd name="connsiteY7" fmla="*/ 2568156 h 2639043"/>
                <a:gd name="connsiteX8" fmla="*/ 534489 w 1373276"/>
                <a:gd name="connsiteY8" fmla="*/ 2639043 h 2639043"/>
                <a:gd name="connsiteX9" fmla="*/ 8996 w 1373276"/>
                <a:gd name="connsiteY9" fmla="*/ 2223975 h 2639043"/>
                <a:gd name="connsiteX10" fmla="*/ 286839 w 1373276"/>
                <a:gd name="connsiteY10" fmla="*/ 1313607 h 2639043"/>
                <a:gd name="connsiteX0" fmla="*/ 270129 w 1375616"/>
                <a:gd name="connsiteY0" fmla="*/ 1300965 h 2639101"/>
                <a:gd name="connsiteX1" fmla="*/ 1313237 w 1375616"/>
                <a:gd name="connsiteY1" fmla="*/ 252 h 2639101"/>
                <a:gd name="connsiteX2" fmla="*/ 1227422 w 1375616"/>
                <a:gd name="connsiteY2" fmla="*/ 1408915 h 2639101"/>
                <a:gd name="connsiteX3" fmla="*/ 1375090 w 1375616"/>
                <a:gd name="connsiteY3" fmla="*/ 2224033 h 2639101"/>
                <a:gd name="connsiteX4" fmla="*/ 1062322 w 1375616"/>
                <a:gd name="connsiteY4" fmla="*/ 2639101 h 2639101"/>
                <a:gd name="connsiteX5" fmla="*/ 887451 w 1375616"/>
                <a:gd name="connsiteY5" fmla="*/ 2568214 h 2639101"/>
                <a:gd name="connsiteX6" fmla="*/ 866253 w 1375616"/>
                <a:gd name="connsiteY6" fmla="*/ 2545004 h 2639101"/>
                <a:gd name="connsiteX7" fmla="*/ 830637 w 1375616"/>
                <a:gd name="connsiteY7" fmla="*/ 2568214 h 2639101"/>
                <a:gd name="connsiteX8" fmla="*/ 536829 w 1375616"/>
                <a:gd name="connsiteY8" fmla="*/ 2639101 h 2639101"/>
                <a:gd name="connsiteX9" fmla="*/ 11336 w 1375616"/>
                <a:gd name="connsiteY9" fmla="*/ 2224033 h 2639101"/>
                <a:gd name="connsiteX10" fmla="*/ 270129 w 1375616"/>
                <a:gd name="connsiteY10" fmla="*/ 1300965 h 2639101"/>
                <a:gd name="connsiteX0" fmla="*/ 271106 w 1376593"/>
                <a:gd name="connsiteY0" fmla="*/ 1300983 h 2639119"/>
                <a:gd name="connsiteX1" fmla="*/ 1314214 w 1376593"/>
                <a:gd name="connsiteY1" fmla="*/ 270 h 2639119"/>
                <a:gd name="connsiteX2" fmla="*/ 1228399 w 1376593"/>
                <a:gd name="connsiteY2" fmla="*/ 1408933 h 2639119"/>
                <a:gd name="connsiteX3" fmla="*/ 1376067 w 1376593"/>
                <a:gd name="connsiteY3" fmla="*/ 2224051 h 2639119"/>
                <a:gd name="connsiteX4" fmla="*/ 1063299 w 1376593"/>
                <a:gd name="connsiteY4" fmla="*/ 2639119 h 2639119"/>
                <a:gd name="connsiteX5" fmla="*/ 888428 w 1376593"/>
                <a:gd name="connsiteY5" fmla="*/ 2568232 h 2639119"/>
                <a:gd name="connsiteX6" fmla="*/ 867230 w 1376593"/>
                <a:gd name="connsiteY6" fmla="*/ 2545022 h 2639119"/>
                <a:gd name="connsiteX7" fmla="*/ 831614 w 1376593"/>
                <a:gd name="connsiteY7" fmla="*/ 2568232 h 2639119"/>
                <a:gd name="connsiteX8" fmla="*/ 537806 w 1376593"/>
                <a:gd name="connsiteY8" fmla="*/ 2639119 h 2639119"/>
                <a:gd name="connsiteX9" fmla="*/ 12313 w 1376593"/>
                <a:gd name="connsiteY9" fmla="*/ 2224051 h 2639119"/>
                <a:gd name="connsiteX10" fmla="*/ 271106 w 1376593"/>
                <a:gd name="connsiteY10" fmla="*/ 1300983 h 263911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</a:cxnLst>
              <a:rect l="l" t="t" r="r" b="b"/>
              <a:pathLst>
                <a:path w="1376593" h="2639119">
                  <a:moveTo>
                    <a:pt x="271106" y="1300983"/>
                  </a:moveTo>
                  <a:cubicBezTo>
                    <a:pt x="500789" y="866853"/>
                    <a:pt x="1154665" y="-17722"/>
                    <a:pt x="1314214" y="270"/>
                  </a:cubicBezTo>
                  <a:cubicBezTo>
                    <a:pt x="1473763" y="18262"/>
                    <a:pt x="1218090" y="1038303"/>
                    <a:pt x="1228399" y="1408933"/>
                  </a:cubicBezTo>
                  <a:cubicBezTo>
                    <a:pt x="1238708" y="1779563"/>
                    <a:pt x="1365484" y="1999970"/>
                    <a:pt x="1376067" y="2224051"/>
                  </a:cubicBezTo>
                  <a:cubicBezTo>
                    <a:pt x="1386650" y="2448132"/>
                    <a:pt x="1236036" y="2639119"/>
                    <a:pt x="1063299" y="2639119"/>
                  </a:cubicBezTo>
                  <a:cubicBezTo>
                    <a:pt x="998523" y="2639119"/>
                    <a:pt x="938346" y="2612987"/>
                    <a:pt x="888428" y="2568232"/>
                  </a:cubicBezTo>
                  <a:lnTo>
                    <a:pt x="867230" y="2545022"/>
                  </a:lnTo>
                  <a:lnTo>
                    <a:pt x="831614" y="2568232"/>
                  </a:lnTo>
                  <a:cubicBezTo>
                    <a:pt x="747745" y="2612987"/>
                    <a:pt x="646639" y="2639119"/>
                    <a:pt x="537806" y="2639119"/>
                  </a:cubicBezTo>
                  <a:cubicBezTo>
                    <a:pt x="247584" y="2639119"/>
                    <a:pt x="56763" y="2447074"/>
                    <a:pt x="12313" y="2224051"/>
                  </a:cubicBezTo>
                  <a:cubicBezTo>
                    <a:pt x="-32137" y="2001028"/>
                    <a:pt x="41423" y="1735113"/>
                    <a:pt x="271106" y="1300983"/>
                  </a:cubicBezTo>
                  <a:close/>
                </a:path>
              </a:pathLst>
            </a:custGeom>
            <a:solidFill>
              <a:srgbClr val="DEEBF7">
                <a:alpha val="50196"/>
              </a:srgbClr>
            </a:solidFill>
            <a:ln>
              <a:solidFill>
                <a:srgbClr val="00B0F0">
                  <a:alpha val="50000"/>
                </a:srgb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42" name="星: 12 pt 41">
              <a:extLst>
                <a:ext uri="{FF2B5EF4-FFF2-40B4-BE49-F238E27FC236}">
                  <a16:creationId xmlns:a16="http://schemas.microsoft.com/office/drawing/2014/main" id="{DB3436D8-A5F0-445E-B602-86683F4A9D64}"/>
                </a:ext>
              </a:extLst>
            </p:cNvPr>
            <p:cNvSpPr/>
            <p:nvPr/>
          </p:nvSpPr>
          <p:spPr>
            <a:xfrm>
              <a:off x="3560408" y="1606243"/>
              <a:ext cx="866812" cy="480308"/>
            </a:xfrm>
            <a:prstGeom prst="star12">
              <a:avLst>
                <a:gd name="adj" fmla="val 44079"/>
              </a:avLst>
            </a:prstGeom>
            <a:solidFill>
              <a:schemeClr val="accent4">
                <a:lumMod val="40000"/>
                <a:lumOff val="60000"/>
              </a:schemeClr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3" name="楕円 42">
              <a:extLst>
                <a:ext uri="{FF2B5EF4-FFF2-40B4-BE49-F238E27FC236}">
                  <a16:creationId xmlns:a16="http://schemas.microsoft.com/office/drawing/2014/main" id="{33E7503E-9947-47CD-8C56-32103FA0C0F2}"/>
                </a:ext>
              </a:extLst>
            </p:cNvPr>
            <p:cNvSpPr/>
            <p:nvPr/>
          </p:nvSpPr>
          <p:spPr>
            <a:xfrm>
              <a:off x="3496094" y="965600"/>
              <a:ext cx="974785" cy="974785"/>
            </a:xfrm>
            <a:prstGeom prst="ellipse">
              <a:avLst/>
            </a:prstGeom>
            <a:solidFill>
              <a:srgbClr val="FFC000"/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44" name="楕円 43">
              <a:extLst>
                <a:ext uri="{FF2B5EF4-FFF2-40B4-BE49-F238E27FC236}">
                  <a16:creationId xmlns:a16="http://schemas.microsoft.com/office/drawing/2014/main" id="{932DC8A5-25D6-4025-AFFD-08E76FFFB3F7}"/>
                </a:ext>
              </a:extLst>
            </p:cNvPr>
            <p:cNvSpPr/>
            <p:nvPr/>
          </p:nvSpPr>
          <p:spPr>
            <a:xfrm rot="2700000">
              <a:off x="3586124" y="1013948"/>
              <a:ext cx="236260" cy="335900"/>
            </a:xfrm>
            <a:prstGeom prst="ellipse">
              <a:avLst/>
            </a:prstGeom>
            <a:solidFill>
              <a:schemeClr val="tx1"/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45" name="楕円 44">
              <a:extLst>
                <a:ext uri="{FF2B5EF4-FFF2-40B4-BE49-F238E27FC236}">
                  <a16:creationId xmlns:a16="http://schemas.microsoft.com/office/drawing/2014/main" id="{8DAE013D-5746-4267-813B-59ECC231E14D}"/>
                </a:ext>
              </a:extLst>
            </p:cNvPr>
            <p:cNvSpPr/>
            <p:nvPr/>
          </p:nvSpPr>
          <p:spPr>
            <a:xfrm rot="18900000" flipH="1">
              <a:off x="4156332" y="1013948"/>
              <a:ext cx="236260" cy="335900"/>
            </a:xfrm>
            <a:prstGeom prst="ellipse">
              <a:avLst/>
            </a:prstGeom>
            <a:solidFill>
              <a:schemeClr val="tx1"/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/>
            </a:p>
          </p:txBody>
        </p:sp>
      </p:grpSp>
    </p:spTree>
    <p:extLst>
      <p:ext uri="{BB962C8B-B14F-4D97-AF65-F5344CB8AC3E}">
        <p14:creationId xmlns:p14="http://schemas.microsoft.com/office/powerpoint/2010/main" val="2761693695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316" name="グループ化 315">
            <a:extLst>
              <a:ext uri="{FF2B5EF4-FFF2-40B4-BE49-F238E27FC236}">
                <a16:creationId xmlns:a16="http://schemas.microsoft.com/office/drawing/2014/main" id="{1AFE5652-8B48-4EF4-9DDB-701E4279E37A}"/>
              </a:ext>
            </a:extLst>
          </p:cNvPr>
          <p:cNvGrpSpPr/>
          <p:nvPr/>
        </p:nvGrpSpPr>
        <p:grpSpPr>
          <a:xfrm>
            <a:off x="1613223" y="293507"/>
            <a:ext cx="3584910" cy="4274296"/>
            <a:chOff x="5949445" y="3027293"/>
            <a:chExt cx="1688087" cy="2012713"/>
          </a:xfrm>
        </p:grpSpPr>
        <p:grpSp>
          <p:nvGrpSpPr>
            <p:cNvPr id="317" name="グループ化 316">
              <a:extLst>
                <a:ext uri="{FF2B5EF4-FFF2-40B4-BE49-F238E27FC236}">
                  <a16:creationId xmlns:a16="http://schemas.microsoft.com/office/drawing/2014/main" id="{507E2BF1-49C6-43E2-9586-09392B37BFF2}"/>
                </a:ext>
              </a:extLst>
            </p:cNvPr>
            <p:cNvGrpSpPr/>
            <p:nvPr/>
          </p:nvGrpSpPr>
          <p:grpSpPr>
            <a:xfrm>
              <a:off x="6156676" y="3027293"/>
              <a:ext cx="1333784" cy="1631725"/>
              <a:chOff x="6156676" y="855594"/>
              <a:chExt cx="1333784" cy="1631725"/>
            </a:xfrm>
          </p:grpSpPr>
          <p:sp>
            <p:nvSpPr>
              <p:cNvPr id="540" name="台形 539">
                <a:extLst>
                  <a:ext uri="{FF2B5EF4-FFF2-40B4-BE49-F238E27FC236}">
                    <a16:creationId xmlns:a16="http://schemas.microsoft.com/office/drawing/2014/main" id="{63D112CC-2E4B-4E6B-B40C-5F8E2D2B81B9}"/>
                  </a:ext>
                </a:extLst>
              </p:cNvPr>
              <p:cNvSpPr/>
              <p:nvPr/>
            </p:nvSpPr>
            <p:spPr>
              <a:xfrm>
                <a:off x="6772247" y="855594"/>
                <a:ext cx="100746" cy="488522"/>
              </a:xfrm>
              <a:prstGeom prst="trapezoid">
                <a:avLst/>
              </a:prstGeom>
              <a:gradFill flip="none" rotWithShape="1">
                <a:gsLst>
                  <a:gs pos="0">
                    <a:srgbClr val="FFC000">
                      <a:lumMod val="60000"/>
                      <a:lumOff val="40000"/>
                    </a:srgbClr>
                  </a:gs>
                  <a:gs pos="100000">
                    <a:srgbClr val="FFC000">
                      <a:lumMod val="75000"/>
                    </a:srgbClr>
                  </a:gs>
                </a:gsLst>
                <a:path path="circle">
                  <a:fillToRect l="50000" t="50000" r="50000" b="50000"/>
                </a:path>
                <a:tileRect/>
              </a:gra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541" name="楕円 540">
                <a:extLst>
                  <a:ext uri="{FF2B5EF4-FFF2-40B4-BE49-F238E27FC236}">
                    <a16:creationId xmlns:a16="http://schemas.microsoft.com/office/drawing/2014/main" id="{501099A5-870D-4F67-BA43-4D72827E70D8}"/>
                  </a:ext>
                </a:extLst>
              </p:cNvPr>
              <p:cNvSpPr/>
              <p:nvPr/>
            </p:nvSpPr>
            <p:spPr>
              <a:xfrm>
                <a:off x="6156676" y="1074420"/>
                <a:ext cx="1333784" cy="1412899"/>
              </a:xfrm>
              <a:prstGeom prst="ellipse">
                <a:avLst/>
              </a:prstGeom>
              <a:gradFill flip="none" rotWithShape="1">
                <a:gsLst>
                  <a:gs pos="0">
                    <a:srgbClr val="FFC000">
                      <a:lumMod val="20000"/>
                      <a:lumOff val="80000"/>
                    </a:srgbClr>
                  </a:gs>
                  <a:gs pos="50000">
                    <a:srgbClr val="FFC000">
                      <a:lumMod val="60000"/>
                      <a:lumOff val="40000"/>
                    </a:srgbClr>
                  </a:gs>
                  <a:gs pos="100000">
                    <a:srgbClr val="FFC000">
                      <a:lumMod val="75000"/>
                    </a:srgbClr>
                  </a:gs>
                </a:gsLst>
                <a:path path="circle">
                  <a:fillToRect l="50000" t="50000" r="50000" b="50000"/>
                </a:path>
                <a:tileRect/>
              </a:gra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grpSp>
            <p:nvGrpSpPr>
              <p:cNvPr id="542" name="グループ化 541">
                <a:extLst>
                  <a:ext uri="{FF2B5EF4-FFF2-40B4-BE49-F238E27FC236}">
                    <a16:creationId xmlns:a16="http://schemas.microsoft.com/office/drawing/2014/main" id="{F56889E1-FC6C-456C-9B91-0604B3B1D611}"/>
                  </a:ext>
                </a:extLst>
              </p:cNvPr>
              <p:cNvGrpSpPr/>
              <p:nvPr/>
            </p:nvGrpSpPr>
            <p:grpSpPr>
              <a:xfrm>
                <a:off x="6191304" y="1614133"/>
                <a:ext cx="615571" cy="652085"/>
                <a:chOff x="6156676" y="3611880"/>
                <a:chExt cx="736738" cy="780439"/>
              </a:xfrm>
            </p:grpSpPr>
            <p:sp>
              <p:nvSpPr>
                <p:cNvPr id="583" name="楕円 582">
                  <a:extLst>
                    <a:ext uri="{FF2B5EF4-FFF2-40B4-BE49-F238E27FC236}">
                      <a16:creationId xmlns:a16="http://schemas.microsoft.com/office/drawing/2014/main" id="{F74A36EA-7994-4A8F-B45C-274EDCF81F09}"/>
                    </a:ext>
                  </a:extLst>
                </p:cNvPr>
                <p:cNvSpPr/>
                <p:nvPr/>
              </p:nvSpPr>
              <p:spPr>
                <a:xfrm>
                  <a:off x="6156676" y="3611880"/>
                  <a:ext cx="736738" cy="780439"/>
                </a:xfrm>
                <a:prstGeom prst="ellipse">
                  <a:avLst/>
                </a:prstGeom>
                <a:gradFill flip="none" rotWithShape="1">
                  <a:gsLst>
                    <a:gs pos="0">
                      <a:srgbClr val="FFC000">
                        <a:lumMod val="20000"/>
                        <a:lumOff val="80000"/>
                      </a:srgbClr>
                    </a:gs>
                    <a:gs pos="100000">
                      <a:srgbClr val="FFC000">
                        <a:lumMod val="75000"/>
                      </a:srgbClr>
                    </a:gs>
                  </a:gsLst>
                  <a:path path="circle">
                    <a:fillToRect l="50000" t="50000" r="50000" b="50000"/>
                  </a:path>
                  <a:tileRect/>
                </a:gra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  <p:sp>
              <p:nvSpPr>
                <p:cNvPr id="584" name="楕円 583">
                  <a:extLst>
                    <a:ext uri="{FF2B5EF4-FFF2-40B4-BE49-F238E27FC236}">
                      <a16:creationId xmlns:a16="http://schemas.microsoft.com/office/drawing/2014/main" id="{E0928130-176D-4BFF-9F6C-D427FB7F745B}"/>
                    </a:ext>
                  </a:extLst>
                </p:cNvPr>
                <p:cNvSpPr/>
                <p:nvPr/>
              </p:nvSpPr>
              <p:spPr>
                <a:xfrm>
                  <a:off x="6250583" y="3810835"/>
                  <a:ext cx="548924" cy="581484"/>
                </a:xfrm>
                <a:prstGeom prst="ellipse">
                  <a:avLst/>
                </a:prstGeom>
                <a:gradFill flip="none" rotWithShape="1">
                  <a:gsLst>
                    <a:gs pos="0">
                      <a:srgbClr val="FFC000">
                        <a:lumMod val="20000"/>
                        <a:lumOff val="80000"/>
                      </a:srgbClr>
                    </a:gs>
                    <a:gs pos="50000">
                      <a:srgbClr val="FFC000">
                        <a:lumMod val="60000"/>
                        <a:lumOff val="40000"/>
                      </a:srgbClr>
                    </a:gs>
                    <a:gs pos="100000">
                      <a:srgbClr val="FFC000">
                        <a:lumMod val="75000"/>
                      </a:srgbClr>
                    </a:gs>
                  </a:gsLst>
                  <a:path path="circle">
                    <a:fillToRect l="50000" t="50000" r="50000" b="50000"/>
                  </a:path>
                  <a:tileRect/>
                </a:gra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  <p:sp>
              <p:nvSpPr>
                <p:cNvPr id="585" name="楕円 584">
                  <a:extLst>
                    <a:ext uri="{FF2B5EF4-FFF2-40B4-BE49-F238E27FC236}">
                      <a16:creationId xmlns:a16="http://schemas.microsoft.com/office/drawing/2014/main" id="{B7E6487A-C420-4696-80F4-510F2C77593A}"/>
                    </a:ext>
                  </a:extLst>
                </p:cNvPr>
                <p:cNvSpPr/>
                <p:nvPr/>
              </p:nvSpPr>
              <p:spPr>
                <a:xfrm>
                  <a:off x="6370320" y="4045775"/>
                  <a:ext cx="306768" cy="324964"/>
                </a:xfrm>
                <a:prstGeom prst="ellipse">
                  <a:avLst/>
                </a:prstGeom>
                <a:gradFill flip="none" rotWithShape="1">
                  <a:gsLst>
                    <a:gs pos="0">
                      <a:srgbClr val="FFC000">
                        <a:lumMod val="20000"/>
                        <a:lumOff val="80000"/>
                      </a:srgbClr>
                    </a:gs>
                    <a:gs pos="100000">
                      <a:srgbClr val="FFC000">
                        <a:lumMod val="75000"/>
                      </a:srgbClr>
                    </a:gs>
                  </a:gsLst>
                  <a:path path="circle">
                    <a:fillToRect l="50000" t="50000" r="50000" b="50000"/>
                  </a:path>
                  <a:tileRect/>
                </a:gra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</p:grpSp>
          <p:grpSp>
            <p:nvGrpSpPr>
              <p:cNvPr id="543" name="グループ化 542">
                <a:extLst>
                  <a:ext uri="{FF2B5EF4-FFF2-40B4-BE49-F238E27FC236}">
                    <a16:creationId xmlns:a16="http://schemas.microsoft.com/office/drawing/2014/main" id="{F17D89C3-9E8C-4276-958E-6B2A73A98D7E}"/>
                  </a:ext>
                </a:extLst>
              </p:cNvPr>
              <p:cNvGrpSpPr/>
              <p:nvPr/>
            </p:nvGrpSpPr>
            <p:grpSpPr>
              <a:xfrm>
                <a:off x="6854244" y="1614133"/>
                <a:ext cx="615571" cy="652085"/>
                <a:chOff x="6156676" y="3611880"/>
                <a:chExt cx="736738" cy="780439"/>
              </a:xfrm>
            </p:grpSpPr>
            <p:sp>
              <p:nvSpPr>
                <p:cNvPr id="580" name="楕円 579">
                  <a:extLst>
                    <a:ext uri="{FF2B5EF4-FFF2-40B4-BE49-F238E27FC236}">
                      <a16:creationId xmlns:a16="http://schemas.microsoft.com/office/drawing/2014/main" id="{FFDDFD37-D518-4FA2-A173-8AC9BF6A0571}"/>
                    </a:ext>
                  </a:extLst>
                </p:cNvPr>
                <p:cNvSpPr/>
                <p:nvPr/>
              </p:nvSpPr>
              <p:spPr>
                <a:xfrm>
                  <a:off x="6156676" y="3611880"/>
                  <a:ext cx="736738" cy="780439"/>
                </a:xfrm>
                <a:prstGeom prst="ellipse">
                  <a:avLst/>
                </a:prstGeom>
                <a:gradFill flip="none" rotWithShape="1">
                  <a:gsLst>
                    <a:gs pos="0">
                      <a:srgbClr val="FFC000">
                        <a:lumMod val="20000"/>
                        <a:lumOff val="80000"/>
                      </a:srgbClr>
                    </a:gs>
                    <a:gs pos="100000">
                      <a:srgbClr val="FFC000">
                        <a:lumMod val="75000"/>
                      </a:srgbClr>
                    </a:gs>
                  </a:gsLst>
                  <a:path path="circle">
                    <a:fillToRect l="50000" t="50000" r="50000" b="50000"/>
                  </a:path>
                  <a:tileRect/>
                </a:gra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  <p:sp>
              <p:nvSpPr>
                <p:cNvPr id="581" name="楕円 580">
                  <a:extLst>
                    <a:ext uri="{FF2B5EF4-FFF2-40B4-BE49-F238E27FC236}">
                      <a16:creationId xmlns:a16="http://schemas.microsoft.com/office/drawing/2014/main" id="{FC3699BE-43ED-4799-B360-87BA0B0A7046}"/>
                    </a:ext>
                  </a:extLst>
                </p:cNvPr>
                <p:cNvSpPr/>
                <p:nvPr/>
              </p:nvSpPr>
              <p:spPr>
                <a:xfrm>
                  <a:off x="6250583" y="3810835"/>
                  <a:ext cx="548924" cy="581484"/>
                </a:xfrm>
                <a:prstGeom prst="ellipse">
                  <a:avLst/>
                </a:prstGeom>
                <a:gradFill flip="none" rotWithShape="1">
                  <a:gsLst>
                    <a:gs pos="0">
                      <a:srgbClr val="FFC000">
                        <a:lumMod val="20000"/>
                        <a:lumOff val="80000"/>
                      </a:srgbClr>
                    </a:gs>
                    <a:gs pos="50000">
                      <a:srgbClr val="FFC000">
                        <a:lumMod val="60000"/>
                        <a:lumOff val="40000"/>
                      </a:srgbClr>
                    </a:gs>
                    <a:gs pos="100000">
                      <a:srgbClr val="FFC000">
                        <a:lumMod val="75000"/>
                      </a:srgbClr>
                    </a:gs>
                  </a:gsLst>
                  <a:path path="circle">
                    <a:fillToRect l="50000" t="50000" r="50000" b="50000"/>
                  </a:path>
                  <a:tileRect/>
                </a:gra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  <p:sp>
              <p:nvSpPr>
                <p:cNvPr id="582" name="楕円 581">
                  <a:extLst>
                    <a:ext uri="{FF2B5EF4-FFF2-40B4-BE49-F238E27FC236}">
                      <a16:creationId xmlns:a16="http://schemas.microsoft.com/office/drawing/2014/main" id="{C060F7EF-3487-4E4C-A754-AAA27DA0723D}"/>
                    </a:ext>
                  </a:extLst>
                </p:cNvPr>
                <p:cNvSpPr/>
                <p:nvPr/>
              </p:nvSpPr>
              <p:spPr>
                <a:xfrm>
                  <a:off x="6370320" y="4045775"/>
                  <a:ext cx="306768" cy="324964"/>
                </a:xfrm>
                <a:prstGeom prst="ellipse">
                  <a:avLst/>
                </a:prstGeom>
                <a:gradFill flip="none" rotWithShape="1">
                  <a:gsLst>
                    <a:gs pos="0">
                      <a:srgbClr val="FFC000">
                        <a:lumMod val="20000"/>
                        <a:lumOff val="80000"/>
                      </a:srgbClr>
                    </a:gs>
                    <a:gs pos="100000">
                      <a:srgbClr val="FFC000">
                        <a:lumMod val="75000"/>
                      </a:srgbClr>
                    </a:gs>
                  </a:gsLst>
                  <a:path path="circle">
                    <a:fillToRect l="50000" t="50000" r="50000" b="50000"/>
                  </a:path>
                  <a:tileRect/>
                </a:gra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</p:grpSp>
          <p:grpSp>
            <p:nvGrpSpPr>
              <p:cNvPr id="544" name="グループ化 543">
                <a:extLst>
                  <a:ext uri="{FF2B5EF4-FFF2-40B4-BE49-F238E27FC236}">
                    <a16:creationId xmlns:a16="http://schemas.microsoft.com/office/drawing/2014/main" id="{E956CAE1-70AF-4923-A1A4-C09FD6D647DA}"/>
                  </a:ext>
                </a:extLst>
              </p:cNvPr>
              <p:cNvGrpSpPr/>
              <p:nvPr/>
            </p:nvGrpSpPr>
            <p:grpSpPr>
              <a:xfrm rot="1800000">
                <a:off x="6208430" y="1233224"/>
                <a:ext cx="523821" cy="652085"/>
                <a:chOff x="6156676" y="3611880"/>
                <a:chExt cx="736738" cy="780439"/>
              </a:xfrm>
            </p:grpSpPr>
            <p:sp>
              <p:nvSpPr>
                <p:cNvPr id="577" name="楕円 576">
                  <a:extLst>
                    <a:ext uri="{FF2B5EF4-FFF2-40B4-BE49-F238E27FC236}">
                      <a16:creationId xmlns:a16="http://schemas.microsoft.com/office/drawing/2014/main" id="{B2F99C16-AA17-4FC5-818E-A7717FF3D5C1}"/>
                    </a:ext>
                  </a:extLst>
                </p:cNvPr>
                <p:cNvSpPr/>
                <p:nvPr/>
              </p:nvSpPr>
              <p:spPr>
                <a:xfrm>
                  <a:off x="6156676" y="3611880"/>
                  <a:ext cx="736738" cy="780439"/>
                </a:xfrm>
                <a:prstGeom prst="ellipse">
                  <a:avLst/>
                </a:prstGeom>
                <a:gradFill flip="none" rotWithShape="1">
                  <a:gsLst>
                    <a:gs pos="0">
                      <a:srgbClr val="FFC000">
                        <a:lumMod val="20000"/>
                        <a:lumOff val="80000"/>
                      </a:srgbClr>
                    </a:gs>
                    <a:gs pos="100000">
                      <a:srgbClr val="FFC000">
                        <a:lumMod val="75000"/>
                      </a:srgbClr>
                    </a:gs>
                  </a:gsLst>
                  <a:path path="circle">
                    <a:fillToRect l="50000" t="50000" r="50000" b="50000"/>
                  </a:path>
                  <a:tileRect/>
                </a:gra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  <p:sp>
              <p:nvSpPr>
                <p:cNvPr id="578" name="楕円 577">
                  <a:extLst>
                    <a:ext uri="{FF2B5EF4-FFF2-40B4-BE49-F238E27FC236}">
                      <a16:creationId xmlns:a16="http://schemas.microsoft.com/office/drawing/2014/main" id="{65F4A810-5E82-4096-BDC9-3293F23D0FE7}"/>
                    </a:ext>
                  </a:extLst>
                </p:cNvPr>
                <p:cNvSpPr/>
                <p:nvPr/>
              </p:nvSpPr>
              <p:spPr>
                <a:xfrm>
                  <a:off x="6250583" y="3810835"/>
                  <a:ext cx="548924" cy="581484"/>
                </a:xfrm>
                <a:prstGeom prst="ellipse">
                  <a:avLst/>
                </a:prstGeom>
                <a:gradFill flip="none" rotWithShape="1">
                  <a:gsLst>
                    <a:gs pos="0">
                      <a:srgbClr val="FFC000">
                        <a:lumMod val="20000"/>
                        <a:lumOff val="80000"/>
                      </a:srgbClr>
                    </a:gs>
                    <a:gs pos="50000">
                      <a:srgbClr val="FFC000">
                        <a:lumMod val="60000"/>
                        <a:lumOff val="40000"/>
                      </a:srgbClr>
                    </a:gs>
                    <a:gs pos="100000">
                      <a:srgbClr val="FFC000">
                        <a:lumMod val="75000"/>
                      </a:srgbClr>
                    </a:gs>
                  </a:gsLst>
                  <a:path path="circle">
                    <a:fillToRect l="50000" t="50000" r="50000" b="50000"/>
                  </a:path>
                  <a:tileRect/>
                </a:gra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  <p:sp>
              <p:nvSpPr>
                <p:cNvPr id="579" name="楕円 578">
                  <a:extLst>
                    <a:ext uri="{FF2B5EF4-FFF2-40B4-BE49-F238E27FC236}">
                      <a16:creationId xmlns:a16="http://schemas.microsoft.com/office/drawing/2014/main" id="{E2BC6206-A48A-4797-BE89-A2FDD7E7F793}"/>
                    </a:ext>
                  </a:extLst>
                </p:cNvPr>
                <p:cNvSpPr/>
                <p:nvPr/>
              </p:nvSpPr>
              <p:spPr>
                <a:xfrm>
                  <a:off x="6370320" y="4045775"/>
                  <a:ext cx="306768" cy="324964"/>
                </a:xfrm>
                <a:prstGeom prst="ellipse">
                  <a:avLst/>
                </a:prstGeom>
                <a:gradFill flip="none" rotWithShape="1">
                  <a:gsLst>
                    <a:gs pos="0">
                      <a:srgbClr val="FFC000">
                        <a:lumMod val="20000"/>
                        <a:lumOff val="80000"/>
                      </a:srgbClr>
                    </a:gs>
                    <a:gs pos="100000">
                      <a:srgbClr val="FFC000">
                        <a:lumMod val="75000"/>
                      </a:srgbClr>
                    </a:gs>
                  </a:gsLst>
                  <a:path path="circle">
                    <a:fillToRect l="50000" t="50000" r="50000" b="50000"/>
                  </a:path>
                  <a:tileRect/>
                </a:gra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</p:grpSp>
          <p:grpSp>
            <p:nvGrpSpPr>
              <p:cNvPr id="545" name="グループ化 544">
                <a:extLst>
                  <a:ext uri="{FF2B5EF4-FFF2-40B4-BE49-F238E27FC236}">
                    <a16:creationId xmlns:a16="http://schemas.microsoft.com/office/drawing/2014/main" id="{F6026627-E14D-48C9-B641-1AECA2F7EADB}"/>
                  </a:ext>
                </a:extLst>
              </p:cNvPr>
              <p:cNvGrpSpPr/>
              <p:nvPr/>
            </p:nvGrpSpPr>
            <p:grpSpPr>
              <a:xfrm rot="19800000" flipH="1">
                <a:off x="6909273" y="1233224"/>
                <a:ext cx="523821" cy="652085"/>
                <a:chOff x="6156676" y="3611880"/>
                <a:chExt cx="736738" cy="780439"/>
              </a:xfrm>
            </p:grpSpPr>
            <p:sp>
              <p:nvSpPr>
                <p:cNvPr id="574" name="楕円 573">
                  <a:extLst>
                    <a:ext uri="{FF2B5EF4-FFF2-40B4-BE49-F238E27FC236}">
                      <a16:creationId xmlns:a16="http://schemas.microsoft.com/office/drawing/2014/main" id="{21426106-E4E5-442A-9269-7E74806EE639}"/>
                    </a:ext>
                  </a:extLst>
                </p:cNvPr>
                <p:cNvSpPr/>
                <p:nvPr/>
              </p:nvSpPr>
              <p:spPr>
                <a:xfrm>
                  <a:off x="6156676" y="3611880"/>
                  <a:ext cx="736738" cy="780439"/>
                </a:xfrm>
                <a:prstGeom prst="ellipse">
                  <a:avLst/>
                </a:prstGeom>
                <a:gradFill flip="none" rotWithShape="1">
                  <a:gsLst>
                    <a:gs pos="0">
                      <a:srgbClr val="FFC000">
                        <a:lumMod val="20000"/>
                        <a:lumOff val="80000"/>
                      </a:srgbClr>
                    </a:gs>
                    <a:gs pos="100000">
                      <a:srgbClr val="FFC000">
                        <a:lumMod val="75000"/>
                      </a:srgbClr>
                    </a:gs>
                  </a:gsLst>
                  <a:path path="circle">
                    <a:fillToRect l="50000" t="50000" r="50000" b="50000"/>
                  </a:path>
                  <a:tileRect/>
                </a:gra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  <p:sp>
              <p:nvSpPr>
                <p:cNvPr id="575" name="楕円 574">
                  <a:extLst>
                    <a:ext uri="{FF2B5EF4-FFF2-40B4-BE49-F238E27FC236}">
                      <a16:creationId xmlns:a16="http://schemas.microsoft.com/office/drawing/2014/main" id="{D19DE185-E3C6-410F-85B1-59C997503DBC}"/>
                    </a:ext>
                  </a:extLst>
                </p:cNvPr>
                <p:cNvSpPr/>
                <p:nvPr/>
              </p:nvSpPr>
              <p:spPr>
                <a:xfrm>
                  <a:off x="6250583" y="3810835"/>
                  <a:ext cx="548924" cy="581484"/>
                </a:xfrm>
                <a:prstGeom prst="ellipse">
                  <a:avLst/>
                </a:prstGeom>
                <a:gradFill flip="none" rotWithShape="1">
                  <a:gsLst>
                    <a:gs pos="0">
                      <a:srgbClr val="FFC000">
                        <a:lumMod val="20000"/>
                        <a:lumOff val="80000"/>
                      </a:srgbClr>
                    </a:gs>
                    <a:gs pos="50000">
                      <a:srgbClr val="FFC000">
                        <a:lumMod val="60000"/>
                        <a:lumOff val="40000"/>
                      </a:srgbClr>
                    </a:gs>
                    <a:gs pos="100000">
                      <a:srgbClr val="FFC000">
                        <a:lumMod val="75000"/>
                      </a:srgbClr>
                    </a:gs>
                  </a:gsLst>
                  <a:path path="circle">
                    <a:fillToRect l="50000" t="50000" r="50000" b="50000"/>
                  </a:path>
                  <a:tileRect/>
                </a:gra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  <p:sp>
              <p:nvSpPr>
                <p:cNvPr id="576" name="楕円 575">
                  <a:extLst>
                    <a:ext uri="{FF2B5EF4-FFF2-40B4-BE49-F238E27FC236}">
                      <a16:creationId xmlns:a16="http://schemas.microsoft.com/office/drawing/2014/main" id="{3EC29F89-3CC3-4EC7-9D84-BFE8C2F58671}"/>
                    </a:ext>
                  </a:extLst>
                </p:cNvPr>
                <p:cNvSpPr/>
                <p:nvPr/>
              </p:nvSpPr>
              <p:spPr>
                <a:xfrm>
                  <a:off x="6370320" y="4045775"/>
                  <a:ext cx="306768" cy="324964"/>
                </a:xfrm>
                <a:prstGeom prst="ellipse">
                  <a:avLst/>
                </a:prstGeom>
                <a:gradFill flip="none" rotWithShape="1">
                  <a:gsLst>
                    <a:gs pos="0">
                      <a:srgbClr val="FFC000">
                        <a:lumMod val="20000"/>
                        <a:lumOff val="80000"/>
                      </a:srgbClr>
                    </a:gs>
                    <a:gs pos="100000">
                      <a:srgbClr val="FFC000">
                        <a:lumMod val="75000"/>
                      </a:srgbClr>
                    </a:gs>
                  </a:gsLst>
                  <a:path path="circle">
                    <a:fillToRect l="50000" t="50000" r="50000" b="50000"/>
                  </a:path>
                  <a:tileRect/>
                </a:gra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</p:grpSp>
          <p:grpSp>
            <p:nvGrpSpPr>
              <p:cNvPr id="546" name="グループ化 545">
                <a:extLst>
                  <a:ext uri="{FF2B5EF4-FFF2-40B4-BE49-F238E27FC236}">
                    <a16:creationId xmlns:a16="http://schemas.microsoft.com/office/drawing/2014/main" id="{BDD3578F-A7D3-4810-8929-8628EC3F6D48}"/>
                  </a:ext>
                </a:extLst>
              </p:cNvPr>
              <p:cNvGrpSpPr/>
              <p:nvPr/>
            </p:nvGrpSpPr>
            <p:grpSpPr>
              <a:xfrm>
                <a:off x="6630788" y="1441451"/>
                <a:ext cx="439938" cy="531098"/>
                <a:chOff x="6156676" y="3611880"/>
                <a:chExt cx="736738" cy="780439"/>
              </a:xfrm>
            </p:grpSpPr>
            <p:sp>
              <p:nvSpPr>
                <p:cNvPr id="571" name="楕円 570">
                  <a:extLst>
                    <a:ext uri="{FF2B5EF4-FFF2-40B4-BE49-F238E27FC236}">
                      <a16:creationId xmlns:a16="http://schemas.microsoft.com/office/drawing/2014/main" id="{0B5122A0-0992-4305-ADA6-3FF0A39DE4D7}"/>
                    </a:ext>
                  </a:extLst>
                </p:cNvPr>
                <p:cNvSpPr/>
                <p:nvPr/>
              </p:nvSpPr>
              <p:spPr>
                <a:xfrm>
                  <a:off x="6156676" y="3611880"/>
                  <a:ext cx="736738" cy="780439"/>
                </a:xfrm>
                <a:prstGeom prst="ellipse">
                  <a:avLst/>
                </a:prstGeom>
                <a:gradFill flip="none" rotWithShape="1">
                  <a:gsLst>
                    <a:gs pos="0">
                      <a:srgbClr val="FFC000">
                        <a:lumMod val="20000"/>
                        <a:lumOff val="80000"/>
                      </a:srgbClr>
                    </a:gs>
                    <a:gs pos="100000">
                      <a:srgbClr val="FFC000">
                        <a:lumMod val="75000"/>
                      </a:srgbClr>
                    </a:gs>
                  </a:gsLst>
                  <a:path path="circle">
                    <a:fillToRect l="50000" t="50000" r="50000" b="50000"/>
                  </a:path>
                  <a:tileRect/>
                </a:gra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  <p:sp>
              <p:nvSpPr>
                <p:cNvPr id="572" name="楕円 571">
                  <a:extLst>
                    <a:ext uri="{FF2B5EF4-FFF2-40B4-BE49-F238E27FC236}">
                      <a16:creationId xmlns:a16="http://schemas.microsoft.com/office/drawing/2014/main" id="{EDC3A96B-1785-4113-A5FA-2E96DECECB6D}"/>
                    </a:ext>
                  </a:extLst>
                </p:cNvPr>
                <p:cNvSpPr/>
                <p:nvPr/>
              </p:nvSpPr>
              <p:spPr>
                <a:xfrm>
                  <a:off x="6250583" y="3810835"/>
                  <a:ext cx="548924" cy="581484"/>
                </a:xfrm>
                <a:prstGeom prst="ellipse">
                  <a:avLst/>
                </a:prstGeom>
                <a:gradFill flip="none" rotWithShape="1">
                  <a:gsLst>
                    <a:gs pos="0">
                      <a:srgbClr val="FFC000">
                        <a:lumMod val="20000"/>
                        <a:lumOff val="80000"/>
                      </a:srgbClr>
                    </a:gs>
                    <a:gs pos="50000">
                      <a:srgbClr val="FFC000">
                        <a:lumMod val="60000"/>
                        <a:lumOff val="40000"/>
                      </a:srgbClr>
                    </a:gs>
                    <a:gs pos="100000">
                      <a:srgbClr val="FFC000">
                        <a:lumMod val="75000"/>
                      </a:srgbClr>
                    </a:gs>
                  </a:gsLst>
                  <a:path path="circle">
                    <a:fillToRect l="50000" t="50000" r="50000" b="50000"/>
                  </a:path>
                  <a:tileRect/>
                </a:gra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  <p:sp>
              <p:nvSpPr>
                <p:cNvPr id="573" name="楕円 572">
                  <a:extLst>
                    <a:ext uri="{FF2B5EF4-FFF2-40B4-BE49-F238E27FC236}">
                      <a16:creationId xmlns:a16="http://schemas.microsoft.com/office/drawing/2014/main" id="{E52B2807-93BB-4E55-84A8-086E83A7320F}"/>
                    </a:ext>
                  </a:extLst>
                </p:cNvPr>
                <p:cNvSpPr/>
                <p:nvPr/>
              </p:nvSpPr>
              <p:spPr>
                <a:xfrm>
                  <a:off x="6370320" y="4045775"/>
                  <a:ext cx="306768" cy="324964"/>
                </a:xfrm>
                <a:prstGeom prst="ellipse">
                  <a:avLst/>
                </a:prstGeom>
                <a:gradFill flip="none" rotWithShape="1">
                  <a:gsLst>
                    <a:gs pos="0">
                      <a:srgbClr val="FFC000">
                        <a:lumMod val="20000"/>
                        <a:lumOff val="80000"/>
                      </a:srgbClr>
                    </a:gs>
                    <a:gs pos="100000">
                      <a:srgbClr val="FFC000">
                        <a:lumMod val="75000"/>
                      </a:srgbClr>
                    </a:gs>
                  </a:gsLst>
                  <a:path path="circle">
                    <a:fillToRect l="50000" t="50000" r="50000" b="50000"/>
                  </a:path>
                  <a:tileRect/>
                </a:gra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</p:grpSp>
          <p:grpSp>
            <p:nvGrpSpPr>
              <p:cNvPr id="547" name="グループ化 546">
                <a:extLst>
                  <a:ext uri="{FF2B5EF4-FFF2-40B4-BE49-F238E27FC236}">
                    <a16:creationId xmlns:a16="http://schemas.microsoft.com/office/drawing/2014/main" id="{02FAC922-5A29-4B28-A056-F4A30445ACC3}"/>
                  </a:ext>
                </a:extLst>
              </p:cNvPr>
              <p:cNvGrpSpPr/>
              <p:nvPr/>
            </p:nvGrpSpPr>
            <p:grpSpPr>
              <a:xfrm rot="18900000">
                <a:off x="6347023" y="1991356"/>
                <a:ext cx="348992" cy="476138"/>
                <a:chOff x="6156676" y="3611880"/>
                <a:chExt cx="736738" cy="780439"/>
              </a:xfrm>
            </p:grpSpPr>
            <p:sp>
              <p:nvSpPr>
                <p:cNvPr id="568" name="楕円 567">
                  <a:extLst>
                    <a:ext uri="{FF2B5EF4-FFF2-40B4-BE49-F238E27FC236}">
                      <a16:creationId xmlns:a16="http://schemas.microsoft.com/office/drawing/2014/main" id="{6115A584-0E49-4DBC-A874-2479449AA507}"/>
                    </a:ext>
                  </a:extLst>
                </p:cNvPr>
                <p:cNvSpPr/>
                <p:nvPr/>
              </p:nvSpPr>
              <p:spPr>
                <a:xfrm>
                  <a:off x="6156676" y="3611880"/>
                  <a:ext cx="736738" cy="780439"/>
                </a:xfrm>
                <a:prstGeom prst="ellipse">
                  <a:avLst/>
                </a:prstGeom>
                <a:gradFill flip="none" rotWithShape="1">
                  <a:gsLst>
                    <a:gs pos="0">
                      <a:srgbClr val="FFC000">
                        <a:lumMod val="20000"/>
                        <a:lumOff val="80000"/>
                      </a:srgbClr>
                    </a:gs>
                    <a:gs pos="100000">
                      <a:srgbClr val="FFC000">
                        <a:lumMod val="75000"/>
                      </a:srgbClr>
                    </a:gs>
                  </a:gsLst>
                  <a:path path="circle">
                    <a:fillToRect l="50000" t="50000" r="50000" b="50000"/>
                  </a:path>
                  <a:tileRect/>
                </a:gra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  <p:sp>
              <p:nvSpPr>
                <p:cNvPr id="569" name="楕円 568">
                  <a:extLst>
                    <a:ext uri="{FF2B5EF4-FFF2-40B4-BE49-F238E27FC236}">
                      <a16:creationId xmlns:a16="http://schemas.microsoft.com/office/drawing/2014/main" id="{F02F6620-6398-4D3E-9263-DF7EE0A66B67}"/>
                    </a:ext>
                  </a:extLst>
                </p:cNvPr>
                <p:cNvSpPr/>
                <p:nvPr/>
              </p:nvSpPr>
              <p:spPr>
                <a:xfrm>
                  <a:off x="6250583" y="3810835"/>
                  <a:ext cx="548924" cy="581484"/>
                </a:xfrm>
                <a:prstGeom prst="ellipse">
                  <a:avLst/>
                </a:prstGeom>
                <a:gradFill flip="none" rotWithShape="1">
                  <a:gsLst>
                    <a:gs pos="0">
                      <a:srgbClr val="FFC000">
                        <a:lumMod val="20000"/>
                        <a:lumOff val="80000"/>
                      </a:srgbClr>
                    </a:gs>
                    <a:gs pos="50000">
                      <a:srgbClr val="FFC000">
                        <a:lumMod val="60000"/>
                        <a:lumOff val="40000"/>
                      </a:srgbClr>
                    </a:gs>
                    <a:gs pos="100000">
                      <a:srgbClr val="FFC000">
                        <a:lumMod val="75000"/>
                      </a:srgbClr>
                    </a:gs>
                  </a:gsLst>
                  <a:path path="circle">
                    <a:fillToRect l="50000" t="50000" r="50000" b="50000"/>
                  </a:path>
                  <a:tileRect/>
                </a:gra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  <p:sp>
              <p:nvSpPr>
                <p:cNvPr id="570" name="楕円 569">
                  <a:extLst>
                    <a:ext uri="{FF2B5EF4-FFF2-40B4-BE49-F238E27FC236}">
                      <a16:creationId xmlns:a16="http://schemas.microsoft.com/office/drawing/2014/main" id="{E7A8227B-C76D-4702-B2FB-04CB7C3A3374}"/>
                    </a:ext>
                  </a:extLst>
                </p:cNvPr>
                <p:cNvSpPr/>
                <p:nvPr/>
              </p:nvSpPr>
              <p:spPr>
                <a:xfrm>
                  <a:off x="6370320" y="4045775"/>
                  <a:ext cx="306768" cy="324964"/>
                </a:xfrm>
                <a:prstGeom prst="ellipse">
                  <a:avLst/>
                </a:prstGeom>
                <a:gradFill flip="none" rotWithShape="1">
                  <a:gsLst>
                    <a:gs pos="0">
                      <a:srgbClr val="FFC000">
                        <a:lumMod val="20000"/>
                        <a:lumOff val="80000"/>
                      </a:srgbClr>
                    </a:gs>
                    <a:gs pos="100000">
                      <a:srgbClr val="FFC000">
                        <a:lumMod val="75000"/>
                      </a:srgbClr>
                    </a:gs>
                  </a:gsLst>
                  <a:path path="circle">
                    <a:fillToRect l="50000" t="50000" r="50000" b="50000"/>
                  </a:path>
                  <a:tileRect/>
                </a:gra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</p:grpSp>
          <p:grpSp>
            <p:nvGrpSpPr>
              <p:cNvPr id="548" name="グループ化 547">
                <a:extLst>
                  <a:ext uri="{FF2B5EF4-FFF2-40B4-BE49-F238E27FC236}">
                    <a16:creationId xmlns:a16="http://schemas.microsoft.com/office/drawing/2014/main" id="{9CF0C9AA-C6D0-4A33-8CAC-55FE06D44A4B}"/>
                  </a:ext>
                </a:extLst>
              </p:cNvPr>
              <p:cNvGrpSpPr/>
              <p:nvPr/>
            </p:nvGrpSpPr>
            <p:grpSpPr>
              <a:xfrm rot="2700000" flipH="1">
                <a:off x="6962593" y="1991356"/>
                <a:ext cx="348992" cy="476138"/>
                <a:chOff x="6156676" y="3611880"/>
                <a:chExt cx="736738" cy="780439"/>
              </a:xfrm>
            </p:grpSpPr>
            <p:sp>
              <p:nvSpPr>
                <p:cNvPr id="565" name="楕円 564">
                  <a:extLst>
                    <a:ext uri="{FF2B5EF4-FFF2-40B4-BE49-F238E27FC236}">
                      <a16:creationId xmlns:a16="http://schemas.microsoft.com/office/drawing/2014/main" id="{D96446E6-6E28-4085-AF3F-38FEE4233D7E}"/>
                    </a:ext>
                  </a:extLst>
                </p:cNvPr>
                <p:cNvSpPr/>
                <p:nvPr/>
              </p:nvSpPr>
              <p:spPr>
                <a:xfrm>
                  <a:off x="6156676" y="3611880"/>
                  <a:ext cx="736738" cy="780439"/>
                </a:xfrm>
                <a:prstGeom prst="ellipse">
                  <a:avLst/>
                </a:prstGeom>
                <a:gradFill flip="none" rotWithShape="1">
                  <a:gsLst>
                    <a:gs pos="0">
                      <a:srgbClr val="FFC000">
                        <a:lumMod val="20000"/>
                        <a:lumOff val="80000"/>
                      </a:srgbClr>
                    </a:gs>
                    <a:gs pos="100000">
                      <a:srgbClr val="FFC000">
                        <a:lumMod val="75000"/>
                      </a:srgbClr>
                    </a:gs>
                  </a:gsLst>
                  <a:path path="circle">
                    <a:fillToRect l="50000" t="50000" r="50000" b="50000"/>
                  </a:path>
                  <a:tileRect/>
                </a:gra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  <p:sp>
              <p:nvSpPr>
                <p:cNvPr id="566" name="楕円 565">
                  <a:extLst>
                    <a:ext uri="{FF2B5EF4-FFF2-40B4-BE49-F238E27FC236}">
                      <a16:creationId xmlns:a16="http://schemas.microsoft.com/office/drawing/2014/main" id="{F37BBB1B-9040-4B62-8273-E0C43D0C5FD2}"/>
                    </a:ext>
                  </a:extLst>
                </p:cNvPr>
                <p:cNvSpPr/>
                <p:nvPr/>
              </p:nvSpPr>
              <p:spPr>
                <a:xfrm>
                  <a:off x="6250583" y="3810835"/>
                  <a:ext cx="548924" cy="581484"/>
                </a:xfrm>
                <a:prstGeom prst="ellipse">
                  <a:avLst/>
                </a:prstGeom>
                <a:gradFill flip="none" rotWithShape="1">
                  <a:gsLst>
                    <a:gs pos="0">
                      <a:srgbClr val="FFC000">
                        <a:lumMod val="20000"/>
                        <a:lumOff val="80000"/>
                      </a:srgbClr>
                    </a:gs>
                    <a:gs pos="50000">
                      <a:srgbClr val="FFC000">
                        <a:lumMod val="60000"/>
                        <a:lumOff val="40000"/>
                      </a:srgbClr>
                    </a:gs>
                    <a:gs pos="100000">
                      <a:srgbClr val="FFC000">
                        <a:lumMod val="75000"/>
                      </a:srgbClr>
                    </a:gs>
                  </a:gsLst>
                  <a:path path="circle">
                    <a:fillToRect l="50000" t="50000" r="50000" b="50000"/>
                  </a:path>
                  <a:tileRect/>
                </a:gra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  <p:sp>
              <p:nvSpPr>
                <p:cNvPr id="567" name="楕円 566">
                  <a:extLst>
                    <a:ext uri="{FF2B5EF4-FFF2-40B4-BE49-F238E27FC236}">
                      <a16:creationId xmlns:a16="http://schemas.microsoft.com/office/drawing/2014/main" id="{CDFF1E2D-14AE-498A-89EE-F95D3A53EFA1}"/>
                    </a:ext>
                  </a:extLst>
                </p:cNvPr>
                <p:cNvSpPr/>
                <p:nvPr/>
              </p:nvSpPr>
              <p:spPr>
                <a:xfrm>
                  <a:off x="6370320" y="4045775"/>
                  <a:ext cx="306768" cy="324964"/>
                </a:xfrm>
                <a:prstGeom prst="ellipse">
                  <a:avLst/>
                </a:prstGeom>
                <a:gradFill flip="none" rotWithShape="1">
                  <a:gsLst>
                    <a:gs pos="0">
                      <a:srgbClr val="FFC000">
                        <a:lumMod val="20000"/>
                        <a:lumOff val="80000"/>
                      </a:srgbClr>
                    </a:gs>
                    <a:gs pos="100000">
                      <a:srgbClr val="FFC000">
                        <a:lumMod val="75000"/>
                      </a:srgbClr>
                    </a:gs>
                  </a:gsLst>
                  <a:path path="circle">
                    <a:fillToRect l="50000" t="50000" r="50000" b="50000"/>
                  </a:path>
                  <a:tileRect/>
                </a:gra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</p:grpSp>
          <p:grpSp>
            <p:nvGrpSpPr>
              <p:cNvPr id="549" name="グループ化 548">
                <a:extLst>
                  <a:ext uri="{FF2B5EF4-FFF2-40B4-BE49-F238E27FC236}">
                    <a16:creationId xmlns:a16="http://schemas.microsoft.com/office/drawing/2014/main" id="{59594F4C-7F7E-4AD0-8BB3-59C15AC96EAC}"/>
                  </a:ext>
                </a:extLst>
              </p:cNvPr>
              <p:cNvGrpSpPr/>
              <p:nvPr/>
            </p:nvGrpSpPr>
            <p:grpSpPr>
              <a:xfrm>
                <a:off x="6542971" y="1822282"/>
                <a:ext cx="615571" cy="652085"/>
                <a:chOff x="6156676" y="3611880"/>
                <a:chExt cx="736738" cy="780439"/>
              </a:xfrm>
            </p:grpSpPr>
            <p:sp>
              <p:nvSpPr>
                <p:cNvPr id="562" name="楕円 561">
                  <a:extLst>
                    <a:ext uri="{FF2B5EF4-FFF2-40B4-BE49-F238E27FC236}">
                      <a16:creationId xmlns:a16="http://schemas.microsoft.com/office/drawing/2014/main" id="{C80D1EF5-4D80-4871-9D43-56506BC6351E}"/>
                    </a:ext>
                  </a:extLst>
                </p:cNvPr>
                <p:cNvSpPr/>
                <p:nvPr/>
              </p:nvSpPr>
              <p:spPr>
                <a:xfrm>
                  <a:off x="6156676" y="3611880"/>
                  <a:ext cx="736738" cy="780439"/>
                </a:xfrm>
                <a:prstGeom prst="ellipse">
                  <a:avLst/>
                </a:prstGeom>
                <a:gradFill flip="none" rotWithShape="1">
                  <a:gsLst>
                    <a:gs pos="0">
                      <a:srgbClr val="FFC000">
                        <a:lumMod val="20000"/>
                        <a:lumOff val="80000"/>
                      </a:srgbClr>
                    </a:gs>
                    <a:gs pos="100000">
                      <a:srgbClr val="FFC000">
                        <a:lumMod val="75000"/>
                      </a:srgbClr>
                    </a:gs>
                  </a:gsLst>
                  <a:path path="circle">
                    <a:fillToRect l="50000" t="50000" r="50000" b="50000"/>
                  </a:path>
                  <a:tileRect/>
                </a:gra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  <p:sp>
              <p:nvSpPr>
                <p:cNvPr id="563" name="楕円 562">
                  <a:extLst>
                    <a:ext uri="{FF2B5EF4-FFF2-40B4-BE49-F238E27FC236}">
                      <a16:creationId xmlns:a16="http://schemas.microsoft.com/office/drawing/2014/main" id="{D2976D66-2D47-45BD-81BC-EE337091062C}"/>
                    </a:ext>
                  </a:extLst>
                </p:cNvPr>
                <p:cNvSpPr/>
                <p:nvPr/>
              </p:nvSpPr>
              <p:spPr>
                <a:xfrm>
                  <a:off x="6250583" y="3810835"/>
                  <a:ext cx="548924" cy="581484"/>
                </a:xfrm>
                <a:prstGeom prst="ellipse">
                  <a:avLst/>
                </a:prstGeom>
                <a:gradFill flip="none" rotWithShape="1">
                  <a:gsLst>
                    <a:gs pos="0">
                      <a:srgbClr val="FFC000">
                        <a:lumMod val="20000"/>
                        <a:lumOff val="80000"/>
                      </a:srgbClr>
                    </a:gs>
                    <a:gs pos="50000">
                      <a:srgbClr val="FFC000">
                        <a:lumMod val="60000"/>
                        <a:lumOff val="40000"/>
                      </a:srgbClr>
                    </a:gs>
                    <a:gs pos="100000">
                      <a:srgbClr val="FFC000">
                        <a:lumMod val="75000"/>
                      </a:srgbClr>
                    </a:gs>
                  </a:gsLst>
                  <a:path path="circle">
                    <a:fillToRect l="50000" t="50000" r="50000" b="50000"/>
                  </a:path>
                  <a:tileRect/>
                </a:gra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  <p:sp>
              <p:nvSpPr>
                <p:cNvPr id="564" name="楕円 563">
                  <a:extLst>
                    <a:ext uri="{FF2B5EF4-FFF2-40B4-BE49-F238E27FC236}">
                      <a16:creationId xmlns:a16="http://schemas.microsoft.com/office/drawing/2014/main" id="{0E96257E-69EC-410D-9ED4-5AEE588A2AAA}"/>
                    </a:ext>
                  </a:extLst>
                </p:cNvPr>
                <p:cNvSpPr/>
                <p:nvPr/>
              </p:nvSpPr>
              <p:spPr>
                <a:xfrm>
                  <a:off x="6370320" y="4045775"/>
                  <a:ext cx="306768" cy="324964"/>
                </a:xfrm>
                <a:prstGeom prst="ellipse">
                  <a:avLst/>
                </a:prstGeom>
                <a:gradFill flip="none" rotWithShape="1">
                  <a:gsLst>
                    <a:gs pos="0">
                      <a:srgbClr val="FFC000">
                        <a:lumMod val="20000"/>
                        <a:lumOff val="80000"/>
                      </a:srgbClr>
                    </a:gs>
                    <a:gs pos="100000">
                      <a:srgbClr val="FFC000">
                        <a:lumMod val="75000"/>
                      </a:srgbClr>
                    </a:gs>
                  </a:gsLst>
                  <a:path path="circle">
                    <a:fillToRect l="50000" t="50000" r="50000" b="50000"/>
                  </a:path>
                  <a:tileRect/>
                </a:gra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</p:grpSp>
          <p:grpSp>
            <p:nvGrpSpPr>
              <p:cNvPr id="550" name="グループ化 549">
                <a:extLst>
                  <a:ext uri="{FF2B5EF4-FFF2-40B4-BE49-F238E27FC236}">
                    <a16:creationId xmlns:a16="http://schemas.microsoft.com/office/drawing/2014/main" id="{6840BD35-D3BC-4B4F-B85B-301A6C9A9B2F}"/>
                  </a:ext>
                </a:extLst>
              </p:cNvPr>
              <p:cNvGrpSpPr/>
              <p:nvPr/>
            </p:nvGrpSpPr>
            <p:grpSpPr>
              <a:xfrm rot="3600000">
                <a:off x="6493566" y="1021029"/>
                <a:ext cx="251466" cy="443139"/>
                <a:chOff x="6156676" y="3611880"/>
                <a:chExt cx="736738" cy="780439"/>
              </a:xfrm>
            </p:grpSpPr>
            <p:sp>
              <p:nvSpPr>
                <p:cNvPr id="559" name="楕円 558">
                  <a:extLst>
                    <a:ext uri="{FF2B5EF4-FFF2-40B4-BE49-F238E27FC236}">
                      <a16:creationId xmlns:a16="http://schemas.microsoft.com/office/drawing/2014/main" id="{AEB53316-9955-4427-88E4-3F13F233B397}"/>
                    </a:ext>
                  </a:extLst>
                </p:cNvPr>
                <p:cNvSpPr/>
                <p:nvPr/>
              </p:nvSpPr>
              <p:spPr>
                <a:xfrm>
                  <a:off x="6156676" y="3611880"/>
                  <a:ext cx="736738" cy="780439"/>
                </a:xfrm>
                <a:prstGeom prst="ellipse">
                  <a:avLst/>
                </a:prstGeom>
                <a:gradFill flip="none" rotWithShape="1">
                  <a:gsLst>
                    <a:gs pos="0">
                      <a:srgbClr val="FFC000">
                        <a:lumMod val="20000"/>
                        <a:lumOff val="80000"/>
                      </a:srgbClr>
                    </a:gs>
                    <a:gs pos="100000">
                      <a:srgbClr val="FFC000">
                        <a:lumMod val="75000"/>
                      </a:srgbClr>
                    </a:gs>
                  </a:gsLst>
                  <a:path path="circle">
                    <a:fillToRect l="50000" t="50000" r="50000" b="50000"/>
                  </a:path>
                  <a:tileRect/>
                </a:gra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  <p:sp>
              <p:nvSpPr>
                <p:cNvPr id="560" name="楕円 559">
                  <a:extLst>
                    <a:ext uri="{FF2B5EF4-FFF2-40B4-BE49-F238E27FC236}">
                      <a16:creationId xmlns:a16="http://schemas.microsoft.com/office/drawing/2014/main" id="{AB25F1A8-10C5-4192-ADFA-0866F7ED898A}"/>
                    </a:ext>
                  </a:extLst>
                </p:cNvPr>
                <p:cNvSpPr/>
                <p:nvPr/>
              </p:nvSpPr>
              <p:spPr>
                <a:xfrm>
                  <a:off x="6250583" y="3810835"/>
                  <a:ext cx="548924" cy="581484"/>
                </a:xfrm>
                <a:prstGeom prst="ellipse">
                  <a:avLst/>
                </a:prstGeom>
                <a:gradFill flip="none" rotWithShape="1">
                  <a:gsLst>
                    <a:gs pos="0">
                      <a:srgbClr val="FFC000">
                        <a:lumMod val="20000"/>
                        <a:lumOff val="80000"/>
                      </a:srgbClr>
                    </a:gs>
                    <a:gs pos="50000">
                      <a:srgbClr val="FFC000">
                        <a:lumMod val="60000"/>
                        <a:lumOff val="40000"/>
                      </a:srgbClr>
                    </a:gs>
                    <a:gs pos="100000">
                      <a:srgbClr val="FFC000">
                        <a:lumMod val="75000"/>
                      </a:srgbClr>
                    </a:gs>
                  </a:gsLst>
                  <a:path path="circle">
                    <a:fillToRect l="50000" t="50000" r="50000" b="50000"/>
                  </a:path>
                  <a:tileRect/>
                </a:gra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  <p:sp>
              <p:nvSpPr>
                <p:cNvPr id="561" name="楕円 560">
                  <a:extLst>
                    <a:ext uri="{FF2B5EF4-FFF2-40B4-BE49-F238E27FC236}">
                      <a16:creationId xmlns:a16="http://schemas.microsoft.com/office/drawing/2014/main" id="{BA9D915E-283A-4F11-9EDC-551AC366E3E8}"/>
                    </a:ext>
                  </a:extLst>
                </p:cNvPr>
                <p:cNvSpPr/>
                <p:nvPr/>
              </p:nvSpPr>
              <p:spPr>
                <a:xfrm>
                  <a:off x="6370320" y="4045775"/>
                  <a:ext cx="306768" cy="324964"/>
                </a:xfrm>
                <a:prstGeom prst="ellipse">
                  <a:avLst/>
                </a:prstGeom>
                <a:gradFill flip="none" rotWithShape="1">
                  <a:gsLst>
                    <a:gs pos="0">
                      <a:srgbClr val="FFC000">
                        <a:lumMod val="20000"/>
                        <a:lumOff val="80000"/>
                      </a:srgbClr>
                    </a:gs>
                    <a:gs pos="100000">
                      <a:srgbClr val="FFC000">
                        <a:lumMod val="75000"/>
                      </a:srgbClr>
                    </a:gs>
                  </a:gsLst>
                  <a:path path="circle">
                    <a:fillToRect l="50000" t="50000" r="50000" b="50000"/>
                  </a:path>
                  <a:tileRect/>
                </a:gra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</p:grpSp>
          <p:grpSp>
            <p:nvGrpSpPr>
              <p:cNvPr id="551" name="グループ化 550">
                <a:extLst>
                  <a:ext uri="{FF2B5EF4-FFF2-40B4-BE49-F238E27FC236}">
                    <a16:creationId xmlns:a16="http://schemas.microsoft.com/office/drawing/2014/main" id="{CC2F558D-BE22-4CE9-930D-C86CBA4B5ABA}"/>
                  </a:ext>
                </a:extLst>
              </p:cNvPr>
              <p:cNvGrpSpPr/>
              <p:nvPr/>
            </p:nvGrpSpPr>
            <p:grpSpPr>
              <a:xfrm rot="18000000" flipH="1">
                <a:off x="6908583" y="1021029"/>
                <a:ext cx="251466" cy="443139"/>
                <a:chOff x="6156676" y="3611880"/>
                <a:chExt cx="736738" cy="780439"/>
              </a:xfrm>
            </p:grpSpPr>
            <p:sp>
              <p:nvSpPr>
                <p:cNvPr id="556" name="楕円 555">
                  <a:extLst>
                    <a:ext uri="{FF2B5EF4-FFF2-40B4-BE49-F238E27FC236}">
                      <a16:creationId xmlns:a16="http://schemas.microsoft.com/office/drawing/2014/main" id="{DF444A19-2BC3-4F7F-9BD3-04B60F22EE95}"/>
                    </a:ext>
                  </a:extLst>
                </p:cNvPr>
                <p:cNvSpPr/>
                <p:nvPr/>
              </p:nvSpPr>
              <p:spPr>
                <a:xfrm>
                  <a:off x="6156676" y="3611880"/>
                  <a:ext cx="736738" cy="780439"/>
                </a:xfrm>
                <a:prstGeom prst="ellipse">
                  <a:avLst/>
                </a:prstGeom>
                <a:gradFill flip="none" rotWithShape="1">
                  <a:gsLst>
                    <a:gs pos="0">
                      <a:srgbClr val="FFC000">
                        <a:lumMod val="20000"/>
                        <a:lumOff val="80000"/>
                      </a:srgbClr>
                    </a:gs>
                    <a:gs pos="100000">
                      <a:srgbClr val="FFC000">
                        <a:lumMod val="75000"/>
                      </a:srgbClr>
                    </a:gs>
                  </a:gsLst>
                  <a:path path="circle">
                    <a:fillToRect l="50000" t="50000" r="50000" b="50000"/>
                  </a:path>
                  <a:tileRect/>
                </a:gra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  <p:sp>
              <p:nvSpPr>
                <p:cNvPr id="557" name="楕円 556">
                  <a:extLst>
                    <a:ext uri="{FF2B5EF4-FFF2-40B4-BE49-F238E27FC236}">
                      <a16:creationId xmlns:a16="http://schemas.microsoft.com/office/drawing/2014/main" id="{5EA8DE05-6B28-41C0-A6E2-7C8277F85BCF}"/>
                    </a:ext>
                  </a:extLst>
                </p:cNvPr>
                <p:cNvSpPr/>
                <p:nvPr/>
              </p:nvSpPr>
              <p:spPr>
                <a:xfrm>
                  <a:off x="6250583" y="3810835"/>
                  <a:ext cx="548924" cy="581484"/>
                </a:xfrm>
                <a:prstGeom prst="ellipse">
                  <a:avLst/>
                </a:prstGeom>
                <a:gradFill flip="none" rotWithShape="1">
                  <a:gsLst>
                    <a:gs pos="0">
                      <a:srgbClr val="FFC000">
                        <a:lumMod val="20000"/>
                        <a:lumOff val="80000"/>
                      </a:srgbClr>
                    </a:gs>
                    <a:gs pos="50000">
                      <a:srgbClr val="FFC000">
                        <a:lumMod val="60000"/>
                        <a:lumOff val="40000"/>
                      </a:srgbClr>
                    </a:gs>
                    <a:gs pos="100000">
                      <a:srgbClr val="FFC000">
                        <a:lumMod val="75000"/>
                      </a:srgbClr>
                    </a:gs>
                  </a:gsLst>
                  <a:path path="circle">
                    <a:fillToRect l="50000" t="50000" r="50000" b="50000"/>
                  </a:path>
                  <a:tileRect/>
                </a:gra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  <p:sp>
              <p:nvSpPr>
                <p:cNvPr id="558" name="楕円 557">
                  <a:extLst>
                    <a:ext uri="{FF2B5EF4-FFF2-40B4-BE49-F238E27FC236}">
                      <a16:creationId xmlns:a16="http://schemas.microsoft.com/office/drawing/2014/main" id="{F7085EDA-A055-4387-8FCF-D1D1EDED9F83}"/>
                    </a:ext>
                  </a:extLst>
                </p:cNvPr>
                <p:cNvSpPr/>
                <p:nvPr/>
              </p:nvSpPr>
              <p:spPr>
                <a:xfrm>
                  <a:off x="6370320" y="4045775"/>
                  <a:ext cx="306768" cy="324964"/>
                </a:xfrm>
                <a:prstGeom prst="ellipse">
                  <a:avLst/>
                </a:prstGeom>
                <a:gradFill flip="none" rotWithShape="1">
                  <a:gsLst>
                    <a:gs pos="0">
                      <a:srgbClr val="FFC000">
                        <a:lumMod val="20000"/>
                        <a:lumOff val="80000"/>
                      </a:srgbClr>
                    </a:gs>
                    <a:gs pos="100000">
                      <a:srgbClr val="FFC000">
                        <a:lumMod val="75000"/>
                      </a:srgbClr>
                    </a:gs>
                  </a:gsLst>
                  <a:path path="circle">
                    <a:fillToRect l="50000" t="50000" r="50000" b="50000"/>
                  </a:path>
                  <a:tileRect/>
                </a:gra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</p:grpSp>
          <p:grpSp>
            <p:nvGrpSpPr>
              <p:cNvPr id="552" name="グループ化 551">
                <a:extLst>
                  <a:ext uri="{FF2B5EF4-FFF2-40B4-BE49-F238E27FC236}">
                    <a16:creationId xmlns:a16="http://schemas.microsoft.com/office/drawing/2014/main" id="{6B9BCB65-4B29-4C76-98E8-9D7C38154883}"/>
                  </a:ext>
                </a:extLst>
              </p:cNvPr>
              <p:cNvGrpSpPr/>
              <p:nvPr/>
            </p:nvGrpSpPr>
            <p:grpSpPr>
              <a:xfrm>
                <a:off x="6692032" y="1165614"/>
                <a:ext cx="293886" cy="359650"/>
                <a:chOff x="6156676" y="3611880"/>
                <a:chExt cx="736738" cy="780439"/>
              </a:xfrm>
            </p:grpSpPr>
            <p:sp>
              <p:nvSpPr>
                <p:cNvPr id="553" name="楕円 552">
                  <a:extLst>
                    <a:ext uri="{FF2B5EF4-FFF2-40B4-BE49-F238E27FC236}">
                      <a16:creationId xmlns:a16="http://schemas.microsoft.com/office/drawing/2014/main" id="{16CAB4E0-4D45-4C6B-8647-13BAFE5879F2}"/>
                    </a:ext>
                  </a:extLst>
                </p:cNvPr>
                <p:cNvSpPr/>
                <p:nvPr/>
              </p:nvSpPr>
              <p:spPr>
                <a:xfrm>
                  <a:off x="6156676" y="3611880"/>
                  <a:ext cx="736738" cy="780439"/>
                </a:xfrm>
                <a:prstGeom prst="ellipse">
                  <a:avLst/>
                </a:prstGeom>
                <a:gradFill flip="none" rotWithShape="1">
                  <a:gsLst>
                    <a:gs pos="0">
                      <a:srgbClr val="FFC000">
                        <a:lumMod val="20000"/>
                        <a:lumOff val="80000"/>
                      </a:srgbClr>
                    </a:gs>
                    <a:gs pos="100000">
                      <a:srgbClr val="FFC000">
                        <a:lumMod val="75000"/>
                      </a:srgbClr>
                    </a:gs>
                  </a:gsLst>
                  <a:path path="circle">
                    <a:fillToRect l="50000" t="50000" r="50000" b="50000"/>
                  </a:path>
                  <a:tileRect/>
                </a:gra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  <p:sp>
              <p:nvSpPr>
                <p:cNvPr id="554" name="楕円 553">
                  <a:extLst>
                    <a:ext uri="{FF2B5EF4-FFF2-40B4-BE49-F238E27FC236}">
                      <a16:creationId xmlns:a16="http://schemas.microsoft.com/office/drawing/2014/main" id="{044F2152-D951-416B-9F26-4467691C950C}"/>
                    </a:ext>
                  </a:extLst>
                </p:cNvPr>
                <p:cNvSpPr/>
                <p:nvPr/>
              </p:nvSpPr>
              <p:spPr>
                <a:xfrm>
                  <a:off x="6250583" y="3810835"/>
                  <a:ext cx="548924" cy="581484"/>
                </a:xfrm>
                <a:prstGeom prst="ellipse">
                  <a:avLst/>
                </a:prstGeom>
                <a:gradFill flip="none" rotWithShape="1">
                  <a:gsLst>
                    <a:gs pos="0">
                      <a:srgbClr val="FFC000">
                        <a:lumMod val="20000"/>
                        <a:lumOff val="80000"/>
                      </a:srgbClr>
                    </a:gs>
                    <a:gs pos="50000">
                      <a:srgbClr val="FFC000">
                        <a:lumMod val="60000"/>
                        <a:lumOff val="40000"/>
                      </a:srgbClr>
                    </a:gs>
                    <a:gs pos="100000">
                      <a:srgbClr val="FFC000">
                        <a:lumMod val="75000"/>
                      </a:srgbClr>
                    </a:gs>
                  </a:gsLst>
                  <a:path path="circle">
                    <a:fillToRect l="50000" t="50000" r="50000" b="50000"/>
                  </a:path>
                  <a:tileRect/>
                </a:gra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  <p:sp>
              <p:nvSpPr>
                <p:cNvPr id="555" name="楕円 554">
                  <a:extLst>
                    <a:ext uri="{FF2B5EF4-FFF2-40B4-BE49-F238E27FC236}">
                      <a16:creationId xmlns:a16="http://schemas.microsoft.com/office/drawing/2014/main" id="{01CA3A18-A266-4EAA-A043-5EEDB19F411A}"/>
                    </a:ext>
                  </a:extLst>
                </p:cNvPr>
                <p:cNvSpPr/>
                <p:nvPr/>
              </p:nvSpPr>
              <p:spPr>
                <a:xfrm>
                  <a:off x="6370320" y="4045775"/>
                  <a:ext cx="306768" cy="324964"/>
                </a:xfrm>
                <a:prstGeom prst="ellipse">
                  <a:avLst/>
                </a:prstGeom>
                <a:gradFill flip="none" rotWithShape="1">
                  <a:gsLst>
                    <a:gs pos="0">
                      <a:srgbClr val="FFC000">
                        <a:lumMod val="20000"/>
                        <a:lumOff val="80000"/>
                      </a:srgbClr>
                    </a:gs>
                    <a:gs pos="100000">
                      <a:srgbClr val="FFC000">
                        <a:lumMod val="75000"/>
                      </a:srgbClr>
                    </a:gs>
                  </a:gsLst>
                  <a:path path="circle">
                    <a:fillToRect l="50000" t="50000" r="50000" b="50000"/>
                  </a:path>
                  <a:tileRect/>
                </a:gra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</p:grpSp>
        </p:grpSp>
        <p:grpSp>
          <p:nvGrpSpPr>
            <p:cNvPr id="318" name="グループ化 317">
              <a:extLst>
                <a:ext uri="{FF2B5EF4-FFF2-40B4-BE49-F238E27FC236}">
                  <a16:creationId xmlns:a16="http://schemas.microsoft.com/office/drawing/2014/main" id="{E5DD17B4-9B56-4E15-AA1F-F48CF7420E9B}"/>
                </a:ext>
              </a:extLst>
            </p:cNvPr>
            <p:cNvGrpSpPr/>
            <p:nvPr/>
          </p:nvGrpSpPr>
          <p:grpSpPr>
            <a:xfrm>
              <a:off x="5949445" y="4295628"/>
              <a:ext cx="1645220" cy="744378"/>
              <a:chOff x="5120296" y="2312937"/>
              <a:chExt cx="1907528" cy="863059"/>
            </a:xfrm>
          </p:grpSpPr>
          <p:grpSp>
            <p:nvGrpSpPr>
              <p:cNvPr id="407" name="グループ化 406">
                <a:extLst>
                  <a:ext uri="{FF2B5EF4-FFF2-40B4-BE49-F238E27FC236}">
                    <a16:creationId xmlns:a16="http://schemas.microsoft.com/office/drawing/2014/main" id="{3CF9D1CE-FF29-4600-81DC-E1BD4B1F0AB2}"/>
                  </a:ext>
                </a:extLst>
              </p:cNvPr>
              <p:cNvGrpSpPr/>
              <p:nvPr/>
            </p:nvGrpSpPr>
            <p:grpSpPr>
              <a:xfrm>
                <a:off x="5657370" y="2879271"/>
                <a:ext cx="397388" cy="296725"/>
                <a:chOff x="6178924" y="5702480"/>
                <a:chExt cx="1916799" cy="1431251"/>
              </a:xfrm>
            </p:grpSpPr>
            <p:sp>
              <p:nvSpPr>
                <p:cNvPr id="518" name="フリーフォーム: 図形 517">
                  <a:extLst>
                    <a:ext uri="{FF2B5EF4-FFF2-40B4-BE49-F238E27FC236}">
                      <a16:creationId xmlns:a16="http://schemas.microsoft.com/office/drawing/2014/main" id="{BEB41FE1-3E4F-4B4F-893B-6ACAC05E547F}"/>
                    </a:ext>
                  </a:extLst>
                </p:cNvPr>
                <p:cNvSpPr/>
                <p:nvPr/>
              </p:nvSpPr>
              <p:spPr>
                <a:xfrm rot="18513278">
                  <a:off x="7141791" y="6256647"/>
                  <a:ext cx="619641" cy="932961"/>
                </a:xfrm>
                <a:custGeom>
                  <a:avLst/>
                  <a:gdLst>
                    <a:gd name="connsiteX0" fmla="*/ 468343 w 936686"/>
                    <a:gd name="connsiteY0" fmla="*/ 0 h 1220480"/>
                    <a:gd name="connsiteX1" fmla="*/ 799512 w 936686"/>
                    <a:gd name="connsiteY1" fmla="*/ 137174 h 1220480"/>
                    <a:gd name="connsiteX2" fmla="*/ 799512 w 936686"/>
                    <a:gd name="connsiteY2" fmla="*/ 799512 h 1220480"/>
                    <a:gd name="connsiteX3" fmla="*/ 468343 w 936686"/>
                    <a:gd name="connsiteY3" fmla="*/ 1220480 h 1220480"/>
                    <a:gd name="connsiteX4" fmla="*/ 137174 w 936686"/>
                    <a:gd name="connsiteY4" fmla="*/ 799512 h 1220480"/>
                    <a:gd name="connsiteX5" fmla="*/ 137174 w 936686"/>
                    <a:gd name="connsiteY5" fmla="*/ 137174 h 1220480"/>
                    <a:gd name="connsiteX6" fmla="*/ 468343 w 936686"/>
                    <a:gd name="connsiteY6" fmla="*/ 0 h 122048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</a:cxnLst>
                  <a:rect l="l" t="t" r="r" b="b"/>
                  <a:pathLst>
                    <a:path w="936686" h="1220480">
                      <a:moveTo>
                        <a:pt x="468343" y="0"/>
                      </a:moveTo>
                      <a:cubicBezTo>
                        <a:pt x="588203" y="0"/>
                        <a:pt x="708062" y="45725"/>
                        <a:pt x="799512" y="137174"/>
                      </a:cubicBezTo>
                      <a:cubicBezTo>
                        <a:pt x="982411" y="320074"/>
                        <a:pt x="982411" y="616612"/>
                        <a:pt x="799512" y="799512"/>
                      </a:cubicBezTo>
                      <a:cubicBezTo>
                        <a:pt x="674156" y="924868"/>
                        <a:pt x="563767" y="1065190"/>
                        <a:pt x="468343" y="1220480"/>
                      </a:cubicBezTo>
                      <a:cubicBezTo>
                        <a:pt x="372920" y="1065190"/>
                        <a:pt x="262530" y="924868"/>
                        <a:pt x="137174" y="799512"/>
                      </a:cubicBezTo>
                      <a:cubicBezTo>
                        <a:pt x="-45725" y="616612"/>
                        <a:pt x="-45725" y="320074"/>
                        <a:pt x="137174" y="137174"/>
                      </a:cubicBezTo>
                      <a:cubicBezTo>
                        <a:pt x="228624" y="45725"/>
                        <a:pt x="348484" y="0"/>
                        <a:pt x="468343" y="0"/>
                      </a:cubicBezTo>
                      <a:close/>
                    </a:path>
                  </a:pathLst>
                </a:custGeom>
                <a:solidFill>
                  <a:srgbClr val="FFC000"/>
                </a:solidFill>
                <a:ln w="635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  <p:sp>
              <p:nvSpPr>
                <p:cNvPr id="519" name="フリーフォーム: 図形 518">
                  <a:extLst>
                    <a:ext uri="{FF2B5EF4-FFF2-40B4-BE49-F238E27FC236}">
                      <a16:creationId xmlns:a16="http://schemas.microsoft.com/office/drawing/2014/main" id="{C451D8AC-3E14-4E0C-98F0-1AF62D8F5BA5}"/>
                    </a:ext>
                  </a:extLst>
                </p:cNvPr>
                <p:cNvSpPr/>
                <p:nvPr/>
              </p:nvSpPr>
              <p:spPr>
                <a:xfrm rot="18513278">
                  <a:off x="6976523" y="6400824"/>
                  <a:ext cx="595699" cy="390910"/>
                </a:xfrm>
                <a:custGeom>
                  <a:avLst/>
                  <a:gdLst>
                    <a:gd name="connsiteX0" fmla="*/ 528897 w 595699"/>
                    <a:gd name="connsiteY0" fmla="*/ 52375 h 390910"/>
                    <a:gd name="connsiteX1" fmla="*/ 568598 w 595699"/>
                    <a:gd name="connsiteY1" fmla="*/ 108537 h 390910"/>
                    <a:gd name="connsiteX2" fmla="*/ 595699 w 595699"/>
                    <a:gd name="connsiteY2" fmla="*/ 168048 h 390910"/>
                    <a:gd name="connsiteX3" fmla="*/ 580926 w 595699"/>
                    <a:gd name="connsiteY3" fmla="*/ 198271 h 390910"/>
                    <a:gd name="connsiteX4" fmla="*/ 404080 w 595699"/>
                    <a:gd name="connsiteY4" fmla="*/ 354447 h 390910"/>
                    <a:gd name="connsiteX5" fmla="*/ 25716 w 595699"/>
                    <a:gd name="connsiteY5" fmla="*/ 331541 h 390910"/>
                    <a:gd name="connsiteX6" fmla="*/ 592 w 595699"/>
                    <a:gd name="connsiteY6" fmla="*/ 312664 h 390910"/>
                    <a:gd name="connsiteX7" fmla="*/ 0 w 595699"/>
                    <a:gd name="connsiteY7" fmla="*/ 305527 h 390910"/>
                    <a:gd name="connsiteX8" fmla="*/ 22686 w 595699"/>
                    <a:gd name="connsiteY8" fmla="*/ 170808 h 390910"/>
                    <a:gd name="connsiteX9" fmla="*/ 44183 w 595699"/>
                    <a:gd name="connsiteY9" fmla="*/ 123602 h 390910"/>
                    <a:gd name="connsiteX10" fmla="*/ 45811 w 595699"/>
                    <a:gd name="connsiteY10" fmla="*/ 126378 h 390910"/>
                    <a:gd name="connsiteX11" fmla="*/ 334515 w 595699"/>
                    <a:gd name="connsiteY11" fmla="*/ 201731 h 390910"/>
                    <a:gd name="connsiteX12" fmla="*/ 457830 w 595699"/>
                    <a:gd name="connsiteY12" fmla="*/ 69705 h 390910"/>
                    <a:gd name="connsiteX13" fmla="*/ 469604 w 595699"/>
                    <a:gd name="connsiteY13" fmla="*/ 0 h 390910"/>
                    <a:gd name="connsiteX14" fmla="*/ 480294 w 595699"/>
                    <a:gd name="connsiteY14" fmla="*/ 6500 h 390910"/>
                    <a:gd name="connsiteX15" fmla="*/ 528897 w 595699"/>
                    <a:gd name="connsiteY15" fmla="*/ 52375 h 39091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</a:cxnLst>
                  <a:rect l="l" t="t" r="r" b="b"/>
                  <a:pathLst>
                    <a:path w="595699" h="390910">
                      <a:moveTo>
                        <a:pt x="528897" y="52375"/>
                      </a:moveTo>
                      <a:cubicBezTo>
                        <a:pt x="544021" y="69851"/>
                        <a:pt x="557254" y="88685"/>
                        <a:pt x="568598" y="108537"/>
                      </a:cubicBezTo>
                      <a:lnTo>
                        <a:pt x="595699" y="168048"/>
                      </a:lnTo>
                      <a:lnTo>
                        <a:pt x="580926" y="198271"/>
                      </a:lnTo>
                      <a:cubicBezTo>
                        <a:pt x="540283" y="264534"/>
                        <a:pt x="480128" y="319805"/>
                        <a:pt x="404080" y="354447"/>
                      </a:cubicBezTo>
                      <a:cubicBezTo>
                        <a:pt x="277334" y="412182"/>
                        <a:pt x="136327" y="399000"/>
                        <a:pt x="25716" y="331541"/>
                      </a:cubicBezTo>
                      <a:lnTo>
                        <a:pt x="592" y="312664"/>
                      </a:lnTo>
                      <a:lnTo>
                        <a:pt x="0" y="305527"/>
                      </a:lnTo>
                      <a:cubicBezTo>
                        <a:pt x="0" y="259716"/>
                        <a:pt x="7562" y="213904"/>
                        <a:pt x="22686" y="170808"/>
                      </a:cubicBezTo>
                      <a:lnTo>
                        <a:pt x="44183" y="123602"/>
                      </a:lnTo>
                      <a:lnTo>
                        <a:pt x="45811" y="126378"/>
                      </a:lnTo>
                      <a:cubicBezTo>
                        <a:pt x="110614" y="214984"/>
                        <a:pt x="230738" y="249004"/>
                        <a:pt x="334515" y="201731"/>
                      </a:cubicBezTo>
                      <a:cubicBezTo>
                        <a:pt x="393816" y="174717"/>
                        <a:pt x="436593" y="126256"/>
                        <a:pt x="457830" y="69705"/>
                      </a:cubicBezTo>
                      <a:lnTo>
                        <a:pt x="469604" y="0"/>
                      </a:lnTo>
                      <a:lnTo>
                        <a:pt x="480294" y="6500"/>
                      </a:lnTo>
                      <a:cubicBezTo>
                        <a:pt x="497474" y="19607"/>
                        <a:pt x="513773" y="34899"/>
                        <a:pt x="528897" y="52375"/>
                      </a:cubicBezTo>
                      <a:close/>
                    </a:path>
                  </a:pathLst>
                </a:custGeom>
                <a:solidFill>
                  <a:sysClr val="windowText" lastClr="000000"/>
                </a:solidFill>
                <a:ln w="635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  <p:sp>
              <p:nvSpPr>
                <p:cNvPr id="520" name="フリーフォーム: 図形 519">
                  <a:extLst>
                    <a:ext uri="{FF2B5EF4-FFF2-40B4-BE49-F238E27FC236}">
                      <a16:creationId xmlns:a16="http://schemas.microsoft.com/office/drawing/2014/main" id="{7DDE39C5-7D5E-4962-BD54-9413B356BDC2}"/>
                    </a:ext>
                  </a:extLst>
                </p:cNvPr>
                <p:cNvSpPr/>
                <p:nvPr/>
              </p:nvSpPr>
              <p:spPr>
                <a:xfrm rot="18513278">
                  <a:off x="7271051" y="6647799"/>
                  <a:ext cx="568774" cy="277693"/>
                </a:xfrm>
                <a:custGeom>
                  <a:avLst/>
                  <a:gdLst>
                    <a:gd name="connsiteX0" fmla="*/ 568774 w 568774"/>
                    <a:gd name="connsiteY0" fmla="*/ 0 h 277693"/>
                    <a:gd name="connsiteX1" fmla="*/ 557183 w 568774"/>
                    <a:gd name="connsiteY1" fmla="*/ 45193 h 277693"/>
                    <a:gd name="connsiteX2" fmla="*/ 489125 w 568774"/>
                    <a:gd name="connsiteY2" fmla="*/ 163626 h 277693"/>
                    <a:gd name="connsiteX3" fmla="*/ 428038 w 568774"/>
                    <a:gd name="connsiteY3" fmla="*/ 243179 h 277693"/>
                    <a:gd name="connsiteX4" fmla="*/ 329526 w 568774"/>
                    <a:gd name="connsiteY4" fmla="*/ 268958 h 277693"/>
                    <a:gd name="connsiteX5" fmla="*/ 212134 w 568774"/>
                    <a:gd name="connsiteY5" fmla="*/ 277602 h 277693"/>
                    <a:gd name="connsiteX6" fmla="*/ 131939 w 568774"/>
                    <a:gd name="connsiteY6" fmla="*/ 269068 h 277693"/>
                    <a:gd name="connsiteX7" fmla="*/ 50972 w 568774"/>
                    <a:gd name="connsiteY7" fmla="*/ 163626 h 277693"/>
                    <a:gd name="connsiteX8" fmla="*/ 11271 w 568774"/>
                    <a:gd name="connsiteY8" fmla="*/ 107464 h 277693"/>
                    <a:gd name="connsiteX9" fmla="*/ 0 w 568774"/>
                    <a:gd name="connsiteY9" fmla="*/ 82713 h 277693"/>
                    <a:gd name="connsiteX10" fmla="*/ 35462 w 568774"/>
                    <a:gd name="connsiteY10" fmla="*/ 100459 h 277693"/>
                    <a:gd name="connsiteX11" fmla="*/ 483637 w 568774"/>
                    <a:gd name="connsiteY11" fmla="*/ 64341 h 277693"/>
                    <a:gd name="connsiteX12" fmla="*/ 561308 w 568774"/>
                    <a:gd name="connsiteY12" fmla="*/ 7909 h 277693"/>
                    <a:gd name="connsiteX13" fmla="*/ 568774 w 568774"/>
                    <a:gd name="connsiteY13" fmla="*/ 0 h 277693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</a:cxnLst>
                  <a:rect l="l" t="t" r="r" b="b"/>
                  <a:pathLst>
                    <a:path w="568774" h="277693">
                      <a:moveTo>
                        <a:pt x="568774" y="0"/>
                      </a:moveTo>
                      <a:lnTo>
                        <a:pt x="557183" y="45193"/>
                      </a:lnTo>
                      <a:cubicBezTo>
                        <a:pt x="542059" y="88290"/>
                        <a:pt x="519373" y="128673"/>
                        <a:pt x="489125" y="163626"/>
                      </a:cubicBezTo>
                      <a:lnTo>
                        <a:pt x="428038" y="243179"/>
                      </a:lnTo>
                      <a:lnTo>
                        <a:pt x="329526" y="268958"/>
                      </a:lnTo>
                      <a:cubicBezTo>
                        <a:pt x="290536" y="275407"/>
                        <a:pt x="251242" y="278256"/>
                        <a:pt x="212134" y="277602"/>
                      </a:cubicBezTo>
                      <a:lnTo>
                        <a:pt x="131939" y="269068"/>
                      </a:lnTo>
                      <a:lnTo>
                        <a:pt x="50972" y="163626"/>
                      </a:lnTo>
                      <a:cubicBezTo>
                        <a:pt x="35848" y="146149"/>
                        <a:pt x="22615" y="127316"/>
                        <a:pt x="11271" y="107464"/>
                      </a:cubicBezTo>
                      <a:lnTo>
                        <a:pt x="0" y="82713"/>
                      </a:lnTo>
                      <a:lnTo>
                        <a:pt x="35462" y="100459"/>
                      </a:lnTo>
                      <a:cubicBezTo>
                        <a:pt x="178040" y="156375"/>
                        <a:pt x="343367" y="147487"/>
                        <a:pt x="483637" y="64341"/>
                      </a:cubicBezTo>
                      <a:cubicBezTo>
                        <a:pt x="511691" y="47712"/>
                        <a:pt x="537621" y="28777"/>
                        <a:pt x="561308" y="7909"/>
                      </a:cubicBezTo>
                      <a:lnTo>
                        <a:pt x="568774" y="0"/>
                      </a:lnTo>
                      <a:close/>
                    </a:path>
                  </a:pathLst>
                </a:custGeom>
                <a:solidFill>
                  <a:sysClr val="windowText" lastClr="000000"/>
                </a:solidFill>
                <a:ln w="635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  <p:sp>
              <p:nvSpPr>
                <p:cNvPr id="521" name="楕円 520">
                  <a:extLst>
                    <a:ext uri="{FF2B5EF4-FFF2-40B4-BE49-F238E27FC236}">
                      <a16:creationId xmlns:a16="http://schemas.microsoft.com/office/drawing/2014/main" id="{EF1D6641-6C27-41A3-9766-0CE24B0B4AD3}"/>
                    </a:ext>
                  </a:extLst>
                </p:cNvPr>
                <p:cNvSpPr/>
                <p:nvPr/>
              </p:nvSpPr>
              <p:spPr>
                <a:xfrm>
                  <a:off x="6937315" y="6274151"/>
                  <a:ext cx="463678" cy="463679"/>
                </a:xfrm>
                <a:prstGeom prst="ellipse">
                  <a:avLst/>
                </a:prstGeom>
                <a:solidFill>
                  <a:srgbClr val="FFC000"/>
                </a:solidFill>
                <a:ln w="635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  <p:grpSp>
              <p:nvGrpSpPr>
                <p:cNvPr id="522" name="グループ化 521">
                  <a:extLst>
                    <a:ext uri="{FF2B5EF4-FFF2-40B4-BE49-F238E27FC236}">
                      <a16:creationId xmlns:a16="http://schemas.microsoft.com/office/drawing/2014/main" id="{33B47113-A72E-4F37-8084-4938ABB69C75}"/>
                    </a:ext>
                  </a:extLst>
                </p:cNvPr>
                <p:cNvGrpSpPr/>
                <p:nvPr/>
              </p:nvGrpSpPr>
              <p:grpSpPr>
                <a:xfrm>
                  <a:off x="6178924" y="5702480"/>
                  <a:ext cx="1916799" cy="1431251"/>
                  <a:chOff x="3992474" y="3610727"/>
                  <a:chExt cx="2323377" cy="1734838"/>
                </a:xfrm>
              </p:grpSpPr>
              <p:grpSp>
                <p:nvGrpSpPr>
                  <p:cNvPr id="523" name="グループ化 522">
                    <a:extLst>
                      <a:ext uri="{FF2B5EF4-FFF2-40B4-BE49-F238E27FC236}">
                        <a16:creationId xmlns:a16="http://schemas.microsoft.com/office/drawing/2014/main" id="{283354F4-E7A9-4851-A1A8-4F51287AAA30}"/>
                      </a:ext>
                    </a:extLst>
                  </p:cNvPr>
                  <p:cNvGrpSpPr/>
                  <p:nvPr/>
                </p:nvGrpSpPr>
                <p:grpSpPr>
                  <a:xfrm rot="2356345" flipH="1">
                    <a:off x="4749604" y="4731090"/>
                    <a:ext cx="790593" cy="614475"/>
                    <a:chOff x="5041403" y="4713390"/>
                    <a:chExt cx="790593" cy="614475"/>
                  </a:xfrm>
                </p:grpSpPr>
                <p:sp>
                  <p:nvSpPr>
                    <p:cNvPr id="537" name="フリーフォーム: 図形 536">
                      <a:extLst>
                        <a:ext uri="{FF2B5EF4-FFF2-40B4-BE49-F238E27FC236}">
                          <a16:creationId xmlns:a16="http://schemas.microsoft.com/office/drawing/2014/main" id="{7C2AC9B0-29B1-4BA4-BE42-CB5E47F97EB0}"/>
                        </a:ext>
                      </a:extLst>
                    </p:cNvPr>
                    <p:cNvSpPr/>
                    <p:nvPr/>
                  </p:nvSpPr>
                  <p:spPr>
                    <a:xfrm rot="1800000" flipV="1">
                      <a:off x="5041403" y="4718562"/>
                      <a:ext cx="590003" cy="470110"/>
                    </a:xfrm>
                    <a:custGeom>
                      <a:avLst/>
                      <a:gdLst>
                        <a:gd name="connsiteX0" fmla="*/ 167999 w 1174023"/>
                        <a:gd name="connsiteY0" fmla="*/ 0 h 935456"/>
                        <a:gd name="connsiteX1" fmla="*/ 221044 w 1174023"/>
                        <a:gd name="connsiteY1" fmla="*/ 11202 h 935456"/>
                        <a:gd name="connsiteX2" fmla="*/ 177308 w 1174023"/>
                        <a:gd name="connsiteY2" fmla="*/ 180322 h 935456"/>
                        <a:gd name="connsiteX3" fmla="*/ 346676 w 1174023"/>
                        <a:gd name="connsiteY3" fmla="*/ 812413 h 935456"/>
                        <a:gd name="connsiteX4" fmla="*/ 415103 w 1174023"/>
                        <a:gd name="connsiteY4" fmla="*/ 872870 h 935456"/>
                        <a:gd name="connsiteX5" fmla="*/ 416037 w 1174023"/>
                        <a:gd name="connsiteY5" fmla="*/ 872811 h 935456"/>
                        <a:gd name="connsiteX6" fmla="*/ 1174023 w 1174023"/>
                        <a:gd name="connsiteY6" fmla="*/ 872389 h 935456"/>
                        <a:gd name="connsiteX7" fmla="*/ 1174023 w 1174023"/>
                        <a:gd name="connsiteY7" fmla="*/ 935223 h 935456"/>
                        <a:gd name="connsiteX8" fmla="*/ 406417 w 1174023"/>
                        <a:gd name="connsiteY8" fmla="*/ 935456 h 935456"/>
                        <a:gd name="connsiteX9" fmla="*/ 285658 w 1174023"/>
                        <a:gd name="connsiteY9" fmla="*/ 828762 h 935456"/>
                        <a:gd name="connsiteX10" fmla="*/ 112824 w 1174023"/>
                        <a:gd name="connsiteY10" fmla="*/ 183735 h 935456"/>
                        <a:gd name="connsiteX11" fmla="*/ 0 w 1174023"/>
                        <a:gd name="connsiteY11" fmla="*/ 73741 h 935456"/>
                        <a:gd name="connsiteX12" fmla="*/ 39553 w 1174023"/>
                        <a:gd name="connsiteY12" fmla="*/ 36661 h 935456"/>
                        <a:gd name="connsiteX13" fmla="*/ 134563 w 1174023"/>
                        <a:gd name="connsiteY13" fmla="*/ 129289 h 935456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  <a:cxn ang="0">
                          <a:pos x="connsiteX5" y="connsiteY5"/>
                        </a:cxn>
                        <a:cxn ang="0">
                          <a:pos x="connsiteX6" y="connsiteY6"/>
                        </a:cxn>
                        <a:cxn ang="0">
                          <a:pos x="connsiteX7" y="connsiteY7"/>
                        </a:cxn>
                        <a:cxn ang="0">
                          <a:pos x="connsiteX8" y="connsiteY8"/>
                        </a:cxn>
                        <a:cxn ang="0">
                          <a:pos x="connsiteX9" y="connsiteY9"/>
                        </a:cxn>
                        <a:cxn ang="0">
                          <a:pos x="connsiteX10" y="connsiteY10"/>
                        </a:cxn>
                        <a:cxn ang="0">
                          <a:pos x="connsiteX11" y="connsiteY11"/>
                        </a:cxn>
                        <a:cxn ang="0">
                          <a:pos x="connsiteX12" y="connsiteY12"/>
                        </a:cxn>
                        <a:cxn ang="0">
                          <a:pos x="connsiteX13" y="connsiteY13"/>
                        </a:cxn>
                      </a:cxnLst>
                      <a:rect l="l" t="t" r="r" b="b"/>
                      <a:pathLst>
                        <a:path w="1174023" h="935456">
                          <a:moveTo>
                            <a:pt x="167999" y="0"/>
                          </a:moveTo>
                          <a:lnTo>
                            <a:pt x="221044" y="11202"/>
                          </a:lnTo>
                          <a:lnTo>
                            <a:pt x="177308" y="180322"/>
                          </a:lnTo>
                          <a:lnTo>
                            <a:pt x="346676" y="812413"/>
                          </a:lnTo>
                          <a:cubicBezTo>
                            <a:pt x="355531" y="845460"/>
                            <a:pt x="383221" y="868431"/>
                            <a:pt x="415103" y="872870"/>
                          </a:cubicBezTo>
                          <a:lnTo>
                            <a:pt x="416037" y="872811"/>
                          </a:lnTo>
                          <a:lnTo>
                            <a:pt x="1174023" y="872389"/>
                          </a:lnTo>
                          <a:lnTo>
                            <a:pt x="1174023" y="935223"/>
                          </a:lnTo>
                          <a:lnTo>
                            <a:pt x="406417" y="935456"/>
                          </a:lnTo>
                          <a:cubicBezTo>
                            <a:pt x="350153" y="927623"/>
                            <a:pt x="301286" y="887084"/>
                            <a:pt x="285658" y="828762"/>
                          </a:cubicBezTo>
                          <a:lnTo>
                            <a:pt x="112824" y="183735"/>
                          </a:lnTo>
                          <a:lnTo>
                            <a:pt x="0" y="73741"/>
                          </a:lnTo>
                          <a:lnTo>
                            <a:pt x="39553" y="36661"/>
                          </a:lnTo>
                          <a:lnTo>
                            <a:pt x="134563" y="129289"/>
                          </a:lnTo>
                          <a:close/>
                        </a:path>
                      </a:pathLst>
                    </a:custGeom>
                    <a:solidFill>
                      <a:sysClr val="windowText" lastClr="000000">
                        <a:lumMod val="65000"/>
                        <a:lumOff val="35000"/>
                      </a:sysClr>
                    </a:solidFill>
                    <a:ln w="6350" cap="flat" cmpd="sng" algn="ctr">
                      <a:solidFill>
                        <a:sysClr val="windowText" lastClr="000000"/>
                      </a:solidFill>
                      <a:prstDash val="solid"/>
                      <a:miter lim="800000"/>
                    </a:ln>
                    <a:effectLst/>
                  </p:spPr>
                  <p:txBody>
                    <a:bodyPr wrap="square" rtlCol="0" anchor="ctr">
                      <a:noAutofit/>
                    </a:bodyPr>
                    <a:lstStyle/>
                    <a:p>
                      <a:pPr marL="0" marR="0" lvl="0" indent="0" algn="ctr" defTabSz="4572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 dirty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 panose="020F0502020204030204"/>
                        <a:ea typeface="游ゴシック" panose="020B0400000000000000" pitchFamily="50" charset="-128"/>
                        <a:cs typeface="+mn-cs"/>
                      </a:endParaRPr>
                    </a:p>
                  </p:txBody>
                </p:sp>
                <p:sp>
                  <p:nvSpPr>
                    <p:cNvPr id="538" name="フリーフォーム: 図形 537">
                      <a:extLst>
                        <a:ext uri="{FF2B5EF4-FFF2-40B4-BE49-F238E27FC236}">
                          <a16:creationId xmlns:a16="http://schemas.microsoft.com/office/drawing/2014/main" id="{CA9BFEA1-F5EC-4604-8F6B-A4B4EAE8731B}"/>
                        </a:ext>
                      </a:extLst>
                    </p:cNvPr>
                    <p:cNvSpPr/>
                    <p:nvPr/>
                  </p:nvSpPr>
                  <p:spPr>
                    <a:xfrm rot="755758" flipV="1">
                      <a:off x="5060813" y="4713390"/>
                      <a:ext cx="771183" cy="614475"/>
                    </a:xfrm>
                    <a:custGeom>
                      <a:avLst/>
                      <a:gdLst>
                        <a:gd name="connsiteX0" fmla="*/ 167999 w 1174023"/>
                        <a:gd name="connsiteY0" fmla="*/ 0 h 935456"/>
                        <a:gd name="connsiteX1" fmla="*/ 221044 w 1174023"/>
                        <a:gd name="connsiteY1" fmla="*/ 11202 h 935456"/>
                        <a:gd name="connsiteX2" fmla="*/ 177308 w 1174023"/>
                        <a:gd name="connsiteY2" fmla="*/ 180322 h 935456"/>
                        <a:gd name="connsiteX3" fmla="*/ 346676 w 1174023"/>
                        <a:gd name="connsiteY3" fmla="*/ 812413 h 935456"/>
                        <a:gd name="connsiteX4" fmla="*/ 415103 w 1174023"/>
                        <a:gd name="connsiteY4" fmla="*/ 872870 h 935456"/>
                        <a:gd name="connsiteX5" fmla="*/ 416037 w 1174023"/>
                        <a:gd name="connsiteY5" fmla="*/ 872811 h 935456"/>
                        <a:gd name="connsiteX6" fmla="*/ 1174023 w 1174023"/>
                        <a:gd name="connsiteY6" fmla="*/ 872389 h 935456"/>
                        <a:gd name="connsiteX7" fmla="*/ 1174023 w 1174023"/>
                        <a:gd name="connsiteY7" fmla="*/ 935223 h 935456"/>
                        <a:gd name="connsiteX8" fmla="*/ 406417 w 1174023"/>
                        <a:gd name="connsiteY8" fmla="*/ 935456 h 935456"/>
                        <a:gd name="connsiteX9" fmla="*/ 285658 w 1174023"/>
                        <a:gd name="connsiteY9" fmla="*/ 828762 h 935456"/>
                        <a:gd name="connsiteX10" fmla="*/ 112824 w 1174023"/>
                        <a:gd name="connsiteY10" fmla="*/ 183735 h 935456"/>
                        <a:gd name="connsiteX11" fmla="*/ 0 w 1174023"/>
                        <a:gd name="connsiteY11" fmla="*/ 73741 h 935456"/>
                        <a:gd name="connsiteX12" fmla="*/ 39553 w 1174023"/>
                        <a:gd name="connsiteY12" fmla="*/ 36661 h 935456"/>
                        <a:gd name="connsiteX13" fmla="*/ 134563 w 1174023"/>
                        <a:gd name="connsiteY13" fmla="*/ 129289 h 935456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  <a:cxn ang="0">
                          <a:pos x="connsiteX5" y="connsiteY5"/>
                        </a:cxn>
                        <a:cxn ang="0">
                          <a:pos x="connsiteX6" y="connsiteY6"/>
                        </a:cxn>
                        <a:cxn ang="0">
                          <a:pos x="connsiteX7" y="connsiteY7"/>
                        </a:cxn>
                        <a:cxn ang="0">
                          <a:pos x="connsiteX8" y="connsiteY8"/>
                        </a:cxn>
                        <a:cxn ang="0">
                          <a:pos x="connsiteX9" y="connsiteY9"/>
                        </a:cxn>
                        <a:cxn ang="0">
                          <a:pos x="connsiteX10" y="connsiteY10"/>
                        </a:cxn>
                        <a:cxn ang="0">
                          <a:pos x="connsiteX11" y="connsiteY11"/>
                        </a:cxn>
                        <a:cxn ang="0">
                          <a:pos x="connsiteX12" y="connsiteY12"/>
                        </a:cxn>
                        <a:cxn ang="0">
                          <a:pos x="connsiteX13" y="connsiteY13"/>
                        </a:cxn>
                      </a:cxnLst>
                      <a:rect l="l" t="t" r="r" b="b"/>
                      <a:pathLst>
                        <a:path w="1174023" h="935456">
                          <a:moveTo>
                            <a:pt x="167999" y="0"/>
                          </a:moveTo>
                          <a:lnTo>
                            <a:pt x="221044" y="11202"/>
                          </a:lnTo>
                          <a:lnTo>
                            <a:pt x="177308" y="180322"/>
                          </a:lnTo>
                          <a:lnTo>
                            <a:pt x="346676" y="812413"/>
                          </a:lnTo>
                          <a:cubicBezTo>
                            <a:pt x="355531" y="845460"/>
                            <a:pt x="383221" y="868431"/>
                            <a:pt x="415103" y="872870"/>
                          </a:cubicBezTo>
                          <a:lnTo>
                            <a:pt x="416037" y="872811"/>
                          </a:lnTo>
                          <a:lnTo>
                            <a:pt x="1174023" y="872389"/>
                          </a:lnTo>
                          <a:lnTo>
                            <a:pt x="1174023" y="935223"/>
                          </a:lnTo>
                          <a:lnTo>
                            <a:pt x="406417" y="935456"/>
                          </a:lnTo>
                          <a:cubicBezTo>
                            <a:pt x="350153" y="927623"/>
                            <a:pt x="301286" y="887084"/>
                            <a:pt x="285658" y="828762"/>
                          </a:cubicBezTo>
                          <a:lnTo>
                            <a:pt x="112824" y="183735"/>
                          </a:lnTo>
                          <a:lnTo>
                            <a:pt x="0" y="73741"/>
                          </a:lnTo>
                          <a:lnTo>
                            <a:pt x="39553" y="36661"/>
                          </a:lnTo>
                          <a:lnTo>
                            <a:pt x="134563" y="129289"/>
                          </a:lnTo>
                          <a:close/>
                        </a:path>
                      </a:pathLst>
                    </a:custGeom>
                    <a:solidFill>
                      <a:sysClr val="windowText" lastClr="000000">
                        <a:lumMod val="65000"/>
                        <a:lumOff val="35000"/>
                      </a:sysClr>
                    </a:solidFill>
                    <a:ln w="6350" cap="flat" cmpd="sng" algn="ctr">
                      <a:solidFill>
                        <a:sysClr val="windowText" lastClr="000000"/>
                      </a:solidFill>
                      <a:prstDash val="solid"/>
                      <a:miter lim="800000"/>
                    </a:ln>
                    <a:effectLst/>
                  </p:spPr>
                  <p:txBody>
                    <a:bodyPr wrap="square" rtlCol="0" anchor="ctr">
                      <a:noAutofit/>
                    </a:bodyPr>
                    <a:lstStyle/>
                    <a:p>
                      <a:pPr marL="0" marR="0" lvl="0" indent="0" algn="ctr" defTabSz="4572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 dirty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 panose="020F0502020204030204"/>
                        <a:ea typeface="游ゴシック" panose="020B0400000000000000" pitchFamily="50" charset="-128"/>
                        <a:cs typeface="+mn-cs"/>
                      </a:endParaRPr>
                    </a:p>
                  </p:txBody>
                </p:sp>
                <p:sp>
                  <p:nvSpPr>
                    <p:cNvPr id="539" name="フリーフォーム: 図形 538">
                      <a:extLst>
                        <a:ext uri="{FF2B5EF4-FFF2-40B4-BE49-F238E27FC236}">
                          <a16:creationId xmlns:a16="http://schemas.microsoft.com/office/drawing/2014/main" id="{44BA668A-5B4A-434A-892B-73B8966D1584}"/>
                        </a:ext>
                      </a:extLst>
                    </p:cNvPr>
                    <p:cNvSpPr/>
                    <p:nvPr/>
                  </p:nvSpPr>
                  <p:spPr>
                    <a:xfrm rot="21256345" flipV="1">
                      <a:off x="5188083" y="4729738"/>
                      <a:ext cx="590003" cy="470110"/>
                    </a:xfrm>
                    <a:custGeom>
                      <a:avLst/>
                      <a:gdLst>
                        <a:gd name="connsiteX0" fmla="*/ 167999 w 1174023"/>
                        <a:gd name="connsiteY0" fmla="*/ 0 h 935456"/>
                        <a:gd name="connsiteX1" fmla="*/ 221044 w 1174023"/>
                        <a:gd name="connsiteY1" fmla="*/ 11202 h 935456"/>
                        <a:gd name="connsiteX2" fmla="*/ 177308 w 1174023"/>
                        <a:gd name="connsiteY2" fmla="*/ 180322 h 935456"/>
                        <a:gd name="connsiteX3" fmla="*/ 346676 w 1174023"/>
                        <a:gd name="connsiteY3" fmla="*/ 812413 h 935456"/>
                        <a:gd name="connsiteX4" fmla="*/ 415103 w 1174023"/>
                        <a:gd name="connsiteY4" fmla="*/ 872870 h 935456"/>
                        <a:gd name="connsiteX5" fmla="*/ 416037 w 1174023"/>
                        <a:gd name="connsiteY5" fmla="*/ 872811 h 935456"/>
                        <a:gd name="connsiteX6" fmla="*/ 1174023 w 1174023"/>
                        <a:gd name="connsiteY6" fmla="*/ 872389 h 935456"/>
                        <a:gd name="connsiteX7" fmla="*/ 1174023 w 1174023"/>
                        <a:gd name="connsiteY7" fmla="*/ 935223 h 935456"/>
                        <a:gd name="connsiteX8" fmla="*/ 406417 w 1174023"/>
                        <a:gd name="connsiteY8" fmla="*/ 935456 h 935456"/>
                        <a:gd name="connsiteX9" fmla="*/ 285658 w 1174023"/>
                        <a:gd name="connsiteY9" fmla="*/ 828762 h 935456"/>
                        <a:gd name="connsiteX10" fmla="*/ 112824 w 1174023"/>
                        <a:gd name="connsiteY10" fmla="*/ 183735 h 935456"/>
                        <a:gd name="connsiteX11" fmla="*/ 0 w 1174023"/>
                        <a:gd name="connsiteY11" fmla="*/ 73741 h 935456"/>
                        <a:gd name="connsiteX12" fmla="*/ 39553 w 1174023"/>
                        <a:gd name="connsiteY12" fmla="*/ 36661 h 935456"/>
                        <a:gd name="connsiteX13" fmla="*/ 134563 w 1174023"/>
                        <a:gd name="connsiteY13" fmla="*/ 129289 h 935456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  <a:cxn ang="0">
                          <a:pos x="connsiteX5" y="connsiteY5"/>
                        </a:cxn>
                        <a:cxn ang="0">
                          <a:pos x="connsiteX6" y="connsiteY6"/>
                        </a:cxn>
                        <a:cxn ang="0">
                          <a:pos x="connsiteX7" y="connsiteY7"/>
                        </a:cxn>
                        <a:cxn ang="0">
                          <a:pos x="connsiteX8" y="connsiteY8"/>
                        </a:cxn>
                        <a:cxn ang="0">
                          <a:pos x="connsiteX9" y="connsiteY9"/>
                        </a:cxn>
                        <a:cxn ang="0">
                          <a:pos x="connsiteX10" y="connsiteY10"/>
                        </a:cxn>
                        <a:cxn ang="0">
                          <a:pos x="connsiteX11" y="connsiteY11"/>
                        </a:cxn>
                        <a:cxn ang="0">
                          <a:pos x="connsiteX12" y="connsiteY12"/>
                        </a:cxn>
                        <a:cxn ang="0">
                          <a:pos x="connsiteX13" y="connsiteY13"/>
                        </a:cxn>
                      </a:cxnLst>
                      <a:rect l="l" t="t" r="r" b="b"/>
                      <a:pathLst>
                        <a:path w="1174023" h="935456">
                          <a:moveTo>
                            <a:pt x="167999" y="0"/>
                          </a:moveTo>
                          <a:lnTo>
                            <a:pt x="221044" y="11202"/>
                          </a:lnTo>
                          <a:lnTo>
                            <a:pt x="177308" y="180322"/>
                          </a:lnTo>
                          <a:lnTo>
                            <a:pt x="346676" y="812413"/>
                          </a:lnTo>
                          <a:cubicBezTo>
                            <a:pt x="355531" y="845460"/>
                            <a:pt x="383221" y="868431"/>
                            <a:pt x="415103" y="872870"/>
                          </a:cubicBezTo>
                          <a:lnTo>
                            <a:pt x="416037" y="872811"/>
                          </a:lnTo>
                          <a:lnTo>
                            <a:pt x="1174023" y="872389"/>
                          </a:lnTo>
                          <a:lnTo>
                            <a:pt x="1174023" y="935223"/>
                          </a:lnTo>
                          <a:lnTo>
                            <a:pt x="406417" y="935456"/>
                          </a:lnTo>
                          <a:cubicBezTo>
                            <a:pt x="350153" y="927623"/>
                            <a:pt x="301286" y="887084"/>
                            <a:pt x="285658" y="828762"/>
                          </a:cubicBezTo>
                          <a:lnTo>
                            <a:pt x="112824" y="183735"/>
                          </a:lnTo>
                          <a:lnTo>
                            <a:pt x="0" y="73741"/>
                          </a:lnTo>
                          <a:lnTo>
                            <a:pt x="39553" y="36661"/>
                          </a:lnTo>
                          <a:lnTo>
                            <a:pt x="134563" y="129289"/>
                          </a:lnTo>
                          <a:close/>
                        </a:path>
                      </a:pathLst>
                    </a:custGeom>
                    <a:solidFill>
                      <a:sysClr val="windowText" lastClr="000000">
                        <a:lumMod val="65000"/>
                        <a:lumOff val="35000"/>
                      </a:sysClr>
                    </a:solidFill>
                    <a:ln w="6350" cap="flat" cmpd="sng" algn="ctr">
                      <a:solidFill>
                        <a:sysClr val="windowText" lastClr="000000"/>
                      </a:solidFill>
                      <a:prstDash val="solid"/>
                      <a:miter lim="800000"/>
                    </a:ln>
                    <a:effectLst/>
                  </p:spPr>
                  <p:txBody>
                    <a:bodyPr wrap="square" rtlCol="0" anchor="ctr">
                      <a:noAutofit/>
                    </a:bodyPr>
                    <a:lstStyle/>
                    <a:p>
                      <a:pPr marL="0" marR="0" lvl="0" indent="0" algn="ctr" defTabSz="4572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 dirty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 panose="020F0502020204030204"/>
                        <a:ea typeface="游ゴシック" panose="020B0400000000000000" pitchFamily="50" charset="-128"/>
                        <a:cs typeface="+mn-cs"/>
                      </a:endParaRPr>
                    </a:p>
                  </p:txBody>
                </p:sp>
              </p:grpSp>
              <p:sp>
                <p:nvSpPr>
                  <p:cNvPr id="524" name="フリーフォーム: 図形 523">
                    <a:extLst>
                      <a:ext uri="{FF2B5EF4-FFF2-40B4-BE49-F238E27FC236}">
                        <a16:creationId xmlns:a16="http://schemas.microsoft.com/office/drawing/2014/main" id="{3335B9BC-05F7-43BD-8DCE-36EB502B4868}"/>
                      </a:ext>
                    </a:extLst>
                  </p:cNvPr>
                  <p:cNvSpPr/>
                  <p:nvPr/>
                </p:nvSpPr>
                <p:spPr>
                  <a:xfrm rot="6105773">
                    <a:off x="4173096" y="3430105"/>
                    <a:ext cx="835454" cy="1196697"/>
                  </a:xfrm>
                  <a:custGeom>
                    <a:avLst/>
                    <a:gdLst>
                      <a:gd name="connsiteX0" fmla="*/ 525493 w 1363754"/>
                      <a:gd name="connsiteY0" fmla="*/ 0 h 830136"/>
                      <a:gd name="connsiteX1" fmla="*/ 819301 w 1363754"/>
                      <a:gd name="connsiteY1" fmla="*/ 70887 h 830136"/>
                      <a:gd name="connsiteX2" fmla="*/ 854917 w 1363754"/>
                      <a:gd name="connsiteY2" fmla="*/ 94098 h 830136"/>
                      <a:gd name="connsiteX3" fmla="*/ 876115 w 1363754"/>
                      <a:gd name="connsiteY3" fmla="*/ 70887 h 830136"/>
                      <a:gd name="connsiteX4" fmla="*/ 1050986 w 1363754"/>
                      <a:gd name="connsiteY4" fmla="*/ 0 h 830136"/>
                      <a:gd name="connsiteX5" fmla="*/ 1363754 w 1363754"/>
                      <a:gd name="connsiteY5" fmla="*/ 415068 h 830136"/>
                      <a:gd name="connsiteX6" fmla="*/ 1050986 w 1363754"/>
                      <a:gd name="connsiteY6" fmla="*/ 830136 h 830136"/>
                      <a:gd name="connsiteX7" fmla="*/ 876115 w 1363754"/>
                      <a:gd name="connsiteY7" fmla="*/ 759249 h 830136"/>
                      <a:gd name="connsiteX8" fmla="*/ 854917 w 1363754"/>
                      <a:gd name="connsiteY8" fmla="*/ 736039 h 830136"/>
                      <a:gd name="connsiteX9" fmla="*/ 819301 w 1363754"/>
                      <a:gd name="connsiteY9" fmla="*/ 759249 h 830136"/>
                      <a:gd name="connsiteX10" fmla="*/ 525493 w 1363754"/>
                      <a:gd name="connsiteY10" fmla="*/ 830136 h 830136"/>
                      <a:gd name="connsiteX11" fmla="*/ 0 w 1363754"/>
                      <a:gd name="connsiteY11" fmla="*/ 415068 h 830136"/>
                      <a:gd name="connsiteX12" fmla="*/ 525493 w 1363754"/>
                      <a:gd name="connsiteY12" fmla="*/ 0 h 830136"/>
                      <a:gd name="connsiteX0" fmla="*/ 525493 w 1363754"/>
                      <a:gd name="connsiteY0" fmla="*/ 0 h 830136"/>
                      <a:gd name="connsiteX1" fmla="*/ 819301 w 1363754"/>
                      <a:gd name="connsiteY1" fmla="*/ 70887 h 830136"/>
                      <a:gd name="connsiteX2" fmla="*/ 854917 w 1363754"/>
                      <a:gd name="connsiteY2" fmla="*/ 94098 h 830136"/>
                      <a:gd name="connsiteX3" fmla="*/ 1050986 w 1363754"/>
                      <a:gd name="connsiteY3" fmla="*/ 0 h 830136"/>
                      <a:gd name="connsiteX4" fmla="*/ 1363754 w 1363754"/>
                      <a:gd name="connsiteY4" fmla="*/ 415068 h 830136"/>
                      <a:gd name="connsiteX5" fmla="*/ 1050986 w 1363754"/>
                      <a:gd name="connsiteY5" fmla="*/ 830136 h 830136"/>
                      <a:gd name="connsiteX6" fmla="*/ 876115 w 1363754"/>
                      <a:gd name="connsiteY6" fmla="*/ 759249 h 830136"/>
                      <a:gd name="connsiteX7" fmla="*/ 854917 w 1363754"/>
                      <a:gd name="connsiteY7" fmla="*/ 736039 h 830136"/>
                      <a:gd name="connsiteX8" fmla="*/ 819301 w 1363754"/>
                      <a:gd name="connsiteY8" fmla="*/ 759249 h 830136"/>
                      <a:gd name="connsiteX9" fmla="*/ 525493 w 1363754"/>
                      <a:gd name="connsiteY9" fmla="*/ 830136 h 830136"/>
                      <a:gd name="connsiteX10" fmla="*/ 0 w 1363754"/>
                      <a:gd name="connsiteY10" fmla="*/ 415068 h 830136"/>
                      <a:gd name="connsiteX11" fmla="*/ 525493 w 1363754"/>
                      <a:gd name="connsiteY11" fmla="*/ 0 h 830136"/>
                      <a:gd name="connsiteX0" fmla="*/ 525493 w 1363754"/>
                      <a:gd name="connsiteY0" fmla="*/ 0 h 830136"/>
                      <a:gd name="connsiteX1" fmla="*/ 819301 w 1363754"/>
                      <a:gd name="connsiteY1" fmla="*/ 70887 h 830136"/>
                      <a:gd name="connsiteX2" fmla="*/ 1050986 w 1363754"/>
                      <a:gd name="connsiteY2" fmla="*/ 0 h 830136"/>
                      <a:gd name="connsiteX3" fmla="*/ 1363754 w 1363754"/>
                      <a:gd name="connsiteY3" fmla="*/ 415068 h 830136"/>
                      <a:gd name="connsiteX4" fmla="*/ 1050986 w 1363754"/>
                      <a:gd name="connsiteY4" fmla="*/ 830136 h 830136"/>
                      <a:gd name="connsiteX5" fmla="*/ 876115 w 1363754"/>
                      <a:gd name="connsiteY5" fmla="*/ 759249 h 830136"/>
                      <a:gd name="connsiteX6" fmla="*/ 854917 w 1363754"/>
                      <a:gd name="connsiteY6" fmla="*/ 736039 h 830136"/>
                      <a:gd name="connsiteX7" fmla="*/ 819301 w 1363754"/>
                      <a:gd name="connsiteY7" fmla="*/ 759249 h 830136"/>
                      <a:gd name="connsiteX8" fmla="*/ 525493 w 1363754"/>
                      <a:gd name="connsiteY8" fmla="*/ 830136 h 830136"/>
                      <a:gd name="connsiteX9" fmla="*/ 0 w 1363754"/>
                      <a:gd name="connsiteY9" fmla="*/ 415068 h 830136"/>
                      <a:gd name="connsiteX10" fmla="*/ 525493 w 1363754"/>
                      <a:gd name="connsiteY10" fmla="*/ 0 h 830136"/>
                      <a:gd name="connsiteX0" fmla="*/ 525493 w 1363754"/>
                      <a:gd name="connsiteY0" fmla="*/ 1682568 h 2512704"/>
                      <a:gd name="connsiteX1" fmla="*/ 1238401 w 1363754"/>
                      <a:gd name="connsiteY1" fmla="*/ 855 h 2512704"/>
                      <a:gd name="connsiteX2" fmla="*/ 1050986 w 1363754"/>
                      <a:gd name="connsiteY2" fmla="*/ 1682568 h 2512704"/>
                      <a:gd name="connsiteX3" fmla="*/ 1363754 w 1363754"/>
                      <a:gd name="connsiteY3" fmla="*/ 2097636 h 2512704"/>
                      <a:gd name="connsiteX4" fmla="*/ 1050986 w 1363754"/>
                      <a:gd name="connsiteY4" fmla="*/ 2512704 h 2512704"/>
                      <a:gd name="connsiteX5" fmla="*/ 876115 w 1363754"/>
                      <a:gd name="connsiteY5" fmla="*/ 2441817 h 2512704"/>
                      <a:gd name="connsiteX6" fmla="*/ 854917 w 1363754"/>
                      <a:gd name="connsiteY6" fmla="*/ 2418607 h 2512704"/>
                      <a:gd name="connsiteX7" fmla="*/ 819301 w 1363754"/>
                      <a:gd name="connsiteY7" fmla="*/ 2441817 h 2512704"/>
                      <a:gd name="connsiteX8" fmla="*/ 525493 w 1363754"/>
                      <a:gd name="connsiteY8" fmla="*/ 2512704 h 2512704"/>
                      <a:gd name="connsiteX9" fmla="*/ 0 w 1363754"/>
                      <a:gd name="connsiteY9" fmla="*/ 2097636 h 2512704"/>
                      <a:gd name="connsiteX10" fmla="*/ 525493 w 1363754"/>
                      <a:gd name="connsiteY10" fmla="*/ 1682568 h 2512704"/>
                      <a:gd name="connsiteX0" fmla="*/ 376672 w 1367333"/>
                      <a:gd name="connsiteY0" fmla="*/ 1244702 h 2512988"/>
                      <a:gd name="connsiteX1" fmla="*/ 1241980 w 1367333"/>
                      <a:gd name="connsiteY1" fmla="*/ 1139 h 2512988"/>
                      <a:gd name="connsiteX2" fmla="*/ 1054565 w 1367333"/>
                      <a:gd name="connsiteY2" fmla="*/ 1682852 h 2512988"/>
                      <a:gd name="connsiteX3" fmla="*/ 1367333 w 1367333"/>
                      <a:gd name="connsiteY3" fmla="*/ 2097920 h 2512988"/>
                      <a:gd name="connsiteX4" fmla="*/ 1054565 w 1367333"/>
                      <a:gd name="connsiteY4" fmla="*/ 2512988 h 2512988"/>
                      <a:gd name="connsiteX5" fmla="*/ 879694 w 1367333"/>
                      <a:gd name="connsiteY5" fmla="*/ 2442101 h 2512988"/>
                      <a:gd name="connsiteX6" fmla="*/ 858496 w 1367333"/>
                      <a:gd name="connsiteY6" fmla="*/ 2418891 h 2512988"/>
                      <a:gd name="connsiteX7" fmla="*/ 822880 w 1367333"/>
                      <a:gd name="connsiteY7" fmla="*/ 2442101 h 2512988"/>
                      <a:gd name="connsiteX8" fmla="*/ 529072 w 1367333"/>
                      <a:gd name="connsiteY8" fmla="*/ 2512988 h 2512988"/>
                      <a:gd name="connsiteX9" fmla="*/ 3579 w 1367333"/>
                      <a:gd name="connsiteY9" fmla="*/ 2097920 h 2512988"/>
                      <a:gd name="connsiteX10" fmla="*/ 376672 w 1367333"/>
                      <a:gd name="connsiteY10" fmla="*/ 1244702 h 2512988"/>
                      <a:gd name="connsiteX0" fmla="*/ 375471 w 1366132"/>
                      <a:gd name="connsiteY0" fmla="*/ 1245149 h 2513435"/>
                      <a:gd name="connsiteX1" fmla="*/ 1240779 w 1366132"/>
                      <a:gd name="connsiteY1" fmla="*/ 1586 h 2513435"/>
                      <a:gd name="connsiteX2" fmla="*/ 1053364 w 1366132"/>
                      <a:gd name="connsiteY2" fmla="*/ 1683299 h 2513435"/>
                      <a:gd name="connsiteX3" fmla="*/ 1366132 w 1366132"/>
                      <a:gd name="connsiteY3" fmla="*/ 2098367 h 2513435"/>
                      <a:gd name="connsiteX4" fmla="*/ 1053364 w 1366132"/>
                      <a:gd name="connsiteY4" fmla="*/ 2513435 h 2513435"/>
                      <a:gd name="connsiteX5" fmla="*/ 878493 w 1366132"/>
                      <a:gd name="connsiteY5" fmla="*/ 2442548 h 2513435"/>
                      <a:gd name="connsiteX6" fmla="*/ 857295 w 1366132"/>
                      <a:gd name="connsiteY6" fmla="*/ 2419338 h 2513435"/>
                      <a:gd name="connsiteX7" fmla="*/ 821679 w 1366132"/>
                      <a:gd name="connsiteY7" fmla="*/ 2442548 h 2513435"/>
                      <a:gd name="connsiteX8" fmla="*/ 527871 w 1366132"/>
                      <a:gd name="connsiteY8" fmla="*/ 2513435 h 2513435"/>
                      <a:gd name="connsiteX9" fmla="*/ 2378 w 1366132"/>
                      <a:gd name="connsiteY9" fmla="*/ 2098367 h 2513435"/>
                      <a:gd name="connsiteX10" fmla="*/ 375471 w 1366132"/>
                      <a:gd name="connsiteY10" fmla="*/ 1245149 h 2513435"/>
                      <a:gd name="connsiteX0" fmla="*/ 286828 w 1372739"/>
                      <a:gd name="connsiteY0" fmla="*/ 1188101 h 2513537"/>
                      <a:gd name="connsiteX1" fmla="*/ 1247386 w 1372739"/>
                      <a:gd name="connsiteY1" fmla="*/ 1688 h 2513537"/>
                      <a:gd name="connsiteX2" fmla="*/ 1059971 w 1372739"/>
                      <a:gd name="connsiteY2" fmla="*/ 1683401 h 2513537"/>
                      <a:gd name="connsiteX3" fmla="*/ 1372739 w 1372739"/>
                      <a:gd name="connsiteY3" fmla="*/ 2098469 h 2513537"/>
                      <a:gd name="connsiteX4" fmla="*/ 1059971 w 1372739"/>
                      <a:gd name="connsiteY4" fmla="*/ 2513537 h 2513537"/>
                      <a:gd name="connsiteX5" fmla="*/ 885100 w 1372739"/>
                      <a:gd name="connsiteY5" fmla="*/ 2442650 h 2513537"/>
                      <a:gd name="connsiteX6" fmla="*/ 863902 w 1372739"/>
                      <a:gd name="connsiteY6" fmla="*/ 2419440 h 2513537"/>
                      <a:gd name="connsiteX7" fmla="*/ 828286 w 1372739"/>
                      <a:gd name="connsiteY7" fmla="*/ 2442650 h 2513537"/>
                      <a:gd name="connsiteX8" fmla="*/ 534478 w 1372739"/>
                      <a:gd name="connsiteY8" fmla="*/ 2513537 h 2513537"/>
                      <a:gd name="connsiteX9" fmla="*/ 8985 w 1372739"/>
                      <a:gd name="connsiteY9" fmla="*/ 2098469 h 2513537"/>
                      <a:gd name="connsiteX10" fmla="*/ 286828 w 1372739"/>
                      <a:gd name="connsiteY10" fmla="*/ 1188101 h 2513537"/>
                      <a:gd name="connsiteX0" fmla="*/ 286828 w 1372897"/>
                      <a:gd name="connsiteY0" fmla="*/ 1188101 h 2513537"/>
                      <a:gd name="connsiteX1" fmla="*/ 1247386 w 1372897"/>
                      <a:gd name="connsiteY1" fmla="*/ 1688 h 2513537"/>
                      <a:gd name="connsiteX2" fmla="*/ 1104421 w 1372897"/>
                      <a:gd name="connsiteY2" fmla="*/ 1245251 h 2513537"/>
                      <a:gd name="connsiteX3" fmla="*/ 1372739 w 1372897"/>
                      <a:gd name="connsiteY3" fmla="*/ 2098469 h 2513537"/>
                      <a:gd name="connsiteX4" fmla="*/ 1059971 w 1372897"/>
                      <a:gd name="connsiteY4" fmla="*/ 2513537 h 2513537"/>
                      <a:gd name="connsiteX5" fmla="*/ 885100 w 1372897"/>
                      <a:gd name="connsiteY5" fmla="*/ 2442650 h 2513537"/>
                      <a:gd name="connsiteX6" fmla="*/ 863902 w 1372897"/>
                      <a:gd name="connsiteY6" fmla="*/ 2419440 h 2513537"/>
                      <a:gd name="connsiteX7" fmla="*/ 828286 w 1372897"/>
                      <a:gd name="connsiteY7" fmla="*/ 2442650 h 2513537"/>
                      <a:gd name="connsiteX8" fmla="*/ 534478 w 1372897"/>
                      <a:gd name="connsiteY8" fmla="*/ 2513537 h 2513537"/>
                      <a:gd name="connsiteX9" fmla="*/ 8985 w 1372897"/>
                      <a:gd name="connsiteY9" fmla="*/ 2098469 h 2513537"/>
                      <a:gd name="connsiteX10" fmla="*/ 286828 w 1372897"/>
                      <a:gd name="connsiteY10" fmla="*/ 1188101 h 2513537"/>
                      <a:gd name="connsiteX0" fmla="*/ 286828 w 1372901"/>
                      <a:gd name="connsiteY0" fmla="*/ 1188101 h 2513537"/>
                      <a:gd name="connsiteX1" fmla="*/ 1247386 w 1372901"/>
                      <a:gd name="connsiteY1" fmla="*/ 1688 h 2513537"/>
                      <a:gd name="connsiteX2" fmla="*/ 1104421 w 1372901"/>
                      <a:gd name="connsiteY2" fmla="*/ 1245251 h 2513537"/>
                      <a:gd name="connsiteX3" fmla="*/ 1372739 w 1372901"/>
                      <a:gd name="connsiteY3" fmla="*/ 2098469 h 2513537"/>
                      <a:gd name="connsiteX4" fmla="*/ 1059971 w 1372901"/>
                      <a:gd name="connsiteY4" fmla="*/ 2513537 h 2513537"/>
                      <a:gd name="connsiteX5" fmla="*/ 885100 w 1372901"/>
                      <a:gd name="connsiteY5" fmla="*/ 2442650 h 2513537"/>
                      <a:gd name="connsiteX6" fmla="*/ 863902 w 1372901"/>
                      <a:gd name="connsiteY6" fmla="*/ 2419440 h 2513537"/>
                      <a:gd name="connsiteX7" fmla="*/ 828286 w 1372901"/>
                      <a:gd name="connsiteY7" fmla="*/ 2442650 h 2513537"/>
                      <a:gd name="connsiteX8" fmla="*/ 534478 w 1372901"/>
                      <a:gd name="connsiteY8" fmla="*/ 2513537 h 2513537"/>
                      <a:gd name="connsiteX9" fmla="*/ 8985 w 1372901"/>
                      <a:gd name="connsiteY9" fmla="*/ 2098469 h 2513537"/>
                      <a:gd name="connsiteX10" fmla="*/ 286828 w 1372901"/>
                      <a:gd name="connsiteY10" fmla="*/ 1188101 h 2513537"/>
                      <a:gd name="connsiteX0" fmla="*/ 286828 w 1372901"/>
                      <a:gd name="connsiteY0" fmla="*/ 1188587 h 2514023"/>
                      <a:gd name="connsiteX1" fmla="*/ 1247386 w 1372901"/>
                      <a:gd name="connsiteY1" fmla="*/ 2174 h 2514023"/>
                      <a:gd name="connsiteX2" fmla="*/ 1104421 w 1372901"/>
                      <a:gd name="connsiteY2" fmla="*/ 1245737 h 2514023"/>
                      <a:gd name="connsiteX3" fmla="*/ 1372739 w 1372901"/>
                      <a:gd name="connsiteY3" fmla="*/ 2098955 h 2514023"/>
                      <a:gd name="connsiteX4" fmla="*/ 1059971 w 1372901"/>
                      <a:gd name="connsiteY4" fmla="*/ 2514023 h 2514023"/>
                      <a:gd name="connsiteX5" fmla="*/ 885100 w 1372901"/>
                      <a:gd name="connsiteY5" fmla="*/ 2443136 h 2514023"/>
                      <a:gd name="connsiteX6" fmla="*/ 863902 w 1372901"/>
                      <a:gd name="connsiteY6" fmla="*/ 2419926 h 2514023"/>
                      <a:gd name="connsiteX7" fmla="*/ 828286 w 1372901"/>
                      <a:gd name="connsiteY7" fmla="*/ 2443136 h 2514023"/>
                      <a:gd name="connsiteX8" fmla="*/ 534478 w 1372901"/>
                      <a:gd name="connsiteY8" fmla="*/ 2514023 h 2514023"/>
                      <a:gd name="connsiteX9" fmla="*/ 8985 w 1372901"/>
                      <a:gd name="connsiteY9" fmla="*/ 2098955 h 2514023"/>
                      <a:gd name="connsiteX10" fmla="*/ 286828 w 1372901"/>
                      <a:gd name="connsiteY10" fmla="*/ 1188587 h 2514023"/>
                      <a:gd name="connsiteX0" fmla="*/ 286828 w 1374263"/>
                      <a:gd name="connsiteY0" fmla="*/ 1186669 h 2512105"/>
                      <a:gd name="connsiteX1" fmla="*/ 1247386 w 1374263"/>
                      <a:gd name="connsiteY1" fmla="*/ 256 h 2512105"/>
                      <a:gd name="connsiteX2" fmla="*/ 1180621 w 1374263"/>
                      <a:gd name="connsiteY2" fmla="*/ 1288269 h 2512105"/>
                      <a:gd name="connsiteX3" fmla="*/ 1372739 w 1374263"/>
                      <a:gd name="connsiteY3" fmla="*/ 2097037 h 2512105"/>
                      <a:gd name="connsiteX4" fmla="*/ 1059971 w 1374263"/>
                      <a:gd name="connsiteY4" fmla="*/ 2512105 h 2512105"/>
                      <a:gd name="connsiteX5" fmla="*/ 885100 w 1374263"/>
                      <a:gd name="connsiteY5" fmla="*/ 2441218 h 2512105"/>
                      <a:gd name="connsiteX6" fmla="*/ 863902 w 1374263"/>
                      <a:gd name="connsiteY6" fmla="*/ 2418008 h 2512105"/>
                      <a:gd name="connsiteX7" fmla="*/ 828286 w 1374263"/>
                      <a:gd name="connsiteY7" fmla="*/ 2441218 h 2512105"/>
                      <a:gd name="connsiteX8" fmla="*/ 534478 w 1374263"/>
                      <a:gd name="connsiteY8" fmla="*/ 2512105 h 2512105"/>
                      <a:gd name="connsiteX9" fmla="*/ 8985 w 1374263"/>
                      <a:gd name="connsiteY9" fmla="*/ 2097037 h 2512105"/>
                      <a:gd name="connsiteX10" fmla="*/ 286828 w 1374263"/>
                      <a:gd name="connsiteY10" fmla="*/ 1186669 h 2512105"/>
                      <a:gd name="connsiteX0" fmla="*/ 286828 w 1374173"/>
                      <a:gd name="connsiteY0" fmla="*/ 1186669 h 2512105"/>
                      <a:gd name="connsiteX1" fmla="*/ 1247386 w 1374173"/>
                      <a:gd name="connsiteY1" fmla="*/ 256 h 2512105"/>
                      <a:gd name="connsiteX2" fmla="*/ 1180621 w 1374173"/>
                      <a:gd name="connsiteY2" fmla="*/ 1288269 h 2512105"/>
                      <a:gd name="connsiteX3" fmla="*/ 1372739 w 1374173"/>
                      <a:gd name="connsiteY3" fmla="*/ 2097037 h 2512105"/>
                      <a:gd name="connsiteX4" fmla="*/ 1059971 w 1374173"/>
                      <a:gd name="connsiteY4" fmla="*/ 2512105 h 2512105"/>
                      <a:gd name="connsiteX5" fmla="*/ 885100 w 1374173"/>
                      <a:gd name="connsiteY5" fmla="*/ 2441218 h 2512105"/>
                      <a:gd name="connsiteX6" fmla="*/ 863902 w 1374173"/>
                      <a:gd name="connsiteY6" fmla="*/ 2418008 h 2512105"/>
                      <a:gd name="connsiteX7" fmla="*/ 828286 w 1374173"/>
                      <a:gd name="connsiteY7" fmla="*/ 2441218 h 2512105"/>
                      <a:gd name="connsiteX8" fmla="*/ 534478 w 1374173"/>
                      <a:gd name="connsiteY8" fmla="*/ 2512105 h 2512105"/>
                      <a:gd name="connsiteX9" fmla="*/ 8985 w 1374173"/>
                      <a:gd name="connsiteY9" fmla="*/ 2097037 h 2512105"/>
                      <a:gd name="connsiteX10" fmla="*/ 286828 w 1374173"/>
                      <a:gd name="connsiteY10" fmla="*/ 1186669 h 2512105"/>
                      <a:gd name="connsiteX0" fmla="*/ 286828 w 1375902"/>
                      <a:gd name="connsiteY0" fmla="*/ 1186639 h 2512075"/>
                      <a:gd name="connsiteX1" fmla="*/ 1247386 w 1375902"/>
                      <a:gd name="connsiteY1" fmla="*/ 226 h 2512075"/>
                      <a:gd name="connsiteX2" fmla="*/ 1225071 w 1375902"/>
                      <a:gd name="connsiteY2" fmla="*/ 1281889 h 2512075"/>
                      <a:gd name="connsiteX3" fmla="*/ 1372739 w 1375902"/>
                      <a:gd name="connsiteY3" fmla="*/ 2097007 h 2512075"/>
                      <a:gd name="connsiteX4" fmla="*/ 1059971 w 1375902"/>
                      <a:gd name="connsiteY4" fmla="*/ 2512075 h 2512075"/>
                      <a:gd name="connsiteX5" fmla="*/ 885100 w 1375902"/>
                      <a:gd name="connsiteY5" fmla="*/ 2441188 h 2512075"/>
                      <a:gd name="connsiteX6" fmla="*/ 863902 w 1375902"/>
                      <a:gd name="connsiteY6" fmla="*/ 2417978 h 2512075"/>
                      <a:gd name="connsiteX7" fmla="*/ 828286 w 1375902"/>
                      <a:gd name="connsiteY7" fmla="*/ 2441188 h 2512075"/>
                      <a:gd name="connsiteX8" fmla="*/ 534478 w 1375902"/>
                      <a:gd name="connsiteY8" fmla="*/ 2512075 h 2512075"/>
                      <a:gd name="connsiteX9" fmla="*/ 8985 w 1375902"/>
                      <a:gd name="connsiteY9" fmla="*/ 2097007 h 2512075"/>
                      <a:gd name="connsiteX10" fmla="*/ 286828 w 1375902"/>
                      <a:gd name="connsiteY10" fmla="*/ 1186639 h 2512075"/>
                      <a:gd name="connsiteX0" fmla="*/ 286828 w 1376402"/>
                      <a:gd name="connsiteY0" fmla="*/ 1186639 h 2512075"/>
                      <a:gd name="connsiteX1" fmla="*/ 1247386 w 1376402"/>
                      <a:gd name="connsiteY1" fmla="*/ 226 h 2512075"/>
                      <a:gd name="connsiteX2" fmla="*/ 1225071 w 1376402"/>
                      <a:gd name="connsiteY2" fmla="*/ 1281889 h 2512075"/>
                      <a:gd name="connsiteX3" fmla="*/ 1372739 w 1376402"/>
                      <a:gd name="connsiteY3" fmla="*/ 2097007 h 2512075"/>
                      <a:gd name="connsiteX4" fmla="*/ 1059971 w 1376402"/>
                      <a:gd name="connsiteY4" fmla="*/ 2512075 h 2512075"/>
                      <a:gd name="connsiteX5" fmla="*/ 885100 w 1376402"/>
                      <a:gd name="connsiteY5" fmla="*/ 2441188 h 2512075"/>
                      <a:gd name="connsiteX6" fmla="*/ 863902 w 1376402"/>
                      <a:gd name="connsiteY6" fmla="*/ 2417978 h 2512075"/>
                      <a:gd name="connsiteX7" fmla="*/ 828286 w 1376402"/>
                      <a:gd name="connsiteY7" fmla="*/ 2441188 h 2512075"/>
                      <a:gd name="connsiteX8" fmla="*/ 534478 w 1376402"/>
                      <a:gd name="connsiteY8" fmla="*/ 2512075 h 2512075"/>
                      <a:gd name="connsiteX9" fmla="*/ 8985 w 1376402"/>
                      <a:gd name="connsiteY9" fmla="*/ 2097007 h 2512075"/>
                      <a:gd name="connsiteX10" fmla="*/ 286828 w 1376402"/>
                      <a:gd name="connsiteY10" fmla="*/ 1186639 h 2512075"/>
                      <a:gd name="connsiteX0" fmla="*/ 286828 w 1373265"/>
                      <a:gd name="connsiteY0" fmla="*/ 1186639 h 2512075"/>
                      <a:gd name="connsiteX1" fmla="*/ 1247386 w 1373265"/>
                      <a:gd name="connsiteY1" fmla="*/ 226 h 2512075"/>
                      <a:gd name="connsiteX2" fmla="*/ 1225071 w 1373265"/>
                      <a:gd name="connsiteY2" fmla="*/ 1281889 h 2512075"/>
                      <a:gd name="connsiteX3" fmla="*/ 1372739 w 1373265"/>
                      <a:gd name="connsiteY3" fmla="*/ 2097007 h 2512075"/>
                      <a:gd name="connsiteX4" fmla="*/ 1059971 w 1373265"/>
                      <a:gd name="connsiteY4" fmla="*/ 2512075 h 2512075"/>
                      <a:gd name="connsiteX5" fmla="*/ 885100 w 1373265"/>
                      <a:gd name="connsiteY5" fmla="*/ 2441188 h 2512075"/>
                      <a:gd name="connsiteX6" fmla="*/ 863902 w 1373265"/>
                      <a:gd name="connsiteY6" fmla="*/ 2417978 h 2512075"/>
                      <a:gd name="connsiteX7" fmla="*/ 828286 w 1373265"/>
                      <a:gd name="connsiteY7" fmla="*/ 2441188 h 2512075"/>
                      <a:gd name="connsiteX8" fmla="*/ 534478 w 1373265"/>
                      <a:gd name="connsiteY8" fmla="*/ 2512075 h 2512075"/>
                      <a:gd name="connsiteX9" fmla="*/ 8985 w 1373265"/>
                      <a:gd name="connsiteY9" fmla="*/ 2097007 h 2512075"/>
                      <a:gd name="connsiteX10" fmla="*/ 286828 w 1373265"/>
                      <a:gd name="connsiteY10" fmla="*/ 1186639 h 2512075"/>
                      <a:gd name="connsiteX0" fmla="*/ 286839 w 1373276"/>
                      <a:gd name="connsiteY0" fmla="*/ 1313607 h 2639043"/>
                      <a:gd name="connsiteX1" fmla="*/ 1310897 w 1373276"/>
                      <a:gd name="connsiteY1" fmla="*/ 194 h 2639043"/>
                      <a:gd name="connsiteX2" fmla="*/ 1225082 w 1373276"/>
                      <a:gd name="connsiteY2" fmla="*/ 1408857 h 2639043"/>
                      <a:gd name="connsiteX3" fmla="*/ 1372750 w 1373276"/>
                      <a:gd name="connsiteY3" fmla="*/ 2223975 h 2639043"/>
                      <a:gd name="connsiteX4" fmla="*/ 1059982 w 1373276"/>
                      <a:gd name="connsiteY4" fmla="*/ 2639043 h 2639043"/>
                      <a:gd name="connsiteX5" fmla="*/ 885111 w 1373276"/>
                      <a:gd name="connsiteY5" fmla="*/ 2568156 h 2639043"/>
                      <a:gd name="connsiteX6" fmla="*/ 863913 w 1373276"/>
                      <a:gd name="connsiteY6" fmla="*/ 2544946 h 2639043"/>
                      <a:gd name="connsiteX7" fmla="*/ 828297 w 1373276"/>
                      <a:gd name="connsiteY7" fmla="*/ 2568156 h 2639043"/>
                      <a:gd name="connsiteX8" fmla="*/ 534489 w 1373276"/>
                      <a:gd name="connsiteY8" fmla="*/ 2639043 h 2639043"/>
                      <a:gd name="connsiteX9" fmla="*/ 8996 w 1373276"/>
                      <a:gd name="connsiteY9" fmla="*/ 2223975 h 2639043"/>
                      <a:gd name="connsiteX10" fmla="*/ 286839 w 1373276"/>
                      <a:gd name="connsiteY10" fmla="*/ 1313607 h 2639043"/>
                      <a:gd name="connsiteX0" fmla="*/ 270129 w 1375616"/>
                      <a:gd name="connsiteY0" fmla="*/ 1300965 h 2639101"/>
                      <a:gd name="connsiteX1" fmla="*/ 1313237 w 1375616"/>
                      <a:gd name="connsiteY1" fmla="*/ 252 h 2639101"/>
                      <a:gd name="connsiteX2" fmla="*/ 1227422 w 1375616"/>
                      <a:gd name="connsiteY2" fmla="*/ 1408915 h 2639101"/>
                      <a:gd name="connsiteX3" fmla="*/ 1375090 w 1375616"/>
                      <a:gd name="connsiteY3" fmla="*/ 2224033 h 2639101"/>
                      <a:gd name="connsiteX4" fmla="*/ 1062322 w 1375616"/>
                      <a:gd name="connsiteY4" fmla="*/ 2639101 h 2639101"/>
                      <a:gd name="connsiteX5" fmla="*/ 887451 w 1375616"/>
                      <a:gd name="connsiteY5" fmla="*/ 2568214 h 2639101"/>
                      <a:gd name="connsiteX6" fmla="*/ 866253 w 1375616"/>
                      <a:gd name="connsiteY6" fmla="*/ 2545004 h 2639101"/>
                      <a:gd name="connsiteX7" fmla="*/ 830637 w 1375616"/>
                      <a:gd name="connsiteY7" fmla="*/ 2568214 h 2639101"/>
                      <a:gd name="connsiteX8" fmla="*/ 536829 w 1375616"/>
                      <a:gd name="connsiteY8" fmla="*/ 2639101 h 2639101"/>
                      <a:gd name="connsiteX9" fmla="*/ 11336 w 1375616"/>
                      <a:gd name="connsiteY9" fmla="*/ 2224033 h 2639101"/>
                      <a:gd name="connsiteX10" fmla="*/ 270129 w 1375616"/>
                      <a:gd name="connsiteY10" fmla="*/ 1300965 h 2639101"/>
                      <a:gd name="connsiteX0" fmla="*/ 271106 w 1376593"/>
                      <a:gd name="connsiteY0" fmla="*/ 1300983 h 2639119"/>
                      <a:gd name="connsiteX1" fmla="*/ 1314214 w 1376593"/>
                      <a:gd name="connsiteY1" fmla="*/ 270 h 2639119"/>
                      <a:gd name="connsiteX2" fmla="*/ 1228399 w 1376593"/>
                      <a:gd name="connsiteY2" fmla="*/ 1408933 h 2639119"/>
                      <a:gd name="connsiteX3" fmla="*/ 1376067 w 1376593"/>
                      <a:gd name="connsiteY3" fmla="*/ 2224051 h 2639119"/>
                      <a:gd name="connsiteX4" fmla="*/ 1063299 w 1376593"/>
                      <a:gd name="connsiteY4" fmla="*/ 2639119 h 2639119"/>
                      <a:gd name="connsiteX5" fmla="*/ 888428 w 1376593"/>
                      <a:gd name="connsiteY5" fmla="*/ 2568232 h 2639119"/>
                      <a:gd name="connsiteX6" fmla="*/ 867230 w 1376593"/>
                      <a:gd name="connsiteY6" fmla="*/ 2545022 h 2639119"/>
                      <a:gd name="connsiteX7" fmla="*/ 831614 w 1376593"/>
                      <a:gd name="connsiteY7" fmla="*/ 2568232 h 2639119"/>
                      <a:gd name="connsiteX8" fmla="*/ 537806 w 1376593"/>
                      <a:gd name="connsiteY8" fmla="*/ 2639119 h 2639119"/>
                      <a:gd name="connsiteX9" fmla="*/ 12313 w 1376593"/>
                      <a:gd name="connsiteY9" fmla="*/ 2224051 h 2639119"/>
                      <a:gd name="connsiteX10" fmla="*/ 271106 w 1376593"/>
                      <a:gd name="connsiteY10" fmla="*/ 1300983 h 2639119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  <a:cxn ang="0">
                        <a:pos x="connsiteX10" y="connsiteY10"/>
                      </a:cxn>
                    </a:cxnLst>
                    <a:rect l="l" t="t" r="r" b="b"/>
                    <a:pathLst>
                      <a:path w="1376593" h="2639119">
                        <a:moveTo>
                          <a:pt x="271106" y="1300983"/>
                        </a:moveTo>
                        <a:cubicBezTo>
                          <a:pt x="500789" y="866853"/>
                          <a:pt x="1154665" y="-17722"/>
                          <a:pt x="1314214" y="270"/>
                        </a:cubicBezTo>
                        <a:cubicBezTo>
                          <a:pt x="1473763" y="18262"/>
                          <a:pt x="1218090" y="1038303"/>
                          <a:pt x="1228399" y="1408933"/>
                        </a:cubicBezTo>
                        <a:cubicBezTo>
                          <a:pt x="1238708" y="1779563"/>
                          <a:pt x="1365484" y="1999970"/>
                          <a:pt x="1376067" y="2224051"/>
                        </a:cubicBezTo>
                        <a:cubicBezTo>
                          <a:pt x="1386650" y="2448132"/>
                          <a:pt x="1236036" y="2639119"/>
                          <a:pt x="1063299" y="2639119"/>
                        </a:cubicBezTo>
                        <a:cubicBezTo>
                          <a:pt x="998523" y="2639119"/>
                          <a:pt x="938346" y="2612987"/>
                          <a:pt x="888428" y="2568232"/>
                        </a:cubicBezTo>
                        <a:lnTo>
                          <a:pt x="867230" y="2545022"/>
                        </a:lnTo>
                        <a:lnTo>
                          <a:pt x="831614" y="2568232"/>
                        </a:lnTo>
                        <a:cubicBezTo>
                          <a:pt x="747745" y="2612987"/>
                          <a:pt x="646639" y="2639119"/>
                          <a:pt x="537806" y="2639119"/>
                        </a:cubicBezTo>
                        <a:cubicBezTo>
                          <a:pt x="247584" y="2639119"/>
                          <a:pt x="56763" y="2447074"/>
                          <a:pt x="12313" y="2224051"/>
                        </a:cubicBezTo>
                        <a:cubicBezTo>
                          <a:pt x="-32137" y="2001028"/>
                          <a:pt x="41423" y="1735113"/>
                          <a:pt x="271106" y="1300983"/>
                        </a:cubicBezTo>
                        <a:close/>
                      </a:path>
                    </a:pathLst>
                  </a:custGeom>
                  <a:solidFill>
                    <a:srgbClr val="DEEBF7">
                      <a:alpha val="50196"/>
                    </a:srgbClr>
                  </a:solidFill>
                  <a:ln w="6350" cap="flat" cmpd="sng" algn="ctr">
                    <a:solidFill>
                      <a:srgbClr val="00B0F0">
                        <a:alpha val="50000"/>
                      </a:srgbClr>
                    </a:solidFill>
                    <a:prstDash val="solid"/>
                    <a:miter lim="800000"/>
                  </a:ln>
                  <a:effectLst/>
                </p:spPr>
                <p:txBody>
                  <a:bodyPr wrap="square" rtlCol="0" anchor="ctr">
                    <a:noAutofit/>
                  </a:bodyPr>
                  <a:lstStyle/>
                  <a:p>
                    <a:pPr marL="0" marR="0" lvl="0" indent="0" algn="ctr" defTabSz="4572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游ゴシック" panose="020B0400000000000000" pitchFamily="50" charset="-128"/>
                      <a:cs typeface="+mn-cs"/>
                    </a:endParaRPr>
                  </a:p>
                </p:txBody>
              </p:sp>
              <p:grpSp>
                <p:nvGrpSpPr>
                  <p:cNvPr id="525" name="グループ化 524">
                    <a:extLst>
                      <a:ext uri="{FF2B5EF4-FFF2-40B4-BE49-F238E27FC236}">
                        <a16:creationId xmlns:a16="http://schemas.microsoft.com/office/drawing/2014/main" id="{E9A97E54-87CF-40CC-957E-4EDE653A4C9D}"/>
                      </a:ext>
                    </a:extLst>
                  </p:cNvPr>
                  <p:cNvGrpSpPr/>
                  <p:nvPr/>
                </p:nvGrpSpPr>
                <p:grpSpPr>
                  <a:xfrm rot="19243655">
                    <a:off x="4715097" y="4731090"/>
                    <a:ext cx="790594" cy="614475"/>
                    <a:chOff x="4536933" y="4300892"/>
                    <a:chExt cx="790594" cy="614475"/>
                  </a:xfrm>
                </p:grpSpPr>
                <p:sp>
                  <p:nvSpPr>
                    <p:cNvPr id="534" name="フリーフォーム: 図形 533">
                      <a:extLst>
                        <a:ext uri="{FF2B5EF4-FFF2-40B4-BE49-F238E27FC236}">
                          <a16:creationId xmlns:a16="http://schemas.microsoft.com/office/drawing/2014/main" id="{ED99DDF1-07C8-4D2F-BA72-9A8FF35C9FC4}"/>
                        </a:ext>
                      </a:extLst>
                    </p:cNvPr>
                    <p:cNvSpPr/>
                    <p:nvPr/>
                  </p:nvSpPr>
                  <p:spPr>
                    <a:xfrm rot="1800000" flipV="1">
                      <a:off x="4536933" y="4306064"/>
                      <a:ext cx="590002" cy="470110"/>
                    </a:xfrm>
                    <a:custGeom>
                      <a:avLst/>
                      <a:gdLst>
                        <a:gd name="connsiteX0" fmla="*/ 167999 w 1174023"/>
                        <a:gd name="connsiteY0" fmla="*/ 0 h 935456"/>
                        <a:gd name="connsiteX1" fmla="*/ 221044 w 1174023"/>
                        <a:gd name="connsiteY1" fmla="*/ 11202 h 935456"/>
                        <a:gd name="connsiteX2" fmla="*/ 177308 w 1174023"/>
                        <a:gd name="connsiteY2" fmla="*/ 180322 h 935456"/>
                        <a:gd name="connsiteX3" fmla="*/ 346676 w 1174023"/>
                        <a:gd name="connsiteY3" fmla="*/ 812413 h 935456"/>
                        <a:gd name="connsiteX4" fmla="*/ 415103 w 1174023"/>
                        <a:gd name="connsiteY4" fmla="*/ 872870 h 935456"/>
                        <a:gd name="connsiteX5" fmla="*/ 416037 w 1174023"/>
                        <a:gd name="connsiteY5" fmla="*/ 872811 h 935456"/>
                        <a:gd name="connsiteX6" fmla="*/ 1174023 w 1174023"/>
                        <a:gd name="connsiteY6" fmla="*/ 872389 h 935456"/>
                        <a:gd name="connsiteX7" fmla="*/ 1174023 w 1174023"/>
                        <a:gd name="connsiteY7" fmla="*/ 935223 h 935456"/>
                        <a:gd name="connsiteX8" fmla="*/ 406417 w 1174023"/>
                        <a:gd name="connsiteY8" fmla="*/ 935456 h 935456"/>
                        <a:gd name="connsiteX9" fmla="*/ 285658 w 1174023"/>
                        <a:gd name="connsiteY9" fmla="*/ 828762 h 935456"/>
                        <a:gd name="connsiteX10" fmla="*/ 112824 w 1174023"/>
                        <a:gd name="connsiteY10" fmla="*/ 183735 h 935456"/>
                        <a:gd name="connsiteX11" fmla="*/ 0 w 1174023"/>
                        <a:gd name="connsiteY11" fmla="*/ 73741 h 935456"/>
                        <a:gd name="connsiteX12" fmla="*/ 39553 w 1174023"/>
                        <a:gd name="connsiteY12" fmla="*/ 36661 h 935456"/>
                        <a:gd name="connsiteX13" fmla="*/ 134563 w 1174023"/>
                        <a:gd name="connsiteY13" fmla="*/ 129289 h 935456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  <a:cxn ang="0">
                          <a:pos x="connsiteX5" y="connsiteY5"/>
                        </a:cxn>
                        <a:cxn ang="0">
                          <a:pos x="connsiteX6" y="connsiteY6"/>
                        </a:cxn>
                        <a:cxn ang="0">
                          <a:pos x="connsiteX7" y="connsiteY7"/>
                        </a:cxn>
                        <a:cxn ang="0">
                          <a:pos x="connsiteX8" y="connsiteY8"/>
                        </a:cxn>
                        <a:cxn ang="0">
                          <a:pos x="connsiteX9" y="connsiteY9"/>
                        </a:cxn>
                        <a:cxn ang="0">
                          <a:pos x="connsiteX10" y="connsiteY10"/>
                        </a:cxn>
                        <a:cxn ang="0">
                          <a:pos x="connsiteX11" y="connsiteY11"/>
                        </a:cxn>
                        <a:cxn ang="0">
                          <a:pos x="connsiteX12" y="connsiteY12"/>
                        </a:cxn>
                        <a:cxn ang="0">
                          <a:pos x="connsiteX13" y="connsiteY13"/>
                        </a:cxn>
                      </a:cxnLst>
                      <a:rect l="l" t="t" r="r" b="b"/>
                      <a:pathLst>
                        <a:path w="1174023" h="935456">
                          <a:moveTo>
                            <a:pt x="167999" y="0"/>
                          </a:moveTo>
                          <a:lnTo>
                            <a:pt x="221044" y="11202"/>
                          </a:lnTo>
                          <a:lnTo>
                            <a:pt x="177308" y="180322"/>
                          </a:lnTo>
                          <a:lnTo>
                            <a:pt x="346676" y="812413"/>
                          </a:lnTo>
                          <a:cubicBezTo>
                            <a:pt x="355531" y="845460"/>
                            <a:pt x="383221" y="868431"/>
                            <a:pt x="415103" y="872870"/>
                          </a:cubicBezTo>
                          <a:lnTo>
                            <a:pt x="416037" y="872811"/>
                          </a:lnTo>
                          <a:lnTo>
                            <a:pt x="1174023" y="872389"/>
                          </a:lnTo>
                          <a:lnTo>
                            <a:pt x="1174023" y="935223"/>
                          </a:lnTo>
                          <a:lnTo>
                            <a:pt x="406417" y="935456"/>
                          </a:lnTo>
                          <a:cubicBezTo>
                            <a:pt x="350153" y="927623"/>
                            <a:pt x="301286" y="887084"/>
                            <a:pt x="285658" y="828762"/>
                          </a:cubicBezTo>
                          <a:lnTo>
                            <a:pt x="112824" y="183735"/>
                          </a:lnTo>
                          <a:lnTo>
                            <a:pt x="0" y="73741"/>
                          </a:lnTo>
                          <a:lnTo>
                            <a:pt x="39553" y="36661"/>
                          </a:lnTo>
                          <a:lnTo>
                            <a:pt x="134563" y="129289"/>
                          </a:lnTo>
                          <a:close/>
                        </a:path>
                      </a:pathLst>
                    </a:custGeom>
                    <a:solidFill>
                      <a:sysClr val="windowText" lastClr="000000">
                        <a:lumMod val="65000"/>
                        <a:lumOff val="35000"/>
                      </a:sysClr>
                    </a:solidFill>
                    <a:ln w="6350" cap="flat" cmpd="sng" algn="ctr">
                      <a:solidFill>
                        <a:sysClr val="windowText" lastClr="000000"/>
                      </a:solidFill>
                      <a:prstDash val="solid"/>
                      <a:miter lim="800000"/>
                    </a:ln>
                    <a:effectLst/>
                  </p:spPr>
                  <p:txBody>
                    <a:bodyPr wrap="square" rtlCol="0" anchor="ctr">
                      <a:noAutofit/>
                    </a:bodyPr>
                    <a:lstStyle/>
                    <a:p>
                      <a:pPr marL="0" marR="0" lvl="0" indent="0" algn="ctr" defTabSz="4572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 dirty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 panose="020F0502020204030204"/>
                        <a:ea typeface="游ゴシック" panose="020B0400000000000000" pitchFamily="50" charset="-128"/>
                        <a:cs typeface="+mn-cs"/>
                      </a:endParaRPr>
                    </a:p>
                  </p:txBody>
                </p:sp>
                <p:sp>
                  <p:nvSpPr>
                    <p:cNvPr id="535" name="フリーフォーム: 図形 534">
                      <a:extLst>
                        <a:ext uri="{FF2B5EF4-FFF2-40B4-BE49-F238E27FC236}">
                          <a16:creationId xmlns:a16="http://schemas.microsoft.com/office/drawing/2014/main" id="{4479C458-9DA2-460A-A036-DF89D7539E54}"/>
                        </a:ext>
                      </a:extLst>
                    </p:cNvPr>
                    <p:cNvSpPr/>
                    <p:nvPr/>
                  </p:nvSpPr>
                  <p:spPr>
                    <a:xfrm rot="755758" flipV="1">
                      <a:off x="4556345" y="4300892"/>
                      <a:ext cx="771182" cy="614475"/>
                    </a:xfrm>
                    <a:custGeom>
                      <a:avLst/>
                      <a:gdLst>
                        <a:gd name="connsiteX0" fmla="*/ 167999 w 1174023"/>
                        <a:gd name="connsiteY0" fmla="*/ 0 h 935456"/>
                        <a:gd name="connsiteX1" fmla="*/ 221044 w 1174023"/>
                        <a:gd name="connsiteY1" fmla="*/ 11202 h 935456"/>
                        <a:gd name="connsiteX2" fmla="*/ 177308 w 1174023"/>
                        <a:gd name="connsiteY2" fmla="*/ 180322 h 935456"/>
                        <a:gd name="connsiteX3" fmla="*/ 346676 w 1174023"/>
                        <a:gd name="connsiteY3" fmla="*/ 812413 h 935456"/>
                        <a:gd name="connsiteX4" fmla="*/ 415103 w 1174023"/>
                        <a:gd name="connsiteY4" fmla="*/ 872870 h 935456"/>
                        <a:gd name="connsiteX5" fmla="*/ 416037 w 1174023"/>
                        <a:gd name="connsiteY5" fmla="*/ 872811 h 935456"/>
                        <a:gd name="connsiteX6" fmla="*/ 1174023 w 1174023"/>
                        <a:gd name="connsiteY6" fmla="*/ 872389 h 935456"/>
                        <a:gd name="connsiteX7" fmla="*/ 1174023 w 1174023"/>
                        <a:gd name="connsiteY7" fmla="*/ 935223 h 935456"/>
                        <a:gd name="connsiteX8" fmla="*/ 406417 w 1174023"/>
                        <a:gd name="connsiteY8" fmla="*/ 935456 h 935456"/>
                        <a:gd name="connsiteX9" fmla="*/ 285658 w 1174023"/>
                        <a:gd name="connsiteY9" fmla="*/ 828762 h 935456"/>
                        <a:gd name="connsiteX10" fmla="*/ 112824 w 1174023"/>
                        <a:gd name="connsiteY10" fmla="*/ 183735 h 935456"/>
                        <a:gd name="connsiteX11" fmla="*/ 0 w 1174023"/>
                        <a:gd name="connsiteY11" fmla="*/ 73741 h 935456"/>
                        <a:gd name="connsiteX12" fmla="*/ 39553 w 1174023"/>
                        <a:gd name="connsiteY12" fmla="*/ 36661 h 935456"/>
                        <a:gd name="connsiteX13" fmla="*/ 134563 w 1174023"/>
                        <a:gd name="connsiteY13" fmla="*/ 129289 h 935456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  <a:cxn ang="0">
                          <a:pos x="connsiteX5" y="connsiteY5"/>
                        </a:cxn>
                        <a:cxn ang="0">
                          <a:pos x="connsiteX6" y="connsiteY6"/>
                        </a:cxn>
                        <a:cxn ang="0">
                          <a:pos x="connsiteX7" y="connsiteY7"/>
                        </a:cxn>
                        <a:cxn ang="0">
                          <a:pos x="connsiteX8" y="connsiteY8"/>
                        </a:cxn>
                        <a:cxn ang="0">
                          <a:pos x="connsiteX9" y="connsiteY9"/>
                        </a:cxn>
                        <a:cxn ang="0">
                          <a:pos x="connsiteX10" y="connsiteY10"/>
                        </a:cxn>
                        <a:cxn ang="0">
                          <a:pos x="connsiteX11" y="connsiteY11"/>
                        </a:cxn>
                        <a:cxn ang="0">
                          <a:pos x="connsiteX12" y="connsiteY12"/>
                        </a:cxn>
                        <a:cxn ang="0">
                          <a:pos x="connsiteX13" y="connsiteY13"/>
                        </a:cxn>
                      </a:cxnLst>
                      <a:rect l="l" t="t" r="r" b="b"/>
                      <a:pathLst>
                        <a:path w="1174023" h="935456">
                          <a:moveTo>
                            <a:pt x="167999" y="0"/>
                          </a:moveTo>
                          <a:lnTo>
                            <a:pt x="221044" y="11202"/>
                          </a:lnTo>
                          <a:lnTo>
                            <a:pt x="177308" y="180322"/>
                          </a:lnTo>
                          <a:lnTo>
                            <a:pt x="346676" y="812413"/>
                          </a:lnTo>
                          <a:cubicBezTo>
                            <a:pt x="355531" y="845460"/>
                            <a:pt x="383221" y="868431"/>
                            <a:pt x="415103" y="872870"/>
                          </a:cubicBezTo>
                          <a:lnTo>
                            <a:pt x="416037" y="872811"/>
                          </a:lnTo>
                          <a:lnTo>
                            <a:pt x="1174023" y="872389"/>
                          </a:lnTo>
                          <a:lnTo>
                            <a:pt x="1174023" y="935223"/>
                          </a:lnTo>
                          <a:lnTo>
                            <a:pt x="406417" y="935456"/>
                          </a:lnTo>
                          <a:cubicBezTo>
                            <a:pt x="350153" y="927623"/>
                            <a:pt x="301286" y="887084"/>
                            <a:pt x="285658" y="828762"/>
                          </a:cubicBezTo>
                          <a:lnTo>
                            <a:pt x="112824" y="183735"/>
                          </a:lnTo>
                          <a:lnTo>
                            <a:pt x="0" y="73741"/>
                          </a:lnTo>
                          <a:lnTo>
                            <a:pt x="39553" y="36661"/>
                          </a:lnTo>
                          <a:lnTo>
                            <a:pt x="134563" y="129289"/>
                          </a:lnTo>
                          <a:close/>
                        </a:path>
                      </a:pathLst>
                    </a:custGeom>
                    <a:solidFill>
                      <a:sysClr val="windowText" lastClr="000000">
                        <a:lumMod val="65000"/>
                        <a:lumOff val="35000"/>
                      </a:sysClr>
                    </a:solidFill>
                    <a:ln w="6350" cap="flat" cmpd="sng" algn="ctr">
                      <a:solidFill>
                        <a:sysClr val="windowText" lastClr="000000"/>
                      </a:solidFill>
                      <a:prstDash val="solid"/>
                      <a:miter lim="800000"/>
                    </a:ln>
                    <a:effectLst/>
                  </p:spPr>
                  <p:txBody>
                    <a:bodyPr wrap="square" rtlCol="0" anchor="ctr">
                      <a:noAutofit/>
                    </a:bodyPr>
                    <a:lstStyle/>
                    <a:p>
                      <a:pPr marL="0" marR="0" lvl="0" indent="0" algn="ctr" defTabSz="4572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 dirty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 panose="020F0502020204030204"/>
                        <a:ea typeface="游ゴシック" panose="020B0400000000000000" pitchFamily="50" charset="-128"/>
                        <a:cs typeface="+mn-cs"/>
                      </a:endParaRPr>
                    </a:p>
                  </p:txBody>
                </p:sp>
                <p:sp>
                  <p:nvSpPr>
                    <p:cNvPr id="536" name="フリーフォーム: 図形 535">
                      <a:extLst>
                        <a:ext uri="{FF2B5EF4-FFF2-40B4-BE49-F238E27FC236}">
                          <a16:creationId xmlns:a16="http://schemas.microsoft.com/office/drawing/2014/main" id="{CB1B8EF4-61D4-4CED-9AEA-5E0FD5841ED4}"/>
                        </a:ext>
                      </a:extLst>
                    </p:cNvPr>
                    <p:cNvSpPr/>
                    <p:nvPr/>
                  </p:nvSpPr>
                  <p:spPr>
                    <a:xfrm rot="21558482" flipV="1">
                      <a:off x="4665199" y="4307014"/>
                      <a:ext cx="590002" cy="470110"/>
                    </a:xfrm>
                    <a:custGeom>
                      <a:avLst/>
                      <a:gdLst>
                        <a:gd name="connsiteX0" fmla="*/ 167999 w 1174023"/>
                        <a:gd name="connsiteY0" fmla="*/ 0 h 935456"/>
                        <a:gd name="connsiteX1" fmla="*/ 221044 w 1174023"/>
                        <a:gd name="connsiteY1" fmla="*/ 11202 h 935456"/>
                        <a:gd name="connsiteX2" fmla="*/ 177308 w 1174023"/>
                        <a:gd name="connsiteY2" fmla="*/ 180322 h 935456"/>
                        <a:gd name="connsiteX3" fmla="*/ 346676 w 1174023"/>
                        <a:gd name="connsiteY3" fmla="*/ 812413 h 935456"/>
                        <a:gd name="connsiteX4" fmla="*/ 415103 w 1174023"/>
                        <a:gd name="connsiteY4" fmla="*/ 872870 h 935456"/>
                        <a:gd name="connsiteX5" fmla="*/ 416037 w 1174023"/>
                        <a:gd name="connsiteY5" fmla="*/ 872811 h 935456"/>
                        <a:gd name="connsiteX6" fmla="*/ 1174023 w 1174023"/>
                        <a:gd name="connsiteY6" fmla="*/ 872389 h 935456"/>
                        <a:gd name="connsiteX7" fmla="*/ 1174023 w 1174023"/>
                        <a:gd name="connsiteY7" fmla="*/ 935223 h 935456"/>
                        <a:gd name="connsiteX8" fmla="*/ 406417 w 1174023"/>
                        <a:gd name="connsiteY8" fmla="*/ 935456 h 935456"/>
                        <a:gd name="connsiteX9" fmla="*/ 285658 w 1174023"/>
                        <a:gd name="connsiteY9" fmla="*/ 828762 h 935456"/>
                        <a:gd name="connsiteX10" fmla="*/ 112824 w 1174023"/>
                        <a:gd name="connsiteY10" fmla="*/ 183735 h 935456"/>
                        <a:gd name="connsiteX11" fmla="*/ 0 w 1174023"/>
                        <a:gd name="connsiteY11" fmla="*/ 73741 h 935456"/>
                        <a:gd name="connsiteX12" fmla="*/ 39553 w 1174023"/>
                        <a:gd name="connsiteY12" fmla="*/ 36661 h 935456"/>
                        <a:gd name="connsiteX13" fmla="*/ 134563 w 1174023"/>
                        <a:gd name="connsiteY13" fmla="*/ 129289 h 935456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  <a:cxn ang="0">
                          <a:pos x="connsiteX5" y="connsiteY5"/>
                        </a:cxn>
                        <a:cxn ang="0">
                          <a:pos x="connsiteX6" y="connsiteY6"/>
                        </a:cxn>
                        <a:cxn ang="0">
                          <a:pos x="connsiteX7" y="connsiteY7"/>
                        </a:cxn>
                        <a:cxn ang="0">
                          <a:pos x="connsiteX8" y="connsiteY8"/>
                        </a:cxn>
                        <a:cxn ang="0">
                          <a:pos x="connsiteX9" y="connsiteY9"/>
                        </a:cxn>
                        <a:cxn ang="0">
                          <a:pos x="connsiteX10" y="connsiteY10"/>
                        </a:cxn>
                        <a:cxn ang="0">
                          <a:pos x="connsiteX11" y="connsiteY11"/>
                        </a:cxn>
                        <a:cxn ang="0">
                          <a:pos x="connsiteX12" y="connsiteY12"/>
                        </a:cxn>
                        <a:cxn ang="0">
                          <a:pos x="connsiteX13" y="connsiteY13"/>
                        </a:cxn>
                      </a:cxnLst>
                      <a:rect l="l" t="t" r="r" b="b"/>
                      <a:pathLst>
                        <a:path w="1174023" h="935456">
                          <a:moveTo>
                            <a:pt x="167999" y="0"/>
                          </a:moveTo>
                          <a:lnTo>
                            <a:pt x="221044" y="11202"/>
                          </a:lnTo>
                          <a:lnTo>
                            <a:pt x="177308" y="180322"/>
                          </a:lnTo>
                          <a:lnTo>
                            <a:pt x="346676" y="812413"/>
                          </a:lnTo>
                          <a:cubicBezTo>
                            <a:pt x="355531" y="845460"/>
                            <a:pt x="383221" y="868431"/>
                            <a:pt x="415103" y="872870"/>
                          </a:cubicBezTo>
                          <a:lnTo>
                            <a:pt x="416037" y="872811"/>
                          </a:lnTo>
                          <a:lnTo>
                            <a:pt x="1174023" y="872389"/>
                          </a:lnTo>
                          <a:lnTo>
                            <a:pt x="1174023" y="935223"/>
                          </a:lnTo>
                          <a:lnTo>
                            <a:pt x="406417" y="935456"/>
                          </a:lnTo>
                          <a:cubicBezTo>
                            <a:pt x="350153" y="927623"/>
                            <a:pt x="301286" y="887084"/>
                            <a:pt x="285658" y="828762"/>
                          </a:cubicBezTo>
                          <a:lnTo>
                            <a:pt x="112824" y="183735"/>
                          </a:lnTo>
                          <a:lnTo>
                            <a:pt x="0" y="73741"/>
                          </a:lnTo>
                          <a:lnTo>
                            <a:pt x="39553" y="36661"/>
                          </a:lnTo>
                          <a:lnTo>
                            <a:pt x="134563" y="129289"/>
                          </a:lnTo>
                          <a:close/>
                        </a:path>
                      </a:pathLst>
                    </a:custGeom>
                    <a:solidFill>
                      <a:sysClr val="windowText" lastClr="000000">
                        <a:lumMod val="65000"/>
                        <a:lumOff val="35000"/>
                      </a:sysClr>
                    </a:solidFill>
                    <a:ln w="6350" cap="flat" cmpd="sng" algn="ctr">
                      <a:solidFill>
                        <a:sysClr val="windowText" lastClr="000000"/>
                      </a:solidFill>
                      <a:prstDash val="solid"/>
                      <a:miter lim="800000"/>
                    </a:ln>
                    <a:effectLst/>
                  </p:spPr>
                  <p:txBody>
                    <a:bodyPr wrap="square" rtlCol="0" anchor="ctr">
                      <a:noAutofit/>
                    </a:bodyPr>
                    <a:lstStyle/>
                    <a:p>
                      <a:pPr marL="0" marR="0" lvl="0" indent="0" algn="ctr" defTabSz="4572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 dirty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 panose="020F0502020204030204"/>
                        <a:ea typeface="游ゴシック" panose="020B0400000000000000" pitchFamily="50" charset="-128"/>
                        <a:cs typeface="+mn-cs"/>
                      </a:endParaRPr>
                    </a:p>
                  </p:txBody>
                </p:sp>
              </p:grpSp>
              <p:sp>
                <p:nvSpPr>
                  <p:cNvPr id="526" name="フリーフォーム: 図形 525">
                    <a:extLst>
                      <a:ext uri="{FF2B5EF4-FFF2-40B4-BE49-F238E27FC236}">
                        <a16:creationId xmlns:a16="http://schemas.microsoft.com/office/drawing/2014/main" id="{754AEED0-4EE3-4209-80BD-EAC27B032F98}"/>
                      </a:ext>
                    </a:extLst>
                  </p:cNvPr>
                  <p:cNvSpPr/>
                  <p:nvPr/>
                </p:nvSpPr>
                <p:spPr>
                  <a:xfrm rot="15494227" flipH="1">
                    <a:off x="5299776" y="3430105"/>
                    <a:ext cx="835454" cy="1196697"/>
                  </a:xfrm>
                  <a:custGeom>
                    <a:avLst/>
                    <a:gdLst>
                      <a:gd name="connsiteX0" fmla="*/ 525493 w 1363754"/>
                      <a:gd name="connsiteY0" fmla="*/ 0 h 830136"/>
                      <a:gd name="connsiteX1" fmla="*/ 819301 w 1363754"/>
                      <a:gd name="connsiteY1" fmla="*/ 70887 h 830136"/>
                      <a:gd name="connsiteX2" fmla="*/ 854917 w 1363754"/>
                      <a:gd name="connsiteY2" fmla="*/ 94098 h 830136"/>
                      <a:gd name="connsiteX3" fmla="*/ 876115 w 1363754"/>
                      <a:gd name="connsiteY3" fmla="*/ 70887 h 830136"/>
                      <a:gd name="connsiteX4" fmla="*/ 1050986 w 1363754"/>
                      <a:gd name="connsiteY4" fmla="*/ 0 h 830136"/>
                      <a:gd name="connsiteX5" fmla="*/ 1363754 w 1363754"/>
                      <a:gd name="connsiteY5" fmla="*/ 415068 h 830136"/>
                      <a:gd name="connsiteX6" fmla="*/ 1050986 w 1363754"/>
                      <a:gd name="connsiteY6" fmla="*/ 830136 h 830136"/>
                      <a:gd name="connsiteX7" fmla="*/ 876115 w 1363754"/>
                      <a:gd name="connsiteY7" fmla="*/ 759249 h 830136"/>
                      <a:gd name="connsiteX8" fmla="*/ 854917 w 1363754"/>
                      <a:gd name="connsiteY8" fmla="*/ 736039 h 830136"/>
                      <a:gd name="connsiteX9" fmla="*/ 819301 w 1363754"/>
                      <a:gd name="connsiteY9" fmla="*/ 759249 h 830136"/>
                      <a:gd name="connsiteX10" fmla="*/ 525493 w 1363754"/>
                      <a:gd name="connsiteY10" fmla="*/ 830136 h 830136"/>
                      <a:gd name="connsiteX11" fmla="*/ 0 w 1363754"/>
                      <a:gd name="connsiteY11" fmla="*/ 415068 h 830136"/>
                      <a:gd name="connsiteX12" fmla="*/ 525493 w 1363754"/>
                      <a:gd name="connsiteY12" fmla="*/ 0 h 830136"/>
                      <a:gd name="connsiteX0" fmla="*/ 525493 w 1363754"/>
                      <a:gd name="connsiteY0" fmla="*/ 0 h 830136"/>
                      <a:gd name="connsiteX1" fmla="*/ 819301 w 1363754"/>
                      <a:gd name="connsiteY1" fmla="*/ 70887 h 830136"/>
                      <a:gd name="connsiteX2" fmla="*/ 854917 w 1363754"/>
                      <a:gd name="connsiteY2" fmla="*/ 94098 h 830136"/>
                      <a:gd name="connsiteX3" fmla="*/ 1050986 w 1363754"/>
                      <a:gd name="connsiteY3" fmla="*/ 0 h 830136"/>
                      <a:gd name="connsiteX4" fmla="*/ 1363754 w 1363754"/>
                      <a:gd name="connsiteY4" fmla="*/ 415068 h 830136"/>
                      <a:gd name="connsiteX5" fmla="*/ 1050986 w 1363754"/>
                      <a:gd name="connsiteY5" fmla="*/ 830136 h 830136"/>
                      <a:gd name="connsiteX6" fmla="*/ 876115 w 1363754"/>
                      <a:gd name="connsiteY6" fmla="*/ 759249 h 830136"/>
                      <a:gd name="connsiteX7" fmla="*/ 854917 w 1363754"/>
                      <a:gd name="connsiteY7" fmla="*/ 736039 h 830136"/>
                      <a:gd name="connsiteX8" fmla="*/ 819301 w 1363754"/>
                      <a:gd name="connsiteY8" fmla="*/ 759249 h 830136"/>
                      <a:gd name="connsiteX9" fmla="*/ 525493 w 1363754"/>
                      <a:gd name="connsiteY9" fmla="*/ 830136 h 830136"/>
                      <a:gd name="connsiteX10" fmla="*/ 0 w 1363754"/>
                      <a:gd name="connsiteY10" fmla="*/ 415068 h 830136"/>
                      <a:gd name="connsiteX11" fmla="*/ 525493 w 1363754"/>
                      <a:gd name="connsiteY11" fmla="*/ 0 h 830136"/>
                      <a:gd name="connsiteX0" fmla="*/ 525493 w 1363754"/>
                      <a:gd name="connsiteY0" fmla="*/ 0 h 830136"/>
                      <a:gd name="connsiteX1" fmla="*/ 819301 w 1363754"/>
                      <a:gd name="connsiteY1" fmla="*/ 70887 h 830136"/>
                      <a:gd name="connsiteX2" fmla="*/ 1050986 w 1363754"/>
                      <a:gd name="connsiteY2" fmla="*/ 0 h 830136"/>
                      <a:gd name="connsiteX3" fmla="*/ 1363754 w 1363754"/>
                      <a:gd name="connsiteY3" fmla="*/ 415068 h 830136"/>
                      <a:gd name="connsiteX4" fmla="*/ 1050986 w 1363754"/>
                      <a:gd name="connsiteY4" fmla="*/ 830136 h 830136"/>
                      <a:gd name="connsiteX5" fmla="*/ 876115 w 1363754"/>
                      <a:gd name="connsiteY5" fmla="*/ 759249 h 830136"/>
                      <a:gd name="connsiteX6" fmla="*/ 854917 w 1363754"/>
                      <a:gd name="connsiteY6" fmla="*/ 736039 h 830136"/>
                      <a:gd name="connsiteX7" fmla="*/ 819301 w 1363754"/>
                      <a:gd name="connsiteY7" fmla="*/ 759249 h 830136"/>
                      <a:gd name="connsiteX8" fmla="*/ 525493 w 1363754"/>
                      <a:gd name="connsiteY8" fmla="*/ 830136 h 830136"/>
                      <a:gd name="connsiteX9" fmla="*/ 0 w 1363754"/>
                      <a:gd name="connsiteY9" fmla="*/ 415068 h 830136"/>
                      <a:gd name="connsiteX10" fmla="*/ 525493 w 1363754"/>
                      <a:gd name="connsiteY10" fmla="*/ 0 h 830136"/>
                      <a:gd name="connsiteX0" fmla="*/ 525493 w 1363754"/>
                      <a:gd name="connsiteY0" fmla="*/ 1682568 h 2512704"/>
                      <a:gd name="connsiteX1" fmla="*/ 1238401 w 1363754"/>
                      <a:gd name="connsiteY1" fmla="*/ 855 h 2512704"/>
                      <a:gd name="connsiteX2" fmla="*/ 1050986 w 1363754"/>
                      <a:gd name="connsiteY2" fmla="*/ 1682568 h 2512704"/>
                      <a:gd name="connsiteX3" fmla="*/ 1363754 w 1363754"/>
                      <a:gd name="connsiteY3" fmla="*/ 2097636 h 2512704"/>
                      <a:gd name="connsiteX4" fmla="*/ 1050986 w 1363754"/>
                      <a:gd name="connsiteY4" fmla="*/ 2512704 h 2512704"/>
                      <a:gd name="connsiteX5" fmla="*/ 876115 w 1363754"/>
                      <a:gd name="connsiteY5" fmla="*/ 2441817 h 2512704"/>
                      <a:gd name="connsiteX6" fmla="*/ 854917 w 1363754"/>
                      <a:gd name="connsiteY6" fmla="*/ 2418607 h 2512704"/>
                      <a:gd name="connsiteX7" fmla="*/ 819301 w 1363754"/>
                      <a:gd name="connsiteY7" fmla="*/ 2441817 h 2512704"/>
                      <a:gd name="connsiteX8" fmla="*/ 525493 w 1363754"/>
                      <a:gd name="connsiteY8" fmla="*/ 2512704 h 2512704"/>
                      <a:gd name="connsiteX9" fmla="*/ 0 w 1363754"/>
                      <a:gd name="connsiteY9" fmla="*/ 2097636 h 2512704"/>
                      <a:gd name="connsiteX10" fmla="*/ 525493 w 1363754"/>
                      <a:gd name="connsiteY10" fmla="*/ 1682568 h 2512704"/>
                      <a:gd name="connsiteX0" fmla="*/ 376672 w 1367333"/>
                      <a:gd name="connsiteY0" fmla="*/ 1244702 h 2512988"/>
                      <a:gd name="connsiteX1" fmla="*/ 1241980 w 1367333"/>
                      <a:gd name="connsiteY1" fmla="*/ 1139 h 2512988"/>
                      <a:gd name="connsiteX2" fmla="*/ 1054565 w 1367333"/>
                      <a:gd name="connsiteY2" fmla="*/ 1682852 h 2512988"/>
                      <a:gd name="connsiteX3" fmla="*/ 1367333 w 1367333"/>
                      <a:gd name="connsiteY3" fmla="*/ 2097920 h 2512988"/>
                      <a:gd name="connsiteX4" fmla="*/ 1054565 w 1367333"/>
                      <a:gd name="connsiteY4" fmla="*/ 2512988 h 2512988"/>
                      <a:gd name="connsiteX5" fmla="*/ 879694 w 1367333"/>
                      <a:gd name="connsiteY5" fmla="*/ 2442101 h 2512988"/>
                      <a:gd name="connsiteX6" fmla="*/ 858496 w 1367333"/>
                      <a:gd name="connsiteY6" fmla="*/ 2418891 h 2512988"/>
                      <a:gd name="connsiteX7" fmla="*/ 822880 w 1367333"/>
                      <a:gd name="connsiteY7" fmla="*/ 2442101 h 2512988"/>
                      <a:gd name="connsiteX8" fmla="*/ 529072 w 1367333"/>
                      <a:gd name="connsiteY8" fmla="*/ 2512988 h 2512988"/>
                      <a:gd name="connsiteX9" fmla="*/ 3579 w 1367333"/>
                      <a:gd name="connsiteY9" fmla="*/ 2097920 h 2512988"/>
                      <a:gd name="connsiteX10" fmla="*/ 376672 w 1367333"/>
                      <a:gd name="connsiteY10" fmla="*/ 1244702 h 2512988"/>
                      <a:gd name="connsiteX0" fmla="*/ 375471 w 1366132"/>
                      <a:gd name="connsiteY0" fmla="*/ 1245149 h 2513435"/>
                      <a:gd name="connsiteX1" fmla="*/ 1240779 w 1366132"/>
                      <a:gd name="connsiteY1" fmla="*/ 1586 h 2513435"/>
                      <a:gd name="connsiteX2" fmla="*/ 1053364 w 1366132"/>
                      <a:gd name="connsiteY2" fmla="*/ 1683299 h 2513435"/>
                      <a:gd name="connsiteX3" fmla="*/ 1366132 w 1366132"/>
                      <a:gd name="connsiteY3" fmla="*/ 2098367 h 2513435"/>
                      <a:gd name="connsiteX4" fmla="*/ 1053364 w 1366132"/>
                      <a:gd name="connsiteY4" fmla="*/ 2513435 h 2513435"/>
                      <a:gd name="connsiteX5" fmla="*/ 878493 w 1366132"/>
                      <a:gd name="connsiteY5" fmla="*/ 2442548 h 2513435"/>
                      <a:gd name="connsiteX6" fmla="*/ 857295 w 1366132"/>
                      <a:gd name="connsiteY6" fmla="*/ 2419338 h 2513435"/>
                      <a:gd name="connsiteX7" fmla="*/ 821679 w 1366132"/>
                      <a:gd name="connsiteY7" fmla="*/ 2442548 h 2513435"/>
                      <a:gd name="connsiteX8" fmla="*/ 527871 w 1366132"/>
                      <a:gd name="connsiteY8" fmla="*/ 2513435 h 2513435"/>
                      <a:gd name="connsiteX9" fmla="*/ 2378 w 1366132"/>
                      <a:gd name="connsiteY9" fmla="*/ 2098367 h 2513435"/>
                      <a:gd name="connsiteX10" fmla="*/ 375471 w 1366132"/>
                      <a:gd name="connsiteY10" fmla="*/ 1245149 h 2513435"/>
                      <a:gd name="connsiteX0" fmla="*/ 286828 w 1372739"/>
                      <a:gd name="connsiteY0" fmla="*/ 1188101 h 2513537"/>
                      <a:gd name="connsiteX1" fmla="*/ 1247386 w 1372739"/>
                      <a:gd name="connsiteY1" fmla="*/ 1688 h 2513537"/>
                      <a:gd name="connsiteX2" fmla="*/ 1059971 w 1372739"/>
                      <a:gd name="connsiteY2" fmla="*/ 1683401 h 2513537"/>
                      <a:gd name="connsiteX3" fmla="*/ 1372739 w 1372739"/>
                      <a:gd name="connsiteY3" fmla="*/ 2098469 h 2513537"/>
                      <a:gd name="connsiteX4" fmla="*/ 1059971 w 1372739"/>
                      <a:gd name="connsiteY4" fmla="*/ 2513537 h 2513537"/>
                      <a:gd name="connsiteX5" fmla="*/ 885100 w 1372739"/>
                      <a:gd name="connsiteY5" fmla="*/ 2442650 h 2513537"/>
                      <a:gd name="connsiteX6" fmla="*/ 863902 w 1372739"/>
                      <a:gd name="connsiteY6" fmla="*/ 2419440 h 2513537"/>
                      <a:gd name="connsiteX7" fmla="*/ 828286 w 1372739"/>
                      <a:gd name="connsiteY7" fmla="*/ 2442650 h 2513537"/>
                      <a:gd name="connsiteX8" fmla="*/ 534478 w 1372739"/>
                      <a:gd name="connsiteY8" fmla="*/ 2513537 h 2513537"/>
                      <a:gd name="connsiteX9" fmla="*/ 8985 w 1372739"/>
                      <a:gd name="connsiteY9" fmla="*/ 2098469 h 2513537"/>
                      <a:gd name="connsiteX10" fmla="*/ 286828 w 1372739"/>
                      <a:gd name="connsiteY10" fmla="*/ 1188101 h 2513537"/>
                      <a:gd name="connsiteX0" fmla="*/ 286828 w 1372897"/>
                      <a:gd name="connsiteY0" fmla="*/ 1188101 h 2513537"/>
                      <a:gd name="connsiteX1" fmla="*/ 1247386 w 1372897"/>
                      <a:gd name="connsiteY1" fmla="*/ 1688 h 2513537"/>
                      <a:gd name="connsiteX2" fmla="*/ 1104421 w 1372897"/>
                      <a:gd name="connsiteY2" fmla="*/ 1245251 h 2513537"/>
                      <a:gd name="connsiteX3" fmla="*/ 1372739 w 1372897"/>
                      <a:gd name="connsiteY3" fmla="*/ 2098469 h 2513537"/>
                      <a:gd name="connsiteX4" fmla="*/ 1059971 w 1372897"/>
                      <a:gd name="connsiteY4" fmla="*/ 2513537 h 2513537"/>
                      <a:gd name="connsiteX5" fmla="*/ 885100 w 1372897"/>
                      <a:gd name="connsiteY5" fmla="*/ 2442650 h 2513537"/>
                      <a:gd name="connsiteX6" fmla="*/ 863902 w 1372897"/>
                      <a:gd name="connsiteY6" fmla="*/ 2419440 h 2513537"/>
                      <a:gd name="connsiteX7" fmla="*/ 828286 w 1372897"/>
                      <a:gd name="connsiteY7" fmla="*/ 2442650 h 2513537"/>
                      <a:gd name="connsiteX8" fmla="*/ 534478 w 1372897"/>
                      <a:gd name="connsiteY8" fmla="*/ 2513537 h 2513537"/>
                      <a:gd name="connsiteX9" fmla="*/ 8985 w 1372897"/>
                      <a:gd name="connsiteY9" fmla="*/ 2098469 h 2513537"/>
                      <a:gd name="connsiteX10" fmla="*/ 286828 w 1372897"/>
                      <a:gd name="connsiteY10" fmla="*/ 1188101 h 2513537"/>
                      <a:gd name="connsiteX0" fmla="*/ 286828 w 1372901"/>
                      <a:gd name="connsiteY0" fmla="*/ 1188101 h 2513537"/>
                      <a:gd name="connsiteX1" fmla="*/ 1247386 w 1372901"/>
                      <a:gd name="connsiteY1" fmla="*/ 1688 h 2513537"/>
                      <a:gd name="connsiteX2" fmla="*/ 1104421 w 1372901"/>
                      <a:gd name="connsiteY2" fmla="*/ 1245251 h 2513537"/>
                      <a:gd name="connsiteX3" fmla="*/ 1372739 w 1372901"/>
                      <a:gd name="connsiteY3" fmla="*/ 2098469 h 2513537"/>
                      <a:gd name="connsiteX4" fmla="*/ 1059971 w 1372901"/>
                      <a:gd name="connsiteY4" fmla="*/ 2513537 h 2513537"/>
                      <a:gd name="connsiteX5" fmla="*/ 885100 w 1372901"/>
                      <a:gd name="connsiteY5" fmla="*/ 2442650 h 2513537"/>
                      <a:gd name="connsiteX6" fmla="*/ 863902 w 1372901"/>
                      <a:gd name="connsiteY6" fmla="*/ 2419440 h 2513537"/>
                      <a:gd name="connsiteX7" fmla="*/ 828286 w 1372901"/>
                      <a:gd name="connsiteY7" fmla="*/ 2442650 h 2513537"/>
                      <a:gd name="connsiteX8" fmla="*/ 534478 w 1372901"/>
                      <a:gd name="connsiteY8" fmla="*/ 2513537 h 2513537"/>
                      <a:gd name="connsiteX9" fmla="*/ 8985 w 1372901"/>
                      <a:gd name="connsiteY9" fmla="*/ 2098469 h 2513537"/>
                      <a:gd name="connsiteX10" fmla="*/ 286828 w 1372901"/>
                      <a:gd name="connsiteY10" fmla="*/ 1188101 h 2513537"/>
                      <a:gd name="connsiteX0" fmla="*/ 286828 w 1372901"/>
                      <a:gd name="connsiteY0" fmla="*/ 1188587 h 2514023"/>
                      <a:gd name="connsiteX1" fmla="*/ 1247386 w 1372901"/>
                      <a:gd name="connsiteY1" fmla="*/ 2174 h 2514023"/>
                      <a:gd name="connsiteX2" fmla="*/ 1104421 w 1372901"/>
                      <a:gd name="connsiteY2" fmla="*/ 1245737 h 2514023"/>
                      <a:gd name="connsiteX3" fmla="*/ 1372739 w 1372901"/>
                      <a:gd name="connsiteY3" fmla="*/ 2098955 h 2514023"/>
                      <a:gd name="connsiteX4" fmla="*/ 1059971 w 1372901"/>
                      <a:gd name="connsiteY4" fmla="*/ 2514023 h 2514023"/>
                      <a:gd name="connsiteX5" fmla="*/ 885100 w 1372901"/>
                      <a:gd name="connsiteY5" fmla="*/ 2443136 h 2514023"/>
                      <a:gd name="connsiteX6" fmla="*/ 863902 w 1372901"/>
                      <a:gd name="connsiteY6" fmla="*/ 2419926 h 2514023"/>
                      <a:gd name="connsiteX7" fmla="*/ 828286 w 1372901"/>
                      <a:gd name="connsiteY7" fmla="*/ 2443136 h 2514023"/>
                      <a:gd name="connsiteX8" fmla="*/ 534478 w 1372901"/>
                      <a:gd name="connsiteY8" fmla="*/ 2514023 h 2514023"/>
                      <a:gd name="connsiteX9" fmla="*/ 8985 w 1372901"/>
                      <a:gd name="connsiteY9" fmla="*/ 2098955 h 2514023"/>
                      <a:gd name="connsiteX10" fmla="*/ 286828 w 1372901"/>
                      <a:gd name="connsiteY10" fmla="*/ 1188587 h 2514023"/>
                      <a:gd name="connsiteX0" fmla="*/ 286828 w 1374263"/>
                      <a:gd name="connsiteY0" fmla="*/ 1186669 h 2512105"/>
                      <a:gd name="connsiteX1" fmla="*/ 1247386 w 1374263"/>
                      <a:gd name="connsiteY1" fmla="*/ 256 h 2512105"/>
                      <a:gd name="connsiteX2" fmla="*/ 1180621 w 1374263"/>
                      <a:gd name="connsiteY2" fmla="*/ 1288269 h 2512105"/>
                      <a:gd name="connsiteX3" fmla="*/ 1372739 w 1374263"/>
                      <a:gd name="connsiteY3" fmla="*/ 2097037 h 2512105"/>
                      <a:gd name="connsiteX4" fmla="*/ 1059971 w 1374263"/>
                      <a:gd name="connsiteY4" fmla="*/ 2512105 h 2512105"/>
                      <a:gd name="connsiteX5" fmla="*/ 885100 w 1374263"/>
                      <a:gd name="connsiteY5" fmla="*/ 2441218 h 2512105"/>
                      <a:gd name="connsiteX6" fmla="*/ 863902 w 1374263"/>
                      <a:gd name="connsiteY6" fmla="*/ 2418008 h 2512105"/>
                      <a:gd name="connsiteX7" fmla="*/ 828286 w 1374263"/>
                      <a:gd name="connsiteY7" fmla="*/ 2441218 h 2512105"/>
                      <a:gd name="connsiteX8" fmla="*/ 534478 w 1374263"/>
                      <a:gd name="connsiteY8" fmla="*/ 2512105 h 2512105"/>
                      <a:gd name="connsiteX9" fmla="*/ 8985 w 1374263"/>
                      <a:gd name="connsiteY9" fmla="*/ 2097037 h 2512105"/>
                      <a:gd name="connsiteX10" fmla="*/ 286828 w 1374263"/>
                      <a:gd name="connsiteY10" fmla="*/ 1186669 h 2512105"/>
                      <a:gd name="connsiteX0" fmla="*/ 286828 w 1374173"/>
                      <a:gd name="connsiteY0" fmla="*/ 1186669 h 2512105"/>
                      <a:gd name="connsiteX1" fmla="*/ 1247386 w 1374173"/>
                      <a:gd name="connsiteY1" fmla="*/ 256 h 2512105"/>
                      <a:gd name="connsiteX2" fmla="*/ 1180621 w 1374173"/>
                      <a:gd name="connsiteY2" fmla="*/ 1288269 h 2512105"/>
                      <a:gd name="connsiteX3" fmla="*/ 1372739 w 1374173"/>
                      <a:gd name="connsiteY3" fmla="*/ 2097037 h 2512105"/>
                      <a:gd name="connsiteX4" fmla="*/ 1059971 w 1374173"/>
                      <a:gd name="connsiteY4" fmla="*/ 2512105 h 2512105"/>
                      <a:gd name="connsiteX5" fmla="*/ 885100 w 1374173"/>
                      <a:gd name="connsiteY5" fmla="*/ 2441218 h 2512105"/>
                      <a:gd name="connsiteX6" fmla="*/ 863902 w 1374173"/>
                      <a:gd name="connsiteY6" fmla="*/ 2418008 h 2512105"/>
                      <a:gd name="connsiteX7" fmla="*/ 828286 w 1374173"/>
                      <a:gd name="connsiteY7" fmla="*/ 2441218 h 2512105"/>
                      <a:gd name="connsiteX8" fmla="*/ 534478 w 1374173"/>
                      <a:gd name="connsiteY8" fmla="*/ 2512105 h 2512105"/>
                      <a:gd name="connsiteX9" fmla="*/ 8985 w 1374173"/>
                      <a:gd name="connsiteY9" fmla="*/ 2097037 h 2512105"/>
                      <a:gd name="connsiteX10" fmla="*/ 286828 w 1374173"/>
                      <a:gd name="connsiteY10" fmla="*/ 1186669 h 2512105"/>
                      <a:gd name="connsiteX0" fmla="*/ 286828 w 1375902"/>
                      <a:gd name="connsiteY0" fmla="*/ 1186639 h 2512075"/>
                      <a:gd name="connsiteX1" fmla="*/ 1247386 w 1375902"/>
                      <a:gd name="connsiteY1" fmla="*/ 226 h 2512075"/>
                      <a:gd name="connsiteX2" fmla="*/ 1225071 w 1375902"/>
                      <a:gd name="connsiteY2" fmla="*/ 1281889 h 2512075"/>
                      <a:gd name="connsiteX3" fmla="*/ 1372739 w 1375902"/>
                      <a:gd name="connsiteY3" fmla="*/ 2097007 h 2512075"/>
                      <a:gd name="connsiteX4" fmla="*/ 1059971 w 1375902"/>
                      <a:gd name="connsiteY4" fmla="*/ 2512075 h 2512075"/>
                      <a:gd name="connsiteX5" fmla="*/ 885100 w 1375902"/>
                      <a:gd name="connsiteY5" fmla="*/ 2441188 h 2512075"/>
                      <a:gd name="connsiteX6" fmla="*/ 863902 w 1375902"/>
                      <a:gd name="connsiteY6" fmla="*/ 2417978 h 2512075"/>
                      <a:gd name="connsiteX7" fmla="*/ 828286 w 1375902"/>
                      <a:gd name="connsiteY7" fmla="*/ 2441188 h 2512075"/>
                      <a:gd name="connsiteX8" fmla="*/ 534478 w 1375902"/>
                      <a:gd name="connsiteY8" fmla="*/ 2512075 h 2512075"/>
                      <a:gd name="connsiteX9" fmla="*/ 8985 w 1375902"/>
                      <a:gd name="connsiteY9" fmla="*/ 2097007 h 2512075"/>
                      <a:gd name="connsiteX10" fmla="*/ 286828 w 1375902"/>
                      <a:gd name="connsiteY10" fmla="*/ 1186639 h 2512075"/>
                      <a:gd name="connsiteX0" fmla="*/ 286828 w 1376402"/>
                      <a:gd name="connsiteY0" fmla="*/ 1186639 h 2512075"/>
                      <a:gd name="connsiteX1" fmla="*/ 1247386 w 1376402"/>
                      <a:gd name="connsiteY1" fmla="*/ 226 h 2512075"/>
                      <a:gd name="connsiteX2" fmla="*/ 1225071 w 1376402"/>
                      <a:gd name="connsiteY2" fmla="*/ 1281889 h 2512075"/>
                      <a:gd name="connsiteX3" fmla="*/ 1372739 w 1376402"/>
                      <a:gd name="connsiteY3" fmla="*/ 2097007 h 2512075"/>
                      <a:gd name="connsiteX4" fmla="*/ 1059971 w 1376402"/>
                      <a:gd name="connsiteY4" fmla="*/ 2512075 h 2512075"/>
                      <a:gd name="connsiteX5" fmla="*/ 885100 w 1376402"/>
                      <a:gd name="connsiteY5" fmla="*/ 2441188 h 2512075"/>
                      <a:gd name="connsiteX6" fmla="*/ 863902 w 1376402"/>
                      <a:gd name="connsiteY6" fmla="*/ 2417978 h 2512075"/>
                      <a:gd name="connsiteX7" fmla="*/ 828286 w 1376402"/>
                      <a:gd name="connsiteY7" fmla="*/ 2441188 h 2512075"/>
                      <a:gd name="connsiteX8" fmla="*/ 534478 w 1376402"/>
                      <a:gd name="connsiteY8" fmla="*/ 2512075 h 2512075"/>
                      <a:gd name="connsiteX9" fmla="*/ 8985 w 1376402"/>
                      <a:gd name="connsiteY9" fmla="*/ 2097007 h 2512075"/>
                      <a:gd name="connsiteX10" fmla="*/ 286828 w 1376402"/>
                      <a:gd name="connsiteY10" fmla="*/ 1186639 h 2512075"/>
                      <a:gd name="connsiteX0" fmla="*/ 286828 w 1373265"/>
                      <a:gd name="connsiteY0" fmla="*/ 1186639 h 2512075"/>
                      <a:gd name="connsiteX1" fmla="*/ 1247386 w 1373265"/>
                      <a:gd name="connsiteY1" fmla="*/ 226 h 2512075"/>
                      <a:gd name="connsiteX2" fmla="*/ 1225071 w 1373265"/>
                      <a:gd name="connsiteY2" fmla="*/ 1281889 h 2512075"/>
                      <a:gd name="connsiteX3" fmla="*/ 1372739 w 1373265"/>
                      <a:gd name="connsiteY3" fmla="*/ 2097007 h 2512075"/>
                      <a:gd name="connsiteX4" fmla="*/ 1059971 w 1373265"/>
                      <a:gd name="connsiteY4" fmla="*/ 2512075 h 2512075"/>
                      <a:gd name="connsiteX5" fmla="*/ 885100 w 1373265"/>
                      <a:gd name="connsiteY5" fmla="*/ 2441188 h 2512075"/>
                      <a:gd name="connsiteX6" fmla="*/ 863902 w 1373265"/>
                      <a:gd name="connsiteY6" fmla="*/ 2417978 h 2512075"/>
                      <a:gd name="connsiteX7" fmla="*/ 828286 w 1373265"/>
                      <a:gd name="connsiteY7" fmla="*/ 2441188 h 2512075"/>
                      <a:gd name="connsiteX8" fmla="*/ 534478 w 1373265"/>
                      <a:gd name="connsiteY8" fmla="*/ 2512075 h 2512075"/>
                      <a:gd name="connsiteX9" fmla="*/ 8985 w 1373265"/>
                      <a:gd name="connsiteY9" fmla="*/ 2097007 h 2512075"/>
                      <a:gd name="connsiteX10" fmla="*/ 286828 w 1373265"/>
                      <a:gd name="connsiteY10" fmla="*/ 1186639 h 2512075"/>
                      <a:gd name="connsiteX0" fmla="*/ 286839 w 1373276"/>
                      <a:gd name="connsiteY0" fmla="*/ 1313607 h 2639043"/>
                      <a:gd name="connsiteX1" fmla="*/ 1310897 w 1373276"/>
                      <a:gd name="connsiteY1" fmla="*/ 194 h 2639043"/>
                      <a:gd name="connsiteX2" fmla="*/ 1225082 w 1373276"/>
                      <a:gd name="connsiteY2" fmla="*/ 1408857 h 2639043"/>
                      <a:gd name="connsiteX3" fmla="*/ 1372750 w 1373276"/>
                      <a:gd name="connsiteY3" fmla="*/ 2223975 h 2639043"/>
                      <a:gd name="connsiteX4" fmla="*/ 1059982 w 1373276"/>
                      <a:gd name="connsiteY4" fmla="*/ 2639043 h 2639043"/>
                      <a:gd name="connsiteX5" fmla="*/ 885111 w 1373276"/>
                      <a:gd name="connsiteY5" fmla="*/ 2568156 h 2639043"/>
                      <a:gd name="connsiteX6" fmla="*/ 863913 w 1373276"/>
                      <a:gd name="connsiteY6" fmla="*/ 2544946 h 2639043"/>
                      <a:gd name="connsiteX7" fmla="*/ 828297 w 1373276"/>
                      <a:gd name="connsiteY7" fmla="*/ 2568156 h 2639043"/>
                      <a:gd name="connsiteX8" fmla="*/ 534489 w 1373276"/>
                      <a:gd name="connsiteY8" fmla="*/ 2639043 h 2639043"/>
                      <a:gd name="connsiteX9" fmla="*/ 8996 w 1373276"/>
                      <a:gd name="connsiteY9" fmla="*/ 2223975 h 2639043"/>
                      <a:gd name="connsiteX10" fmla="*/ 286839 w 1373276"/>
                      <a:gd name="connsiteY10" fmla="*/ 1313607 h 2639043"/>
                      <a:gd name="connsiteX0" fmla="*/ 270129 w 1375616"/>
                      <a:gd name="connsiteY0" fmla="*/ 1300965 h 2639101"/>
                      <a:gd name="connsiteX1" fmla="*/ 1313237 w 1375616"/>
                      <a:gd name="connsiteY1" fmla="*/ 252 h 2639101"/>
                      <a:gd name="connsiteX2" fmla="*/ 1227422 w 1375616"/>
                      <a:gd name="connsiteY2" fmla="*/ 1408915 h 2639101"/>
                      <a:gd name="connsiteX3" fmla="*/ 1375090 w 1375616"/>
                      <a:gd name="connsiteY3" fmla="*/ 2224033 h 2639101"/>
                      <a:gd name="connsiteX4" fmla="*/ 1062322 w 1375616"/>
                      <a:gd name="connsiteY4" fmla="*/ 2639101 h 2639101"/>
                      <a:gd name="connsiteX5" fmla="*/ 887451 w 1375616"/>
                      <a:gd name="connsiteY5" fmla="*/ 2568214 h 2639101"/>
                      <a:gd name="connsiteX6" fmla="*/ 866253 w 1375616"/>
                      <a:gd name="connsiteY6" fmla="*/ 2545004 h 2639101"/>
                      <a:gd name="connsiteX7" fmla="*/ 830637 w 1375616"/>
                      <a:gd name="connsiteY7" fmla="*/ 2568214 h 2639101"/>
                      <a:gd name="connsiteX8" fmla="*/ 536829 w 1375616"/>
                      <a:gd name="connsiteY8" fmla="*/ 2639101 h 2639101"/>
                      <a:gd name="connsiteX9" fmla="*/ 11336 w 1375616"/>
                      <a:gd name="connsiteY9" fmla="*/ 2224033 h 2639101"/>
                      <a:gd name="connsiteX10" fmla="*/ 270129 w 1375616"/>
                      <a:gd name="connsiteY10" fmla="*/ 1300965 h 2639101"/>
                      <a:gd name="connsiteX0" fmla="*/ 271106 w 1376593"/>
                      <a:gd name="connsiteY0" fmla="*/ 1300983 h 2639119"/>
                      <a:gd name="connsiteX1" fmla="*/ 1314214 w 1376593"/>
                      <a:gd name="connsiteY1" fmla="*/ 270 h 2639119"/>
                      <a:gd name="connsiteX2" fmla="*/ 1228399 w 1376593"/>
                      <a:gd name="connsiteY2" fmla="*/ 1408933 h 2639119"/>
                      <a:gd name="connsiteX3" fmla="*/ 1376067 w 1376593"/>
                      <a:gd name="connsiteY3" fmla="*/ 2224051 h 2639119"/>
                      <a:gd name="connsiteX4" fmla="*/ 1063299 w 1376593"/>
                      <a:gd name="connsiteY4" fmla="*/ 2639119 h 2639119"/>
                      <a:gd name="connsiteX5" fmla="*/ 888428 w 1376593"/>
                      <a:gd name="connsiteY5" fmla="*/ 2568232 h 2639119"/>
                      <a:gd name="connsiteX6" fmla="*/ 867230 w 1376593"/>
                      <a:gd name="connsiteY6" fmla="*/ 2545022 h 2639119"/>
                      <a:gd name="connsiteX7" fmla="*/ 831614 w 1376593"/>
                      <a:gd name="connsiteY7" fmla="*/ 2568232 h 2639119"/>
                      <a:gd name="connsiteX8" fmla="*/ 537806 w 1376593"/>
                      <a:gd name="connsiteY8" fmla="*/ 2639119 h 2639119"/>
                      <a:gd name="connsiteX9" fmla="*/ 12313 w 1376593"/>
                      <a:gd name="connsiteY9" fmla="*/ 2224051 h 2639119"/>
                      <a:gd name="connsiteX10" fmla="*/ 271106 w 1376593"/>
                      <a:gd name="connsiteY10" fmla="*/ 1300983 h 2639119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  <a:cxn ang="0">
                        <a:pos x="connsiteX10" y="connsiteY10"/>
                      </a:cxn>
                    </a:cxnLst>
                    <a:rect l="l" t="t" r="r" b="b"/>
                    <a:pathLst>
                      <a:path w="1376593" h="2639119">
                        <a:moveTo>
                          <a:pt x="271106" y="1300983"/>
                        </a:moveTo>
                        <a:cubicBezTo>
                          <a:pt x="500789" y="866853"/>
                          <a:pt x="1154665" y="-17722"/>
                          <a:pt x="1314214" y="270"/>
                        </a:cubicBezTo>
                        <a:cubicBezTo>
                          <a:pt x="1473763" y="18262"/>
                          <a:pt x="1218090" y="1038303"/>
                          <a:pt x="1228399" y="1408933"/>
                        </a:cubicBezTo>
                        <a:cubicBezTo>
                          <a:pt x="1238708" y="1779563"/>
                          <a:pt x="1365484" y="1999970"/>
                          <a:pt x="1376067" y="2224051"/>
                        </a:cubicBezTo>
                        <a:cubicBezTo>
                          <a:pt x="1386650" y="2448132"/>
                          <a:pt x="1236036" y="2639119"/>
                          <a:pt x="1063299" y="2639119"/>
                        </a:cubicBezTo>
                        <a:cubicBezTo>
                          <a:pt x="998523" y="2639119"/>
                          <a:pt x="938346" y="2612987"/>
                          <a:pt x="888428" y="2568232"/>
                        </a:cubicBezTo>
                        <a:lnTo>
                          <a:pt x="867230" y="2545022"/>
                        </a:lnTo>
                        <a:lnTo>
                          <a:pt x="831614" y="2568232"/>
                        </a:lnTo>
                        <a:cubicBezTo>
                          <a:pt x="747745" y="2612987"/>
                          <a:pt x="646639" y="2639119"/>
                          <a:pt x="537806" y="2639119"/>
                        </a:cubicBezTo>
                        <a:cubicBezTo>
                          <a:pt x="247584" y="2639119"/>
                          <a:pt x="56763" y="2447074"/>
                          <a:pt x="12313" y="2224051"/>
                        </a:cubicBezTo>
                        <a:cubicBezTo>
                          <a:pt x="-32137" y="2001028"/>
                          <a:pt x="41423" y="1735113"/>
                          <a:pt x="271106" y="1300983"/>
                        </a:cubicBezTo>
                        <a:close/>
                      </a:path>
                    </a:pathLst>
                  </a:custGeom>
                  <a:solidFill>
                    <a:srgbClr val="DEEBF7">
                      <a:alpha val="50196"/>
                    </a:srgbClr>
                  </a:solidFill>
                  <a:ln w="6350" cap="flat" cmpd="sng" algn="ctr">
                    <a:solidFill>
                      <a:srgbClr val="00B0F0">
                        <a:alpha val="50000"/>
                      </a:srgbClr>
                    </a:solidFill>
                    <a:prstDash val="solid"/>
                    <a:miter lim="800000"/>
                  </a:ln>
                  <a:effectLst/>
                </p:spPr>
                <p:txBody>
                  <a:bodyPr wrap="square" rtlCol="0" anchor="ctr">
                    <a:noAutofit/>
                  </a:bodyPr>
                  <a:lstStyle/>
                  <a:p>
                    <a:pPr marL="0" marR="0" lvl="0" indent="0" algn="ctr" defTabSz="4572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游ゴシック" panose="020B0400000000000000" pitchFamily="50" charset="-128"/>
                      <a:cs typeface="+mn-cs"/>
                    </a:endParaRPr>
                  </a:p>
                </p:txBody>
              </p:sp>
              <p:sp>
                <p:nvSpPr>
                  <p:cNvPr id="527" name="星: 12 pt 526">
                    <a:extLst>
                      <a:ext uri="{FF2B5EF4-FFF2-40B4-BE49-F238E27FC236}">
                        <a16:creationId xmlns:a16="http://schemas.microsoft.com/office/drawing/2014/main" id="{B21C59BF-98B1-48C8-922A-592CD17D3E04}"/>
                      </a:ext>
                    </a:extLst>
                  </p:cNvPr>
                  <p:cNvSpPr/>
                  <p:nvPr/>
                </p:nvSpPr>
                <p:spPr>
                  <a:xfrm>
                    <a:off x="4749254" y="4238779"/>
                    <a:ext cx="680521" cy="663248"/>
                  </a:xfrm>
                  <a:prstGeom prst="star12">
                    <a:avLst>
                      <a:gd name="adj" fmla="val 44079"/>
                    </a:avLst>
                  </a:prstGeom>
                  <a:solidFill>
                    <a:srgbClr val="FFC000">
                      <a:lumMod val="40000"/>
                      <a:lumOff val="60000"/>
                    </a:srgbClr>
                  </a:solidFill>
                  <a:ln w="635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4572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游ゴシック" panose="020B0400000000000000" pitchFamily="50" charset="-128"/>
                      <a:cs typeface="+mn-cs"/>
                    </a:endParaRPr>
                  </a:p>
                </p:txBody>
              </p:sp>
              <p:grpSp>
                <p:nvGrpSpPr>
                  <p:cNvPr id="528" name="グループ化 527">
                    <a:extLst>
                      <a:ext uri="{FF2B5EF4-FFF2-40B4-BE49-F238E27FC236}">
                        <a16:creationId xmlns:a16="http://schemas.microsoft.com/office/drawing/2014/main" id="{A9D2D721-2364-436D-9083-600502D6D9D9}"/>
                      </a:ext>
                    </a:extLst>
                  </p:cNvPr>
                  <p:cNvGrpSpPr/>
                  <p:nvPr/>
                </p:nvGrpSpPr>
                <p:grpSpPr>
                  <a:xfrm>
                    <a:off x="4478724" y="4054213"/>
                    <a:ext cx="962240" cy="747191"/>
                    <a:chOff x="5012096" y="988959"/>
                    <a:chExt cx="641426" cy="498075"/>
                  </a:xfrm>
                </p:grpSpPr>
                <p:sp>
                  <p:nvSpPr>
                    <p:cNvPr id="529" name="フリーフォーム: 図形 528">
                      <a:extLst>
                        <a:ext uri="{FF2B5EF4-FFF2-40B4-BE49-F238E27FC236}">
                          <a16:creationId xmlns:a16="http://schemas.microsoft.com/office/drawing/2014/main" id="{8833B392-F4DD-4A27-B306-439A98FE9607}"/>
                        </a:ext>
                      </a:extLst>
                    </p:cNvPr>
                    <p:cNvSpPr/>
                    <p:nvPr/>
                  </p:nvSpPr>
                  <p:spPr>
                    <a:xfrm rot="625307">
                      <a:off x="5012096" y="988959"/>
                      <a:ext cx="278374" cy="189955"/>
                    </a:xfrm>
                    <a:custGeom>
                      <a:avLst/>
                      <a:gdLst>
                        <a:gd name="connsiteX0" fmla="*/ 71597 w 662413"/>
                        <a:gd name="connsiteY0" fmla="*/ 5872 h 452013"/>
                        <a:gd name="connsiteX1" fmla="*/ 117227 w 662413"/>
                        <a:gd name="connsiteY1" fmla="*/ 0 h 452013"/>
                        <a:gd name="connsiteX2" fmla="*/ 225242 w 662413"/>
                        <a:gd name="connsiteY2" fmla="*/ 45634 h 452013"/>
                        <a:gd name="connsiteX3" fmla="*/ 226939 w 662413"/>
                        <a:gd name="connsiteY3" fmla="*/ 50994 h 452013"/>
                        <a:gd name="connsiteX4" fmla="*/ 292718 w 662413"/>
                        <a:gd name="connsiteY4" fmla="*/ 60237 h 452013"/>
                        <a:gd name="connsiteX5" fmla="*/ 662413 w 662413"/>
                        <a:gd name="connsiteY5" fmla="*/ 441303 h 452013"/>
                        <a:gd name="connsiteX6" fmla="*/ 608000 w 662413"/>
                        <a:gd name="connsiteY6" fmla="*/ 452013 h 452013"/>
                        <a:gd name="connsiteX7" fmla="*/ 280370 w 662413"/>
                        <a:gd name="connsiteY7" fmla="*/ 114305 h 452013"/>
                        <a:gd name="connsiteX8" fmla="*/ 222703 w 662413"/>
                        <a:gd name="connsiteY8" fmla="*/ 106201 h 452013"/>
                        <a:gd name="connsiteX9" fmla="*/ 200119 w 662413"/>
                        <a:gd name="connsiteY9" fmla="*/ 127552 h 452013"/>
                        <a:gd name="connsiteX10" fmla="*/ 117227 w 662413"/>
                        <a:gd name="connsiteY10" fmla="*/ 149436 h 452013"/>
                        <a:gd name="connsiteX11" fmla="*/ 0 w 662413"/>
                        <a:gd name="connsiteY11" fmla="*/ 74718 h 452013"/>
                        <a:gd name="connsiteX12" fmla="*/ 71597 w 662413"/>
                        <a:gd name="connsiteY12" fmla="*/ 5872 h 452013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  <a:cxn ang="0">
                          <a:pos x="connsiteX5" y="connsiteY5"/>
                        </a:cxn>
                        <a:cxn ang="0">
                          <a:pos x="connsiteX6" y="connsiteY6"/>
                        </a:cxn>
                        <a:cxn ang="0">
                          <a:pos x="connsiteX7" y="connsiteY7"/>
                        </a:cxn>
                        <a:cxn ang="0">
                          <a:pos x="connsiteX8" y="connsiteY8"/>
                        </a:cxn>
                        <a:cxn ang="0">
                          <a:pos x="connsiteX9" y="connsiteY9"/>
                        </a:cxn>
                        <a:cxn ang="0">
                          <a:pos x="connsiteX10" y="connsiteY10"/>
                        </a:cxn>
                        <a:cxn ang="0">
                          <a:pos x="connsiteX11" y="connsiteY11"/>
                        </a:cxn>
                        <a:cxn ang="0">
                          <a:pos x="connsiteX12" y="connsiteY12"/>
                        </a:cxn>
                      </a:cxnLst>
                      <a:rect l="l" t="t" r="r" b="b"/>
                      <a:pathLst>
                        <a:path w="662413" h="452013">
                          <a:moveTo>
                            <a:pt x="71597" y="5872"/>
                          </a:moveTo>
                          <a:cubicBezTo>
                            <a:pt x="85622" y="2091"/>
                            <a:pt x="101041" y="0"/>
                            <a:pt x="117227" y="0"/>
                          </a:cubicBezTo>
                          <a:cubicBezTo>
                            <a:pt x="165784" y="0"/>
                            <a:pt x="207446" y="18817"/>
                            <a:pt x="225242" y="45634"/>
                          </a:cubicBezTo>
                          <a:lnTo>
                            <a:pt x="226939" y="50994"/>
                          </a:lnTo>
                          <a:lnTo>
                            <a:pt x="292718" y="60237"/>
                          </a:lnTo>
                          <a:cubicBezTo>
                            <a:pt x="477861" y="102434"/>
                            <a:pt x="624770" y="250055"/>
                            <a:pt x="662413" y="441303"/>
                          </a:cubicBezTo>
                          <a:lnTo>
                            <a:pt x="608000" y="452013"/>
                          </a:lnTo>
                          <a:cubicBezTo>
                            <a:pt x="574641" y="282524"/>
                            <a:pt x="444447" y="151700"/>
                            <a:pt x="280370" y="114305"/>
                          </a:cubicBezTo>
                          <a:lnTo>
                            <a:pt x="222703" y="106201"/>
                          </a:lnTo>
                          <a:lnTo>
                            <a:pt x="200119" y="127552"/>
                          </a:lnTo>
                          <a:cubicBezTo>
                            <a:pt x="178905" y="141073"/>
                            <a:pt x="149599" y="149436"/>
                            <a:pt x="117227" y="149436"/>
                          </a:cubicBezTo>
                          <a:cubicBezTo>
                            <a:pt x="52484" y="149436"/>
                            <a:pt x="0" y="115984"/>
                            <a:pt x="0" y="74718"/>
                          </a:cubicBezTo>
                          <a:cubicBezTo>
                            <a:pt x="0" y="43769"/>
                            <a:pt x="29522" y="17214"/>
                            <a:pt x="71597" y="5872"/>
                          </a:cubicBezTo>
                          <a:close/>
                        </a:path>
                      </a:pathLst>
                    </a:custGeom>
                    <a:solidFill>
                      <a:sysClr val="windowText" lastClr="000000">
                        <a:lumMod val="65000"/>
                        <a:lumOff val="35000"/>
                      </a:sysClr>
                    </a:solidFill>
                    <a:ln w="6350" cap="flat" cmpd="sng" algn="ctr">
                      <a:solidFill>
                        <a:sysClr val="windowText" lastClr="000000"/>
                      </a:solidFill>
                      <a:prstDash val="solid"/>
                      <a:miter lim="800000"/>
                    </a:ln>
                    <a:effectLst/>
                  </p:spPr>
                  <p:txBody>
                    <a:bodyPr wrap="square" rtlCol="0" anchor="ctr">
                      <a:noAutofit/>
                    </a:bodyPr>
                    <a:lstStyle/>
                    <a:p>
                      <a:pPr marL="0" marR="0" lvl="0" indent="0" algn="ctr" defTabSz="4572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 panose="020F0502020204030204"/>
                        <a:ea typeface="游ゴシック" panose="020B0400000000000000" pitchFamily="50" charset="-128"/>
                        <a:cs typeface="+mn-cs"/>
                      </a:endParaRPr>
                    </a:p>
                  </p:txBody>
                </p:sp>
                <p:sp>
                  <p:nvSpPr>
                    <p:cNvPr id="530" name="フリーフォーム: 図形 529">
                      <a:extLst>
                        <a:ext uri="{FF2B5EF4-FFF2-40B4-BE49-F238E27FC236}">
                          <a16:creationId xmlns:a16="http://schemas.microsoft.com/office/drawing/2014/main" id="{BDA6BDA9-4CD8-431C-9DF8-7902F17BD3AB}"/>
                        </a:ext>
                      </a:extLst>
                    </p:cNvPr>
                    <p:cNvSpPr/>
                    <p:nvPr/>
                  </p:nvSpPr>
                  <p:spPr>
                    <a:xfrm rot="20974693" flipH="1">
                      <a:off x="5375148" y="988959"/>
                      <a:ext cx="278374" cy="189955"/>
                    </a:xfrm>
                    <a:custGeom>
                      <a:avLst/>
                      <a:gdLst>
                        <a:gd name="connsiteX0" fmla="*/ 71597 w 662413"/>
                        <a:gd name="connsiteY0" fmla="*/ 5872 h 452013"/>
                        <a:gd name="connsiteX1" fmla="*/ 117227 w 662413"/>
                        <a:gd name="connsiteY1" fmla="*/ 0 h 452013"/>
                        <a:gd name="connsiteX2" fmla="*/ 225242 w 662413"/>
                        <a:gd name="connsiteY2" fmla="*/ 45634 h 452013"/>
                        <a:gd name="connsiteX3" fmla="*/ 226939 w 662413"/>
                        <a:gd name="connsiteY3" fmla="*/ 50994 h 452013"/>
                        <a:gd name="connsiteX4" fmla="*/ 292718 w 662413"/>
                        <a:gd name="connsiteY4" fmla="*/ 60237 h 452013"/>
                        <a:gd name="connsiteX5" fmla="*/ 662413 w 662413"/>
                        <a:gd name="connsiteY5" fmla="*/ 441303 h 452013"/>
                        <a:gd name="connsiteX6" fmla="*/ 608000 w 662413"/>
                        <a:gd name="connsiteY6" fmla="*/ 452013 h 452013"/>
                        <a:gd name="connsiteX7" fmla="*/ 280370 w 662413"/>
                        <a:gd name="connsiteY7" fmla="*/ 114305 h 452013"/>
                        <a:gd name="connsiteX8" fmla="*/ 222703 w 662413"/>
                        <a:gd name="connsiteY8" fmla="*/ 106201 h 452013"/>
                        <a:gd name="connsiteX9" fmla="*/ 200119 w 662413"/>
                        <a:gd name="connsiteY9" fmla="*/ 127552 h 452013"/>
                        <a:gd name="connsiteX10" fmla="*/ 117227 w 662413"/>
                        <a:gd name="connsiteY10" fmla="*/ 149436 h 452013"/>
                        <a:gd name="connsiteX11" fmla="*/ 0 w 662413"/>
                        <a:gd name="connsiteY11" fmla="*/ 74718 h 452013"/>
                        <a:gd name="connsiteX12" fmla="*/ 71597 w 662413"/>
                        <a:gd name="connsiteY12" fmla="*/ 5872 h 452013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  <a:cxn ang="0">
                          <a:pos x="connsiteX5" y="connsiteY5"/>
                        </a:cxn>
                        <a:cxn ang="0">
                          <a:pos x="connsiteX6" y="connsiteY6"/>
                        </a:cxn>
                        <a:cxn ang="0">
                          <a:pos x="connsiteX7" y="connsiteY7"/>
                        </a:cxn>
                        <a:cxn ang="0">
                          <a:pos x="connsiteX8" y="connsiteY8"/>
                        </a:cxn>
                        <a:cxn ang="0">
                          <a:pos x="connsiteX9" y="connsiteY9"/>
                        </a:cxn>
                        <a:cxn ang="0">
                          <a:pos x="connsiteX10" y="connsiteY10"/>
                        </a:cxn>
                        <a:cxn ang="0">
                          <a:pos x="connsiteX11" y="connsiteY11"/>
                        </a:cxn>
                        <a:cxn ang="0">
                          <a:pos x="connsiteX12" y="connsiteY12"/>
                        </a:cxn>
                      </a:cxnLst>
                      <a:rect l="l" t="t" r="r" b="b"/>
                      <a:pathLst>
                        <a:path w="662413" h="452013">
                          <a:moveTo>
                            <a:pt x="71597" y="5872"/>
                          </a:moveTo>
                          <a:cubicBezTo>
                            <a:pt x="85622" y="2091"/>
                            <a:pt x="101041" y="0"/>
                            <a:pt x="117227" y="0"/>
                          </a:cubicBezTo>
                          <a:cubicBezTo>
                            <a:pt x="165784" y="0"/>
                            <a:pt x="207446" y="18817"/>
                            <a:pt x="225242" y="45634"/>
                          </a:cubicBezTo>
                          <a:lnTo>
                            <a:pt x="226939" y="50994"/>
                          </a:lnTo>
                          <a:lnTo>
                            <a:pt x="292718" y="60237"/>
                          </a:lnTo>
                          <a:cubicBezTo>
                            <a:pt x="477861" y="102434"/>
                            <a:pt x="624770" y="250055"/>
                            <a:pt x="662413" y="441303"/>
                          </a:cubicBezTo>
                          <a:lnTo>
                            <a:pt x="608000" y="452013"/>
                          </a:lnTo>
                          <a:cubicBezTo>
                            <a:pt x="574641" y="282524"/>
                            <a:pt x="444447" y="151700"/>
                            <a:pt x="280370" y="114305"/>
                          </a:cubicBezTo>
                          <a:lnTo>
                            <a:pt x="222703" y="106201"/>
                          </a:lnTo>
                          <a:lnTo>
                            <a:pt x="200119" y="127552"/>
                          </a:lnTo>
                          <a:cubicBezTo>
                            <a:pt x="178905" y="141073"/>
                            <a:pt x="149599" y="149436"/>
                            <a:pt x="117227" y="149436"/>
                          </a:cubicBezTo>
                          <a:cubicBezTo>
                            <a:pt x="52484" y="149436"/>
                            <a:pt x="0" y="115984"/>
                            <a:pt x="0" y="74718"/>
                          </a:cubicBezTo>
                          <a:cubicBezTo>
                            <a:pt x="0" y="43769"/>
                            <a:pt x="29522" y="17214"/>
                            <a:pt x="71597" y="5872"/>
                          </a:cubicBezTo>
                          <a:close/>
                        </a:path>
                      </a:pathLst>
                    </a:custGeom>
                    <a:solidFill>
                      <a:sysClr val="windowText" lastClr="000000">
                        <a:lumMod val="65000"/>
                        <a:lumOff val="35000"/>
                      </a:sysClr>
                    </a:solidFill>
                    <a:ln w="6350" cap="flat" cmpd="sng" algn="ctr">
                      <a:solidFill>
                        <a:sysClr val="windowText" lastClr="000000"/>
                      </a:solidFill>
                      <a:prstDash val="solid"/>
                      <a:miter lim="800000"/>
                    </a:ln>
                    <a:effectLst/>
                  </p:spPr>
                  <p:txBody>
                    <a:bodyPr wrap="square" rtlCol="0" anchor="ctr">
                      <a:noAutofit/>
                    </a:bodyPr>
                    <a:lstStyle/>
                    <a:p>
                      <a:pPr marL="0" marR="0" lvl="0" indent="0" algn="ctr" defTabSz="4572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 panose="020F0502020204030204"/>
                        <a:ea typeface="游ゴシック" panose="020B0400000000000000" pitchFamily="50" charset="-128"/>
                        <a:cs typeface="+mn-cs"/>
                      </a:endParaRPr>
                    </a:p>
                  </p:txBody>
                </p:sp>
                <p:sp>
                  <p:nvSpPr>
                    <p:cNvPr id="531" name="楕円 530">
                      <a:extLst>
                        <a:ext uri="{FF2B5EF4-FFF2-40B4-BE49-F238E27FC236}">
                          <a16:creationId xmlns:a16="http://schemas.microsoft.com/office/drawing/2014/main" id="{F44BDD82-2BA2-4E36-BD55-CE54A9ABA34D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5127989" y="1077388"/>
                      <a:ext cx="409646" cy="409646"/>
                    </a:xfrm>
                    <a:prstGeom prst="ellipse">
                      <a:avLst/>
                    </a:prstGeom>
                    <a:solidFill>
                      <a:srgbClr val="FFC000"/>
                    </a:solidFill>
                    <a:ln w="6350" cap="flat" cmpd="sng" algn="ctr">
                      <a:solidFill>
                        <a:sysClr val="windowText" lastClr="000000"/>
                      </a:solidFill>
                      <a:prstDash val="solid"/>
                      <a:miter lim="800000"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4572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 panose="020F0502020204030204"/>
                        <a:ea typeface="游ゴシック" panose="020B0400000000000000" pitchFamily="50" charset="-128"/>
                        <a:cs typeface="+mn-cs"/>
                      </a:endParaRPr>
                    </a:p>
                  </p:txBody>
                </p:sp>
                <p:sp>
                  <p:nvSpPr>
                    <p:cNvPr id="532" name="楕円 531">
                      <a:extLst>
                        <a:ext uri="{FF2B5EF4-FFF2-40B4-BE49-F238E27FC236}">
                          <a16:creationId xmlns:a16="http://schemas.microsoft.com/office/drawing/2014/main" id="{950F0FBB-24C4-4F31-9359-35EC7F40350A}"/>
                        </a:ext>
                      </a:extLst>
                    </p:cNvPr>
                    <p:cNvSpPr/>
                    <p:nvPr/>
                  </p:nvSpPr>
                  <p:spPr>
                    <a:xfrm rot="2700000">
                      <a:off x="5142694" y="1179414"/>
                      <a:ext cx="145554" cy="206938"/>
                    </a:xfrm>
                    <a:prstGeom prst="ellipse">
                      <a:avLst/>
                    </a:prstGeom>
                    <a:solidFill>
                      <a:sysClr val="windowText" lastClr="000000"/>
                    </a:solidFill>
                    <a:ln w="6350" cap="flat" cmpd="sng" algn="ctr">
                      <a:solidFill>
                        <a:sysClr val="windowText" lastClr="000000"/>
                      </a:solidFill>
                      <a:prstDash val="solid"/>
                      <a:miter lim="800000"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4572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 panose="020F0502020204030204"/>
                        <a:ea typeface="游ゴシック" panose="020B0400000000000000" pitchFamily="50" charset="-128"/>
                        <a:cs typeface="+mn-cs"/>
                      </a:endParaRPr>
                    </a:p>
                  </p:txBody>
                </p:sp>
                <p:sp>
                  <p:nvSpPr>
                    <p:cNvPr id="533" name="楕円 532">
                      <a:extLst>
                        <a:ext uri="{FF2B5EF4-FFF2-40B4-BE49-F238E27FC236}">
                          <a16:creationId xmlns:a16="http://schemas.microsoft.com/office/drawing/2014/main" id="{8BB9CE85-EAE0-4678-97D8-9310841F5124}"/>
                        </a:ext>
                      </a:extLst>
                    </p:cNvPr>
                    <p:cNvSpPr/>
                    <p:nvPr/>
                  </p:nvSpPr>
                  <p:spPr>
                    <a:xfrm rot="18900000" flipH="1">
                      <a:off x="5382317" y="1179413"/>
                      <a:ext cx="145552" cy="206940"/>
                    </a:xfrm>
                    <a:prstGeom prst="ellipse">
                      <a:avLst/>
                    </a:prstGeom>
                    <a:solidFill>
                      <a:sysClr val="windowText" lastClr="000000"/>
                    </a:solidFill>
                    <a:ln w="6350" cap="flat" cmpd="sng" algn="ctr">
                      <a:solidFill>
                        <a:sysClr val="windowText" lastClr="000000"/>
                      </a:solidFill>
                      <a:prstDash val="solid"/>
                      <a:miter lim="800000"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4572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 panose="020F0502020204030204"/>
                        <a:ea typeface="游ゴシック" panose="020B0400000000000000" pitchFamily="50" charset="-128"/>
                        <a:cs typeface="+mn-cs"/>
                      </a:endParaRPr>
                    </a:p>
                  </p:txBody>
                </p:sp>
              </p:grpSp>
            </p:grpSp>
          </p:grpSp>
          <p:grpSp>
            <p:nvGrpSpPr>
              <p:cNvPr id="408" name="グループ化 407">
                <a:extLst>
                  <a:ext uri="{FF2B5EF4-FFF2-40B4-BE49-F238E27FC236}">
                    <a16:creationId xmlns:a16="http://schemas.microsoft.com/office/drawing/2014/main" id="{7D8862A3-28F5-4F72-9863-F50994945C95}"/>
                  </a:ext>
                </a:extLst>
              </p:cNvPr>
              <p:cNvGrpSpPr/>
              <p:nvPr/>
            </p:nvGrpSpPr>
            <p:grpSpPr>
              <a:xfrm>
                <a:off x="5120296" y="2579445"/>
                <a:ext cx="344916" cy="312966"/>
                <a:chOff x="291237" y="1759579"/>
                <a:chExt cx="1322030" cy="1199569"/>
              </a:xfrm>
            </p:grpSpPr>
            <p:grpSp>
              <p:nvGrpSpPr>
                <p:cNvPr id="497" name="グループ化 496">
                  <a:extLst>
                    <a:ext uri="{FF2B5EF4-FFF2-40B4-BE49-F238E27FC236}">
                      <a16:creationId xmlns:a16="http://schemas.microsoft.com/office/drawing/2014/main" id="{F489A009-9BAD-445E-8FC8-0312B5BCFA0E}"/>
                    </a:ext>
                  </a:extLst>
                </p:cNvPr>
                <p:cNvGrpSpPr/>
                <p:nvPr/>
              </p:nvGrpSpPr>
              <p:grpSpPr>
                <a:xfrm rot="20896863">
                  <a:off x="551501" y="2626622"/>
                  <a:ext cx="543069" cy="282617"/>
                  <a:chOff x="706241" y="3965766"/>
                  <a:chExt cx="543069" cy="282617"/>
                </a:xfrm>
              </p:grpSpPr>
              <p:sp>
                <p:nvSpPr>
                  <p:cNvPr id="515" name="フリーフォーム: 図形 514">
                    <a:extLst>
                      <a:ext uri="{FF2B5EF4-FFF2-40B4-BE49-F238E27FC236}">
                        <a16:creationId xmlns:a16="http://schemas.microsoft.com/office/drawing/2014/main" id="{1028F3D4-A97F-4591-8FC2-4ACC31A75FAD}"/>
                      </a:ext>
                    </a:extLst>
                  </p:cNvPr>
                  <p:cNvSpPr/>
                  <p:nvPr/>
                </p:nvSpPr>
                <p:spPr>
                  <a:xfrm rot="9145372" flipH="1">
                    <a:off x="706241" y="3984583"/>
                    <a:ext cx="331077" cy="263800"/>
                  </a:xfrm>
                  <a:custGeom>
                    <a:avLst/>
                    <a:gdLst>
                      <a:gd name="connsiteX0" fmla="*/ 167999 w 1174023"/>
                      <a:gd name="connsiteY0" fmla="*/ 0 h 935456"/>
                      <a:gd name="connsiteX1" fmla="*/ 221044 w 1174023"/>
                      <a:gd name="connsiteY1" fmla="*/ 11202 h 935456"/>
                      <a:gd name="connsiteX2" fmla="*/ 177308 w 1174023"/>
                      <a:gd name="connsiteY2" fmla="*/ 180322 h 935456"/>
                      <a:gd name="connsiteX3" fmla="*/ 346676 w 1174023"/>
                      <a:gd name="connsiteY3" fmla="*/ 812413 h 935456"/>
                      <a:gd name="connsiteX4" fmla="*/ 415103 w 1174023"/>
                      <a:gd name="connsiteY4" fmla="*/ 872870 h 935456"/>
                      <a:gd name="connsiteX5" fmla="*/ 416037 w 1174023"/>
                      <a:gd name="connsiteY5" fmla="*/ 872811 h 935456"/>
                      <a:gd name="connsiteX6" fmla="*/ 1174023 w 1174023"/>
                      <a:gd name="connsiteY6" fmla="*/ 872389 h 935456"/>
                      <a:gd name="connsiteX7" fmla="*/ 1174023 w 1174023"/>
                      <a:gd name="connsiteY7" fmla="*/ 935223 h 935456"/>
                      <a:gd name="connsiteX8" fmla="*/ 406417 w 1174023"/>
                      <a:gd name="connsiteY8" fmla="*/ 935456 h 935456"/>
                      <a:gd name="connsiteX9" fmla="*/ 285658 w 1174023"/>
                      <a:gd name="connsiteY9" fmla="*/ 828762 h 935456"/>
                      <a:gd name="connsiteX10" fmla="*/ 112824 w 1174023"/>
                      <a:gd name="connsiteY10" fmla="*/ 183735 h 935456"/>
                      <a:gd name="connsiteX11" fmla="*/ 0 w 1174023"/>
                      <a:gd name="connsiteY11" fmla="*/ 73741 h 935456"/>
                      <a:gd name="connsiteX12" fmla="*/ 39553 w 1174023"/>
                      <a:gd name="connsiteY12" fmla="*/ 36661 h 935456"/>
                      <a:gd name="connsiteX13" fmla="*/ 134563 w 1174023"/>
                      <a:gd name="connsiteY13" fmla="*/ 129289 h 935456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  <a:cxn ang="0">
                        <a:pos x="connsiteX10" y="connsiteY10"/>
                      </a:cxn>
                      <a:cxn ang="0">
                        <a:pos x="connsiteX11" y="connsiteY11"/>
                      </a:cxn>
                      <a:cxn ang="0">
                        <a:pos x="connsiteX12" y="connsiteY12"/>
                      </a:cxn>
                      <a:cxn ang="0">
                        <a:pos x="connsiteX13" y="connsiteY13"/>
                      </a:cxn>
                    </a:cxnLst>
                    <a:rect l="l" t="t" r="r" b="b"/>
                    <a:pathLst>
                      <a:path w="1174023" h="935456">
                        <a:moveTo>
                          <a:pt x="167999" y="0"/>
                        </a:moveTo>
                        <a:lnTo>
                          <a:pt x="221044" y="11202"/>
                        </a:lnTo>
                        <a:lnTo>
                          <a:pt x="177308" y="180322"/>
                        </a:lnTo>
                        <a:lnTo>
                          <a:pt x="346676" y="812413"/>
                        </a:lnTo>
                        <a:cubicBezTo>
                          <a:pt x="355531" y="845460"/>
                          <a:pt x="383221" y="868431"/>
                          <a:pt x="415103" y="872870"/>
                        </a:cubicBezTo>
                        <a:lnTo>
                          <a:pt x="416037" y="872811"/>
                        </a:lnTo>
                        <a:lnTo>
                          <a:pt x="1174023" y="872389"/>
                        </a:lnTo>
                        <a:lnTo>
                          <a:pt x="1174023" y="935223"/>
                        </a:lnTo>
                        <a:lnTo>
                          <a:pt x="406417" y="935456"/>
                        </a:lnTo>
                        <a:cubicBezTo>
                          <a:pt x="350153" y="927623"/>
                          <a:pt x="301286" y="887084"/>
                          <a:pt x="285658" y="828762"/>
                        </a:cubicBezTo>
                        <a:lnTo>
                          <a:pt x="112824" y="183735"/>
                        </a:lnTo>
                        <a:lnTo>
                          <a:pt x="0" y="73741"/>
                        </a:lnTo>
                        <a:lnTo>
                          <a:pt x="39553" y="36661"/>
                        </a:lnTo>
                        <a:lnTo>
                          <a:pt x="134563" y="129289"/>
                        </a:lnTo>
                        <a:close/>
                      </a:path>
                    </a:pathLst>
                  </a:custGeom>
                  <a:solidFill>
                    <a:sysClr val="windowText" lastClr="000000"/>
                  </a:solidFill>
                  <a:ln w="635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wrap="square" rtlCol="0" anchor="ctr">
                    <a:noAutofit/>
                  </a:bodyPr>
                  <a:lstStyle/>
                  <a:p>
                    <a:pPr marL="0" marR="0" lvl="0" indent="0" algn="ctr" defTabSz="4572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dirty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游ゴシック" panose="020B0400000000000000" pitchFamily="50" charset="-128"/>
                      <a:cs typeface="+mn-cs"/>
                    </a:endParaRPr>
                  </a:p>
                </p:txBody>
              </p:sp>
              <p:sp>
                <p:nvSpPr>
                  <p:cNvPr id="516" name="フリーフォーム: 図形 515">
                    <a:extLst>
                      <a:ext uri="{FF2B5EF4-FFF2-40B4-BE49-F238E27FC236}">
                        <a16:creationId xmlns:a16="http://schemas.microsoft.com/office/drawing/2014/main" id="{07756A1B-1D46-42EF-A269-D7571B00066C}"/>
                      </a:ext>
                    </a:extLst>
                  </p:cNvPr>
                  <p:cNvSpPr/>
                  <p:nvPr/>
                </p:nvSpPr>
                <p:spPr>
                  <a:xfrm rot="2102994" flipH="1" flipV="1">
                    <a:off x="777867" y="3965766"/>
                    <a:ext cx="331077" cy="263800"/>
                  </a:xfrm>
                  <a:custGeom>
                    <a:avLst/>
                    <a:gdLst>
                      <a:gd name="connsiteX0" fmla="*/ 167999 w 1174023"/>
                      <a:gd name="connsiteY0" fmla="*/ 0 h 935456"/>
                      <a:gd name="connsiteX1" fmla="*/ 221044 w 1174023"/>
                      <a:gd name="connsiteY1" fmla="*/ 11202 h 935456"/>
                      <a:gd name="connsiteX2" fmla="*/ 177308 w 1174023"/>
                      <a:gd name="connsiteY2" fmla="*/ 180322 h 935456"/>
                      <a:gd name="connsiteX3" fmla="*/ 346676 w 1174023"/>
                      <a:gd name="connsiteY3" fmla="*/ 812413 h 935456"/>
                      <a:gd name="connsiteX4" fmla="*/ 415103 w 1174023"/>
                      <a:gd name="connsiteY4" fmla="*/ 872870 h 935456"/>
                      <a:gd name="connsiteX5" fmla="*/ 416037 w 1174023"/>
                      <a:gd name="connsiteY5" fmla="*/ 872811 h 935456"/>
                      <a:gd name="connsiteX6" fmla="*/ 1174023 w 1174023"/>
                      <a:gd name="connsiteY6" fmla="*/ 872389 h 935456"/>
                      <a:gd name="connsiteX7" fmla="*/ 1174023 w 1174023"/>
                      <a:gd name="connsiteY7" fmla="*/ 935223 h 935456"/>
                      <a:gd name="connsiteX8" fmla="*/ 406417 w 1174023"/>
                      <a:gd name="connsiteY8" fmla="*/ 935456 h 935456"/>
                      <a:gd name="connsiteX9" fmla="*/ 285658 w 1174023"/>
                      <a:gd name="connsiteY9" fmla="*/ 828762 h 935456"/>
                      <a:gd name="connsiteX10" fmla="*/ 112824 w 1174023"/>
                      <a:gd name="connsiteY10" fmla="*/ 183735 h 935456"/>
                      <a:gd name="connsiteX11" fmla="*/ 0 w 1174023"/>
                      <a:gd name="connsiteY11" fmla="*/ 73741 h 935456"/>
                      <a:gd name="connsiteX12" fmla="*/ 39553 w 1174023"/>
                      <a:gd name="connsiteY12" fmla="*/ 36661 h 935456"/>
                      <a:gd name="connsiteX13" fmla="*/ 134563 w 1174023"/>
                      <a:gd name="connsiteY13" fmla="*/ 129289 h 935456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  <a:cxn ang="0">
                        <a:pos x="connsiteX10" y="connsiteY10"/>
                      </a:cxn>
                      <a:cxn ang="0">
                        <a:pos x="connsiteX11" y="connsiteY11"/>
                      </a:cxn>
                      <a:cxn ang="0">
                        <a:pos x="connsiteX12" y="connsiteY12"/>
                      </a:cxn>
                      <a:cxn ang="0">
                        <a:pos x="connsiteX13" y="connsiteY13"/>
                      </a:cxn>
                    </a:cxnLst>
                    <a:rect l="l" t="t" r="r" b="b"/>
                    <a:pathLst>
                      <a:path w="1174023" h="935456">
                        <a:moveTo>
                          <a:pt x="167999" y="0"/>
                        </a:moveTo>
                        <a:lnTo>
                          <a:pt x="221044" y="11202"/>
                        </a:lnTo>
                        <a:lnTo>
                          <a:pt x="177308" y="180322"/>
                        </a:lnTo>
                        <a:lnTo>
                          <a:pt x="346676" y="812413"/>
                        </a:lnTo>
                        <a:cubicBezTo>
                          <a:pt x="355531" y="845460"/>
                          <a:pt x="383221" y="868431"/>
                          <a:pt x="415103" y="872870"/>
                        </a:cubicBezTo>
                        <a:lnTo>
                          <a:pt x="416037" y="872811"/>
                        </a:lnTo>
                        <a:lnTo>
                          <a:pt x="1174023" y="872389"/>
                        </a:lnTo>
                        <a:lnTo>
                          <a:pt x="1174023" y="935223"/>
                        </a:lnTo>
                        <a:lnTo>
                          <a:pt x="406417" y="935456"/>
                        </a:lnTo>
                        <a:cubicBezTo>
                          <a:pt x="350153" y="927623"/>
                          <a:pt x="301286" y="887084"/>
                          <a:pt x="285658" y="828762"/>
                        </a:cubicBezTo>
                        <a:lnTo>
                          <a:pt x="112824" y="183735"/>
                        </a:lnTo>
                        <a:lnTo>
                          <a:pt x="0" y="73741"/>
                        </a:lnTo>
                        <a:lnTo>
                          <a:pt x="39553" y="36661"/>
                        </a:lnTo>
                        <a:lnTo>
                          <a:pt x="134563" y="129289"/>
                        </a:lnTo>
                        <a:close/>
                      </a:path>
                    </a:pathLst>
                  </a:custGeom>
                  <a:solidFill>
                    <a:sysClr val="windowText" lastClr="000000"/>
                  </a:solidFill>
                  <a:ln w="635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wrap="square" rtlCol="0" anchor="ctr">
                    <a:noAutofit/>
                  </a:bodyPr>
                  <a:lstStyle/>
                  <a:p>
                    <a:pPr marL="0" marR="0" lvl="0" indent="0" algn="ctr" defTabSz="4572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游ゴシック" panose="020B0400000000000000" pitchFamily="50" charset="-128"/>
                      <a:cs typeface="+mn-cs"/>
                    </a:endParaRPr>
                  </a:p>
                </p:txBody>
              </p:sp>
              <p:sp>
                <p:nvSpPr>
                  <p:cNvPr id="517" name="フリーフォーム: 図形 516">
                    <a:extLst>
                      <a:ext uri="{FF2B5EF4-FFF2-40B4-BE49-F238E27FC236}">
                        <a16:creationId xmlns:a16="http://schemas.microsoft.com/office/drawing/2014/main" id="{BB812B0D-2D8E-4AE9-8362-7D02D23254E8}"/>
                      </a:ext>
                    </a:extLst>
                  </p:cNvPr>
                  <p:cNvSpPr/>
                  <p:nvPr/>
                </p:nvSpPr>
                <p:spPr>
                  <a:xfrm rot="900000" flipH="1" flipV="1">
                    <a:off x="918234" y="3971728"/>
                    <a:ext cx="331076" cy="263799"/>
                  </a:xfrm>
                  <a:custGeom>
                    <a:avLst/>
                    <a:gdLst>
                      <a:gd name="connsiteX0" fmla="*/ 167999 w 1174023"/>
                      <a:gd name="connsiteY0" fmla="*/ 0 h 935456"/>
                      <a:gd name="connsiteX1" fmla="*/ 221044 w 1174023"/>
                      <a:gd name="connsiteY1" fmla="*/ 11202 h 935456"/>
                      <a:gd name="connsiteX2" fmla="*/ 177308 w 1174023"/>
                      <a:gd name="connsiteY2" fmla="*/ 180322 h 935456"/>
                      <a:gd name="connsiteX3" fmla="*/ 346676 w 1174023"/>
                      <a:gd name="connsiteY3" fmla="*/ 812413 h 935456"/>
                      <a:gd name="connsiteX4" fmla="*/ 415103 w 1174023"/>
                      <a:gd name="connsiteY4" fmla="*/ 872870 h 935456"/>
                      <a:gd name="connsiteX5" fmla="*/ 416037 w 1174023"/>
                      <a:gd name="connsiteY5" fmla="*/ 872811 h 935456"/>
                      <a:gd name="connsiteX6" fmla="*/ 1174023 w 1174023"/>
                      <a:gd name="connsiteY6" fmla="*/ 872389 h 935456"/>
                      <a:gd name="connsiteX7" fmla="*/ 1174023 w 1174023"/>
                      <a:gd name="connsiteY7" fmla="*/ 935223 h 935456"/>
                      <a:gd name="connsiteX8" fmla="*/ 406417 w 1174023"/>
                      <a:gd name="connsiteY8" fmla="*/ 935456 h 935456"/>
                      <a:gd name="connsiteX9" fmla="*/ 285658 w 1174023"/>
                      <a:gd name="connsiteY9" fmla="*/ 828762 h 935456"/>
                      <a:gd name="connsiteX10" fmla="*/ 112824 w 1174023"/>
                      <a:gd name="connsiteY10" fmla="*/ 183735 h 935456"/>
                      <a:gd name="connsiteX11" fmla="*/ 0 w 1174023"/>
                      <a:gd name="connsiteY11" fmla="*/ 73741 h 935456"/>
                      <a:gd name="connsiteX12" fmla="*/ 39553 w 1174023"/>
                      <a:gd name="connsiteY12" fmla="*/ 36661 h 935456"/>
                      <a:gd name="connsiteX13" fmla="*/ 134563 w 1174023"/>
                      <a:gd name="connsiteY13" fmla="*/ 129289 h 935456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  <a:cxn ang="0">
                        <a:pos x="connsiteX10" y="connsiteY10"/>
                      </a:cxn>
                      <a:cxn ang="0">
                        <a:pos x="connsiteX11" y="connsiteY11"/>
                      </a:cxn>
                      <a:cxn ang="0">
                        <a:pos x="connsiteX12" y="connsiteY12"/>
                      </a:cxn>
                      <a:cxn ang="0">
                        <a:pos x="connsiteX13" y="connsiteY13"/>
                      </a:cxn>
                    </a:cxnLst>
                    <a:rect l="l" t="t" r="r" b="b"/>
                    <a:pathLst>
                      <a:path w="1174023" h="935456">
                        <a:moveTo>
                          <a:pt x="167999" y="0"/>
                        </a:moveTo>
                        <a:lnTo>
                          <a:pt x="221044" y="11202"/>
                        </a:lnTo>
                        <a:lnTo>
                          <a:pt x="177308" y="180322"/>
                        </a:lnTo>
                        <a:lnTo>
                          <a:pt x="346676" y="812413"/>
                        </a:lnTo>
                        <a:cubicBezTo>
                          <a:pt x="355531" y="845460"/>
                          <a:pt x="383221" y="868431"/>
                          <a:pt x="415103" y="872870"/>
                        </a:cubicBezTo>
                        <a:lnTo>
                          <a:pt x="416037" y="872811"/>
                        </a:lnTo>
                        <a:lnTo>
                          <a:pt x="1174023" y="872389"/>
                        </a:lnTo>
                        <a:lnTo>
                          <a:pt x="1174023" y="935223"/>
                        </a:lnTo>
                        <a:lnTo>
                          <a:pt x="406417" y="935456"/>
                        </a:lnTo>
                        <a:cubicBezTo>
                          <a:pt x="350153" y="927623"/>
                          <a:pt x="301286" y="887084"/>
                          <a:pt x="285658" y="828762"/>
                        </a:cubicBezTo>
                        <a:lnTo>
                          <a:pt x="112824" y="183735"/>
                        </a:lnTo>
                        <a:lnTo>
                          <a:pt x="0" y="73741"/>
                        </a:lnTo>
                        <a:lnTo>
                          <a:pt x="39553" y="36661"/>
                        </a:lnTo>
                        <a:lnTo>
                          <a:pt x="134563" y="129289"/>
                        </a:lnTo>
                        <a:close/>
                      </a:path>
                    </a:pathLst>
                  </a:custGeom>
                  <a:solidFill>
                    <a:sysClr val="windowText" lastClr="000000"/>
                  </a:solidFill>
                  <a:ln w="635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wrap="square" rtlCol="0" anchor="ctr">
                    <a:noAutofit/>
                  </a:bodyPr>
                  <a:lstStyle/>
                  <a:p>
                    <a:pPr marL="0" marR="0" lvl="0" indent="0" algn="ctr" defTabSz="4572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dirty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游ゴシック" panose="020B0400000000000000" pitchFamily="50" charset="-128"/>
                      <a:cs typeface="+mn-cs"/>
                    </a:endParaRPr>
                  </a:p>
                </p:txBody>
              </p:sp>
            </p:grpSp>
            <p:grpSp>
              <p:nvGrpSpPr>
                <p:cNvPr id="498" name="グループ化 497">
                  <a:extLst>
                    <a:ext uri="{FF2B5EF4-FFF2-40B4-BE49-F238E27FC236}">
                      <a16:creationId xmlns:a16="http://schemas.microsoft.com/office/drawing/2014/main" id="{C88FD6B4-C539-45E1-8E7D-80378206CF41}"/>
                    </a:ext>
                  </a:extLst>
                </p:cNvPr>
                <p:cNvGrpSpPr/>
                <p:nvPr/>
              </p:nvGrpSpPr>
              <p:grpSpPr>
                <a:xfrm rot="16200000">
                  <a:off x="303064" y="1747752"/>
                  <a:ext cx="1199569" cy="1223223"/>
                  <a:chOff x="2872498" y="965600"/>
                  <a:chExt cx="2854468" cy="2910755"/>
                </a:xfrm>
                <a:solidFill>
                  <a:sysClr val="windowText" lastClr="000000">
                    <a:lumMod val="65000"/>
                    <a:lumOff val="35000"/>
                  </a:sysClr>
                </a:solidFill>
              </p:grpSpPr>
              <p:sp>
                <p:nvSpPr>
                  <p:cNvPr id="503" name="フリーフォーム: 図形 502">
                    <a:extLst>
                      <a:ext uri="{FF2B5EF4-FFF2-40B4-BE49-F238E27FC236}">
                        <a16:creationId xmlns:a16="http://schemas.microsoft.com/office/drawing/2014/main" id="{506D6314-3181-4DD7-A977-04431BD0819A}"/>
                      </a:ext>
                    </a:extLst>
                  </p:cNvPr>
                  <p:cNvSpPr/>
                  <p:nvPr/>
                </p:nvSpPr>
                <p:spPr>
                  <a:xfrm rot="19800000" flipH="1">
                    <a:off x="4637392" y="1530624"/>
                    <a:ext cx="1089574" cy="2088861"/>
                  </a:xfrm>
                  <a:custGeom>
                    <a:avLst/>
                    <a:gdLst>
                      <a:gd name="connsiteX0" fmla="*/ 525493 w 1363754"/>
                      <a:gd name="connsiteY0" fmla="*/ 0 h 830136"/>
                      <a:gd name="connsiteX1" fmla="*/ 819301 w 1363754"/>
                      <a:gd name="connsiteY1" fmla="*/ 70887 h 830136"/>
                      <a:gd name="connsiteX2" fmla="*/ 854917 w 1363754"/>
                      <a:gd name="connsiteY2" fmla="*/ 94098 h 830136"/>
                      <a:gd name="connsiteX3" fmla="*/ 876115 w 1363754"/>
                      <a:gd name="connsiteY3" fmla="*/ 70887 h 830136"/>
                      <a:gd name="connsiteX4" fmla="*/ 1050986 w 1363754"/>
                      <a:gd name="connsiteY4" fmla="*/ 0 h 830136"/>
                      <a:gd name="connsiteX5" fmla="*/ 1363754 w 1363754"/>
                      <a:gd name="connsiteY5" fmla="*/ 415068 h 830136"/>
                      <a:gd name="connsiteX6" fmla="*/ 1050986 w 1363754"/>
                      <a:gd name="connsiteY6" fmla="*/ 830136 h 830136"/>
                      <a:gd name="connsiteX7" fmla="*/ 876115 w 1363754"/>
                      <a:gd name="connsiteY7" fmla="*/ 759249 h 830136"/>
                      <a:gd name="connsiteX8" fmla="*/ 854917 w 1363754"/>
                      <a:gd name="connsiteY8" fmla="*/ 736039 h 830136"/>
                      <a:gd name="connsiteX9" fmla="*/ 819301 w 1363754"/>
                      <a:gd name="connsiteY9" fmla="*/ 759249 h 830136"/>
                      <a:gd name="connsiteX10" fmla="*/ 525493 w 1363754"/>
                      <a:gd name="connsiteY10" fmla="*/ 830136 h 830136"/>
                      <a:gd name="connsiteX11" fmla="*/ 0 w 1363754"/>
                      <a:gd name="connsiteY11" fmla="*/ 415068 h 830136"/>
                      <a:gd name="connsiteX12" fmla="*/ 525493 w 1363754"/>
                      <a:gd name="connsiteY12" fmla="*/ 0 h 830136"/>
                      <a:gd name="connsiteX0" fmla="*/ 525493 w 1363754"/>
                      <a:gd name="connsiteY0" fmla="*/ 0 h 830136"/>
                      <a:gd name="connsiteX1" fmla="*/ 819301 w 1363754"/>
                      <a:gd name="connsiteY1" fmla="*/ 70887 h 830136"/>
                      <a:gd name="connsiteX2" fmla="*/ 854917 w 1363754"/>
                      <a:gd name="connsiteY2" fmla="*/ 94098 h 830136"/>
                      <a:gd name="connsiteX3" fmla="*/ 1050986 w 1363754"/>
                      <a:gd name="connsiteY3" fmla="*/ 0 h 830136"/>
                      <a:gd name="connsiteX4" fmla="*/ 1363754 w 1363754"/>
                      <a:gd name="connsiteY4" fmla="*/ 415068 h 830136"/>
                      <a:gd name="connsiteX5" fmla="*/ 1050986 w 1363754"/>
                      <a:gd name="connsiteY5" fmla="*/ 830136 h 830136"/>
                      <a:gd name="connsiteX6" fmla="*/ 876115 w 1363754"/>
                      <a:gd name="connsiteY6" fmla="*/ 759249 h 830136"/>
                      <a:gd name="connsiteX7" fmla="*/ 854917 w 1363754"/>
                      <a:gd name="connsiteY7" fmla="*/ 736039 h 830136"/>
                      <a:gd name="connsiteX8" fmla="*/ 819301 w 1363754"/>
                      <a:gd name="connsiteY8" fmla="*/ 759249 h 830136"/>
                      <a:gd name="connsiteX9" fmla="*/ 525493 w 1363754"/>
                      <a:gd name="connsiteY9" fmla="*/ 830136 h 830136"/>
                      <a:gd name="connsiteX10" fmla="*/ 0 w 1363754"/>
                      <a:gd name="connsiteY10" fmla="*/ 415068 h 830136"/>
                      <a:gd name="connsiteX11" fmla="*/ 525493 w 1363754"/>
                      <a:gd name="connsiteY11" fmla="*/ 0 h 830136"/>
                      <a:gd name="connsiteX0" fmla="*/ 525493 w 1363754"/>
                      <a:gd name="connsiteY0" fmla="*/ 0 h 830136"/>
                      <a:gd name="connsiteX1" fmla="*/ 819301 w 1363754"/>
                      <a:gd name="connsiteY1" fmla="*/ 70887 h 830136"/>
                      <a:gd name="connsiteX2" fmla="*/ 1050986 w 1363754"/>
                      <a:gd name="connsiteY2" fmla="*/ 0 h 830136"/>
                      <a:gd name="connsiteX3" fmla="*/ 1363754 w 1363754"/>
                      <a:gd name="connsiteY3" fmla="*/ 415068 h 830136"/>
                      <a:gd name="connsiteX4" fmla="*/ 1050986 w 1363754"/>
                      <a:gd name="connsiteY4" fmla="*/ 830136 h 830136"/>
                      <a:gd name="connsiteX5" fmla="*/ 876115 w 1363754"/>
                      <a:gd name="connsiteY5" fmla="*/ 759249 h 830136"/>
                      <a:gd name="connsiteX6" fmla="*/ 854917 w 1363754"/>
                      <a:gd name="connsiteY6" fmla="*/ 736039 h 830136"/>
                      <a:gd name="connsiteX7" fmla="*/ 819301 w 1363754"/>
                      <a:gd name="connsiteY7" fmla="*/ 759249 h 830136"/>
                      <a:gd name="connsiteX8" fmla="*/ 525493 w 1363754"/>
                      <a:gd name="connsiteY8" fmla="*/ 830136 h 830136"/>
                      <a:gd name="connsiteX9" fmla="*/ 0 w 1363754"/>
                      <a:gd name="connsiteY9" fmla="*/ 415068 h 830136"/>
                      <a:gd name="connsiteX10" fmla="*/ 525493 w 1363754"/>
                      <a:gd name="connsiteY10" fmla="*/ 0 h 830136"/>
                      <a:gd name="connsiteX0" fmla="*/ 525493 w 1363754"/>
                      <a:gd name="connsiteY0" fmla="*/ 1682568 h 2512704"/>
                      <a:gd name="connsiteX1" fmla="*/ 1238401 w 1363754"/>
                      <a:gd name="connsiteY1" fmla="*/ 855 h 2512704"/>
                      <a:gd name="connsiteX2" fmla="*/ 1050986 w 1363754"/>
                      <a:gd name="connsiteY2" fmla="*/ 1682568 h 2512704"/>
                      <a:gd name="connsiteX3" fmla="*/ 1363754 w 1363754"/>
                      <a:gd name="connsiteY3" fmla="*/ 2097636 h 2512704"/>
                      <a:gd name="connsiteX4" fmla="*/ 1050986 w 1363754"/>
                      <a:gd name="connsiteY4" fmla="*/ 2512704 h 2512704"/>
                      <a:gd name="connsiteX5" fmla="*/ 876115 w 1363754"/>
                      <a:gd name="connsiteY5" fmla="*/ 2441817 h 2512704"/>
                      <a:gd name="connsiteX6" fmla="*/ 854917 w 1363754"/>
                      <a:gd name="connsiteY6" fmla="*/ 2418607 h 2512704"/>
                      <a:gd name="connsiteX7" fmla="*/ 819301 w 1363754"/>
                      <a:gd name="connsiteY7" fmla="*/ 2441817 h 2512704"/>
                      <a:gd name="connsiteX8" fmla="*/ 525493 w 1363754"/>
                      <a:gd name="connsiteY8" fmla="*/ 2512704 h 2512704"/>
                      <a:gd name="connsiteX9" fmla="*/ 0 w 1363754"/>
                      <a:gd name="connsiteY9" fmla="*/ 2097636 h 2512704"/>
                      <a:gd name="connsiteX10" fmla="*/ 525493 w 1363754"/>
                      <a:gd name="connsiteY10" fmla="*/ 1682568 h 2512704"/>
                      <a:gd name="connsiteX0" fmla="*/ 376672 w 1367333"/>
                      <a:gd name="connsiteY0" fmla="*/ 1244702 h 2512988"/>
                      <a:gd name="connsiteX1" fmla="*/ 1241980 w 1367333"/>
                      <a:gd name="connsiteY1" fmla="*/ 1139 h 2512988"/>
                      <a:gd name="connsiteX2" fmla="*/ 1054565 w 1367333"/>
                      <a:gd name="connsiteY2" fmla="*/ 1682852 h 2512988"/>
                      <a:gd name="connsiteX3" fmla="*/ 1367333 w 1367333"/>
                      <a:gd name="connsiteY3" fmla="*/ 2097920 h 2512988"/>
                      <a:gd name="connsiteX4" fmla="*/ 1054565 w 1367333"/>
                      <a:gd name="connsiteY4" fmla="*/ 2512988 h 2512988"/>
                      <a:gd name="connsiteX5" fmla="*/ 879694 w 1367333"/>
                      <a:gd name="connsiteY5" fmla="*/ 2442101 h 2512988"/>
                      <a:gd name="connsiteX6" fmla="*/ 858496 w 1367333"/>
                      <a:gd name="connsiteY6" fmla="*/ 2418891 h 2512988"/>
                      <a:gd name="connsiteX7" fmla="*/ 822880 w 1367333"/>
                      <a:gd name="connsiteY7" fmla="*/ 2442101 h 2512988"/>
                      <a:gd name="connsiteX8" fmla="*/ 529072 w 1367333"/>
                      <a:gd name="connsiteY8" fmla="*/ 2512988 h 2512988"/>
                      <a:gd name="connsiteX9" fmla="*/ 3579 w 1367333"/>
                      <a:gd name="connsiteY9" fmla="*/ 2097920 h 2512988"/>
                      <a:gd name="connsiteX10" fmla="*/ 376672 w 1367333"/>
                      <a:gd name="connsiteY10" fmla="*/ 1244702 h 2512988"/>
                      <a:gd name="connsiteX0" fmla="*/ 375471 w 1366132"/>
                      <a:gd name="connsiteY0" fmla="*/ 1245149 h 2513435"/>
                      <a:gd name="connsiteX1" fmla="*/ 1240779 w 1366132"/>
                      <a:gd name="connsiteY1" fmla="*/ 1586 h 2513435"/>
                      <a:gd name="connsiteX2" fmla="*/ 1053364 w 1366132"/>
                      <a:gd name="connsiteY2" fmla="*/ 1683299 h 2513435"/>
                      <a:gd name="connsiteX3" fmla="*/ 1366132 w 1366132"/>
                      <a:gd name="connsiteY3" fmla="*/ 2098367 h 2513435"/>
                      <a:gd name="connsiteX4" fmla="*/ 1053364 w 1366132"/>
                      <a:gd name="connsiteY4" fmla="*/ 2513435 h 2513435"/>
                      <a:gd name="connsiteX5" fmla="*/ 878493 w 1366132"/>
                      <a:gd name="connsiteY5" fmla="*/ 2442548 h 2513435"/>
                      <a:gd name="connsiteX6" fmla="*/ 857295 w 1366132"/>
                      <a:gd name="connsiteY6" fmla="*/ 2419338 h 2513435"/>
                      <a:gd name="connsiteX7" fmla="*/ 821679 w 1366132"/>
                      <a:gd name="connsiteY7" fmla="*/ 2442548 h 2513435"/>
                      <a:gd name="connsiteX8" fmla="*/ 527871 w 1366132"/>
                      <a:gd name="connsiteY8" fmla="*/ 2513435 h 2513435"/>
                      <a:gd name="connsiteX9" fmla="*/ 2378 w 1366132"/>
                      <a:gd name="connsiteY9" fmla="*/ 2098367 h 2513435"/>
                      <a:gd name="connsiteX10" fmla="*/ 375471 w 1366132"/>
                      <a:gd name="connsiteY10" fmla="*/ 1245149 h 2513435"/>
                      <a:gd name="connsiteX0" fmla="*/ 286828 w 1372739"/>
                      <a:gd name="connsiteY0" fmla="*/ 1188101 h 2513537"/>
                      <a:gd name="connsiteX1" fmla="*/ 1247386 w 1372739"/>
                      <a:gd name="connsiteY1" fmla="*/ 1688 h 2513537"/>
                      <a:gd name="connsiteX2" fmla="*/ 1059971 w 1372739"/>
                      <a:gd name="connsiteY2" fmla="*/ 1683401 h 2513537"/>
                      <a:gd name="connsiteX3" fmla="*/ 1372739 w 1372739"/>
                      <a:gd name="connsiteY3" fmla="*/ 2098469 h 2513537"/>
                      <a:gd name="connsiteX4" fmla="*/ 1059971 w 1372739"/>
                      <a:gd name="connsiteY4" fmla="*/ 2513537 h 2513537"/>
                      <a:gd name="connsiteX5" fmla="*/ 885100 w 1372739"/>
                      <a:gd name="connsiteY5" fmla="*/ 2442650 h 2513537"/>
                      <a:gd name="connsiteX6" fmla="*/ 863902 w 1372739"/>
                      <a:gd name="connsiteY6" fmla="*/ 2419440 h 2513537"/>
                      <a:gd name="connsiteX7" fmla="*/ 828286 w 1372739"/>
                      <a:gd name="connsiteY7" fmla="*/ 2442650 h 2513537"/>
                      <a:gd name="connsiteX8" fmla="*/ 534478 w 1372739"/>
                      <a:gd name="connsiteY8" fmla="*/ 2513537 h 2513537"/>
                      <a:gd name="connsiteX9" fmla="*/ 8985 w 1372739"/>
                      <a:gd name="connsiteY9" fmla="*/ 2098469 h 2513537"/>
                      <a:gd name="connsiteX10" fmla="*/ 286828 w 1372739"/>
                      <a:gd name="connsiteY10" fmla="*/ 1188101 h 2513537"/>
                      <a:gd name="connsiteX0" fmla="*/ 286828 w 1372897"/>
                      <a:gd name="connsiteY0" fmla="*/ 1188101 h 2513537"/>
                      <a:gd name="connsiteX1" fmla="*/ 1247386 w 1372897"/>
                      <a:gd name="connsiteY1" fmla="*/ 1688 h 2513537"/>
                      <a:gd name="connsiteX2" fmla="*/ 1104421 w 1372897"/>
                      <a:gd name="connsiteY2" fmla="*/ 1245251 h 2513537"/>
                      <a:gd name="connsiteX3" fmla="*/ 1372739 w 1372897"/>
                      <a:gd name="connsiteY3" fmla="*/ 2098469 h 2513537"/>
                      <a:gd name="connsiteX4" fmla="*/ 1059971 w 1372897"/>
                      <a:gd name="connsiteY4" fmla="*/ 2513537 h 2513537"/>
                      <a:gd name="connsiteX5" fmla="*/ 885100 w 1372897"/>
                      <a:gd name="connsiteY5" fmla="*/ 2442650 h 2513537"/>
                      <a:gd name="connsiteX6" fmla="*/ 863902 w 1372897"/>
                      <a:gd name="connsiteY6" fmla="*/ 2419440 h 2513537"/>
                      <a:gd name="connsiteX7" fmla="*/ 828286 w 1372897"/>
                      <a:gd name="connsiteY7" fmla="*/ 2442650 h 2513537"/>
                      <a:gd name="connsiteX8" fmla="*/ 534478 w 1372897"/>
                      <a:gd name="connsiteY8" fmla="*/ 2513537 h 2513537"/>
                      <a:gd name="connsiteX9" fmla="*/ 8985 w 1372897"/>
                      <a:gd name="connsiteY9" fmla="*/ 2098469 h 2513537"/>
                      <a:gd name="connsiteX10" fmla="*/ 286828 w 1372897"/>
                      <a:gd name="connsiteY10" fmla="*/ 1188101 h 2513537"/>
                      <a:gd name="connsiteX0" fmla="*/ 286828 w 1372901"/>
                      <a:gd name="connsiteY0" fmla="*/ 1188101 h 2513537"/>
                      <a:gd name="connsiteX1" fmla="*/ 1247386 w 1372901"/>
                      <a:gd name="connsiteY1" fmla="*/ 1688 h 2513537"/>
                      <a:gd name="connsiteX2" fmla="*/ 1104421 w 1372901"/>
                      <a:gd name="connsiteY2" fmla="*/ 1245251 h 2513537"/>
                      <a:gd name="connsiteX3" fmla="*/ 1372739 w 1372901"/>
                      <a:gd name="connsiteY3" fmla="*/ 2098469 h 2513537"/>
                      <a:gd name="connsiteX4" fmla="*/ 1059971 w 1372901"/>
                      <a:gd name="connsiteY4" fmla="*/ 2513537 h 2513537"/>
                      <a:gd name="connsiteX5" fmla="*/ 885100 w 1372901"/>
                      <a:gd name="connsiteY5" fmla="*/ 2442650 h 2513537"/>
                      <a:gd name="connsiteX6" fmla="*/ 863902 w 1372901"/>
                      <a:gd name="connsiteY6" fmla="*/ 2419440 h 2513537"/>
                      <a:gd name="connsiteX7" fmla="*/ 828286 w 1372901"/>
                      <a:gd name="connsiteY7" fmla="*/ 2442650 h 2513537"/>
                      <a:gd name="connsiteX8" fmla="*/ 534478 w 1372901"/>
                      <a:gd name="connsiteY8" fmla="*/ 2513537 h 2513537"/>
                      <a:gd name="connsiteX9" fmla="*/ 8985 w 1372901"/>
                      <a:gd name="connsiteY9" fmla="*/ 2098469 h 2513537"/>
                      <a:gd name="connsiteX10" fmla="*/ 286828 w 1372901"/>
                      <a:gd name="connsiteY10" fmla="*/ 1188101 h 2513537"/>
                      <a:gd name="connsiteX0" fmla="*/ 286828 w 1372901"/>
                      <a:gd name="connsiteY0" fmla="*/ 1188587 h 2514023"/>
                      <a:gd name="connsiteX1" fmla="*/ 1247386 w 1372901"/>
                      <a:gd name="connsiteY1" fmla="*/ 2174 h 2514023"/>
                      <a:gd name="connsiteX2" fmla="*/ 1104421 w 1372901"/>
                      <a:gd name="connsiteY2" fmla="*/ 1245737 h 2514023"/>
                      <a:gd name="connsiteX3" fmla="*/ 1372739 w 1372901"/>
                      <a:gd name="connsiteY3" fmla="*/ 2098955 h 2514023"/>
                      <a:gd name="connsiteX4" fmla="*/ 1059971 w 1372901"/>
                      <a:gd name="connsiteY4" fmla="*/ 2514023 h 2514023"/>
                      <a:gd name="connsiteX5" fmla="*/ 885100 w 1372901"/>
                      <a:gd name="connsiteY5" fmla="*/ 2443136 h 2514023"/>
                      <a:gd name="connsiteX6" fmla="*/ 863902 w 1372901"/>
                      <a:gd name="connsiteY6" fmla="*/ 2419926 h 2514023"/>
                      <a:gd name="connsiteX7" fmla="*/ 828286 w 1372901"/>
                      <a:gd name="connsiteY7" fmla="*/ 2443136 h 2514023"/>
                      <a:gd name="connsiteX8" fmla="*/ 534478 w 1372901"/>
                      <a:gd name="connsiteY8" fmla="*/ 2514023 h 2514023"/>
                      <a:gd name="connsiteX9" fmla="*/ 8985 w 1372901"/>
                      <a:gd name="connsiteY9" fmla="*/ 2098955 h 2514023"/>
                      <a:gd name="connsiteX10" fmla="*/ 286828 w 1372901"/>
                      <a:gd name="connsiteY10" fmla="*/ 1188587 h 2514023"/>
                      <a:gd name="connsiteX0" fmla="*/ 286828 w 1374263"/>
                      <a:gd name="connsiteY0" fmla="*/ 1186669 h 2512105"/>
                      <a:gd name="connsiteX1" fmla="*/ 1247386 w 1374263"/>
                      <a:gd name="connsiteY1" fmla="*/ 256 h 2512105"/>
                      <a:gd name="connsiteX2" fmla="*/ 1180621 w 1374263"/>
                      <a:gd name="connsiteY2" fmla="*/ 1288269 h 2512105"/>
                      <a:gd name="connsiteX3" fmla="*/ 1372739 w 1374263"/>
                      <a:gd name="connsiteY3" fmla="*/ 2097037 h 2512105"/>
                      <a:gd name="connsiteX4" fmla="*/ 1059971 w 1374263"/>
                      <a:gd name="connsiteY4" fmla="*/ 2512105 h 2512105"/>
                      <a:gd name="connsiteX5" fmla="*/ 885100 w 1374263"/>
                      <a:gd name="connsiteY5" fmla="*/ 2441218 h 2512105"/>
                      <a:gd name="connsiteX6" fmla="*/ 863902 w 1374263"/>
                      <a:gd name="connsiteY6" fmla="*/ 2418008 h 2512105"/>
                      <a:gd name="connsiteX7" fmla="*/ 828286 w 1374263"/>
                      <a:gd name="connsiteY7" fmla="*/ 2441218 h 2512105"/>
                      <a:gd name="connsiteX8" fmla="*/ 534478 w 1374263"/>
                      <a:gd name="connsiteY8" fmla="*/ 2512105 h 2512105"/>
                      <a:gd name="connsiteX9" fmla="*/ 8985 w 1374263"/>
                      <a:gd name="connsiteY9" fmla="*/ 2097037 h 2512105"/>
                      <a:gd name="connsiteX10" fmla="*/ 286828 w 1374263"/>
                      <a:gd name="connsiteY10" fmla="*/ 1186669 h 2512105"/>
                      <a:gd name="connsiteX0" fmla="*/ 286828 w 1374173"/>
                      <a:gd name="connsiteY0" fmla="*/ 1186669 h 2512105"/>
                      <a:gd name="connsiteX1" fmla="*/ 1247386 w 1374173"/>
                      <a:gd name="connsiteY1" fmla="*/ 256 h 2512105"/>
                      <a:gd name="connsiteX2" fmla="*/ 1180621 w 1374173"/>
                      <a:gd name="connsiteY2" fmla="*/ 1288269 h 2512105"/>
                      <a:gd name="connsiteX3" fmla="*/ 1372739 w 1374173"/>
                      <a:gd name="connsiteY3" fmla="*/ 2097037 h 2512105"/>
                      <a:gd name="connsiteX4" fmla="*/ 1059971 w 1374173"/>
                      <a:gd name="connsiteY4" fmla="*/ 2512105 h 2512105"/>
                      <a:gd name="connsiteX5" fmla="*/ 885100 w 1374173"/>
                      <a:gd name="connsiteY5" fmla="*/ 2441218 h 2512105"/>
                      <a:gd name="connsiteX6" fmla="*/ 863902 w 1374173"/>
                      <a:gd name="connsiteY6" fmla="*/ 2418008 h 2512105"/>
                      <a:gd name="connsiteX7" fmla="*/ 828286 w 1374173"/>
                      <a:gd name="connsiteY7" fmla="*/ 2441218 h 2512105"/>
                      <a:gd name="connsiteX8" fmla="*/ 534478 w 1374173"/>
                      <a:gd name="connsiteY8" fmla="*/ 2512105 h 2512105"/>
                      <a:gd name="connsiteX9" fmla="*/ 8985 w 1374173"/>
                      <a:gd name="connsiteY9" fmla="*/ 2097037 h 2512105"/>
                      <a:gd name="connsiteX10" fmla="*/ 286828 w 1374173"/>
                      <a:gd name="connsiteY10" fmla="*/ 1186669 h 2512105"/>
                      <a:gd name="connsiteX0" fmla="*/ 286828 w 1375902"/>
                      <a:gd name="connsiteY0" fmla="*/ 1186639 h 2512075"/>
                      <a:gd name="connsiteX1" fmla="*/ 1247386 w 1375902"/>
                      <a:gd name="connsiteY1" fmla="*/ 226 h 2512075"/>
                      <a:gd name="connsiteX2" fmla="*/ 1225071 w 1375902"/>
                      <a:gd name="connsiteY2" fmla="*/ 1281889 h 2512075"/>
                      <a:gd name="connsiteX3" fmla="*/ 1372739 w 1375902"/>
                      <a:gd name="connsiteY3" fmla="*/ 2097007 h 2512075"/>
                      <a:gd name="connsiteX4" fmla="*/ 1059971 w 1375902"/>
                      <a:gd name="connsiteY4" fmla="*/ 2512075 h 2512075"/>
                      <a:gd name="connsiteX5" fmla="*/ 885100 w 1375902"/>
                      <a:gd name="connsiteY5" fmla="*/ 2441188 h 2512075"/>
                      <a:gd name="connsiteX6" fmla="*/ 863902 w 1375902"/>
                      <a:gd name="connsiteY6" fmla="*/ 2417978 h 2512075"/>
                      <a:gd name="connsiteX7" fmla="*/ 828286 w 1375902"/>
                      <a:gd name="connsiteY7" fmla="*/ 2441188 h 2512075"/>
                      <a:gd name="connsiteX8" fmla="*/ 534478 w 1375902"/>
                      <a:gd name="connsiteY8" fmla="*/ 2512075 h 2512075"/>
                      <a:gd name="connsiteX9" fmla="*/ 8985 w 1375902"/>
                      <a:gd name="connsiteY9" fmla="*/ 2097007 h 2512075"/>
                      <a:gd name="connsiteX10" fmla="*/ 286828 w 1375902"/>
                      <a:gd name="connsiteY10" fmla="*/ 1186639 h 2512075"/>
                      <a:gd name="connsiteX0" fmla="*/ 286828 w 1376402"/>
                      <a:gd name="connsiteY0" fmla="*/ 1186639 h 2512075"/>
                      <a:gd name="connsiteX1" fmla="*/ 1247386 w 1376402"/>
                      <a:gd name="connsiteY1" fmla="*/ 226 h 2512075"/>
                      <a:gd name="connsiteX2" fmla="*/ 1225071 w 1376402"/>
                      <a:gd name="connsiteY2" fmla="*/ 1281889 h 2512075"/>
                      <a:gd name="connsiteX3" fmla="*/ 1372739 w 1376402"/>
                      <a:gd name="connsiteY3" fmla="*/ 2097007 h 2512075"/>
                      <a:gd name="connsiteX4" fmla="*/ 1059971 w 1376402"/>
                      <a:gd name="connsiteY4" fmla="*/ 2512075 h 2512075"/>
                      <a:gd name="connsiteX5" fmla="*/ 885100 w 1376402"/>
                      <a:gd name="connsiteY5" fmla="*/ 2441188 h 2512075"/>
                      <a:gd name="connsiteX6" fmla="*/ 863902 w 1376402"/>
                      <a:gd name="connsiteY6" fmla="*/ 2417978 h 2512075"/>
                      <a:gd name="connsiteX7" fmla="*/ 828286 w 1376402"/>
                      <a:gd name="connsiteY7" fmla="*/ 2441188 h 2512075"/>
                      <a:gd name="connsiteX8" fmla="*/ 534478 w 1376402"/>
                      <a:gd name="connsiteY8" fmla="*/ 2512075 h 2512075"/>
                      <a:gd name="connsiteX9" fmla="*/ 8985 w 1376402"/>
                      <a:gd name="connsiteY9" fmla="*/ 2097007 h 2512075"/>
                      <a:gd name="connsiteX10" fmla="*/ 286828 w 1376402"/>
                      <a:gd name="connsiteY10" fmla="*/ 1186639 h 2512075"/>
                      <a:gd name="connsiteX0" fmla="*/ 286828 w 1373265"/>
                      <a:gd name="connsiteY0" fmla="*/ 1186639 h 2512075"/>
                      <a:gd name="connsiteX1" fmla="*/ 1247386 w 1373265"/>
                      <a:gd name="connsiteY1" fmla="*/ 226 h 2512075"/>
                      <a:gd name="connsiteX2" fmla="*/ 1225071 w 1373265"/>
                      <a:gd name="connsiteY2" fmla="*/ 1281889 h 2512075"/>
                      <a:gd name="connsiteX3" fmla="*/ 1372739 w 1373265"/>
                      <a:gd name="connsiteY3" fmla="*/ 2097007 h 2512075"/>
                      <a:gd name="connsiteX4" fmla="*/ 1059971 w 1373265"/>
                      <a:gd name="connsiteY4" fmla="*/ 2512075 h 2512075"/>
                      <a:gd name="connsiteX5" fmla="*/ 885100 w 1373265"/>
                      <a:gd name="connsiteY5" fmla="*/ 2441188 h 2512075"/>
                      <a:gd name="connsiteX6" fmla="*/ 863902 w 1373265"/>
                      <a:gd name="connsiteY6" fmla="*/ 2417978 h 2512075"/>
                      <a:gd name="connsiteX7" fmla="*/ 828286 w 1373265"/>
                      <a:gd name="connsiteY7" fmla="*/ 2441188 h 2512075"/>
                      <a:gd name="connsiteX8" fmla="*/ 534478 w 1373265"/>
                      <a:gd name="connsiteY8" fmla="*/ 2512075 h 2512075"/>
                      <a:gd name="connsiteX9" fmla="*/ 8985 w 1373265"/>
                      <a:gd name="connsiteY9" fmla="*/ 2097007 h 2512075"/>
                      <a:gd name="connsiteX10" fmla="*/ 286828 w 1373265"/>
                      <a:gd name="connsiteY10" fmla="*/ 1186639 h 2512075"/>
                      <a:gd name="connsiteX0" fmla="*/ 286839 w 1373276"/>
                      <a:gd name="connsiteY0" fmla="*/ 1313607 h 2639043"/>
                      <a:gd name="connsiteX1" fmla="*/ 1310897 w 1373276"/>
                      <a:gd name="connsiteY1" fmla="*/ 194 h 2639043"/>
                      <a:gd name="connsiteX2" fmla="*/ 1225082 w 1373276"/>
                      <a:gd name="connsiteY2" fmla="*/ 1408857 h 2639043"/>
                      <a:gd name="connsiteX3" fmla="*/ 1372750 w 1373276"/>
                      <a:gd name="connsiteY3" fmla="*/ 2223975 h 2639043"/>
                      <a:gd name="connsiteX4" fmla="*/ 1059982 w 1373276"/>
                      <a:gd name="connsiteY4" fmla="*/ 2639043 h 2639043"/>
                      <a:gd name="connsiteX5" fmla="*/ 885111 w 1373276"/>
                      <a:gd name="connsiteY5" fmla="*/ 2568156 h 2639043"/>
                      <a:gd name="connsiteX6" fmla="*/ 863913 w 1373276"/>
                      <a:gd name="connsiteY6" fmla="*/ 2544946 h 2639043"/>
                      <a:gd name="connsiteX7" fmla="*/ 828297 w 1373276"/>
                      <a:gd name="connsiteY7" fmla="*/ 2568156 h 2639043"/>
                      <a:gd name="connsiteX8" fmla="*/ 534489 w 1373276"/>
                      <a:gd name="connsiteY8" fmla="*/ 2639043 h 2639043"/>
                      <a:gd name="connsiteX9" fmla="*/ 8996 w 1373276"/>
                      <a:gd name="connsiteY9" fmla="*/ 2223975 h 2639043"/>
                      <a:gd name="connsiteX10" fmla="*/ 286839 w 1373276"/>
                      <a:gd name="connsiteY10" fmla="*/ 1313607 h 2639043"/>
                      <a:gd name="connsiteX0" fmla="*/ 270129 w 1375616"/>
                      <a:gd name="connsiteY0" fmla="*/ 1300965 h 2639101"/>
                      <a:gd name="connsiteX1" fmla="*/ 1313237 w 1375616"/>
                      <a:gd name="connsiteY1" fmla="*/ 252 h 2639101"/>
                      <a:gd name="connsiteX2" fmla="*/ 1227422 w 1375616"/>
                      <a:gd name="connsiteY2" fmla="*/ 1408915 h 2639101"/>
                      <a:gd name="connsiteX3" fmla="*/ 1375090 w 1375616"/>
                      <a:gd name="connsiteY3" fmla="*/ 2224033 h 2639101"/>
                      <a:gd name="connsiteX4" fmla="*/ 1062322 w 1375616"/>
                      <a:gd name="connsiteY4" fmla="*/ 2639101 h 2639101"/>
                      <a:gd name="connsiteX5" fmla="*/ 887451 w 1375616"/>
                      <a:gd name="connsiteY5" fmla="*/ 2568214 h 2639101"/>
                      <a:gd name="connsiteX6" fmla="*/ 866253 w 1375616"/>
                      <a:gd name="connsiteY6" fmla="*/ 2545004 h 2639101"/>
                      <a:gd name="connsiteX7" fmla="*/ 830637 w 1375616"/>
                      <a:gd name="connsiteY7" fmla="*/ 2568214 h 2639101"/>
                      <a:gd name="connsiteX8" fmla="*/ 536829 w 1375616"/>
                      <a:gd name="connsiteY8" fmla="*/ 2639101 h 2639101"/>
                      <a:gd name="connsiteX9" fmla="*/ 11336 w 1375616"/>
                      <a:gd name="connsiteY9" fmla="*/ 2224033 h 2639101"/>
                      <a:gd name="connsiteX10" fmla="*/ 270129 w 1375616"/>
                      <a:gd name="connsiteY10" fmla="*/ 1300965 h 2639101"/>
                      <a:gd name="connsiteX0" fmla="*/ 271106 w 1376593"/>
                      <a:gd name="connsiteY0" fmla="*/ 1300983 h 2639119"/>
                      <a:gd name="connsiteX1" fmla="*/ 1314214 w 1376593"/>
                      <a:gd name="connsiteY1" fmla="*/ 270 h 2639119"/>
                      <a:gd name="connsiteX2" fmla="*/ 1228399 w 1376593"/>
                      <a:gd name="connsiteY2" fmla="*/ 1408933 h 2639119"/>
                      <a:gd name="connsiteX3" fmla="*/ 1376067 w 1376593"/>
                      <a:gd name="connsiteY3" fmla="*/ 2224051 h 2639119"/>
                      <a:gd name="connsiteX4" fmla="*/ 1063299 w 1376593"/>
                      <a:gd name="connsiteY4" fmla="*/ 2639119 h 2639119"/>
                      <a:gd name="connsiteX5" fmla="*/ 888428 w 1376593"/>
                      <a:gd name="connsiteY5" fmla="*/ 2568232 h 2639119"/>
                      <a:gd name="connsiteX6" fmla="*/ 867230 w 1376593"/>
                      <a:gd name="connsiteY6" fmla="*/ 2545022 h 2639119"/>
                      <a:gd name="connsiteX7" fmla="*/ 831614 w 1376593"/>
                      <a:gd name="connsiteY7" fmla="*/ 2568232 h 2639119"/>
                      <a:gd name="connsiteX8" fmla="*/ 537806 w 1376593"/>
                      <a:gd name="connsiteY8" fmla="*/ 2639119 h 2639119"/>
                      <a:gd name="connsiteX9" fmla="*/ 12313 w 1376593"/>
                      <a:gd name="connsiteY9" fmla="*/ 2224051 h 2639119"/>
                      <a:gd name="connsiteX10" fmla="*/ 271106 w 1376593"/>
                      <a:gd name="connsiteY10" fmla="*/ 1300983 h 2639119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  <a:cxn ang="0">
                        <a:pos x="connsiteX10" y="connsiteY10"/>
                      </a:cxn>
                    </a:cxnLst>
                    <a:rect l="l" t="t" r="r" b="b"/>
                    <a:pathLst>
                      <a:path w="1376593" h="2639119">
                        <a:moveTo>
                          <a:pt x="271106" y="1300983"/>
                        </a:moveTo>
                        <a:cubicBezTo>
                          <a:pt x="500789" y="866853"/>
                          <a:pt x="1154665" y="-17722"/>
                          <a:pt x="1314214" y="270"/>
                        </a:cubicBezTo>
                        <a:cubicBezTo>
                          <a:pt x="1473763" y="18262"/>
                          <a:pt x="1218090" y="1038303"/>
                          <a:pt x="1228399" y="1408933"/>
                        </a:cubicBezTo>
                        <a:cubicBezTo>
                          <a:pt x="1238708" y="1779563"/>
                          <a:pt x="1365484" y="1999970"/>
                          <a:pt x="1376067" y="2224051"/>
                        </a:cubicBezTo>
                        <a:cubicBezTo>
                          <a:pt x="1386650" y="2448132"/>
                          <a:pt x="1236036" y="2639119"/>
                          <a:pt x="1063299" y="2639119"/>
                        </a:cubicBezTo>
                        <a:cubicBezTo>
                          <a:pt x="998523" y="2639119"/>
                          <a:pt x="938346" y="2612987"/>
                          <a:pt x="888428" y="2568232"/>
                        </a:cubicBezTo>
                        <a:lnTo>
                          <a:pt x="867230" y="2545022"/>
                        </a:lnTo>
                        <a:lnTo>
                          <a:pt x="831614" y="2568232"/>
                        </a:lnTo>
                        <a:cubicBezTo>
                          <a:pt x="747745" y="2612987"/>
                          <a:pt x="646639" y="2639119"/>
                          <a:pt x="537806" y="2639119"/>
                        </a:cubicBezTo>
                        <a:cubicBezTo>
                          <a:pt x="247584" y="2639119"/>
                          <a:pt x="56763" y="2447074"/>
                          <a:pt x="12313" y="2224051"/>
                        </a:cubicBezTo>
                        <a:cubicBezTo>
                          <a:pt x="-32137" y="2001028"/>
                          <a:pt x="41423" y="1735113"/>
                          <a:pt x="271106" y="1300983"/>
                        </a:cubicBezTo>
                        <a:close/>
                      </a:path>
                    </a:pathLst>
                  </a:custGeom>
                  <a:solidFill>
                    <a:srgbClr val="DEEBF7">
                      <a:alpha val="50196"/>
                    </a:srgbClr>
                  </a:solidFill>
                  <a:ln w="6350" cap="flat" cmpd="sng" algn="ctr">
                    <a:solidFill>
                      <a:srgbClr val="00B0F0">
                        <a:alpha val="50000"/>
                      </a:srgbClr>
                    </a:solidFill>
                    <a:prstDash val="solid"/>
                    <a:miter lim="800000"/>
                  </a:ln>
                  <a:effectLst/>
                </p:spPr>
                <p:txBody>
                  <a:bodyPr wrap="square" rtlCol="0" anchor="ctr">
                    <a:noAutofit/>
                  </a:bodyPr>
                  <a:lstStyle/>
                  <a:p>
                    <a:pPr marL="0" marR="0" lvl="0" indent="0" algn="ctr" defTabSz="4572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游ゴシック" panose="020B0400000000000000" pitchFamily="50" charset="-128"/>
                      <a:cs typeface="+mn-cs"/>
                    </a:endParaRPr>
                  </a:p>
                </p:txBody>
              </p:sp>
              <p:sp>
                <p:nvSpPr>
                  <p:cNvPr id="504" name="フリーフォーム: 図形 503">
                    <a:extLst>
                      <a:ext uri="{FF2B5EF4-FFF2-40B4-BE49-F238E27FC236}">
                        <a16:creationId xmlns:a16="http://schemas.microsoft.com/office/drawing/2014/main" id="{7A011991-2332-485F-9E56-762FBE4D59BB}"/>
                      </a:ext>
                    </a:extLst>
                  </p:cNvPr>
                  <p:cNvSpPr/>
                  <p:nvPr/>
                </p:nvSpPr>
                <p:spPr>
                  <a:xfrm rot="4500000" flipH="1">
                    <a:off x="4258561" y="1486947"/>
                    <a:ext cx="662413" cy="452013"/>
                  </a:xfrm>
                  <a:custGeom>
                    <a:avLst/>
                    <a:gdLst>
                      <a:gd name="connsiteX0" fmla="*/ 71597 w 662413"/>
                      <a:gd name="connsiteY0" fmla="*/ 5872 h 452013"/>
                      <a:gd name="connsiteX1" fmla="*/ 117227 w 662413"/>
                      <a:gd name="connsiteY1" fmla="*/ 0 h 452013"/>
                      <a:gd name="connsiteX2" fmla="*/ 225242 w 662413"/>
                      <a:gd name="connsiteY2" fmla="*/ 45634 h 452013"/>
                      <a:gd name="connsiteX3" fmla="*/ 226939 w 662413"/>
                      <a:gd name="connsiteY3" fmla="*/ 50994 h 452013"/>
                      <a:gd name="connsiteX4" fmla="*/ 292718 w 662413"/>
                      <a:gd name="connsiteY4" fmla="*/ 60237 h 452013"/>
                      <a:gd name="connsiteX5" fmla="*/ 662413 w 662413"/>
                      <a:gd name="connsiteY5" fmla="*/ 441303 h 452013"/>
                      <a:gd name="connsiteX6" fmla="*/ 608000 w 662413"/>
                      <a:gd name="connsiteY6" fmla="*/ 452013 h 452013"/>
                      <a:gd name="connsiteX7" fmla="*/ 280370 w 662413"/>
                      <a:gd name="connsiteY7" fmla="*/ 114305 h 452013"/>
                      <a:gd name="connsiteX8" fmla="*/ 222703 w 662413"/>
                      <a:gd name="connsiteY8" fmla="*/ 106201 h 452013"/>
                      <a:gd name="connsiteX9" fmla="*/ 200119 w 662413"/>
                      <a:gd name="connsiteY9" fmla="*/ 127552 h 452013"/>
                      <a:gd name="connsiteX10" fmla="*/ 117227 w 662413"/>
                      <a:gd name="connsiteY10" fmla="*/ 149436 h 452013"/>
                      <a:gd name="connsiteX11" fmla="*/ 0 w 662413"/>
                      <a:gd name="connsiteY11" fmla="*/ 74718 h 452013"/>
                      <a:gd name="connsiteX12" fmla="*/ 71597 w 662413"/>
                      <a:gd name="connsiteY12" fmla="*/ 5872 h 452013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  <a:cxn ang="0">
                        <a:pos x="connsiteX10" y="connsiteY10"/>
                      </a:cxn>
                      <a:cxn ang="0">
                        <a:pos x="connsiteX11" y="connsiteY11"/>
                      </a:cxn>
                      <a:cxn ang="0">
                        <a:pos x="connsiteX12" y="connsiteY12"/>
                      </a:cxn>
                    </a:cxnLst>
                    <a:rect l="l" t="t" r="r" b="b"/>
                    <a:pathLst>
                      <a:path w="662413" h="452013">
                        <a:moveTo>
                          <a:pt x="71597" y="5872"/>
                        </a:moveTo>
                        <a:cubicBezTo>
                          <a:pt x="85622" y="2091"/>
                          <a:pt x="101041" y="0"/>
                          <a:pt x="117227" y="0"/>
                        </a:cubicBezTo>
                        <a:cubicBezTo>
                          <a:pt x="165784" y="0"/>
                          <a:pt x="207446" y="18817"/>
                          <a:pt x="225242" y="45634"/>
                        </a:cubicBezTo>
                        <a:lnTo>
                          <a:pt x="226939" y="50994"/>
                        </a:lnTo>
                        <a:lnTo>
                          <a:pt x="292718" y="60237"/>
                        </a:lnTo>
                        <a:cubicBezTo>
                          <a:pt x="477861" y="102434"/>
                          <a:pt x="624770" y="250055"/>
                          <a:pt x="662413" y="441303"/>
                        </a:cubicBezTo>
                        <a:lnTo>
                          <a:pt x="608000" y="452013"/>
                        </a:lnTo>
                        <a:cubicBezTo>
                          <a:pt x="574641" y="282524"/>
                          <a:pt x="444447" y="151700"/>
                          <a:pt x="280370" y="114305"/>
                        </a:cubicBezTo>
                        <a:lnTo>
                          <a:pt x="222703" y="106201"/>
                        </a:lnTo>
                        <a:lnTo>
                          <a:pt x="200119" y="127552"/>
                        </a:lnTo>
                        <a:cubicBezTo>
                          <a:pt x="178905" y="141073"/>
                          <a:pt x="149599" y="149436"/>
                          <a:pt x="117227" y="149436"/>
                        </a:cubicBezTo>
                        <a:cubicBezTo>
                          <a:pt x="52484" y="149436"/>
                          <a:pt x="0" y="115984"/>
                          <a:pt x="0" y="74718"/>
                        </a:cubicBezTo>
                        <a:cubicBezTo>
                          <a:pt x="0" y="43769"/>
                          <a:pt x="29522" y="17214"/>
                          <a:pt x="71597" y="5872"/>
                        </a:cubicBezTo>
                        <a:close/>
                      </a:path>
                    </a:pathLst>
                  </a:custGeom>
                  <a:grpFill/>
                  <a:ln w="635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wrap="square" rtlCol="0" anchor="ctr">
                    <a:noAutofit/>
                  </a:bodyPr>
                  <a:lstStyle/>
                  <a:p>
                    <a:pPr marL="0" marR="0" lvl="0" indent="0" algn="ctr" defTabSz="4572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游ゴシック" panose="020B0400000000000000" pitchFamily="50" charset="-128"/>
                      <a:cs typeface="+mn-cs"/>
                    </a:endParaRPr>
                  </a:p>
                </p:txBody>
              </p:sp>
              <p:sp>
                <p:nvSpPr>
                  <p:cNvPr id="505" name="フリーフォーム: 図形 504">
                    <a:extLst>
                      <a:ext uri="{FF2B5EF4-FFF2-40B4-BE49-F238E27FC236}">
                        <a16:creationId xmlns:a16="http://schemas.microsoft.com/office/drawing/2014/main" id="{9E32FE19-1F99-41ED-9178-FB80B1A990E7}"/>
                      </a:ext>
                    </a:extLst>
                  </p:cNvPr>
                  <p:cNvSpPr/>
                  <p:nvPr/>
                </p:nvSpPr>
                <p:spPr>
                  <a:xfrm rot="14545372" flipH="1">
                    <a:off x="2785070" y="1536274"/>
                    <a:ext cx="860489" cy="685633"/>
                  </a:xfrm>
                  <a:custGeom>
                    <a:avLst/>
                    <a:gdLst>
                      <a:gd name="connsiteX0" fmla="*/ 167999 w 1174023"/>
                      <a:gd name="connsiteY0" fmla="*/ 0 h 935456"/>
                      <a:gd name="connsiteX1" fmla="*/ 221044 w 1174023"/>
                      <a:gd name="connsiteY1" fmla="*/ 11202 h 935456"/>
                      <a:gd name="connsiteX2" fmla="*/ 177308 w 1174023"/>
                      <a:gd name="connsiteY2" fmla="*/ 180322 h 935456"/>
                      <a:gd name="connsiteX3" fmla="*/ 346676 w 1174023"/>
                      <a:gd name="connsiteY3" fmla="*/ 812413 h 935456"/>
                      <a:gd name="connsiteX4" fmla="*/ 415103 w 1174023"/>
                      <a:gd name="connsiteY4" fmla="*/ 872870 h 935456"/>
                      <a:gd name="connsiteX5" fmla="*/ 416037 w 1174023"/>
                      <a:gd name="connsiteY5" fmla="*/ 872811 h 935456"/>
                      <a:gd name="connsiteX6" fmla="*/ 1174023 w 1174023"/>
                      <a:gd name="connsiteY6" fmla="*/ 872389 h 935456"/>
                      <a:gd name="connsiteX7" fmla="*/ 1174023 w 1174023"/>
                      <a:gd name="connsiteY7" fmla="*/ 935223 h 935456"/>
                      <a:gd name="connsiteX8" fmla="*/ 406417 w 1174023"/>
                      <a:gd name="connsiteY8" fmla="*/ 935456 h 935456"/>
                      <a:gd name="connsiteX9" fmla="*/ 285658 w 1174023"/>
                      <a:gd name="connsiteY9" fmla="*/ 828762 h 935456"/>
                      <a:gd name="connsiteX10" fmla="*/ 112824 w 1174023"/>
                      <a:gd name="connsiteY10" fmla="*/ 183735 h 935456"/>
                      <a:gd name="connsiteX11" fmla="*/ 0 w 1174023"/>
                      <a:gd name="connsiteY11" fmla="*/ 73741 h 935456"/>
                      <a:gd name="connsiteX12" fmla="*/ 39553 w 1174023"/>
                      <a:gd name="connsiteY12" fmla="*/ 36661 h 935456"/>
                      <a:gd name="connsiteX13" fmla="*/ 134563 w 1174023"/>
                      <a:gd name="connsiteY13" fmla="*/ 129289 h 935456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  <a:cxn ang="0">
                        <a:pos x="connsiteX10" y="connsiteY10"/>
                      </a:cxn>
                      <a:cxn ang="0">
                        <a:pos x="connsiteX11" y="connsiteY11"/>
                      </a:cxn>
                      <a:cxn ang="0">
                        <a:pos x="connsiteX12" y="connsiteY12"/>
                      </a:cxn>
                      <a:cxn ang="0">
                        <a:pos x="connsiteX13" y="connsiteY13"/>
                      </a:cxn>
                    </a:cxnLst>
                    <a:rect l="l" t="t" r="r" b="b"/>
                    <a:pathLst>
                      <a:path w="1174023" h="935456">
                        <a:moveTo>
                          <a:pt x="167999" y="0"/>
                        </a:moveTo>
                        <a:lnTo>
                          <a:pt x="221044" y="11202"/>
                        </a:lnTo>
                        <a:lnTo>
                          <a:pt x="177308" y="180322"/>
                        </a:lnTo>
                        <a:lnTo>
                          <a:pt x="346676" y="812413"/>
                        </a:lnTo>
                        <a:cubicBezTo>
                          <a:pt x="355531" y="845460"/>
                          <a:pt x="383221" y="868431"/>
                          <a:pt x="415103" y="872870"/>
                        </a:cubicBezTo>
                        <a:lnTo>
                          <a:pt x="416037" y="872811"/>
                        </a:lnTo>
                        <a:lnTo>
                          <a:pt x="1174023" y="872389"/>
                        </a:lnTo>
                        <a:lnTo>
                          <a:pt x="1174023" y="935223"/>
                        </a:lnTo>
                        <a:lnTo>
                          <a:pt x="406417" y="935456"/>
                        </a:lnTo>
                        <a:cubicBezTo>
                          <a:pt x="350153" y="927623"/>
                          <a:pt x="301286" y="887084"/>
                          <a:pt x="285658" y="828762"/>
                        </a:cubicBezTo>
                        <a:lnTo>
                          <a:pt x="112824" y="183735"/>
                        </a:lnTo>
                        <a:lnTo>
                          <a:pt x="0" y="73741"/>
                        </a:lnTo>
                        <a:lnTo>
                          <a:pt x="39553" y="36661"/>
                        </a:lnTo>
                        <a:lnTo>
                          <a:pt x="134563" y="129289"/>
                        </a:lnTo>
                        <a:close/>
                      </a:path>
                    </a:pathLst>
                  </a:custGeom>
                  <a:grpFill/>
                  <a:ln w="635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wrap="square" rtlCol="0" anchor="ctr">
                    <a:noAutofit/>
                  </a:bodyPr>
                  <a:lstStyle/>
                  <a:p>
                    <a:pPr marL="0" marR="0" lvl="0" indent="0" algn="ctr" defTabSz="4572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dirty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游ゴシック" panose="020B0400000000000000" pitchFamily="50" charset="-128"/>
                      <a:cs typeface="+mn-cs"/>
                    </a:endParaRPr>
                  </a:p>
                </p:txBody>
              </p:sp>
              <p:sp>
                <p:nvSpPr>
                  <p:cNvPr id="506" name="フリーフォーム: 図形 505">
                    <a:extLst>
                      <a:ext uri="{FF2B5EF4-FFF2-40B4-BE49-F238E27FC236}">
                        <a16:creationId xmlns:a16="http://schemas.microsoft.com/office/drawing/2014/main" id="{E27673FA-290A-4806-9B04-C5AA54B9B58D}"/>
                      </a:ext>
                    </a:extLst>
                  </p:cNvPr>
                  <p:cNvSpPr/>
                  <p:nvPr/>
                </p:nvSpPr>
                <p:spPr>
                  <a:xfrm rot="7502994" flipH="1" flipV="1">
                    <a:off x="2794122" y="1674225"/>
                    <a:ext cx="860489" cy="685633"/>
                  </a:xfrm>
                  <a:custGeom>
                    <a:avLst/>
                    <a:gdLst>
                      <a:gd name="connsiteX0" fmla="*/ 167999 w 1174023"/>
                      <a:gd name="connsiteY0" fmla="*/ 0 h 935456"/>
                      <a:gd name="connsiteX1" fmla="*/ 221044 w 1174023"/>
                      <a:gd name="connsiteY1" fmla="*/ 11202 h 935456"/>
                      <a:gd name="connsiteX2" fmla="*/ 177308 w 1174023"/>
                      <a:gd name="connsiteY2" fmla="*/ 180322 h 935456"/>
                      <a:gd name="connsiteX3" fmla="*/ 346676 w 1174023"/>
                      <a:gd name="connsiteY3" fmla="*/ 812413 h 935456"/>
                      <a:gd name="connsiteX4" fmla="*/ 415103 w 1174023"/>
                      <a:gd name="connsiteY4" fmla="*/ 872870 h 935456"/>
                      <a:gd name="connsiteX5" fmla="*/ 416037 w 1174023"/>
                      <a:gd name="connsiteY5" fmla="*/ 872811 h 935456"/>
                      <a:gd name="connsiteX6" fmla="*/ 1174023 w 1174023"/>
                      <a:gd name="connsiteY6" fmla="*/ 872389 h 935456"/>
                      <a:gd name="connsiteX7" fmla="*/ 1174023 w 1174023"/>
                      <a:gd name="connsiteY7" fmla="*/ 935223 h 935456"/>
                      <a:gd name="connsiteX8" fmla="*/ 406417 w 1174023"/>
                      <a:gd name="connsiteY8" fmla="*/ 935456 h 935456"/>
                      <a:gd name="connsiteX9" fmla="*/ 285658 w 1174023"/>
                      <a:gd name="connsiteY9" fmla="*/ 828762 h 935456"/>
                      <a:gd name="connsiteX10" fmla="*/ 112824 w 1174023"/>
                      <a:gd name="connsiteY10" fmla="*/ 183735 h 935456"/>
                      <a:gd name="connsiteX11" fmla="*/ 0 w 1174023"/>
                      <a:gd name="connsiteY11" fmla="*/ 73741 h 935456"/>
                      <a:gd name="connsiteX12" fmla="*/ 39553 w 1174023"/>
                      <a:gd name="connsiteY12" fmla="*/ 36661 h 935456"/>
                      <a:gd name="connsiteX13" fmla="*/ 134563 w 1174023"/>
                      <a:gd name="connsiteY13" fmla="*/ 129289 h 935456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  <a:cxn ang="0">
                        <a:pos x="connsiteX10" y="connsiteY10"/>
                      </a:cxn>
                      <a:cxn ang="0">
                        <a:pos x="connsiteX11" y="connsiteY11"/>
                      </a:cxn>
                      <a:cxn ang="0">
                        <a:pos x="connsiteX12" y="connsiteY12"/>
                      </a:cxn>
                      <a:cxn ang="0">
                        <a:pos x="connsiteX13" y="connsiteY13"/>
                      </a:cxn>
                    </a:cxnLst>
                    <a:rect l="l" t="t" r="r" b="b"/>
                    <a:pathLst>
                      <a:path w="1174023" h="935456">
                        <a:moveTo>
                          <a:pt x="167999" y="0"/>
                        </a:moveTo>
                        <a:lnTo>
                          <a:pt x="221044" y="11202"/>
                        </a:lnTo>
                        <a:lnTo>
                          <a:pt x="177308" y="180322"/>
                        </a:lnTo>
                        <a:lnTo>
                          <a:pt x="346676" y="812413"/>
                        </a:lnTo>
                        <a:cubicBezTo>
                          <a:pt x="355531" y="845460"/>
                          <a:pt x="383221" y="868431"/>
                          <a:pt x="415103" y="872870"/>
                        </a:cubicBezTo>
                        <a:lnTo>
                          <a:pt x="416037" y="872811"/>
                        </a:lnTo>
                        <a:lnTo>
                          <a:pt x="1174023" y="872389"/>
                        </a:lnTo>
                        <a:lnTo>
                          <a:pt x="1174023" y="935223"/>
                        </a:lnTo>
                        <a:lnTo>
                          <a:pt x="406417" y="935456"/>
                        </a:lnTo>
                        <a:cubicBezTo>
                          <a:pt x="350153" y="927623"/>
                          <a:pt x="301286" y="887084"/>
                          <a:pt x="285658" y="828762"/>
                        </a:cubicBezTo>
                        <a:lnTo>
                          <a:pt x="112824" y="183735"/>
                        </a:lnTo>
                        <a:lnTo>
                          <a:pt x="0" y="73741"/>
                        </a:lnTo>
                        <a:lnTo>
                          <a:pt x="39553" y="36661"/>
                        </a:lnTo>
                        <a:lnTo>
                          <a:pt x="134563" y="129289"/>
                        </a:lnTo>
                        <a:close/>
                      </a:path>
                    </a:pathLst>
                  </a:custGeom>
                  <a:grpFill/>
                  <a:ln w="635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wrap="square" rtlCol="0" anchor="ctr">
                    <a:noAutofit/>
                  </a:bodyPr>
                  <a:lstStyle/>
                  <a:p>
                    <a:pPr marL="0" marR="0" lvl="0" indent="0" algn="ctr" defTabSz="4572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游ゴシック" panose="020B0400000000000000" pitchFamily="50" charset="-128"/>
                      <a:cs typeface="+mn-cs"/>
                    </a:endParaRPr>
                  </a:p>
                </p:txBody>
              </p:sp>
              <p:sp>
                <p:nvSpPr>
                  <p:cNvPr id="507" name="フリーフォーム: 図形 506">
                    <a:extLst>
                      <a:ext uri="{FF2B5EF4-FFF2-40B4-BE49-F238E27FC236}">
                        <a16:creationId xmlns:a16="http://schemas.microsoft.com/office/drawing/2014/main" id="{4F22DC67-230E-4E57-9F42-524AA7B3C6E4}"/>
                      </a:ext>
                    </a:extLst>
                  </p:cNvPr>
                  <p:cNvSpPr/>
                  <p:nvPr/>
                </p:nvSpPr>
                <p:spPr>
                  <a:xfrm rot="6300000" flipH="1" flipV="1">
                    <a:off x="2787135" y="2022723"/>
                    <a:ext cx="860486" cy="685630"/>
                  </a:xfrm>
                  <a:custGeom>
                    <a:avLst/>
                    <a:gdLst>
                      <a:gd name="connsiteX0" fmla="*/ 167999 w 1174023"/>
                      <a:gd name="connsiteY0" fmla="*/ 0 h 935456"/>
                      <a:gd name="connsiteX1" fmla="*/ 221044 w 1174023"/>
                      <a:gd name="connsiteY1" fmla="*/ 11202 h 935456"/>
                      <a:gd name="connsiteX2" fmla="*/ 177308 w 1174023"/>
                      <a:gd name="connsiteY2" fmla="*/ 180322 h 935456"/>
                      <a:gd name="connsiteX3" fmla="*/ 346676 w 1174023"/>
                      <a:gd name="connsiteY3" fmla="*/ 812413 h 935456"/>
                      <a:gd name="connsiteX4" fmla="*/ 415103 w 1174023"/>
                      <a:gd name="connsiteY4" fmla="*/ 872870 h 935456"/>
                      <a:gd name="connsiteX5" fmla="*/ 416037 w 1174023"/>
                      <a:gd name="connsiteY5" fmla="*/ 872811 h 935456"/>
                      <a:gd name="connsiteX6" fmla="*/ 1174023 w 1174023"/>
                      <a:gd name="connsiteY6" fmla="*/ 872389 h 935456"/>
                      <a:gd name="connsiteX7" fmla="*/ 1174023 w 1174023"/>
                      <a:gd name="connsiteY7" fmla="*/ 935223 h 935456"/>
                      <a:gd name="connsiteX8" fmla="*/ 406417 w 1174023"/>
                      <a:gd name="connsiteY8" fmla="*/ 935456 h 935456"/>
                      <a:gd name="connsiteX9" fmla="*/ 285658 w 1174023"/>
                      <a:gd name="connsiteY9" fmla="*/ 828762 h 935456"/>
                      <a:gd name="connsiteX10" fmla="*/ 112824 w 1174023"/>
                      <a:gd name="connsiteY10" fmla="*/ 183735 h 935456"/>
                      <a:gd name="connsiteX11" fmla="*/ 0 w 1174023"/>
                      <a:gd name="connsiteY11" fmla="*/ 73741 h 935456"/>
                      <a:gd name="connsiteX12" fmla="*/ 39553 w 1174023"/>
                      <a:gd name="connsiteY12" fmla="*/ 36661 h 935456"/>
                      <a:gd name="connsiteX13" fmla="*/ 134563 w 1174023"/>
                      <a:gd name="connsiteY13" fmla="*/ 129289 h 935456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  <a:cxn ang="0">
                        <a:pos x="connsiteX10" y="connsiteY10"/>
                      </a:cxn>
                      <a:cxn ang="0">
                        <a:pos x="connsiteX11" y="connsiteY11"/>
                      </a:cxn>
                      <a:cxn ang="0">
                        <a:pos x="connsiteX12" y="connsiteY12"/>
                      </a:cxn>
                      <a:cxn ang="0">
                        <a:pos x="connsiteX13" y="connsiteY13"/>
                      </a:cxn>
                    </a:cxnLst>
                    <a:rect l="l" t="t" r="r" b="b"/>
                    <a:pathLst>
                      <a:path w="1174023" h="935456">
                        <a:moveTo>
                          <a:pt x="167999" y="0"/>
                        </a:moveTo>
                        <a:lnTo>
                          <a:pt x="221044" y="11202"/>
                        </a:lnTo>
                        <a:lnTo>
                          <a:pt x="177308" y="180322"/>
                        </a:lnTo>
                        <a:lnTo>
                          <a:pt x="346676" y="812413"/>
                        </a:lnTo>
                        <a:cubicBezTo>
                          <a:pt x="355531" y="845460"/>
                          <a:pt x="383221" y="868431"/>
                          <a:pt x="415103" y="872870"/>
                        </a:cubicBezTo>
                        <a:lnTo>
                          <a:pt x="416037" y="872811"/>
                        </a:lnTo>
                        <a:lnTo>
                          <a:pt x="1174023" y="872389"/>
                        </a:lnTo>
                        <a:lnTo>
                          <a:pt x="1174023" y="935223"/>
                        </a:lnTo>
                        <a:lnTo>
                          <a:pt x="406417" y="935456"/>
                        </a:lnTo>
                        <a:cubicBezTo>
                          <a:pt x="350153" y="927623"/>
                          <a:pt x="301286" y="887084"/>
                          <a:pt x="285658" y="828762"/>
                        </a:cubicBezTo>
                        <a:lnTo>
                          <a:pt x="112824" y="183735"/>
                        </a:lnTo>
                        <a:lnTo>
                          <a:pt x="0" y="73741"/>
                        </a:lnTo>
                        <a:lnTo>
                          <a:pt x="39553" y="36661"/>
                        </a:lnTo>
                        <a:lnTo>
                          <a:pt x="134563" y="129289"/>
                        </a:lnTo>
                        <a:close/>
                      </a:path>
                    </a:pathLst>
                  </a:custGeom>
                  <a:grpFill/>
                  <a:ln w="635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wrap="square" rtlCol="0" anchor="ctr">
                    <a:noAutofit/>
                  </a:bodyPr>
                  <a:lstStyle/>
                  <a:p>
                    <a:pPr marL="0" marR="0" lvl="0" indent="0" algn="ctr" defTabSz="4572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游ゴシック" panose="020B0400000000000000" pitchFamily="50" charset="-128"/>
                      <a:cs typeface="+mn-cs"/>
                    </a:endParaRPr>
                  </a:p>
                </p:txBody>
              </p:sp>
              <p:sp>
                <p:nvSpPr>
                  <p:cNvPr id="508" name="楕円 507">
                    <a:extLst>
                      <a:ext uri="{FF2B5EF4-FFF2-40B4-BE49-F238E27FC236}">
                        <a16:creationId xmlns:a16="http://schemas.microsoft.com/office/drawing/2014/main" id="{9E1EE263-7DFF-45C1-921F-944138FB8847}"/>
                      </a:ext>
                    </a:extLst>
                  </p:cNvPr>
                  <p:cNvSpPr/>
                  <p:nvPr/>
                </p:nvSpPr>
                <p:spPr>
                  <a:xfrm>
                    <a:off x="3572294" y="1795893"/>
                    <a:ext cx="822384" cy="906610"/>
                  </a:xfrm>
                  <a:prstGeom prst="ellipse">
                    <a:avLst/>
                  </a:prstGeom>
                  <a:solidFill>
                    <a:srgbClr val="FFC000"/>
                  </a:solidFill>
                  <a:ln w="635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4572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游ゴシック" panose="020B0400000000000000" pitchFamily="50" charset="-128"/>
                      <a:cs typeface="+mn-cs"/>
                    </a:endParaRPr>
                  </a:p>
                </p:txBody>
              </p:sp>
              <p:sp>
                <p:nvSpPr>
                  <p:cNvPr id="509" name="楕円 508">
                    <a:extLst>
                      <a:ext uri="{FF2B5EF4-FFF2-40B4-BE49-F238E27FC236}">
                        <a16:creationId xmlns:a16="http://schemas.microsoft.com/office/drawing/2014/main" id="{1048D55F-BE61-4EEE-9AE5-1EF9A0BDF6C7}"/>
                      </a:ext>
                    </a:extLst>
                  </p:cNvPr>
                  <p:cNvSpPr/>
                  <p:nvPr/>
                </p:nvSpPr>
                <p:spPr>
                  <a:xfrm>
                    <a:off x="3769144" y="2544432"/>
                    <a:ext cx="428684" cy="325170"/>
                  </a:xfrm>
                  <a:prstGeom prst="ellipse">
                    <a:avLst/>
                  </a:prstGeom>
                  <a:solidFill>
                    <a:srgbClr val="FFC000"/>
                  </a:solidFill>
                  <a:ln w="635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4572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游ゴシック" panose="020B0400000000000000" pitchFamily="50" charset="-128"/>
                      <a:cs typeface="+mn-cs"/>
                    </a:endParaRPr>
                  </a:p>
                </p:txBody>
              </p:sp>
              <p:sp>
                <p:nvSpPr>
                  <p:cNvPr id="510" name="フリーフォーム: 図形 509">
                    <a:extLst>
                      <a:ext uri="{FF2B5EF4-FFF2-40B4-BE49-F238E27FC236}">
                        <a16:creationId xmlns:a16="http://schemas.microsoft.com/office/drawing/2014/main" id="{2D021627-2BDC-40B3-86D0-21943815ADD8}"/>
                      </a:ext>
                    </a:extLst>
                  </p:cNvPr>
                  <p:cNvSpPr/>
                  <p:nvPr/>
                </p:nvSpPr>
                <p:spPr>
                  <a:xfrm rot="20700000" flipH="1">
                    <a:off x="4410737" y="1787494"/>
                    <a:ext cx="1089574" cy="2088861"/>
                  </a:xfrm>
                  <a:custGeom>
                    <a:avLst/>
                    <a:gdLst>
                      <a:gd name="connsiteX0" fmla="*/ 525493 w 1363754"/>
                      <a:gd name="connsiteY0" fmla="*/ 0 h 830136"/>
                      <a:gd name="connsiteX1" fmla="*/ 819301 w 1363754"/>
                      <a:gd name="connsiteY1" fmla="*/ 70887 h 830136"/>
                      <a:gd name="connsiteX2" fmla="*/ 854917 w 1363754"/>
                      <a:gd name="connsiteY2" fmla="*/ 94098 h 830136"/>
                      <a:gd name="connsiteX3" fmla="*/ 876115 w 1363754"/>
                      <a:gd name="connsiteY3" fmla="*/ 70887 h 830136"/>
                      <a:gd name="connsiteX4" fmla="*/ 1050986 w 1363754"/>
                      <a:gd name="connsiteY4" fmla="*/ 0 h 830136"/>
                      <a:gd name="connsiteX5" fmla="*/ 1363754 w 1363754"/>
                      <a:gd name="connsiteY5" fmla="*/ 415068 h 830136"/>
                      <a:gd name="connsiteX6" fmla="*/ 1050986 w 1363754"/>
                      <a:gd name="connsiteY6" fmla="*/ 830136 h 830136"/>
                      <a:gd name="connsiteX7" fmla="*/ 876115 w 1363754"/>
                      <a:gd name="connsiteY7" fmla="*/ 759249 h 830136"/>
                      <a:gd name="connsiteX8" fmla="*/ 854917 w 1363754"/>
                      <a:gd name="connsiteY8" fmla="*/ 736039 h 830136"/>
                      <a:gd name="connsiteX9" fmla="*/ 819301 w 1363754"/>
                      <a:gd name="connsiteY9" fmla="*/ 759249 h 830136"/>
                      <a:gd name="connsiteX10" fmla="*/ 525493 w 1363754"/>
                      <a:gd name="connsiteY10" fmla="*/ 830136 h 830136"/>
                      <a:gd name="connsiteX11" fmla="*/ 0 w 1363754"/>
                      <a:gd name="connsiteY11" fmla="*/ 415068 h 830136"/>
                      <a:gd name="connsiteX12" fmla="*/ 525493 w 1363754"/>
                      <a:gd name="connsiteY12" fmla="*/ 0 h 830136"/>
                      <a:gd name="connsiteX0" fmla="*/ 525493 w 1363754"/>
                      <a:gd name="connsiteY0" fmla="*/ 0 h 830136"/>
                      <a:gd name="connsiteX1" fmla="*/ 819301 w 1363754"/>
                      <a:gd name="connsiteY1" fmla="*/ 70887 h 830136"/>
                      <a:gd name="connsiteX2" fmla="*/ 854917 w 1363754"/>
                      <a:gd name="connsiteY2" fmla="*/ 94098 h 830136"/>
                      <a:gd name="connsiteX3" fmla="*/ 1050986 w 1363754"/>
                      <a:gd name="connsiteY3" fmla="*/ 0 h 830136"/>
                      <a:gd name="connsiteX4" fmla="*/ 1363754 w 1363754"/>
                      <a:gd name="connsiteY4" fmla="*/ 415068 h 830136"/>
                      <a:gd name="connsiteX5" fmla="*/ 1050986 w 1363754"/>
                      <a:gd name="connsiteY5" fmla="*/ 830136 h 830136"/>
                      <a:gd name="connsiteX6" fmla="*/ 876115 w 1363754"/>
                      <a:gd name="connsiteY6" fmla="*/ 759249 h 830136"/>
                      <a:gd name="connsiteX7" fmla="*/ 854917 w 1363754"/>
                      <a:gd name="connsiteY7" fmla="*/ 736039 h 830136"/>
                      <a:gd name="connsiteX8" fmla="*/ 819301 w 1363754"/>
                      <a:gd name="connsiteY8" fmla="*/ 759249 h 830136"/>
                      <a:gd name="connsiteX9" fmla="*/ 525493 w 1363754"/>
                      <a:gd name="connsiteY9" fmla="*/ 830136 h 830136"/>
                      <a:gd name="connsiteX10" fmla="*/ 0 w 1363754"/>
                      <a:gd name="connsiteY10" fmla="*/ 415068 h 830136"/>
                      <a:gd name="connsiteX11" fmla="*/ 525493 w 1363754"/>
                      <a:gd name="connsiteY11" fmla="*/ 0 h 830136"/>
                      <a:gd name="connsiteX0" fmla="*/ 525493 w 1363754"/>
                      <a:gd name="connsiteY0" fmla="*/ 0 h 830136"/>
                      <a:gd name="connsiteX1" fmla="*/ 819301 w 1363754"/>
                      <a:gd name="connsiteY1" fmla="*/ 70887 h 830136"/>
                      <a:gd name="connsiteX2" fmla="*/ 1050986 w 1363754"/>
                      <a:gd name="connsiteY2" fmla="*/ 0 h 830136"/>
                      <a:gd name="connsiteX3" fmla="*/ 1363754 w 1363754"/>
                      <a:gd name="connsiteY3" fmla="*/ 415068 h 830136"/>
                      <a:gd name="connsiteX4" fmla="*/ 1050986 w 1363754"/>
                      <a:gd name="connsiteY4" fmla="*/ 830136 h 830136"/>
                      <a:gd name="connsiteX5" fmla="*/ 876115 w 1363754"/>
                      <a:gd name="connsiteY5" fmla="*/ 759249 h 830136"/>
                      <a:gd name="connsiteX6" fmla="*/ 854917 w 1363754"/>
                      <a:gd name="connsiteY6" fmla="*/ 736039 h 830136"/>
                      <a:gd name="connsiteX7" fmla="*/ 819301 w 1363754"/>
                      <a:gd name="connsiteY7" fmla="*/ 759249 h 830136"/>
                      <a:gd name="connsiteX8" fmla="*/ 525493 w 1363754"/>
                      <a:gd name="connsiteY8" fmla="*/ 830136 h 830136"/>
                      <a:gd name="connsiteX9" fmla="*/ 0 w 1363754"/>
                      <a:gd name="connsiteY9" fmla="*/ 415068 h 830136"/>
                      <a:gd name="connsiteX10" fmla="*/ 525493 w 1363754"/>
                      <a:gd name="connsiteY10" fmla="*/ 0 h 830136"/>
                      <a:gd name="connsiteX0" fmla="*/ 525493 w 1363754"/>
                      <a:gd name="connsiteY0" fmla="*/ 1682568 h 2512704"/>
                      <a:gd name="connsiteX1" fmla="*/ 1238401 w 1363754"/>
                      <a:gd name="connsiteY1" fmla="*/ 855 h 2512704"/>
                      <a:gd name="connsiteX2" fmla="*/ 1050986 w 1363754"/>
                      <a:gd name="connsiteY2" fmla="*/ 1682568 h 2512704"/>
                      <a:gd name="connsiteX3" fmla="*/ 1363754 w 1363754"/>
                      <a:gd name="connsiteY3" fmla="*/ 2097636 h 2512704"/>
                      <a:gd name="connsiteX4" fmla="*/ 1050986 w 1363754"/>
                      <a:gd name="connsiteY4" fmla="*/ 2512704 h 2512704"/>
                      <a:gd name="connsiteX5" fmla="*/ 876115 w 1363754"/>
                      <a:gd name="connsiteY5" fmla="*/ 2441817 h 2512704"/>
                      <a:gd name="connsiteX6" fmla="*/ 854917 w 1363754"/>
                      <a:gd name="connsiteY6" fmla="*/ 2418607 h 2512704"/>
                      <a:gd name="connsiteX7" fmla="*/ 819301 w 1363754"/>
                      <a:gd name="connsiteY7" fmla="*/ 2441817 h 2512704"/>
                      <a:gd name="connsiteX8" fmla="*/ 525493 w 1363754"/>
                      <a:gd name="connsiteY8" fmla="*/ 2512704 h 2512704"/>
                      <a:gd name="connsiteX9" fmla="*/ 0 w 1363754"/>
                      <a:gd name="connsiteY9" fmla="*/ 2097636 h 2512704"/>
                      <a:gd name="connsiteX10" fmla="*/ 525493 w 1363754"/>
                      <a:gd name="connsiteY10" fmla="*/ 1682568 h 2512704"/>
                      <a:gd name="connsiteX0" fmla="*/ 376672 w 1367333"/>
                      <a:gd name="connsiteY0" fmla="*/ 1244702 h 2512988"/>
                      <a:gd name="connsiteX1" fmla="*/ 1241980 w 1367333"/>
                      <a:gd name="connsiteY1" fmla="*/ 1139 h 2512988"/>
                      <a:gd name="connsiteX2" fmla="*/ 1054565 w 1367333"/>
                      <a:gd name="connsiteY2" fmla="*/ 1682852 h 2512988"/>
                      <a:gd name="connsiteX3" fmla="*/ 1367333 w 1367333"/>
                      <a:gd name="connsiteY3" fmla="*/ 2097920 h 2512988"/>
                      <a:gd name="connsiteX4" fmla="*/ 1054565 w 1367333"/>
                      <a:gd name="connsiteY4" fmla="*/ 2512988 h 2512988"/>
                      <a:gd name="connsiteX5" fmla="*/ 879694 w 1367333"/>
                      <a:gd name="connsiteY5" fmla="*/ 2442101 h 2512988"/>
                      <a:gd name="connsiteX6" fmla="*/ 858496 w 1367333"/>
                      <a:gd name="connsiteY6" fmla="*/ 2418891 h 2512988"/>
                      <a:gd name="connsiteX7" fmla="*/ 822880 w 1367333"/>
                      <a:gd name="connsiteY7" fmla="*/ 2442101 h 2512988"/>
                      <a:gd name="connsiteX8" fmla="*/ 529072 w 1367333"/>
                      <a:gd name="connsiteY8" fmla="*/ 2512988 h 2512988"/>
                      <a:gd name="connsiteX9" fmla="*/ 3579 w 1367333"/>
                      <a:gd name="connsiteY9" fmla="*/ 2097920 h 2512988"/>
                      <a:gd name="connsiteX10" fmla="*/ 376672 w 1367333"/>
                      <a:gd name="connsiteY10" fmla="*/ 1244702 h 2512988"/>
                      <a:gd name="connsiteX0" fmla="*/ 375471 w 1366132"/>
                      <a:gd name="connsiteY0" fmla="*/ 1245149 h 2513435"/>
                      <a:gd name="connsiteX1" fmla="*/ 1240779 w 1366132"/>
                      <a:gd name="connsiteY1" fmla="*/ 1586 h 2513435"/>
                      <a:gd name="connsiteX2" fmla="*/ 1053364 w 1366132"/>
                      <a:gd name="connsiteY2" fmla="*/ 1683299 h 2513435"/>
                      <a:gd name="connsiteX3" fmla="*/ 1366132 w 1366132"/>
                      <a:gd name="connsiteY3" fmla="*/ 2098367 h 2513435"/>
                      <a:gd name="connsiteX4" fmla="*/ 1053364 w 1366132"/>
                      <a:gd name="connsiteY4" fmla="*/ 2513435 h 2513435"/>
                      <a:gd name="connsiteX5" fmla="*/ 878493 w 1366132"/>
                      <a:gd name="connsiteY5" fmla="*/ 2442548 h 2513435"/>
                      <a:gd name="connsiteX6" fmla="*/ 857295 w 1366132"/>
                      <a:gd name="connsiteY6" fmla="*/ 2419338 h 2513435"/>
                      <a:gd name="connsiteX7" fmla="*/ 821679 w 1366132"/>
                      <a:gd name="connsiteY7" fmla="*/ 2442548 h 2513435"/>
                      <a:gd name="connsiteX8" fmla="*/ 527871 w 1366132"/>
                      <a:gd name="connsiteY8" fmla="*/ 2513435 h 2513435"/>
                      <a:gd name="connsiteX9" fmla="*/ 2378 w 1366132"/>
                      <a:gd name="connsiteY9" fmla="*/ 2098367 h 2513435"/>
                      <a:gd name="connsiteX10" fmla="*/ 375471 w 1366132"/>
                      <a:gd name="connsiteY10" fmla="*/ 1245149 h 2513435"/>
                      <a:gd name="connsiteX0" fmla="*/ 286828 w 1372739"/>
                      <a:gd name="connsiteY0" fmla="*/ 1188101 h 2513537"/>
                      <a:gd name="connsiteX1" fmla="*/ 1247386 w 1372739"/>
                      <a:gd name="connsiteY1" fmla="*/ 1688 h 2513537"/>
                      <a:gd name="connsiteX2" fmla="*/ 1059971 w 1372739"/>
                      <a:gd name="connsiteY2" fmla="*/ 1683401 h 2513537"/>
                      <a:gd name="connsiteX3" fmla="*/ 1372739 w 1372739"/>
                      <a:gd name="connsiteY3" fmla="*/ 2098469 h 2513537"/>
                      <a:gd name="connsiteX4" fmla="*/ 1059971 w 1372739"/>
                      <a:gd name="connsiteY4" fmla="*/ 2513537 h 2513537"/>
                      <a:gd name="connsiteX5" fmla="*/ 885100 w 1372739"/>
                      <a:gd name="connsiteY5" fmla="*/ 2442650 h 2513537"/>
                      <a:gd name="connsiteX6" fmla="*/ 863902 w 1372739"/>
                      <a:gd name="connsiteY6" fmla="*/ 2419440 h 2513537"/>
                      <a:gd name="connsiteX7" fmla="*/ 828286 w 1372739"/>
                      <a:gd name="connsiteY7" fmla="*/ 2442650 h 2513537"/>
                      <a:gd name="connsiteX8" fmla="*/ 534478 w 1372739"/>
                      <a:gd name="connsiteY8" fmla="*/ 2513537 h 2513537"/>
                      <a:gd name="connsiteX9" fmla="*/ 8985 w 1372739"/>
                      <a:gd name="connsiteY9" fmla="*/ 2098469 h 2513537"/>
                      <a:gd name="connsiteX10" fmla="*/ 286828 w 1372739"/>
                      <a:gd name="connsiteY10" fmla="*/ 1188101 h 2513537"/>
                      <a:gd name="connsiteX0" fmla="*/ 286828 w 1372897"/>
                      <a:gd name="connsiteY0" fmla="*/ 1188101 h 2513537"/>
                      <a:gd name="connsiteX1" fmla="*/ 1247386 w 1372897"/>
                      <a:gd name="connsiteY1" fmla="*/ 1688 h 2513537"/>
                      <a:gd name="connsiteX2" fmla="*/ 1104421 w 1372897"/>
                      <a:gd name="connsiteY2" fmla="*/ 1245251 h 2513537"/>
                      <a:gd name="connsiteX3" fmla="*/ 1372739 w 1372897"/>
                      <a:gd name="connsiteY3" fmla="*/ 2098469 h 2513537"/>
                      <a:gd name="connsiteX4" fmla="*/ 1059971 w 1372897"/>
                      <a:gd name="connsiteY4" fmla="*/ 2513537 h 2513537"/>
                      <a:gd name="connsiteX5" fmla="*/ 885100 w 1372897"/>
                      <a:gd name="connsiteY5" fmla="*/ 2442650 h 2513537"/>
                      <a:gd name="connsiteX6" fmla="*/ 863902 w 1372897"/>
                      <a:gd name="connsiteY6" fmla="*/ 2419440 h 2513537"/>
                      <a:gd name="connsiteX7" fmla="*/ 828286 w 1372897"/>
                      <a:gd name="connsiteY7" fmla="*/ 2442650 h 2513537"/>
                      <a:gd name="connsiteX8" fmla="*/ 534478 w 1372897"/>
                      <a:gd name="connsiteY8" fmla="*/ 2513537 h 2513537"/>
                      <a:gd name="connsiteX9" fmla="*/ 8985 w 1372897"/>
                      <a:gd name="connsiteY9" fmla="*/ 2098469 h 2513537"/>
                      <a:gd name="connsiteX10" fmla="*/ 286828 w 1372897"/>
                      <a:gd name="connsiteY10" fmla="*/ 1188101 h 2513537"/>
                      <a:gd name="connsiteX0" fmla="*/ 286828 w 1372901"/>
                      <a:gd name="connsiteY0" fmla="*/ 1188101 h 2513537"/>
                      <a:gd name="connsiteX1" fmla="*/ 1247386 w 1372901"/>
                      <a:gd name="connsiteY1" fmla="*/ 1688 h 2513537"/>
                      <a:gd name="connsiteX2" fmla="*/ 1104421 w 1372901"/>
                      <a:gd name="connsiteY2" fmla="*/ 1245251 h 2513537"/>
                      <a:gd name="connsiteX3" fmla="*/ 1372739 w 1372901"/>
                      <a:gd name="connsiteY3" fmla="*/ 2098469 h 2513537"/>
                      <a:gd name="connsiteX4" fmla="*/ 1059971 w 1372901"/>
                      <a:gd name="connsiteY4" fmla="*/ 2513537 h 2513537"/>
                      <a:gd name="connsiteX5" fmla="*/ 885100 w 1372901"/>
                      <a:gd name="connsiteY5" fmla="*/ 2442650 h 2513537"/>
                      <a:gd name="connsiteX6" fmla="*/ 863902 w 1372901"/>
                      <a:gd name="connsiteY6" fmla="*/ 2419440 h 2513537"/>
                      <a:gd name="connsiteX7" fmla="*/ 828286 w 1372901"/>
                      <a:gd name="connsiteY7" fmla="*/ 2442650 h 2513537"/>
                      <a:gd name="connsiteX8" fmla="*/ 534478 w 1372901"/>
                      <a:gd name="connsiteY8" fmla="*/ 2513537 h 2513537"/>
                      <a:gd name="connsiteX9" fmla="*/ 8985 w 1372901"/>
                      <a:gd name="connsiteY9" fmla="*/ 2098469 h 2513537"/>
                      <a:gd name="connsiteX10" fmla="*/ 286828 w 1372901"/>
                      <a:gd name="connsiteY10" fmla="*/ 1188101 h 2513537"/>
                      <a:gd name="connsiteX0" fmla="*/ 286828 w 1372901"/>
                      <a:gd name="connsiteY0" fmla="*/ 1188587 h 2514023"/>
                      <a:gd name="connsiteX1" fmla="*/ 1247386 w 1372901"/>
                      <a:gd name="connsiteY1" fmla="*/ 2174 h 2514023"/>
                      <a:gd name="connsiteX2" fmla="*/ 1104421 w 1372901"/>
                      <a:gd name="connsiteY2" fmla="*/ 1245737 h 2514023"/>
                      <a:gd name="connsiteX3" fmla="*/ 1372739 w 1372901"/>
                      <a:gd name="connsiteY3" fmla="*/ 2098955 h 2514023"/>
                      <a:gd name="connsiteX4" fmla="*/ 1059971 w 1372901"/>
                      <a:gd name="connsiteY4" fmla="*/ 2514023 h 2514023"/>
                      <a:gd name="connsiteX5" fmla="*/ 885100 w 1372901"/>
                      <a:gd name="connsiteY5" fmla="*/ 2443136 h 2514023"/>
                      <a:gd name="connsiteX6" fmla="*/ 863902 w 1372901"/>
                      <a:gd name="connsiteY6" fmla="*/ 2419926 h 2514023"/>
                      <a:gd name="connsiteX7" fmla="*/ 828286 w 1372901"/>
                      <a:gd name="connsiteY7" fmla="*/ 2443136 h 2514023"/>
                      <a:gd name="connsiteX8" fmla="*/ 534478 w 1372901"/>
                      <a:gd name="connsiteY8" fmla="*/ 2514023 h 2514023"/>
                      <a:gd name="connsiteX9" fmla="*/ 8985 w 1372901"/>
                      <a:gd name="connsiteY9" fmla="*/ 2098955 h 2514023"/>
                      <a:gd name="connsiteX10" fmla="*/ 286828 w 1372901"/>
                      <a:gd name="connsiteY10" fmla="*/ 1188587 h 2514023"/>
                      <a:gd name="connsiteX0" fmla="*/ 286828 w 1374263"/>
                      <a:gd name="connsiteY0" fmla="*/ 1186669 h 2512105"/>
                      <a:gd name="connsiteX1" fmla="*/ 1247386 w 1374263"/>
                      <a:gd name="connsiteY1" fmla="*/ 256 h 2512105"/>
                      <a:gd name="connsiteX2" fmla="*/ 1180621 w 1374263"/>
                      <a:gd name="connsiteY2" fmla="*/ 1288269 h 2512105"/>
                      <a:gd name="connsiteX3" fmla="*/ 1372739 w 1374263"/>
                      <a:gd name="connsiteY3" fmla="*/ 2097037 h 2512105"/>
                      <a:gd name="connsiteX4" fmla="*/ 1059971 w 1374263"/>
                      <a:gd name="connsiteY4" fmla="*/ 2512105 h 2512105"/>
                      <a:gd name="connsiteX5" fmla="*/ 885100 w 1374263"/>
                      <a:gd name="connsiteY5" fmla="*/ 2441218 h 2512105"/>
                      <a:gd name="connsiteX6" fmla="*/ 863902 w 1374263"/>
                      <a:gd name="connsiteY6" fmla="*/ 2418008 h 2512105"/>
                      <a:gd name="connsiteX7" fmla="*/ 828286 w 1374263"/>
                      <a:gd name="connsiteY7" fmla="*/ 2441218 h 2512105"/>
                      <a:gd name="connsiteX8" fmla="*/ 534478 w 1374263"/>
                      <a:gd name="connsiteY8" fmla="*/ 2512105 h 2512105"/>
                      <a:gd name="connsiteX9" fmla="*/ 8985 w 1374263"/>
                      <a:gd name="connsiteY9" fmla="*/ 2097037 h 2512105"/>
                      <a:gd name="connsiteX10" fmla="*/ 286828 w 1374263"/>
                      <a:gd name="connsiteY10" fmla="*/ 1186669 h 2512105"/>
                      <a:gd name="connsiteX0" fmla="*/ 286828 w 1374173"/>
                      <a:gd name="connsiteY0" fmla="*/ 1186669 h 2512105"/>
                      <a:gd name="connsiteX1" fmla="*/ 1247386 w 1374173"/>
                      <a:gd name="connsiteY1" fmla="*/ 256 h 2512105"/>
                      <a:gd name="connsiteX2" fmla="*/ 1180621 w 1374173"/>
                      <a:gd name="connsiteY2" fmla="*/ 1288269 h 2512105"/>
                      <a:gd name="connsiteX3" fmla="*/ 1372739 w 1374173"/>
                      <a:gd name="connsiteY3" fmla="*/ 2097037 h 2512105"/>
                      <a:gd name="connsiteX4" fmla="*/ 1059971 w 1374173"/>
                      <a:gd name="connsiteY4" fmla="*/ 2512105 h 2512105"/>
                      <a:gd name="connsiteX5" fmla="*/ 885100 w 1374173"/>
                      <a:gd name="connsiteY5" fmla="*/ 2441218 h 2512105"/>
                      <a:gd name="connsiteX6" fmla="*/ 863902 w 1374173"/>
                      <a:gd name="connsiteY6" fmla="*/ 2418008 h 2512105"/>
                      <a:gd name="connsiteX7" fmla="*/ 828286 w 1374173"/>
                      <a:gd name="connsiteY7" fmla="*/ 2441218 h 2512105"/>
                      <a:gd name="connsiteX8" fmla="*/ 534478 w 1374173"/>
                      <a:gd name="connsiteY8" fmla="*/ 2512105 h 2512105"/>
                      <a:gd name="connsiteX9" fmla="*/ 8985 w 1374173"/>
                      <a:gd name="connsiteY9" fmla="*/ 2097037 h 2512105"/>
                      <a:gd name="connsiteX10" fmla="*/ 286828 w 1374173"/>
                      <a:gd name="connsiteY10" fmla="*/ 1186669 h 2512105"/>
                      <a:gd name="connsiteX0" fmla="*/ 286828 w 1375902"/>
                      <a:gd name="connsiteY0" fmla="*/ 1186639 h 2512075"/>
                      <a:gd name="connsiteX1" fmla="*/ 1247386 w 1375902"/>
                      <a:gd name="connsiteY1" fmla="*/ 226 h 2512075"/>
                      <a:gd name="connsiteX2" fmla="*/ 1225071 w 1375902"/>
                      <a:gd name="connsiteY2" fmla="*/ 1281889 h 2512075"/>
                      <a:gd name="connsiteX3" fmla="*/ 1372739 w 1375902"/>
                      <a:gd name="connsiteY3" fmla="*/ 2097007 h 2512075"/>
                      <a:gd name="connsiteX4" fmla="*/ 1059971 w 1375902"/>
                      <a:gd name="connsiteY4" fmla="*/ 2512075 h 2512075"/>
                      <a:gd name="connsiteX5" fmla="*/ 885100 w 1375902"/>
                      <a:gd name="connsiteY5" fmla="*/ 2441188 h 2512075"/>
                      <a:gd name="connsiteX6" fmla="*/ 863902 w 1375902"/>
                      <a:gd name="connsiteY6" fmla="*/ 2417978 h 2512075"/>
                      <a:gd name="connsiteX7" fmla="*/ 828286 w 1375902"/>
                      <a:gd name="connsiteY7" fmla="*/ 2441188 h 2512075"/>
                      <a:gd name="connsiteX8" fmla="*/ 534478 w 1375902"/>
                      <a:gd name="connsiteY8" fmla="*/ 2512075 h 2512075"/>
                      <a:gd name="connsiteX9" fmla="*/ 8985 w 1375902"/>
                      <a:gd name="connsiteY9" fmla="*/ 2097007 h 2512075"/>
                      <a:gd name="connsiteX10" fmla="*/ 286828 w 1375902"/>
                      <a:gd name="connsiteY10" fmla="*/ 1186639 h 2512075"/>
                      <a:gd name="connsiteX0" fmla="*/ 286828 w 1376402"/>
                      <a:gd name="connsiteY0" fmla="*/ 1186639 h 2512075"/>
                      <a:gd name="connsiteX1" fmla="*/ 1247386 w 1376402"/>
                      <a:gd name="connsiteY1" fmla="*/ 226 h 2512075"/>
                      <a:gd name="connsiteX2" fmla="*/ 1225071 w 1376402"/>
                      <a:gd name="connsiteY2" fmla="*/ 1281889 h 2512075"/>
                      <a:gd name="connsiteX3" fmla="*/ 1372739 w 1376402"/>
                      <a:gd name="connsiteY3" fmla="*/ 2097007 h 2512075"/>
                      <a:gd name="connsiteX4" fmla="*/ 1059971 w 1376402"/>
                      <a:gd name="connsiteY4" fmla="*/ 2512075 h 2512075"/>
                      <a:gd name="connsiteX5" fmla="*/ 885100 w 1376402"/>
                      <a:gd name="connsiteY5" fmla="*/ 2441188 h 2512075"/>
                      <a:gd name="connsiteX6" fmla="*/ 863902 w 1376402"/>
                      <a:gd name="connsiteY6" fmla="*/ 2417978 h 2512075"/>
                      <a:gd name="connsiteX7" fmla="*/ 828286 w 1376402"/>
                      <a:gd name="connsiteY7" fmla="*/ 2441188 h 2512075"/>
                      <a:gd name="connsiteX8" fmla="*/ 534478 w 1376402"/>
                      <a:gd name="connsiteY8" fmla="*/ 2512075 h 2512075"/>
                      <a:gd name="connsiteX9" fmla="*/ 8985 w 1376402"/>
                      <a:gd name="connsiteY9" fmla="*/ 2097007 h 2512075"/>
                      <a:gd name="connsiteX10" fmla="*/ 286828 w 1376402"/>
                      <a:gd name="connsiteY10" fmla="*/ 1186639 h 2512075"/>
                      <a:gd name="connsiteX0" fmla="*/ 286828 w 1373265"/>
                      <a:gd name="connsiteY0" fmla="*/ 1186639 h 2512075"/>
                      <a:gd name="connsiteX1" fmla="*/ 1247386 w 1373265"/>
                      <a:gd name="connsiteY1" fmla="*/ 226 h 2512075"/>
                      <a:gd name="connsiteX2" fmla="*/ 1225071 w 1373265"/>
                      <a:gd name="connsiteY2" fmla="*/ 1281889 h 2512075"/>
                      <a:gd name="connsiteX3" fmla="*/ 1372739 w 1373265"/>
                      <a:gd name="connsiteY3" fmla="*/ 2097007 h 2512075"/>
                      <a:gd name="connsiteX4" fmla="*/ 1059971 w 1373265"/>
                      <a:gd name="connsiteY4" fmla="*/ 2512075 h 2512075"/>
                      <a:gd name="connsiteX5" fmla="*/ 885100 w 1373265"/>
                      <a:gd name="connsiteY5" fmla="*/ 2441188 h 2512075"/>
                      <a:gd name="connsiteX6" fmla="*/ 863902 w 1373265"/>
                      <a:gd name="connsiteY6" fmla="*/ 2417978 h 2512075"/>
                      <a:gd name="connsiteX7" fmla="*/ 828286 w 1373265"/>
                      <a:gd name="connsiteY7" fmla="*/ 2441188 h 2512075"/>
                      <a:gd name="connsiteX8" fmla="*/ 534478 w 1373265"/>
                      <a:gd name="connsiteY8" fmla="*/ 2512075 h 2512075"/>
                      <a:gd name="connsiteX9" fmla="*/ 8985 w 1373265"/>
                      <a:gd name="connsiteY9" fmla="*/ 2097007 h 2512075"/>
                      <a:gd name="connsiteX10" fmla="*/ 286828 w 1373265"/>
                      <a:gd name="connsiteY10" fmla="*/ 1186639 h 2512075"/>
                      <a:gd name="connsiteX0" fmla="*/ 286839 w 1373276"/>
                      <a:gd name="connsiteY0" fmla="*/ 1313607 h 2639043"/>
                      <a:gd name="connsiteX1" fmla="*/ 1310897 w 1373276"/>
                      <a:gd name="connsiteY1" fmla="*/ 194 h 2639043"/>
                      <a:gd name="connsiteX2" fmla="*/ 1225082 w 1373276"/>
                      <a:gd name="connsiteY2" fmla="*/ 1408857 h 2639043"/>
                      <a:gd name="connsiteX3" fmla="*/ 1372750 w 1373276"/>
                      <a:gd name="connsiteY3" fmla="*/ 2223975 h 2639043"/>
                      <a:gd name="connsiteX4" fmla="*/ 1059982 w 1373276"/>
                      <a:gd name="connsiteY4" fmla="*/ 2639043 h 2639043"/>
                      <a:gd name="connsiteX5" fmla="*/ 885111 w 1373276"/>
                      <a:gd name="connsiteY5" fmla="*/ 2568156 h 2639043"/>
                      <a:gd name="connsiteX6" fmla="*/ 863913 w 1373276"/>
                      <a:gd name="connsiteY6" fmla="*/ 2544946 h 2639043"/>
                      <a:gd name="connsiteX7" fmla="*/ 828297 w 1373276"/>
                      <a:gd name="connsiteY7" fmla="*/ 2568156 h 2639043"/>
                      <a:gd name="connsiteX8" fmla="*/ 534489 w 1373276"/>
                      <a:gd name="connsiteY8" fmla="*/ 2639043 h 2639043"/>
                      <a:gd name="connsiteX9" fmla="*/ 8996 w 1373276"/>
                      <a:gd name="connsiteY9" fmla="*/ 2223975 h 2639043"/>
                      <a:gd name="connsiteX10" fmla="*/ 286839 w 1373276"/>
                      <a:gd name="connsiteY10" fmla="*/ 1313607 h 2639043"/>
                      <a:gd name="connsiteX0" fmla="*/ 270129 w 1375616"/>
                      <a:gd name="connsiteY0" fmla="*/ 1300965 h 2639101"/>
                      <a:gd name="connsiteX1" fmla="*/ 1313237 w 1375616"/>
                      <a:gd name="connsiteY1" fmla="*/ 252 h 2639101"/>
                      <a:gd name="connsiteX2" fmla="*/ 1227422 w 1375616"/>
                      <a:gd name="connsiteY2" fmla="*/ 1408915 h 2639101"/>
                      <a:gd name="connsiteX3" fmla="*/ 1375090 w 1375616"/>
                      <a:gd name="connsiteY3" fmla="*/ 2224033 h 2639101"/>
                      <a:gd name="connsiteX4" fmla="*/ 1062322 w 1375616"/>
                      <a:gd name="connsiteY4" fmla="*/ 2639101 h 2639101"/>
                      <a:gd name="connsiteX5" fmla="*/ 887451 w 1375616"/>
                      <a:gd name="connsiteY5" fmla="*/ 2568214 h 2639101"/>
                      <a:gd name="connsiteX6" fmla="*/ 866253 w 1375616"/>
                      <a:gd name="connsiteY6" fmla="*/ 2545004 h 2639101"/>
                      <a:gd name="connsiteX7" fmla="*/ 830637 w 1375616"/>
                      <a:gd name="connsiteY7" fmla="*/ 2568214 h 2639101"/>
                      <a:gd name="connsiteX8" fmla="*/ 536829 w 1375616"/>
                      <a:gd name="connsiteY8" fmla="*/ 2639101 h 2639101"/>
                      <a:gd name="connsiteX9" fmla="*/ 11336 w 1375616"/>
                      <a:gd name="connsiteY9" fmla="*/ 2224033 h 2639101"/>
                      <a:gd name="connsiteX10" fmla="*/ 270129 w 1375616"/>
                      <a:gd name="connsiteY10" fmla="*/ 1300965 h 2639101"/>
                      <a:gd name="connsiteX0" fmla="*/ 271106 w 1376593"/>
                      <a:gd name="connsiteY0" fmla="*/ 1300983 h 2639119"/>
                      <a:gd name="connsiteX1" fmla="*/ 1314214 w 1376593"/>
                      <a:gd name="connsiteY1" fmla="*/ 270 h 2639119"/>
                      <a:gd name="connsiteX2" fmla="*/ 1228399 w 1376593"/>
                      <a:gd name="connsiteY2" fmla="*/ 1408933 h 2639119"/>
                      <a:gd name="connsiteX3" fmla="*/ 1376067 w 1376593"/>
                      <a:gd name="connsiteY3" fmla="*/ 2224051 h 2639119"/>
                      <a:gd name="connsiteX4" fmla="*/ 1063299 w 1376593"/>
                      <a:gd name="connsiteY4" fmla="*/ 2639119 h 2639119"/>
                      <a:gd name="connsiteX5" fmla="*/ 888428 w 1376593"/>
                      <a:gd name="connsiteY5" fmla="*/ 2568232 h 2639119"/>
                      <a:gd name="connsiteX6" fmla="*/ 867230 w 1376593"/>
                      <a:gd name="connsiteY6" fmla="*/ 2545022 h 2639119"/>
                      <a:gd name="connsiteX7" fmla="*/ 831614 w 1376593"/>
                      <a:gd name="connsiteY7" fmla="*/ 2568232 h 2639119"/>
                      <a:gd name="connsiteX8" fmla="*/ 537806 w 1376593"/>
                      <a:gd name="connsiteY8" fmla="*/ 2639119 h 2639119"/>
                      <a:gd name="connsiteX9" fmla="*/ 12313 w 1376593"/>
                      <a:gd name="connsiteY9" fmla="*/ 2224051 h 2639119"/>
                      <a:gd name="connsiteX10" fmla="*/ 271106 w 1376593"/>
                      <a:gd name="connsiteY10" fmla="*/ 1300983 h 2639119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  <a:cxn ang="0">
                        <a:pos x="connsiteX10" y="connsiteY10"/>
                      </a:cxn>
                    </a:cxnLst>
                    <a:rect l="l" t="t" r="r" b="b"/>
                    <a:pathLst>
                      <a:path w="1376593" h="2639119">
                        <a:moveTo>
                          <a:pt x="271106" y="1300983"/>
                        </a:moveTo>
                        <a:cubicBezTo>
                          <a:pt x="500789" y="866853"/>
                          <a:pt x="1154665" y="-17722"/>
                          <a:pt x="1314214" y="270"/>
                        </a:cubicBezTo>
                        <a:cubicBezTo>
                          <a:pt x="1473763" y="18262"/>
                          <a:pt x="1218090" y="1038303"/>
                          <a:pt x="1228399" y="1408933"/>
                        </a:cubicBezTo>
                        <a:cubicBezTo>
                          <a:pt x="1238708" y="1779563"/>
                          <a:pt x="1365484" y="1999970"/>
                          <a:pt x="1376067" y="2224051"/>
                        </a:cubicBezTo>
                        <a:cubicBezTo>
                          <a:pt x="1386650" y="2448132"/>
                          <a:pt x="1236036" y="2639119"/>
                          <a:pt x="1063299" y="2639119"/>
                        </a:cubicBezTo>
                        <a:cubicBezTo>
                          <a:pt x="998523" y="2639119"/>
                          <a:pt x="938346" y="2612987"/>
                          <a:pt x="888428" y="2568232"/>
                        </a:cubicBezTo>
                        <a:lnTo>
                          <a:pt x="867230" y="2545022"/>
                        </a:lnTo>
                        <a:lnTo>
                          <a:pt x="831614" y="2568232"/>
                        </a:lnTo>
                        <a:cubicBezTo>
                          <a:pt x="747745" y="2612987"/>
                          <a:pt x="646639" y="2639119"/>
                          <a:pt x="537806" y="2639119"/>
                        </a:cubicBezTo>
                        <a:cubicBezTo>
                          <a:pt x="247584" y="2639119"/>
                          <a:pt x="56763" y="2447074"/>
                          <a:pt x="12313" y="2224051"/>
                        </a:cubicBezTo>
                        <a:cubicBezTo>
                          <a:pt x="-32137" y="2001028"/>
                          <a:pt x="41423" y="1735113"/>
                          <a:pt x="271106" y="1300983"/>
                        </a:cubicBezTo>
                        <a:close/>
                      </a:path>
                    </a:pathLst>
                  </a:custGeom>
                  <a:solidFill>
                    <a:srgbClr val="DEEBF7">
                      <a:alpha val="50196"/>
                    </a:srgbClr>
                  </a:solidFill>
                  <a:ln w="6350" cap="flat" cmpd="sng" algn="ctr">
                    <a:solidFill>
                      <a:srgbClr val="00B0F0">
                        <a:alpha val="50000"/>
                      </a:srgbClr>
                    </a:solidFill>
                    <a:prstDash val="solid"/>
                    <a:miter lim="800000"/>
                  </a:ln>
                  <a:effectLst/>
                </p:spPr>
                <p:txBody>
                  <a:bodyPr wrap="square" rtlCol="0" anchor="ctr">
                    <a:noAutofit/>
                  </a:bodyPr>
                  <a:lstStyle/>
                  <a:p>
                    <a:pPr marL="0" marR="0" lvl="0" indent="0" algn="ctr" defTabSz="4572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游ゴシック" panose="020B0400000000000000" pitchFamily="50" charset="-128"/>
                      <a:cs typeface="+mn-cs"/>
                    </a:endParaRPr>
                  </a:p>
                </p:txBody>
              </p:sp>
              <p:sp>
                <p:nvSpPr>
                  <p:cNvPr id="511" name="星: 12 pt 510">
                    <a:extLst>
                      <a:ext uri="{FF2B5EF4-FFF2-40B4-BE49-F238E27FC236}">
                        <a16:creationId xmlns:a16="http://schemas.microsoft.com/office/drawing/2014/main" id="{95EDACF4-AFB8-48AD-B550-A39888162872}"/>
                      </a:ext>
                    </a:extLst>
                  </p:cNvPr>
                  <p:cNvSpPr/>
                  <p:nvPr/>
                </p:nvSpPr>
                <p:spPr>
                  <a:xfrm>
                    <a:off x="3560408" y="1606243"/>
                    <a:ext cx="866812" cy="480308"/>
                  </a:xfrm>
                  <a:prstGeom prst="star12">
                    <a:avLst>
                      <a:gd name="adj" fmla="val 44079"/>
                    </a:avLst>
                  </a:prstGeom>
                  <a:solidFill>
                    <a:srgbClr val="FFC000">
                      <a:lumMod val="40000"/>
                      <a:lumOff val="60000"/>
                    </a:srgbClr>
                  </a:solidFill>
                  <a:ln w="635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4572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游ゴシック" panose="020B0400000000000000" pitchFamily="50" charset="-128"/>
                      <a:cs typeface="+mn-cs"/>
                    </a:endParaRPr>
                  </a:p>
                </p:txBody>
              </p:sp>
              <p:sp>
                <p:nvSpPr>
                  <p:cNvPr id="512" name="楕円 511">
                    <a:extLst>
                      <a:ext uri="{FF2B5EF4-FFF2-40B4-BE49-F238E27FC236}">
                        <a16:creationId xmlns:a16="http://schemas.microsoft.com/office/drawing/2014/main" id="{632C2D86-EE17-4ADF-AF22-BA379C25F72C}"/>
                      </a:ext>
                    </a:extLst>
                  </p:cNvPr>
                  <p:cNvSpPr/>
                  <p:nvPr/>
                </p:nvSpPr>
                <p:spPr>
                  <a:xfrm>
                    <a:off x="3496094" y="965600"/>
                    <a:ext cx="974785" cy="974785"/>
                  </a:xfrm>
                  <a:prstGeom prst="ellipse">
                    <a:avLst/>
                  </a:prstGeom>
                  <a:solidFill>
                    <a:srgbClr val="FFC000"/>
                  </a:solidFill>
                  <a:ln w="635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4572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游ゴシック" panose="020B0400000000000000" pitchFamily="50" charset="-128"/>
                      <a:cs typeface="+mn-cs"/>
                    </a:endParaRPr>
                  </a:p>
                </p:txBody>
              </p:sp>
              <p:sp>
                <p:nvSpPr>
                  <p:cNvPr id="513" name="楕円 512">
                    <a:extLst>
                      <a:ext uri="{FF2B5EF4-FFF2-40B4-BE49-F238E27FC236}">
                        <a16:creationId xmlns:a16="http://schemas.microsoft.com/office/drawing/2014/main" id="{67925847-0E6A-469C-8AB2-CAA069D2CA73}"/>
                      </a:ext>
                    </a:extLst>
                  </p:cNvPr>
                  <p:cNvSpPr/>
                  <p:nvPr/>
                </p:nvSpPr>
                <p:spPr>
                  <a:xfrm rot="18900000" flipH="1">
                    <a:off x="3992728" y="1017628"/>
                    <a:ext cx="261578" cy="371897"/>
                  </a:xfrm>
                  <a:prstGeom prst="ellipse">
                    <a:avLst/>
                  </a:prstGeom>
                  <a:solidFill>
                    <a:sysClr val="windowText" lastClr="000000"/>
                  </a:solidFill>
                  <a:ln w="635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4572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游ゴシック" panose="020B0400000000000000" pitchFamily="50" charset="-128"/>
                      <a:cs typeface="+mn-cs"/>
                    </a:endParaRPr>
                  </a:p>
                </p:txBody>
              </p:sp>
              <p:sp>
                <p:nvSpPr>
                  <p:cNvPr id="514" name="フリーフォーム: 図形 513">
                    <a:extLst>
                      <a:ext uri="{FF2B5EF4-FFF2-40B4-BE49-F238E27FC236}">
                        <a16:creationId xmlns:a16="http://schemas.microsoft.com/office/drawing/2014/main" id="{A1699033-CC6F-4004-8863-35F1C11D903B}"/>
                      </a:ext>
                    </a:extLst>
                  </p:cNvPr>
                  <p:cNvSpPr/>
                  <p:nvPr/>
                </p:nvSpPr>
                <p:spPr>
                  <a:xfrm rot="3461253" flipH="1">
                    <a:off x="4424900" y="1327618"/>
                    <a:ext cx="662413" cy="452013"/>
                  </a:xfrm>
                  <a:custGeom>
                    <a:avLst/>
                    <a:gdLst>
                      <a:gd name="connsiteX0" fmla="*/ 71597 w 662413"/>
                      <a:gd name="connsiteY0" fmla="*/ 5872 h 452013"/>
                      <a:gd name="connsiteX1" fmla="*/ 117227 w 662413"/>
                      <a:gd name="connsiteY1" fmla="*/ 0 h 452013"/>
                      <a:gd name="connsiteX2" fmla="*/ 225242 w 662413"/>
                      <a:gd name="connsiteY2" fmla="*/ 45634 h 452013"/>
                      <a:gd name="connsiteX3" fmla="*/ 226939 w 662413"/>
                      <a:gd name="connsiteY3" fmla="*/ 50994 h 452013"/>
                      <a:gd name="connsiteX4" fmla="*/ 292718 w 662413"/>
                      <a:gd name="connsiteY4" fmla="*/ 60237 h 452013"/>
                      <a:gd name="connsiteX5" fmla="*/ 662413 w 662413"/>
                      <a:gd name="connsiteY5" fmla="*/ 441303 h 452013"/>
                      <a:gd name="connsiteX6" fmla="*/ 608000 w 662413"/>
                      <a:gd name="connsiteY6" fmla="*/ 452013 h 452013"/>
                      <a:gd name="connsiteX7" fmla="*/ 280370 w 662413"/>
                      <a:gd name="connsiteY7" fmla="*/ 114305 h 452013"/>
                      <a:gd name="connsiteX8" fmla="*/ 222703 w 662413"/>
                      <a:gd name="connsiteY8" fmla="*/ 106201 h 452013"/>
                      <a:gd name="connsiteX9" fmla="*/ 200119 w 662413"/>
                      <a:gd name="connsiteY9" fmla="*/ 127552 h 452013"/>
                      <a:gd name="connsiteX10" fmla="*/ 117227 w 662413"/>
                      <a:gd name="connsiteY10" fmla="*/ 149436 h 452013"/>
                      <a:gd name="connsiteX11" fmla="*/ 0 w 662413"/>
                      <a:gd name="connsiteY11" fmla="*/ 74718 h 452013"/>
                      <a:gd name="connsiteX12" fmla="*/ 71597 w 662413"/>
                      <a:gd name="connsiteY12" fmla="*/ 5872 h 452013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  <a:cxn ang="0">
                        <a:pos x="connsiteX10" y="connsiteY10"/>
                      </a:cxn>
                      <a:cxn ang="0">
                        <a:pos x="connsiteX11" y="connsiteY11"/>
                      </a:cxn>
                      <a:cxn ang="0">
                        <a:pos x="connsiteX12" y="connsiteY12"/>
                      </a:cxn>
                    </a:cxnLst>
                    <a:rect l="l" t="t" r="r" b="b"/>
                    <a:pathLst>
                      <a:path w="662413" h="452013">
                        <a:moveTo>
                          <a:pt x="71597" y="5872"/>
                        </a:moveTo>
                        <a:cubicBezTo>
                          <a:pt x="85622" y="2091"/>
                          <a:pt x="101041" y="0"/>
                          <a:pt x="117227" y="0"/>
                        </a:cubicBezTo>
                        <a:cubicBezTo>
                          <a:pt x="165784" y="0"/>
                          <a:pt x="207446" y="18817"/>
                          <a:pt x="225242" y="45634"/>
                        </a:cubicBezTo>
                        <a:lnTo>
                          <a:pt x="226939" y="50994"/>
                        </a:lnTo>
                        <a:lnTo>
                          <a:pt x="292718" y="60237"/>
                        </a:lnTo>
                        <a:cubicBezTo>
                          <a:pt x="477861" y="102434"/>
                          <a:pt x="624770" y="250055"/>
                          <a:pt x="662413" y="441303"/>
                        </a:cubicBezTo>
                        <a:lnTo>
                          <a:pt x="608000" y="452013"/>
                        </a:lnTo>
                        <a:cubicBezTo>
                          <a:pt x="574641" y="282524"/>
                          <a:pt x="444447" y="151700"/>
                          <a:pt x="280370" y="114305"/>
                        </a:cubicBezTo>
                        <a:lnTo>
                          <a:pt x="222703" y="106201"/>
                        </a:lnTo>
                        <a:lnTo>
                          <a:pt x="200119" y="127552"/>
                        </a:lnTo>
                        <a:cubicBezTo>
                          <a:pt x="178905" y="141073"/>
                          <a:pt x="149599" y="149436"/>
                          <a:pt x="117227" y="149436"/>
                        </a:cubicBezTo>
                        <a:cubicBezTo>
                          <a:pt x="52484" y="149436"/>
                          <a:pt x="0" y="115984"/>
                          <a:pt x="0" y="74718"/>
                        </a:cubicBezTo>
                        <a:cubicBezTo>
                          <a:pt x="0" y="43769"/>
                          <a:pt x="29522" y="17214"/>
                          <a:pt x="71597" y="5872"/>
                        </a:cubicBezTo>
                        <a:close/>
                      </a:path>
                    </a:pathLst>
                  </a:custGeom>
                  <a:grpFill/>
                  <a:ln w="635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wrap="square" rtlCol="0" anchor="ctr">
                    <a:noAutofit/>
                  </a:bodyPr>
                  <a:lstStyle/>
                  <a:p>
                    <a:pPr marL="0" marR="0" lvl="0" indent="0" algn="ctr" defTabSz="4572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游ゴシック" panose="020B0400000000000000" pitchFamily="50" charset="-128"/>
                      <a:cs typeface="+mn-cs"/>
                    </a:endParaRPr>
                  </a:p>
                </p:txBody>
              </p:sp>
            </p:grpSp>
            <p:grpSp>
              <p:nvGrpSpPr>
                <p:cNvPr id="499" name="グループ化 498">
                  <a:extLst>
                    <a:ext uri="{FF2B5EF4-FFF2-40B4-BE49-F238E27FC236}">
                      <a16:creationId xmlns:a16="http://schemas.microsoft.com/office/drawing/2014/main" id="{DE46ED23-FD76-4061-BD1A-6E23CC389429}"/>
                    </a:ext>
                  </a:extLst>
                </p:cNvPr>
                <p:cNvGrpSpPr/>
                <p:nvPr/>
              </p:nvGrpSpPr>
              <p:grpSpPr>
                <a:xfrm rot="900000">
                  <a:off x="1043276" y="2363035"/>
                  <a:ext cx="569991" cy="441669"/>
                  <a:chOff x="1056449" y="2819921"/>
                  <a:chExt cx="569991" cy="441669"/>
                </a:xfrm>
              </p:grpSpPr>
              <p:sp>
                <p:nvSpPr>
                  <p:cNvPr id="500" name="フリーフォーム: 図形 499">
                    <a:extLst>
                      <a:ext uri="{FF2B5EF4-FFF2-40B4-BE49-F238E27FC236}">
                        <a16:creationId xmlns:a16="http://schemas.microsoft.com/office/drawing/2014/main" id="{CB2647A9-F35C-4358-8CD5-D0043077A771}"/>
                      </a:ext>
                    </a:extLst>
                  </p:cNvPr>
                  <p:cNvSpPr/>
                  <p:nvPr/>
                </p:nvSpPr>
                <p:spPr>
                  <a:xfrm rot="16200000">
                    <a:off x="1120610" y="2755760"/>
                    <a:ext cx="441669" cy="569991"/>
                  </a:xfrm>
                  <a:custGeom>
                    <a:avLst/>
                    <a:gdLst>
                      <a:gd name="connsiteX0" fmla="*/ 468343 w 936686"/>
                      <a:gd name="connsiteY0" fmla="*/ 0 h 1220480"/>
                      <a:gd name="connsiteX1" fmla="*/ 799512 w 936686"/>
                      <a:gd name="connsiteY1" fmla="*/ 137174 h 1220480"/>
                      <a:gd name="connsiteX2" fmla="*/ 799512 w 936686"/>
                      <a:gd name="connsiteY2" fmla="*/ 799512 h 1220480"/>
                      <a:gd name="connsiteX3" fmla="*/ 468343 w 936686"/>
                      <a:gd name="connsiteY3" fmla="*/ 1220480 h 1220480"/>
                      <a:gd name="connsiteX4" fmla="*/ 137174 w 936686"/>
                      <a:gd name="connsiteY4" fmla="*/ 799512 h 1220480"/>
                      <a:gd name="connsiteX5" fmla="*/ 137174 w 936686"/>
                      <a:gd name="connsiteY5" fmla="*/ 137174 h 1220480"/>
                      <a:gd name="connsiteX6" fmla="*/ 468343 w 936686"/>
                      <a:gd name="connsiteY6" fmla="*/ 0 h 1220480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</a:cxnLst>
                    <a:rect l="l" t="t" r="r" b="b"/>
                    <a:pathLst>
                      <a:path w="936686" h="1220480">
                        <a:moveTo>
                          <a:pt x="468343" y="0"/>
                        </a:moveTo>
                        <a:cubicBezTo>
                          <a:pt x="588203" y="0"/>
                          <a:pt x="708062" y="45725"/>
                          <a:pt x="799512" y="137174"/>
                        </a:cubicBezTo>
                        <a:cubicBezTo>
                          <a:pt x="982411" y="320074"/>
                          <a:pt x="982411" y="616612"/>
                          <a:pt x="799512" y="799512"/>
                        </a:cubicBezTo>
                        <a:cubicBezTo>
                          <a:pt x="674156" y="924868"/>
                          <a:pt x="563767" y="1065190"/>
                          <a:pt x="468343" y="1220480"/>
                        </a:cubicBezTo>
                        <a:cubicBezTo>
                          <a:pt x="372920" y="1065190"/>
                          <a:pt x="262530" y="924868"/>
                          <a:pt x="137174" y="799512"/>
                        </a:cubicBezTo>
                        <a:cubicBezTo>
                          <a:pt x="-45725" y="616612"/>
                          <a:pt x="-45725" y="320074"/>
                          <a:pt x="137174" y="137174"/>
                        </a:cubicBezTo>
                        <a:cubicBezTo>
                          <a:pt x="228624" y="45725"/>
                          <a:pt x="348484" y="0"/>
                          <a:pt x="468343" y="0"/>
                        </a:cubicBezTo>
                        <a:close/>
                      </a:path>
                    </a:pathLst>
                  </a:custGeom>
                  <a:solidFill>
                    <a:srgbClr val="FFC000"/>
                  </a:solidFill>
                  <a:ln w="635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wrap="square" rtlCol="0" anchor="ctr">
                    <a:noAutofit/>
                  </a:bodyPr>
                  <a:lstStyle/>
                  <a:p>
                    <a:pPr marL="0" marR="0" lvl="0" indent="0" algn="ctr" defTabSz="4572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游ゴシック" panose="020B0400000000000000" pitchFamily="50" charset="-128"/>
                      <a:cs typeface="+mn-cs"/>
                    </a:endParaRPr>
                  </a:p>
                </p:txBody>
              </p:sp>
              <p:sp>
                <p:nvSpPr>
                  <p:cNvPr id="501" name="フリーフォーム: 図形 500">
                    <a:extLst>
                      <a:ext uri="{FF2B5EF4-FFF2-40B4-BE49-F238E27FC236}">
                        <a16:creationId xmlns:a16="http://schemas.microsoft.com/office/drawing/2014/main" id="{A52B3B5F-A34F-4321-BDA6-92D7D8FCD20B}"/>
                      </a:ext>
                    </a:extLst>
                  </p:cNvPr>
                  <p:cNvSpPr/>
                  <p:nvPr/>
                </p:nvSpPr>
                <p:spPr>
                  <a:xfrm rot="16200000">
                    <a:off x="1000581" y="2956620"/>
                    <a:ext cx="439407" cy="168271"/>
                  </a:xfrm>
                  <a:custGeom>
                    <a:avLst/>
                    <a:gdLst>
                      <a:gd name="connsiteX0" fmla="*/ 120534 w 1045603"/>
                      <a:gd name="connsiteY0" fmla="*/ 0 h 400414"/>
                      <a:gd name="connsiteX1" fmla="*/ 274783 w 1045603"/>
                      <a:gd name="connsiteY1" fmla="*/ 23103 h 400414"/>
                      <a:gd name="connsiteX2" fmla="*/ 522801 w 1045603"/>
                      <a:gd name="connsiteY2" fmla="*/ 35289 h 400414"/>
                      <a:gd name="connsiteX3" fmla="*/ 770819 w 1045603"/>
                      <a:gd name="connsiteY3" fmla="*/ 23103 h 400414"/>
                      <a:gd name="connsiteX4" fmla="*/ 925068 w 1045603"/>
                      <a:gd name="connsiteY4" fmla="*/ 0 h 400414"/>
                      <a:gd name="connsiteX5" fmla="*/ 961718 w 1045603"/>
                      <a:gd name="connsiteY5" fmla="*/ 44439 h 400414"/>
                      <a:gd name="connsiteX6" fmla="*/ 1038675 w 1045603"/>
                      <a:gd name="connsiteY6" fmla="*/ 231415 h 400414"/>
                      <a:gd name="connsiteX7" fmla="*/ 1045603 w 1045603"/>
                      <a:gd name="connsiteY7" fmla="*/ 303009 h 400414"/>
                      <a:gd name="connsiteX8" fmla="*/ 1039410 w 1045603"/>
                      <a:gd name="connsiteY8" fmla="*/ 306064 h 400414"/>
                      <a:gd name="connsiteX9" fmla="*/ 522801 w 1045603"/>
                      <a:gd name="connsiteY9" fmla="*/ 400414 h 400414"/>
                      <a:gd name="connsiteX10" fmla="*/ 6192 w 1045603"/>
                      <a:gd name="connsiteY10" fmla="*/ 306064 h 400414"/>
                      <a:gd name="connsiteX11" fmla="*/ 0 w 1045603"/>
                      <a:gd name="connsiteY11" fmla="*/ 303009 h 400414"/>
                      <a:gd name="connsiteX12" fmla="*/ 6928 w 1045603"/>
                      <a:gd name="connsiteY12" fmla="*/ 231415 h 400414"/>
                      <a:gd name="connsiteX13" fmla="*/ 83884 w 1045603"/>
                      <a:gd name="connsiteY13" fmla="*/ 44439 h 400414"/>
                      <a:gd name="connsiteX14" fmla="*/ 120534 w 1045603"/>
                      <a:gd name="connsiteY14" fmla="*/ 0 h 400414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  <a:cxn ang="0">
                        <a:pos x="connsiteX10" y="connsiteY10"/>
                      </a:cxn>
                      <a:cxn ang="0">
                        <a:pos x="connsiteX11" y="connsiteY11"/>
                      </a:cxn>
                      <a:cxn ang="0">
                        <a:pos x="connsiteX12" y="connsiteY12"/>
                      </a:cxn>
                      <a:cxn ang="0">
                        <a:pos x="connsiteX13" y="connsiteY13"/>
                      </a:cxn>
                      <a:cxn ang="0">
                        <a:pos x="connsiteX14" y="connsiteY14"/>
                      </a:cxn>
                    </a:cxnLst>
                    <a:rect l="l" t="t" r="r" b="b"/>
                    <a:pathLst>
                      <a:path w="1045603" h="400414">
                        <a:moveTo>
                          <a:pt x="120534" y="0"/>
                        </a:moveTo>
                        <a:lnTo>
                          <a:pt x="274783" y="23103"/>
                        </a:lnTo>
                        <a:cubicBezTo>
                          <a:pt x="356350" y="31174"/>
                          <a:pt x="439285" y="35289"/>
                          <a:pt x="522801" y="35289"/>
                        </a:cubicBezTo>
                        <a:cubicBezTo>
                          <a:pt x="606318" y="35289"/>
                          <a:pt x="689252" y="31174"/>
                          <a:pt x="770819" y="23103"/>
                        </a:cubicBezTo>
                        <a:lnTo>
                          <a:pt x="925068" y="0"/>
                        </a:lnTo>
                        <a:lnTo>
                          <a:pt x="961718" y="44439"/>
                        </a:lnTo>
                        <a:cubicBezTo>
                          <a:pt x="1000197" y="102160"/>
                          <a:pt x="1025849" y="165801"/>
                          <a:pt x="1038675" y="231415"/>
                        </a:cubicBezTo>
                        <a:lnTo>
                          <a:pt x="1045603" y="303009"/>
                        </a:lnTo>
                        <a:lnTo>
                          <a:pt x="1039410" y="306064"/>
                        </a:lnTo>
                        <a:cubicBezTo>
                          <a:pt x="891941" y="365632"/>
                          <a:pt x="714165" y="400414"/>
                          <a:pt x="522801" y="400414"/>
                        </a:cubicBezTo>
                        <a:cubicBezTo>
                          <a:pt x="331438" y="400414"/>
                          <a:pt x="153661" y="365632"/>
                          <a:pt x="6192" y="306064"/>
                        </a:cubicBezTo>
                        <a:lnTo>
                          <a:pt x="0" y="303009"/>
                        </a:lnTo>
                        <a:lnTo>
                          <a:pt x="6928" y="231415"/>
                        </a:lnTo>
                        <a:cubicBezTo>
                          <a:pt x="19754" y="165801"/>
                          <a:pt x="45406" y="102160"/>
                          <a:pt x="83884" y="44439"/>
                        </a:cubicBezTo>
                        <a:lnTo>
                          <a:pt x="120534" y="0"/>
                        </a:lnTo>
                        <a:close/>
                      </a:path>
                    </a:pathLst>
                  </a:custGeom>
                  <a:solidFill>
                    <a:sysClr val="windowText" lastClr="000000"/>
                  </a:solidFill>
                  <a:ln w="635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wrap="square" rtlCol="0" anchor="ctr">
                    <a:noAutofit/>
                  </a:bodyPr>
                  <a:lstStyle/>
                  <a:p>
                    <a:pPr marL="0" marR="0" lvl="0" indent="0" algn="ctr" defTabSz="4572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游ゴシック" panose="020B0400000000000000" pitchFamily="50" charset="-128"/>
                      <a:cs typeface="+mn-cs"/>
                    </a:endParaRPr>
                  </a:p>
                </p:txBody>
              </p:sp>
              <p:sp>
                <p:nvSpPr>
                  <p:cNvPr id="502" name="フリーフォーム: 図形 501">
                    <a:extLst>
                      <a:ext uri="{FF2B5EF4-FFF2-40B4-BE49-F238E27FC236}">
                        <a16:creationId xmlns:a16="http://schemas.microsoft.com/office/drawing/2014/main" id="{82B3C5E4-AFC9-480C-AFFC-CF01BA794DB6}"/>
                      </a:ext>
                    </a:extLst>
                  </p:cNvPr>
                  <p:cNvSpPr/>
                  <p:nvPr/>
                </p:nvSpPr>
                <p:spPr>
                  <a:xfrm rot="16200000">
                    <a:off x="1213382" y="2953166"/>
                    <a:ext cx="421777" cy="175178"/>
                  </a:xfrm>
                  <a:custGeom>
                    <a:avLst/>
                    <a:gdLst>
                      <a:gd name="connsiteX0" fmla="*/ 1003651 w 1003651"/>
                      <a:gd name="connsiteY0" fmla="*/ 0 h 416851"/>
                      <a:gd name="connsiteX1" fmla="*/ 988840 w 1003651"/>
                      <a:gd name="connsiteY1" fmla="*/ 49499 h 416851"/>
                      <a:gd name="connsiteX2" fmla="*/ 873405 w 1003651"/>
                      <a:gd name="connsiteY2" fmla="*/ 221676 h 416851"/>
                      <a:gd name="connsiteX3" fmla="*/ 712709 w 1003651"/>
                      <a:gd name="connsiteY3" fmla="*/ 401049 h 416851"/>
                      <a:gd name="connsiteX4" fmla="*/ 688040 w 1003651"/>
                      <a:gd name="connsiteY4" fmla="*/ 405627 h 416851"/>
                      <a:gd name="connsiteX5" fmla="*/ 501825 w 1003651"/>
                      <a:gd name="connsiteY5" fmla="*/ 416851 h 416851"/>
                      <a:gd name="connsiteX6" fmla="*/ 315610 w 1003651"/>
                      <a:gd name="connsiteY6" fmla="*/ 405627 h 416851"/>
                      <a:gd name="connsiteX7" fmla="*/ 290943 w 1003651"/>
                      <a:gd name="connsiteY7" fmla="*/ 401049 h 416851"/>
                      <a:gd name="connsiteX8" fmla="*/ 130245 w 1003651"/>
                      <a:gd name="connsiteY8" fmla="*/ 221676 h 416851"/>
                      <a:gd name="connsiteX9" fmla="*/ 14810 w 1003651"/>
                      <a:gd name="connsiteY9" fmla="*/ 49499 h 416851"/>
                      <a:gd name="connsiteX10" fmla="*/ 0 w 1003651"/>
                      <a:gd name="connsiteY10" fmla="*/ 0 h 416851"/>
                      <a:gd name="connsiteX11" fmla="*/ 13996 w 1003651"/>
                      <a:gd name="connsiteY11" fmla="*/ 3621 h 416851"/>
                      <a:gd name="connsiteX12" fmla="*/ 501825 w 1003651"/>
                      <a:gd name="connsiteY12" fmla="*/ 51726 h 416851"/>
                      <a:gd name="connsiteX13" fmla="*/ 989654 w 1003651"/>
                      <a:gd name="connsiteY13" fmla="*/ 3621 h 416851"/>
                      <a:gd name="connsiteX14" fmla="*/ 1003651 w 1003651"/>
                      <a:gd name="connsiteY14" fmla="*/ 0 h 416851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  <a:cxn ang="0">
                        <a:pos x="connsiteX10" y="connsiteY10"/>
                      </a:cxn>
                      <a:cxn ang="0">
                        <a:pos x="connsiteX11" y="connsiteY11"/>
                      </a:cxn>
                      <a:cxn ang="0">
                        <a:pos x="connsiteX12" y="connsiteY12"/>
                      </a:cxn>
                      <a:cxn ang="0">
                        <a:pos x="connsiteX13" y="connsiteY13"/>
                      </a:cxn>
                      <a:cxn ang="0">
                        <a:pos x="connsiteX14" y="connsiteY14"/>
                      </a:cxn>
                    </a:cxnLst>
                    <a:rect l="l" t="t" r="r" b="b"/>
                    <a:pathLst>
                      <a:path w="1003651" h="416851">
                        <a:moveTo>
                          <a:pt x="1003651" y="0"/>
                        </a:moveTo>
                        <a:lnTo>
                          <a:pt x="988840" y="49499"/>
                        </a:lnTo>
                        <a:cubicBezTo>
                          <a:pt x="963188" y="112153"/>
                          <a:pt x="924710" y="170861"/>
                          <a:pt x="873405" y="221676"/>
                        </a:cubicBezTo>
                        <a:lnTo>
                          <a:pt x="712709" y="401049"/>
                        </a:lnTo>
                        <a:lnTo>
                          <a:pt x="688040" y="405627"/>
                        </a:lnTo>
                        <a:cubicBezTo>
                          <a:pt x="627891" y="412986"/>
                          <a:pt x="565613" y="416851"/>
                          <a:pt x="501825" y="416851"/>
                        </a:cubicBezTo>
                        <a:cubicBezTo>
                          <a:pt x="438037" y="416851"/>
                          <a:pt x="375759" y="412986"/>
                          <a:pt x="315610" y="405627"/>
                        </a:cubicBezTo>
                        <a:lnTo>
                          <a:pt x="290943" y="401049"/>
                        </a:lnTo>
                        <a:lnTo>
                          <a:pt x="130245" y="221676"/>
                        </a:lnTo>
                        <a:cubicBezTo>
                          <a:pt x="78941" y="170861"/>
                          <a:pt x="40463" y="112153"/>
                          <a:pt x="14810" y="49499"/>
                        </a:cubicBezTo>
                        <a:lnTo>
                          <a:pt x="0" y="0"/>
                        </a:lnTo>
                        <a:lnTo>
                          <a:pt x="13996" y="3621"/>
                        </a:lnTo>
                        <a:cubicBezTo>
                          <a:pt x="170088" y="35266"/>
                          <a:pt x="334792" y="51726"/>
                          <a:pt x="501825" y="51726"/>
                        </a:cubicBezTo>
                        <a:cubicBezTo>
                          <a:pt x="668858" y="51726"/>
                          <a:pt x="833562" y="35266"/>
                          <a:pt x="989654" y="3621"/>
                        </a:cubicBezTo>
                        <a:lnTo>
                          <a:pt x="1003651" y="0"/>
                        </a:lnTo>
                        <a:close/>
                      </a:path>
                    </a:pathLst>
                  </a:custGeom>
                  <a:solidFill>
                    <a:sysClr val="windowText" lastClr="000000"/>
                  </a:solidFill>
                  <a:ln w="635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wrap="square" rtlCol="0" anchor="ctr">
                    <a:noAutofit/>
                  </a:bodyPr>
                  <a:lstStyle/>
                  <a:p>
                    <a:pPr marL="0" marR="0" lvl="0" indent="0" algn="ctr" defTabSz="4572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游ゴシック" panose="020B0400000000000000" pitchFamily="50" charset="-128"/>
                      <a:cs typeface="+mn-cs"/>
                    </a:endParaRPr>
                  </a:p>
                </p:txBody>
              </p:sp>
            </p:grpSp>
          </p:grpSp>
          <p:grpSp>
            <p:nvGrpSpPr>
              <p:cNvPr id="409" name="グループ化 408">
                <a:extLst>
                  <a:ext uri="{FF2B5EF4-FFF2-40B4-BE49-F238E27FC236}">
                    <a16:creationId xmlns:a16="http://schemas.microsoft.com/office/drawing/2014/main" id="{65A8C662-4093-4FCF-8BC2-6F713FFDD39F}"/>
                  </a:ext>
                </a:extLst>
              </p:cNvPr>
              <p:cNvGrpSpPr/>
              <p:nvPr/>
            </p:nvGrpSpPr>
            <p:grpSpPr>
              <a:xfrm flipH="1">
                <a:off x="6179827" y="2701019"/>
                <a:ext cx="269891" cy="244891"/>
                <a:chOff x="291237" y="1759579"/>
                <a:chExt cx="1322030" cy="1199569"/>
              </a:xfrm>
            </p:grpSpPr>
            <p:grpSp>
              <p:nvGrpSpPr>
                <p:cNvPr id="476" name="グループ化 475">
                  <a:extLst>
                    <a:ext uri="{FF2B5EF4-FFF2-40B4-BE49-F238E27FC236}">
                      <a16:creationId xmlns:a16="http://schemas.microsoft.com/office/drawing/2014/main" id="{100C2C4D-3165-4C65-A855-FBD7587CCC81}"/>
                    </a:ext>
                  </a:extLst>
                </p:cNvPr>
                <p:cNvGrpSpPr/>
                <p:nvPr/>
              </p:nvGrpSpPr>
              <p:grpSpPr>
                <a:xfrm rot="20896863">
                  <a:off x="551501" y="2626622"/>
                  <a:ext cx="543069" cy="282617"/>
                  <a:chOff x="706241" y="3965766"/>
                  <a:chExt cx="543069" cy="282617"/>
                </a:xfrm>
              </p:grpSpPr>
              <p:sp>
                <p:nvSpPr>
                  <p:cNvPr id="494" name="フリーフォーム: 図形 493">
                    <a:extLst>
                      <a:ext uri="{FF2B5EF4-FFF2-40B4-BE49-F238E27FC236}">
                        <a16:creationId xmlns:a16="http://schemas.microsoft.com/office/drawing/2014/main" id="{91DC64E3-8414-4EE6-920E-0B87AA79FE0E}"/>
                      </a:ext>
                    </a:extLst>
                  </p:cNvPr>
                  <p:cNvSpPr/>
                  <p:nvPr/>
                </p:nvSpPr>
                <p:spPr>
                  <a:xfrm rot="9145372" flipH="1">
                    <a:off x="706241" y="3984583"/>
                    <a:ext cx="331077" cy="263800"/>
                  </a:xfrm>
                  <a:custGeom>
                    <a:avLst/>
                    <a:gdLst>
                      <a:gd name="connsiteX0" fmla="*/ 167999 w 1174023"/>
                      <a:gd name="connsiteY0" fmla="*/ 0 h 935456"/>
                      <a:gd name="connsiteX1" fmla="*/ 221044 w 1174023"/>
                      <a:gd name="connsiteY1" fmla="*/ 11202 h 935456"/>
                      <a:gd name="connsiteX2" fmla="*/ 177308 w 1174023"/>
                      <a:gd name="connsiteY2" fmla="*/ 180322 h 935456"/>
                      <a:gd name="connsiteX3" fmla="*/ 346676 w 1174023"/>
                      <a:gd name="connsiteY3" fmla="*/ 812413 h 935456"/>
                      <a:gd name="connsiteX4" fmla="*/ 415103 w 1174023"/>
                      <a:gd name="connsiteY4" fmla="*/ 872870 h 935456"/>
                      <a:gd name="connsiteX5" fmla="*/ 416037 w 1174023"/>
                      <a:gd name="connsiteY5" fmla="*/ 872811 h 935456"/>
                      <a:gd name="connsiteX6" fmla="*/ 1174023 w 1174023"/>
                      <a:gd name="connsiteY6" fmla="*/ 872389 h 935456"/>
                      <a:gd name="connsiteX7" fmla="*/ 1174023 w 1174023"/>
                      <a:gd name="connsiteY7" fmla="*/ 935223 h 935456"/>
                      <a:gd name="connsiteX8" fmla="*/ 406417 w 1174023"/>
                      <a:gd name="connsiteY8" fmla="*/ 935456 h 935456"/>
                      <a:gd name="connsiteX9" fmla="*/ 285658 w 1174023"/>
                      <a:gd name="connsiteY9" fmla="*/ 828762 h 935456"/>
                      <a:gd name="connsiteX10" fmla="*/ 112824 w 1174023"/>
                      <a:gd name="connsiteY10" fmla="*/ 183735 h 935456"/>
                      <a:gd name="connsiteX11" fmla="*/ 0 w 1174023"/>
                      <a:gd name="connsiteY11" fmla="*/ 73741 h 935456"/>
                      <a:gd name="connsiteX12" fmla="*/ 39553 w 1174023"/>
                      <a:gd name="connsiteY12" fmla="*/ 36661 h 935456"/>
                      <a:gd name="connsiteX13" fmla="*/ 134563 w 1174023"/>
                      <a:gd name="connsiteY13" fmla="*/ 129289 h 935456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  <a:cxn ang="0">
                        <a:pos x="connsiteX10" y="connsiteY10"/>
                      </a:cxn>
                      <a:cxn ang="0">
                        <a:pos x="connsiteX11" y="connsiteY11"/>
                      </a:cxn>
                      <a:cxn ang="0">
                        <a:pos x="connsiteX12" y="connsiteY12"/>
                      </a:cxn>
                      <a:cxn ang="0">
                        <a:pos x="connsiteX13" y="connsiteY13"/>
                      </a:cxn>
                    </a:cxnLst>
                    <a:rect l="l" t="t" r="r" b="b"/>
                    <a:pathLst>
                      <a:path w="1174023" h="935456">
                        <a:moveTo>
                          <a:pt x="167999" y="0"/>
                        </a:moveTo>
                        <a:lnTo>
                          <a:pt x="221044" y="11202"/>
                        </a:lnTo>
                        <a:lnTo>
                          <a:pt x="177308" y="180322"/>
                        </a:lnTo>
                        <a:lnTo>
                          <a:pt x="346676" y="812413"/>
                        </a:lnTo>
                        <a:cubicBezTo>
                          <a:pt x="355531" y="845460"/>
                          <a:pt x="383221" y="868431"/>
                          <a:pt x="415103" y="872870"/>
                        </a:cubicBezTo>
                        <a:lnTo>
                          <a:pt x="416037" y="872811"/>
                        </a:lnTo>
                        <a:lnTo>
                          <a:pt x="1174023" y="872389"/>
                        </a:lnTo>
                        <a:lnTo>
                          <a:pt x="1174023" y="935223"/>
                        </a:lnTo>
                        <a:lnTo>
                          <a:pt x="406417" y="935456"/>
                        </a:lnTo>
                        <a:cubicBezTo>
                          <a:pt x="350153" y="927623"/>
                          <a:pt x="301286" y="887084"/>
                          <a:pt x="285658" y="828762"/>
                        </a:cubicBezTo>
                        <a:lnTo>
                          <a:pt x="112824" y="183735"/>
                        </a:lnTo>
                        <a:lnTo>
                          <a:pt x="0" y="73741"/>
                        </a:lnTo>
                        <a:lnTo>
                          <a:pt x="39553" y="36661"/>
                        </a:lnTo>
                        <a:lnTo>
                          <a:pt x="134563" y="129289"/>
                        </a:lnTo>
                        <a:close/>
                      </a:path>
                    </a:pathLst>
                  </a:custGeom>
                  <a:solidFill>
                    <a:sysClr val="windowText" lastClr="000000"/>
                  </a:solidFill>
                  <a:ln w="635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wrap="square" rtlCol="0" anchor="ctr">
                    <a:noAutofit/>
                  </a:bodyPr>
                  <a:lstStyle/>
                  <a:p>
                    <a:pPr marL="0" marR="0" lvl="0" indent="0" algn="ctr" defTabSz="4572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dirty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游ゴシック" panose="020B0400000000000000" pitchFamily="50" charset="-128"/>
                      <a:cs typeface="+mn-cs"/>
                    </a:endParaRPr>
                  </a:p>
                </p:txBody>
              </p:sp>
              <p:sp>
                <p:nvSpPr>
                  <p:cNvPr id="495" name="フリーフォーム: 図形 494">
                    <a:extLst>
                      <a:ext uri="{FF2B5EF4-FFF2-40B4-BE49-F238E27FC236}">
                        <a16:creationId xmlns:a16="http://schemas.microsoft.com/office/drawing/2014/main" id="{D268C81C-C684-4FD0-9255-76FF7CE8A6D5}"/>
                      </a:ext>
                    </a:extLst>
                  </p:cNvPr>
                  <p:cNvSpPr/>
                  <p:nvPr/>
                </p:nvSpPr>
                <p:spPr>
                  <a:xfrm rot="2102994" flipH="1" flipV="1">
                    <a:off x="777867" y="3965766"/>
                    <a:ext cx="331077" cy="263800"/>
                  </a:xfrm>
                  <a:custGeom>
                    <a:avLst/>
                    <a:gdLst>
                      <a:gd name="connsiteX0" fmla="*/ 167999 w 1174023"/>
                      <a:gd name="connsiteY0" fmla="*/ 0 h 935456"/>
                      <a:gd name="connsiteX1" fmla="*/ 221044 w 1174023"/>
                      <a:gd name="connsiteY1" fmla="*/ 11202 h 935456"/>
                      <a:gd name="connsiteX2" fmla="*/ 177308 w 1174023"/>
                      <a:gd name="connsiteY2" fmla="*/ 180322 h 935456"/>
                      <a:gd name="connsiteX3" fmla="*/ 346676 w 1174023"/>
                      <a:gd name="connsiteY3" fmla="*/ 812413 h 935456"/>
                      <a:gd name="connsiteX4" fmla="*/ 415103 w 1174023"/>
                      <a:gd name="connsiteY4" fmla="*/ 872870 h 935456"/>
                      <a:gd name="connsiteX5" fmla="*/ 416037 w 1174023"/>
                      <a:gd name="connsiteY5" fmla="*/ 872811 h 935456"/>
                      <a:gd name="connsiteX6" fmla="*/ 1174023 w 1174023"/>
                      <a:gd name="connsiteY6" fmla="*/ 872389 h 935456"/>
                      <a:gd name="connsiteX7" fmla="*/ 1174023 w 1174023"/>
                      <a:gd name="connsiteY7" fmla="*/ 935223 h 935456"/>
                      <a:gd name="connsiteX8" fmla="*/ 406417 w 1174023"/>
                      <a:gd name="connsiteY8" fmla="*/ 935456 h 935456"/>
                      <a:gd name="connsiteX9" fmla="*/ 285658 w 1174023"/>
                      <a:gd name="connsiteY9" fmla="*/ 828762 h 935456"/>
                      <a:gd name="connsiteX10" fmla="*/ 112824 w 1174023"/>
                      <a:gd name="connsiteY10" fmla="*/ 183735 h 935456"/>
                      <a:gd name="connsiteX11" fmla="*/ 0 w 1174023"/>
                      <a:gd name="connsiteY11" fmla="*/ 73741 h 935456"/>
                      <a:gd name="connsiteX12" fmla="*/ 39553 w 1174023"/>
                      <a:gd name="connsiteY12" fmla="*/ 36661 h 935456"/>
                      <a:gd name="connsiteX13" fmla="*/ 134563 w 1174023"/>
                      <a:gd name="connsiteY13" fmla="*/ 129289 h 935456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  <a:cxn ang="0">
                        <a:pos x="connsiteX10" y="connsiteY10"/>
                      </a:cxn>
                      <a:cxn ang="0">
                        <a:pos x="connsiteX11" y="connsiteY11"/>
                      </a:cxn>
                      <a:cxn ang="0">
                        <a:pos x="connsiteX12" y="connsiteY12"/>
                      </a:cxn>
                      <a:cxn ang="0">
                        <a:pos x="connsiteX13" y="connsiteY13"/>
                      </a:cxn>
                    </a:cxnLst>
                    <a:rect l="l" t="t" r="r" b="b"/>
                    <a:pathLst>
                      <a:path w="1174023" h="935456">
                        <a:moveTo>
                          <a:pt x="167999" y="0"/>
                        </a:moveTo>
                        <a:lnTo>
                          <a:pt x="221044" y="11202"/>
                        </a:lnTo>
                        <a:lnTo>
                          <a:pt x="177308" y="180322"/>
                        </a:lnTo>
                        <a:lnTo>
                          <a:pt x="346676" y="812413"/>
                        </a:lnTo>
                        <a:cubicBezTo>
                          <a:pt x="355531" y="845460"/>
                          <a:pt x="383221" y="868431"/>
                          <a:pt x="415103" y="872870"/>
                        </a:cubicBezTo>
                        <a:lnTo>
                          <a:pt x="416037" y="872811"/>
                        </a:lnTo>
                        <a:lnTo>
                          <a:pt x="1174023" y="872389"/>
                        </a:lnTo>
                        <a:lnTo>
                          <a:pt x="1174023" y="935223"/>
                        </a:lnTo>
                        <a:lnTo>
                          <a:pt x="406417" y="935456"/>
                        </a:lnTo>
                        <a:cubicBezTo>
                          <a:pt x="350153" y="927623"/>
                          <a:pt x="301286" y="887084"/>
                          <a:pt x="285658" y="828762"/>
                        </a:cubicBezTo>
                        <a:lnTo>
                          <a:pt x="112824" y="183735"/>
                        </a:lnTo>
                        <a:lnTo>
                          <a:pt x="0" y="73741"/>
                        </a:lnTo>
                        <a:lnTo>
                          <a:pt x="39553" y="36661"/>
                        </a:lnTo>
                        <a:lnTo>
                          <a:pt x="134563" y="129289"/>
                        </a:lnTo>
                        <a:close/>
                      </a:path>
                    </a:pathLst>
                  </a:custGeom>
                  <a:solidFill>
                    <a:sysClr val="windowText" lastClr="000000"/>
                  </a:solidFill>
                  <a:ln w="635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wrap="square" rtlCol="0" anchor="ctr">
                    <a:noAutofit/>
                  </a:bodyPr>
                  <a:lstStyle/>
                  <a:p>
                    <a:pPr marL="0" marR="0" lvl="0" indent="0" algn="ctr" defTabSz="4572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游ゴシック" panose="020B0400000000000000" pitchFamily="50" charset="-128"/>
                      <a:cs typeface="+mn-cs"/>
                    </a:endParaRPr>
                  </a:p>
                </p:txBody>
              </p:sp>
              <p:sp>
                <p:nvSpPr>
                  <p:cNvPr id="496" name="フリーフォーム: 図形 495">
                    <a:extLst>
                      <a:ext uri="{FF2B5EF4-FFF2-40B4-BE49-F238E27FC236}">
                        <a16:creationId xmlns:a16="http://schemas.microsoft.com/office/drawing/2014/main" id="{2BAEB71B-164C-4CB6-82DA-71E19E55D449}"/>
                      </a:ext>
                    </a:extLst>
                  </p:cNvPr>
                  <p:cNvSpPr/>
                  <p:nvPr/>
                </p:nvSpPr>
                <p:spPr>
                  <a:xfrm rot="900000" flipH="1" flipV="1">
                    <a:off x="918234" y="3971728"/>
                    <a:ext cx="331076" cy="263799"/>
                  </a:xfrm>
                  <a:custGeom>
                    <a:avLst/>
                    <a:gdLst>
                      <a:gd name="connsiteX0" fmla="*/ 167999 w 1174023"/>
                      <a:gd name="connsiteY0" fmla="*/ 0 h 935456"/>
                      <a:gd name="connsiteX1" fmla="*/ 221044 w 1174023"/>
                      <a:gd name="connsiteY1" fmla="*/ 11202 h 935456"/>
                      <a:gd name="connsiteX2" fmla="*/ 177308 w 1174023"/>
                      <a:gd name="connsiteY2" fmla="*/ 180322 h 935456"/>
                      <a:gd name="connsiteX3" fmla="*/ 346676 w 1174023"/>
                      <a:gd name="connsiteY3" fmla="*/ 812413 h 935456"/>
                      <a:gd name="connsiteX4" fmla="*/ 415103 w 1174023"/>
                      <a:gd name="connsiteY4" fmla="*/ 872870 h 935456"/>
                      <a:gd name="connsiteX5" fmla="*/ 416037 w 1174023"/>
                      <a:gd name="connsiteY5" fmla="*/ 872811 h 935456"/>
                      <a:gd name="connsiteX6" fmla="*/ 1174023 w 1174023"/>
                      <a:gd name="connsiteY6" fmla="*/ 872389 h 935456"/>
                      <a:gd name="connsiteX7" fmla="*/ 1174023 w 1174023"/>
                      <a:gd name="connsiteY7" fmla="*/ 935223 h 935456"/>
                      <a:gd name="connsiteX8" fmla="*/ 406417 w 1174023"/>
                      <a:gd name="connsiteY8" fmla="*/ 935456 h 935456"/>
                      <a:gd name="connsiteX9" fmla="*/ 285658 w 1174023"/>
                      <a:gd name="connsiteY9" fmla="*/ 828762 h 935456"/>
                      <a:gd name="connsiteX10" fmla="*/ 112824 w 1174023"/>
                      <a:gd name="connsiteY10" fmla="*/ 183735 h 935456"/>
                      <a:gd name="connsiteX11" fmla="*/ 0 w 1174023"/>
                      <a:gd name="connsiteY11" fmla="*/ 73741 h 935456"/>
                      <a:gd name="connsiteX12" fmla="*/ 39553 w 1174023"/>
                      <a:gd name="connsiteY12" fmla="*/ 36661 h 935456"/>
                      <a:gd name="connsiteX13" fmla="*/ 134563 w 1174023"/>
                      <a:gd name="connsiteY13" fmla="*/ 129289 h 935456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  <a:cxn ang="0">
                        <a:pos x="connsiteX10" y="connsiteY10"/>
                      </a:cxn>
                      <a:cxn ang="0">
                        <a:pos x="connsiteX11" y="connsiteY11"/>
                      </a:cxn>
                      <a:cxn ang="0">
                        <a:pos x="connsiteX12" y="connsiteY12"/>
                      </a:cxn>
                      <a:cxn ang="0">
                        <a:pos x="connsiteX13" y="connsiteY13"/>
                      </a:cxn>
                    </a:cxnLst>
                    <a:rect l="l" t="t" r="r" b="b"/>
                    <a:pathLst>
                      <a:path w="1174023" h="935456">
                        <a:moveTo>
                          <a:pt x="167999" y="0"/>
                        </a:moveTo>
                        <a:lnTo>
                          <a:pt x="221044" y="11202"/>
                        </a:lnTo>
                        <a:lnTo>
                          <a:pt x="177308" y="180322"/>
                        </a:lnTo>
                        <a:lnTo>
                          <a:pt x="346676" y="812413"/>
                        </a:lnTo>
                        <a:cubicBezTo>
                          <a:pt x="355531" y="845460"/>
                          <a:pt x="383221" y="868431"/>
                          <a:pt x="415103" y="872870"/>
                        </a:cubicBezTo>
                        <a:lnTo>
                          <a:pt x="416037" y="872811"/>
                        </a:lnTo>
                        <a:lnTo>
                          <a:pt x="1174023" y="872389"/>
                        </a:lnTo>
                        <a:lnTo>
                          <a:pt x="1174023" y="935223"/>
                        </a:lnTo>
                        <a:lnTo>
                          <a:pt x="406417" y="935456"/>
                        </a:lnTo>
                        <a:cubicBezTo>
                          <a:pt x="350153" y="927623"/>
                          <a:pt x="301286" y="887084"/>
                          <a:pt x="285658" y="828762"/>
                        </a:cubicBezTo>
                        <a:lnTo>
                          <a:pt x="112824" y="183735"/>
                        </a:lnTo>
                        <a:lnTo>
                          <a:pt x="0" y="73741"/>
                        </a:lnTo>
                        <a:lnTo>
                          <a:pt x="39553" y="36661"/>
                        </a:lnTo>
                        <a:lnTo>
                          <a:pt x="134563" y="129289"/>
                        </a:lnTo>
                        <a:close/>
                      </a:path>
                    </a:pathLst>
                  </a:custGeom>
                  <a:solidFill>
                    <a:sysClr val="windowText" lastClr="000000"/>
                  </a:solidFill>
                  <a:ln w="635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wrap="square" rtlCol="0" anchor="ctr">
                    <a:noAutofit/>
                  </a:bodyPr>
                  <a:lstStyle/>
                  <a:p>
                    <a:pPr marL="0" marR="0" lvl="0" indent="0" algn="ctr" defTabSz="4572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dirty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游ゴシック" panose="020B0400000000000000" pitchFamily="50" charset="-128"/>
                      <a:cs typeface="+mn-cs"/>
                    </a:endParaRPr>
                  </a:p>
                </p:txBody>
              </p:sp>
            </p:grpSp>
            <p:grpSp>
              <p:nvGrpSpPr>
                <p:cNvPr id="477" name="グループ化 476">
                  <a:extLst>
                    <a:ext uri="{FF2B5EF4-FFF2-40B4-BE49-F238E27FC236}">
                      <a16:creationId xmlns:a16="http://schemas.microsoft.com/office/drawing/2014/main" id="{06AB3104-CB2F-44DF-B7B7-3740FE13F5E9}"/>
                    </a:ext>
                  </a:extLst>
                </p:cNvPr>
                <p:cNvGrpSpPr/>
                <p:nvPr/>
              </p:nvGrpSpPr>
              <p:grpSpPr>
                <a:xfrm rot="16200000">
                  <a:off x="303064" y="1747752"/>
                  <a:ext cx="1199569" cy="1223223"/>
                  <a:chOff x="2872498" y="965600"/>
                  <a:chExt cx="2854468" cy="2910755"/>
                </a:xfrm>
                <a:solidFill>
                  <a:sysClr val="windowText" lastClr="000000">
                    <a:lumMod val="65000"/>
                    <a:lumOff val="35000"/>
                  </a:sysClr>
                </a:solidFill>
              </p:grpSpPr>
              <p:sp>
                <p:nvSpPr>
                  <p:cNvPr id="482" name="フリーフォーム: 図形 481">
                    <a:extLst>
                      <a:ext uri="{FF2B5EF4-FFF2-40B4-BE49-F238E27FC236}">
                        <a16:creationId xmlns:a16="http://schemas.microsoft.com/office/drawing/2014/main" id="{C664F490-3551-428C-B11C-7B595B030B08}"/>
                      </a:ext>
                    </a:extLst>
                  </p:cNvPr>
                  <p:cNvSpPr/>
                  <p:nvPr/>
                </p:nvSpPr>
                <p:spPr>
                  <a:xfrm rot="19800000" flipH="1">
                    <a:off x="4637392" y="1530624"/>
                    <a:ext cx="1089574" cy="2088861"/>
                  </a:xfrm>
                  <a:custGeom>
                    <a:avLst/>
                    <a:gdLst>
                      <a:gd name="connsiteX0" fmla="*/ 525493 w 1363754"/>
                      <a:gd name="connsiteY0" fmla="*/ 0 h 830136"/>
                      <a:gd name="connsiteX1" fmla="*/ 819301 w 1363754"/>
                      <a:gd name="connsiteY1" fmla="*/ 70887 h 830136"/>
                      <a:gd name="connsiteX2" fmla="*/ 854917 w 1363754"/>
                      <a:gd name="connsiteY2" fmla="*/ 94098 h 830136"/>
                      <a:gd name="connsiteX3" fmla="*/ 876115 w 1363754"/>
                      <a:gd name="connsiteY3" fmla="*/ 70887 h 830136"/>
                      <a:gd name="connsiteX4" fmla="*/ 1050986 w 1363754"/>
                      <a:gd name="connsiteY4" fmla="*/ 0 h 830136"/>
                      <a:gd name="connsiteX5" fmla="*/ 1363754 w 1363754"/>
                      <a:gd name="connsiteY5" fmla="*/ 415068 h 830136"/>
                      <a:gd name="connsiteX6" fmla="*/ 1050986 w 1363754"/>
                      <a:gd name="connsiteY6" fmla="*/ 830136 h 830136"/>
                      <a:gd name="connsiteX7" fmla="*/ 876115 w 1363754"/>
                      <a:gd name="connsiteY7" fmla="*/ 759249 h 830136"/>
                      <a:gd name="connsiteX8" fmla="*/ 854917 w 1363754"/>
                      <a:gd name="connsiteY8" fmla="*/ 736039 h 830136"/>
                      <a:gd name="connsiteX9" fmla="*/ 819301 w 1363754"/>
                      <a:gd name="connsiteY9" fmla="*/ 759249 h 830136"/>
                      <a:gd name="connsiteX10" fmla="*/ 525493 w 1363754"/>
                      <a:gd name="connsiteY10" fmla="*/ 830136 h 830136"/>
                      <a:gd name="connsiteX11" fmla="*/ 0 w 1363754"/>
                      <a:gd name="connsiteY11" fmla="*/ 415068 h 830136"/>
                      <a:gd name="connsiteX12" fmla="*/ 525493 w 1363754"/>
                      <a:gd name="connsiteY12" fmla="*/ 0 h 830136"/>
                      <a:gd name="connsiteX0" fmla="*/ 525493 w 1363754"/>
                      <a:gd name="connsiteY0" fmla="*/ 0 h 830136"/>
                      <a:gd name="connsiteX1" fmla="*/ 819301 w 1363754"/>
                      <a:gd name="connsiteY1" fmla="*/ 70887 h 830136"/>
                      <a:gd name="connsiteX2" fmla="*/ 854917 w 1363754"/>
                      <a:gd name="connsiteY2" fmla="*/ 94098 h 830136"/>
                      <a:gd name="connsiteX3" fmla="*/ 1050986 w 1363754"/>
                      <a:gd name="connsiteY3" fmla="*/ 0 h 830136"/>
                      <a:gd name="connsiteX4" fmla="*/ 1363754 w 1363754"/>
                      <a:gd name="connsiteY4" fmla="*/ 415068 h 830136"/>
                      <a:gd name="connsiteX5" fmla="*/ 1050986 w 1363754"/>
                      <a:gd name="connsiteY5" fmla="*/ 830136 h 830136"/>
                      <a:gd name="connsiteX6" fmla="*/ 876115 w 1363754"/>
                      <a:gd name="connsiteY6" fmla="*/ 759249 h 830136"/>
                      <a:gd name="connsiteX7" fmla="*/ 854917 w 1363754"/>
                      <a:gd name="connsiteY7" fmla="*/ 736039 h 830136"/>
                      <a:gd name="connsiteX8" fmla="*/ 819301 w 1363754"/>
                      <a:gd name="connsiteY8" fmla="*/ 759249 h 830136"/>
                      <a:gd name="connsiteX9" fmla="*/ 525493 w 1363754"/>
                      <a:gd name="connsiteY9" fmla="*/ 830136 h 830136"/>
                      <a:gd name="connsiteX10" fmla="*/ 0 w 1363754"/>
                      <a:gd name="connsiteY10" fmla="*/ 415068 h 830136"/>
                      <a:gd name="connsiteX11" fmla="*/ 525493 w 1363754"/>
                      <a:gd name="connsiteY11" fmla="*/ 0 h 830136"/>
                      <a:gd name="connsiteX0" fmla="*/ 525493 w 1363754"/>
                      <a:gd name="connsiteY0" fmla="*/ 0 h 830136"/>
                      <a:gd name="connsiteX1" fmla="*/ 819301 w 1363754"/>
                      <a:gd name="connsiteY1" fmla="*/ 70887 h 830136"/>
                      <a:gd name="connsiteX2" fmla="*/ 1050986 w 1363754"/>
                      <a:gd name="connsiteY2" fmla="*/ 0 h 830136"/>
                      <a:gd name="connsiteX3" fmla="*/ 1363754 w 1363754"/>
                      <a:gd name="connsiteY3" fmla="*/ 415068 h 830136"/>
                      <a:gd name="connsiteX4" fmla="*/ 1050986 w 1363754"/>
                      <a:gd name="connsiteY4" fmla="*/ 830136 h 830136"/>
                      <a:gd name="connsiteX5" fmla="*/ 876115 w 1363754"/>
                      <a:gd name="connsiteY5" fmla="*/ 759249 h 830136"/>
                      <a:gd name="connsiteX6" fmla="*/ 854917 w 1363754"/>
                      <a:gd name="connsiteY6" fmla="*/ 736039 h 830136"/>
                      <a:gd name="connsiteX7" fmla="*/ 819301 w 1363754"/>
                      <a:gd name="connsiteY7" fmla="*/ 759249 h 830136"/>
                      <a:gd name="connsiteX8" fmla="*/ 525493 w 1363754"/>
                      <a:gd name="connsiteY8" fmla="*/ 830136 h 830136"/>
                      <a:gd name="connsiteX9" fmla="*/ 0 w 1363754"/>
                      <a:gd name="connsiteY9" fmla="*/ 415068 h 830136"/>
                      <a:gd name="connsiteX10" fmla="*/ 525493 w 1363754"/>
                      <a:gd name="connsiteY10" fmla="*/ 0 h 830136"/>
                      <a:gd name="connsiteX0" fmla="*/ 525493 w 1363754"/>
                      <a:gd name="connsiteY0" fmla="*/ 1682568 h 2512704"/>
                      <a:gd name="connsiteX1" fmla="*/ 1238401 w 1363754"/>
                      <a:gd name="connsiteY1" fmla="*/ 855 h 2512704"/>
                      <a:gd name="connsiteX2" fmla="*/ 1050986 w 1363754"/>
                      <a:gd name="connsiteY2" fmla="*/ 1682568 h 2512704"/>
                      <a:gd name="connsiteX3" fmla="*/ 1363754 w 1363754"/>
                      <a:gd name="connsiteY3" fmla="*/ 2097636 h 2512704"/>
                      <a:gd name="connsiteX4" fmla="*/ 1050986 w 1363754"/>
                      <a:gd name="connsiteY4" fmla="*/ 2512704 h 2512704"/>
                      <a:gd name="connsiteX5" fmla="*/ 876115 w 1363754"/>
                      <a:gd name="connsiteY5" fmla="*/ 2441817 h 2512704"/>
                      <a:gd name="connsiteX6" fmla="*/ 854917 w 1363754"/>
                      <a:gd name="connsiteY6" fmla="*/ 2418607 h 2512704"/>
                      <a:gd name="connsiteX7" fmla="*/ 819301 w 1363754"/>
                      <a:gd name="connsiteY7" fmla="*/ 2441817 h 2512704"/>
                      <a:gd name="connsiteX8" fmla="*/ 525493 w 1363754"/>
                      <a:gd name="connsiteY8" fmla="*/ 2512704 h 2512704"/>
                      <a:gd name="connsiteX9" fmla="*/ 0 w 1363754"/>
                      <a:gd name="connsiteY9" fmla="*/ 2097636 h 2512704"/>
                      <a:gd name="connsiteX10" fmla="*/ 525493 w 1363754"/>
                      <a:gd name="connsiteY10" fmla="*/ 1682568 h 2512704"/>
                      <a:gd name="connsiteX0" fmla="*/ 376672 w 1367333"/>
                      <a:gd name="connsiteY0" fmla="*/ 1244702 h 2512988"/>
                      <a:gd name="connsiteX1" fmla="*/ 1241980 w 1367333"/>
                      <a:gd name="connsiteY1" fmla="*/ 1139 h 2512988"/>
                      <a:gd name="connsiteX2" fmla="*/ 1054565 w 1367333"/>
                      <a:gd name="connsiteY2" fmla="*/ 1682852 h 2512988"/>
                      <a:gd name="connsiteX3" fmla="*/ 1367333 w 1367333"/>
                      <a:gd name="connsiteY3" fmla="*/ 2097920 h 2512988"/>
                      <a:gd name="connsiteX4" fmla="*/ 1054565 w 1367333"/>
                      <a:gd name="connsiteY4" fmla="*/ 2512988 h 2512988"/>
                      <a:gd name="connsiteX5" fmla="*/ 879694 w 1367333"/>
                      <a:gd name="connsiteY5" fmla="*/ 2442101 h 2512988"/>
                      <a:gd name="connsiteX6" fmla="*/ 858496 w 1367333"/>
                      <a:gd name="connsiteY6" fmla="*/ 2418891 h 2512988"/>
                      <a:gd name="connsiteX7" fmla="*/ 822880 w 1367333"/>
                      <a:gd name="connsiteY7" fmla="*/ 2442101 h 2512988"/>
                      <a:gd name="connsiteX8" fmla="*/ 529072 w 1367333"/>
                      <a:gd name="connsiteY8" fmla="*/ 2512988 h 2512988"/>
                      <a:gd name="connsiteX9" fmla="*/ 3579 w 1367333"/>
                      <a:gd name="connsiteY9" fmla="*/ 2097920 h 2512988"/>
                      <a:gd name="connsiteX10" fmla="*/ 376672 w 1367333"/>
                      <a:gd name="connsiteY10" fmla="*/ 1244702 h 2512988"/>
                      <a:gd name="connsiteX0" fmla="*/ 375471 w 1366132"/>
                      <a:gd name="connsiteY0" fmla="*/ 1245149 h 2513435"/>
                      <a:gd name="connsiteX1" fmla="*/ 1240779 w 1366132"/>
                      <a:gd name="connsiteY1" fmla="*/ 1586 h 2513435"/>
                      <a:gd name="connsiteX2" fmla="*/ 1053364 w 1366132"/>
                      <a:gd name="connsiteY2" fmla="*/ 1683299 h 2513435"/>
                      <a:gd name="connsiteX3" fmla="*/ 1366132 w 1366132"/>
                      <a:gd name="connsiteY3" fmla="*/ 2098367 h 2513435"/>
                      <a:gd name="connsiteX4" fmla="*/ 1053364 w 1366132"/>
                      <a:gd name="connsiteY4" fmla="*/ 2513435 h 2513435"/>
                      <a:gd name="connsiteX5" fmla="*/ 878493 w 1366132"/>
                      <a:gd name="connsiteY5" fmla="*/ 2442548 h 2513435"/>
                      <a:gd name="connsiteX6" fmla="*/ 857295 w 1366132"/>
                      <a:gd name="connsiteY6" fmla="*/ 2419338 h 2513435"/>
                      <a:gd name="connsiteX7" fmla="*/ 821679 w 1366132"/>
                      <a:gd name="connsiteY7" fmla="*/ 2442548 h 2513435"/>
                      <a:gd name="connsiteX8" fmla="*/ 527871 w 1366132"/>
                      <a:gd name="connsiteY8" fmla="*/ 2513435 h 2513435"/>
                      <a:gd name="connsiteX9" fmla="*/ 2378 w 1366132"/>
                      <a:gd name="connsiteY9" fmla="*/ 2098367 h 2513435"/>
                      <a:gd name="connsiteX10" fmla="*/ 375471 w 1366132"/>
                      <a:gd name="connsiteY10" fmla="*/ 1245149 h 2513435"/>
                      <a:gd name="connsiteX0" fmla="*/ 286828 w 1372739"/>
                      <a:gd name="connsiteY0" fmla="*/ 1188101 h 2513537"/>
                      <a:gd name="connsiteX1" fmla="*/ 1247386 w 1372739"/>
                      <a:gd name="connsiteY1" fmla="*/ 1688 h 2513537"/>
                      <a:gd name="connsiteX2" fmla="*/ 1059971 w 1372739"/>
                      <a:gd name="connsiteY2" fmla="*/ 1683401 h 2513537"/>
                      <a:gd name="connsiteX3" fmla="*/ 1372739 w 1372739"/>
                      <a:gd name="connsiteY3" fmla="*/ 2098469 h 2513537"/>
                      <a:gd name="connsiteX4" fmla="*/ 1059971 w 1372739"/>
                      <a:gd name="connsiteY4" fmla="*/ 2513537 h 2513537"/>
                      <a:gd name="connsiteX5" fmla="*/ 885100 w 1372739"/>
                      <a:gd name="connsiteY5" fmla="*/ 2442650 h 2513537"/>
                      <a:gd name="connsiteX6" fmla="*/ 863902 w 1372739"/>
                      <a:gd name="connsiteY6" fmla="*/ 2419440 h 2513537"/>
                      <a:gd name="connsiteX7" fmla="*/ 828286 w 1372739"/>
                      <a:gd name="connsiteY7" fmla="*/ 2442650 h 2513537"/>
                      <a:gd name="connsiteX8" fmla="*/ 534478 w 1372739"/>
                      <a:gd name="connsiteY8" fmla="*/ 2513537 h 2513537"/>
                      <a:gd name="connsiteX9" fmla="*/ 8985 w 1372739"/>
                      <a:gd name="connsiteY9" fmla="*/ 2098469 h 2513537"/>
                      <a:gd name="connsiteX10" fmla="*/ 286828 w 1372739"/>
                      <a:gd name="connsiteY10" fmla="*/ 1188101 h 2513537"/>
                      <a:gd name="connsiteX0" fmla="*/ 286828 w 1372897"/>
                      <a:gd name="connsiteY0" fmla="*/ 1188101 h 2513537"/>
                      <a:gd name="connsiteX1" fmla="*/ 1247386 w 1372897"/>
                      <a:gd name="connsiteY1" fmla="*/ 1688 h 2513537"/>
                      <a:gd name="connsiteX2" fmla="*/ 1104421 w 1372897"/>
                      <a:gd name="connsiteY2" fmla="*/ 1245251 h 2513537"/>
                      <a:gd name="connsiteX3" fmla="*/ 1372739 w 1372897"/>
                      <a:gd name="connsiteY3" fmla="*/ 2098469 h 2513537"/>
                      <a:gd name="connsiteX4" fmla="*/ 1059971 w 1372897"/>
                      <a:gd name="connsiteY4" fmla="*/ 2513537 h 2513537"/>
                      <a:gd name="connsiteX5" fmla="*/ 885100 w 1372897"/>
                      <a:gd name="connsiteY5" fmla="*/ 2442650 h 2513537"/>
                      <a:gd name="connsiteX6" fmla="*/ 863902 w 1372897"/>
                      <a:gd name="connsiteY6" fmla="*/ 2419440 h 2513537"/>
                      <a:gd name="connsiteX7" fmla="*/ 828286 w 1372897"/>
                      <a:gd name="connsiteY7" fmla="*/ 2442650 h 2513537"/>
                      <a:gd name="connsiteX8" fmla="*/ 534478 w 1372897"/>
                      <a:gd name="connsiteY8" fmla="*/ 2513537 h 2513537"/>
                      <a:gd name="connsiteX9" fmla="*/ 8985 w 1372897"/>
                      <a:gd name="connsiteY9" fmla="*/ 2098469 h 2513537"/>
                      <a:gd name="connsiteX10" fmla="*/ 286828 w 1372897"/>
                      <a:gd name="connsiteY10" fmla="*/ 1188101 h 2513537"/>
                      <a:gd name="connsiteX0" fmla="*/ 286828 w 1372901"/>
                      <a:gd name="connsiteY0" fmla="*/ 1188101 h 2513537"/>
                      <a:gd name="connsiteX1" fmla="*/ 1247386 w 1372901"/>
                      <a:gd name="connsiteY1" fmla="*/ 1688 h 2513537"/>
                      <a:gd name="connsiteX2" fmla="*/ 1104421 w 1372901"/>
                      <a:gd name="connsiteY2" fmla="*/ 1245251 h 2513537"/>
                      <a:gd name="connsiteX3" fmla="*/ 1372739 w 1372901"/>
                      <a:gd name="connsiteY3" fmla="*/ 2098469 h 2513537"/>
                      <a:gd name="connsiteX4" fmla="*/ 1059971 w 1372901"/>
                      <a:gd name="connsiteY4" fmla="*/ 2513537 h 2513537"/>
                      <a:gd name="connsiteX5" fmla="*/ 885100 w 1372901"/>
                      <a:gd name="connsiteY5" fmla="*/ 2442650 h 2513537"/>
                      <a:gd name="connsiteX6" fmla="*/ 863902 w 1372901"/>
                      <a:gd name="connsiteY6" fmla="*/ 2419440 h 2513537"/>
                      <a:gd name="connsiteX7" fmla="*/ 828286 w 1372901"/>
                      <a:gd name="connsiteY7" fmla="*/ 2442650 h 2513537"/>
                      <a:gd name="connsiteX8" fmla="*/ 534478 w 1372901"/>
                      <a:gd name="connsiteY8" fmla="*/ 2513537 h 2513537"/>
                      <a:gd name="connsiteX9" fmla="*/ 8985 w 1372901"/>
                      <a:gd name="connsiteY9" fmla="*/ 2098469 h 2513537"/>
                      <a:gd name="connsiteX10" fmla="*/ 286828 w 1372901"/>
                      <a:gd name="connsiteY10" fmla="*/ 1188101 h 2513537"/>
                      <a:gd name="connsiteX0" fmla="*/ 286828 w 1372901"/>
                      <a:gd name="connsiteY0" fmla="*/ 1188587 h 2514023"/>
                      <a:gd name="connsiteX1" fmla="*/ 1247386 w 1372901"/>
                      <a:gd name="connsiteY1" fmla="*/ 2174 h 2514023"/>
                      <a:gd name="connsiteX2" fmla="*/ 1104421 w 1372901"/>
                      <a:gd name="connsiteY2" fmla="*/ 1245737 h 2514023"/>
                      <a:gd name="connsiteX3" fmla="*/ 1372739 w 1372901"/>
                      <a:gd name="connsiteY3" fmla="*/ 2098955 h 2514023"/>
                      <a:gd name="connsiteX4" fmla="*/ 1059971 w 1372901"/>
                      <a:gd name="connsiteY4" fmla="*/ 2514023 h 2514023"/>
                      <a:gd name="connsiteX5" fmla="*/ 885100 w 1372901"/>
                      <a:gd name="connsiteY5" fmla="*/ 2443136 h 2514023"/>
                      <a:gd name="connsiteX6" fmla="*/ 863902 w 1372901"/>
                      <a:gd name="connsiteY6" fmla="*/ 2419926 h 2514023"/>
                      <a:gd name="connsiteX7" fmla="*/ 828286 w 1372901"/>
                      <a:gd name="connsiteY7" fmla="*/ 2443136 h 2514023"/>
                      <a:gd name="connsiteX8" fmla="*/ 534478 w 1372901"/>
                      <a:gd name="connsiteY8" fmla="*/ 2514023 h 2514023"/>
                      <a:gd name="connsiteX9" fmla="*/ 8985 w 1372901"/>
                      <a:gd name="connsiteY9" fmla="*/ 2098955 h 2514023"/>
                      <a:gd name="connsiteX10" fmla="*/ 286828 w 1372901"/>
                      <a:gd name="connsiteY10" fmla="*/ 1188587 h 2514023"/>
                      <a:gd name="connsiteX0" fmla="*/ 286828 w 1374263"/>
                      <a:gd name="connsiteY0" fmla="*/ 1186669 h 2512105"/>
                      <a:gd name="connsiteX1" fmla="*/ 1247386 w 1374263"/>
                      <a:gd name="connsiteY1" fmla="*/ 256 h 2512105"/>
                      <a:gd name="connsiteX2" fmla="*/ 1180621 w 1374263"/>
                      <a:gd name="connsiteY2" fmla="*/ 1288269 h 2512105"/>
                      <a:gd name="connsiteX3" fmla="*/ 1372739 w 1374263"/>
                      <a:gd name="connsiteY3" fmla="*/ 2097037 h 2512105"/>
                      <a:gd name="connsiteX4" fmla="*/ 1059971 w 1374263"/>
                      <a:gd name="connsiteY4" fmla="*/ 2512105 h 2512105"/>
                      <a:gd name="connsiteX5" fmla="*/ 885100 w 1374263"/>
                      <a:gd name="connsiteY5" fmla="*/ 2441218 h 2512105"/>
                      <a:gd name="connsiteX6" fmla="*/ 863902 w 1374263"/>
                      <a:gd name="connsiteY6" fmla="*/ 2418008 h 2512105"/>
                      <a:gd name="connsiteX7" fmla="*/ 828286 w 1374263"/>
                      <a:gd name="connsiteY7" fmla="*/ 2441218 h 2512105"/>
                      <a:gd name="connsiteX8" fmla="*/ 534478 w 1374263"/>
                      <a:gd name="connsiteY8" fmla="*/ 2512105 h 2512105"/>
                      <a:gd name="connsiteX9" fmla="*/ 8985 w 1374263"/>
                      <a:gd name="connsiteY9" fmla="*/ 2097037 h 2512105"/>
                      <a:gd name="connsiteX10" fmla="*/ 286828 w 1374263"/>
                      <a:gd name="connsiteY10" fmla="*/ 1186669 h 2512105"/>
                      <a:gd name="connsiteX0" fmla="*/ 286828 w 1374173"/>
                      <a:gd name="connsiteY0" fmla="*/ 1186669 h 2512105"/>
                      <a:gd name="connsiteX1" fmla="*/ 1247386 w 1374173"/>
                      <a:gd name="connsiteY1" fmla="*/ 256 h 2512105"/>
                      <a:gd name="connsiteX2" fmla="*/ 1180621 w 1374173"/>
                      <a:gd name="connsiteY2" fmla="*/ 1288269 h 2512105"/>
                      <a:gd name="connsiteX3" fmla="*/ 1372739 w 1374173"/>
                      <a:gd name="connsiteY3" fmla="*/ 2097037 h 2512105"/>
                      <a:gd name="connsiteX4" fmla="*/ 1059971 w 1374173"/>
                      <a:gd name="connsiteY4" fmla="*/ 2512105 h 2512105"/>
                      <a:gd name="connsiteX5" fmla="*/ 885100 w 1374173"/>
                      <a:gd name="connsiteY5" fmla="*/ 2441218 h 2512105"/>
                      <a:gd name="connsiteX6" fmla="*/ 863902 w 1374173"/>
                      <a:gd name="connsiteY6" fmla="*/ 2418008 h 2512105"/>
                      <a:gd name="connsiteX7" fmla="*/ 828286 w 1374173"/>
                      <a:gd name="connsiteY7" fmla="*/ 2441218 h 2512105"/>
                      <a:gd name="connsiteX8" fmla="*/ 534478 w 1374173"/>
                      <a:gd name="connsiteY8" fmla="*/ 2512105 h 2512105"/>
                      <a:gd name="connsiteX9" fmla="*/ 8985 w 1374173"/>
                      <a:gd name="connsiteY9" fmla="*/ 2097037 h 2512105"/>
                      <a:gd name="connsiteX10" fmla="*/ 286828 w 1374173"/>
                      <a:gd name="connsiteY10" fmla="*/ 1186669 h 2512105"/>
                      <a:gd name="connsiteX0" fmla="*/ 286828 w 1375902"/>
                      <a:gd name="connsiteY0" fmla="*/ 1186639 h 2512075"/>
                      <a:gd name="connsiteX1" fmla="*/ 1247386 w 1375902"/>
                      <a:gd name="connsiteY1" fmla="*/ 226 h 2512075"/>
                      <a:gd name="connsiteX2" fmla="*/ 1225071 w 1375902"/>
                      <a:gd name="connsiteY2" fmla="*/ 1281889 h 2512075"/>
                      <a:gd name="connsiteX3" fmla="*/ 1372739 w 1375902"/>
                      <a:gd name="connsiteY3" fmla="*/ 2097007 h 2512075"/>
                      <a:gd name="connsiteX4" fmla="*/ 1059971 w 1375902"/>
                      <a:gd name="connsiteY4" fmla="*/ 2512075 h 2512075"/>
                      <a:gd name="connsiteX5" fmla="*/ 885100 w 1375902"/>
                      <a:gd name="connsiteY5" fmla="*/ 2441188 h 2512075"/>
                      <a:gd name="connsiteX6" fmla="*/ 863902 w 1375902"/>
                      <a:gd name="connsiteY6" fmla="*/ 2417978 h 2512075"/>
                      <a:gd name="connsiteX7" fmla="*/ 828286 w 1375902"/>
                      <a:gd name="connsiteY7" fmla="*/ 2441188 h 2512075"/>
                      <a:gd name="connsiteX8" fmla="*/ 534478 w 1375902"/>
                      <a:gd name="connsiteY8" fmla="*/ 2512075 h 2512075"/>
                      <a:gd name="connsiteX9" fmla="*/ 8985 w 1375902"/>
                      <a:gd name="connsiteY9" fmla="*/ 2097007 h 2512075"/>
                      <a:gd name="connsiteX10" fmla="*/ 286828 w 1375902"/>
                      <a:gd name="connsiteY10" fmla="*/ 1186639 h 2512075"/>
                      <a:gd name="connsiteX0" fmla="*/ 286828 w 1376402"/>
                      <a:gd name="connsiteY0" fmla="*/ 1186639 h 2512075"/>
                      <a:gd name="connsiteX1" fmla="*/ 1247386 w 1376402"/>
                      <a:gd name="connsiteY1" fmla="*/ 226 h 2512075"/>
                      <a:gd name="connsiteX2" fmla="*/ 1225071 w 1376402"/>
                      <a:gd name="connsiteY2" fmla="*/ 1281889 h 2512075"/>
                      <a:gd name="connsiteX3" fmla="*/ 1372739 w 1376402"/>
                      <a:gd name="connsiteY3" fmla="*/ 2097007 h 2512075"/>
                      <a:gd name="connsiteX4" fmla="*/ 1059971 w 1376402"/>
                      <a:gd name="connsiteY4" fmla="*/ 2512075 h 2512075"/>
                      <a:gd name="connsiteX5" fmla="*/ 885100 w 1376402"/>
                      <a:gd name="connsiteY5" fmla="*/ 2441188 h 2512075"/>
                      <a:gd name="connsiteX6" fmla="*/ 863902 w 1376402"/>
                      <a:gd name="connsiteY6" fmla="*/ 2417978 h 2512075"/>
                      <a:gd name="connsiteX7" fmla="*/ 828286 w 1376402"/>
                      <a:gd name="connsiteY7" fmla="*/ 2441188 h 2512075"/>
                      <a:gd name="connsiteX8" fmla="*/ 534478 w 1376402"/>
                      <a:gd name="connsiteY8" fmla="*/ 2512075 h 2512075"/>
                      <a:gd name="connsiteX9" fmla="*/ 8985 w 1376402"/>
                      <a:gd name="connsiteY9" fmla="*/ 2097007 h 2512075"/>
                      <a:gd name="connsiteX10" fmla="*/ 286828 w 1376402"/>
                      <a:gd name="connsiteY10" fmla="*/ 1186639 h 2512075"/>
                      <a:gd name="connsiteX0" fmla="*/ 286828 w 1373265"/>
                      <a:gd name="connsiteY0" fmla="*/ 1186639 h 2512075"/>
                      <a:gd name="connsiteX1" fmla="*/ 1247386 w 1373265"/>
                      <a:gd name="connsiteY1" fmla="*/ 226 h 2512075"/>
                      <a:gd name="connsiteX2" fmla="*/ 1225071 w 1373265"/>
                      <a:gd name="connsiteY2" fmla="*/ 1281889 h 2512075"/>
                      <a:gd name="connsiteX3" fmla="*/ 1372739 w 1373265"/>
                      <a:gd name="connsiteY3" fmla="*/ 2097007 h 2512075"/>
                      <a:gd name="connsiteX4" fmla="*/ 1059971 w 1373265"/>
                      <a:gd name="connsiteY4" fmla="*/ 2512075 h 2512075"/>
                      <a:gd name="connsiteX5" fmla="*/ 885100 w 1373265"/>
                      <a:gd name="connsiteY5" fmla="*/ 2441188 h 2512075"/>
                      <a:gd name="connsiteX6" fmla="*/ 863902 w 1373265"/>
                      <a:gd name="connsiteY6" fmla="*/ 2417978 h 2512075"/>
                      <a:gd name="connsiteX7" fmla="*/ 828286 w 1373265"/>
                      <a:gd name="connsiteY7" fmla="*/ 2441188 h 2512075"/>
                      <a:gd name="connsiteX8" fmla="*/ 534478 w 1373265"/>
                      <a:gd name="connsiteY8" fmla="*/ 2512075 h 2512075"/>
                      <a:gd name="connsiteX9" fmla="*/ 8985 w 1373265"/>
                      <a:gd name="connsiteY9" fmla="*/ 2097007 h 2512075"/>
                      <a:gd name="connsiteX10" fmla="*/ 286828 w 1373265"/>
                      <a:gd name="connsiteY10" fmla="*/ 1186639 h 2512075"/>
                      <a:gd name="connsiteX0" fmla="*/ 286839 w 1373276"/>
                      <a:gd name="connsiteY0" fmla="*/ 1313607 h 2639043"/>
                      <a:gd name="connsiteX1" fmla="*/ 1310897 w 1373276"/>
                      <a:gd name="connsiteY1" fmla="*/ 194 h 2639043"/>
                      <a:gd name="connsiteX2" fmla="*/ 1225082 w 1373276"/>
                      <a:gd name="connsiteY2" fmla="*/ 1408857 h 2639043"/>
                      <a:gd name="connsiteX3" fmla="*/ 1372750 w 1373276"/>
                      <a:gd name="connsiteY3" fmla="*/ 2223975 h 2639043"/>
                      <a:gd name="connsiteX4" fmla="*/ 1059982 w 1373276"/>
                      <a:gd name="connsiteY4" fmla="*/ 2639043 h 2639043"/>
                      <a:gd name="connsiteX5" fmla="*/ 885111 w 1373276"/>
                      <a:gd name="connsiteY5" fmla="*/ 2568156 h 2639043"/>
                      <a:gd name="connsiteX6" fmla="*/ 863913 w 1373276"/>
                      <a:gd name="connsiteY6" fmla="*/ 2544946 h 2639043"/>
                      <a:gd name="connsiteX7" fmla="*/ 828297 w 1373276"/>
                      <a:gd name="connsiteY7" fmla="*/ 2568156 h 2639043"/>
                      <a:gd name="connsiteX8" fmla="*/ 534489 w 1373276"/>
                      <a:gd name="connsiteY8" fmla="*/ 2639043 h 2639043"/>
                      <a:gd name="connsiteX9" fmla="*/ 8996 w 1373276"/>
                      <a:gd name="connsiteY9" fmla="*/ 2223975 h 2639043"/>
                      <a:gd name="connsiteX10" fmla="*/ 286839 w 1373276"/>
                      <a:gd name="connsiteY10" fmla="*/ 1313607 h 2639043"/>
                      <a:gd name="connsiteX0" fmla="*/ 270129 w 1375616"/>
                      <a:gd name="connsiteY0" fmla="*/ 1300965 h 2639101"/>
                      <a:gd name="connsiteX1" fmla="*/ 1313237 w 1375616"/>
                      <a:gd name="connsiteY1" fmla="*/ 252 h 2639101"/>
                      <a:gd name="connsiteX2" fmla="*/ 1227422 w 1375616"/>
                      <a:gd name="connsiteY2" fmla="*/ 1408915 h 2639101"/>
                      <a:gd name="connsiteX3" fmla="*/ 1375090 w 1375616"/>
                      <a:gd name="connsiteY3" fmla="*/ 2224033 h 2639101"/>
                      <a:gd name="connsiteX4" fmla="*/ 1062322 w 1375616"/>
                      <a:gd name="connsiteY4" fmla="*/ 2639101 h 2639101"/>
                      <a:gd name="connsiteX5" fmla="*/ 887451 w 1375616"/>
                      <a:gd name="connsiteY5" fmla="*/ 2568214 h 2639101"/>
                      <a:gd name="connsiteX6" fmla="*/ 866253 w 1375616"/>
                      <a:gd name="connsiteY6" fmla="*/ 2545004 h 2639101"/>
                      <a:gd name="connsiteX7" fmla="*/ 830637 w 1375616"/>
                      <a:gd name="connsiteY7" fmla="*/ 2568214 h 2639101"/>
                      <a:gd name="connsiteX8" fmla="*/ 536829 w 1375616"/>
                      <a:gd name="connsiteY8" fmla="*/ 2639101 h 2639101"/>
                      <a:gd name="connsiteX9" fmla="*/ 11336 w 1375616"/>
                      <a:gd name="connsiteY9" fmla="*/ 2224033 h 2639101"/>
                      <a:gd name="connsiteX10" fmla="*/ 270129 w 1375616"/>
                      <a:gd name="connsiteY10" fmla="*/ 1300965 h 2639101"/>
                      <a:gd name="connsiteX0" fmla="*/ 271106 w 1376593"/>
                      <a:gd name="connsiteY0" fmla="*/ 1300983 h 2639119"/>
                      <a:gd name="connsiteX1" fmla="*/ 1314214 w 1376593"/>
                      <a:gd name="connsiteY1" fmla="*/ 270 h 2639119"/>
                      <a:gd name="connsiteX2" fmla="*/ 1228399 w 1376593"/>
                      <a:gd name="connsiteY2" fmla="*/ 1408933 h 2639119"/>
                      <a:gd name="connsiteX3" fmla="*/ 1376067 w 1376593"/>
                      <a:gd name="connsiteY3" fmla="*/ 2224051 h 2639119"/>
                      <a:gd name="connsiteX4" fmla="*/ 1063299 w 1376593"/>
                      <a:gd name="connsiteY4" fmla="*/ 2639119 h 2639119"/>
                      <a:gd name="connsiteX5" fmla="*/ 888428 w 1376593"/>
                      <a:gd name="connsiteY5" fmla="*/ 2568232 h 2639119"/>
                      <a:gd name="connsiteX6" fmla="*/ 867230 w 1376593"/>
                      <a:gd name="connsiteY6" fmla="*/ 2545022 h 2639119"/>
                      <a:gd name="connsiteX7" fmla="*/ 831614 w 1376593"/>
                      <a:gd name="connsiteY7" fmla="*/ 2568232 h 2639119"/>
                      <a:gd name="connsiteX8" fmla="*/ 537806 w 1376593"/>
                      <a:gd name="connsiteY8" fmla="*/ 2639119 h 2639119"/>
                      <a:gd name="connsiteX9" fmla="*/ 12313 w 1376593"/>
                      <a:gd name="connsiteY9" fmla="*/ 2224051 h 2639119"/>
                      <a:gd name="connsiteX10" fmla="*/ 271106 w 1376593"/>
                      <a:gd name="connsiteY10" fmla="*/ 1300983 h 2639119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  <a:cxn ang="0">
                        <a:pos x="connsiteX10" y="connsiteY10"/>
                      </a:cxn>
                    </a:cxnLst>
                    <a:rect l="l" t="t" r="r" b="b"/>
                    <a:pathLst>
                      <a:path w="1376593" h="2639119">
                        <a:moveTo>
                          <a:pt x="271106" y="1300983"/>
                        </a:moveTo>
                        <a:cubicBezTo>
                          <a:pt x="500789" y="866853"/>
                          <a:pt x="1154665" y="-17722"/>
                          <a:pt x="1314214" y="270"/>
                        </a:cubicBezTo>
                        <a:cubicBezTo>
                          <a:pt x="1473763" y="18262"/>
                          <a:pt x="1218090" y="1038303"/>
                          <a:pt x="1228399" y="1408933"/>
                        </a:cubicBezTo>
                        <a:cubicBezTo>
                          <a:pt x="1238708" y="1779563"/>
                          <a:pt x="1365484" y="1999970"/>
                          <a:pt x="1376067" y="2224051"/>
                        </a:cubicBezTo>
                        <a:cubicBezTo>
                          <a:pt x="1386650" y="2448132"/>
                          <a:pt x="1236036" y="2639119"/>
                          <a:pt x="1063299" y="2639119"/>
                        </a:cubicBezTo>
                        <a:cubicBezTo>
                          <a:pt x="998523" y="2639119"/>
                          <a:pt x="938346" y="2612987"/>
                          <a:pt x="888428" y="2568232"/>
                        </a:cubicBezTo>
                        <a:lnTo>
                          <a:pt x="867230" y="2545022"/>
                        </a:lnTo>
                        <a:lnTo>
                          <a:pt x="831614" y="2568232"/>
                        </a:lnTo>
                        <a:cubicBezTo>
                          <a:pt x="747745" y="2612987"/>
                          <a:pt x="646639" y="2639119"/>
                          <a:pt x="537806" y="2639119"/>
                        </a:cubicBezTo>
                        <a:cubicBezTo>
                          <a:pt x="247584" y="2639119"/>
                          <a:pt x="56763" y="2447074"/>
                          <a:pt x="12313" y="2224051"/>
                        </a:cubicBezTo>
                        <a:cubicBezTo>
                          <a:pt x="-32137" y="2001028"/>
                          <a:pt x="41423" y="1735113"/>
                          <a:pt x="271106" y="1300983"/>
                        </a:cubicBezTo>
                        <a:close/>
                      </a:path>
                    </a:pathLst>
                  </a:custGeom>
                  <a:solidFill>
                    <a:srgbClr val="DEEBF7">
                      <a:alpha val="50196"/>
                    </a:srgbClr>
                  </a:solidFill>
                  <a:ln w="6350" cap="flat" cmpd="sng" algn="ctr">
                    <a:solidFill>
                      <a:srgbClr val="00B0F0">
                        <a:alpha val="50000"/>
                      </a:srgbClr>
                    </a:solidFill>
                    <a:prstDash val="solid"/>
                    <a:miter lim="800000"/>
                  </a:ln>
                  <a:effectLst/>
                </p:spPr>
                <p:txBody>
                  <a:bodyPr wrap="square" rtlCol="0" anchor="ctr">
                    <a:noAutofit/>
                  </a:bodyPr>
                  <a:lstStyle/>
                  <a:p>
                    <a:pPr marL="0" marR="0" lvl="0" indent="0" algn="ctr" defTabSz="4572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游ゴシック" panose="020B0400000000000000" pitchFamily="50" charset="-128"/>
                      <a:cs typeface="+mn-cs"/>
                    </a:endParaRPr>
                  </a:p>
                </p:txBody>
              </p:sp>
              <p:sp>
                <p:nvSpPr>
                  <p:cNvPr id="483" name="フリーフォーム: 図形 482">
                    <a:extLst>
                      <a:ext uri="{FF2B5EF4-FFF2-40B4-BE49-F238E27FC236}">
                        <a16:creationId xmlns:a16="http://schemas.microsoft.com/office/drawing/2014/main" id="{F1D07ADA-7BD4-4237-859A-C7CD021F03DF}"/>
                      </a:ext>
                    </a:extLst>
                  </p:cNvPr>
                  <p:cNvSpPr/>
                  <p:nvPr/>
                </p:nvSpPr>
                <p:spPr>
                  <a:xfrm rot="4500000" flipH="1">
                    <a:off x="4258561" y="1486947"/>
                    <a:ext cx="662413" cy="452013"/>
                  </a:xfrm>
                  <a:custGeom>
                    <a:avLst/>
                    <a:gdLst>
                      <a:gd name="connsiteX0" fmla="*/ 71597 w 662413"/>
                      <a:gd name="connsiteY0" fmla="*/ 5872 h 452013"/>
                      <a:gd name="connsiteX1" fmla="*/ 117227 w 662413"/>
                      <a:gd name="connsiteY1" fmla="*/ 0 h 452013"/>
                      <a:gd name="connsiteX2" fmla="*/ 225242 w 662413"/>
                      <a:gd name="connsiteY2" fmla="*/ 45634 h 452013"/>
                      <a:gd name="connsiteX3" fmla="*/ 226939 w 662413"/>
                      <a:gd name="connsiteY3" fmla="*/ 50994 h 452013"/>
                      <a:gd name="connsiteX4" fmla="*/ 292718 w 662413"/>
                      <a:gd name="connsiteY4" fmla="*/ 60237 h 452013"/>
                      <a:gd name="connsiteX5" fmla="*/ 662413 w 662413"/>
                      <a:gd name="connsiteY5" fmla="*/ 441303 h 452013"/>
                      <a:gd name="connsiteX6" fmla="*/ 608000 w 662413"/>
                      <a:gd name="connsiteY6" fmla="*/ 452013 h 452013"/>
                      <a:gd name="connsiteX7" fmla="*/ 280370 w 662413"/>
                      <a:gd name="connsiteY7" fmla="*/ 114305 h 452013"/>
                      <a:gd name="connsiteX8" fmla="*/ 222703 w 662413"/>
                      <a:gd name="connsiteY8" fmla="*/ 106201 h 452013"/>
                      <a:gd name="connsiteX9" fmla="*/ 200119 w 662413"/>
                      <a:gd name="connsiteY9" fmla="*/ 127552 h 452013"/>
                      <a:gd name="connsiteX10" fmla="*/ 117227 w 662413"/>
                      <a:gd name="connsiteY10" fmla="*/ 149436 h 452013"/>
                      <a:gd name="connsiteX11" fmla="*/ 0 w 662413"/>
                      <a:gd name="connsiteY11" fmla="*/ 74718 h 452013"/>
                      <a:gd name="connsiteX12" fmla="*/ 71597 w 662413"/>
                      <a:gd name="connsiteY12" fmla="*/ 5872 h 452013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  <a:cxn ang="0">
                        <a:pos x="connsiteX10" y="connsiteY10"/>
                      </a:cxn>
                      <a:cxn ang="0">
                        <a:pos x="connsiteX11" y="connsiteY11"/>
                      </a:cxn>
                      <a:cxn ang="0">
                        <a:pos x="connsiteX12" y="connsiteY12"/>
                      </a:cxn>
                    </a:cxnLst>
                    <a:rect l="l" t="t" r="r" b="b"/>
                    <a:pathLst>
                      <a:path w="662413" h="452013">
                        <a:moveTo>
                          <a:pt x="71597" y="5872"/>
                        </a:moveTo>
                        <a:cubicBezTo>
                          <a:pt x="85622" y="2091"/>
                          <a:pt x="101041" y="0"/>
                          <a:pt x="117227" y="0"/>
                        </a:cubicBezTo>
                        <a:cubicBezTo>
                          <a:pt x="165784" y="0"/>
                          <a:pt x="207446" y="18817"/>
                          <a:pt x="225242" y="45634"/>
                        </a:cubicBezTo>
                        <a:lnTo>
                          <a:pt x="226939" y="50994"/>
                        </a:lnTo>
                        <a:lnTo>
                          <a:pt x="292718" y="60237"/>
                        </a:lnTo>
                        <a:cubicBezTo>
                          <a:pt x="477861" y="102434"/>
                          <a:pt x="624770" y="250055"/>
                          <a:pt x="662413" y="441303"/>
                        </a:cubicBezTo>
                        <a:lnTo>
                          <a:pt x="608000" y="452013"/>
                        </a:lnTo>
                        <a:cubicBezTo>
                          <a:pt x="574641" y="282524"/>
                          <a:pt x="444447" y="151700"/>
                          <a:pt x="280370" y="114305"/>
                        </a:cubicBezTo>
                        <a:lnTo>
                          <a:pt x="222703" y="106201"/>
                        </a:lnTo>
                        <a:lnTo>
                          <a:pt x="200119" y="127552"/>
                        </a:lnTo>
                        <a:cubicBezTo>
                          <a:pt x="178905" y="141073"/>
                          <a:pt x="149599" y="149436"/>
                          <a:pt x="117227" y="149436"/>
                        </a:cubicBezTo>
                        <a:cubicBezTo>
                          <a:pt x="52484" y="149436"/>
                          <a:pt x="0" y="115984"/>
                          <a:pt x="0" y="74718"/>
                        </a:cubicBezTo>
                        <a:cubicBezTo>
                          <a:pt x="0" y="43769"/>
                          <a:pt x="29522" y="17214"/>
                          <a:pt x="71597" y="5872"/>
                        </a:cubicBezTo>
                        <a:close/>
                      </a:path>
                    </a:pathLst>
                  </a:custGeom>
                  <a:grpFill/>
                  <a:ln w="635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wrap="square" rtlCol="0" anchor="ctr">
                    <a:noAutofit/>
                  </a:bodyPr>
                  <a:lstStyle/>
                  <a:p>
                    <a:pPr marL="0" marR="0" lvl="0" indent="0" algn="ctr" defTabSz="4572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游ゴシック" panose="020B0400000000000000" pitchFamily="50" charset="-128"/>
                      <a:cs typeface="+mn-cs"/>
                    </a:endParaRPr>
                  </a:p>
                </p:txBody>
              </p:sp>
              <p:sp>
                <p:nvSpPr>
                  <p:cNvPr id="484" name="フリーフォーム: 図形 483">
                    <a:extLst>
                      <a:ext uri="{FF2B5EF4-FFF2-40B4-BE49-F238E27FC236}">
                        <a16:creationId xmlns:a16="http://schemas.microsoft.com/office/drawing/2014/main" id="{DF661FF5-DD3D-4E4F-BEFB-704CC8D660E2}"/>
                      </a:ext>
                    </a:extLst>
                  </p:cNvPr>
                  <p:cNvSpPr/>
                  <p:nvPr/>
                </p:nvSpPr>
                <p:spPr>
                  <a:xfrm rot="14545372" flipH="1">
                    <a:off x="2785070" y="1536274"/>
                    <a:ext cx="860489" cy="685633"/>
                  </a:xfrm>
                  <a:custGeom>
                    <a:avLst/>
                    <a:gdLst>
                      <a:gd name="connsiteX0" fmla="*/ 167999 w 1174023"/>
                      <a:gd name="connsiteY0" fmla="*/ 0 h 935456"/>
                      <a:gd name="connsiteX1" fmla="*/ 221044 w 1174023"/>
                      <a:gd name="connsiteY1" fmla="*/ 11202 h 935456"/>
                      <a:gd name="connsiteX2" fmla="*/ 177308 w 1174023"/>
                      <a:gd name="connsiteY2" fmla="*/ 180322 h 935456"/>
                      <a:gd name="connsiteX3" fmla="*/ 346676 w 1174023"/>
                      <a:gd name="connsiteY3" fmla="*/ 812413 h 935456"/>
                      <a:gd name="connsiteX4" fmla="*/ 415103 w 1174023"/>
                      <a:gd name="connsiteY4" fmla="*/ 872870 h 935456"/>
                      <a:gd name="connsiteX5" fmla="*/ 416037 w 1174023"/>
                      <a:gd name="connsiteY5" fmla="*/ 872811 h 935456"/>
                      <a:gd name="connsiteX6" fmla="*/ 1174023 w 1174023"/>
                      <a:gd name="connsiteY6" fmla="*/ 872389 h 935456"/>
                      <a:gd name="connsiteX7" fmla="*/ 1174023 w 1174023"/>
                      <a:gd name="connsiteY7" fmla="*/ 935223 h 935456"/>
                      <a:gd name="connsiteX8" fmla="*/ 406417 w 1174023"/>
                      <a:gd name="connsiteY8" fmla="*/ 935456 h 935456"/>
                      <a:gd name="connsiteX9" fmla="*/ 285658 w 1174023"/>
                      <a:gd name="connsiteY9" fmla="*/ 828762 h 935456"/>
                      <a:gd name="connsiteX10" fmla="*/ 112824 w 1174023"/>
                      <a:gd name="connsiteY10" fmla="*/ 183735 h 935456"/>
                      <a:gd name="connsiteX11" fmla="*/ 0 w 1174023"/>
                      <a:gd name="connsiteY11" fmla="*/ 73741 h 935456"/>
                      <a:gd name="connsiteX12" fmla="*/ 39553 w 1174023"/>
                      <a:gd name="connsiteY12" fmla="*/ 36661 h 935456"/>
                      <a:gd name="connsiteX13" fmla="*/ 134563 w 1174023"/>
                      <a:gd name="connsiteY13" fmla="*/ 129289 h 935456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  <a:cxn ang="0">
                        <a:pos x="connsiteX10" y="connsiteY10"/>
                      </a:cxn>
                      <a:cxn ang="0">
                        <a:pos x="connsiteX11" y="connsiteY11"/>
                      </a:cxn>
                      <a:cxn ang="0">
                        <a:pos x="connsiteX12" y="connsiteY12"/>
                      </a:cxn>
                      <a:cxn ang="0">
                        <a:pos x="connsiteX13" y="connsiteY13"/>
                      </a:cxn>
                    </a:cxnLst>
                    <a:rect l="l" t="t" r="r" b="b"/>
                    <a:pathLst>
                      <a:path w="1174023" h="935456">
                        <a:moveTo>
                          <a:pt x="167999" y="0"/>
                        </a:moveTo>
                        <a:lnTo>
                          <a:pt x="221044" y="11202"/>
                        </a:lnTo>
                        <a:lnTo>
                          <a:pt x="177308" y="180322"/>
                        </a:lnTo>
                        <a:lnTo>
                          <a:pt x="346676" y="812413"/>
                        </a:lnTo>
                        <a:cubicBezTo>
                          <a:pt x="355531" y="845460"/>
                          <a:pt x="383221" y="868431"/>
                          <a:pt x="415103" y="872870"/>
                        </a:cubicBezTo>
                        <a:lnTo>
                          <a:pt x="416037" y="872811"/>
                        </a:lnTo>
                        <a:lnTo>
                          <a:pt x="1174023" y="872389"/>
                        </a:lnTo>
                        <a:lnTo>
                          <a:pt x="1174023" y="935223"/>
                        </a:lnTo>
                        <a:lnTo>
                          <a:pt x="406417" y="935456"/>
                        </a:lnTo>
                        <a:cubicBezTo>
                          <a:pt x="350153" y="927623"/>
                          <a:pt x="301286" y="887084"/>
                          <a:pt x="285658" y="828762"/>
                        </a:cubicBezTo>
                        <a:lnTo>
                          <a:pt x="112824" y="183735"/>
                        </a:lnTo>
                        <a:lnTo>
                          <a:pt x="0" y="73741"/>
                        </a:lnTo>
                        <a:lnTo>
                          <a:pt x="39553" y="36661"/>
                        </a:lnTo>
                        <a:lnTo>
                          <a:pt x="134563" y="129289"/>
                        </a:lnTo>
                        <a:close/>
                      </a:path>
                    </a:pathLst>
                  </a:custGeom>
                  <a:grpFill/>
                  <a:ln w="635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wrap="square" rtlCol="0" anchor="ctr">
                    <a:noAutofit/>
                  </a:bodyPr>
                  <a:lstStyle/>
                  <a:p>
                    <a:pPr marL="0" marR="0" lvl="0" indent="0" algn="ctr" defTabSz="4572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dirty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游ゴシック" panose="020B0400000000000000" pitchFamily="50" charset="-128"/>
                      <a:cs typeface="+mn-cs"/>
                    </a:endParaRPr>
                  </a:p>
                </p:txBody>
              </p:sp>
              <p:sp>
                <p:nvSpPr>
                  <p:cNvPr id="485" name="フリーフォーム: 図形 484">
                    <a:extLst>
                      <a:ext uri="{FF2B5EF4-FFF2-40B4-BE49-F238E27FC236}">
                        <a16:creationId xmlns:a16="http://schemas.microsoft.com/office/drawing/2014/main" id="{92D08941-D903-4A95-82C6-B679F54DBC68}"/>
                      </a:ext>
                    </a:extLst>
                  </p:cNvPr>
                  <p:cNvSpPr/>
                  <p:nvPr/>
                </p:nvSpPr>
                <p:spPr>
                  <a:xfrm rot="7502994" flipH="1" flipV="1">
                    <a:off x="2794122" y="1674225"/>
                    <a:ext cx="860489" cy="685633"/>
                  </a:xfrm>
                  <a:custGeom>
                    <a:avLst/>
                    <a:gdLst>
                      <a:gd name="connsiteX0" fmla="*/ 167999 w 1174023"/>
                      <a:gd name="connsiteY0" fmla="*/ 0 h 935456"/>
                      <a:gd name="connsiteX1" fmla="*/ 221044 w 1174023"/>
                      <a:gd name="connsiteY1" fmla="*/ 11202 h 935456"/>
                      <a:gd name="connsiteX2" fmla="*/ 177308 w 1174023"/>
                      <a:gd name="connsiteY2" fmla="*/ 180322 h 935456"/>
                      <a:gd name="connsiteX3" fmla="*/ 346676 w 1174023"/>
                      <a:gd name="connsiteY3" fmla="*/ 812413 h 935456"/>
                      <a:gd name="connsiteX4" fmla="*/ 415103 w 1174023"/>
                      <a:gd name="connsiteY4" fmla="*/ 872870 h 935456"/>
                      <a:gd name="connsiteX5" fmla="*/ 416037 w 1174023"/>
                      <a:gd name="connsiteY5" fmla="*/ 872811 h 935456"/>
                      <a:gd name="connsiteX6" fmla="*/ 1174023 w 1174023"/>
                      <a:gd name="connsiteY6" fmla="*/ 872389 h 935456"/>
                      <a:gd name="connsiteX7" fmla="*/ 1174023 w 1174023"/>
                      <a:gd name="connsiteY7" fmla="*/ 935223 h 935456"/>
                      <a:gd name="connsiteX8" fmla="*/ 406417 w 1174023"/>
                      <a:gd name="connsiteY8" fmla="*/ 935456 h 935456"/>
                      <a:gd name="connsiteX9" fmla="*/ 285658 w 1174023"/>
                      <a:gd name="connsiteY9" fmla="*/ 828762 h 935456"/>
                      <a:gd name="connsiteX10" fmla="*/ 112824 w 1174023"/>
                      <a:gd name="connsiteY10" fmla="*/ 183735 h 935456"/>
                      <a:gd name="connsiteX11" fmla="*/ 0 w 1174023"/>
                      <a:gd name="connsiteY11" fmla="*/ 73741 h 935456"/>
                      <a:gd name="connsiteX12" fmla="*/ 39553 w 1174023"/>
                      <a:gd name="connsiteY12" fmla="*/ 36661 h 935456"/>
                      <a:gd name="connsiteX13" fmla="*/ 134563 w 1174023"/>
                      <a:gd name="connsiteY13" fmla="*/ 129289 h 935456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  <a:cxn ang="0">
                        <a:pos x="connsiteX10" y="connsiteY10"/>
                      </a:cxn>
                      <a:cxn ang="0">
                        <a:pos x="connsiteX11" y="connsiteY11"/>
                      </a:cxn>
                      <a:cxn ang="0">
                        <a:pos x="connsiteX12" y="connsiteY12"/>
                      </a:cxn>
                      <a:cxn ang="0">
                        <a:pos x="connsiteX13" y="connsiteY13"/>
                      </a:cxn>
                    </a:cxnLst>
                    <a:rect l="l" t="t" r="r" b="b"/>
                    <a:pathLst>
                      <a:path w="1174023" h="935456">
                        <a:moveTo>
                          <a:pt x="167999" y="0"/>
                        </a:moveTo>
                        <a:lnTo>
                          <a:pt x="221044" y="11202"/>
                        </a:lnTo>
                        <a:lnTo>
                          <a:pt x="177308" y="180322"/>
                        </a:lnTo>
                        <a:lnTo>
                          <a:pt x="346676" y="812413"/>
                        </a:lnTo>
                        <a:cubicBezTo>
                          <a:pt x="355531" y="845460"/>
                          <a:pt x="383221" y="868431"/>
                          <a:pt x="415103" y="872870"/>
                        </a:cubicBezTo>
                        <a:lnTo>
                          <a:pt x="416037" y="872811"/>
                        </a:lnTo>
                        <a:lnTo>
                          <a:pt x="1174023" y="872389"/>
                        </a:lnTo>
                        <a:lnTo>
                          <a:pt x="1174023" y="935223"/>
                        </a:lnTo>
                        <a:lnTo>
                          <a:pt x="406417" y="935456"/>
                        </a:lnTo>
                        <a:cubicBezTo>
                          <a:pt x="350153" y="927623"/>
                          <a:pt x="301286" y="887084"/>
                          <a:pt x="285658" y="828762"/>
                        </a:cubicBezTo>
                        <a:lnTo>
                          <a:pt x="112824" y="183735"/>
                        </a:lnTo>
                        <a:lnTo>
                          <a:pt x="0" y="73741"/>
                        </a:lnTo>
                        <a:lnTo>
                          <a:pt x="39553" y="36661"/>
                        </a:lnTo>
                        <a:lnTo>
                          <a:pt x="134563" y="129289"/>
                        </a:lnTo>
                        <a:close/>
                      </a:path>
                    </a:pathLst>
                  </a:custGeom>
                  <a:grpFill/>
                  <a:ln w="635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wrap="square" rtlCol="0" anchor="ctr">
                    <a:noAutofit/>
                  </a:bodyPr>
                  <a:lstStyle/>
                  <a:p>
                    <a:pPr marL="0" marR="0" lvl="0" indent="0" algn="ctr" defTabSz="4572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游ゴシック" panose="020B0400000000000000" pitchFamily="50" charset="-128"/>
                      <a:cs typeface="+mn-cs"/>
                    </a:endParaRPr>
                  </a:p>
                </p:txBody>
              </p:sp>
              <p:sp>
                <p:nvSpPr>
                  <p:cNvPr id="486" name="フリーフォーム: 図形 485">
                    <a:extLst>
                      <a:ext uri="{FF2B5EF4-FFF2-40B4-BE49-F238E27FC236}">
                        <a16:creationId xmlns:a16="http://schemas.microsoft.com/office/drawing/2014/main" id="{DBEBAE3D-E956-42AC-97B7-D5252AF2229D}"/>
                      </a:ext>
                    </a:extLst>
                  </p:cNvPr>
                  <p:cNvSpPr/>
                  <p:nvPr/>
                </p:nvSpPr>
                <p:spPr>
                  <a:xfrm rot="6300000" flipH="1" flipV="1">
                    <a:off x="2787135" y="2022723"/>
                    <a:ext cx="860486" cy="685630"/>
                  </a:xfrm>
                  <a:custGeom>
                    <a:avLst/>
                    <a:gdLst>
                      <a:gd name="connsiteX0" fmla="*/ 167999 w 1174023"/>
                      <a:gd name="connsiteY0" fmla="*/ 0 h 935456"/>
                      <a:gd name="connsiteX1" fmla="*/ 221044 w 1174023"/>
                      <a:gd name="connsiteY1" fmla="*/ 11202 h 935456"/>
                      <a:gd name="connsiteX2" fmla="*/ 177308 w 1174023"/>
                      <a:gd name="connsiteY2" fmla="*/ 180322 h 935456"/>
                      <a:gd name="connsiteX3" fmla="*/ 346676 w 1174023"/>
                      <a:gd name="connsiteY3" fmla="*/ 812413 h 935456"/>
                      <a:gd name="connsiteX4" fmla="*/ 415103 w 1174023"/>
                      <a:gd name="connsiteY4" fmla="*/ 872870 h 935456"/>
                      <a:gd name="connsiteX5" fmla="*/ 416037 w 1174023"/>
                      <a:gd name="connsiteY5" fmla="*/ 872811 h 935456"/>
                      <a:gd name="connsiteX6" fmla="*/ 1174023 w 1174023"/>
                      <a:gd name="connsiteY6" fmla="*/ 872389 h 935456"/>
                      <a:gd name="connsiteX7" fmla="*/ 1174023 w 1174023"/>
                      <a:gd name="connsiteY7" fmla="*/ 935223 h 935456"/>
                      <a:gd name="connsiteX8" fmla="*/ 406417 w 1174023"/>
                      <a:gd name="connsiteY8" fmla="*/ 935456 h 935456"/>
                      <a:gd name="connsiteX9" fmla="*/ 285658 w 1174023"/>
                      <a:gd name="connsiteY9" fmla="*/ 828762 h 935456"/>
                      <a:gd name="connsiteX10" fmla="*/ 112824 w 1174023"/>
                      <a:gd name="connsiteY10" fmla="*/ 183735 h 935456"/>
                      <a:gd name="connsiteX11" fmla="*/ 0 w 1174023"/>
                      <a:gd name="connsiteY11" fmla="*/ 73741 h 935456"/>
                      <a:gd name="connsiteX12" fmla="*/ 39553 w 1174023"/>
                      <a:gd name="connsiteY12" fmla="*/ 36661 h 935456"/>
                      <a:gd name="connsiteX13" fmla="*/ 134563 w 1174023"/>
                      <a:gd name="connsiteY13" fmla="*/ 129289 h 935456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  <a:cxn ang="0">
                        <a:pos x="connsiteX10" y="connsiteY10"/>
                      </a:cxn>
                      <a:cxn ang="0">
                        <a:pos x="connsiteX11" y="connsiteY11"/>
                      </a:cxn>
                      <a:cxn ang="0">
                        <a:pos x="connsiteX12" y="connsiteY12"/>
                      </a:cxn>
                      <a:cxn ang="0">
                        <a:pos x="connsiteX13" y="connsiteY13"/>
                      </a:cxn>
                    </a:cxnLst>
                    <a:rect l="l" t="t" r="r" b="b"/>
                    <a:pathLst>
                      <a:path w="1174023" h="935456">
                        <a:moveTo>
                          <a:pt x="167999" y="0"/>
                        </a:moveTo>
                        <a:lnTo>
                          <a:pt x="221044" y="11202"/>
                        </a:lnTo>
                        <a:lnTo>
                          <a:pt x="177308" y="180322"/>
                        </a:lnTo>
                        <a:lnTo>
                          <a:pt x="346676" y="812413"/>
                        </a:lnTo>
                        <a:cubicBezTo>
                          <a:pt x="355531" y="845460"/>
                          <a:pt x="383221" y="868431"/>
                          <a:pt x="415103" y="872870"/>
                        </a:cubicBezTo>
                        <a:lnTo>
                          <a:pt x="416037" y="872811"/>
                        </a:lnTo>
                        <a:lnTo>
                          <a:pt x="1174023" y="872389"/>
                        </a:lnTo>
                        <a:lnTo>
                          <a:pt x="1174023" y="935223"/>
                        </a:lnTo>
                        <a:lnTo>
                          <a:pt x="406417" y="935456"/>
                        </a:lnTo>
                        <a:cubicBezTo>
                          <a:pt x="350153" y="927623"/>
                          <a:pt x="301286" y="887084"/>
                          <a:pt x="285658" y="828762"/>
                        </a:cubicBezTo>
                        <a:lnTo>
                          <a:pt x="112824" y="183735"/>
                        </a:lnTo>
                        <a:lnTo>
                          <a:pt x="0" y="73741"/>
                        </a:lnTo>
                        <a:lnTo>
                          <a:pt x="39553" y="36661"/>
                        </a:lnTo>
                        <a:lnTo>
                          <a:pt x="134563" y="129289"/>
                        </a:lnTo>
                        <a:close/>
                      </a:path>
                    </a:pathLst>
                  </a:custGeom>
                  <a:grpFill/>
                  <a:ln w="635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wrap="square" rtlCol="0" anchor="ctr">
                    <a:noAutofit/>
                  </a:bodyPr>
                  <a:lstStyle/>
                  <a:p>
                    <a:pPr marL="0" marR="0" lvl="0" indent="0" algn="ctr" defTabSz="4572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游ゴシック" panose="020B0400000000000000" pitchFamily="50" charset="-128"/>
                      <a:cs typeface="+mn-cs"/>
                    </a:endParaRPr>
                  </a:p>
                </p:txBody>
              </p:sp>
              <p:sp>
                <p:nvSpPr>
                  <p:cNvPr id="487" name="楕円 486">
                    <a:extLst>
                      <a:ext uri="{FF2B5EF4-FFF2-40B4-BE49-F238E27FC236}">
                        <a16:creationId xmlns:a16="http://schemas.microsoft.com/office/drawing/2014/main" id="{9C4579AF-C396-45F7-8D54-00AF08BA2844}"/>
                      </a:ext>
                    </a:extLst>
                  </p:cNvPr>
                  <p:cNvSpPr/>
                  <p:nvPr/>
                </p:nvSpPr>
                <p:spPr>
                  <a:xfrm>
                    <a:off x="3572294" y="1795893"/>
                    <a:ext cx="822384" cy="906610"/>
                  </a:xfrm>
                  <a:prstGeom prst="ellipse">
                    <a:avLst/>
                  </a:prstGeom>
                  <a:solidFill>
                    <a:srgbClr val="FFC000"/>
                  </a:solidFill>
                  <a:ln w="635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4572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游ゴシック" panose="020B0400000000000000" pitchFamily="50" charset="-128"/>
                      <a:cs typeface="+mn-cs"/>
                    </a:endParaRPr>
                  </a:p>
                </p:txBody>
              </p:sp>
              <p:sp>
                <p:nvSpPr>
                  <p:cNvPr id="488" name="楕円 487">
                    <a:extLst>
                      <a:ext uri="{FF2B5EF4-FFF2-40B4-BE49-F238E27FC236}">
                        <a16:creationId xmlns:a16="http://schemas.microsoft.com/office/drawing/2014/main" id="{82D867A5-4C52-4E98-8D59-256CFFA7B9D0}"/>
                      </a:ext>
                    </a:extLst>
                  </p:cNvPr>
                  <p:cNvSpPr/>
                  <p:nvPr/>
                </p:nvSpPr>
                <p:spPr>
                  <a:xfrm>
                    <a:off x="3769144" y="2544432"/>
                    <a:ext cx="428684" cy="325170"/>
                  </a:xfrm>
                  <a:prstGeom prst="ellipse">
                    <a:avLst/>
                  </a:prstGeom>
                  <a:solidFill>
                    <a:srgbClr val="FFC000"/>
                  </a:solidFill>
                  <a:ln w="635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4572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游ゴシック" panose="020B0400000000000000" pitchFamily="50" charset="-128"/>
                      <a:cs typeface="+mn-cs"/>
                    </a:endParaRPr>
                  </a:p>
                </p:txBody>
              </p:sp>
              <p:sp>
                <p:nvSpPr>
                  <p:cNvPr id="489" name="フリーフォーム: 図形 488">
                    <a:extLst>
                      <a:ext uri="{FF2B5EF4-FFF2-40B4-BE49-F238E27FC236}">
                        <a16:creationId xmlns:a16="http://schemas.microsoft.com/office/drawing/2014/main" id="{4F6D9432-2E99-447D-A4CC-6AE2C5ABDC3D}"/>
                      </a:ext>
                    </a:extLst>
                  </p:cNvPr>
                  <p:cNvSpPr/>
                  <p:nvPr/>
                </p:nvSpPr>
                <p:spPr>
                  <a:xfrm rot="20700000" flipH="1">
                    <a:off x="4410737" y="1787494"/>
                    <a:ext cx="1089574" cy="2088861"/>
                  </a:xfrm>
                  <a:custGeom>
                    <a:avLst/>
                    <a:gdLst>
                      <a:gd name="connsiteX0" fmla="*/ 525493 w 1363754"/>
                      <a:gd name="connsiteY0" fmla="*/ 0 h 830136"/>
                      <a:gd name="connsiteX1" fmla="*/ 819301 w 1363754"/>
                      <a:gd name="connsiteY1" fmla="*/ 70887 h 830136"/>
                      <a:gd name="connsiteX2" fmla="*/ 854917 w 1363754"/>
                      <a:gd name="connsiteY2" fmla="*/ 94098 h 830136"/>
                      <a:gd name="connsiteX3" fmla="*/ 876115 w 1363754"/>
                      <a:gd name="connsiteY3" fmla="*/ 70887 h 830136"/>
                      <a:gd name="connsiteX4" fmla="*/ 1050986 w 1363754"/>
                      <a:gd name="connsiteY4" fmla="*/ 0 h 830136"/>
                      <a:gd name="connsiteX5" fmla="*/ 1363754 w 1363754"/>
                      <a:gd name="connsiteY5" fmla="*/ 415068 h 830136"/>
                      <a:gd name="connsiteX6" fmla="*/ 1050986 w 1363754"/>
                      <a:gd name="connsiteY6" fmla="*/ 830136 h 830136"/>
                      <a:gd name="connsiteX7" fmla="*/ 876115 w 1363754"/>
                      <a:gd name="connsiteY7" fmla="*/ 759249 h 830136"/>
                      <a:gd name="connsiteX8" fmla="*/ 854917 w 1363754"/>
                      <a:gd name="connsiteY8" fmla="*/ 736039 h 830136"/>
                      <a:gd name="connsiteX9" fmla="*/ 819301 w 1363754"/>
                      <a:gd name="connsiteY9" fmla="*/ 759249 h 830136"/>
                      <a:gd name="connsiteX10" fmla="*/ 525493 w 1363754"/>
                      <a:gd name="connsiteY10" fmla="*/ 830136 h 830136"/>
                      <a:gd name="connsiteX11" fmla="*/ 0 w 1363754"/>
                      <a:gd name="connsiteY11" fmla="*/ 415068 h 830136"/>
                      <a:gd name="connsiteX12" fmla="*/ 525493 w 1363754"/>
                      <a:gd name="connsiteY12" fmla="*/ 0 h 830136"/>
                      <a:gd name="connsiteX0" fmla="*/ 525493 w 1363754"/>
                      <a:gd name="connsiteY0" fmla="*/ 0 h 830136"/>
                      <a:gd name="connsiteX1" fmla="*/ 819301 w 1363754"/>
                      <a:gd name="connsiteY1" fmla="*/ 70887 h 830136"/>
                      <a:gd name="connsiteX2" fmla="*/ 854917 w 1363754"/>
                      <a:gd name="connsiteY2" fmla="*/ 94098 h 830136"/>
                      <a:gd name="connsiteX3" fmla="*/ 1050986 w 1363754"/>
                      <a:gd name="connsiteY3" fmla="*/ 0 h 830136"/>
                      <a:gd name="connsiteX4" fmla="*/ 1363754 w 1363754"/>
                      <a:gd name="connsiteY4" fmla="*/ 415068 h 830136"/>
                      <a:gd name="connsiteX5" fmla="*/ 1050986 w 1363754"/>
                      <a:gd name="connsiteY5" fmla="*/ 830136 h 830136"/>
                      <a:gd name="connsiteX6" fmla="*/ 876115 w 1363754"/>
                      <a:gd name="connsiteY6" fmla="*/ 759249 h 830136"/>
                      <a:gd name="connsiteX7" fmla="*/ 854917 w 1363754"/>
                      <a:gd name="connsiteY7" fmla="*/ 736039 h 830136"/>
                      <a:gd name="connsiteX8" fmla="*/ 819301 w 1363754"/>
                      <a:gd name="connsiteY8" fmla="*/ 759249 h 830136"/>
                      <a:gd name="connsiteX9" fmla="*/ 525493 w 1363754"/>
                      <a:gd name="connsiteY9" fmla="*/ 830136 h 830136"/>
                      <a:gd name="connsiteX10" fmla="*/ 0 w 1363754"/>
                      <a:gd name="connsiteY10" fmla="*/ 415068 h 830136"/>
                      <a:gd name="connsiteX11" fmla="*/ 525493 w 1363754"/>
                      <a:gd name="connsiteY11" fmla="*/ 0 h 830136"/>
                      <a:gd name="connsiteX0" fmla="*/ 525493 w 1363754"/>
                      <a:gd name="connsiteY0" fmla="*/ 0 h 830136"/>
                      <a:gd name="connsiteX1" fmla="*/ 819301 w 1363754"/>
                      <a:gd name="connsiteY1" fmla="*/ 70887 h 830136"/>
                      <a:gd name="connsiteX2" fmla="*/ 1050986 w 1363754"/>
                      <a:gd name="connsiteY2" fmla="*/ 0 h 830136"/>
                      <a:gd name="connsiteX3" fmla="*/ 1363754 w 1363754"/>
                      <a:gd name="connsiteY3" fmla="*/ 415068 h 830136"/>
                      <a:gd name="connsiteX4" fmla="*/ 1050986 w 1363754"/>
                      <a:gd name="connsiteY4" fmla="*/ 830136 h 830136"/>
                      <a:gd name="connsiteX5" fmla="*/ 876115 w 1363754"/>
                      <a:gd name="connsiteY5" fmla="*/ 759249 h 830136"/>
                      <a:gd name="connsiteX6" fmla="*/ 854917 w 1363754"/>
                      <a:gd name="connsiteY6" fmla="*/ 736039 h 830136"/>
                      <a:gd name="connsiteX7" fmla="*/ 819301 w 1363754"/>
                      <a:gd name="connsiteY7" fmla="*/ 759249 h 830136"/>
                      <a:gd name="connsiteX8" fmla="*/ 525493 w 1363754"/>
                      <a:gd name="connsiteY8" fmla="*/ 830136 h 830136"/>
                      <a:gd name="connsiteX9" fmla="*/ 0 w 1363754"/>
                      <a:gd name="connsiteY9" fmla="*/ 415068 h 830136"/>
                      <a:gd name="connsiteX10" fmla="*/ 525493 w 1363754"/>
                      <a:gd name="connsiteY10" fmla="*/ 0 h 830136"/>
                      <a:gd name="connsiteX0" fmla="*/ 525493 w 1363754"/>
                      <a:gd name="connsiteY0" fmla="*/ 1682568 h 2512704"/>
                      <a:gd name="connsiteX1" fmla="*/ 1238401 w 1363754"/>
                      <a:gd name="connsiteY1" fmla="*/ 855 h 2512704"/>
                      <a:gd name="connsiteX2" fmla="*/ 1050986 w 1363754"/>
                      <a:gd name="connsiteY2" fmla="*/ 1682568 h 2512704"/>
                      <a:gd name="connsiteX3" fmla="*/ 1363754 w 1363754"/>
                      <a:gd name="connsiteY3" fmla="*/ 2097636 h 2512704"/>
                      <a:gd name="connsiteX4" fmla="*/ 1050986 w 1363754"/>
                      <a:gd name="connsiteY4" fmla="*/ 2512704 h 2512704"/>
                      <a:gd name="connsiteX5" fmla="*/ 876115 w 1363754"/>
                      <a:gd name="connsiteY5" fmla="*/ 2441817 h 2512704"/>
                      <a:gd name="connsiteX6" fmla="*/ 854917 w 1363754"/>
                      <a:gd name="connsiteY6" fmla="*/ 2418607 h 2512704"/>
                      <a:gd name="connsiteX7" fmla="*/ 819301 w 1363754"/>
                      <a:gd name="connsiteY7" fmla="*/ 2441817 h 2512704"/>
                      <a:gd name="connsiteX8" fmla="*/ 525493 w 1363754"/>
                      <a:gd name="connsiteY8" fmla="*/ 2512704 h 2512704"/>
                      <a:gd name="connsiteX9" fmla="*/ 0 w 1363754"/>
                      <a:gd name="connsiteY9" fmla="*/ 2097636 h 2512704"/>
                      <a:gd name="connsiteX10" fmla="*/ 525493 w 1363754"/>
                      <a:gd name="connsiteY10" fmla="*/ 1682568 h 2512704"/>
                      <a:gd name="connsiteX0" fmla="*/ 376672 w 1367333"/>
                      <a:gd name="connsiteY0" fmla="*/ 1244702 h 2512988"/>
                      <a:gd name="connsiteX1" fmla="*/ 1241980 w 1367333"/>
                      <a:gd name="connsiteY1" fmla="*/ 1139 h 2512988"/>
                      <a:gd name="connsiteX2" fmla="*/ 1054565 w 1367333"/>
                      <a:gd name="connsiteY2" fmla="*/ 1682852 h 2512988"/>
                      <a:gd name="connsiteX3" fmla="*/ 1367333 w 1367333"/>
                      <a:gd name="connsiteY3" fmla="*/ 2097920 h 2512988"/>
                      <a:gd name="connsiteX4" fmla="*/ 1054565 w 1367333"/>
                      <a:gd name="connsiteY4" fmla="*/ 2512988 h 2512988"/>
                      <a:gd name="connsiteX5" fmla="*/ 879694 w 1367333"/>
                      <a:gd name="connsiteY5" fmla="*/ 2442101 h 2512988"/>
                      <a:gd name="connsiteX6" fmla="*/ 858496 w 1367333"/>
                      <a:gd name="connsiteY6" fmla="*/ 2418891 h 2512988"/>
                      <a:gd name="connsiteX7" fmla="*/ 822880 w 1367333"/>
                      <a:gd name="connsiteY7" fmla="*/ 2442101 h 2512988"/>
                      <a:gd name="connsiteX8" fmla="*/ 529072 w 1367333"/>
                      <a:gd name="connsiteY8" fmla="*/ 2512988 h 2512988"/>
                      <a:gd name="connsiteX9" fmla="*/ 3579 w 1367333"/>
                      <a:gd name="connsiteY9" fmla="*/ 2097920 h 2512988"/>
                      <a:gd name="connsiteX10" fmla="*/ 376672 w 1367333"/>
                      <a:gd name="connsiteY10" fmla="*/ 1244702 h 2512988"/>
                      <a:gd name="connsiteX0" fmla="*/ 375471 w 1366132"/>
                      <a:gd name="connsiteY0" fmla="*/ 1245149 h 2513435"/>
                      <a:gd name="connsiteX1" fmla="*/ 1240779 w 1366132"/>
                      <a:gd name="connsiteY1" fmla="*/ 1586 h 2513435"/>
                      <a:gd name="connsiteX2" fmla="*/ 1053364 w 1366132"/>
                      <a:gd name="connsiteY2" fmla="*/ 1683299 h 2513435"/>
                      <a:gd name="connsiteX3" fmla="*/ 1366132 w 1366132"/>
                      <a:gd name="connsiteY3" fmla="*/ 2098367 h 2513435"/>
                      <a:gd name="connsiteX4" fmla="*/ 1053364 w 1366132"/>
                      <a:gd name="connsiteY4" fmla="*/ 2513435 h 2513435"/>
                      <a:gd name="connsiteX5" fmla="*/ 878493 w 1366132"/>
                      <a:gd name="connsiteY5" fmla="*/ 2442548 h 2513435"/>
                      <a:gd name="connsiteX6" fmla="*/ 857295 w 1366132"/>
                      <a:gd name="connsiteY6" fmla="*/ 2419338 h 2513435"/>
                      <a:gd name="connsiteX7" fmla="*/ 821679 w 1366132"/>
                      <a:gd name="connsiteY7" fmla="*/ 2442548 h 2513435"/>
                      <a:gd name="connsiteX8" fmla="*/ 527871 w 1366132"/>
                      <a:gd name="connsiteY8" fmla="*/ 2513435 h 2513435"/>
                      <a:gd name="connsiteX9" fmla="*/ 2378 w 1366132"/>
                      <a:gd name="connsiteY9" fmla="*/ 2098367 h 2513435"/>
                      <a:gd name="connsiteX10" fmla="*/ 375471 w 1366132"/>
                      <a:gd name="connsiteY10" fmla="*/ 1245149 h 2513435"/>
                      <a:gd name="connsiteX0" fmla="*/ 286828 w 1372739"/>
                      <a:gd name="connsiteY0" fmla="*/ 1188101 h 2513537"/>
                      <a:gd name="connsiteX1" fmla="*/ 1247386 w 1372739"/>
                      <a:gd name="connsiteY1" fmla="*/ 1688 h 2513537"/>
                      <a:gd name="connsiteX2" fmla="*/ 1059971 w 1372739"/>
                      <a:gd name="connsiteY2" fmla="*/ 1683401 h 2513537"/>
                      <a:gd name="connsiteX3" fmla="*/ 1372739 w 1372739"/>
                      <a:gd name="connsiteY3" fmla="*/ 2098469 h 2513537"/>
                      <a:gd name="connsiteX4" fmla="*/ 1059971 w 1372739"/>
                      <a:gd name="connsiteY4" fmla="*/ 2513537 h 2513537"/>
                      <a:gd name="connsiteX5" fmla="*/ 885100 w 1372739"/>
                      <a:gd name="connsiteY5" fmla="*/ 2442650 h 2513537"/>
                      <a:gd name="connsiteX6" fmla="*/ 863902 w 1372739"/>
                      <a:gd name="connsiteY6" fmla="*/ 2419440 h 2513537"/>
                      <a:gd name="connsiteX7" fmla="*/ 828286 w 1372739"/>
                      <a:gd name="connsiteY7" fmla="*/ 2442650 h 2513537"/>
                      <a:gd name="connsiteX8" fmla="*/ 534478 w 1372739"/>
                      <a:gd name="connsiteY8" fmla="*/ 2513537 h 2513537"/>
                      <a:gd name="connsiteX9" fmla="*/ 8985 w 1372739"/>
                      <a:gd name="connsiteY9" fmla="*/ 2098469 h 2513537"/>
                      <a:gd name="connsiteX10" fmla="*/ 286828 w 1372739"/>
                      <a:gd name="connsiteY10" fmla="*/ 1188101 h 2513537"/>
                      <a:gd name="connsiteX0" fmla="*/ 286828 w 1372897"/>
                      <a:gd name="connsiteY0" fmla="*/ 1188101 h 2513537"/>
                      <a:gd name="connsiteX1" fmla="*/ 1247386 w 1372897"/>
                      <a:gd name="connsiteY1" fmla="*/ 1688 h 2513537"/>
                      <a:gd name="connsiteX2" fmla="*/ 1104421 w 1372897"/>
                      <a:gd name="connsiteY2" fmla="*/ 1245251 h 2513537"/>
                      <a:gd name="connsiteX3" fmla="*/ 1372739 w 1372897"/>
                      <a:gd name="connsiteY3" fmla="*/ 2098469 h 2513537"/>
                      <a:gd name="connsiteX4" fmla="*/ 1059971 w 1372897"/>
                      <a:gd name="connsiteY4" fmla="*/ 2513537 h 2513537"/>
                      <a:gd name="connsiteX5" fmla="*/ 885100 w 1372897"/>
                      <a:gd name="connsiteY5" fmla="*/ 2442650 h 2513537"/>
                      <a:gd name="connsiteX6" fmla="*/ 863902 w 1372897"/>
                      <a:gd name="connsiteY6" fmla="*/ 2419440 h 2513537"/>
                      <a:gd name="connsiteX7" fmla="*/ 828286 w 1372897"/>
                      <a:gd name="connsiteY7" fmla="*/ 2442650 h 2513537"/>
                      <a:gd name="connsiteX8" fmla="*/ 534478 w 1372897"/>
                      <a:gd name="connsiteY8" fmla="*/ 2513537 h 2513537"/>
                      <a:gd name="connsiteX9" fmla="*/ 8985 w 1372897"/>
                      <a:gd name="connsiteY9" fmla="*/ 2098469 h 2513537"/>
                      <a:gd name="connsiteX10" fmla="*/ 286828 w 1372897"/>
                      <a:gd name="connsiteY10" fmla="*/ 1188101 h 2513537"/>
                      <a:gd name="connsiteX0" fmla="*/ 286828 w 1372901"/>
                      <a:gd name="connsiteY0" fmla="*/ 1188101 h 2513537"/>
                      <a:gd name="connsiteX1" fmla="*/ 1247386 w 1372901"/>
                      <a:gd name="connsiteY1" fmla="*/ 1688 h 2513537"/>
                      <a:gd name="connsiteX2" fmla="*/ 1104421 w 1372901"/>
                      <a:gd name="connsiteY2" fmla="*/ 1245251 h 2513537"/>
                      <a:gd name="connsiteX3" fmla="*/ 1372739 w 1372901"/>
                      <a:gd name="connsiteY3" fmla="*/ 2098469 h 2513537"/>
                      <a:gd name="connsiteX4" fmla="*/ 1059971 w 1372901"/>
                      <a:gd name="connsiteY4" fmla="*/ 2513537 h 2513537"/>
                      <a:gd name="connsiteX5" fmla="*/ 885100 w 1372901"/>
                      <a:gd name="connsiteY5" fmla="*/ 2442650 h 2513537"/>
                      <a:gd name="connsiteX6" fmla="*/ 863902 w 1372901"/>
                      <a:gd name="connsiteY6" fmla="*/ 2419440 h 2513537"/>
                      <a:gd name="connsiteX7" fmla="*/ 828286 w 1372901"/>
                      <a:gd name="connsiteY7" fmla="*/ 2442650 h 2513537"/>
                      <a:gd name="connsiteX8" fmla="*/ 534478 w 1372901"/>
                      <a:gd name="connsiteY8" fmla="*/ 2513537 h 2513537"/>
                      <a:gd name="connsiteX9" fmla="*/ 8985 w 1372901"/>
                      <a:gd name="connsiteY9" fmla="*/ 2098469 h 2513537"/>
                      <a:gd name="connsiteX10" fmla="*/ 286828 w 1372901"/>
                      <a:gd name="connsiteY10" fmla="*/ 1188101 h 2513537"/>
                      <a:gd name="connsiteX0" fmla="*/ 286828 w 1372901"/>
                      <a:gd name="connsiteY0" fmla="*/ 1188587 h 2514023"/>
                      <a:gd name="connsiteX1" fmla="*/ 1247386 w 1372901"/>
                      <a:gd name="connsiteY1" fmla="*/ 2174 h 2514023"/>
                      <a:gd name="connsiteX2" fmla="*/ 1104421 w 1372901"/>
                      <a:gd name="connsiteY2" fmla="*/ 1245737 h 2514023"/>
                      <a:gd name="connsiteX3" fmla="*/ 1372739 w 1372901"/>
                      <a:gd name="connsiteY3" fmla="*/ 2098955 h 2514023"/>
                      <a:gd name="connsiteX4" fmla="*/ 1059971 w 1372901"/>
                      <a:gd name="connsiteY4" fmla="*/ 2514023 h 2514023"/>
                      <a:gd name="connsiteX5" fmla="*/ 885100 w 1372901"/>
                      <a:gd name="connsiteY5" fmla="*/ 2443136 h 2514023"/>
                      <a:gd name="connsiteX6" fmla="*/ 863902 w 1372901"/>
                      <a:gd name="connsiteY6" fmla="*/ 2419926 h 2514023"/>
                      <a:gd name="connsiteX7" fmla="*/ 828286 w 1372901"/>
                      <a:gd name="connsiteY7" fmla="*/ 2443136 h 2514023"/>
                      <a:gd name="connsiteX8" fmla="*/ 534478 w 1372901"/>
                      <a:gd name="connsiteY8" fmla="*/ 2514023 h 2514023"/>
                      <a:gd name="connsiteX9" fmla="*/ 8985 w 1372901"/>
                      <a:gd name="connsiteY9" fmla="*/ 2098955 h 2514023"/>
                      <a:gd name="connsiteX10" fmla="*/ 286828 w 1372901"/>
                      <a:gd name="connsiteY10" fmla="*/ 1188587 h 2514023"/>
                      <a:gd name="connsiteX0" fmla="*/ 286828 w 1374263"/>
                      <a:gd name="connsiteY0" fmla="*/ 1186669 h 2512105"/>
                      <a:gd name="connsiteX1" fmla="*/ 1247386 w 1374263"/>
                      <a:gd name="connsiteY1" fmla="*/ 256 h 2512105"/>
                      <a:gd name="connsiteX2" fmla="*/ 1180621 w 1374263"/>
                      <a:gd name="connsiteY2" fmla="*/ 1288269 h 2512105"/>
                      <a:gd name="connsiteX3" fmla="*/ 1372739 w 1374263"/>
                      <a:gd name="connsiteY3" fmla="*/ 2097037 h 2512105"/>
                      <a:gd name="connsiteX4" fmla="*/ 1059971 w 1374263"/>
                      <a:gd name="connsiteY4" fmla="*/ 2512105 h 2512105"/>
                      <a:gd name="connsiteX5" fmla="*/ 885100 w 1374263"/>
                      <a:gd name="connsiteY5" fmla="*/ 2441218 h 2512105"/>
                      <a:gd name="connsiteX6" fmla="*/ 863902 w 1374263"/>
                      <a:gd name="connsiteY6" fmla="*/ 2418008 h 2512105"/>
                      <a:gd name="connsiteX7" fmla="*/ 828286 w 1374263"/>
                      <a:gd name="connsiteY7" fmla="*/ 2441218 h 2512105"/>
                      <a:gd name="connsiteX8" fmla="*/ 534478 w 1374263"/>
                      <a:gd name="connsiteY8" fmla="*/ 2512105 h 2512105"/>
                      <a:gd name="connsiteX9" fmla="*/ 8985 w 1374263"/>
                      <a:gd name="connsiteY9" fmla="*/ 2097037 h 2512105"/>
                      <a:gd name="connsiteX10" fmla="*/ 286828 w 1374263"/>
                      <a:gd name="connsiteY10" fmla="*/ 1186669 h 2512105"/>
                      <a:gd name="connsiteX0" fmla="*/ 286828 w 1374173"/>
                      <a:gd name="connsiteY0" fmla="*/ 1186669 h 2512105"/>
                      <a:gd name="connsiteX1" fmla="*/ 1247386 w 1374173"/>
                      <a:gd name="connsiteY1" fmla="*/ 256 h 2512105"/>
                      <a:gd name="connsiteX2" fmla="*/ 1180621 w 1374173"/>
                      <a:gd name="connsiteY2" fmla="*/ 1288269 h 2512105"/>
                      <a:gd name="connsiteX3" fmla="*/ 1372739 w 1374173"/>
                      <a:gd name="connsiteY3" fmla="*/ 2097037 h 2512105"/>
                      <a:gd name="connsiteX4" fmla="*/ 1059971 w 1374173"/>
                      <a:gd name="connsiteY4" fmla="*/ 2512105 h 2512105"/>
                      <a:gd name="connsiteX5" fmla="*/ 885100 w 1374173"/>
                      <a:gd name="connsiteY5" fmla="*/ 2441218 h 2512105"/>
                      <a:gd name="connsiteX6" fmla="*/ 863902 w 1374173"/>
                      <a:gd name="connsiteY6" fmla="*/ 2418008 h 2512105"/>
                      <a:gd name="connsiteX7" fmla="*/ 828286 w 1374173"/>
                      <a:gd name="connsiteY7" fmla="*/ 2441218 h 2512105"/>
                      <a:gd name="connsiteX8" fmla="*/ 534478 w 1374173"/>
                      <a:gd name="connsiteY8" fmla="*/ 2512105 h 2512105"/>
                      <a:gd name="connsiteX9" fmla="*/ 8985 w 1374173"/>
                      <a:gd name="connsiteY9" fmla="*/ 2097037 h 2512105"/>
                      <a:gd name="connsiteX10" fmla="*/ 286828 w 1374173"/>
                      <a:gd name="connsiteY10" fmla="*/ 1186669 h 2512105"/>
                      <a:gd name="connsiteX0" fmla="*/ 286828 w 1375902"/>
                      <a:gd name="connsiteY0" fmla="*/ 1186639 h 2512075"/>
                      <a:gd name="connsiteX1" fmla="*/ 1247386 w 1375902"/>
                      <a:gd name="connsiteY1" fmla="*/ 226 h 2512075"/>
                      <a:gd name="connsiteX2" fmla="*/ 1225071 w 1375902"/>
                      <a:gd name="connsiteY2" fmla="*/ 1281889 h 2512075"/>
                      <a:gd name="connsiteX3" fmla="*/ 1372739 w 1375902"/>
                      <a:gd name="connsiteY3" fmla="*/ 2097007 h 2512075"/>
                      <a:gd name="connsiteX4" fmla="*/ 1059971 w 1375902"/>
                      <a:gd name="connsiteY4" fmla="*/ 2512075 h 2512075"/>
                      <a:gd name="connsiteX5" fmla="*/ 885100 w 1375902"/>
                      <a:gd name="connsiteY5" fmla="*/ 2441188 h 2512075"/>
                      <a:gd name="connsiteX6" fmla="*/ 863902 w 1375902"/>
                      <a:gd name="connsiteY6" fmla="*/ 2417978 h 2512075"/>
                      <a:gd name="connsiteX7" fmla="*/ 828286 w 1375902"/>
                      <a:gd name="connsiteY7" fmla="*/ 2441188 h 2512075"/>
                      <a:gd name="connsiteX8" fmla="*/ 534478 w 1375902"/>
                      <a:gd name="connsiteY8" fmla="*/ 2512075 h 2512075"/>
                      <a:gd name="connsiteX9" fmla="*/ 8985 w 1375902"/>
                      <a:gd name="connsiteY9" fmla="*/ 2097007 h 2512075"/>
                      <a:gd name="connsiteX10" fmla="*/ 286828 w 1375902"/>
                      <a:gd name="connsiteY10" fmla="*/ 1186639 h 2512075"/>
                      <a:gd name="connsiteX0" fmla="*/ 286828 w 1376402"/>
                      <a:gd name="connsiteY0" fmla="*/ 1186639 h 2512075"/>
                      <a:gd name="connsiteX1" fmla="*/ 1247386 w 1376402"/>
                      <a:gd name="connsiteY1" fmla="*/ 226 h 2512075"/>
                      <a:gd name="connsiteX2" fmla="*/ 1225071 w 1376402"/>
                      <a:gd name="connsiteY2" fmla="*/ 1281889 h 2512075"/>
                      <a:gd name="connsiteX3" fmla="*/ 1372739 w 1376402"/>
                      <a:gd name="connsiteY3" fmla="*/ 2097007 h 2512075"/>
                      <a:gd name="connsiteX4" fmla="*/ 1059971 w 1376402"/>
                      <a:gd name="connsiteY4" fmla="*/ 2512075 h 2512075"/>
                      <a:gd name="connsiteX5" fmla="*/ 885100 w 1376402"/>
                      <a:gd name="connsiteY5" fmla="*/ 2441188 h 2512075"/>
                      <a:gd name="connsiteX6" fmla="*/ 863902 w 1376402"/>
                      <a:gd name="connsiteY6" fmla="*/ 2417978 h 2512075"/>
                      <a:gd name="connsiteX7" fmla="*/ 828286 w 1376402"/>
                      <a:gd name="connsiteY7" fmla="*/ 2441188 h 2512075"/>
                      <a:gd name="connsiteX8" fmla="*/ 534478 w 1376402"/>
                      <a:gd name="connsiteY8" fmla="*/ 2512075 h 2512075"/>
                      <a:gd name="connsiteX9" fmla="*/ 8985 w 1376402"/>
                      <a:gd name="connsiteY9" fmla="*/ 2097007 h 2512075"/>
                      <a:gd name="connsiteX10" fmla="*/ 286828 w 1376402"/>
                      <a:gd name="connsiteY10" fmla="*/ 1186639 h 2512075"/>
                      <a:gd name="connsiteX0" fmla="*/ 286828 w 1373265"/>
                      <a:gd name="connsiteY0" fmla="*/ 1186639 h 2512075"/>
                      <a:gd name="connsiteX1" fmla="*/ 1247386 w 1373265"/>
                      <a:gd name="connsiteY1" fmla="*/ 226 h 2512075"/>
                      <a:gd name="connsiteX2" fmla="*/ 1225071 w 1373265"/>
                      <a:gd name="connsiteY2" fmla="*/ 1281889 h 2512075"/>
                      <a:gd name="connsiteX3" fmla="*/ 1372739 w 1373265"/>
                      <a:gd name="connsiteY3" fmla="*/ 2097007 h 2512075"/>
                      <a:gd name="connsiteX4" fmla="*/ 1059971 w 1373265"/>
                      <a:gd name="connsiteY4" fmla="*/ 2512075 h 2512075"/>
                      <a:gd name="connsiteX5" fmla="*/ 885100 w 1373265"/>
                      <a:gd name="connsiteY5" fmla="*/ 2441188 h 2512075"/>
                      <a:gd name="connsiteX6" fmla="*/ 863902 w 1373265"/>
                      <a:gd name="connsiteY6" fmla="*/ 2417978 h 2512075"/>
                      <a:gd name="connsiteX7" fmla="*/ 828286 w 1373265"/>
                      <a:gd name="connsiteY7" fmla="*/ 2441188 h 2512075"/>
                      <a:gd name="connsiteX8" fmla="*/ 534478 w 1373265"/>
                      <a:gd name="connsiteY8" fmla="*/ 2512075 h 2512075"/>
                      <a:gd name="connsiteX9" fmla="*/ 8985 w 1373265"/>
                      <a:gd name="connsiteY9" fmla="*/ 2097007 h 2512075"/>
                      <a:gd name="connsiteX10" fmla="*/ 286828 w 1373265"/>
                      <a:gd name="connsiteY10" fmla="*/ 1186639 h 2512075"/>
                      <a:gd name="connsiteX0" fmla="*/ 286839 w 1373276"/>
                      <a:gd name="connsiteY0" fmla="*/ 1313607 h 2639043"/>
                      <a:gd name="connsiteX1" fmla="*/ 1310897 w 1373276"/>
                      <a:gd name="connsiteY1" fmla="*/ 194 h 2639043"/>
                      <a:gd name="connsiteX2" fmla="*/ 1225082 w 1373276"/>
                      <a:gd name="connsiteY2" fmla="*/ 1408857 h 2639043"/>
                      <a:gd name="connsiteX3" fmla="*/ 1372750 w 1373276"/>
                      <a:gd name="connsiteY3" fmla="*/ 2223975 h 2639043"/>
                      <a:gd name="connsiteX4" fmla="*/ 1059982 w 1373276"/>
                      <a:gd name="connsiteY4" fmla="*/ 2639043 h 2639043"/>
                      <a:gd name="connsiteX5" fmla="*/ 885111 w 1373276"/>
                      <a:gd name="connsiteY5" fmla="*/ 2568156 h 2639043"/>
                      <a:gd name="connsiteX6" fmla="*/ 863913 w 1373276"/>
                      <a:gd name="connsiteY6" fmla="*/ 2544946 h 2639043"/>
                      <a:gd name="connsiteX7" fmla="*/ 828297 w 1373276"/>
                      <a:gd name="connsiteY7" fmla="*/ 2568156 h 2639043"/>
                      <a:gd name="connsiteX8" fmla="*/ 534489 w 1373276"/>
                      <a:gd name="connsiteY8" fmla="*/ 2639043 h 2639043"/>
                      <a:gd name="connsiteX9" fmla="*/ 8996 w 1373276"/>
                      <a:gd name="connsiteY9" fmla="*/ 2223975 h 2639043"/>
                      <a:gd name="connsiteX10" fmla="*/ 286839 w 1373276"/>
                      <a:gd name="connsiteY10" fmla="*/ 1313607 h 2639043"/>
                      <a:gd name="connsiteX0" fmla="*/ 270129 w 1375616"/>
                      <a:gd name="connsiteY0" fmla="*/ 1300965 h 2639101"/>
                      <a:gd name="connsiteX1" fmla="*/ 1313237 w 1375616"/>
                      <a:gd name="connsiteY1" fmla="*/ 252 h 2639101"/>
                      <a:gd name="connsiteX2" fmla="*/ 1227422 w 1375616"/>
                      <a:gd name="connsiteY2" fmla="*/ 1408915 h 2639101"/>
                      <a:gd name="connsiteX3" fmla="*/ 1375090 w 1375616"/>
                      <a:gd name="connsiteY3" fmla="*/ 2224033 h 2639101"/>
                      <a:gd name="connsiteX4" fmla="*/ 1062322 w 1375616"/>
                      <a:gd name="connsiteY4" fmla="*/ 2639101 h 2639101"/>
                      <a:gd name="connsiteX5" fmla="*/ 887451 w 1375616"/>
                      <a:gd name="connsiteY5" fmla="*/ 2568214 h 2639101"/>
                      <a:gd name="connsiteX6" fmla="*/ 866253 w 1375616"/>
                      <a:gd name="connsiteY6" fmla="*/ 2545004 h 2639101"/>
                      <a:gd name="connsiteX7" fmla="*/ 830637 w 1375616"/>
                      <a:gd name="connsiteY7" fmla="*/ 2568214 h 2639101"/>
                      <a:gd name="connsiteX8" fmla="*/ 536829 w 1375616"/>
                      <a:gd name="connsiteY8" fmla="*/ 2639101 h 2639101"/>
                      <a:gd name="connsiteX9" fmla="*/ 11336 w 1375616"/>
                      <a:gd name="connsiteY9" fmla="*/ 2224033 h 2639101"/>
                      <a:gd name="connsiteX10" fmla="*/ 270129 w 1375616"/>
                      <a:gd name="connsiteY10" fmla="*/ 1300965 h 2639101"/>
                      <a:gd name="connsiteX0" fmla="*/ 271106 w 1376593"/>
                      <a:gd name="connsiteY0" fmla="*/ 1300983 h 2639119"/>
                      <a:gd name="connsiteX1" fmla="*/ 1314214 w 1376593"/>
                      <a:gd name="connsiteY1" fmla="*/ 270 h 2639119"/>
                      <a:gd name="connsiteX2" fmla="*/ 1228399 w 1376593"/>
                      <a:gd name="connsiteY2" fmla="*/ 1408933 h 2639119"/>
                      <a:gd name="connsiteX3" fmla="*/ 1376067 w 1376593"/>
                      <a:gd name="connsiteY3" fmla="*/ 2224051 h 2639119"/>
                      <a:gd name="connsiteX4" fmla="*/ 1063299 w 1376593"/>
                      <a:gd name="connsiteY4" fmla="*/ 2639119 h 2639119"/>
                      <a:gd name="connsiteX5" fmla="*/ 888428 w 1376593"/>
                      <a:gd name="connsiteY5" fmla="*/ 2568232 h 2639119"/>
                      <a:gd name="connsiteX6" fmla="*/ 867230 w 1376593"/>
                      <a:gd name="connsiteY6" fmla="*/ 2545022 h 2639119"/>
                      <a:gd name="connsiteX7" fmla="*/ 831614 w 1376593"/>
                      <a:gd name="connsiteY7" fmla="*/ 2568232 h 2639119"/>
                      <a:gd name="connsiteX8" fmla="*/ 537806 w 1376593"/>
                      <a:gd name="connsiteY8" fmla="*/ 2639119 h 2639119"/>
                      <a:gd name="connsiteX9" fmla="*/ 12313 w 1376593"/>
                      <a:gd name="connsiteY9" fmla="*/ 2224051 h 2639119"/>
                      <a:gd name="connsiteX10" fmla="*/ 271106 w 1376593"/>
                      <a:gd name="connsiteY10" fmla="*/ 1300983 h 2639119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  <a:cxn ang="0">
                        <a:pos x="connsiteX10" y="connsiteY10"/>
                      </a:cxn>
                    </a:cxnLst>
                    <a:rect l="l" t="t" r="r" b="b"/>
                    <a:pathLst>
                      <a:path w="1376593" h="2639119">
                        <a:moveTo>
                          <a:pt x="271106" y="1300983"/>
                        </a:moveTo>
                        <a:cubicBezTo>
                          <a:pt x="500789" y="866853"/>
                          <a:pt x="1154665" y="-17722"/>
                          <a:pt x="1314214" y="270"/>
                        </a:cubicBezTo>
                        <a:cubicBezTo>
                          <a:pt x="1473763" y="18262"/>
                          <a:pt x="1218090" y="1038303"/>
                          <a:pt x="1228399" y="1408933"/>
                        </a:cubicBezTo>
                        <a:cubicBezTo>
                          <a:pt x="1238708" y="1779563"/>
                          <a:pt x="1365484" y="1999970"/>
                          <a:pt x="1376067" y="2224051"/>
                        </a:cubicBezTo>
                        <a:cubicBezTo>
                          <a:pt x="1386650" y="2448132"/>
                          <a:pt x="1236036" y="2639119"/>
                          <a:pt x="1063299" y="2639119"/>
                        </a:cubicBezTo>
                        <a:cubicBezTo>
                          <a:pt x="998523" y="2639119"/>
                          <a:pt x="938346" y="2612987"/>
                          <a:pt x="888428" y="2568232"/>
                        </a:cubicBezTo>
                        <a:lnTo>
                          <a:pt x="867230" y="2545022"/>
                        </a:lnTo>
                        <a:lnTo>
                          <a:pt x="831614" y="2568232"/>
                        </a:lnTo>
                        <a:cubicBezTo>
                          <a:pt x="747745" y="2612987"/>
                          <a:pt x="646639" y="2639119"/>
                          <a:pt x="537806" y="2639119"/>
                        </a:cubicBezTo>
                        <a:cubicBezTo>
                          <a:pt x="247584" y="2639119"/>
                          <a:pt x="56763" y="2447074"/>
                          <a:pt x="12313" y="2224051"/>
                        </a:cubicBezTo>
                        <a:cubicBezTo>
                          <a:pt x="-32137" y="2001028"/>
                          <a:pt x="41423" y="1735113"/>
                          <a:pt x="271106" y="1300983"/>
                        </a:cubicBezTo>
                        <a:close/>
                      </a:path>
                    </a:pathLst>
                  </a:custGeom>
                  <a:solidFill>
                    <a:srgbClr val="DEEBF7">
                      <a:alpha val="50196"/>
                    </a:srgbClr>
                  </a:solidFill>
                  <a:ln w="6350" cap="flat" cmpd="sng" algn="ctr">
                    <a:solidFill>
                      <a:srgbClr val="00B0F0">
                        <a:alpha val="50000"/>
                      </a:srgbClr>
                    </a:solidFill>
                    <a:prstDash val="solid"/>
                    <a:miter lim="800000"/>
                  </a:ln>
                  <a:effectLst/>
                </p:spPr>
                <p:txBody>
                  <a:bodyPr wrap="square" rtlCol="0" anchor="ctr">
                    <a:noAutofit/>
                  </a:bodyPr>
                  <a:lstStyle/>
                  <a:p>
                    <a:pPr marL="0" marR="0" lvl="0" indent="0" algn="ctr" defTabSz="4572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游ゴシック" panose="020B0400000000000000" pitchFamily="50" charset="-128"/>
                      <a:cs typeface="+mn-cs"/>
                    </a:endParaRPr>
                  </a:p>
                </p:txBody>
              </p:sp>
              <p:sp>
                <p:nvSpPr>
                  <p:cNvPr id="490" name="星: 12 pt 489">
                    <a:extLst>
                      <a:ext uri="{FF2B5EF4-FFF2-40B4-BE49-F238E27FC236}">
                        <a16:creationId xmlns:a16="http://schemas.microsoft.com/office/drawing/2014/main" id="{951C298A-4F6D-459A-9966-6218D333DBF5}"/>
                      </a:ext>
                    </a:extLst>
                  </p:cNvPr>
                  <p:cNvSpPr/>
                  <p:nvPr/>
                </p:nvSpPr>
                <p:spPr>
                  <a:xfrm>
                    <a:off x="3560408" y="1606243"/>
                    <a:ext cx="866812" cy="480308"/>
                  </a:xfrm>
                  <a:prstGeom prst="star12">
                    <a:avLst>
                      <a:gd name="adj" fmla="val 44079"/>
                    </a:avLst>
                  </a:prstGeom>
                  <a:solidFill>
                    <a:srgbClr val="FFC000">
                      <a:lumMod val="40000"/>
                      <a:lumOff val="60000"/>
                    </a:srgbClr>
                  </a:solidFill>
                  <a:ln w="635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4572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游ゴシック" panose="020B0400000000000000" pitchFamily="50" charset="-128"/>
                      <a:cs typeface="+mn-cs"/>
                    </a:endParaRPr>
                  </a:p>
                </p:txBody>
              </p:sp>
              <p:sp>
                <p:nvSpPr>
                  <p:cNvPr id="491" name="楕円 490">
                    <a:extLst>
                      <a:ext uri="{FF2B5EF4-FFF2-40B4-BE49-F238E27FC236}">
                        <a16:creationId xmlns:a16="http://schemas.microsoft.com/office/drawing/2014/main" id="{8D5D557E-3760-4C7D-A7EA-1A00D6290AA7}"/>
                      </a:ext>
                    </a:extLst>
                  </p:cNvPr>
                  <p:cNvSpPr/>
                  <p:nvPr/>
                </p:nvSpPr>
                <p:spPr>
                  <a:xfrm>
                    <a:off x="3496094" y="965600"/>
                    <a:ext cx="974785" cy="974785"/>
                  </a:xfrm>
                  <a:prstGeom prst="ellipse">
                    <a:avLst/>
                  </a:prstGeom>
                  <a:solidFill>
                    <a:srgbClr val="FFC000"/>
                  </a:solidFill>
                  <a:ln w="635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4572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游ゴシック" panose="020B0400000000000000" pitchFamily="50" charset="-128"/>
                      <a:cs typeface="+mn-cs"/>
                    </a:endParaRPr>
                  </a:p>
                </p:txBody>
              </p:sp>
              <p:sp>
                <p:nvSpPr>
                  <p:cNvPr id="492" name="楕円 491">
                    <a:extLst>
                      <a:ext uri="{FF2B5EF4-FFF2-40B4-BE49-F238E27FC236}">
                        <a16:creationId xmlns:a16="http://schemas.microsoft.com/office/drawing/2014/main" id="{EA2B4D21-DAA1-47F1-B68E-DBA942214F73}"/>
                      </a:ext>
                    </a:extLst>
                  </p:cNvPr>
                  <p:cNvSpPr/>
                  <p:nvPr/>
                </p:nvSpPr>
                <p:spPr>
                  <a:xfrm rot="18900000" flipH="1">
                    <a:off x="3992728" y="1017628"/>
                    <a:ext cx="261578" cy="371897"/>
                  </a:xfrm>
                  <a:prstGeom prst="ellipse">
                    <a:avLst/>
                  </a:prstGeom>
                  <a:solidFill>
                    <a:sysClr val="windowText" lastClr="000000"/>
                  </a:solidFill>
                  <a:ln w="635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4572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游ゴシック" panose="020B0400000000000000" pitchFamily="50" charset="-128"/>
                      <a:cs typeface="+mn-cs"/>
                    </a:endParaRPr>
                  </a:p>
                </p:txBody>
              </p:sp>
              <p:sp>
                <p:nvSpPr>
                  <p:cNvPr id="493" name="フリーフォーム: 図形 492">
                    <a:extLst>
                      <a:ext uri="{FF2B5EF4-FFF2-40B4-BE49-F238E27FC236}">
                        <a16:creationId xmlns:a16="http://schemas.microsoft.com/office/drawing/2014/main" id="{84F4429E-7B89-4868-A86F-3242184C8E5E}"/>
                      </a:ext>
                    </a:extLst>
                  </p:cNvPr>
                  <p:cNvSpPr/>
                  <p:nvPr/>
                </p:nvSpPr>
                <p:spPr>
                  <a:xfrm rot="3461253" flipH="1">
                    <a:off x="4424900" y="1327618"/>
                    <a:ext cx="662413" cy="452013"/>
                  </a:xfrm>
                  <a:custGeom>
                    <a:avLst/>
                    <a:gdLst>
                      <a:gd name="connsiteX0" fmla="*/ 71597 w 662413"/>
                      <a:gd name="connsiteY0" fmla="*/ 5872 h 452013"/>
                      <a:gd name="connsiteX1" fmla="*/ 117227 w 662413"/>
                      <a:gd name="connsiteY1" fmla="*/ 0 h 452013"/>
                      <a:gd name="connsiteX2" fmla="*/ 225242 w 662413"/>
                      <a:gd name="connsiteY2" fmla="*/ 45634 h 452013"/>
                      <a:gd name="connsiteX3" fmla="*/ 226939 w 662413"/>
                      <a:gd name="connsiteY3" fmla="*/ 50994 h 452013"/>
                      <a:gd name="connsiteX4" fmla="*/ 292718 w 662413"/>
                      <a:gd name="connsiteY4" fmla="*/ 60237 h 452013"/>
                      <a:gd name="connsiteX5" fmla="*/ 662413 w 662413"/>
                      <a:gd name="connsiteY5" fmla="*/ 441303 h 452013"/>
                      <a:gd name="connsiteX6" fmla="*/ 608000 w 662413"/>
                      <a:gd name="connsiteY6" fmla="*/ 452013 h 452013"/>
                      <a:gd name="connsiteX7" fmla="*/ 280370 w 662413"/>
                      <a:gd name="connsiteY7" fmla="*/ 114305 h 452013"/>
                      <a:gd name="connsiteX8" fmla="*/ 222703 w 662413"/>
                      <a:gd name="connsiteY8" fmla="*/ 106201 h 452013"/>
                      <a:gd name="connsiteX9" fmla="*/ 200119 w 662413"/>
                      <a:gd name="connsiteY9" fmla="*/ 127552 h 452013"/>
                      <a:gd name="connsiteX10" fmla="*/ 117227 w 662413"/>
                      <a:gd name="connsiteY10" fmla="*/ 149436 h 452013"/>
                      <a:gd name="connsiteX11" fmla="*/ 0 w 662413"/>
                      <a:gd name="connsiteY11" fmla="*/ 74718 h 452013"/>
                      <a:gd name="connsiteX12" fmla="*/ 71597 w 662413"/>
                      <a:gd name="connsiteY12" fmla="*/ 5872 h 452013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  <a:cxn ang="0">
                        <a:pos x="connsiteX10" y="connsiteY10"/>
                      </a:cxn>
                      <a:cxn ang="0">
                        <a:pos x="connsiteX11" y="connsiteY11"/>
                      </a:cxn>
                      <a:cxn ang="0">
                        <a:pos x="connsiteX12" y="connsiteY12"/>
                      </a:cxn>
                    </a:cxnLst>
                    <a:rect l="l" t="t" r="r" b="b"/>
                    <a:pathLst>
                      <a:path w="662413" h="452013">
                        <a:moveTo>
                          <a:pt x="71597" y="5872"/>
                        </a:moveTo>
                        <a:cubicBezTo>
                          <a:pt x="85622" y="2091"/>
                          <a:pt x="101041" y="0"/>
                          <a:pt x="117227" y="0"/>
                        </a:cubicBezTo>
                        <a:cubicBezTo>
                          <a:pt x="165784" y="0"/>
                          <a:pt x="207446" y="18817"/>
                          <a:pt x="225242" y="45634"/>
                        </a:cubicBezTo>
                        <a:lnTo>
                          <a:pt x="226939" y="50994"/>
                        </a:lnTo>
                        <a:lnTo>
                          <a:pt x="292718" y="60237"/>
                        </a:lnTo>
                        <a:cubicBezTo>
                          <a:pt x="477861" y="102434"/>
                          <a:pt x="624770" y="250055"/>
                          <a:pt x="662413" y="441303"/>
                        </a:cubicBezTo>
                        <a:lnTo>
                          <a:pt x="608000" y="452013"/>
                        </a:lnTo>
                        <a:cubicBezTo>
                          <a:pt x="574641" y="282524"/>
                          <a:pt x="444447" y="151700"/>
                          <a:pt x="280370" y="114305"/>
                        </a:cubicBezTo>
                        <a:lnTo>
                          <a:pt x="222703" y="106201"/>
                        </a:lnTo>
                        <a:lnTo>
                          <a:pt x="200119" y="127552"/>
                        </a:lnTo>
                        <a:cubicBezTo>
                          <a:pt x="178905" y="141073"/>
                          <a:pt x="149599" y="149436"/>
                          <a:pt x="117227" y="149436"/>
                        </a:cubicBezTo>
                        <a:cubicBezTo>
                          <a:pt x="52484" y="149436"/>
                          <a:pt x="0" y="115984"/>
                          <a:pt x="0" y="74718"/>
                        </a:cubicBezTo>
                        <a:cubicBezTo>
                          <a:pt x="0" y="43769"/>
                          <a:pt x="29522" y="17214"/>
                          <a:pt x="71597" y="5872"/>
                        </a:cubicBezTo>
                        <a:close/>
                      </a:path>
                    </a:pathLst>
                  </a:custGeom>
                  <a:grpFill/>
                  <a:ln w="635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wrap="square" rtlCol="0" anchor="ctr">
                    <a:noAutofit/>
                  </a:bodyPr>
                  <a:lstStyle/>
                  <a:p>
                    <a:pPr marL="0" marR="0" lvl="0" indent="0" algn="ctr" defTabSz="4572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游ゴシック" panose="020B0400000000000000" pitchFamily="50" charset="-128"/>
                      <a:cs typeface="+mn-cs"/>
                    </a:endParaRPr>
                  </a:p>
                </p:txBody>
              </p:sp>
            </p:grpSp>
            <p:grpSp>
              <p:nvGrpSpPr>
                <p:cNvPr id="478" name="グループ化 477">
                  <a:extLst>
                    <a:ext uri="{FF2B5EF4-FFF2-40B4-BE49-F238E27FC236}">
                      <a16:creationId xmlns:a16="http://schemas.microsoft.com/office/drawing/2014/main" id="{A357857D-7A2A-42BE-A509-7BFA45EBDE62}"/>
                    </a:ext>
                  </a:extLst>
                </p:cNvPr>
                <p:cNvGrpSpPr/>
                <p:nvPr/>
              </p:nvGrpSpPr>
              <p:grpSpPr>
                <a:xfrm rot="900000">
                  <a:off x="1043276" y="2363035"/>
                  <a:ext cx="569991" cy="441669"/>
                  <a:chOff x="1056449" y="2819921"/>
                  <a:chExt cx="569991" cy="441669"/>
                </a:xfrm>
              </p:grpSpPr>
              <p:sp>
                <p:nvSpPr>
                  <p:cNvPr id="479" name="フリーフォーム: 図形 478">
                    <a:extLst>
                      <a:ext uri="{FF2B5EF4-FFF2-40B4-BE49-F238E27FC236}">
                        <a16:creationId xmlns:a16="http://schemas.microsoft.com/office/drawing/2014/main" id="{4650C69C-56AE-45B5-AC00-4301540DF7B2}"/>
                      </a:ext>
                    </a:extLst>
                  </p:cNvPr>
                  <p:cNvSpPr/>
                  <p:nvPr/>
                </p:nvSpPr>
                <p:spPr>
                  <a:xfrm rot="16200000">
                    <a:off x="1120610" y="2755760"/>
                    <a:ext cx="441669" cy="569991"/>
                  </a:xfrm>
                  <a:custGeom>
                    <a:avLst/>
                    <a:gdLst>
                      <a:gd name="connsiteX0" fmla="*/ 468343 w 936686"/>
                      <a:gd name="connsiteY0" fmla="*/ 0 h 1220480"/>
                      <a:gd name="connsiteX1" fmla="*/ 799512 w 936686"/>
                      <a:gd name="connsiteY1" fmla="*/ 137174 h 1220480"/>
                      <a:gd name="connsiteX2" fmla="*/ 799512 w 936686"/>
                      <a:gd name="connsiteY2" fmla="*/ 799512 h 1220480"/>
                      <a:gd name="connsiteX3" fmla="*/ 468343 w 936686"/>
                      <a:gd name="connsiteY3" fmla="*/ 1220480 h 1220480"/>
                      <a:gd name="connsiteX4" fmla="*/ 137174 w 936686"/>
                      <a:gd name="connsiteY4" fmla="*/ 799512 h 1220480"/>
                      <a:gd name="connsiteX5" fmla="*/ 137174 w 936686"/>
                      <a:gd name="connsiteY5" fmla="*/ 137174 h 1220480"/>
                      <a:gd name="connsiteX6" fmla="*/ 468343 w 936686"/>
                      <a:gd name="connsiteY6" fmla="*/ 0 h 1220480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</a:cxnLst>
                    <a:rect l="l" t="t" r="r" b="b"/>
                    <a:pathLst>
                      <a:path w="936686" h="1220480">
                        <a:moveTo>
                          <a:pt x="468343" y="0"/>
                        </a:moveTo>
                        <a:cubicBezTo>
                          <a:pt x="588203" y="0"/>
                          <a:pt x="708062" y="45725"/>
                          <a:pt x="799512" y="137174"/>
                        </a:cubicBezTo>
                        <a:cubicBezTo>
                          <a:pt x="982411" y="320074"/>
                          <a:pt x="982411" y="616612"/>
                          <a:pt x="799512" y="799512"/>
                        </a:cubicBezTo>
                        <a:cubicBezTo>
                          <a:pt x="674156" y="924868"/>
                          <a:pt x="563767" y="1065190"/>
                          <a:pt x="468343" y="1220480"/>
                        </a:cubicBezTo>
                        <a:cubicBezTo>
                          <a:pt x="372920" y="1065190"/>
                          <a:pt x="262530" y="924868"/>
                          <a:pt x="137174" y="799512"/>
                        </a:cubicBezTo>
                        <a:cubicBezTo>
                          <a:pt x="-45725" y="616612"/>
                          <a:pt x="-45725" y="320074"/>
                          <a:pt x="137174" y="137174"/>
                        </a:cubicBezTo>
                        <a:cubicBezTo>
                          <a:pt x="228624" y="45725"/>
                          <a:pt x="348484" y="0"/>
                          <a:pt x="468343" y="0"/>
                        </a:cubicBezTo>
                        <a:close/>
                      </a:path>
                    </a:pathLst>
                  </a:custGeom>
                  <a:solidFill>
                    <a:srgbClr val="FFC000"/>
                  </a:solidFill>
                  <a:ln w="635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wrap="square" rtlCol="0" anchor="ctr">
                    <a:noAutofit/>
                  </a:bodyPr>
                  <a:lstStyle/>
                  <a:p>
                    <a:pPr marL="0" marR="0" lvl="0" indent="0" algn="ctr" defTabSz="4572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游ゴシック" panose="020B0400000000000000" pitchFamily="50" charset="-128"/>
                      <a:cs typeface="+mn-cs"/>
                    </a:endParaRPr>
                  </a:p>
                </p:txBody>
              </p:sp>
              <p:sp>
                <p:nvSpPr>
                  <p:cNvPr id="480" name="フリーフォーム: 図形 479">
                    <a:extLst>
                      <a:ext uri="{FF2B5EF4-FFF2-40B4-BE49-F238E27FC236}">
                        <a16:creationId xmlns:a16="http://schemas.microsoft.com/office/drawing/2014/main" id="{B6C7C82F-5E69-4ADA-83A7-42DE625C79B4}"/>
                      </a:ext>
                    </a:extLst>
                  </p:cNvPr>
                  <p:cNvSpPr/>
                  <p:nvPr/>
                </p:nvSpPr>
                <p:spPr>
                  <a:xfrm rot="16200000">
                    <a:off x="1000581" y="2956620"/>
                    <a:ext cx="439407" cy="168271"/>
                  </a:xfrm>
                  <a:custGeom>
                    <a:avLst/>
                    <a:gdLst>
                      <a:gd name="connsiteX0" fmla="*/ 120534 w 1045603"/>
                      <a:gd name="connsiteY0" fmla="*/ 0 h 400414"/>
                      <a:gd name="connsiteX1" fmla="*/ 274783 w 1045603"/>
                      <a:gd name="connsiteY1" fmla="*/ 23103 h 400414"/>
                      <a:gd name="connsiteX2" fmla="*/ 522801 w 1045603"/>
                      <a:gd name="connsiteY2" fmla="*/ 35289 h 400414"/>
                      <a:gd name="connsiteX3" fmla="*/ 770819 w 1045603"/>
                      <a:gd name="connsiteY3" fmla="*/ 23103 h 400414"/>
                      <a:gd name="connsiteX4" fmla="*/ 925068 w 1045603"/>
                      <a:gd name="connsiteY4" fmla="*/ 0 h 400414"/>
                      <a:gd name="connsiteX5" fmla="*/ 961718 w 1045603"/>
                      <a:gd name="connsiteY5" fmla="*/ 44439 h 400414"/>
                      <a:gd name="connsiteX6" fmla="*/ 1038675 w 1045603"/>
                      <a:gd name="connsiteY6" fmla="*/ 231415 h 400414"/>
                      <a:gd name="connsiteX7" fmla="*/ 1045603 w 1045603"/>
                      <a:gd name="connsiteY7" fmla="*/ 303009 h 400414"/>
                      <a:gd name="connsiteX8" fmla="*/ 1039410 w 1045603"/>
                      <a:gd name="connsiteY8" fmla="*/ 306064 h 400414"/>
                      <a:gd name="connsiteX9" fmla="*/ 522801 w 1045603"/>
                      <a:gd name="connsiteY9" fmla="*/ 400414 h 400414"/>
                      <a:gd name="connsiteX10" fmla="*/ 6192 w 1045603"/>
                      <a:gd name="connsiteY10" fmla="*/ 306064 h 400414"/>
                      <a:gd name="connsiteX11" fmla="*/ 0 w 1045603"/>
                      <a:gd name="connsiteY11" fmla="*/ 303009 h 400414"/>
                      <a:gd name="connsiteX12" fmla="*/ 6928 w 1045603"/>
                      <a:gd name="connsiteY12" fmla="*/ 231415 h 400414"/>
                      <a:gd name="connsiteX13" fmla="*/ 83884 w 1045603"/>
                      <a:gd name="connsiteY13" fmla="*/ 44439 h 400414"/>
                      <a:gd name="connsiteX14" fmla="*/ 120534 w 1045603"/>
                      <a:gd name="connsiteY14" fmla="*/ 0 h 400414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  <a:cxn ang="0">
                        <a:pos x="connsiteX10" y="connsiteY10"/>
                      </a:cxn>
                      <a:cxn ang="0">
                        <a:pos x="connsiteX11" y="connsiteY11"/>
                      </a:cxn>
                      <a:cxn ang="0">
                        <a:pos x="connsiteX12" y="connsiteY12"/>
                      </a:cxn>
                      <a:cxn ang="0">
                        <a:pos x="connsiteX13" y="connsiteY13"/>
                      </a:cxn>
                      <a:cxn ang="0">
                        <a:pos x="connsiteX14" y="connsiteY14"/>
                      </a:cxn>
                    </a:cxnLst>
                    <a:rect l="l" t="t" r="r" b="b"/>
                    <a:pathLst>
                      <a:path w="1045603" h="400414">
                        <a:moveTo>
                          <a:pt x="120534" y="0"/>
                        </a:moveTo>
                        <a:lnTo>
                          <a:pt x="274783" y="23103"/>
                        </a:lnTo>
                        <a:cubicBezTo>
                          <a:pt x="356350" y="31174"/>
                          <a:pt x="439285" y="35289"/>
                          <a:pt x="522801" y="35289"/>
                        </a:cubicBezTo>
                        <a:cubicBezTo>
                          <a:pt x="606318" y="35289"/>
                          <a:pt x="689252" y="31174"/>
                          <a:pt x="770819" y="23103"/>
                        </a:cubicBezTo>
                        <a:lnTo>
                          <a:pt x="925068" y="0"/>
                        </a:lnTo>
                        <a:lnTo>
                          <a:pt x="961718" y="44439"/>
                        </a:lnTo>
                        <a:cubicBezTo>
                          <a:pt x="1000197" y="102160"/>
                          <a:pt x="1025849" y="165801"/>
                          <a:pt x="1038675" y="231415"/>
                        </a:cubicBezTo>
                        <a:lnTo>
                          <a:pt x="1045603" y="303009"/>
                        </a:lnTo>
                        <a:lnTo>
                          <a:pt x="1039410" y="306064"/>
                        </a:lnTo>
                        <a:cubicBezTo>
                          <a:pt x="891941" y="365632"/>
                          <a:pt x="714165" y="400414"/>
                          <a:pt x="522801" y="400414"/>
                        </a:cubicBezTo>
                        <a:cubicBezTo>
                          <a:pt x="331438" y="400414"/>
                          <a:pt x="153661" y="365632"/>
                          <a:pt x="6192" y="306064"/>
                        </a:cubicBezTo>
                        <a:lnTo>
                          <a:pt x="0" y="303009"/>
                        </a:lnTo>
                        <a:lnTo>
                          <a:pt x="6928" y="231415"/>
                        </a:lnTo>
                        <a:cubicBezTo>
                          <a:pt x="19754" y="165801"/>
                          <a:pt x="45406" y="102160"/>
                          <a:pt x="83884" y="44439"/>
                        </a:cubicBezTo>
                        <a:lnTo>
                          <a:pt x="120534" y="0"/>
                        </a:lnTo>
                        <a:close/>
                      </a:path>
                    </a:pathLst>
                  </a:custGeom>
                  <a:solidFill>
                    <a:sysClr val="windowText" lastClr="000000"/>
                  </a:solidFill>
                  <a:ln w="635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wrap="square" rtlCol="0" anchor="ctr">
                    <a:noAutofit/>
                  </a:bodyPr>
                  <a:lstStyle/>
                  <a:p>
                    <a:pPr marL="0" marR="0" lvl="0" indent="0" algn="ctr" defTabSz="4572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游ゴシック" panose="020B0400000000000000" pitchFamily="50" charset="-128"/>
                      <a:cs typeface="+mn-cs"/>
                    </a:endParaRPr>
                  </a:p>
                </p:txBody>
              </p:sp>
              <p:sp>
                <p:nvSpPr>
                  <p:cNvPr id="481" name="フリーフォーム: 図形 480">
                    <a:extLst>
                      <a:ext uri="{FF2B5EF4-FFF2-40B4-BE49-F238E27FC236}">
                        <a16:creationId xmlns:a16="http://schemas.microsoft.com/office/drawing/2014/main" id="{29DD274B-B2A6-4E66-A102-8565D8360E28}"/>
                      </a:ext>
                    </a:extLst>
                  </p:cNvPr>
                  <p:cNvSpPr/>
                  <p:nvPr/>
                </p:nvSpPr>
                <p:spPr>
                  <a:xfrm rot="16200000">
                    <a:off x="1213382" y="2953166"/>
                    <a:ext cx="421777" cy="175178"/>
                  </a:xfrm>
                  <a:custGeom>
                    <a:avLst/>
                    <a:gdLst>
                      <a:gd name="connsiteX0" fmla="*/ 1003651 w 1003651"/>
                      <a:gd name="connsiteY0" fmla="*/ 0 h 416851"/>
                      <a:gd name="connsiteX1" fmla="*/ 988840 w 1003651"/>
                      <a:gd name="connsiteY1" fmla="*/ 49499 h 416851"/>
                      <a:gd name="connsiteX2" fmla="*/ 873405 w 1003651"/>
                      <a:gd name="connsiteY2" fmla="*/ 221676 h 416851"/>
                      <a:gd name="connsiteX3" fmla="*/ 712709 w 1003651"/>
                      <a:gd name="connsiteY3" fmla="*/ 401049 h 416851"/>
                      <a:gd name="connsiteX4" fmla="*/ 688040 w 1003651"/>
                      <a:gd name="connsiteY4" fmla="*/ 405627 h 416851"/>
                      <a:gd name="connsiteX5" fmla="*/ 501825 w 1003651"/>
                      <a:gd name="connsiteY5" fmla="*/ 416851 h 416851"/>
                      <a:gd name="connsiteX6" fmla="*/ 315610 w 1003651"/>
                      <a:gd name="connsiteY6" fmla="*/ 405627 h 416851"/>
                      <a:gd name="connsiteX7" fmla="*/ 290943 w 1003651"/>
                      <a:gd name="connsiteY7" fmla="*/ 401049 h 416851"/>
                      <a:gd name="connsiteX8" fmla="*/ 130245 w 1003651"/>
                      <a:gd name="connsiteY8" fmla="*/ 221676 h 416851"/>
                      <a:gd name="connsiteX9" fmla="*/ 14810 w 1003651"/>
                      <a:gd name="connsiteY9" fmla="*/ 49499 h 416851"/>
                      <a:gd name="connsiteX10" fmla="*/ 0 w 1003651"/>
                      <a:gd name="connsiteY10" fmla="*/ 0 h 416851"/>
                      <a:gd name="connsiteX11" fmla="*/ 13996 w 1003651"/>
                      <a:gd name="connsiteY11" fmla="*/ 3621 h 416851"/>
                      <a:gd name="connsiteX12" fmla="*/ 501825 w 1003651"/>
                      <a:gd name="connsiteY12" fmla="*/ 51726 h 416851"/>
                      <a:gd name="connsiteX13" fmla="*/ 989654 w 1003651"/>
                      <a:gd name="connsiteY13" fmla="*/ 3621 h 416851"/>
                      <a:gd name="connsiteX14" fmla="*/ 1003651 w 1003651"/>
                      <a:gd name="connsiteY14" fmla="*/ 0 h 416851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  <a:cxn ang="0">
                        <a:pos x="connsiteX10" y="connsiteY10"/>
                      </a:cxn>
                      <a:cxn ang="0">
                        <a:pos x="connsiteX11" y="connsiteY11"/>
                      </a:cxn>
                      <a:cxn ang="0">
                        <a:pos x="connsiteX12" y="connsiteY12"/>
                      </a:cxn>
                      <a:cxn ang="0">
                        <a:pos x="connsiteX13" y="connsiteY13"/>
                      </a:cxn>
                      <a:cxn ang="0">
                        <a:pos x="connsiteX14" y="connsiteY14"/>
                      </a:cxn>
                    </a:cxnLst>
                    <a:rect l="l" t="t" r="r" b="b"/>
                    <a:pathLst>
                      <a:path w="1003651" h="416851">
                        <a:moveTo>
                          <a:pt x="1003651" y="0"/>
                        </a:moveTo>
                        <a:lnTo>
                          <a:pt x="988840" y="49499"/>
                        </a:lnTo>
                        <a:cubicBezTo>
                          <a:pt x="963188" y="112153"/>
                          <a:pt x="924710" y="170861"/>
                          <a:pt x="873405" y="221676"/>
                        </a:cubicBezTo>
                        <a:lnTo>
                          <a:pt x="712709" y="401049"/>
                        </a:lnTo>
                        <a:lnTo>
                          <a:pt x="688040" y="405627"/>
                        </a:lnTo>
                        <a:cubicBezTo>
                          <a:pt x="627891" y="412986"/>
                          <a:pt x="565613" y="416851"/>
                          <a:pt x="501825" y="416851"/>
                        </a:cubicBezTo>
                        <a:cubicBezTo>
                          <a:pt x="438037" y="416851"/>
                          <a:pt x="375759" y="412986"/>
                          <a:pt x="315610" y="405627"/>
                        </a:cubicBezTo>
                        <a:lnTo>
                          <a:pt x="290943" y="401049"/>
                        </a:lnTo>
                        <a:lnTo>
                          <a:pt x="130245" y="221676"/>
                        </a:lnTo>
                        <a:cubicBezTo>
                          <a:pt x="78941" y="170861"/>
                          <a:pt x="40463" y="112153"/>
                          <a:pt x="14810" y="49499"/>
                        </a:cubicBezTo>
                        <a:lnTo>
                          <a:pt x="0" y="0"/>
                        </a:lnTo>
                        <a:lnTo>
                          <a:pt x="13996" y="3621"/>
                        </a:lnTo>
                        <a:cubicBezTo>
                          <a:pt x="170088" y="35266"/>
                          <a:pt x="334792" y="51726"/>
                          <a:pt x="501825" y="51726"/>
                        </a:cubicBezTo>
                        <a:cubicBezTo>
                          <a:pt x="668858" y="51726"/>
                          <a:pt x="833562" y="35266"/>
                          <a:pt x="989654" y="3621"/>
                        </a:cubicBezTo>
                        <a:lnTo>
                          <a:pt x="1003651" y="0"/>
                        </a:lnTo>
                        <a:close/>
                      </a:path>
                    </a:pathLst>
                  </a:custGeom>
                  <a:solidFill>
                    <a:sysClr val="windowText" lastClr="000000"/>
                  </a:solidFill>
                  <a:ln w="635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wrap="square" rtlCol="0" anchor="ctr">
                    <a:noAutofit/>
                  </a:bodyPr>
                  <a:lstStyle/>
                  <a:p>
                    <a:pPr marL="0" marR="0" lvl="0" indent="0" algn="ctr" defTabSz="4572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游ゴシック" panose="020B0400000000000000" pitchFamily="50" charset="-128"/>
                      <a:cs typeface="+mn-cs"/>
                    </a:endParaRPr>
                  </a:p>
                </p:txBody>
              </p:sp>
            </p:grpSp>
          </p:grpSp>
          <p:grpSp>
            <p:nvGrpSpPr>
              <p:cNvPr id="410" name="グループ化 409">
                <a:extLst>
                  <a:ext uri="{FF2B5EF4-FFF2-40B4-BE49-F238E27FC236}">
                    <a16:creationId xmlns:a16="http://schemas.microsoft.com/office/drawing/2014/main" id="{722F8449-8ACD-4571-8471-89FB10186603}"/>
                  </a:ext>
                </a:extLst>
              </p:cNvPr>
              <p:cNvGrpSpPr/>
              <p:nvPr/>
            </p:nvGrpSpPr>
            <p:grpSpPr>
              <a:xfrm flipH="1">
                <a:off x="6682908" y="2750275"/>
                <a:ext cx="344916" cy="312966"/>
                <a:chOff x="291237" y="1759579"/>
                <a:chExt cx="1322030" cy="1199569"/>
              </a:xfrm>
            </p:grpSpPr>
            <p:grpSp>
              <p:nvGrpSpPr>
                <p:cNvPr id="455" name="グループ化 454">
                  <a:extLst>
                    <a:ext uri="{FF2B5EF4-FFF2-40B4-BE49-F238E27FC236}">
                      <a16:creationId xmlns:a16="http://schemas.microsoft.com/office/drawing/2014/main" id="{A5015ED1-7AC8-46CB-9521-07FDC5A0AA9A}"/>
                    </a:ext>
                  </a:extLst>
                </p:cNvPr>
                <p:cNvGrpSpPr/>
                <p:nvPr/>
              </p:nvGrpSpPr>
              <p:grpSpPr>
                <a:xfrm rot="20896863">
                  <a:off x="551501" y="2626622"/>
                  <a:ext cx="543069" cy="282617"/>
                  <a:chOff x="706241" y="3965766"/>
                  <a:chExt cx="543069" cy="282617"/>
                </a:xfrm>
              </p:grpSpPr>
              <p:sp>
                <p:nvSpPr>
                  <p:cNvPr id="473" name="フリーフォーム: 図形 472">
                    <a:extLst>
                      <a:ext uri="{FF2B5EF4-FFF2-40B4-BE49-F238E27FC236}">
                        <a16:creationId xmlns:a16="http://schemas.microsoft.com/office/drawing/2014/main" id="{F9EC4B5E-EB47-444B-8222-78CC2A7F50E3}"/>
                      </a:ext>
                    </a:extLst>
                  </p:cNvPr>
                  <p:cNvSpPr/>
                  <p:nvPr/>
                </p:nvSpPr>
                <p:spPr>
                  <a:xfrm rot="9145372" flipH="1">
                    <a:off x="706241" y="3984583"/>
                    <a:ext cx="331077" cy="263800"/>
                  </a:xfrm>
                  <a:custGeom>
                    <a:avLst/>
                    <a:gdLst>
                      <a:gd name="connsiteX0" fmla="*/ 167999 w 1174023"/>
                      <a:gd name="connsiteY0" fmla="*/ 0 h 935456"/>
                      <a:gd name="connsiteX1" fmla="*/ 221044 w 1174023"/>
                      <a:gd name="connsiteY1" fmla="*/ 11202 h 935456"/>
                      <a:gd name="connsiteX2" fmla="*/ 177308 w 1174023"/>
                      <a:gd name="connsiteY2" fmla="*/ 180322 h 935456"/>
                      <a:gd name="connsiteX3" fmla="*/ 346676 w 1174023"/>
                      <a:gd name="connsiteY3" fmla="*/ 812413 h 935456"/>
                      <a:gd name="connsiteX4" fmla="*/ 415103 w 1174023"/>
                      <a:gd name="connsiteY4" fmla="*/ 872870 h 935456"/>
                      <a:gd name="connsiteX5" fmla="*/ 416037 w 1174023"/>
                      <a:gd name="connsiteY5" fmla="*/ 872811 h 935456"/>
                      <a:gd name="connsiteX6" fmla="*/ 1174023 w 1174023"/>
                      <a:gd name="connsiteY6" fmla="*/ 872389 h 935456"/>
                      <a:gd name="connsiteX7" fmla="*/ 1174023 w 1174023"/>
                      <a:gd name="connsiteY7" fmla="*/ 935223 h 935456"/>
                      <a:gd name="connsiteX8" fmla="*/ 406417 w 1174023"/>
                      <a:gd name="connsiteY8" fmla="*/ 935456 h 935456"/>
                      <a:gd name="connsiteX9" fmla="*/ 285658 w 1174023"/>
                      <a:gd name="connsiteY9" fmla="*/ 828762 h 935456"/>
                      <a:gd name="connsiteX10" fmla="*/ 112824 w 1174023"/>
                      <a:gd name="connsiteY10" fmla="*/ 183735 h 935456"/>
                      <a:gd name="connsiteX11" fmla="*/ 0 w 1174023"/>
                      <a:gd name="connsiteY11" fmla="*/ 73741 h 935456"/>
                      <a:gd name="connsiteX12" fmla="*/ 39553 w 1174023"/>
                      <a:gd name="connsiteY12" fmla="*/ 36661 h 935456"/>
                      <a:gd name="connsiteX13" fmla="*/ 134563 w 1174023"/>
                      <a:gd name="connsiteY13" fmla="*/ 129289 h 935456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  <a:cxn ang="0">
                        <a:pos x="connsiteX10" y="connsiteY10"/>
                      </a:cxn>
                      <a:cxn ang="0">
                        <a:pos x="connsiteX11" y="connsiteY11"/>
                      </a:cxn>
                      <a:cxn ang="0">
                        <a:pos x="connsiteX12" y="connsiteY12"/>
                      </a:cxn>
                      <a:cxn ang="0">
                        <a:pos x="connsiteX13" y="connsiteY13"/>
                      </a:cxn>
                    </a:cxnLst>
                    <a:rect l="l" t="t" r="r" b="b"/>
                    <a:pathLst>
                      <a:path w="1174023" h="935456">
                        <a:moveTo>
                          <a:pt x="167999" y="0"/>
                        </a:moveTo>
                        <a:lnTo>
                          <a:pt x="221044" y="11202"/>
                        </a:lnTo>
                        <a:lnTo>
                          <a:pt x="177308" y="180322"/>
                        </a:lnTo>
                        <a:lnTo>
                          <a:pt x="346676" y="812413"/>
                        </a:lnTo>
                        <a:cubicBezTo>
                          <a:pt x="355531" y="845460"/>
                          <a:pt x="383221" y="868431"/>
                          <a:pt x="415103" y="872870"/>
                        </a:cubicBezTo>
                        <a:lnTo>
                          <a:pt x="416037" y="872811"/>
                        </a:lnTo>
                        <a:lnTo>
                          <a:pt x="1174023" y="872389"/>
                        </a:lnTo>
                        <a:lnTo>
                          <a:pt x="1174023" y="935223"/>
                        </a:lnTo>
                        <a:lnTo>
                          <a:pt x="406417" y="935456"/>
                        </a:lnTo>
                        <a:cubicBezTo>
                          <a:pt x="350153" y="927623"/>
                          <a:pt x="301286" y="887084"/>
                          <a:pt x="285658" y="828762"/>
                        </a:cubicBezTo>
                        <a:lnTo>
                          <a:pt x="112824" y="183735"/>
                        </a:lnTo>
                        <a:lnTo>
                          <a:pt x="0" y="73741"/>
                        </a:lnTo>
                        <a:lnTo>
                          <a:pt x="39553" y="36661"/>
                        </a:lnTo>
                        <a:lnTo>
                          <a:pt x="134563" y="129289"/>
                        </a:lnTo>
                        <a:close/>
                      </a:path>
                    </a:pathLst>
                  </a:custGeom>
                  <a:solidFill>
                    <a:sysClr val="windowText" lastClr="000000"/>
                  </a:solidFill>
                  <a:ln w="635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wrap="square" rtlCol="0" anchor="ctr">
                    <a:noAutofit/>
                  </a:bodyPr>
                  <a:lstStyle/>
                  <a:p>
                    <a:pPr marL="0" marR="0" lvl="0" indent="0" algn="ctr" defTabSz="4572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dirty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游ゴシック" panose="020B0400000000000000" pitchFamily="50" charset="-128"/>
                      <a:cs typeface="+mn-cs"/>
                    </a:endParaRPr>
                  </a:p>
                </p:txBody>
              </p:sp>
              <p:sp>
                <p:nvSpPr>
                  <p:cNvPr id="474" name="フリーフォーム: 図形 473">
                    <a:extLst>
                      <a:ext uri="{FF2B5EF4-FFF2-40B4-BE49-F238E27FC236}">
                        <a16:creationId xmlns:a16="http://schemas.microsoft.com/office/drawing/2014/main" id="{C53974FD-818D-41BD-9F85-12B277565212}"/>
                      </a:ext>
                    </a:extLst>
                  </p:cNvPr>
                  <p:cNvSpPr/>
                  <p:nvPr/>
                </p:nvSpPr>
                <p:spPr>
                  <a:xfrm rot="2102994" flipH="1" flipV="1">
                    <a:off x="777867" y="3965766"/>
                    <a:ext cx="331077" cy="263800"/>
                  </a:xfrm>
                  <a:custGeom>
                    <a:avLst/>
                    <a:gdLst>
                      <a:gd name="connsiteX0" fmla="*/ 167999 w 1174023"/>
                      <a:gd name="connsiteY0" fmla="*/ 0 h 935456"/>
                      <a:gd name="connsiteX1" fmla="*/ 221044 w 1174023"/>
                      <a:gd name="connsiteY1" fmla="*/ 11202 h 935456"/>
                      <a:gd name="connsiteX2" fmla="*/ 177308 w 1174023"/>
                      <a:gd name="connsiteY2" fmla="*/ 180322 h 935456"/>
                      <a:gd name="connsiteX3" fmla="*/ 346676 w 1174023"/>
                      <a:gd name="connsiteY3" fmla="*/ 812413 h 935456"/>
                      <a:gd name="connsiteX4" fmla="*/ 415103 w 1174023"/>
                      <a:gd name="connsiteY4" fmla="*/ 872870 h 935456"/>
                      <a:gd name="connsiteX5" fmla="*/ 416037 w 1174023"/>
                      <a:gd name="connsiteY5" fmla="*/ 872811 h 935456"/>
                      <a:gd name="connsiteX6" fmla="*/ 1174023 w 1174023"/>
                      <a:gd name="connsiteY6" fmla="*/ 872389 h 935456"/>
                      <a:gd name="connsiteX7" fmla="*/ 1174023 w 1174023"/>
                      <a:gd name="connsiteY7" fmla="*/ 935223 h 935456"/>
                      <a:gd name="connsiteX8" fmla="*/ 406417 w 1174023"/>
                      <a:gd name="connsiteY8" fmla="*/ 935456 h 935456"/>
                      <a:gd name="connsiteX9" fmla="*/ 285658 w 1174023"/>
                      <a:gd name="connsiteY9" fmla="*/ 828762 h 935456"/>
                      <a:gd name="connsiteX10" fmla="*/ 112824 w 1174023"/>
                      <a:gd name="connsiteY10" fmla="*/ 183735 h 935456"/>
                      <a:gd name="connsiteX11" fmla="*/ 0 w 1174023"/>
                      <a:gd name="connsiteY11" fmla="*/ 73741 h 935456"/>
                      <a:gd name="connsiteX12" fmla="*/ 39553 w 1174023"/>
                      <a:gd name="connsiteY12" fmla="*/ 36661 h 935456"/>
                      <a:gd name="connsiteX13" fmla="*/ 134563 w 1174023"/>
                      <a:gd name="connsiteY13" fmla="*/ 129289 h 935456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  <a:cxn ang="0">
                        <a:pos x="connsiteX10" y="connsiteY10"/>
                      </a:cxn>
                      <a:cxn ang="0">
                        <a:pos x="connsiteX11" y="connsiteY11"/>
                      </a:cxn>
                      <a:cxn ang="0">
                        <a:pos x="connsiteX12" y="connsiteY12"/>
                      </a:cxn>
                      <a:cxn ang="0">
                        <a:pos x="connsiteX13" y="connsiteY13"/>
                      </a:cxn>
                    </a:cxnLst>
                    <a:rect l="l" t="t" r="r" b="b"/>
                    <a:pathLst>
                      <a:path w="1174023" h="935456">
                        <a:moveTo>
                          <a:pt x="167999" y="0"/>
                        </a:moveTo>
                        <a:lnTo>
                          <a:pt x="221044" y="11202"/>
                        </a:lnTo>
                        <a:lnTo>
                          <a:pt x="177308" y="180322"/>
                        </a:lnTo>
                        <a:lnTo>
                          <a:pt x="346676" y="812413"/>
                        </a:lnTo>
                        <a:cubicBezTo>
                          <a:pt x="355531" y="845460"/>
                          <a:pt x="383221" y="868431"/>
                          <a:pt x="415103" y="872870"/>
                        </a:cubicBezTo>
                        <a:lnTo>
                          <a:pt x="416037" y="872811"/>
                        </a:lnTo>
                        <a:lnTo>
                          <a:pt x="1174023" y="872389"/>
                        </a:lnTo>
                        <a:lnTo>
                          <a:pt x="1174023" y="935223"/>
                        </a:lnTo>
                        <a:lnTo>
                          <a:pt x="406417" y="935456"/>
                        </a:lnTo>
                        <a:cubicBezTo>
                          <a:pt x="350153" y="927623"/>
                          <a:pt x="301286" y="887084"/>
                          <a:pt x="285658" y="828762"/>
                        </a:cubicBezTo>
                        <a:lnTo>
                          <a:pt x="112824" y="183735"/>
                        </a:lnTo>
                        <a:lnTo>
                          <a:pt x="0" y="73741"/>
                        </a:lnTo>
                        <a:lnTo>
                          <a:pt x="39553" y="36661"/>
                        </a:lnTo>
                        <a:lnTo>
                          <a:pt x="134563" y="129289"/>
                        </a:lnTo>
                        <a:close/>
                      </a:path>
                    </a:pathLst>
                  </a:custGeom>
                  <a:solidFill>
                    <a:sysClr val="windowText" lastClr="000000"/>
                  </a:solidFill>
                  <a:ln w="635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wrap="square" rtlCol="0" anchor="ctr">
                    <a:noAutofit/>
                  </a:bodyPr>
                  <a:lstStyle/>
                  <a:p>
                    <a:pPr marL="0" marR="0" lvl="0" indent="0" algn="ctr" defTabSz="4572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游ゴシック" panose="020B0400000000000000" pitchFamily="50" charset="-128"/>
                      <a:cs typeface="+mn-cs"/>
                    </a:endParaRPr>
                  </a:p>
                </p:txBody>
              </p:sp>
              <p:sp>
                <p:nvSpPr>
                  <p:cNvPr id="475" name="フリーフォーム: 図形 474">
                    <a:extLst>
                      <a:ext uri="{FF2B5EF4-FFF2-40B4-BE49-F238E27FC236}">
                        <a16:creationId xmlns:a16="http://schemas.microsoft.com/office/drawing/2014/main" id="{F9DB0C45-894F-49BD-B5E7-26F45E205EB8}"/>
                      </a:ext>
                    </a:extLst>
                  </p:cNvPr>
                  <p:cNvSpPr/>
                  <p:nvPr/>
                </p:nvSpPr>
                <p:spPr>
                  <a:xfrm rot="900000" flipH="1" flipV="1">
                    <a:off x="918234" y="3971728"/>
                    <a:ext cx="331076" cy="263799"/>
                  </a:xfrm>
                  <a:custGeom>
                    <a:avLst/>
                    <a:gdLst>
                      <a:gd name="connsiteX0" fmla="*/ 167999 w 1174023"/>
                      <a:gd name="connsiteY0" fmla="*/ 0 h 935456"/>
                      <a:gd name="connsiteX1" fmla="*/ 221044 w 1174023"/>
                      <a:gd name="connsiteY1" fmla="*/ 11202 h 935456"/>
                      <a:gd name="connsiteX2" fmla="*/ 177308 w 1174023"/>
                      <a:gd name="connsiteY2" fmla="*/ 180322 h 935456"/>
                      <a:gd name="connsiteX3" fmla="*/ 346676 w 1174023"/>
                      <a:gd name="connsiteY3" fmla="*/ 812413 h 935456"/>
                      <a:gd name="connsiteX4" fmla="*/ 415103 w 1174023"/>
                      <a:gd name="connsiteY4" fmla="*/ 872870 h 935456"/>
                      <a:gd name="connsiteX5" fmla="*/ 416037 w 1174023"/>
                      <a:gd name="connsiteY5" fmla="*/ 872811 h 935456"/>
                      <a:gd name="connsiteX6" fmla="*/ 1174023 w 1174023"/>
                      <a:gd name="connsiteY6" fmla="*/ 872389 h 935456"/>
                      <a:gd name="connsiteX7" fmla="*/ 1174023 w 1174023"/>
                      <a:gd name="connsiteY7" fmla="*/ 935223 h 935456"/>
                      <a:gd name="connsiteX8" fmla="*/ 406417 w 1174023"/>
                      <a:gd name="connsiteY8" fmla="*/ 935456 h 935456"/>
                      <a:gd name="connsiteX9" fmla="*/ 285658 w 1174023"/>
                      <a:gd name="connsiteY9" fmla="*/ 828762 h 935456"/>
                      <a:gd name="connsiteX10" fmla="*/ 112824 w 1174023"/>
                      <a:gd name="connsiteY10" fmla="*/ 183735 h 935456"/>
                      <a:gd name="connsiteX11" fmla="*/ 0 w 1174023"/>
                      <a:gd name="connsiteY11" fmla="*/ 73741 h 935456"/>
                      <a:gd name="connsiteX12" fmla="*/ 39553 w 1174023"/>
                      <a:gd name="connsiteY12" fmla="*/ 36661 h 935456"/>
                      <a:gd name="connsiteX13" fmla="*/ 134563 w 1174023"/>
                      <a:gd name="connsiteY13" fmla="*/ 129289 h 935456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  <a:cxn ang="0">
                        <a:pos x="connsiteX10" y="connsiteY10"/>
                      </a:cxn>
                      <a:cxn ang="0">
                        <a:pos x="connsiteX11" y="connsiteY11"/>
                      </a:cxn>
                      <a:cxn ang="0">
                        <a:pos x="connsiteX12" y="connsiteY12"/>
                      </a:cxn>
                      <a:cxn ang="0">
                        <a:pos x="connsiteX13" y="connsiteY13"/>
                      </a:cxn>
                    </a:cxnLst>
                    <a:rect l="l" t="t" r="r" b="b"/>
                    <a:pathLst>
                      <a:path w="1174023" h="935456">
                        <a:moveTo>
                          <a:pt x="167999" y="0"/>
                        </a:moveTo>
                        <a:lnTo>
                          <a:pt x="221044" y="11202"/>
                        </a:lnTo>
                        <a:lnTo>
                          <a:pt x="177308" y="180322"/>
                        </a:lnTo>
                        <a:lnTo>
                          <a:pt x="346676" y="812413"/>
                        </a:lnTo>
                        <a:cubicBezTo>
                          <a:pt x="355531" y="845460"/>
                          <a:pt x="383221" y="868431"/>
                          <a:pt x="415103" y="872870"/>
                        </a:cubicBezTo>
                        <a:lnTo>
                          <a:pt x="416037" y="872811"/>
                        </a:lnTo>
                        <a:lnTo>
                          <a:pt x="1174023" y="872389"/>
                        </a:lnTo>
                        <a:lnTo>
                          <a:pt x="1174023" y="935223"/>
                        </a:lnTo>
                        <a:lnTo>
                          <a:pt x="406417" y="935456"/>
                        </a:lnTo>
                        <a:cubicBezTo>
                          <a:pt x="350153" y="927623"/>
                          <a:pt x="301286" y="887084"/>
                          <a:pt x="285658" y="828762"/>
                        </a:cubicBezTo>
                        <a:lnTo>
                          <a:pt x="112824" y="183735"/>
                        </a:lnTo>
                        <a:lnTo>
                          <a:pt x="0" y="73741"/>
                        </a:lnTo>
                        <a:lnTo>
                          <a:pt x="39553" y="36661"/>
                        </a:lnTo>
                        <a:lnTo>
                          <a:pt x="134563" y="129289"/>
                        </a:lnTo>
                        <a:close/>
                      </a:path>
                    </a:pathLst>
                  </a:custGeom>
                  <a:solidFill>
                    <a:sysClr val="windowText" lastClr="000000"/>
                  </a:solidFill>
                  <a:ln w="635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wrap="square" rtlCol="0" anchor="ctr">
                    <a:noAutofit/>
                  </a:bodyPr>
                  <a:lstStyle/>
                  <a:p>
                    <a:pPr marL="0" marR="0" lvl="0" indent="0" algn="ctr" defTabSz="4572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dirty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游ゴシック" panose="020B0400000000000000" pitchFamily="50" charset="-128"/>
                      <a:cs typeface="+mn-cs"/>
                    </a:endParaRPr>
                  </a:p>
                </p:txBody>
              </p:sp>
            </p:grpSp>
            <p:grpSp>
              <p:nvGrpSpPr>
                <p:cNvPr id="456" name="グループ化 455">
                  <a:extLst>
                    <a:ext uri="{FF2B5EF4-FFF2-40B4-BE49-F238E27FC236}">
                      <a16:creationId xmlns:a16="http://schemas.microsoft.com/office/drawing/2014/main" id="{CDE8F799-EF45-49AC-B999-F8271354DBB7}"/>
                    </a:ext>
                  </a:extLst>
                </p:cNvPr>
                <p:cNvGrpSpPr/>
                <p:nvPr/>
              </p:nvGrpSpPr>
              <p:grpSpPr>
                <a:xfrm rot="16200000">
                  <a:off x="303064" y="1747752"/>
                  <a:ext cx="1199569" cy="1223223"/>
                  <a:chOff x="2872498" y="965600"/>
                  <a:chExt cx="2854468" cy="2910755"/>
                </a:xfrm>
                <a:solidFill>
                  <a:sysClr val="windowText" lastClr="000000">
                    <a:lumMod val="65000"/>
                    <a:lumOff val="35000"/>
                  </a:sysClr>
                </a:solidFill>
              </p:grpSpPr>
              <p:sp>
                <p:nvSpPr>
                  <p:cNvPr id="461" name="フリーフォーム: 図形 460">
                    <a:extLst>
                      <a:ext uri="{FF2B5EF4-FFF2-40B4-BE49-F238E27FC236}">
                        <a16:creationId xmlns:a16="http://schemas.microsoft.com/office/drawing/2014/main" id="{961585E3-3F6D-40F4-A488-28E336A8489C}"/>
                      </a:ext>
                    </a:extLst>
                  </p:cNvPr>
                  <p:cNvSpPr/>
                  <p:nvPr/>
                </p:nvSpPr>
                <p:spPr>
                  <a:xfrm rot="19800000" flipH="1">
                    <a:off x="4637392" y="1530624"/>
                    <a:ext cx="1089574" cy="2088861"/>
                  </a:xfrm>
                  <a:custGeom>
                    <a:avLst/>
                    <a:gdLst>
                      <a:gd name="connsiteX0" fmla="*/ 525493 w 1363754"/>
                      <a:gd name="connsiteY0" fmla="*/ 0 h 830136"/>
                      <a:gd name="connsiteX1" fmla="*/ 819301 w 1363754"/>
                      <a:gd name="connsiteY1" fmla="*/ 70887 h 830136"/>
                      <a:gd name="connsiteX2" fmla="*/ 854917 w 1363754"/>
                      <a:gd name="connsiteY2" fmla="*/ 94098 h 830136"/>
                      <a:gd name="connsiteX3" fmla="*/ 876115 w 1363754"/>
                      <a:gd name="connsiteY3" fmla="*/ 70887 h 830136"/>
                      <a:gd name="connsiteX4" fmla="*/ 1050986 w 1363754"/>
                      <a:gd name="connsiteY4" fmla="*/ 0 h 830136"/>
                      <a:gd name="connsiteX5" fmla="*/ 1363754 w 1363754"/>
                      <a:gd name="connsiteY5" fmla="*/ 415068 h 830136"/>
                      <a:gd name="connsiteX6" fmla="*/ 1050986 w 1363754"/>
                      <a:gd name="connsiteY6" fmla="*/ 830136 h 830136"/>
                      <a:gd name="connsiteX7" fmla="*/ 876115 w 1363754"/>
                      <a:gd name="connsiteY7" fmla="*/ 759249 h 830136"/>
                      <a:gd name="connsiteX8" fmla="*/ 854917 w 1363754"/>
                      <a:gd name="connsiteY8" fmla="*/ 736039 h 830136"/>
                      <a:gd name="connsiteX9" fmla="*/ 819301 w 1363754"/>
                      <a:gd name="connsiteY9" fmla="*/ 759249 h 830136"/>
                      <a:gd name="connsiteX10" fmla="*/ 525493 w 1363754"/>
                      <a:gd name="connsiteY10" fmla="*/ 830136 h 830136"/>
                      <a:gd name="connsiteX11" fmla="*/ 0 w 1363754"/>
                      <a:gd name="connsiteY11" fmla="*/ 415068 h 830136"/>
                      <a:gd name="connsiteX12" fmla="*/ 525493 w 1363754"/>
                      <a:gd name="connsiteY12" fmla="*/ 0 h 830136"/>
                      <a:gd name="connsiteX0" fmla="*/ 525493 w 1363754"/>
                      <a:gd name="connsiteY0" fmla="*/ 0 h 830136"/>
                      <a:gd name="connsiteX1" fmla="*/ 819301 w 1363754"/>
                      <a:gd name="connsiteY1" fmla="*/ 70887 h 830136"/>
                      <a:gd name="connsiteX2" fmla="*/ 854917 w 1363754"/>
                      <a:gd name="connsiteY2" fmla="*/ 94098 h 830136"/>
                      <a:gd name="connsiteX3" fmla="*/ 1050986 w 1363754"/>
                      <a:gd name="connsiteY3" fmla="*/ 0 h 830136"/>
                      <a:gd name="connsiteX4" fmla="*/ 1363754 w 1363754"/>
                      <a:gd name="connsiteY4" fmla="*/ 415068 h 830136"/>
                      <a:gd name="connsiteX5" fmla="*/ 1050986 w 1363754"/>
                      <a:gd name="connsiteY5" fmla="*/ 830136 h 830136"/>
                      <a:gd name="connsiteX6" fmla="*/ 876115 w 1363754"/>
                      <a:gd name="connsiteY6" fmla="*/ 759249 h 830136"/>
                      <a:gd name="connsiteX7" fmla="*/ 854917 w 1363754"/>
                      <a:gd name="connsiteY7" fmla="*/ 736039 h 830136"/>
                      <a:gd name="connsiteX8" fmla="*/ 819301 w 1363754"/>
                      <a:gd name="connsiteY8" fmla="*/ 759249 h 830136"/>
                      <a:gd name="connsiteX9" fmla="*/ 525493 w 1363754"/>
                      <a:gd name="connsiteY9" fmla="*/ 830136 h 830136"/>
                      <a:gd name="connsiteX10" fmla="*/ 0 w 1363754"/>
                      <a:gd name="connsiteY10" fmla="*/ 415068 h 830136"/>
                      <a:gd name="connsiteX11" fmla="*/ 525493 w 1363754"/>
                      <a:gd name="connsiteY11" fmla="*/ 0 h 830136"/>
                      <a:gd name="connsiteX0" fmla="*/ 525493 w 1363754"/>
                      <a:gd name="connsiteY0" fmla="*/ 0 h 830136"/>
                      <a:gd name="connsiteX1" fmla="*/ 819301 w 1363754"/>
                      <a:gd name="connsiteY1" fmla="*/ 70887 h 830136"/>
                      <a:gd name="connsiteX2" fmla="*/ 1050986 w 1363754"/>
                      <a:gd name="connsiteY2" fmla="*/ 0 h 830136"/>
                      <a:gd name="connsiteX3" fmla="*/ 1363754 w 1363754"/>
                      <a:gd name="connsiteY3" fmla="*/ 415068 h 830136"/>
                      <a:gd name="connsiteX4" fmla="*/ 1050986 w 1363754"/>
                      <a:gd name="connsiteY4" fmla="*/ 830136 h 830136"/>
                      <a:gd name="connsiteX5" fmla="*/ 876115 w 1363754"/>
                      <a:gd name="connsiteY5" fmla="*/ 759249 h 830136"/>
                      <a:gd name="connsiteX6" fmla="*/ 854917 w 1363754"/>
                      <a:gd name="connsiteY6" fmla="*/ 736039 h 830136"/>
                      <a:gd name="connsiteX7" fmla="*/ 819301 w 1363754"/>
                      <a:gd name="connsiteY7" fmla="*/ 759249 h 830136"/>
                      <a:gd name="connsiteX8" fmla="*/ 525493 w 1363754"/>
                      <a:gd name="connsiteY8" fmla="*/ 830136 h 830136"/>
                      <a:gd name="connsiteX9" fmla="*/ 0 w 1363754"/>
                      <a:gd name="connsiteY9" fmla="*/ 415068 h 830136"/>
                      <a:gd name="connsiteX10" fmla="*/ 525493 w 1363754"/>
                      <a:gd name="connsiteY10" fmla="*/ 0 h 830136"/>
                      <a:gd name="connsiteX0" fmla="*/ 525493 w 1363754"/>
                      <a:gd name="connsiteY0" fmla="*/ 1682568 h 2512704"/>
                      <a:gd name="connsiteX1" fmla="*/ 1238401 w 1363754"/>
                      <a:gd name="connsiteY1" fmla="*/ 855 h 2512704"/>
                      <a:gd name="connsiteX2" fmla="*/ 1050986 w 1363754"/>
                      <a:gd name="connsiteY2" fmla="*/ 1682568 h 2512704"/>
                      <a:gd name="connsiteX3" fmla="*/ 1363754 w 1363754"/>
                      <a:gd name="connsiteY3" fmla="*/ 2097636 h 2512704"/>
                      <a:gd name="connsiteX4" fmla="*/ 1050986 w 1363754"/>
                      <a:gd name="connsiteY4" fmla="*/ 2512704 h 2512704"/>
                      <a:gd name="connsiteX5" fmla="*/ 876115 w 1363754"/>
                      <a:gd name="connsiteY5" fmla="*/ 2441817 h 2512704"/>
                      <a:gd name="connsiteX6" fmla="*/ 854917 w 1363754"/>
                      <a:gd name="connsiteY6" fmla="*/ 2418607 h 2512704"/>
                      <a:gd name="connsiteX7" fmla="*/ 819301 w 1363754"/>
                      <a:gd name="connsiteY7" fmla="*/ 2441817 h 2512704"/>
                      <a:gd name="connsiteX8" fmla="*/ 525493 w 1363754"/>
                      <a:gd name="connsiteY8" fmla="*/ 2512704 h 2512704"/>
                      <a:gd name="connsiteX9" fmla="*/ 0 w 1363754"/>
                      <a:gd name="connsiteY9" fmla="*/ 2097636 h 2512704"/>
                      <a:gd name="connsiteX10" fmla="*/ 525493 w 1363754"/>
                      <a:gd name="connsiteY10" fmla="*/ 1682568 h 2512704"/>
                      <a:gd name="connsiteX0" fmla="*/ 376672 w 1367333"/>
                      <a:gd name="connsiteY0" fmla="*/ 1244702 h 2512988"/>
                      <a:gd name="connsiteX1" fmla="*/ 1241980 w 1367333"/>
                      <a:gd name="connsiteY1" fmla="*/ 1139 h 2512988"/>
                      <a:gd name="connsiteX2" fmla="*/ 1054565 w 1367333"/>
                      <a:gd name="connsiteY2" fmla="*/ 1682852 h 2512988"/>
                      <a:gd name="connsiteX3" fmla="*/ 1367333 w 1367333"/>
                      <a:gd name="connsiteY3" fmla="*/ 2097920 h 2512988"/>
                      <a:gd name="connsiteX4" fmla="*/ 1054565 w 1367333"/>
                      <a:gd name="connsiteY4" fmla="*/ 2512988 h 2512988"/>
                      <a:gd name="connsiteX5" fmla="*/ 879694 w 1367333"/>
                      <a:gd name="connsiteY5" fmla="*/ 2442101 h 2512988"/>
                      <a:gd name="connsiteX6" fmla="*/ 858496 w 1367333"/>
                      <a:gd name="connsiteY6" fmla="*/ 2418891 h 2512988"/>
                      <a:gd name="connsiteX7" fmla="*/ 822880 w 1367333"/>
                      <a:gd name="connsiteY7" fmla="*/ 2442101 h 2512988"/>
                      <a:gd name="connsiteX8" fmla="*/ 529072 w 1367333"/>
                      <a:gd name="connsiteY8" fmla="*/ 2512988 h 2512988"/>
                      <a:gd name="connsiteX9" fmla="*/ 3579 w 1367333"/>
                      <a:gd name="connsiteY9" fmla="*/ 2097920 h 2512988"/>
                      <a:gd name="connsiteX10" fmla="*/ 376672 w 1367333"/>
                      <a:gd name="connsiteY10" fmla="*/ 1244702 h 2512988"/>
                      <a:gd name="connsiteX0" fmla="*/ 375471 w 1366132"/>
                      <a:gd name="connsiteY0" fmla="*/ 1245149 h 2513435"/>
                      <a:gd name="connsiteX1" fmla="*/ 1240779 w 1366132"/>
                      <a:gd name="connsiteY1" fmla="*/ 1586 h 2513435"/>
                      <a:gd name="connsiteX2" fmla="*/ 1053364 w 1366132"/>
                      <a:gd name="connsiteY2" fmla="*/ 1683299 h 2513435"/>
                      <a:gd name="connsiteX3" fmla="*/ 1366132 w 1366132"/>
                      <a:gd name="connsiteY3" fmla="*/ 2098367 h 2513435"/>
                      <a:gd name="connsiteX4" fmla="*/ 1053364 w 1366132"/>
                      <a:gd name="connsiteY4" fmla="*/ 2513435 h 2513435"/>
                      <a:gd name="connsiteX5" fmla="*/ 878493 w 1366132"/>
                      <a:gd name="connsiteY5" fmla="*/ 2442548 h 2513435"/>
                      <a:gd name="connsiteX6" fmla="*/ 857295 w 1366132"/>
                      <a:gd name="connsiteY6" fmla="*/ 2419338 h 2513435"/>
                      <a:gd name="connsiteX7" fmla="*/ 821679 w 1366132"/>
                      <a:gd name="connsiteY7" fmla="*/ 2442548 h 2513435"/>
                      <a:gd name="connsiteX8" fmla="*/ 527871 w 1366132"/>
                      <a:gd name="connsiteY8" fmla="*/ 2513435 h 2513435"/>
                      <a:gd name="connsiteX9" fmla="*/ 2378 w 1366132"/>
                      <a:gd name="connsiteY9" fmla="*/ 2098367 h 2513435"/>
                      <a:gd name="connsiteX10" fmla="*/ 375471 w 1366132"/>
                      <a:gd name="connsiteY10" fmla="*/ 1245149 h 2513435"/>
                      <a:gd name="connsiteX0" fmla="*/ 286828 w 1372739"/>
                      <a:gd name="connsiteY0" fmla="*/ 1188101 h 2513537"/>
                      <a:gd name="connsiteX1" fmla="*/ 1247386 w 1372739"/>
                      <a:gd name="connsiteY1" fmla="*/ 1688 h 2513537"/>
                      <a:gd name="connsiteX2" fmla="*/ 1059971 w 1372739"/>
                      <a:gd name="connsiteY2" fmla="*/ 1683401 h 2513537"/>
                      <a:gd name="connsiteX3" fmla="*/ 1372739 w 1372739"/>
                      <a:gd name="connsiteY3" fmla="*/ 2098469 h 2513537"/>
                      <a:gd name="connsiteX4" fmla="*/ 1059971 w 1372739"/>
                      <a:gd name="connsiteY4" fmla="*/ 2513537 h 2513537"/>
                      <a:gd name="connsiteX5" fmla="*/ 885100 w 1372739"/>
                      <a:gd name="connsiteY5" fmla="*/ 2442650 h 2513537"/>
                      <a:gd name="connsiteX6" fmla="*/ 863902 w 1372739"/>
                      <a:gd name="connsiteY6" fmla="*/ 2419440 h 2513537"/>
                      <a:gd name="connsiteX7" fmla="*/ 828286 w 1372739"/>
                      <a:gd name="connsiteY7" fmla="*/ 2442650 h 2513537"/>
                      <a:gd name="connsiteX8" fmla="*/ 534478 w 1372739"/>
                      <a:gd name="connsiteY8" fmla="*/ 2513537 h 2513537"/>
                      <a:gd name="connsiteX9" fmla="*/ 8985 w 1372739"/>
                      <a:gd name="connsiteY9" fmla="*/ 2098469 h 2513537"/>
                      <a:gd name="connsiteX10" fmla="*/ 286828 w 1372739"/>
                      <a:gd name="connsiteY10" fmla="*/ 1188101 h 2513537"/>
                      <a:gd name="connsiteX0" fmla="*/ 286828 w 1372897"/>
                      <a:gd name="connsiteY0" fmla="*/ 1188101 h 2513537"/>
                      <a:gd name="connsiteX1" fmla="*/ 1247386 w 1372897"/>
                      <a:gd name="connsiteY1" fmla="*/ 1688 h 2513537"/>
                      <a:gd name="connsiteX2" fmla="*/ 1104421 w 1372897"/>
                      <a:gd name="connsiteY2" fmla="*/ 1245251 h 2513537"/>
                      <a:gd name="connsiteX3" fmla="*/ 1372739 w 1372897"/>
                      <a:gd name="connsiteY3" fmla="*/ 2098469 h 2513537"/>
                      <a:gd name="connsiteX4" fmla="*/ 1059971 w 1372897"/>
                      <a:gd name="connsiteY4" fmla="*/ 2513537 h 2513537"/>
                      <a:gd name="connsiteX5" fmla="*/ 885100 w 1372897"/>
                      <a:gd name="connsiteY5" fmla="*/ 2442650 h 2513537"/>
                      <a:gd name="connsiteX6" fmla="*/ 863902 w 1372897"/>
                      <a:gd name="connsiteY6" fmla="*/ 2419440 h 2513537"/>
                      <a:gd name="connsiteX7" fmla="*/ 828286 w 1372897"/>
                      <a:gd name="connsiteY7" fmla="*/ 2442650 h 2513537"/>
                      <a:gd name="connsiteX8" fmla="*/ 534478 w 1372897"/>
                      <a:gd name="connsiteY8" fmla="*/ 2513537 h 2513537"/>
                      <a:gd name="connsiteX9" fmla="*/ 8985 w 1372897"/>
                      <a:gd name="connsiteY9" fmla="*/ 2098469 h 2513537"/>
                      <a:gd name="connsiteX10" fmla="*/ 286828 w 1372897"/>
                      <a:gd name="connsiteY10" fmla="*/ 1188101 h 2513537"/>
                      <a:gd name="connsiteX0" fmla="*/ 286828 w 1372901"/>
                      <a:gd name="connsiteY0" fmla="*/ 1188101 h 2513537"/>
                      <a:gd name="connsiteX1" fmla="*/ 1247386 w 1372901"/>
                      <a:gd name="connsiteY1" fmla="*/ 1688 h 2513537"/>
                      <a:gd name="connsiteX2" fmla="*/ 1104421 w 1372901"/>
                      <a:gd name="connsiteY2" fmla="*/ 1245251 h 2513537"/>
                      <a:gd name="connsiteX3" fmla="*/ 1372739 w 1372901"/>
                      <a:gd name="connsiteY3" fmla="*/ 2098469 h 2513537"/>
                      <a:gd name="connsiteX4" fmla="*/ 1059971 w 1372901"/>
                      <a:gd name="connsiteY4" fmla="*/ 2513537 h 2513537"/>
                      <a:gd name="connsiteX5" fmla="*/ 885100 w 1372901"/>
                      <a:gd name="connsiteY5" fmla="*/ 2442650 h 2513537"/>
                      <a:gd name="connsiteX6" fmla="*/ 863902 w 1372901"/>
                      <a:gd name="connsiteY6" fmla="*/ 2419440 h 2513537"/>
                      <a:gd name="connsiteX7" fmla="*/ 828286 w 1372901"/>
                      <a:gd name="connsiteY7" fmla="*/ 2442650 h 2513537"/>
                      <a:gd name="connsiteX8" fmla="*/ 534478 w 1372901"/>
                      <a:gd name="connsiteY8" fmla="*/ 2513537 h 2513537"/>
                      <a:gd name="connsiteX9" fmla="*/ 8985 w 1372901"/>
                      <a:gd name="connsiteY9" fmla="*/ 2098469 h 2513537"/>
                      <a:gd name="connsiteX10" fmla="*/ 286828 w 1372901"/>
                      <a:gd name="connsiteY10" fmla="*/ 1188101 h 2513537"/>
                      <a:gd name="connsiteX0" fmla="*/ 286828 w 1372901"/>
                      <a:gd name="connsiteY0" fmla="*/ 1188587 h 2514023"/>
                      <a:gd name="connsiteX1" fmla="*/ 1247386 w 1372901"/>
                      <a:gd name="connsiteY1" fmla="*/ 2174 h 2514023"/>
                      <a:gd name="connsiteX2" fmla="*/ 1104421 w 1372901"/>
                      <a:gd name="connsiteY2" fmla="*/ 1245737 h 2514023"/>
                      <a:gd name="connsiteX3" fmla="*/ 1372739 w 1372901"/>
                      <a:gd name="connsiteY3" fmla="*/ 2098955 h 2514023"/>
                      <a:gd name="connsiteX4" fmla="*/ 1059971 w 1372901"/>
                      <a:gd name="connsiteY4" fmla="*/ 2514023 h 2514023"/>
                      <a:gd name="connsiteX5" fmla="*/ 885100 w 1372901"/>
                      <a:gd name="connsiteY5" fmla="*/ 2443136 h 2514023"/>
                      <a:gd name="connsiteX6" fmla="*/ 863902 w 1372901"/>
                      <a:gd name="connsiteY6" fmla="*/ 2419926 h 2514023"/>
                      <a:gd name="connsiteX7" fmla="*/ 828286 w 1372901"/>
                      <a:gd name="connsiteY7" fmla="*/ 2443136 h 2514023"/>
                      <a:gd name="connsiteX8" fmla="*/ 534478 w 1372901"/>
                      <a:gd name="connsiteY8" fmla="*/ 2514023 h 2514023"/>
                      <a:gd name="connsiteX9" fmla="*/ 8985 w 1372901"/>
                      <a:gd name="connsiteY9" fmla="*/ 2098955 h 2514023"/>
                      <a:gd name="connsiteX10" fmla="*/ 286828 w 1372901"/>
                      <a:gd name="connsiteY10" fmla="*/ 1188587 h 2514023"/>
                      <a:gd name="connsiteX0" fmla="*/ 286828 w 1374263"/>
                      <a:gd name="connsiteY0" fmla="*/ 1186669 h 2512105"/>
                      <a:gd name="connsiteX1" fmla="*/ 1247386 w 1374263"/>
                      <a:gd name="connsiteY1" fmla="*/ 256 h 2512105"/>
                      <a:gd name="connsiteX2" fmla="*/ 1180621 w 1374263"/>
                      <a:gd name="connsiteY2" fmla="*/ 1288269 h 2512105"/>
                      <a:gd name="connsiteX3" fmla="*/ 1372739 w 1374263"/>
                      <a:gd name="connsiteY3" fmla="*/ 2097037 h 2512105"/>
                      <a:gd name="connsiteX4" fmla="*/ 1059971 w 1374263"/>
                      <a:gd name="connsiteY4" fmla="*/ 2512105 h 2512105"/>
                      <a:gd name="connsiteX5" fmla="*/ 885100 w 1374263"/>
                      <a:gd name="connsiteY5" fmla="*/ 2441218 h 2512105"/>
                      <a:gd name="connsiteX6" fmla="*/ 863902 w 1374263"/>
                      <a:gd name="connsiteY6" fmla="*/ 2418008 h 2512105"/>
                      <a:gd name="connsiteX7" fmla="*/ 828286 w 1374263"/>
                      <a:gd name="connsiteY7" fmla="*/ 2441218 h 2512105"/>
                      <a:gd name="connsiteX8" fmla="*/ 534478 w 1374263"/>
                      <a:gd name="connsiteY8" fmla="*/ 2512105 h 2512105"/>
                      <a:gd name="connsiteX9" fmla="*/ 8985 w 1374263"/>
                      <a:gd name="connsiteY9" fmla="*/ 2097037 h 2512105"/>
                      <a:gd name="connsiteX10" fmla="*/ 286828 w 1374263"/>
                      <a:gd name="connsiteY10" fmla="*/ 1186669 h 2512105"/>
                      <a:gd name="connsiteX0" fmla="*/ 286828 w 1374173"/>
                      <a:gd name="connsiteY0" fmla="*/ 1186669 h 2512105"/>
                      <a:gd name="connsiteX1" fmla="*/ 1247386 w 1374173"/>
                      <a:gd name="connsiteY1" fmla="*/ 256 h 2512105"/>
                      <a:gd name="connsiteX2" fmla="*/ 1180621 w 1374173"/>
                      <a:gd name="connsiteY2" fmla="*/ 1288269 h 2512105"/>
                      <a:gd name="connsiteX3" fmla="*/ 1372739 w 1374173"/>
                      <a:gd name="connsiteY3" fmla="*/ 2097037 h 2512105"/>
                      <a:gd name="connsiteX4" fmla="*/ 1059971 w 1374173"/>
                      <a:gd name="connsiteY4" fmla="*/ 2512105 h 2512105"/>
                      <a:gd name="connsiteX5" fmla="*/ 885100 w 1374173"/>
                      <a:gd name="connsiteY5" fmla="*/ 2441218 h 2512105"/>
                      <a:gd name="connsiteX6" fmla="*/ 863902 w 1374173"/>
                      <a:gd name="connsiteY6" fmla="*/ 2418008 h 2512105"/>
                      <a:gd name="connsiteX7" fmla="*/ 828286 w 1374173"/>
                      <a:gd name="connsiteY7" fmla="*/ 2441218 h 2512105"/>
                      <a:gd name="connsiteX8" fmla="*/ 534478 w 1374173"/>
                      <a:gd name="connsiteY8" fmla="*/ 2512105 h 2512105"/>
                      <a:gd name="connsiteX9" fmla="*/ 8985 w 1374173"/>
                      <a:gd name="connsiteY9" fmla="*/ 2097037 h 2512105"/>
                      <a:gd name="connsiteX10" fmla="*/ 286828 w 1374173"/>
                      <a:gd name="connsiteY10" fmla="*/ 1186669 h 2512105"/>
                      <a:gd name="connsiteX0" fmla="*/ 286828 w 1375902"/>
                      <a:gd name="connsiteY0" fmla="*/ 1186639 h 2512075"/>
                      <a:gd name="connsiteX1" fmla="*/ 1247386 w 1375902"/>
                      <a:gd name="connsiteY1" fmla="*/ 226 h 2512075"/>
                      <a:gd name="connsiteX2" fmla="*/ 1225071 w 1375902"/>
                      <a:gd name="connsiteY2" fmla="*/ 1281889 h 2512075"/>
                      <a:gd name="connsiteX3" fmla="*/ 1372739 w 1375902"/>
                      <a:gd name="connsiteY3" fmla="*/ 2097007 h 2512075"/>
                      <a:gd name="connsiteX4" fmla="*/ 1059971 w 1375902"/>
                      <a:gd name="connsiteY4" fmla="*/ 2512075 h 2512075"/>
                      <a:gd name="connsiteX5" fmla="*/ 885100 w 1375902"/>
                      <a:gd name="connsiteY5" fmla="*/ 2441188 h 2512075"/>
                      <a:gd name="connsiteX6" fmla="*/ 863902 w 1375902"/>
                      <a:gd name="connsiteY6" fmla="*/ 2417978 h 2512075"/>
                      <a:gd name="connsiteX7" fmla="*/ 828286 w 1375902"/>
                      <a:gd name="connsiteY7" fmla="*/ 2441188 h 2512075"/>
                      <a:gd name="connsiteX8" fmla="*/ 534478 w 1375902"/>
                      <a:gd name="connsiteY8" fmla="*/ 2512075 h 2512075"/>
                      <a:gd name="connsiteX9" fmla="*/ 8985 w 1375902"/>
                      <a:gd name="connsiteY9" fmla="*/ 2097007 h 2512075"/>
                      <a:gd name="connsiteX10" fmla="*/ 286828 w 1375902"/>
                      <a:gd name="connsiteY10" fmla="*/ 1186639 h 2512075"/>
                      <a:gd name="connsiteX0" fmla="*/ 286828 w 1376402"/>
                      <a:gd name="connsiteY0" fmla="*/ 1186639 h 2512075"/>
                      <a:gd name="connsiteX1" fmla="*/ 1247386 w 1376402"/>
                      <a:gd name="connsiteY1" fmla="*/ 226 h 2512075"/>
                      <a:gd name="connsiteX2" fmla="*/ 1225071 w 1376402"/>
                      <a:gd name="connsiteY2" fmla="*/ 1281889 h 2512075"/>
                      <a:gd name="connsiteX3" fmla="*/ 1372739 w 1376402"/>
                      <a:gd name="connsiteY3" fmla="*/ 2097007 h 2512075"/>
                      <a:gd name="connsiteX4" fmla="*/ 1059971 w 1376402"/>
                      <a:gd name="connsiteY4" fmla="*/ 2512075 h 2512075"/>
                      <a:gd name="connsiteX5" fmla="*/ 885100 w 1376402"/>
                      <a:gd name="connsiteY5" fmla="*/ 2441188 h 2512075"/>
                      <a:gd name="connsiteX6" fmla="*/ 863902 w 1376402"/>
                      <a:gd name="connsiteY6" fmla="*/ 2417978 h 2512075"/>
                      <a:gd name="connsiteX7" fmla="*/ 828286 w 1376402"/>
                      <a:gd name="connsiteY7" fmla="*/ 2441188 h 2512075"/>
                      <a:gd name="connsiteX8" fmla="*/ 534478 w 1376402"/>
                      <a:gd name="connsiteY8" fmla="*/ 2512075 h 2512075"/>
                      <a:gd name="connsiteX9" fmla="*/ 8985 w 1376402"/>
                      <a:gd name="connsiteY9" fmla="*/ 2097007 h 2512075"/>
                      <a:gd name="connsiteX10" fmla="*/ 286828 w 1376402"/>
                      <a:gd name="connsiteY10" fmla="*/ 1186639 h 2512075"/>
                      <a:gd name="connsiteX0" fmla="*/ 286828 w 1373265"/>
                      <a:gd name="connsiteY0" fmla="*/ 1186639 h 2512075"/>
                      <a:gd name="connsiteX1" fmla="*/ 1247386 w 1373265"/>
                      <a:gd name="connsiteY1" fmla="*/ 226 h 2512075"/>
                      <a:gd name="connsiteX2" fmla="*/ 1225071 w 1373265"/>
                      <a:gd name="connsiteY2" fmla="*/ 1281889 h 2512075"/>
                      <a:gd name="connsiteX3" fmla="*/ 1372739 w 1373265"/>
                      <a:gd name="connsiteY3" fmla="*/ 2097007 h 2512075"/>
                      <a:gd name="connsiteX4" fmla="*/ 1059971 w 1373265"/>
                      <a:gd name="connsiteY4" fmla="*/ 2512075 h 2512075"/>
                      <a:gd name="connsiteX5" fmla="*/ 885100 w 1373265"/>
                      <a:gd name="connsiteY5" fmla="*/ 2441188 h 2512075"/>
                      <a:gd name="connsiteX6" fmla="*/ 863902 w 1373265"/>
                      <a:gd name="connsiteY6" fmla="*/ 2417978 h 2512075"/>
                      <a:gd name="connsiteX7" fmla="*/ 828286 w 1373265"/>
                      <a:gd name="connsiteY7" fmla="*/ 2441188 h 2512075"/>
                      <a:gd name="connsiteX8" fmla="*/ 534478 w 1373265"/>
                      <a:gd name="connsiteY8" fmla="*/ 2512075 h 2512075"/>
                      <a:gd name="connsiteX9" fmla="*/ 8985 w 1373265"/>
                      <a:gd name="connsiteY9" fmla="*/ 2097007 h 2512075"/>
                      <a:gd name="connsiteX10" fmla="*/ 286828 w 1373265"/>
                      <a:gd name="connsiteY10" fmla="*/ 1186639 h 2512075"/>
                      <a:gd name="connsiteX0" fmla="*/ 286839 w 1373276"/>
                      <a:gd name="connsiteY0" fmla="*/ 1313607 h 2639043"/>
                      <a:gd name="connsiteX1" fmla="*/ 1310897 w 1373276"/>
                      <a:gd name="connsiteY1" fmla="*/ 194 h 2639043"/>
                      <a:gd name="connsiteX2" fmla="*/ 1225082 w 1373276"/>
                      <a:gd name="connsiteY2" fmla="*/ 1408857 h 2639043"/>
                      <a:gd name="connsiteX3" fmla="*/ 1372750 w 1373276"/>
                      <a:gd name="connsiteY3" fmla="*/ 2223975 h 2639043"/>
                      <a:gd name="connsiteX4" fmla="*/ 1059982 w 1373276"/>
                      <a:gd name="connsiteY4" fmla="*/ 2639043 h 2639043"/>
                      <a:gd name="connsiteX5" fmla="*/ 885111 w 1373276"/>
                      <a:gd name="connsiteY5" fmla="*/ 2568156 h 2639043"/>
                      <a:gd name="connsiteX6" fmla="*/ 863913 w 1373276"/>
                      <a:gd name="connsiteY6" fmla="*/ 2544946 h 2639043"/>
                      <a:gd name="connsiteX7" fmla="*/ 828297 w 1373276"/>
                      <a:gd name="connsiteY7" fmla="*/ 2568156 h 2639043"/>
                      <a:gd name="connsiteX8" fmla="*/ 534489 w 1373276"/>
                      <a:gd name="connsiteY8" fmla="*/ 2639043 h 2639043"/>
                      <a:gd name="connsiteX9" fmla="*/ 8996 w 1373276"/>
                      <a:gd name="connsiteY9" fmla="*/ 2223975 h 2639043"/>
                      <a:gd name="connsiteX10" fmla="*/ 286839 w 1373276"/>
                      <a:gd name="connsiteY10" fmla="*/ 1313607 h 2639043"/>
                      <a:gd name="connsiteX0" fmla="*/ 270129 w 1375616"/>
                      <a:gd name="connsiteY0" fmla="*/ 1300965 h 2639101"/>
                      <a:gd name="connsiteX1" fmla="*/ 1313237 w 1375616"/>
                      <a:gd name="connsiteY1" fmla="*/ 252 h 2639101"/>
                      <a:gd name="connsiteX2" fmla="*/ 1227422 w 1375616"/>
                      <a:gd name="connsiteY2" fmla="*/ 1408915 h 2639101"/>
                      <a:gd name="connsiteX3" fmla="*/ 1375090 w 1375616"/>
                      <a:gd name="connsiteY3" fmla="*/ 2224033 h 2639101"/>
                      <a:gd name="connsiteX4" fmla="*/ 1062322 w 1375616"/>
                      <a:gd name="connsiteY4" fmla="*/ 2639101 h 2639101"/>
                      <a:gd name="connsiteX5" fmla="*/ 887451 w 1375616"/>
                      <a:gd name="connsiteY5" fmla="*/ 2568214 h 2639101"/>
                      <a:gd name="connsiteX6" fmla="*/ 866253 w 1375616"/>
                      <a:gd name="connsiteY6" fmla="*/ 2545004 h 2639101"/>
                      <a:gd name="connsiteX7" fmla="*/ 830637 w 1375616"/>
                      <a:gd name="connsiteY7" fmla="*/ 2568214 h 2639101"/>
                      <a:gd name="connsiteX8" fmla="*/ 536829 w 1375616"/>
                      <a:gd name="connsiteY8" fmla="*/ 2639101 h 2639101"/>
                      <a:gd name="connsiteX9" fmla="*/ 11336 w 1375616"/>
                      <a:gd name="connsiteY9" fmla="*/ 2224033 h 2639101"/>
                      <a:gd name="connsiteX10" fmla="*/ 270129 w 1375616"/>
                      <a:gd name="connsiteY10" fmla="*/ 1300965 h 2639101"/>
                      <a:gd name="connsiteX0" fmla="*/ 271106 w 1376593"/>
                      <a:gd name="connsiteY0" fmla="*/ 1300983 h 2639119"/>
                      <a:gd name="connsiteX1" fmla="*/ 1314214 w 1376593"/>
                      <a:gd name="connsiteY1" fmla="*/ 270 h 2639119"/>
                      <a:gd name="connsiteX2" fmla="*/ 1228399 w 1376593"/>
                      <a:gd name="connsiteY2" fmla="*/ 1408933 h 2639119"/>
                      <a:gd name="connsiteX3" fmla="*/ 1376067 w 1376593"/>
                      <a:gd name="connsiteY3" fmla="*/ 2224051 h 2639119"/>
                      <a:gd name="connsiteX4" fmla="*/ 1063299 w 1376593"/>
                      <a:gd name="connsiteY4" fmla="*/ 2639119 h 2639119"/>
                      <a:gd name="connsiteX5" fmla="*/ 888428 w 1376593"/>
                      <a:gd name="connsiteY5" fmla="*/ 2568232 h 2639119"/>
                      <a:gd name="connsiteX6" fmla="*/ 867230 w 1376593"/>
                      <a:gd name="connsiteY6" fmla="*/ 2545022 h 2639119"/>
                      <a:gd name="connsiteX7" fmla="*/ 831614 w 1376593"/>
                      <a:gd name="connsiteY7" fmla="*/ 2568232 h 2639119"/>
                      <a:gd name="connsiteX8" fmla="*/ 537806 w 1376593"/>
                      <a:gd name="connsiteY8" fmla="*/ 2639119 h 2639119"/>
                      <a:gd name="connsiteX9" fmla="*/ 12313 w 1376593"/>
                      <a:gd name="connsiteY9" fmla="*/ 2224051 h 2639119"/>
                      <a:gd name="connsiteX10" fmla="*/ 271106 w 1376593"/>
                      <a:gd name="connsiteY10" fmla="*/ 1300983 h 2639119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  <a:cxn ang="0">
                        <a:pos x="connsiteX10" y="connsiteY10"/>
                      </a:cxn>
                    </a:cxnLst>
                    <a:rect l="l" t="t" r="r" b="b"/>
                    <a:pathLst>
                      <a:path w="1376593" h="2639119">
                        <a:moveTo>
                          <a:pt x="271106" y="1300983"/>
                        </a:moveTo>
                        <a:cubicBezTo>
                          <a:pt x="500789" y="866853"/>
                          <a:pt x="1154665" y="-17722"/>
                          <a:pt x="1314214" y="270"/>
                        </a:cubicBezTo>
                        <a:cubicBezTo>
                          <a:pt x="1473763" y="18262"/>
                          <a:pt x="1218090" y="1038303"/>
                          <a:pt x="1228399" y="1408933"/>
                        </a:cubicBezTo>
                        <a:cubicBezTo>
                          <a:pt x="1238708" y="1779563"/>
                          <a:pt x="1365484" y="1999970"/>
                          <a:pt x="1376067" y="2224051"/>
                        </a:cubicBezTo>
                        <a:cubicBezTo>
                          <a:pt x="1386650" y="2448132"/>
                          <a:pt x="1236036" y="2639119"/>
                          <a:pt x="1063299" y="2639119"/>
                        </a:cubicBezTo>
                        <a:cubicBezTo>
                          <a:pt x="998523" y="2639119"/>
                          <a:pt x="938346" y="2612987"/>
                          <a:pt x="888428" y="2568232"/>
                        </a:cubicBezTo>
                        <a:lnTo>
                          <a:pt x="867230" y="2545022"/>
                        </a:lnTo>
                        <a:lnTo>
                          <a:pt x="831614" y="2568232"/>
                        </a:lnTo>
                        <a:cubicBezTo>
                          <a:pt x="747745" y="2612987"/>
                          <a:pt x="646639" y="2639119"/>
                          <a:pt x="537806" y="2639119"/>
                        </a:cubicBezTo>
                        <a:cubicBezTo>
                          <a:pt x="247584" y="2639119"/>
                          <a:pt x="56763" y="2447074"/>
                          <a:pt x="12313" y="2224051"/>
                        </a:cubicBezTo>
                        <a:cubicBezTo>
                          <a:pt x="-32137" y="2001028"/>
                          <a:pt x="41423" y="1735113"/>
                          <a:pt x="271106" y="1300983"/>
                        </a:cubicBezTo>
                        <a:close/>
                      </a:path>
                    </a:pathLst>
                  </a:custGeom>
                  <a:solidFill>
                    <a:srgbClr val="DEEBF7">
                      <a:alpha val="50196"/>
                    </a:srgbClr>
                  </a:solidFill>
                  <a:ln w="6350" cap="flat" cmpd="sng" algn="ctr">
                    <a:solidFill>
                      <a:srgbClr val="00B0F0">
                        <a:alpha val="50000"/>
                      </a:srgbClr>
                    </a:solidFill>
                    <a:prstDash val="solid"/>
                    <a:miter lim="800000"/>
                  </a:ln>
                  <a:effectLst/>
                </p:spPr>
                <p:txBody>
                  <a:bodyPr wrap="square" rtlCol="0" anchor="ctr">
                    <a:noAutofit/>
                  </a:bodyPr>
                  <a:lstStyle/>
                  <a:p>
                    <a:pPr marL="0" marR="0" lvl="0" indent="0" algn="ctr" defTabSz="4572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游ゴシック" panose="020B0400000000000000" pitchFamily="50" charset="-128"/>
                      <a:cs typeface="+mn-cs"/>
                    </a:endParaRPr>
                  </a:p>
                </p:txBody>
              </p:sp>
              <p:sp>
                <p:nvSpPr>
                  <p:cNvPr id="462" name="フリーフォーム: 図形 461">
                    <a:extLst>
                      <a:ext uri="{FF2B5EF4-FFF2-40B4-BE49-F238E27FC236}">
                        <a16:creationId xmlns:a16="http://schemas.microsoft.com/office/drawing/2014/main" id="{F534DECE-F36C-4984-AE6E-8A22DEAC215B}"/>
                      </a:ext>
                    </a:extLst>
                  </p:cNvPr>
                  <p:cNvSpPr/>
                  <p:nvPr/>
                </p:nvSpPr>
                <p:spPr>
                  <a:xfrm rot="4500000" flipH="1">
                    <a:off x="4258561" y="1486947"/>
                    <a:ext cx="662413" cy="452013"/>
                  </a:xfrm>
                  <a:custGeom>
                    <a:avLst/>
                    <a:gdLst>
                      <a:gd name="connsiteX0" fmla="*/ 71597 w 662413"/>
                      <a:gd name="connsiteY0" fmla="*/ 5872 h 452013"/>
                      <a:gd name="connsiteX1" fmla="*/ 117227 w 662413"/>
                      <a:gd name="connsiteY1" fmla="*/ 0 h 452013"/>
                      <a:gd name="connsiteX2" fmla="*/ 225242 w 662413"/>
                      <a:gd name="connsiteY2" fmla="*/ 45634 h 452013"/>
                      <a:gd name="connsiteX3" fmla="*/ 226939 w 662413"/>
                      <a:gd name="connsiteY3" fmla="*/ 50994 h 452013"/>
                      <a:gd name="connsiteX4" fmla="*/ 292718 w 662413"/>
                      <a:gd name="connsiteY4" fmla="*/ 60237 h 452013"/>
                      <a:gd name="connsiteX5" fmla="*/ 662413 w 662413"/>
                      <a:gd name="connsiteY5" fmla="*/ 441303 h 452013"/>
                      <a:gd name="connsiteX6" fmla="*/ 608000 w 662413"/>
                      <a:gd name="connsiteY6" fmla="*/ 452013 h 452013"/>
                      <a:gd name="connsiteX7" fmla="*/ 280370 w 662413"/>
                      <a:gd name="connsiteY7" fmla="*/ 114305 h 452013"/>
                      <a:gd name="connsiteX8" fmla="*/ 222703 w 662413"/>
                      <a:gd name="connsiteY8" fmla="*/ 106201 h 452013"/>
                      <a:gd name="connsiteX9" fmla="*/ 200119 w 662413"/>
                      <a:gd name="connsiteY9" fmla="*/ 127552 h 452013"/>
                      <a:gd name="connsiteX10" fmla="*/ 117227 w 662413"/>
                      <a:gd name="connsiteY10" fmla="*/ 149436 h 452013"/>
                      <a:gd name="connsiteX11" fmla="*/ 0 w 662413"/>
                      <a:gd name="connsiteY11" fmla="*/ 74718 h 452013"/>
                      <a:gd name="connsiteX12" fmla="*/ 71597 w 662413"/>
                      <a:gd name="connsiteY12" fmla="*/ 5872 h 452013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  <a:cxn ang="0">
                        <a:pos x="connsiteX10" y="connsiteY10"/>
                      </a:cxn>
                      <a:cxn ang="0">
                        <a:pos x="connsiteX11" y="connsiteY11"/>
                      </a:cxn>
                      <a:cxn ang="0">
                        <a:pos x="connsiteX12" y="connsiteY12"/>
                      </a:cxn>
                    </a:cxnLst>
                    <a:rect l="l" t="t" r="r" b="b"/>
                    <a:pathLst>
                      <a:path w="662413" h="452013">
                        <a:moveTo>
                          <a:pt x="71597" y="5872"/>
                        </a:moveTo>
                        <a:cubicBezTo>
                          <a:pt x="85622" y="2091"/>
                          <a:pt x="101041" y="0"/>
                          <a:pt x="117227" y="0"/>
                        </a:cubicBezTo>
                        <a:cubicBezTo>
                          <a:pt x="165784" y="0"/>
                          <a:pt x="207446" y="18817"/>
                          <a:pt x="225242" y="45634"/>
                        </a:cubicBezTo>
                        <a:lnTo>
                          <a:pt x="226939" y="50994"/>
                        </a:lnTo>
                        <a:lnTo>
                          <a:pt x="292718" y="60237"/>
                        </a:lnTo>
                        <a:cubicBezTo>
                          <a:pt x="477861" y="102434"/>
                          <a:pt x="624770" y="250055"/>
                          <a:pt x="662413" y="441303"/>
                        </a:cubicBezTo>
                        <a:lnTo>
                          <a:pt x="608000" y="452013"/>
                        </a:lnTo>
                        <a:cubicBezTo>
                          <a:pt x="574641" y="282524"/>
                          <a:pt x="444447" y="151700"/>
                          <a:pt x="280370" y="114305"/>
                        </a:cubicBezTo>
                        <a:lnTo>
                          <a:pt x="222703" y="106201"/>
                        </a:lnTo>
                        <a:lnTo>
                          <a:pt x="200119" y="127552"/>
                        </a:lnTo>
                        <a:cubicBezTo>
                          <a:pt x="178905" y="141073"/>
                          <a:pt x="149599" y="149436"/>
                          <a:pt x="117227" y="149436"/>
                        </a:cubicBezTo>
                        <a:cubicBezTo>
                          <a:pt x="52484" y="149436"/>
                          <a:pt x="0" y="115984"/>
                          <a:pt x="0" y="74718"/>
                        </a:cubicBezTo>
                        <a:cubicBezTo>
                          <a:pt x="0" y="43769"/>
                          <a:pt x="29522" y="17214"/>
                          <a:pt x="71597" y="5872"/>
                        </a:cubicBezTo>
                        <a:close/>
                      </a:path>
                    </a:pathLst>
                  </a:custGeom>
                  <a:grpFill/>
                  <a:ln w="635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wrap="square" rtlCol="0" anchor="ctr">
                    <a:noAutofit/>
                  </a:bodyPr>
                  <a:lstStyle/>
                  <a:p>
                    <a:pPr marL="0" marR="0" lvl="0" indent="0" algn="ctr" defTabSz="4572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游ゴシック" panose="020B0400000000000000" pitchFamily="50" charset="-128"/>
                      <a:cs typeface="+mn-cs"/>
                    </a:endParaRPr>
                  </a:p>
                </p:txBody>
              </p:sp>
              <p:sp>
                <p:nvSpPr>
                  <p:cNvPr id="463" name="フリーフォーム: 図形 462">
                    <a:extLst>
                      <a:ext uri="{FF2B5EF4-FFF2-40B4-BE49-F238E27FC236}">
                        <a16:creationId xmlns:a16="http://schemas.microsoft.com/office/drawing/2014/main" id="{9FB3847B-57B5-4891-8FC9-D1F65C4ABED6}"/>
                      </a:ext>
                    </a:extLst>
                  </p:cNvPr>
                  <p:cNvSpPr/>
                  <p:nvPr/>
                </p:nvSpPr>
                <p:spPr>
                  <a:xfrm rot="14545372" flipH="1">
                    <a:off x="2785070" y="1536274"/>
                    <a:ext cx="860489" cy="685633"/>
                  </a:xfrm>
                  <a:custGeom>
                    <a:avLst/>
                    <a:gdLst>
                      <a:gd name="connsiteX0" fmla="*/ 167999 w 1174023"/>
                      <a:gd name="connsiteY0" fmla="*/ 0 h 935456"/>
                      <a:gd name="connsiteX1" fmla="*/ 221044 w 1174023"/>
                      <a:gd name="connsiteY1" fmla="*/ 11202 h 935456"/>
                      <a:gd name="connsiteX2" fmla="*/ 177308 w 1174023"/>
                      <a:gd name="connsiteY2" fmla="*/ 180322 h 935456"/>
                      <a:gd name="connsiteX3" fmla="*/ 346676 w 1174023"/>
                      <a:gd name="connsiteY3" fmla="*/ 812413 h 935456"/>
                      <a:gd name="connsiteX4" fmla="*/ 415103 w 1174023"/>
                      <a:gd name="connsiteY4" fmla="*/ 872870 h 935456"/>
                      <a:gd name="connsiteX5" fmla="*/ 416037 w 1174023"/>
                      <a:gd name="connsiteY5" fmla="*/ 872811 h 935456"/>
                      <a:gd name="connsiteX6" fmla="*/ 1174023 w 1174023"/>
                      <a:gd name="connsiteY6" fmla="*/ 872389 h 935456"/>
                      <a:gd name="connsiteX7" fmla="*/ 1174023 w 1174023"/>
                      <a:gd name="connsiteY7" fmla="*/ 935223 h 935456"/>
                      <a:gd name="connsiteX8" fmla="*/ 406417 w 1174023"/>
                      <a:gd name="connsiteY8" fmla="*/ 935456 h 935456"/>
                      <a:gd name="connsiteX9" fmla="*/ 285658 w 1174023"/>
                      <a:gd name="connsiteY9" fmla="*/ 828762 h 935456"/>
                      <a:gd name="connsiteX10" fmla="*/ 112824 w 1174023"/>
                      <a:gd name="connsiteY10" fmla="*/ 183735 h 935456"/>
                      <a:gd name="connsiteX11" fmla="*/ 0 w 1174023"/>
                      <a:gd name="connsiteY11" fmla="*/ 73741 h 935456"/>
                      <a:gd name="connsiteX12" fmla="*/ 39553 w 1174023"/>
                      <a:gd name="connsiteY12" fmla="*/ 36661 h 935456"/>
                      <a:gd name="connsiteX13" fmla="*/ 134563 w 1174023"/>
                      <a:gd name="connsiteY13" fmla="*/ 129289 h 935456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  <a:cxn ang="0">
                        <a:pos x="connsiteX10" y="connsiteY10"/>
                      </a:cxn>
                      <a:cxn ang="0">
                        <a:pos x="connsiteX11" y="connsiteY11"/>
                      </a:cxn>
                      <a:cxn ang="0">
                        <a:pos x="connsiteX12" y="connsiteY12"/>
                      </a:cxn>
                      <a:cxn ang="0">
                        <a:pos x="connsiteX13" y="connsiteY13"/>
                      </a:cxn>
                    </a:cxnLst>
                    <a:rect l="l" t="t" r="r" b="b"/>
                    <a:pathLst>
                      <a:path w="1174023" h="935456">
                        <a:moveTo>
                          <a:pt x="167999" y="0"/>
                        </a:moveTo>
                        <a:lnTo>
                          <a:pt x="221044" y="11202"/>
                        </a:lnTo>
                        <a:lnTo>
                          <a:pt x="177308" y="180322"/>
                        </a:lnTo>
                        <a:lnTo>
                          <a:pt x="346676" y="812413"/>
                        </a:lnTo>
                        <a:cubicBezTo>
                          <a:pt x="355531" y="845460"/>
                          <a:pt x="383221" y="868431"/>
                          <a:pt x="415103" y="872870"/>
                        </a:cubicBezTo>
                        <a:lnTo>
                          <a:pt x="416037" y="872811"/>
                        </a:lnTo>
                        <a:lnTo>
                          <a:pt x="1174023" y="872389"/>
                        </a:lnTo>
                        <a:lnTo>
                          <a:pt x="1174023" y="935223"/>
                        </a:lnTo>
                        <a:lnTo>
                          <a:pt x="406417" y="935456"/>
                        </a:lnTo>
                        <a:cubicBezTo>
                          <a:pt x="350153" y="927623"/>
                          <a:pt x="301286" y="887084"/>
                          <a:pt x="285658" y="828762"/>
                        </a:cubicBezTo>
                        <a:lnTo>
                          <a:pt x="112824" y="183735"/>
                        </a:lnTo>
                        <a:lnTo>
                          <a:pt x="0" y="73741"/>
                        </a:lnTo>
                        <a:lnTo>
                          <a:pt x="39553" y="36661"/>
                        </a:lnTo>
                        <a:lnTo>
                          <a:pt x="134563" y="129289"/>
                        </a:lnTo>
                        <a:close/>
                      </a:path>
                    </a:pathLst>
                  </a:custGeom>
                  <a:grpFill/>
                  <a:ln w="635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wrap="square" rtlCol="0" anchor="ctr">
                    <a:noAutofit/>
                  </a:bodyPr>
                  <a:lstStyle/>
                  <a:p>
                    <a:pPr marL="0" marR="0" lvl="0" indent="0" algn="ctr" defTabSz="4572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dirty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游ゴシック" panose="020B0400000000000000" pitchFamily="50" charset="-128"/>
                      <a:cs typeface="+mn-cs"/>
                    </a:endParaRPr>
                  </a:p>
                </p:txBody>
              </p:sp>
              <p:sp>
                <p:nvSpPr>
                  <p:cNvPr id="464" name="フリーフォーム: 図形 463">
                    <a:extLst>
                      <a:ext uri="{FF2B5EF4-FFF2-40B4-BE49-F238E27FC236}">
                        <a16:creationId xmlns:a16="http://schemas.microsoft.com/office/drawing/2014/main" id="{DE24A3BB-60D2-44B4-B783-935E6AB67D26}"/>
                      </a:ext>
                    </a:extLst>
                  </p:cNvPr>
                  <p:cNvSpPr/>
                  <p:nvPr/>
                </p:nvSpPr>
                <p:spPr>
                  <a:xfrm rot="7502994" flipH="1" flipV="1">
                    <a:off x="2794122" y="1674225"/>
                    <a:ext cx="860489" cy="685633"/>
                  </a:xfrm>
                  <a:custGeom>
                    <a:avLst/>
                    <a:gdLst>
                      <a:gd name="connsiteX0" fmla="*/ 167999 w 1174023"/>
                      <a:gd name="connsiteY0" fmla="*/ 0 h 935456"/>
                      <a:gd name="connsiteX1" fmla="*/ 221044 w 1174023"/>
                      <a:gd name="connsiteY1" fmla="*/ 11202 h 935456"/>
                      <a:gd name="connsiteX2" fmla="*/ 177308 w 1174023"/>
                      <a:gd name="connsiteY2" fmla="*/ 180322 h 935456"/>
                      <a:gd name="connsiteX3" fmla="*/ 346676 w 1174023"/>
                      <a:gd name="connsiteY3" fmla="*/ 812413 h 935456"/>
                      <a:gd name="connsiteX4" fmla="*/ 415103 w 1174023"/>
                      <a:gd name="connsiteY4" fmla="*/ 872870 h 935456"/>
                      <a:gd name="connsiteX5" fmla="*/ 416037 w 1174023"/>
                      <a:gd name="connsiteY5" fmla="*/ 872811 h 935456"/>
                      <a:gd name="connsiteX6" fmla="*/ 1174023 w 1174023"/>
                      <a:gd name="connsiteY6" fmla="*/ 872389 h 935456"/>
                      <a:gd name="connsiteX7" fmla="*/ 1174023 w 1174023"/>
                      <a:gd name="connsiteY7" fmla="*/ 935223 h 935456"/>
                      <a:gd name="connsiteX8" fmla="*/ 406417 w 1174023"/>
                      <a:gd name="connsiteY8" fmla="*/ 935456 h 935456"/>
                      <a:gd name="connsiteX9" fmla="*/ 285658 w 1174023"/>
                      <a:gd name="connsiteY9" fmla="*/ 828762 h 935456"/>
                      <a:gd name="connsiteX10" fmla="*/ 112824 w 1174023"/>
                      <a:gd name="connsiteY10" fmla="*/ 183735 h 935456"/>
                      <a:gd name="connsiteX11" fmla="*/ 0 w 1174023"/>
                      <a:gd name="connsiteY11" fmla="*/ 73741 h 935456"/>
                      <a:gd name="connsiteX12" fmla="*/ 39553 w 1174023"/>
                      <a:gd name="connsiteY12" fmla="*/ 36661 h 935456"/>
                      <a:gd name="connsiteX13" fmla="*/ 134563 w 1174023"/>
                      <a:gd name="connsiteY13" fmla="*/ 129289 h 935456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  <a:cxn ang="0">
                        <a:pos x="connsiteX10" y="connsiteY10"/>
                      </a:cxn>
                      <a:cxn ang="0">
                        <a:pos x="connsiteX11" y="connsiteY11"/>
                      </a:cxn>
                      <a:cxn ang="0">
                        <a:pos x="connsiteX12" y="connsiteY12"/>
                      </a:cxn>
                      <a:cxn ang="0">
                        <a:pos x="connsiteX13" y="connsiteY13"/>
                      </a:cxn>
                    </a:cxnLst>
                    <a:rect l="l" t="t" r="r" b="b"/>
                    <a:pathLst>
                      <a:path w="1174023" h="935456">
                        <a:moveTo>
                          <a:pt x="167999" y="0"/>
                        </a:moveTo>
                        <a:lnTo>
                          <a:pt x="221044" y="11202"/>
                        </a:lnTo>
                        <a:lnTo>
                          <a:pt x="177308" y="180322"/>
                        </a:lnTo>
                        <a:lnTo>
                          <a:pt x="346676" y="812413"/>
                        </a:lnTo>
                        <a:cubicBezTo>
                          <a:pt x="355531" y="845460"/>
                          <a:pt x="383221" y="868431"/>
                          <a:pt x="415103" y="872870"/>
                        </a:cubicBezTo>
                        <a:lnTo>
                          <a:pt x="416037" y="872811"/>
                        </a:lnTo>
                        <a:lnTo>
                          <a:pt x="1174023" y="872389"/>
                        </a:lnTo>
                        <a:lnTo>
                          <a:pt x="1174023" y="935223"/>
                        </a:lnTo>
                        <a:lnTo>
                          <a:pt x="406417" y="935456"/>
                        </a:lnTo>
                        <a:cubicBezTo>
                          <a:pt x="350153" y="927623"/>
                          <a:pt x="301286" y="887084"/>
                          <a:pt x="285658" y="828762"/>
                        </a:cubicBezTo>
                        <a:lnTo>
                          <a:pt x="112824" y="183735"/>
                        </a:lnTo>
                        <a:lnTo>
                          <a:pt x="0" y="73741"/>
                        </a:lnTo>
                        <a:lnTo>
                          <a:pt x="39553" y="36661"/>
                        </a:lnTo>
                        <a:lnTo>
                          <a:pt x="134563" y="129289"/>
                        </a:lnTo>
                        <a:close/>
                      </a:path>
                    </a:pathLst>
                  </a:custGeom>
                  <a:grpFill/>
                  <a:ln w="635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wrap="square" rtlCol="0" anchor="ctr">
                    <a:noAutofit/>
                  </a:bodyPr>
                  <a:lstStyle/>
                  <a:p>
                    <a:pPr marL="0" marR="0" lvl="0" indent="0" algn="ctr" defTabSz="4572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游ゴシック" panose="020B0400000000000000" pitchFamily="50" charset="-128"/>
                      <a:cs typeface="+mn-cs"/>
                    </a:endParaRPr>
                  </a:p>
                </p:txBody>
              </p:sp>
              <p:sp>
                <p:nvSpPr>
                  <p:cNvPr id="465" name="フリーフォーム: 図形 464">
                    <a:extLst>
                      <a:ext uri="{FF2B5EF4-FFF2-40B4-BE49-F238E27FC236}">
                        <a16:creationId xmlns:a16="http://schemas.microsoft.com/office/drawing/2014/main" id="{07B0585D-E4CA-4CA3-916F-E18F0C2B3B39}"/>
                      </a:ext>
                    </a:extLst>
                  </p:cNvPr>
                  <p:cNvSpPr/>
                  <p:nvPr/>
                </p:nvSpPr>
                <p:spPr>
                  <a:xfrm rot="6300000" flipH="1" flipV="1">
                    <a:off x="2787135" y="2022723"/>
                    <a:ext cx="860486" cy="685630"/>
                  </a:xfrm>
                  <a:custGeom>
                    <a:avLst/>
                    <a:gdLst>
                      <a:gd name="connsiteX0" fmla="*/ 167999 w 1174023"/>
                      <a:gd name="connsiteY0" fmla="*/ 0 h 935456"/>
                      <a:gd name="connsiteX1" fmla="*/ 221044 w 1174023"/>
                      <a:gd name="connsiteY1" fmla="*/ 11202 h 935456"/>
                      <a:gd name="connsiteX2" fmla="*/ 177308 w 1174023"/>
                      <a:gd name="connsiteY2" fmla="*/ 180322 h 935456"/>
                      <a:gd name="connsiteX3" fmla="*/ 346676 w 1174023"/>
                      <a:gd name="connsiteY3" fmla="*/ 812413 h 935456"/>
                      <a:gd name="connsiteX4" fmla="*/ 415103 w 1174023"/>
                      <a:gd name="connsiteY4" fmla="*/ 872870 h 935456"/>
                      <a:gd name="connsiteX5" fmla="*/ 416037 w 1174023"/>
                      <a:gd name="connsiteY5" fmla="*/ 872811 h 935456"/>
                      <a:gd name="connsiteX6" fmla="*/ 1174023 w 1174023"/>
                      <a:gd name="connsiteY6" fmla="*/ 872389 h 935456"/>
                      <a:gd name="connsiteX7" fmla="*/ 1174023 w 1174023"/>
                      <a:gd name="connsiteY7" fmla="*/ 935223 h 935456"/>
                      <a:gd name="connsiteX8" fmla="*/ 406417 w 1174023"/>
                      <a:gd name="connsiteY8" fmla="*/ 935456 h 935456"/>
                      <a:gd name="connsiteX9" fmla="*/ 285658 w 1174023"/>
                      <a:gd name="connsiteY9" fmla="*/ 828762 h 935456"/>
                      <a:gd name="connsiteX10" fmla="*/ 112824 w 1174023"/>
                      <a:gd name="connsiteY10" fmla="*/ 183735 h 935456"/>
                      <a:gd name="connsiteX11" fmla="*/ 0 w 1174023"/>
                      <a:gd name="connsiteY11" fmla="*/ 73741 h 935456"/>
                      <a:gd name="connsiteX12" fmla="*/ 39553 w 1174023"/>
                      <a:gd name="connsiteY12" fmla="*/ 36661 h 935456"/>
                      <a:gd name="connsiteX13" fmla="*/ 134563 w 1174023"/>
                      <a:gd name="connsiteY13" fmla="*/ 129289 h 935456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  <a:cxn ang="0">
                        <a:pos x="connsiteX10" y="connsiteY10"/>
                      </a:cxn>
                      <a:cxn ang="0">
                        <a:pos x="connsiteX11" y="connsiteY11"/>
                      </a:cxn>
                      <a:cxn ang="0">
                        <a:pos x="connsiteX12" y="connsiteY12"/>
                      </a:cxn>
                      <a:cxn ang="0">
                        <a:pos x="connsiteX13" y="connsiteY13"/>
                      </a:cxn>
                    </a:cxnLst>
                    <a:rect l="l" t="t" r="r" b="b"/>
                    <a:pathLst>
                      <a:path w="1174023" h="935456">
                        <a:moveTo>
                          <a:pt x="167999" y="0"/>
                        </a:moveTo>
                        <a:lnTo>
                          <a:pt x="221044" y="11202"/>
                        </a:lnTo>
                        <a:lnTo>
                          <a:pt x="177308" y="180322"/>
                        </a:lnTo>
                        <a:lnTo>
                          <a:pt x="346676" y="812413"/>
                        </a:lnTo>
                        <a:cubicBezTo>
                          <a:pt x="355531" y="845460"/>
                          <a:pt x="383221" y="868431"/>
                          <a:pt x="415103" y="872870"/>
                        </a:cubicBezTo>
                        <a:lnTo>
                          <a:pt x="416037" y="872811"/>
                        </a:lnTo>
                        <a:lnTo>
                          <a:pt x="1174023" y="872389"/>
                        </a:lnTo>
                        <a:lnTo>
                          <a:pt x="1174023" y="935223"/>
                        </a:lnTo>
                        <a:lnTo>
                          <a:pt x="406417" y="935456"/>
                        </a:lnTo>
                        <a:cubicBezTo>
                          <a:pt x="350153" y="927623"/>
                          <a:pt x="301286" y="887084"/>
                          <a:pt x="285658" y="828762"/>
                        </a:cubicBezTo>
                        <a:lnTo>
                          <a:pt x="112824" y="183735"/>
                        </a:lnTo>
                        <a:lnTo>
                          <a:pt x="0" y="73741"/>
                        </a:lnTo>
                        <a:lnTo>
                          <a:pt x="39553" y="36661"/>
                        </a:lnTo>
                        <a:lnTo>
                          <a:pt x="134563" y="129289"/>
                        </a:lnTo>
                        <a:close/>
                      </a:path>
                    </a:pathLst>
                  </a:custGeom>
                  <a:grpFill/>
                  <a:ln w="635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wrap="square" rtlCol="0" anchor="ctr">
                    <a:noAutofit/>
                  </a:bodyPr>
                  <a:lstStyle/>
                  <a:p>
                    <a:pPr marL="0" marR="0" lvl="0" indent="0" algn="ctr" defTabSz="4572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游ゴシック" panose="020B0400000000000000" pitchFamily="50" charset="-128"/>
                      <a:cs typeface="+mn-cs"/>
                    </a:endParaRPr>
                  </a:p>
                </p:txBody>
              </p:sp>
              <p:sp>
                <p:nvSpPr>
                  <p:cNvPr id="466" name="楕円 465">
                    <a:extLst>
                      <a:ext uri="{FF2B5EF4-FFF2-40B4-BE49-F238E27FC236}">
                        <a16:creationId xmlns:a16="http://schemas.microsoft.com/office/drawing/2014/main" id="{F8ADE31A-3B3B-4462-8F1E-66083266AD1E}"/>
                      </a:ext>
                    </a:extLst>
                  </p:cNvPr>
                  <p:cNvSpPr/>
                  <p:nvPr/>
                </p:nvSpPr>
                <p:spPr>
                  <a:xfrm>
                    <a:off x="3572294" y="1795893"/>
                    <a:ext cx="822384" cy="906610"/>
                  </a:xfrm>
                  <a:prstGeom prst="ellipse">
                    <a:avLst/>
                  </a:prstGeom>
                  <a:solidFill>
                    <a:srgbClr val="FFC000"/>
                  </a:solidFill>
                  <a:ln w="635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4572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游ゴシック" panose="020B0400000000000000" pitchFamily="50" charset="-128"/>
                      <a:cs typeface="+mn-cs"/>
                    </a:endParaRPr>
                  </a:p>
                </p:txBody>
              </p:sp>
              <p:sp>
                <p:nvSpPr>
                  <p:cNvPr id="467" name="楕円 466">
                    <a:extLst>
                      <a:ext uri="{FF2B5EF4-FFF2-40B4-BE49-F238E27FC236}">
                        <a16:creationId xmlns:a16="http://schemas.microsoft.com/office/drawing/2014/main" id="{021020CC-7376-4F69-8519-9C207ADB0943}"/>
                      </a:ext>
                    </a:extLst>
                  </p:cNvPr>
                  <p:cNvSpPr/>
                  <p:nvPr/>
                </p:nvSpPr>
                <p:spPr>
                  <a:xfrm>
                    <a:off x="3769144" y="2544432"/>
                    <a:ext cx="428684" cy="325170"/>
                  </a:xfrm>
                  <a:prstGeom prst="ellipse">
                    <a:avLst/>
                  </a:prstGeom>
                  <a:solidFill>
                    <a:srgbClr val="FFC000"/>
                  </a:solidFill>
                  <a:ln w="635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4572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游ゴシック" panose="020B0400000000000000" pitchFamily="50" charset="-128"/>
                      <a:cs typeface="+mn-cs"/>
                    </a:endParaRPr>
                  </a:p>
                </p:txBody>
              </p:sp>
              <p:sp>
                <p:nvSpPr>
                  <p:cNvPr id="468" name="フリーフォーム: 図形 467">
                    <a:extLst>
                      <a:ext uri="{FF2B5EF4-FFF2-40B4-BE49-F238E27FC236}">
                        <a16:creationId xmlns:a16="http://schemas.microsoft.com/office/drawing/2014/main" id="{C61FF63A-F937-453C-8772-CD8E60872629}"/>
                      </a:ext>
                    </a:extLst>
                  </p:cNvPr>
                  <p:cNvSpPr/>
                  <p:nvPr/>
                </p:nvSpPr>
                <p:spPr>
                  <a:xfrm rot="20700000" flipH="1">
                    <a:off x="4410737" y="1787494"/>
                    <a:ext cx="1089574" cy="2088861"/>
                  </a:xfrm>
                  <a:custGeom>
                    <a:avLst/>
                    <a:gdLst>
                      <a:gd name="connsiteX0" fmla="*/ 525493 w 1363754"/>
                      <a:gd name="connsiteY0" fmla="*/ 0 h 830136"/>
                      <a:gd name="connsiteX1" fmla="*/ 819301 w 1363754"/>
                      <a:gd name="connsiteY1" fmla="*/ 70887 h 830136"/>
                      <a:gd name="connsiteX2" fmla="*/ 854917 w 1363754"/>
                      <a:gd name="connsiteY2" fmla="*/ 94098 h 830136"/>
                      <a:gd name="connsiteX3" fmla="*/ 876115 w 1363754"/>
                      <a:gd name="connsiteY3" fmla="*/ 70887 h 830136"/>
                      <a:gd name="connsiteX4" fmla="*/ 1050986 w 1363754"/>
                      <a:gd name="connsiteY4" fmla="*/ 0 h 830136"/>
                      <a:gd name="connsiteX5" fmla="*/ 1363754 w 1363754"/>
                      <a:gd name="connsiteY5" fmla="*/ 415068 h 830136"/>
                      <a:gd name="connsiteX6" fmla="*/ 1050986 w 1363754"/>
                      <a:gd name="connsiteY6" fmla="*/ 830136 h 830136"/>
                      <a:gd name="connsiteX7" fmla="*/ 876115 w 1363754"/>
                      <a:gd name="connsiteY7" fmla="*/ 759249 h 830136"/>
                      <a:gd name="connsiteX8" fmla="*/ 854917 w 1363754"/>
                      <a:gd name="connsiteY8" fmla="*/ 736039 h 830136"/>
                      <a:gd name="connsiteX9" fmla="*/ 819301 w 1363754"/>
                      <a:gd name="connsiteY9" fmla="*/ 759249 h 830136"/>
                      <a:gd name="connsiteX10" fmla="*/ 525493 w 1363754"/>
                      <a:gd name="connsiteY10" fmla="*/ 830136 h 830136"/>
                      <a:gd name="connsiteX11" fmla="*/ 0 w 1363754"/>
                      <a:gd name="connsiteY11" fmla="*/ 415068 h 830136"/>
                      <a:gd name="connsiteX12" fmla="*/ 525493 w 1363754"/>
                      <a:gd name="connsiteY12" fmla="*/ 0 h 830136"/>
                      <a:gd name="connsiteX0" fmla="*/ 525493 w 1363754"/>
                      <a:gd name="connsiteY0" fmla="*/ 0 h 830136"/>
                      <a:gd name="connsiteX1" fmla="*/ 819301 w 1363754"/>
                      <a:gd name="connsiteY1" fmla="*/ 70887 h 830136"/>
                      <a:gd name="connsiteX2" fmla="*/ 854917 w 1363754"/>
                      <a:gd name="connsiteY2" fmla="*/ 94098 h 830136"/>
                      <a:gd name="connsiteX3" fmla="*/ 1050986 w 1363754"/>
                      <a:gd name="connsiteY3" fmla="*/ 0 h 830136"/>
                      <a:gd name="connsiteX4" fmla="*/ 1363754 w 1363754"/>
                      <a:gd name="connsiteY4" fmla="*/ 415068 h 830136"/>
                      <a:gd name="connsiteX5" fmla="*/ 1050986 w 1363754"/>
                      <a:gd name="connsiteY5" fmla="*/ 830136 h 830136"/>
                      <a:gd name="connsiteX6" fmla="*/ 876115 w 1363754"/>
                      <a:gd name="connsiteY6" fmla="*/ 759249 h 830136"/>
                      <a:gd name="connsiteX7" fmla="*/ 854917 w 1363754"/>
                      <a:gd name="connsiteY7" fmla="*/ 736039 h 830136"/>
                      <a:gd name="connsiteX8" fmla="*/ 819301 w 1363754"/>
                      <a:gd name="connsiteY8" fmla="*/ 759249 h 830136"/>
                      <a:gd name="connsiteX9" fmla="*/ 525493 w 1363754"/>
                      <a:gd name="connsiteY9" fmla="*/ 830136 h 830136"/>
                      <a:gd name="connsiteX10" fmla="*/ 0 w 1363754"/>
                      <a:gd name="connsiteY10" fmla="*/ 415068 h 830136"/>
                      <a:gd name="connsiteX11" fmla="*/ 525493 w 1363754"/>
                      <a:gd name="connsiteY11" fmla="*/ 0 h 830136"/>
                      <a:gd name="connsiteX0" fmla="*/ 525493 w 1363754"/>
                      <a:gd name="connsiteY0" fmla="*/ 0 h 830136"/>
                      <a:gd name="connsiteX1" fmla="*/ 819301 w 1363754"/>
                      <a:gd name="connsiteY1" fmla="*/ 70887 h 830136"/>
                      <a:gd name="connsiteX2" fmla="*/ 1050986 w 1363754"/>
                      <a:gd name="connsiteY2" fmla="*/ 0 h 830136"/>
                      <a:gd name="connsiteX3" fmla="*/ 1363754 w 1363754"/>
                      <a:gd name="connsiteY3" fmla="*/ 415068 h 830136"/>
                      <a:gd name="connsiteX4" fmla="*/ 1050986 w 1363754"/>
                      <a:gd name="connsiteY4" fmla="*/ 830136 h 830136"/>
                      <a:gd name="connsiteX5" fmla="*/ 876115 w 1363754"/>
                      <a:gd name="connsiteY5" fmla="*/ 759249 h 830136"/>
                      <a:gd name="connsiteX6" fmla="*/ 854917 w 1363754"/>
                      <a:gd name="connsiteY6" fmla="*/ 736039 h 830136"/>
                      <a:gd name="connsiteX7" fmla="*/ 819301 w 1363754"/>
                      <a:gd name="connsiteY7" fmla="*/ 759249 h 830136"/>
                      <a:gd name="connsiteX8" fmla="*/ 525493 w 1363754"/>
                      <a:gd name="connsiteY8" fmla="*/ 830136 h 830136"/>
                      <a:gd name="connsiteX9" fmla="*/ 0 w 1363754"/>
                      <a:gd name="connsiteY9" fmla="*/ 415068 h 830136"/>
                      <a:gd name="connsiteX10" fmla="*/ 525493 w 1363754"/>
                      <a:gd name="connsiteY10" fmla="*/ 0 h 830136"/>
                      <a:gd name="connsiteX0" fmla="*/ 525493 w 1363754"/>
                      <a:gd name="connsiteY0" fmla="*/ 1682568 h 2512704"/>
                      <a:gd name="connsiteX1" fmla="*/ 1238401 w 1363754"/>
                      <a:gd name="connsiteY1" fmla="*/ 855 h 2512704"/>
                      <a:gd name="connsiteX2" fmla="*/ 1050986 w 1363754"/>
                      <a:gd name="connsiteY2" fmla="*/ 1682568 h 2512704"/>
                      <a:gd name="connsiteX3" fmla="*/ 1363754 w 1363754"/>
                      <a:gd name="connsiteY3" fmla="*/ 2097636 h 2512704"/>
                      <a:gd name="connsiteX4" fmla="*/ 1050986 w 1363754"/>
                      <a:gd name="connsiteY4" fmla="*/ 2512704 h 2512704"/>
                      <a:gd name="connsiteX5" fmla="*/ 876115 w 1363754"/>
                      <a:gd name="connsiteY5" fmla="*/ 2441817 h 2512704"/>
                      <a:gd name="connsiteX6" fmla="*/ 854917 w 1363754"/>
                      <a:gd name="connsiteY6" fmla="*/ 2418607 h 2512704"/>
                      <a:gd name="connsiteX7" fmla="*/ 819301 w 1363754"/>
                      <a:gd name="connsiteY7" fmla="*/ 2441817 h 2512704"/>
                      <a:gd name="connsiteX8" fmla="*/ 525493 w 1363754"/>
                      <a:gd name="connsiteY8" fmla="*/ 2512704 h 2512704"/>
                      <a:gd name="connsiteX9" fmla="*/ 0 w 1363754"/>
                      <a:gd name="connsiteY9" fmla="*/ 2097636 h 2512704"/>
                      <a:gd name="connsiteX10" fmla="*/ 525493 w 1363754"/>
                      <a:gd name="connsiteY10" fmla="*/ 1682568 h 2512704"/>
                      <a:gd name="connsiteX0" fmla="*/ 376672 w 1367333"/>
                      <a:gd name="connsiteY0" fmla="*/ 1244702 h 2512988"/>
                      <a:gd name="connsiteX1" fmla="*/ 1241980 w 1367333"/>
                      <a:gd name="connsiteY1" fmla="*/ 1139 h 2512988"/>
                      <a:gd name="connsiteX2" fmla="*/ 1054565 w 1367333"/>
                      <a:gd name="connsiteY2" fmla="*/ 1682852 h 2512988"/>
                      <a:gd name="connsiteX3" fmla="*/ 1367333 w 1367333"/>
                      <a:gd name="connsiteY3" fmla="*/ 2097920 h 2512988"/>
                      <a:gd name="connsiteX4" fmla="*/ 1054565 w 1367333"/>
                      <a:gd name="connsiteY4" fmla="*/ 2512988 h 2512988"/>
                      <a:gd name="connsiteX5" fmla="*/ 879694 w 1367333"/>
                      <a:gd name="connsiteY5" fmla="*/ 2442101 h 2512988"/>
                      <a:gd name="connsiteX6" fmla="*/ 858496 w 1367333"/>
                      <a:gd name="connsiteY6" fmla="*/ 2418891 h 2512988"/>
                      <a:gd name="connsiteX7" fmla="*/ 822880 w 1367333"/>
                      <a:gd name="connsiteY7" fmla="*/ 2442101 h 2512988"/>
                      <a:gd name="connsiteX8" fmla="*/ 529072 w 1367333"/>
                      <a:gd name="connsiteY8" fmla="*/ 2512988 h 2512988"/>
                      <a:gd name="connsiteX9" fmla="*/ 3579 w 1367333"/>
                      <a:gd name="connsiteY9" fmla="*/ 2097920 h 2512988"/>
                      <a:gd name="connsiteX10" fmla="*/ 376672 w 1367333"/>
                      <a:gd name="connsiteY10" fmla="*/ 1244702 h 2512988"/>
                      <a:gd name="connsiteX0" fmla="*/ 375471 w 1366132"/>
                      <a:gd name="connsiteY0" fmla="*/ 1245149 h 2513435"/>
                      <a:gd name="connsiteX1" fmla="*/ 1240779 w 1366132"/>
                      <a:gd name="connsiteY1" fmla="*/ 1586 h 2513435"/>
                      <a:gd name="connsiteX2" fmla="*/ 1053364 w 1366132"/>
                      <a:gd name="connsiteY2" fmla="*/ 1683299 h 2513435"/>
                      <a:gd name="connsiteX3" fmla="*/ 1366132 w 1366132"/>
                      <a:gd name="connsiteY3" fmla="*/ 2098367 h 2513435"/>
                      <a:gd name="connsiteX4" fmla="*/ 1053364 w 1366132"/>
                      <a:gd name="connsiteY4" fmla="*/ 2513435 h 2513435"/>
                      <a:gd name="connsiteX5" fmla="*/ 878493 w 1366132"/>
                      <a:gd name="connsiteY5" fmla="*/ 2442548 h 2513435"/>
                      <a:gd name="connsiteX6" fmla="*/ 857295 w 1366132"/>
                      <a:gd name="connsiteY6" fmla="*/ 2419338 h 2513435"/>
                      <a:gd name="connsiteX7" fmla="*/ 821679 w 1366132"/>
                      <a:gd name="connsiteY7" fmla="*/ 2442548 h 2513435"/>
                      <a:gd name="connsiteX8" fmla="*/ 527871 w 1366132"/>
                      <a:gd name="connsiteY8" fmla="*/ 2513435 h 2513435"/>
                      <a:gd name="connsiteX9" fmla="*/ 2378 w 1366132"/>
                      <a:gd name="connsiteY9" fmla="*/ 2098367 h 2513435"/>
                      <a:gd name="connsiteX10" fmla="*/ 375471 w 1366132"/>
                      <a:gd name="connsiteY10" fmla="*/ 1245149 h 2513435"/>
                      <a:gd name="connsiteX0" fmla="*/ 286828 w 1372739"/>
                      <a:gd name="connsiteY0" fmla="*/ 1188101 h 2513537"/>
                      <a:gd name="connsiteX1" fmla="*/ 1247386 w 1372739"/>
                      <a:gd name="connsiteY1" fmla="*/ 1688 h 2513537"/>
                      <a:gd name="connsiteX2" fmla="*/ 1059971 w 1372739"/>
                      <a:gd name="connsiteY2" fmla="*/ 1683401 h 2513537"/>
                      <a:gd name="connsiteX3" fmla="*/ 1372739 w 1372739"/>
                      <a:gd name="connsiteY3" fmla="*/ 2098469 h 2513537"/>
                      <a:gd name="connsiteX4" fmla="*/ 1059971 w 1372739"/>
                      <a:gd name="connsiteY4" fmla="*/ 2513537 h 2513537"/>
                      <a:gd name="connsiteX5" fmla="*/ 885100 w 1372739"/>
                      <a:gd name="connsiteY5" fmla="*/ 2442650 h 2513537"/>
                      <a:gd name="connsiteX6" fmla="*/ 863902 w 1372739"/>
                      <a:gd name="connsiteY6" fmla="*/ 2419440 h 2513537"/>
                      <a:gd name="connsiteX7" fmla="*/ 828286 w 1372739"/>
                      <a:gd name="connsiteY7" fmla="*/ 2442650 h 2513537"/>
                      <a:gd name="connsiteX8" fmla="*/ 534478 w 1372739"/>
                      <a:gd name="connsiteY8" fmla="*/ 2513537 h 2513537"/>
                      <a:gd name="connsiteX9" fmla="*/ 8985 w 1372739"/>
                      <a:gd name="connsiteY9" fmla="*/ 2098469 h 2513537"/>
                      <a:gd name="connsiteX10" fmla="*/ 286828 w 1372739"/>
                      <a:gd name="connsiteY10" fmla="*/ 1188101 h 2513537"/>
                      <a:gd name="connsiteX0" fmla="*/ 286828 w 1372897"/>
                      <a:gd name="connsiteY0" fmla="*/ 1188101 h 2513537"/>
                      <a:gd name="connsiteX1" fmla="*/ 1247386 w 1372897"/>
                      <a:gd name="connsiteY1" fmla="*/ 1688 h 2513537"/>
                      <a:gd name="connsiteX2" fmla="*/ 1104421 w 1372897"/>
                      <a:gd name="connsiteY2" fmla="*/ 1245251 h 2513537"/>
                      <a:gd name="connsiteX3" fmla="*/ 1372739 w 1372897"/>
                      <a:gd name="connsiteY3" fmla="*/ 2098469 h 2513537"/>
                      <a:gd name="connsiteX4" fmla="*/ 1059971 w 1372897"/>
                      <a:gd name="connsiteY4" fmla="*/ 2513537 h 2513537"/>
                      <a:gd name="connsiteX5" fmla="*/ 885100 w 1372897"/>
                      <a:gd name="connsiteY5" fmla="*/ 2442650 h 2513537"/>
                      <a:gd name="connsiteX6" fmla="*/ 863902 w 1372897"/>
                      <a:gd name="connsiteY6" fmla="*/ 2419440 h 2513537"/>
                      <a:gd name="connsiteX7" fmla="*/ 828286 w 1372897"/>
                      <a:gd name="connsiteY7" fmla="*/ 2442650 h 2513537"/>
                      <a:gd name="connsiteX8" fmla="*/ 534478 w 1372897"/>
                      <a:gd name="connsiteY8" fmla="*/ 2513537 h 2513537"/>
                      <a:gd name="connsiteX9" fmla="*/ 8985 w 1372897"/>
                      <a:gd name="connsiteY9" fmla="*/ 2098469 h 2513537"/>
                      <a:gd name="connsiteX10" fmla="*/ 286828 w 1372897"/>
                      <a:gd name="connsiteY10" fmla="*/ 1188101 h 2513537"/>
                      <a:gd name="connsiteX0" fmla="*/ 286828 w 1372901"/>
                      <a:gd name="connsiteY0" fmla="*/ 1188101 h 2513537"/>
                      <a:gd name="connsiteX1" fmla="*/ 1247386 w 1372901"/>
                      <a:gd name="connsiteY1" fmla="*/ 1688 h 2513537"/>
                      <a:gd name="connsiteX2" fmla="*/ 1104421 w 1372901"/>
                      <a:gd name="connsiteY2" fmla="*/ 1245251 h 2513537"/>
                      <a:gd name="connsiteX3" fmla="*/ 1372739 w 1372901"/>
                      <a:gd name="connsiteY3" fmla="*/ 2098469 h 2513537"/>
                      <a:gd name="connsiteX4" fmla="*/ 1059971 w 1372901"/>
                      <a:gd name="connsiteY4" fmla="*/ 2513537 h 2513537"/>
                      <a:gd name="connsiteX5" fmla="*/ 885100 w 1372901"/>
                      <a:gd name="connsiteY5" fmla="*/ 2442650 h 2513537"/>
                      <a:gd name="connsiteX6" fmla="*/ 863902 w 1372901"/>
                      <a:gd name="connsiteY6" fmla="*/ 2419440 h 2513537"/>
                      <a:gd name="connsiteX7" fmla="*/ 828286 w 1372901"/>
                      <a:gd name="connsiteY7" fmla="*/ 2442650 h 2513537"/>
                      <a:gd name="connsiteX8" fmla="*/ 534478 w 1372901"/>
                      <a:gd name="connsiteY8" fmla="*/ 2513537 h 2513537"/>
                      <a:gd name="connsiteX9" fmla="*/ 8985 w 1372901"/>
                      <a:gd name="connsiteY9" fmla="*/ 2098469 h 2513537"/>
                      <a:gd name="connsiteX10" fmla="*/ 286828 w 1372901"/>
                      <a:gd name="connsiteY10" fmla="*/ 1188101 h 2513537"/>
                      <a:gd name="connsiteX0" fmla="*/ 286828 w 1372901"/>
                      <a:gd name="connsiteY0" fmla="*/ 1188587 h 2514023"/>
                      <a:gd name="connsiteX1" fmla="*/ 1247386 w 1372901"/>
                      <a:gd name="connsiteY1" fmla="*/ 2174 h 2514023"/>
                      <a:gd name="connsiteX2" fmla="*/ 1104421 w 1372901"/>
                      <a:gd name="connsiteY2" fmla="*/ 1245737 h 2514023"/>
                      <a:gd name="connsiteX3" fmla="*/ 1372739 w 1372901"/>
                      <a:gd name="connsiteY3" fmla="*/ 2098955 h 2514023"/>
                      <a:gd name="connsiteX4" fmla="*/ 1059971 w 1372901"/>
                      <a:gd name="connsiteY4" fmla="*/ 2514023 h 2514023"/>
                      <a:gd name="connsiteX5" fmla="*/ 885100 w 1372901"/>
                      <a:gd name="connsiteY5" fmla="*/ 2443136 h 2514023"/>
                      <a:gd name="connsiteX6" fmla="*/ 863902 w 1372901"/>
                      <a:gd name="connsiteY6" fmla="*/ 2419926 h 2514023"/>
                      <a:gd name="connsiteX7" fmla="*/ 828286 w 1372901"/>
                      <a:gd name="connsiteY7" fmla="*/ 2443136 h 2514023"/>
                      <a:gd name="connsiteX8" fmla="*/ 534478 w 1372901"/>
                      <a:gd name="connsiteY8" fmla="*/ 2514023 h 2514023"/>
                      <a:gd name="connsiteX9" fmla="*/ 8985 w 1372901"/>
                      <a:gd name="connsiteY9" fmla="*/ 2098955 h 2514023"/>
                      <a:gd name="connsiteX10" fmla="*/ 286828 w 1372901"/>
                      <a:gd name="connsiteY10" fmla="*/ 1188587 h 2514023"/>
                      <a:gd name="connsiteX0" fmla="*/ 286828 w 1374263"/>
                      <a:gd name="connsiteY0" fmla="*/ 1186669 h 2512105"/>
                      <a:gd name="connsiteX1" fmla="*/ 1247386 w 1374263"/>
                      <a:gd name="connsiteY1" fmla="*/ 256 h 2512105"/>
                      <a:gd name="connsiteX2" fmla="*/ 1180621 w 1374263"/>
                      <a:gd name="connsiteY2" fmla="*/ 1288269 h 2512105"/>
                      <a:gd name="connsiteX3" fmla="*/ 1372739 w 1374263"/>
                      <a:gd name="connsiteY3" fmla="*/ 2097037 h 2512105"/>
                      <a:gd name="connsiteX4" fmla="*/ 1059971 w 1374263"/>
                      <a:gd name="connsiteY4" fmla="*/ 2512105 h 2512105"/>
                      <a:gd name="connsiteX5" fmla="*/ 885100 w 1374263"/>
                      <a:gd name="connsiteY5" fmla="*/ 2441218 h 2512105"/>
                      <a:gd name="connsiteX6" fmla="*/ 863902 w 1374263"/>
                      <a:gd name="connsiteY6" fmla="*/ 2418008 h 2512105"/>
                      <a:gd name="connsiteX7" fmla="*/ 828286 w 1374263"/>
                      <a:gd name="connsiteY7" fmla="*/ 2441218 h 2512105"/>
                      <a:gd name="connsiteX8" fmla="*/ 534478 w 1374263"/>
                      <a:gd name="connsiteY8" fmla="*/ 2512105 h 2512105"/>
                      <a:gd name="connsiteX9" fmla="*/ 8985 w 1374263"/>
                      <a:gd name="connsiteY9" fmla="*/ 2097037 h 2512105"/>
                      <a:gd name="connsiteX10" fmla="*/ 286828 w 1374263"/>
                      <a:gd name="connsiteY10" fmla="*/ 1186669 h 2512105"/>
                      <a:gd name="connsiteX0" fmla="*/ 286828 w 1374173"/>
                      <a:gd name="connsiteY0" fmla="*/ 1186669 h 2512105"/>
                      <a:gd name="connsiteX1" fmla="*/ 1247386 w 1374173"/>
                      <a:gd name="connsiteY1" fmla="*/ 256 h 2512105"/>
                      <a:gd name="connsiteX2" fmla="*/ 1180621 w 1374173"/>
                      <a:gd name="connsiteY2" fmla="*/ 1288269 h 2512105"/>
                      <a:gd name="connsiteX3" fmla="*/ 1372739 w 1374173"/>
                      <a:gd name="connsiteY3" fmla="*/ 2097037 h 2512105"/>
                      <a:gd name="connsiteX4" fmla="*/ 1059971 w 1374173"/>
                      <a:gd name="connsiteY4" fmla="*/ 2512105 h 2512105"/>
                      <a:gd name="connsiteX5" fmla="*/ 885100 w 1374173"/>
                      <a:gd name="connsiteY5" fmla="*/ 2441218 h 2512105"/>
                      <a:gd name="connsiteX6" fmla="*/ 863902 w 1374173"/>
                      <a:gd name="connsiteY6" fmla="*/ 2418008 h 2512105"/>
                      <a:gd name="connsiteX7" fmla="*/ 828286 w 1374173"/>
                      <a:gd name="connsiteY7" fmla="*/ 2441218 h 2512105"/>
                      <a:gd name="connsiteX8" fmla="*/ 534478 w 1374173"/>
                      <a:gd name="connsiteY8" fmla="*/ 2512105 h 2512105"/>
                      <a:gd name="connsiteX9" fmla="*/ 8985 w 1374173"/>
                      <a:gd name="connsiteY9" fmla="*/ 2097037 h 2512105"/>
                      <a:gd name="connsiteX10" fmla="*/ 286828 w 1374173"/>
                      <a:gd name="connsiteY10" fmla="*/ 1186669 h 2512105"/>
                      <a:gd name="connsiteX0" fmla="*/ 286828 w 1375902"/>
                      <a:gd name="connsiteY0" fmla="*/ 1186639 h 2512075"/>
                      <a:gd name="connsiteX1" fmla="*/ 1247386 w 1375902"/>
                      <a:gd name="connsiteY1" fmla="*/ 226 h 2512075"/>
                      <a:gd name="connsiteX2" fmla="*/ 1225071 w 1375902"/>
                      <a:gd name="connsiteY2" fmla="*/ 1281889 h 2512075"/>
                      <a:gd name="connsiteX3" fmla="*/ 1372739 w 1375902"/>
                      <a:gd name="connsiteY3" fmla="*/ 2097007 h 2512075"/>
                      <a:gd name="connsiteX4" fmla="*/ 1059971 w 1375902"/>
                      <a:gd name="connsiteY4" fmla="*/ 2512075 h 2512075"/>
                      <a:gd name="connsiteX5" fmla="*/ 885100 w 1375902"/>
                      <a:gd name="connsiteY5" fmla="*/ 2441188 h 2512075"/>
                      <a:gd name="connsiteX6" fmla="*/ 863902 w 1375902"/>
                      <a:gd name="connsiteY6" fmla="*/ 2417978 h 2512075"/>
                      <a:gd name="connsiteX7" fmla="*/ 828286 w 1375902"/>
                      <a:gd name="connsiteY7" fmla="*/ 2441188 h 2512075"/>
                      <a:gd name="connsiteX8" fmla="*/ 534478 w 1375902"/>
                      <a:gd name="connsiteY8" fmla="*/ 2512075 h 2512075"/>
                      <a:gd name="connsiteX9" fmla="*/ 8985 w 1375902"/>
                      <a:gd name="connsiteY9" fmla="*/ 2097007 h 2512075"/>
                      <a:gd name="connsiteX10" fmla="*/ 286828 w 1375902"/>
                      <a:gd name="connsiteY10" fmla="*/ 1186639 h 2512075"/>
                      <a:gd name="connsiteX0" fmla="*/ 286828 w 1376402"/>
                      <a:gd name="connsiteY0" fmla="*/ 1186639 h 2512075"/>
                      <a:gd name="connsiteX1" fmla="*/ 1247386 w 1376402"/>
                      <a:gd name="connsiteY1" fmla="*/ 226 h 2512075"/>
                      <a:gd name="connsiteX2" fmla="*/ 1225071 w 1376402"/>
                      <a:gd name="connsiteY2" fmla="*/ 1281889 h 2512075"/>
                      <a:gd name="connsiteX3" fmla="*/ 1372739 w 1376402"/>
                      <a:gd name="connsiteY3" fmla="*/ 2097007 h 2512075"/>
                      <a:gd name="connsiteX4" fmla="*/ 1059971 w 1376402"/>
                      <a:gd name="connsiteY4" fmla="*/ 2512075 h 2512075"/>
                      <a:gd name="connsiteX5" fmla="*/ 885100 w 1376402"/>
                      <a:gd name="connsiteY5" fmla="*/ 2441188 h 2512075"/>
                      <a:gd name="connsiteX6" fmla="*/ 863902 w 1376402"/>
                      <a:gd name="connsiteY6" fmla="*/ 2417978 h 2512075"/>
                      <a:gd name="connsiteX7" fmla="*/ 828286 w 1376402"/>
                      <a:gd name="connsiteY7" fmla="*/ 2441188 h 2512075"/>
                      <a:gd name="connsiteX8" fmla="*/ 534478 w 1376402"/>
                      <a:gd name="connsiteY8" fmla="*/ 2512075 h 2512075"/>
                      <a:gd name="connsiteX9" fmla="*/ 8985 w 1376402"/>
                      <a:gd name="connsiteY9" fmla="*/ 2097007 h 2512075"/>
                      <a:gd name="connsiteX10" fmla="*/ 286828 w 1376402"/>
                      <a:gd name="connsiteY10" fmla="*/ 1186639 h 2512075"/>
                      <a:gd name="connsiteX0" fmla="*/ 286828 w 1373265"/>
                      <a:gd name="connsiteY0" fmla="*/ 1186639 h 2512075"/>
                      <a:gd name="connsiteX1" fmla="*/ 1247386 w 1373265"/>
                      <a:gd name="connsiteY1" fmla="*/ 226 h 2512075"/>
                      <a:gd name="connsiteX2" fmla="*/ 1225071 w 1373265"/>
                      <a:gd name="connsiteY2" fmla="*/ 1281889 h 2512075"/>
                      <a:gd name="connsiteX3" fmla="*/ 1372739 w 1373265"/>
                      <a:gd name="connsiteY3" fmla="*/ 2097007 h 2512075"/>
                      <a:gd name="connsiteX4" fmla="*/ 1059971 w 1373265"/>
                      <a:gd name="connsiteY4" fmla="*/ 2512075 h 2512075"/>
                      <a:gd name="connsiteX5" fmla="*/ 885100 w 1373265"/>
                      <a:gd name="connsiteY5" fmla="*/ 2441188 h 2512075"/>
                      <a:gd name="connsiteX6" fmla="*/ 863902 w 1373265"/>
                      <a:gd name="connsiteY6" fmla="*/ 2417978 h 2512075"/>
                      <a:gd name="connsiteX7" fmla="*/ 828286 w 1373265"/>
                      <a:gd name="connsiteY7" fmla="*/ 2441188 h 2512075"/>
                      <a:gd name="connsiteX8" fmla="*/ 534478 w 1373265"/>
                      <a:gd name="connsiteY8" fmla="*/ 2512075 h 2512075"/>
                      <a:gd name="connsiteX9" fmla="*/ 8985 w 1373265"/>
                      <a:gd name="connsiteY9" fmla="*/ 2097007 h 2512075"/>
                      <a:gd name="connsiteX10" fmla="*/ 286828 w 1373265"/>
                      <a:gd name="connsiteY10" fmla="*/ 1186639 h 2512075"/>
                      <a:gd name="connsiteX0" fmla="*/ 286839 w 1373276"/>
                      <a:gd name="connsiteY0" fmla="*/ 1313607 h 2639043"/>
                      <a:gd name="connsiteX1" fmla="*/ 1310897 w 1373276"/>
                      <a:gd name="connsiteY1" fmla="*/ 194 h 2639043"/>
                      <a:gd name="connsiteX2" fmla="*/ 1225082 w 1373276"/>
                      <a:gd name="connsiteY2" fmla="*/ 1408857 h 2639043"/>
                      <a:gd name="connsiteX3" fmla="*/ 1372750 w 1373276"/>
                      <a:gd name="connsiteY3" fmla="*/ 2223975 h 2639043"/>
                      <a:gd name="connsiteX4" fmla="*/ 1059982 w 1373276"/>
                      <a:gd name="connsiteY4" fmla="*/ 2639043 h 2639043"/>
                      <a:gd name="connsiteX5" fmla="*/ 885111 w 1373276"/>
                      <a:gd name="connsiteY5" fmla="*/ 2568156 h 2639043"/>
                      <a:gd name="connsiteX6" fmla="*/ 863913 w 1373276"/>
                      <a:gd name="connsiteY6" fmla="*/ 2544946 h 2639043"/>
                      <a:gd name="connsiteX7" fmla="*/ 828297 w 1373276"/>
                      <a:gd name="connsiteY7" fmla="*/ 2568156 h 2639043"/>
                      <a:gd name="connsiteX8" fmla="*/ 534489 w 1373276"/>
                      <a:gd name="connsiteY8" fmla="*/ 2639043 h 2639043"/>
                      <a:gd name="connsiteX9" fmla="*/ 8996 w 1373276"/>
                      <a:gd name="connsiteY9" fmla="*/ 2223975 h 2639043"/>
                      <a:gd name="connsiteX10" fmla="*/ 286839 w 1373276"/>
                      <a:gd name="connsiteY10" fmla="*/ 1313607 h 2639043"/>
                      <a:gd name="connsiteX0" fmla="*/ 270129 w 1375616"/>
                      <a:gd name="connsiteY0" fmla="*/ 1300965 h 2639101"/>
                      <a:gd name="connsiteX1" fmla="*/ 1313237 w 1375616"/>
                      <a:gd name="connsiteY1" fmla="*/ 252 h 2639101"/>
                      <a:gd name="connsiteX2" fmla="*/ 1227422 w 1375616"/>
                      <a:gd name="connsiteY2" fmla="*/ 1408915 h 2639101"/>
                      <a:gd name="connsiteX3" fmla="*/ 1375090 w 1375616"/>
                      <a:gd name="connsiteY3" fmla="*/ 2224033 h 2639101"/>
                      <a:gd name="connsiteX4" fmla="*/ 1062322 w 1375616"/>
                      <a:gd name="connsiteY4" fmla="*/ 2639101 h 2639101"/>
                      <a:gd name="connsiteX5" fmla="*/ 887451 w 1375616"/>
                      <a:gd name="connsiteY5" fmla="*/ 2568214 h 2639101"/>
                      <a:gd name="connsiteX6" fmla="*/ 866253 w 1375616"/>
                      <a:gd name="connsiteY6" fmla="*/ 2545004 h 2639101"/>
                      <a:gd name="connsiteX7" fmla="*/ 830637 w 1375616"/>
                      <a:gd name="connsiteY7" fmla="*/ 2568214 h 2639101"/>
                      <a:gd name="connsiteX8" fmla="*/ 536829 w 1375616"/>
                      <a:gd name="connsiteY8" fmla="*/ 2639101 h 2639101"/>
                      <a:gd name="connsiteX9" fmla="*/ 11336 w 1375616"/>
                      <a:gd name="connsiteY9" fmla="*/ 2224033 h 2639101"/>
                      <a:gd name="connsiteX10" fmla="*/ 270129 w 1375616"/>
                      <a:gd name="connsiteY10" fmla="*/ 1300965 h 2639101"/>
                      <a:gd name="connsiteX0" fmla="*/ 271106 w 1376593"/>
                      <a:gd name="connsiteY0" fmla="*/ 1300983 h 2639119"/>
                      <a:gd name="connsiteX1" fmla="*/ 1314214 w 1376593"/>
                      <a:gd name="connsiteY1" fmla="*/ 270 h 2639119"/>
                      <a:gd name="connsiteX2" fmla="*/ 1228399 w 1376593"/>
                      <a:gd name="connsiteY2" fmla="*/ 1408933 h 2639119"/>
                      <a:gd name="connsiteX3" fmla="*/ 1376067 w 1376593"/>
                      <a:gd name="connsiteY3" fmla="*/ 2224051 h 2639119"/>
                      <a:gd name="connsiteX4" fmla="*/ 1063299 w 1376593"/>
                      <a:gd name="connsiteY4" fmla="*/ 2639119 h 2639119"/>
                      <a:gd name="connsiteX5" fmla="*/ 888428 w 1376593"/>
                      <a:gd name="connsiteY5" fmla="*/ 2568232 h 2639119"/>
                      <a:gd name="connsiteX6" fmla="*/ 867230 w 1376593"/>
                      <a:gd name="connsiteY6" fmla="*/ 2545022 h 2639119"/>
                      <a:gd name="connsiteX7" fmla="*/ 831614 w 1376593"/>
                      <a:gd name="connsiteY7" fmla="*/ 2568232 h 2639119"/>
                      <a:gd name="connsiteX8" fmla="*/ 537806 w 1376593"/>
                      <a:gd name="connsiteY8" fmla="*/ 2639119 h 2639119"/>
                      <a:gd name="connsiteX9" fmla="*/ 12313 w 1376593"/>
                      <a:gd name="connsiteY9" fmla="*/ 2224051 h 2639119"/>
                      <a:gd name="connsiteX10" fmla="*/ 271106 w 1376593"/>
                      <a:gd name="connsiteY10" fmla="*/ 1300983 h 2639119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  <a:cxn ang="0">
                        <a:pos x="connsiteX10" y="connsiteY10"/>
                      </a:cxn>
                    </a:cxnLst>
                    <a:rect l="l" t="t" r="r" b="b"/>
                    <a:pathLst>
                      <a:path w="1376593" h="2639119">
                        <a:moveTo>
                          <a:pt x="271106" y="1300983"/>
                        </a:moveTo>
                        <a:cubicBezTo>
                          <a:pt x="500789" y="866853"/>
                          <a:pt x="1154665" y="-17722"/>
                          <a:pt x="1314214" y="270"/>
                        </a:cubicBezTo>
                        <a:cubicBezTo>
                          <a:pt x="1473763" y="18262"/>
                          <a:pt x="1218090" y="1038303"/>
                          <a:pt x="1228399" y="1408933"/>
                        </a:cubicBezTo>
                        <a:cubicBezTo>
                          <a:pt x="1238708" y="1779563"/>
                          <a:pt x="1365484" y="1999970"/>
                          <a:pt x="1376067" y="2224051"/>
                        </a:cubicBezTo>
                        <a:cubicBezTo>
                          <a:pt x="1386650" y="2448132"/>
                          <a:pt x="1236036" y="2639119"/>
                          <a:pt x="1063299" y="2639119"/>
                        </a:cubicBezTo>
                        <a:cubicBezTo>
                          <a:pt x="998523" y="2639119"/>
                          <a:pt x="938346" y="2612987"/>
                          <a:pt x="888428" y="2568232"/>
                        </a:cubicBezTo>
                        <a:lnTo>
                          <a:pt x="867230" y="2545022"/>
                        </a:lnTo>
                        <a:lnTo>
                          <a:pt x="831614" y="2568232"/>
                        </a:lnTo>
                        <a:cubicBezTo>
                          <a:pt x="747745" y="2612987"/>
                          <a:pt x="646639" y="2639119"/>
                          <a:pt x="537806" y="2639119"/>
                        </a:cubicBezTo>
                        <a:cubicBezTo>
                          <a:pt x="247584" y="2639119"/>
                          <a:pt x="56763" y="2447074"/>
                          <a:pt x="12313" y="2224051"/>
                        </a:cubicBezTo>
                        <a:cubicBezTo>
                          <a:pt x="-32137" y="2001028"/>
                          <a:pt x="41423" y="1735113"/>
                          <a:pt x="271106" y="1300983"/>
                        </a:cubicBezTo>
                        <a:close/>
                      </a:path>
                    </a:pathLst>
                  </a:custGeom>
                  <a:solidFill>
                    <a:srgbClr val="DEEBF7">
                      <a:alpha val="50196"/>
                    </a:srgbClr>
                  </a:solidFill>
                  <a:ln w="6350" cap="flat" cmpd="sng" algn="ctr">
                    <a:solidFill>
                      <a:srgbClr val="00B0F0">
                        <a:alpha val="50000"/>
                      </a:srgbClr>
                    </a:solidFill>
                    <a:prstDash val="solid"/>
                    <a:miter lim="800000"/>
                  </a:ln>
                  <a:effectLst/>
                </p:spPr>
                <p:txBody>
                  <a:bodyPr wrap="square" rtlCol="0" anchor="ctr">
                    <a:noAutofit/>
                  </a:bodyPr>
                  <a:lstStyle/>
                  <a:p>
                    <a:pPr marL="0" marR="0" lvl="0" indent="0" algn="ctr" defTabSz="4572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游ゴシック" panose="020B0400000000000000" pitchFamily="50" charset="-128"/>
                      <a:cs typeface="+mn-cs"/>
                    </a:endParaRPr>
                  </a:p>
                </p:txBody>
              </p:sp>
              <p:sp>
                <p:nvSpPr>
                  <p:cNvPr id="469" name="星: 12 pt 468">
                    <a:extLst>
                      <a:ext uri="{FF2B5EF4-FFF2-40B4-BE49-F238E27FC236}">
                        <a16:creationId xmlns:a16="http://schemas.microsoft.com/office/drawing/2014/main" id="{EEF0A55E-45B8-4C20-B0F4-E88A0C6136AB}"/>
                      </a:ext>
                    </a:extLst>
                  </p:cNvPr>
                  <p:cNvSpPr/>
                  <p:nvPr/>
                </p:nvSpPr>
                <p:spPr>
                  <a:xfrm>
                    <a:off x="3560408" y="1606243"/>
                    <a:ext cx="866812" cy="480308"/>
                  </a:xfrm>
                  <a:prstGeom prst="star12">
                    <a:avLst>
                      <a:gd name="adj" fmla="val 44079"/>
                    </a:avLst>
                  </a:prstGeom>
                  <a:solidFill>
                    <a:srgbClr val="FFC000">
                      <a:lumMod val="40000"/>
                      <a:lumOff val="60000"/>
                    </a:srgbClr>
                  </a:solidFill>
                  <a:ln w="635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4572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游ゴシック" panose="020B0400000000000000" pitchFamily="50" charset="-128"/>
                      <a:cs typeface="+mn-cs"/>
                    </a:endParaRPr>
                  </a:p>
                </p:txBody>
              </p:sp>
              <p:sp>
                <p:nvSpPr>
                  <p:cNvPr id="470" name="楕円 469">
                    <a:extLst>
                      <a:ext uri="{FF2B5EF4-FFF2-40B4-BE49-F238E27FC236}">
                        <a16:creationId xmlns:a16="http://schemas.microsoft.com/office/drawing/2014/main" id="{3A7BCB6B-A81A-40A9-BDCD-46AFC7112339}"/>
                      </a:ext>
                    </a:extLst>
                  </p:cNvPr>
                  <p:cNvSpPr/>
                  <p:nvPr/>
                </p:nvSpPr>
                <p:spPr>
                  <a:xfrm>
                    <a:off x="3496094" y="965600"/>
                    <a:ext cx="974785" cy="974785"/>
                  </a:xfrm>
                  <a:prstGeom prst="ellipse">
                    <a:avLst/>
                  </a:prstGeom>
                  <a:solidFill>
                    <a:srgbClr val="FFC000"/>
                  </a:solidFill>
                  <a:ln w="635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4572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游ゴシック" panose="020B0400000000000000" pitchFamily="50" charset="-128"/>
                      <a:cs typeface="+mn-cs"/>
                    </a:endParaRPr>
                  </a:p>
                </p:txBody>
              </p:sp>
              <p:sp>
                <p:nvSpPr>
                  <p:cNvPr id="471" name="楕円 470">
                    <a:extLst>
                      <a:ext uri="{FF2B5EF4-FFF2-40B4-BE49-F238E27FC236}">
                        <a16:creationId xmlns:a16="http://schemas.microsoft.com/office/drawing/2014/main" id="{8B1C2ACD-2467-4054-AA6C-EEF1AF38846E}"/>
                      </a:ext>
                    </a:extLst>
                  </p:cNvPr>
                  <p:cNvSpPr/>
                  <p:nvPr/>
                </p:nvSpPr>
                <p:spPr>
                  <a:xfrm rot="18900000" flipH="1">
                    <a:off x="3992728" y="1017628"/>
                    <a:ext cx="261578" cy="371897"/>
                  </a:xfrm>
                  <a:prstGeom prst="ellipse">
                    <a:avLst/>
                  </a:prstGeom>
                  <a:solidFill>
                    <a:sysClr val="windowText" lastClr="000000"/>
                  </a:solidFill>
                  <a:ln w="635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4572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游ゴシック" panose="020B0400000000000000" pitchFamily="50" charset="-128"/>
                      <a:cs typeface="+mn-cs"/>
                    </a:endParaRPr>
                  </a:p>
                </p:txBody>
              </p:sp>
              <p:sp>
                <p:nvSpPr>
                  <p:cNvPr id="472" name="フリーフォーム: 図形 471">
                    <a:extLst>
                      <a:ext uri="{FF2B5EF4-FFF2-40B4-BE49-F238E27FC236}">
                        <a16:creationId xmlns:a16="http://schemas.microsoft.com/office/drawing/2014/main" id="{B1854C82-D881-4A95-8803-50660E0EF87C}"/>
                      </a:ext>
                    </a:extLst>
                  </p:cNvPr>
                  <p:cNvSpPr/>
                  <p:nvPr/>
                </p:nvSpPr>
                <p:spPr>
                  <a:xfrm rot="3461253" flipH="1">
                    <a:off x="4424900" y="1327618"/>
                    <a:ext cx="662413" cy="452013"/>
                  </a:xfrm>
                  <a:custGeom>
                    <a:avLst/>
                    <a:gdLst>
                      <a:gd name="connsiteX0" fmla="*/ 71597 w 662413"/>
                      <a:gd name="connsiteY0" fmla="*/ 5872 h 452013"/>
                      <a:gd name="connsiteX1" fmla="*/ 117227 w 662413"/>
                      <a:gd name="connsiteY1" fmla="*/ 0 h 452013"/>
                      <a:gd name="connsiteX2" fmla="*/ 225242 w 662413"/>
                      <a:gd name="connsiteY2" fmla="*/ 45634 h 452013"/>
                      <a:gd name="connsiteX3" fmla="*/ 226939 w 662413"/>
                      <a:gd name="connsiteY3" fmla="*/ 50994 h 452013"/>
                      <a:gd name="connsiteX4" fmla="*/ 292718 w 662413"/>
                      <a:gd name="connsiteY4" fmla="*/ 60237 h 452013"/>
                      <a:gd name="connsiteX5" fmla="*/ 662413 w 662413"/>
                      <a:gd name="connsiteY5" fmla="*/ 441303 h 452013"/>
                      <a:gd name="connsiteX6" fmla="*/ 608000 w 662413"/>
                      <a:gd name="connsiteY6" fmla="*/ 452013 h 452013"/>
                      <a:gd name="connsiteX7" fmla="*/ 280370 w 662413"/>
                      <a:gd name="connsiteY7" fmla="*/ 114305 h 452013"/>
                      <a:gd name="connsiteX8" fmla="*/ 222703 w 662413"/>
                      <a:gd name="connsiteY8" fmla="*/ 106201 h 452013"/>
                      <a:gd name="connsiteX9" fmla="*/ 200119 w 662413"/>
                      <a:gd name="connsiteY9" fmla="*/ 127552 h 452013"/>
                      <a:gd name="connsiteX10" fmla="*/ 117227 w 662413"/>
                      <a:gd name="connsiteY10" fmla="*/ 149436 h 452013"/>
                      <a:gd name="connsiteX11" fmla="*/ 0 w 662413"/>
                      <a:gd name="connsiteY11" fmla="*/ 74718 h 452013"/>
                      <a:gd name="connsiteX12" fmla="*/ 71597 w 662413"/>
                      <a:gd name="connsiteY12" fmla="*/ 5872 h 452013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  <a:cxn ang="0">
                        <a:pos x="connsiteX10" y="connsiteY10"/>
                      </a:cxn>
                      <a:cxn ang="0">
                        <a:pos x="connsiteX11" y="connsiteY11"/>
                      </a:cxn>
                      <a:cxn ang="0">
                        <a:pos x="connsiteX12" y="connsiteY12"/>
                      </a:cxn>
                    </a:cxnLst>
                    <a:rect l="l" t="t" r="r" b="b"/>
                    <a:pathLst>
                      <a:path w="662413" h="452013">
                        <a:moveTo>
                          <a:pt x="71597" y="5872"/>
                        </a:moveTo>
                        <a:cubicBezTo>
                          <a:pt x="85622" y="2091"/>
                          <a:pt x="101041" y="0"/>
                          <a:pt x="117227" y="0"/>
                        </a:cubicBezTo>
                        <a:cubicBezTo>
                          <a:pt x="165784" y="0"/>
                          <a:pt x="207446" y="18817"/>
                          <a:pt x="225242" y="45634"/>
                        </a:cubicBezTo>
                        <a:lnTo>
                          <a:pt x="226939" y="50994"/>
                        </a:lnTo>
                        <a:lnTo>
                          <a:pt x="292718" y="60237"/>
                        </a:lnTo>
                        <a:cubicBezTo>
                          <a:pt x="477861" y="102434"/>
                          <a:pt x="624770" y="250055"/>
                          <a:pt x="662413" y="441303"/>
                        </a:cubicBezTo>
                        <a:lnTo>
                          <a:pt x="608000" y="452013"/>
                        </a:lnTo>
                        <a:cubicBezTo>
                          <a:pt x="574641" y="282524"/>
                          <a:pt x="444447" y="151700"/>
                          <a:pt x="280370" y="114305"/>
                        </a:cubicBezTo>
                        <a:lnTo>
                          <a:pt x="222703" y="106201"/>
                        </a:lnTo>
                        <a:lnTo>
                          <a:pt x="200119" y="127552"/>
                        </a:lnTo>
                        <a:cubicBezTo>
                          <a:pt x="178905" y="141073"/>
                          <a:pt x="149599" y="149436"/>
                          <a:pt x="117227" y="149436"/>
                        </a:cubicBezTo>
                        <a:cubicBezTo>
                          <a:pt x="52484" y="149436"/>
                          <a:pt x="0" y="115984"/>
                          <a:pt x="0" y="74718"/>
                        </a:cubicBezTo>
                        <a:cubicBezTo>
                          <a:pt x="0" y="43769"/>
                          <a:pt x="29522" y="17214"/>
                          <a:pt x="71597" y="5872"/>
                        </a:cubicBezTo>
                        <a:close/>
                      </a:path>
                    </a:pathLst>
                  </a:custGeom>
                  <a:grpFill/>
                  <a:ln w="635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wrap="square" rtlCol="0" anchor="ctr">
                    <a:noAutofit/>
                  </a:bodyPr>
                  <a:lstStyle/>
                  <a:p>
                    <a:pPr marL="0" marR="0" lvl="0" indent="0" algn="ctr" defTabSz="4572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游ゴシック" panose="020B0400000000000000" pitchFamily="50" charset="-128"/>
                      <a:cs typeface="+mn-cs"/>
                    </a:endParaRPr>
                  </a:p>
                </p:txBody>
              </p:sp>
            </p:grpSp>
            <p:grpSp>
              <p:nvGrpSpPr>
                <p:cNvPr id="457" name="グループ化 456">
                  <a:extLst>
                    <a:ext uri="{FF2B5EF4-FFF2-40B4-BE49-F238E27FC236}">
                      <a16:creationId xmlns:a16="http://schemas.microsoft.com/office/drawing/2014/main" id="{A1A578C4-6748-40FA-83A9-9E1903C4E105}"/>
                    </a:ext>
                  </a:extLst>
                </p:cNvPr>
                <p:cNvGrpSpPr/>
                <p:nvPr/>
              </p:nvGrpSpPr>
              <p:grpSpPr>
                <a:xfrm rot="900000">
                  <a:off x="1043276" y="2363035"/>
                  <a:ext cx="569991" cy="441669"/>
                  <a:chOff x="1056449" y="2819921"/>
                  <a:chExt cx="569991" cy="441669"/>
                </a:xfrm>
              </p:grpSpPr>
              <p:sp>
                <p:nvSpPr>
                  <p:cNvPr id="458" name="フリーフォーム: 図形 457">
                    <a:extLst>
                      <a:ext uri="{FF2B5EF4-FFF2-40B4-BE49-F238E27FC236}">
                        <a16:creationId xmlns:a16="http://schemas.microsoft.com/office/drawing/2014/main" id="{F6300089-8D8B-43EC-9496-CCD99EBDAC7D}"/>
                      </a:ext>
                    </a:extLst>
                  </p:cNvPr>
                  <p:cNvSpPr/>
                  <p:nvPr/>
                </p:nvSpPr>
                <p:spPr>
                  <a:xfrm rot="16200000">
                    <a:off x="1120610" y="2755760"/>
                    <a:ext cx="441669" cy="569991"/>
                  </a:xfrm>
                  <a:custGeom>
                    <a:avLst/>
                    <a:gdLst>
                      <a:gd name="connsiteX0" fmla="*/ 468343 w 936686"/>
                      <a:gd name="connsiteY0" fmla="*/ 0 h 1220480"/>
                      <a:gd name="connsiteX1" fmla="*/ 799512 w 936686"/>
                      <a:gd name="connsiteY1" fmla="*/ 137174 h 1220480"/>
                      <a:gd name="connsiteX2" fmla="*/ 799512 w 936686"/>
                      <a:gd name="connsiteY2" fmla="*/ 799512 h 1220480"/>
                      <a:gd name="connsiteX3" fmla="*/ 468343 w 936686"/>
                      <a:gd name="connsiteY3" fmla="*/ 1220480 h 1220480"/>
                      <a:gd name="connsiteX4" fmla="*/ 137174 w 936686"/>
                      <a:gd name="connsiteY4" fmla="*/ 799512 h 1220480"/>
                      <a:gd name="connsiteX5" fmla="*/ 137174 w 936686"/>
                      <a:gd name="connsiteY5" fmla="*/ 137174 h 1220480"/>
                      <a:gd name="connsiteX6" fmla="*/ 468343 w 936686"/>
                      <a:gd name="connsiteY6" fmla="*/ 0 h 1220480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</a:cxnLst>
                    <a:rect l="l" t="t" r="r" b="b"/>
                    <a:pathLst>
                      <a:path w="936686" h="1220480">
                        <a:moveTo>
                          <a:pt x="468343" y="0"/>
                        </a:moveTo>
                        <a:cubicBezTo>
                          <a:pt x="588203" y="0"/>
                          <a:pt x="708062" y="45725"/>
                          <a:pt x="799512" y="137174"/>
                        </a:cubicBezTo>
                        <a:cubicBezTo>
                          <a:pt x="982411" y="320074"/>
                          <a:pt x="982411" y="616612"/>
                          <a:pt x="799512" y="799512"/>
                        </a:cubicBezTo>
                        <a:cubicBezTo>
                          <a:pt x="674156" y="924868"/>
                          <a:pt x="563767" y="1065190"/>
                          <a:pt x="468343" y="1220480"/>
                        </a:cubicBezTo>
                        <a:cubicBezTo>
                          <a:pt x="372920" y="1065190"/>
                          <a:pt x="262530" y="924868"/>
                          <a:pt x="137174" y="799512"/>
                        </a:cubicBezTo>
                        <a:cubicBezTo>
                          <a:pt x="-45725" y="616612"/>
                          <a:pt x="-45725" y="320074"/>
                          <a:pt x="137174" y="137174"/>
                        </a:cubicBezTo>
                        <a:cubicBezTo>
                          <a:pt x="228624" y="45725"/>
                          <a:pt x="348484" y="0"/>
                          <a:pt x="468343" y="0"/>
                        </a:cubicBezTo>
                        <a:close/>
                      </a:path>
                    </a:pathLst>
                  </a:custGeom>
                  <a:solidFill>
                    <a:srgbClr val="FFC000"/>
                  </a:solidFill>
                  <a:ln w="635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wrap="square" rtlCol="0" anchor="ctr">
                    <a:noAutofit/>
                  </a:bodyPr>
                  <a:lstStyle/>
                  <a:p>
                    <a:pPr marL="0" marR="0" lvl="0" indent="0" algn="ctr" defTabSz="4572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游ゴシック" panose="020B0400000000000000" pitchFamily="50" charset="-128"/>
                      <a:cs typeface="+mn-cs"/>
                    </a:endParaRPr>
                  </a:p>
                </p:txBody>
              </p:sp>
              <p:sp>
                <p:nvSpPr>
                  <p:cNvPr id="459" name="フリーフォーム: 図形 458">
                    <a:extLst>
                      <a:ext uri="{FF2B5EF4-FFF2-40B4-BE49-F238E27FC236}">
                        <a16:creationId xmlns:a16="http://schemas.microsoft.com/office/drawing/2014/main" id="{71E84F3A-9059-4E5E-B045-D04AC8089B82}"/>
                      </a:ext>
                    </a:extLst>
                  </p:cNvPr>
                  <p:cNvSpPr/>
                  <p:nvPr/>
                </p:nvSpPr>
                <p:spPr>
                  <a:xfrm rot="16200000">
                    <a:off x="1000581" y="2956620"/>
                    <a:ext cx="439407" cy="168271"/>
                  </a:xfrm>
                  <a:custGeom>
                    <a:avLst/>
                    <a:gdLst>
                      <a:gd name="connsiteX0" fmla="*/ 120534 w 1045603"/>
                      <a:gd name="connsiteY0" fmla="*/ 0 h 400414"/>
                      <a:gd name="connsiteX1" fmla="*/ 274783 w 1045603"/>
                      <a:gd name="connsiteY1" fmla="*/ 23103 h 400414"/>
                      <a:gd name="connsiteX2" fmla="*/ 522801 w 1045603"/>
                      <a:gd name="connsiteY2" fmla="*/ 35289 h 400414"/>
                      <a:gd name="connsiteX3" fmla="*/ 770819 w 1045603"/>
                      <a:gd name="connsiteY3" fmla="*/ 23103 h 400414"/>
                      <a:gd name="connsiteX4" fmla="*/ 925068 w 1045603"/>
                      <a:gd name="connsiteY4" fmla="*/ 0 h 400414"/>
                      <a:gd name="connsiteX5" fmla="*/ 961718 w 1045603"/>
                      <a:gd name="connsiteY5" fmla="*/ 44439 h 400414"/>
                      <a:gd name="connsiteX6" fmla="*/ 1038675 w 1045603"/>
                      <a:gd name="connsiteY6" fmla="*/ 231415 h 400414"/>
                      <a:gd name="connsiteX7" fmla="*/ 1045603 w 1045603"/>
                      <a:gd name="connsiteY7" fmla="*/ 303009 h 400414"/>
                      <a:gd name="connsiteX8" fmla="*/ 1039410 w 1045603"/>
                      <a:gd name="connsiteY8" fmla="*/ 306064 h 400414"/>
                      <a:gd name="connsiteX9" fmla="*/ 522801 w 1045603"/>
                      <a:gd name="connsiteY9" fmla="*/ 400414 h 400414"/>
                      <a:gd name="connsiteX10" fmla="*/ 6192 w 1045603"/>
                      <a:gd name="connsiteY10" fmla="*/ 306064 h 400414"/>
                      <a:gd name="connsiteX11" fmla="*/ 0 w 1045603"/>
                      <a:gd name="connsiteY11" fmla="*/ 303009 h 400414"/>
                      <a:gd name="connsiteX12" fmla="*/ 6928 w 1045603"/>
                      <a:gd name="connsiteY12" fmla="*/ 231415 h 400414"/>
                      <a:gd name="connsiteX13" fmla="*/ 83884 w 1045603"/>
                      <a:gd name="connsiteY13" fmla="*/ 44439 h 400414"/>
                      <a:gd name="connsiteX14" fmla="*/ 120534 w 1045603"/>
                      <a:gd name="connsiteY14" fmla="*/ 0 h 400414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  <a:cxn ang="0">
                        <a:pos x="connsiteX10" y="connsiteY10"/>
                      </a:cxn>
                      <a:cxn ang="0">
                        <a:pos x="connsiteX11" y="connsiteY11"/>
                      </a:cxn>
                      <a:cxn ang="0">
                        <a:pos x="connsiteX12" y="connsiteY12"/>
                      </a:cxn>
                      <a:cxn ang="0">
                        <a:pos x="connsiteX13" y="connsiteY13"/>
                      </a:cxn>
                      <a:cxn ang="0">
                        <a:pos x="connsiteX14" y="connsiteY14"/>
                      </a:cxn>
                    </a:cxnLst>
                    <a:rect l="l" t="t" r="r" b="b"/>
                    <a:pathLst>
                      <a:path w="1045603" h="400414">
                        <a:moveTo>
                          <a:pt x="120534" y="0"/>
                        </a:moveTo>
                        <a:lnTo>
                          <a:pt x="274783" y="23103"/>
                        </a:lnTo>
                        <a:cubicBezTo>
                          <a:pt x="356350" y="31174"/>
                          <a:pt x="439285" y="35289"/>
                          <a:pt x="522801" y="35289"/>
                        </a:cubicBezTo>
                        <a:cubicBezTo>
                          <a:pt x="606318" y="35289"/>
                          <a:pt x="689252" y="31174"/>
                          <a:pt x="770819" y="23103"/>
                        </a:cubicBezTo>
                        <a:lnTo>
                          <a:pt x="925068" y="0"/>
                        </a:lnTo>
                        <a:lnTo>
                          <a:pt x="961718" y="44439"/>
                        </a:lnTo>
                        <a:cubicBezTo>
                          <a:pt x="1000197" y="102160"/>
                          <a:pt x="1025849" y="165801"/>
                          <a:pt x="1038675" y="231415"/>
                        </a:cubicBezTo>
                        <a:lnTo>
                          <a:pt x="1045603" y="303009"/>
                        </a:lnTo>
                        <a:lnTo>
                          <a:pt x="1039410" y="306064"/>
                        </a:lnTo>
                        <a:cubicBezTo>
                          <a:pt x="891941" y="365632"/>
                          <a:pt x="714165" y="400414"/>
                          <a:pt x="522801" y="400414"/>
                        </a:cubicBezTo>
                        <a:cubicBezTo>
                          <a:pt x="331438" y="400414"/>
                          <a:pt x="153661" y="365632"/>
                          <a:pt x="6192" y="306064"/>
                        </a:cubicBezTo>
                        <a:lnTo>
                          <a:pt x="0" y="303009"/>
                        </a:lnTo>
                        <a:lnTo>
                          <a:pt x="6928" y="231415"/>
                        </a:lnTo>
                        <a:cubicBezTo>
                          <a:pt x="19754" y="165801"/>
                          <a:pt x="45406" y="102160"/>
                          <a:pt x="83884" y="44439"/>
                        </a:cubicBezTo>
                        <a:lnTo>
                          <a:pt x="120534" y="0"/>
                        </a:lnTo>
                        <a:close/>
                      </a:path>
                    </a:pathLst>
                  </a:custGeom>
                  <a:solidFill>
                    <a:sysClr val="windowText" lastClr="000000"/>
                  </a:solidFill>
                  <a:ln w="635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wrap="square" rtlCol="0" anchor="ctr">
                    <a:noAutofit/>
                  </a:bodyPr>
                  <a:lstStyle/>
                  <a:p>
                    <a:pPr marL="0" marR="0" lvl="0" indent="0" algn="ctr" defTabSz="4572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游ゴシック" panose="020B0400000000000000" pitchFamily="50" charset="-128"/>
                      <a:cs typeface="+mn-cs"/>
                    </a:endParaRPr>
                  </a:p>
                </p:txBody>
              </p:sp>
              <p:sp>
                <p:nvSpPr>
                  <p:cNvPr id="460" name="フリーフォーム: 図形 459">
                    <a:extLst>
                      <a:ext uri="{FF2B5EF4-FFF2-40B4-BE49-F238E27FC236}">
                        <a16:creationId xmlns:a16="http://schemas.microsoft.com/office/drawing/2014/main" id="{0E7636CA-6B00-4FB4-84CD-D8B02801339F}"/>
                      </a:ext>
                    </a:extLst>
                  </p:cNvPr>
                  <p:cNvSpPr/>
                  <p:nvPr/>
                </p:nvSpPr>
                <p:spPr>
                  <a:xfrm rot="16200000">
                    <a:off x="1213382" y="2953166"/>
                    <a:ext cx="421777" cy="175178"/>
                  </a:xfrm>
                  <a:custGeom>
                    <a:avLst/>
                    <a:gdLst>
                      <a:gd name="connsiteX0" fmla="*/ 1003651 w 1003651"/>
                      <a:gd name="connsiteY0" fmla="*/ 0 h 416851"/>
                      <a:gd name="connsiteX1" fmla="*/ 988840 w 1003651"/>
                      <a:gd name="connsiteY1" fmla="*/ 49499 h 416851"/>
                      <a:gd name="connsiteX2" fmla="*/ 873405 w 1003651"/>
                      <a:gd name="connsiteY2" fmla="*/ 221676 h 416851"/>
                      <a:gd name="connsiteX3" fmla="*/ 712709 w 1003651"/>
                      <a:gd name="connsiteY3" fmla="*/ 401049 h 416851"/>
                      <a:gd name="connsiteX4" fmla="*/ 688040 w 1003651"/>
                      <a:gd name="connsiteY4" fmla="*/ 405627 h 416851"/>
                      <a:gd name="connsiteX5" fmla="*/ 501825 w 1003651"/>
                      <a:gd name="connsiteY5" fmla="*/ 416851 h 416851"/>
                      <a:gd name="connsiteX6" fmla="*/ 315610 w 1003651"/>
                      <a:gd name="connsiteY6" fmla="*/ 405627 h 416851"/>
                      <a:gd name="connsiteX7" fmla="*/ 290943 w 1003651"/>
                      <a:gd name="connsiteY7" fmla="*/ 401049 h 416851"/>
                      <a:gd name="connsiteX8" fmla="*/ 130245 w 1003651"/>
                      <a:gd name="connsiteY8" fmla="*/ 221676 h 416851"/>
                      <a:gd name="connsiteX9" fmla="*/ 14810 w 1003651"/>
                      <a:gd name="connsiteY9" fmla="*/ 49499 h 416851"/>
                      <a:gd name="connsiteX10" fmla="*/ 0 w 1003651"/>
                      <a:gd name="connsiteY10" fmla="*/ 0 h 416851"/>
                      <a:gd name="connsiteX11" fmla="*/ 13996 w 1003651"/>
                      <a:gd name="connsiteY11" fmla="*/ 3621 h 416851"/>
                      <a:gd name="connsiteX12" fmla="*/ 501825 w 1003651"/>
                      <a:gd name="connsiteY12" fmla="*/ 51726 h 416851"/>
                      <a:gd name="connsiteX13" fmla="*/ 989654 w 1003651"/>
                      <a:gd name="connsiteY13" fmla="*/ 3621 h 416851"/>
                      <a:gd name="connsiteX14" fmla="*/ 1003651 w 1003651"/>
                      <a:gd name="connsiteY14" fmla="*/ 0 h 416851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  <a:cxn ang="0">
                        <a:pos x="connsiteX10" y="connsiteY10"/>
                      </a:cxn>
                      <a:cxn ang="0">
                        <a:pos x="connsiteX11" y="connsiteY11"/>
                      </a:cxn>
                      <a:cxn ang="0">
                        <a:pos x="connsiteX12" y="connsiteY12"/>
                      </a:cxn>
                      <a:cxn ang="0">
                        <a:pos x="connsiteX13" y="connsiteY13"/>
                      </a:cxn>
                      <a:cxn ang="0">
                        <a:pos x="connsiteX14" y="connsiteY14"/>
                      </a:cxn>
                    </a:cxnLst>
                    <a:rect l="l" t="t" r="r" b="b"/>
                    <a:pathLst>
                      <a:path w="1003651" h="416851">
                        <a:moveTo>
                          <a:pt x="1003651" y="0"/>
                        </a:moveTo>
                        <a:lnTo>
                          <a:pt x="988840" y="49499"/>
                        </a:lnTo>
                        <a:cubicBezTo>
                          <a:pt x="963188" y="112153"/>
                          <a:pt x="924710" y="170861"/>
                          <a:pt x="873405" y="221676"/>
                        </a:cubicBezTo>
                        <a:lnTo>
                          <a:pt x="712709" y="401049"/>
                        </a:lnTo>
                        <a:lnTo>
                          <a:pt x="688040" y="405627"/>
                        </a:lnTo>
                        <a:cubicBezTo>
                          <a:pt x="627891" y="412986"/>
                          <a:pt x="565613" y="416851"/>
                          <a:pt x="501825" y="416851"/>
                        </a:cubicBezTo>
                        <a:cubicBezTo>
                          <a:pt x="438037" y="416851"/>
                          <a:pt x="375759" y="412986"/>
                          <a:pt x="315610" y="405627"/>
                        </a:cubicBezTo>
                        <a:lnTo>
                          <a:pt x="290943" y="401049"/>
                        </a:lnTo>
                        <a:lnTo>
                          <a:pt x="130245" y="221676"/>
                        </a:lnTo>
                        <a:cubicBezTo>
                          <a:pt x="78941" y="170861"/>
                          <a:pt x="40463" y="112153"/>
                          <a:pt x="14810" y="49499"/>
                        </a:cubicBezTo>
                        <a:lnTo>
                          <a:pt x="0" y="0"/>
                        </a:lnTo>
                        <a:lnTo>
                          <a:pt x="13996" y="3621"/>
                        </a:lnTo>
                        <a:cubicBezTo>
                          <a:pt x="170088" y="35266"/>
                          <a:pt x="334792" y="51726"/>
                          <a:pt x="501825" y="51726"/>
                        </a:cubicBezTo>
                        <a:cubicBezTo>
                          <a:pt x="668858" y="51726"/>
                          <a:pt x="833562" y="35266"/>
                          <a:pt x="989654" y="3621"/>
                        </a:cubicBezTo>
                        <a:lnTo>
                          <a:pt x="1003651" y="0"/>
                        </a:lnTo>
                        <a:close/>
                      </a:path>
                    </a:pathLst>
                  </a:custGeom>
                  <a:solidFill>
                    <a:sysClr val="windowText" lastClr="000000"/>
                  </a:solidFill>
                  <a:ln w="635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wrap="square" rtlCol="0" anchor="ctr">
                    <a:noAutofit/>
                  </a:bodyPr>
                  <a:lstStyle/>
                  <a:p>
                    <a:pPr marL="0" marR="0" lvl="0" indent="0" algn="ctr" defTabSz="4572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游ゴシック" panose="020B0400000000000000" pitchFamily="50" charset="-128"/>
                      <a:cs typeface="+mn-cs"/>
                    </a:endParaRPr>
                  </a:p>
                </p:txBody>
              </p:sp>
            </p:grpSp>
          </p:grpSp>
          <p:grpSp>
            <p:nvGrpSpPr>
              <p:cNvPr id="411" name="グループ化 410">
                <a:extLst>
                  <a:ext uri="{FF2B5EF4-FFF2-40B4-BE49-F238E27FC236}">
                    <a16:creationId xmlns:a16="http://schemas.microsoft.com/office/drawing/2014/main" id="{B63E5334-F1D3-4BCE-9AE6-9FCDE1AEF628}"/>
                  </a:ext>
                </a:extLst>
              </p:cNvPr>
              <p:cNvGrpSpPr/>
              <p:nvPr/>
            </p:nvGrpSpPr>
            <p:grpSpPr>
              <a:xfrm>
                <a:off x="5646103" y="2434742"/>
                <a:ext cx="274389" cy="248972"/>
                <a:chOff x="291237" y="1759579"/>
                <a:chExt cx="1322030" cy="1199569"/>
              </a:xfrm>
            </p:grpSpPr>
            <p:grpSp>
              <p:nvGrpSpPr>
                <p:cNvPr id="434" name="グループ化 433">
                  <a:extLst>
                    <a:ext uri="{FF2B5EF4-FFF2-40B4-BE49-F238E27FC236}">
                      <a16:creationId xmlns:a16="http://schemas.microsoft.com/office/drawing/2014/main" id="{24078BD2-16F8-4FFB-9E9A-391D30E127E7}"/>
                    </a:ext>
                  </a:extLst>
                </p:cNvPr>
                <p:cNvGrpSpPr/>
                <p:nvPr/>
              </p:nvGrpSpPr>
              <p:grpSpPr>
                <a:xfrm rot="20896863">
                  <a:off x="551501" y="2626622"/>
                  <a:ext cx="543069" cy="282617"/>
                  <a:chOff x="706241" y="3965766"/>
                  <a:chExt cx="543069" cy="282617"/>
                </a:xfrm>
              </p:grpSpPr>
              <p:sp>
                <p:nvSpPr>
                  <p:cNvPr id="452" name="フリーフォーム: 図形 451">
                    <a:extLst>
                      <a:ext uri="{FF2B5EF4-FFF2-40B4-BE49-F238E27FC236}">
                        <a16:creationId xmlns:a16="http://schemas.microsoft.com/office/drawing/2014/main" id="{7A2ED3F8-6E13-488D-BD08-601C3F76DB8A}"/>
                      </a:ext>
                    </a:extLst>
                  </p:cNvPr>
                  <p:cNvSpPr/>
                  <p:nvPr/>
                </p:nvSpPr>
                <p:spPr>
                  <a:xfrm rot="9145372" flipH="1">
                    <a:off x="706241" y="3984583"/>
                    <a:ext cx="331077" cy="263800"/>
                  </a:xfrm>
                  <a:custGeom>
                    <a:avLst/>
                    <a:gdLst>
                      <a:gd name="connsiteX0" fmla="*/ 167999 w 1174023"/>
                      <a:gd name="connsiteY0" fmla="*/ 0 h 935456"/>
                      <a:gd name="connsiteX1" fmla="*/ 221044 w 1174023"/>
                      <a:gd name="connsiteY1" fmla="*/ 11202 h 935456"/>
                      <a:gd name="connsiteX2" fmla="*/ 177308 w 1174023"/>
                      <a:gd name="connsiteY2" fmla="*/ 180322 h 935456"/>
                      <a:gd name="connsiteX3" fmla="*/ 346676 w 1174023"/>
                      <a:gd name="connsiteY3" fmla="*/ 812413 h 935456"/>
                      <a:gd name="connsiteX4" fmla="*/ 415103 w 1174023"/>
                      <a:gd name="connsiteY4" fmla="*/ 872870 h 935456"/>
                      <a:gd name="connsiteX5" fmla="*/ 416037 w 1174023"/>
                      <a:gd name="connsiteY5" fmla="*/ 872811 h 935456"/>
                      <a:gd name="connsiteX6" fmla="*/ 1174023 w 1174023"/>
                      <a:gd name="connsiteY6" fmla="*/ 872389 h 935456"/>
                      <a:gd name="connsiteX7" fmla="*/ 1174023 w 1174023"/>
                      <a:gd name="connsiteY7" fmla="*/ 935223 h 935456"/>
                      <a:gd name="connsiteX8" fmla="*/ 406417 w 1174023"/>
                      <a:gd name="connsiteY8" fmla="*/ 935456 h 935456"/>
                      <a:gd name="connsiteX9" fmla="*/ 285658 w 1174023"/>
                      <a:gd name="connsiteY9" fmla="*/ 828762 h 935456"/>
                      <a:gd name="connsiteX10" fmla="*/ 112824 w 1174023"/>
                      <a:gd name="connsiteY10" fmla="*/ 183735 h 935456"/>
                      <a:gd name="connsiteX11" fmla="*/ 0 w 1174023"/>
                      <a:gd name="connsiteY11" fmla="*/ 73741 h 935456"/>
                      <a:gd name="connsiteX12" fmla="*/ 39553 w 1174023"/>
                      <a:gd name="connsiteY12" fmla="*/ 36661 h 935456"/>
                      <a:gd name="connsiteX13" fmla="*/ 134563 w 1174023"/>
                      <a:gd name="connsiteY13" fmla="*/ 129289 h 935456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  <a:cxn ang="0">
                        <a:pos x="connsiteX10" y="connsiteY10"/>
                      </a:cxn>
                      <a:cxn ang="0">
                        <a:pos x="connsiteX11" y="connsiteY11"/>
                      </a:cxn>
                      <a:cxn ang="0">
                        <a:pos x="connsiteX12" y="connsiteY12"/>
                      </a:cxn>
                      <a:cxn ang="0">
                        <a:pos x="connsiteX13" y="connsiteY13"/>
                      </a:cxn>
                    </a:cxnLst>
                    <a:rect l="l" t="t" r="r" b="b"/>
                    <a:pathLst>
                      <a:path w="1174023" h="935456">
                        <a:moveTo>
                          <a:pt x="167999" y="0"/>
                        </a:moveTo>
                        <a:lnTo>
                          <a:pt x="221044" y="11202"/>
                        </a:lnTo>
                        <a:lnTo>
                          <a:pt x="177308" y="180322"/>
                        </a:lnTo>
                        <a:lnTo>
                          <a:pt x="346676" y="812413"/>
                        </a:lnTo>
                        <a:cubicBezTo>
                          <a:pt x="355531" y="845460"/>
                          <a:pt x="383221" y="868431"/>
                          <a:pt x="415103" y="872870"/>
                        </a:cubicBezTo>
                        <a:lnTo>
                          <a:pt x="416037" y="872811"/>
                        </a:lnTo>
                        <a:lnTo>
                          <a:pt x="1174023" y="872389"/>
                        </a:lnTo>
                        <a:lnTo>
                          <a:pt x="1174023" y="935223"/>
                        </a:lnTo>
                        <a:lnTo>
                          <a:pt x="406417" y="935456"/>
                        </a:lnTo>
                        <a:cubicBezTo>
                          <a:pt x="350153" y="927623"/>
                          <a:pt x="301286" y="887084"/>
                          <a:pt x="285658" y="828762"/>
                        </a:cubicBezTo>
                        <a:lnTo>
                          <a:pt x="112824" y="183735"/>
                        </a:lnTo>
                        <a:lnTo>
                          <a:pt x="0" y="73741"/>
                        </a:lnTo>
                        <a:lnTo>
                          <a:pt x="39553" y="36661"/>
                        </a:lnTo>
                        <a:lnTo>
                          <a:pt x="134563" y="129289"/>
                        </a:lnTo>
                        <a:close/>
                      </a:path>
                    </a:pathLst>
                  </a:custGeom>
                  <a:solidFill>
                    <a:sysClr val="windowText" lastClr="000000"/>
                  </a:solidFill>
                  <a:ln w="635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wrap="square" rtlCol="0" anchor="ctr">
                    <a:noAutofit/>
                  </a:bodyPr>
                  <a:lstStyle/>
                  <a:p>
                    <a:pPr marL="0" marR="0" lvl="0" indent="0" algn="ctr" defTabSz="4572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dirty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游ゴシック" panose="020B0400000000000000" pitchFamily="50" charset="-128"/>
                      <a:cs typeface="+mn-cs"/>
                    </a:endParaRPr>
                  </a:p>
                </p:txBody>
              </p:sp>
              <p:sp>
                <p:nvSpPr>
                  <p:cNvPr id="453" name="フリーフォーム: 図形 452">
                    <a:extLst>
                      <a:ext uri="{FF2B5EF4-FFF2-40B4-BE49-F238E27FC236}">
                        <a16:creationId xmlns:a16="http://schemas.microsoft.com/office/drawing/2014/main" id="{27C656DC-377F-4531-B8AA-308DBC6487E8}"/>
                      </a:ext>
                    </a:extLst>
                  </p:cNvPr>
                  <p:cNvSpPr/>
                  <p:nvPr/>
                </p:nvSpPr>
                <p:spPr>
                  <a:xfrm rot="2102994" flipH="1" flipV="1">
                    <a:off x="777867" y="3965766"/>
                    <a:ext cx="331077" cy="263800"/>
                  </a:xfrm>
                  <a:custGeom>
                    <a:avLst/>
                    <a:gdLst>
                      <a:gd name="connsiteX0" fmla="*/ 167999 w 1174023"/>
                      <a:gd name="connsiteY0" fmla="*/ 0 h 935456"/>
                      <a:gd name="connsiteX1" fmla="*/ 221044 w 1174023"/>
                      <a:gd name="connsiteY1" fmla="*/ 11202 h 935456"/>
                      <a:gd name="connsiteX2" fmla="*/ 177308 w 1174023"/>
                      <a:gd name="connsiteY2" fmla="*/ 180322 h 935456"/>
                      <a:gd name="connsiteX3" fmla="*/ 346676 w 1174023"/>
                      <a:gd name="connsiteY3" fmla="*/ 812413 h 935456"/>
                      <a:gd name="connsiteX4" fmla="*/ 415103 w 1174023"/>
                      <a:gd name="connsiteY4" fmla="*/ 872870 h 935456"/>
                      <a:gd name="connsiteX5" fmla="*/ 416037 w 1174023"/>
                      <a:gd name="connsiteY5" fmla="*/ 872811 h 935456"/>
                      <a:gd name="connsiteX6" fmla="*/ 1174023 w 1174023"/>
                      <a:gd name="connsiteY6" fmla="*/ 872389 h 935456"/>
                      <a:gd name="connsiteX7" fmla="*/ 1174023 w 1174023"/>
                      <a:gd name="connsiteY7" fmla="*/ 935223 h 935456"/>
                      <a:gd name="connsiteX8" fmla="*/ 406417 w 1174023"/>
                      <a:gd name="connsiteY8" fmla="*/ 935456 h 935456"/>
                      <a:gd name="connsiteX9" fmla="*/ 285658 w 1174023"/>
                      <a:gd name="connsiteY9" fmla="*/ 828762 h 935456"/>
                      <a:gd name="connsiteX10" fmla="*/ 112824 w 1174023"/>
                      <a:gd name="connsiteY10" fmla="*/ 183735 h 935456"/>
                      <a:gd name="connsiteX11" fmla="*/ 0 w 1174023"/>
                      <a:gd name="connsiteY11" fmla="*/ 73741 h 935456"/>
                      <a:gd name="connsiteX12" fmla="*/ 39553 w 1174023"/>
                      <a:gd name="connsiteY12" fmla="*/ 36661 h 935456"/>
                      <a:gd name="connsiteX13" fmla="*/ 134563 w 1174023"/>
                      <a:gd name="connsiteY13" fmla="*/ 129289 h 935456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  <a:cxn ang="0">
                        <a:pos x="connsiteX10" y="connsiteY10"/>
                      </a:cxn>
                      <a:cxn ang="0">
                        <a:pos x="connsiteX11" y="connsiteY11"/>
                      </a:cxn>
                      <a:cxn ang="0">
                        <a:pos x="connsiteX12" y="connsiteY12"/>
                      </a:cxn>
                      <a:cxn ang="0">
                        <a:pos x="connsiteX13" y="connsiteY13"/>
                      </a:cxn>
                    </a:cxnLst>
                    <a:rect l="l" t="t" r="r" b="b"/>
                    <a:pathLst>
                      <a:path w="1174023" h="935456">
                        <a:moveTo>
                          <a:pt x="167999" y="0"/>
                        </a:moveTo>
                        <a:lnTo>
                          <a:pt x="221044" y="11202"/>
                        </a:lnTo>
                        <a:lnTo>
                          <a:pt x="177308" y="180322"/>
                        </a:lnTo>
                        <a:lnTo>
                          <a:pt x="346676" y="812413"/>
                        </a:lnTo>
                        <a:cubicBezTo>
                          <a:pt x="355531" y="845460"/>
                          <a:pt x="383221" y="868431"/>
                          <a:pt x="415103" y="872870"/>
                        </a:cubicBezTo>
                        <a:lnTo>
                          <a:pt x="416037" y="872811"/>
                        </a:lnTo>
                        <a:lnTo>
                          <a:pt x="1174023" y="872389"/>
                        </a:lnTo>
                        <a:lnTo>
                          <a:pt x="1174023" y="935223"/>
                        </a:lnTo>
                        <a:lnTo>
                          <a:pt x="406417" y="935456"/>
                        </a:lnTo>
                        <a:cubicBezTo>
                          <a:pt x="350153" y="927623"/>
                          <a:pt x="301286" y="887084"/>
                          <a:pt x="285658" y="828762"/>
                        </a:cubicBezTo>
                        <a:lnTo>
                          <a:pt x="112824" y="183735"/>
                        </a:lnTo>
                        <a:lnTo>
                          <a:pt x="0" y="73741"/>
                        </a:lnTo>
                        <a:lnTo>
                          <a:pt x="39553" y="36661"/>
                        </a:lnTo>
                        <a:lnTo>
                          <a:pt x="134563" y="129289"/>
                        </a:lnTo>
                        <a:close/>
                      </a:path>
                    </a:pathLst>
                  </a:custGeom>
                  <a:solidFill>
                    <a:sysClr val="windowText" lastClr="000000"/>
                  </a:solidFill>
                  <a:ln w="635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wrap="square" rtlCol="0" anchor="ctr">
                    <a:noAutofit/>
                  </a:bodyPr>
                  <a:lstStyle/>
                  <a:p>
                    <a:pPr marL="0" marR="0" lvl="0" indent="0" algn="ctr" defTabSz="4572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游ゴシック" panose="020B0400000000000000" pitchFamily="50" charset="-128"/>
                      <a:cs typeface="+mn-cs"/>
                    </a:endParaRPr>
                  </a:p>
                </p:txBody>
              </p:sp>
              <p:sp>
                <p:nvSpPr>
                  <p:cNvPr id="454" name="フリーフォーム: 図形 453">
                    <a:extLst>
                      <a:ext uri="{FF2B5EF4-FFF2-40B4-BE49-F238E27FC236}">
                        <a16:creationId xmlns:a16="http://schemas.microsoft.com/office/drawing/2014/main" id="{A7D9C971-9351-42EE-8EF4-E00C988E44DA}"/>
                      </a:ext>
                    </a:extLst>
                  </p:cNvPr>
                  <p:cNvSpPr/>
                  <p:nvPr/>
                </p:nvSpPr>
                <p:spPr>
                  <a:xfrm rot="900000" flipH="1" flipV="1">
                    <a:off x="918234" y="3971728"/>
                    <a:ext cx="331076" cy="263799"/>
                  </a:xfrm>
                  <a:custGeom>
                    <a:avLst/>
                    <a:gdLst>
                      <a:gd name="connsiteX0" fmla="*/ 167999 w 1174023"/>
                      <a:gd name="connsiteY0" fmla="*/ 0 h 935456"/>
                      <a:gd name="connsiteX1" fmla="*/ 221044 w 1174023"/>
                      <a:gd name="connsiteY1" fmla="*/ 11202 h 935456"/>
                      <a:gd name="connsiteX2" fmla="*/ 177308 w 1174023"/>
                      <a:gd name="connsiteY2" fmla="*/ 180322 h 935456"/>
                      <a:gd name="connsiteX3" fmla="*/ 346676 w 1174023"/>
                      <a:gd name="connsiteY3" fmla="*/ 812413 h 935456"/>
                      <a:gd name="connsiteX4" fmla="*/ 415103 w 1174023"/>
                      <a:gd name="connsiteY4" fmla="*/ 872870 h 935456"/>
                      <a:gd name="connsiteX5" fmla="*/ 416037 w 1174023"/>
                      <a:gd name="connsiteY5" fmla="*/ 872811 h 935456"/>
                      <a:gd name="connsiteX6" fmla="*/ 1174023 w 1174023"/>
                      <a:gd name="connsiteY6" fmla="*/ 872389 h 935456"/>
                      <a:gd name="connsiteX7" fmla="*/ 1174023 w 1174023"/>
                      <a:gd name="connsiteY7" fmla="*/ 935223 h 935456"/>
                      <a:gd name="connsiteX8" fmla="*/ 406417 w 1174023"/>
                      <a:gd name="connsiteY8" fmla="*/ 935456 h 935456"/>
                      <a:gd name="connsiteX9" fmla="*/ 285658 w 1174023"/>
                      <a:gd name="connsiteY9" fmla="*/ 828762 h 935456"/>
                      <a:gd name="connsiteX10" fmla="*/ 112824 w 1174023"/>
                      <a:gd name="connsiteY10" fmla="*/ 183735 h 935456"/>
                      <a:gd name="connsiteX11" fmla="*/ 0 w 1174023"/>
                      <a:gd name="connsiteY11" fmla="*/ 73741 h 935456"/>
                      <a:gd name="connsiteX12" fmla="*/ 39553 w 1174023"/>
                      <a:gd name="connsiteY12" fmla="*/ 36661 h 935456"/>
                      <a:gd name="connsiteX13" fmla="*/ 134563 w 1174023"/>
                      <a:gd name="connsiteY13" fmla="*/ 129289 h 935456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  <a:cxn ang="0">
                        <a:pos x="connsiteX10" y="connsiteY10"/>
                      </a:cxn>
                      <a:cxn ang="0">
                        <a:pos x="connsiteX11" y="connsiteY11"/>
                      </a:cxn>
                      <a:cxn ang="0">
                        <a:pos x="connsiteX12" y="connsiteY12"/>
                      </a:cxn>
                      <a:cxn ang="0">
                        <a:pos x="connsiteX13" y="connsiteY13"/>
                      </a:cxn>
                    </a:cxnLst>
                    <a:rect l="l" t="t" r="r" b="b"/>
                    <a:pathLst>
                      <a:path w="1174023" h="935456">
                        <a:moveTo>
                          <a:pt x="167999" y="0"/>
                        </a:moveTo>
                        <a:lnTo>
                          <a:pt x="221044" y="11202"/>
                        </a:lnTo>
                        <a:lnTo>
                          <a:pt x="177308" y="180322"/>
                        </a:lnTo>
                        <a:lnTo>
                          <a:pt x="346676" y="812413"/>
                        </a:lnTo>
                        <a:cubicBezTo>
                          <a:pt x="355531" y="845460"/>
                          <a:pt x="383221" y="868431"/>
                          <a:pt x="415103" y="872870"/>
                        </a:cubicBezTo>
                        <a:lnTo>
                          <a:pt x="416037" y="872811"/>
                        </a:lnTo>
                        <a:lnTo>
                          <a:pt x="1174023" y="872389"/>
                        </a:lnTo>
                        <a:lnTo>
                          <a:pt x="1174023" y="935223"/>
                        </a:lnTo>
                        <a:lnTo>
                          <a:pt x="406417" y="935456"/>
                        </a:lnTo>
                        <a:cubicBezTo>
                          <a:pt x="350153" y="927623"/>
                          <a:pt x="301286" y="887084"/>
                          <a:pt x="285658" y="828762"/>
                        </a:cubicBezTo>
                        <a:lnTo>
                          <a:pt x="112824" y="183735"/>
                        </a:lnTo>
                        <a:lnTo>
                          <a:pt x="0" y="73741"/>
                        </a:lnTo>
                        <a:lnTo>
                          <a:pt x="39553" y="36661"/>
                        </a:lnTo>
                        <a:lnTo>
                          <a:pt x="134563" y="129289"/>
                        </a:lnTo>
                        <a:close/>
                      </a:path>
                    </a:pathLst>
                  </a:custGeom>
                  <a:solidFill>
                    <a:sysClr val="windowText" lastClr="000000"/>
                  </a:solidFill>
                  <a:ln w="635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wrap="square" rtlCol="0" anchor="ctr">
                    <a:noAutofit/>
                  </a:bodyPr>
                  <a:lstStyle/>
                  <a:p>
                    <a:pPr marL="0" marR="0" lvl="0" indent="0" algn="ctr" defTabSz="4572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dirty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游ゴシック" panose="020B0400000000000000" pitchFamily="50" charset="-128"/>
                      <a:cs typeface="+mn-cs"/>
                    </a:endParaRPr>
                  </a:p>
                </p:txBody>
              </p:sp>
            </p:grpSp>
            <p:grpSp>
              <p:nvGrpSpPr>
                <p:cNvPr id="435" name="グループ化 434">
                  <a:extLst>
                    <a:ext uri="{FF2B5EF4-FFF2-40B4-BE49-F238E27FC236}">
                      <a16:creationId xmlns:a16="http://schemas.microsoft.com/office/drawing/2014/main" id="{D78FF114-59EA-42F5-9736-DDDA31F6581C}"/>
                    </a:ext>
                  </a:extLst>
                </p:cNvPr>
                <p:cNvGrpSpPr/>
                <p:nvPr/>
              </p:nvGrpSpPr>
              <p:grpSpPr>
                <a:xfrm rot="16200000">
                  <a:off x="303064" y="1747752"/>
                  <a:ext cx="1199569" cy="1223223"/>
                  <a:chOff x="2872498" y="965600"/>
                  <a:chExt cx="2854468" cy="2910755"/>
                </a:xfrm>
                <a:solidFill>
                  <a:sysClr val="windowText" lastClr="000000">
                    <a:lumMod val="65000"/>
                    <a:lumOff val="35000"/>
                  </a:sysClr>
                </a:solidFill>
              </p:grpSpPr>
              <p:sp>
                <p:nvSpPr>
                  <p:cNvPr id="440" name="フリーフォーム: 図形 439">
                    <a:extLst>
                      <a:ext uri="{FF2B5EF4-FFF2-40B4-BE49-F238E27FC236}">
                        <a16:creationId xmlns:a16="http://schemas.microsoft.com/office/drawing/2014/main" id="{553277A8-0330-4AD7-BBE5-35A5EFCBF5A2}"/>
                      </a:ext>
                    </a:extLst>
                  </p:cNvPr>
                  <p:cNvSpPr/>
                  <p:nvPr/>
                </p:nvSpPr>
                <p:spPr>
                  <a:xfrm rot="19800000" flipH="1">
                    <a:off x="4637392" y="1530624"/>
                    <a:ext cx="1089574" cy="2088861"/>
                  </a:xfrm>
                  <a:custGeom>
                    <a:avLst/>
                    <a:gdLst>
                      <a:gd name="connsiteX0" fmla="*/ 525493 w 1363754"/>
                      <a:gd name="connsiteY0" fmla="*/ 0 h 830136"/>
                      <a:gd name="connsiteX1" fmla="*/ 819301 w 1363754"/>
                      <a:gd name="connsiteY1" fmla="*/ 70887 h 830136"/>
                      <a:gd name="connsiteX2" fmla="*/ 854917 w 1363754"/>
                      <a:gd name="connsiteY2" fmla="*/ 94098 h 830136"/>
                      <a:gd name="connsiteX3" fmla="*/ 876115 w 1363754"/>
                      <a:gd name="connsiteY3" fmla="*/ 70887 h 830136"/>
                      <a:gd name="connsiteX4" fmla="*/ 1050986 w 1363754"/>
                      <a:gd name="connsiteY4" fmla="*/ 0 h 830136"/>
                      <a:gd name="connsiteX5" fmla="*/ 1363754 w 1363754"/>
                      <a:gd name="connsiteY5" fmla="*/ 415068 h 830136"/>
                      <a:gd name="connsiteX6" fmla="*/ 1050986 w 1363754"/>
                      <a:gd name="connsiteY6" fmla="*/ 830136 h 830136"/>
                      <a:gd name="connsiteX7" fmla="*/ 876115 w 1363754"/>
                      <a:gd name="connsiteY7" fmla="*/ 759249 h 830136"/>
                      <a:gd name="connsiteX8" fmla="*/ 854917 w 1363754"/>
                      <a:gd name="connsiteY8" fmla="*/ 736039 h 830136"/>
                      <a:gd name="connsiteX9" fmla="*/ 819301 w 1363754"/>
                      <a:gd name="connsiteY9" fmla="*/ 759249 h 830136"/>
                      <a:gd name="connsiteX10" fmla="*/ 525493 w 1363754"/>
                      <a:gd name="connsiteY10" fmla="*/ 830136 h 830136"/>
                      <a:gd name="connsiteX11" fmla="*/ 0 w 1363754"/>
                      <a:gd name="connsiteY11" fmla="*/ 415068 h 830136"/>
                      <a:gd name="connsiteX12" fmla="*/ 525493 w 1363754"/>
                      <a:gd name="connsiteY12" fmla="*/ 0 h 830136"/>
                      <a:gd name="connsiteX0" fmla="*/ 525493 w 1363754"/>
                      <a:gd name="connsiteY0" fmla="*/ 0 h 830136"/>
                      <a:gd name="connsiteX1" fmla="*/ 819301 w 1363754"/>
                      <a:gd name="connsiteY1" fmla="*/ 70887 h 830136"/>
                      <a:gd name="connsiteX2" fmla="*/ 854917 w 1363754"/>
                      <a:gd name="connsiteY2" fmla="*/ 94098 h 830136"/>
                      <a:gd name="connsiteX3" fmla="*/ 1050986 w 1363754"/>
                      <a:gd name="connsiteY3" fmla="*/ 0 h 830136"/>
                      <a:gd name="connsiteX4" fmla="*/ 1363754 w 1363754"/>
                      <a:gd name="connsiteY4" fmla="*/ 415068 h 830136"/>
                      <a:gd name="connsiteX5" fmla="*/ 1050986 w 1363754"/>
                      <a:gd name="connsiteY5" fmla="*/ 830136 h 830136"/>
                      <a:gd name="connsiteX6" fmla="*/ 876115 w 1363754"/>
                      <a:gd name="connsiteY6" fmla="*/ 759249 h 830136"/>
                      <a:gd name="connsiteX7" fmla="*/ 854917 w 1363754"/>
                      <a:gd name="connsiteY7" fmla="*/ 736039 h 830136"/>
                      <a:gd name="connsiteX8" fmla="*/ 819301 w 1363754"/>
                      <a:gd name="connsiteY8" fmla="*/ 759249 h 830136"/>
                      <a:gd name="connsiteX9" fmla="*/ 525493 w 1363754"/>
                      <a:gd name="connsiteY9" fmla="*/ 830136 h 830136"/>
                      <a:gd name="connsiteX10" fmla="*/ 0 w 1363754"/>
                      <a:gd name="connsiteY10" fmla="*/ 415068 h 830136"/>
                      <a:gd name="connsiteX11" fmla="*/ 525493 w 1363754"/>
                      <a:gd name="connsiteY11" fmla="*/ 0 h 830136"/>
                      <a:gd name="connsiteX0" fmla="*/ 525493 w 1363754"/>
                      <a:gd name="connsiteY0" fmla="*/ 0 h 830136"/>
                      <a:gd name="connsiteX1" fmla="*/ 819301 w 1363754"/>
                      <a:gd name="connsiteY1" fmla="*/ 70887 h 830136"/>
                      <a:gd name="connsiteX2" fmla="*/ 1050986 w 1363754"/>
                      <a:gd name="connsiteY2" fmla="*/ 0 h 830136"/>
                      <a:gd name="connsiteX3" fmla="*/ 1363754 w 1363754"/>
                      <a:gd name="connsiteY3" fmla="*/ 415068 h 830136"/>
                      <a:gd name="connsiteX4" fmla="*/ 1050986 w 1363754"/>
                      <a:gd name="connsiteY4" fmla="*/ 830136 h 830136"/>
                      <a:gd name="connsiteX5" fmla="*/ 876115 w 1363754"/>
                      <a:gd name="connsiteY5" fmla="*/ 759249 h 830136"/>
                      <a:gd name="connsiteX6" fmla="*/ 854917 w 1363754"/>
                      <a:gd name="connsiteY6" fmla="*/ 736039 h 830136"/>
                      <a:gd name="connsiteX7" fmla="*/ 819301 w 1363754"/>
                      <a:gd name="connsiteY7" fmla="*/ 759249 h 830136"/>
                      <a:gd name="connsiteX8" fmla="*/ 525493 w 1363754"/>
                      <a:gd name="connsiteY8" fmla="*/ 830136 h 830136"/>
                      <a:gd name="connsiteX9" fmla="*/ 0 w 1363754"/>
                      <a:gd name="connsiteY9" fmla="*/ 415068 h 830136"/>
                      <a:gd name="connsiteX10" fmla="*/ 525493 w 1363754"/>
                      <a:gd name="connsiteY10" fmla="*/ 0 h 830136"/>
                      <a:gd name="connsiteX0" fmla="*/ 525493 w 1363754"/>
                      <a:gd name="connsiteY0" fmla="*/ 1682568 h 2512704"/>
                      <a:gd name="connsiteX1" fmla="*/ 1238401 w 1363754"/>
                      <a:gd name="connsiteY1" fmla="*/ 855 h 2512704"/>
                      <a:gd name="connsiteX2" fmla="*/ 1050986 w 1363754"/>
                      <a:gd name="connsiteY2" fmla="*/ 1682568 h 2512704"/>
                      <a:gd name="connsiteX3" fmla="*/ 1363754 w 1363754"/>
                      <a:gd name="connsiteY3" fmla="*/ 2097636 h 2512704"/>
                      <a:gd name="connsiteX4" fmla="*/ 1050986 w 1363754"/>
                      <a:gd name="connsiteY4" fmla="*/ 2512704 h 2512704"/>
                      <a:gd name="connsiteX5" fmla="*/ 876115 w 1363754"/>
                      <a:gd name="connsiteY5" fmla="*/ 2441817 h 2512704"/>
                      <a:gd name="connsiteX6" fmla="*/ 854917 w 1363754"/>
                      <a:gd name="connsiteY6" fmla="*/ 2418607 h 2512704"/>
                      <a:gd name="connsiteX7" fmla="*/ 819301 w 1363754"/>
                      <a:gd name="connsiteY7" fmla="*/ 2441817 h 2512704"/>
                      <a:gd name="connsiteX8" fmla="*/ 525493 w 1363754"/>
                      <a:gd name="connsiteY8" fmla="*/ 2512704 h 2512704"/>
                      <a:gd name="connsiteX9" fmla="*/ 0 w 1363754"/>
                      <a:gd name="connsiteY9" fmla="*/ 2097636 h 2512704"/>
                      <a:gd name="connsiteX10" fmla="*/ 525493 w 1363754"/>
                      <a:gd name="connsiteY10" fmla="*/ 1682568 h 2512704"/>
                      <a:gd name="connsiteX0" fmla="*/ 376672 w 1367333"/>
                      <a:gd name="connsiteY0" fmla="*/ 1244702 h 2512988"/>
                      <a:gd name="connsiteX1" fmla="*/ 1241980 w 1367333"/>
                      <a:gd name="connsiteY1" fmla="*/ 1139 h 2512988"/>
                      <a:gd name="connsiteX2" fmla="*/ 1054565 w 1367333"/>
                      <a:gd name="connsiteY2" fmla="*/ 1682852 h 2512988"/>
                      <a:gd name="connsiteX3" fmla="*/ 1367333 w 1367333"/>
                      <a:gd name="connsiteY3" fmla="*/ 2097920 h 2512988"/>
                      <a:gd name="connsiteX4" fmla="*/ 1054565 w 1367333"/>
                      <a:gd name="connsiteY4" fmla="*/ 2512988 h 2512988"/>
                      <a:gd name="connsiteX5" fmla="*/ 879694 w 1367333"/>
                      <a:gd name="connsiteY5" fmla="*/ 2442101 h 2512988"/>
                      <a:gd name="connsiteX6" fmla="*/ 858496 w 1367333"/>
                      <a:gd name="connsiteY6" fmla="*/ 2418891 h 2512988"/>
                      <a:gd name="connsiteX7" fmla="*/ 822880 w 1367333"/>
                      <a:gd name="connsiteY7" fmla="*/ 2442101 h 2512988"/>
                      <a:gd name="connsiteX8" fmla="*/ 529072 w 1367333"/>
                      <a:gd name="connsiteY8" fmla="*/ 2512988 h 2512988"/>
                      <a:gd name="connsiteX9" fmla="*/ 3579 w 1367333"/>
                      <a:gd name="connsiteY9" fmla="*/ 2097920 h 2512988"/>
                      <a:gd name="connsiteX10" fmla="*/ 376672 w 1367333"/>
                      <a:gd name="connsiteY10" fmla="*/ 1244702 h 2512988"/>
                      <a:gd name="connsiteX0" fmla="*/ 375471 w 1366132"/>
                      <a:gd name="connsiteY0" fmla="*/ 1245149 h 2513435"/>
                      <a:gd name="connsiteX1" fmla="*/ 1240779 w 1366132"/>
                      <a:gd name="connsiteY1" fmla="*/ 1586 h 2513435"/>
                      <a:gd name="connsiteX2" fmla="*/ 1053364 w 1366132"/>
                      <a:gd name="connsiteY2" fmla="*/ 1683299 h 2513435"/>
                      <a:gd name="connsiteX3" fmla="*/ 1366132 w 1366132"/>
                      <a:gd name="connsiteY3" fmla="*/ 2098367 h 2513435"/>
                      <a:gd name="connsiteX4" fmla="*/ 1053364 w 1366132"/>
                      <a:gd name="connsiteY4" fmla="*/ 2513435 h 2513435"/>
                      <a:gd name="connsiteX5" fmla="*/ 878493 w 1366132"/>
                      <a:gd name="connsiteY5" fmla="*/ 2442548 h 2513435"/>
                      <a:gd name="connsiteX6" fmla="*/ 857295 w 1366132"/>
                      <a:gd name="connsiteY6" fmla="*/ 2419338 h 2513435"/>
                      <a:gd name="connsiteX7" fmla="*/ 821679 w 1366132"/>
                      <a:gd name="connsiteY7" fmla="*/ 2442548 h 2513435"/>
                      <a:gd name="connsiteX8" fmla="*/ 527871 w 1366132"/>
                      <a:gd name="connsiteY8" fmla="*/ 2513435 h 2513435"/>
                      <a:gd name="connsiteX9" fmla="*/ 2378 w 1366132"/>
                      <a:gd name="connsiteY9" fmla="*/ 2098367 h 2513435"/>
                      <a:gd name="connsiteX10" fmla="*/ 375471 w 1366132"/>
                      <a:gd name="connsiteY10" fmla="*/ 1245149 h 2513435"/>
                      <a:gd name="connsiteX0" fmla="*/ 286828 w 1372739"/>
                      <a:gd name="connsiteY0" fmla="*/ 1188101 h 2513537"/>
                      <a:gd name="connsiteX1" fmla="*/ 1247386 w 1372739"/>
                      <a:gd name="connsiteY1" fmla="*/ 1688 h 2513537"/>
                      <a:gd name="connsiteX2" fmla="*/ 1059971 w 1372739"/>
                      <a:gd name="connsiteY2" fmla="*/ 1683401 h 2513537"/>
                      <a:gd name="connsiteX3" fmla="*/ 1372739 w 1372739"/>
                      <a:gd name="connsiteY3" fmla="*/ 2098469 h 2513537"/>
                      <a:gd name="connsiteX4" fmla="*/ 1059971 w 1372739"/>
                      <a:gd name="connsiteY4" fmla="*/ 2513537 h 2513537"/>
                      <a:gd name="connsiteX5" fmla="*/ 885100 w 1372739"/>
                      <a:gd name="connsiteY5" fmla="*/ 2442650 h 2513537"/>
                      <a:gd name="connsiteX6" fmla="*/ 863902 w 1372739"/>
                      <a:gd name="connsiteY6" fmla="*/ 2419440 h 2513537"/>
                      <a:gd name="connsiteX7" fmla="*/ 828286 w 1372739"/>
                      <a:gd name="connsiteY7" fmla="*/ 2442650 h 2513537"/>
                      <a:gd name="connsiteX8" fmla="*/ 534478 w 1372739"/>
                      <a:gd name="connsiteY8" fmla="*/ 2513537 h 2513537"/>
                      <a:gd name="connsiteX9" fmla="*/ 8985 w 1372739"/>
                      <a:gd name="connsiteY9" fmla="*/ 2098469 h 2513537"/>
                      <a:gd name="connsiteX10" fmla="*/ 286828 w 1372739"/>
                      <a:gd name="connsiteY10" fmla="*/ 1188101 h 2513537"/>
                      <a:gd name="connsiteX0" fmla="*/ 286828 w 1372897"/>
                      <a:gd name="connsiteY0" fmla="*/ 1188101 h 2513537"/>
                      <a:gd name="connsiteX1" fmla="*/ 1247386 w 1372897"/>
                      <a:gd name="connsiteY1" fmla="*/ 1688 h 2513537"/>
                      <a:gd name="connsiteX2" fmla="*/ 1104421 w 1372897"/>
                      <a:gd name="connsiteY2" fmla="*/ 1245251 h 2513537"/>
                      <a:gd name="connsiteX3" fmla="*/ 1372739 w 1372897"/>
                      <a:gd name="connsiteY3" fmla="*/ 2098469 h 2513537"/>
                      <a:gd name="connsiteX4" fmla="*/ 1059971 w 1372897"/>
                      <a:gd name="connsiteY4" fmla="*/ 2513537 h 2513537"/>
                      <a:gd name="connsiteX5" fmla="*/ 885100 w 1372897"/>
                      <a:gd name="connsiteY5" fmla="*/ 2442650 h 2513537"/>
                      <a:gd name="connsiteX6" fmla="*/ 863902 w 1372897"/>
                      <a:gd name="connsiteY6" fmla="*/ 2419440 h 2513537"/>
                      <a:gd name="connsiteX7" fmla="*/ 828286 w 1372897"/>
                      <a:gd name="connsiteY7" fmla="*/ 2442650 h 2513537"/>
                      <a:gd name="connsiteX8" fmla="*/ 534478 w 1372897"/>
                      <a:gd name="connsiteY8" fmla="*/ 2513537 h 2513537"/>
                      <a:gd name="connsiteX9" fmla="*/ 8985 w 1372897"/>
                      <a:gd name="connsiteY9" fmla="*/ 2098469 h 2513537"/>
                      <a:gd name="connsiteX10" fmla="*/ 286828 w 1372897"/>
                      <a:gd name="connsiteY10" fmla="*/ 1188101 h 2513537"/>
                      <a:gd name="connsiteX0" fmla="*/ 286828 w 1372901"/>
                      <a:gd name="connsiteY0" fmla="*/ 1188101 h 2513537"/>
                      <a:gd name="connsiteX1" fmla="*/ 1247386 w 1372901"/>
                      <a:gd name="connsiteY1" fmla="*/ 1688 h 2513537"/>
                      <a:gd name="connsiteX2" fmla="*/ 1104421 w 1372901"/>
                      <a:gd name="connsiteY2" fmla="*/ 1245251 h 2513537"/>
                      <a:gd name="connsiteX3" fmla="*/ 1372739 w 1372901"/>
                      <a:gd name="connsiteY3" fmla="*/ 2098469 h 2513537"/>
                      <a:gd name="connsiteX4" fmla="*/ 1059971 w 1372901"/>
                      <a:gd name="connsiteY4" fmla="*/ 2513537 h 2513537"/>
                      <a:gd name="connsiteX5" fmla="*/ 885100 w 1372901"/>
                      <a:gd name="connsiteY5" fmla="*/ 2442650 h 2513537"/>
                      <a:gd name="connsiteX6" fmla="*/ 863902 w 1372901"/>
                      <a:gd name="connsiteY6" fmla="*/ 2419440 h 2513537"/>
                      <a:gd name="connsiteX7" fmla="*/ 828286 w 1372901"/>
                      <a:gd name="connsiteY7" fmla="*/ 2442650 h 2513537"/>
                      <a:gd name="connsiteX8" fmla="*/ 534478 w 1372901"/>
                      <a:gd name="connsiteY8" fmla="*/ 2513537 h 2513537"/>
                      <a:gd name="connsiteX9" fmla="*/ 8985 w 1372901"/>
                      <a:gd name="connsiteY9" fmla="*/ 2098469 h 2513537"/>
                      <a:gd name="connsiteX10" fmla="*/ 286828 w 1372901"/>
                      <a:gd name="connsiteY10" fmla="*/ 1188101 h 2513537"/>
                      <a:gd name="connsiteX0" fmla="*/ 286828 w 1372901"/>
                      <a:gd name="connsiteY0" fmla="*/ 1188587 h 2514023"/>
                      <a:gd name="connsiteX1" fmla="*/ 1247386 w 1372901"/>
                      <a:gd name="connsiteY1" fmla="*/ 2174 h 2514023"/>
                      <a:gd name="connsiteX2" fmla="*/ 1104421 w 1372901"/>
                      <a:gd name="connsiteY2" fmla="*/ 1245737 h 2514023"/>
                      <a:gd name="connsiteX3" fmla="*/ 1372739 w 1372901"/>
                      <a:gd name="connsiteY3" fmla="*/ 2098955 h 2514023"/>
                      <a:gd name="connsiteX4" fmla="*/ 1059971 w 1372901"/>
                      <a:gd name="connsiteY4" fmla="*/ 2514023 h 2514023"/>
                      <a:gd name="connsiteX5" fmla="*/ 885100 w 1372901"/>
                      <a:gd name="connsiteY5" fmla="*/ 2443136 h 2514023"/>
                      <a:gd name="connsiteX6" fmla="*/ 863902 w 1372901"/>
                      <a:gd name="connsiteY6" fmla="*/ 2419926 h 2514023"/>
                      <a:gd name="connsiteX7" fmla="*/ 828286 w 1372901"/>
                      <a:gd name="connsiteY7" fmla="*/ 2443136 h 2514023"/>
                      <a:gd name="connsiteX8" fmla="*/ 534478 w 1372901"/>
                      <a:gd name="connsiteY8" fmla="*/ 2514023 h 2514023"/>
                      <a:gd name="connsiteX9" fmla="*/ 8985 w 1372901"/>
                      <a:gd name="connsiteY9" fmla="*/ 2098955 h 2514023"/>
                      <a:gd name="connsiteX10" fmla="*/ 286828 w 1372901"/>
                      <a:gd name="connsiteY10" fmla="*/ 1188587 h 2514023"/>
                      <a:gd name="connsiteX0" fmla="*/ 286828 w 1374263"/>
                      <a:gd name="connsiteY0" fmla="*/ 1186669 h 2512105"/>
                      <a:gd name="connsiteX1" fmla="*/ 1247386 w 1374263"/>
                      <a:gd name="connsiteY1" fmla="*/ 256 h 2512105"/>
                      <a:gd name="connsiteX2" fmla="*/ 1180621 w 1374263"/>
                      <a:gd name="connsiteY2" fmla="*/ 1288269 h 2512105"/>
                      <a:gd name="connsiteX3" fmla="*/ 1372739 w 1374263"/>
                      <a:gd name="connsiteY3" fmla="*/ 2097037 h 2512105"/>
                      <a:gd name="connsiteX4" fmla="*/ 1059971 w 1374263"/>
                      <a:gd name="connsiteY4" fmla="*/ 2512105 h 2512105"/>
                      <a:gd name="connsiteX5" fmla="*/ 885100 w 1374263"/>
                      <a:gd name="connsiteY5" fmla="*/ 2441218 h 2512105"/>
                      <a:gd name="connsiteX6" fmla="*/ 863902 w 1374263"/>
                      <a:gd name="connsiteY6" fmla="*/ 2418008 h 2512105"/>
                      <a:gd name="connsiteX7" fmla="*/ 828286 w 1374263"/>
                      <a:gd name="connsiteY7" fmla="*/ 2441218 h 2512105"/>
                      <a:gd name="connsiteX8" fmla="*/ 534478 w 1374263"/>
                      <a:gd name="connsiteY8" fmla="*/ 2512105 h 2512105"/>
                      <a:gd name="connsiteX9" fmla="*/ 8985 w 1374263"/>
                      <a:gd name="connsiteY9" fmla="*/ 2097037 h 2512105"/>
                      <a:gd name="connsiteX10" fmla="*/ 286828 w 1374263"/>
                      <a:gd name="connsiteY10" fmla="*/ 1186669 h 2512105"/>
                      <a:gd name="connsiteX0" fmla="*/ 286828 w 1374173"/>
                      <a:gd name="connsiteY0" fmla="*/ 1186669 h 2512105"/>
                      <a:gd name="connsiteX1" fmla="*/ 1247386 w 1374173"/>
                      <a:gd name="connsiteY1" fmla="*/ 256 h 2512105"/>
                      <a:gd name="connsiteX2" fmla="*/ 1180621 w 1374173"/>
                      <a:gd name="connsiteY2" fmla="*/ 1288269 h 2512105"/>
                      <a:gd name="connsiteX3" fmla="*/ 1372739 w 1374173"/>
                      <a:gd name="connsiteY3" fmla="*/ 2097037 h 2512105"/>
                      <a:gd name="connsiteX4" fmla="*/ 1059971 w 1374173"/>
                      <a:gd name="connsiteY4" fmla="*/ 2512105 h 2512105"/>
                      <a:gd name="connsiteX5" fmla="*/ 885100 w 1374173"/>
                      <a:gd name="connsiteY5" fmla="*/ 2441218 h 2512105"/>
                      <a:gd name="connsiteX6" fmla="*/ 863902 w 1374173"/>
                      <a:gd name="connsiteY6" fmla="*/ 2418008 h 2512105"/>
                      <a:gd name="connsiteX7" fmla="*/ 828286 w 1374173"/>
                      <a:gd name="connsiteY7" fmla="*/ 2441218 h 2512105"/>
                      <a:gd name="connsiteX8" fmla="*/ 534478 w 1374173"/>
                      <a:gd name="connsiteY8" fmla="*/ 2512105 h 2512105"/>
                      <a:gd name="connsiteX9" fmla="*/ 8985 w 1374173"/>
                      <a:gd name="connsiteY9" fmla="*/ 2097037 h 2512105"/>
                      <a:gd name="connsiteX10" fmla="*/ 286828 w 1374173"/>
                      <a:gd name="connsiteY10" fmla="*/ 1186669 h 2512105"/>
                      <a:gd name="connsiteX0" fmla="*/ 286828 w 1375902"/>
                      <a:gd name="connsiteY0" fmla="*/ 1186639 h 2512075"/>
                      <a:gd name="connsiteX1" fmla="*/ 1247386 w 1375902"/>
                      <a:gd name="connsiteY1" fmla="*/ 226 h 2512075"/>
                      <a:gd name="connsiteX2" fmla="*/ 1225071 w 1375902"/>
                      <a:gd name="connsiteY2" fmla="*/ 1281889 h 2512075"/>
                      <a:gd name="connsiteX3" fmla="*/ 1372739 w 1375902"/>
                      <a:gd name="connsiteY3" fmla="*/ 2097007 h 2512075"/>
                      <a:gd name="connsiteX4" fmla="*/ 1059971 w 1375902"/>
                      <a:gd name="connsiteY4" fmla="*/ 2512075 h 2512075"/>
                      <a:gd name="connsiteX5" fmla="*/ 885100 w 1375902"/>
                      <a:gd name="connsiteY5" fmla="*/ 2441188 h 2512075"/>
                      <a:gd name="connsiteX6" fmla="*/ 863902 w 1375902"/>
                      <a:gd name="connsiteY6" fmla="*/ 2417978 h 2512075"/>
                      <a:gd name="connsiteX7" fmla="*/ 828286 w 1375902"/>
                      <a:gd name="connsiteY7" fmla="*/ 2441188 h 2512075"/>
                      <a:gd name="connsiteX8" fmla="*/ 534478 w 1375902"/>
                      <a:gd name="connsiteY8" fmla="*/ 2512075 h 2512075"/>
                      <a:gd name="connsiteX9" fmla="*/ 8985 w 1375902"/>
                      <a:gd name="connsiteY9" fmla="*/ 2097007 h 2512075"/>
                      <a:gd name="connsiteX10" fmla="*/ 286828 w 1375902"/>
                      <a:gd name="connsiteY10" fmla="*/ 1186639 h 2512075"/>
                      <a:gd name="connsiteX0" fmla="*/ 286828 w 1376402"/>
                      <a:gd name="connsiteY0" fmla="*/ 1186639 h 2512075"/>
                      <a:gd name="connsiteX1" fmla="*/ 1247386 w 1376402"/>
                      <a:gd name="connsiteY1" fmla="*/ 226 h 2512075"/>
                      <a:gd name="connsiteX2" fmla="*/ 1225071 w 1376402"/>
                      <a:gd name="connsiteY2" fmla="*/ 1281889 h 2512075"/>
                      <a:gd name="connsiteX3" fmla="*/ 1372739 w 1376402"/>
                      <a:gd name="connsiteY3" fmla="*/ 2097007 h 2512075"/>
                      <a:gd name="connsiteX4" fmla="*/ 1059971 w 1376402"/>
                      <a:gd name="connsiteY4" fmla="*/ 2512075 h 2512075"/>
                      <a:gd name="connsiteX5" fmla="*/ 885100 w 1376402"/>
                      <a:gd name="connsiteY5" fmla="*/ 2441188 h 2512075"/>
                      <a:gd name="connsiteX6" fmla="*/ 863902 w 1376402"/>
                      <a:gd name="connsiteY6" fmla="*/ 2417978 h 2512075"/>
                      <a:gd name="connsiteX7" fmla="*/ 828286 w 1376402"/>
                      <a:gd name="connsiteY7" fmla="*/ 2441188 h 2512075"/>
                      <a:gd name="connsiteX8" fmla="*/ 534478 w 1376402"/>
                      <a:gd name="connsiteY8" fmla="*/ 2512075 h 2512075"/>
                      <a:gd name="connsiteX9" fmla="*/ 8985 w 1376402"/>
                      <a:gd name="connsiteY9" fmla="*/ 2097007 h 2512075"/>
                      <a:gd name="connsiteX10" fmla="*/ 286828 w 1376402"/>
                      <a:gd name="connsiteY10" fmla="*/ 1186639 h 2512075"/>
                      <a:gd name="connsiteX0" fmla="*/ 286828 w 1373265"/>
                      <a:gd name="connsiteY0" fmla="*/ 1186639 h 2512075"/>
                      <a:gd name="connsiteX1" fmla="*/ 1247386 w 1373265"/>
                      <a:gd name="connsiteY1" fmla="*/ 226 h 2512075"/>
                      <a:gd name="connsiteX2" fmla="*/ 1225071 w 1373265"/>
                      <a:gd name="connsiteY2" fmla="*/ 1281889 h 2512075"/>
                      <a:gd name="connsiteX3" fmla="*/ 1372739 w 1373265"/>
                      <a:gd name="connsiteY3" fmla="*/ 2097007 h 2512075"/>
                      <a:gd name="connsiteX4" fmla="*/ 1059971 w 1373265"/>
                      <a:gd name="connsiteY4" fmla="*/ 2512075 h 2512075"/>
                      <a:gd name="connsiteX5" fmla="*/ 885100 w 1373265"/>
                      <a:gd name="connsiteY5" fmla="*/ 2441188 h 2512075"/>
                      <a:gd name="connsiteX6" fmla="*/ 863902 w 1373265"/>
                      <a:gd name="connsiteY6" fmla="*/ 2417978 h 2512075"/>
                      <a:gd name="connsiteX7" fmla="*/ 828286 w 1373265"/>
                      <a:gd name="connsiteY7" fmla="*/ 2441188 h 2512075"/>
                      <a:gd name="connsiteX8" fmla="*/ 534478 w 1373265"/>
                      <a:gd name="connsiteY8" fmla="*/ 2512075 h 2512075"/>
                      <a:gd name="connsiteX9" fmla="*/ 8985 w 1373265"/>
                      <a:gd name="connsiteY9" fmla="*/ 2097007 h 2512075"/>
                      <a:gd name="connsiteX10" fmla="*/ 286828 w 1373265"/>
                      <a:gd name="connsiteY10" fmla="*/ 1186639 h 2512075"/>
                      <a:gd name="connsiteX0" fmla="*/ 286839 w 1373276"/>
                      <a:gd name="connsiteY0" fmla="*/ 1313607 h 2639043"/>
                      <a:gd name="connsiteX1" fmla="*/ 1310897 w 1373276"/>
                      <a:gd name="connsiteY1" fmla="*/ 194 h 2639043"/>
                      <a:gd name="connsiteX2" fmla="*/ 1225082 w 1373276"/>
                      <a:gd name="connsiteY2" fmla="*/ 1408857 h 2639043"/>
                      <a:gd name="connsiteX3" fmla="*/ 1372750 w 1373276"/>
                      <a:gd name="connsiteY3" fmla="*/ 2223975 h 2639043"/>
                      <a:gd name="connsiteX4" fmla="*/ 1059982 w 1373276"/>
                      <a:gd name="connsiteY4" fmla="*/ 2639043 h 2639043"/>
                      <a:gd name="connsiteX5" fmla="*/ 885111 w 1373276"/>
                      <a:gd name="connsiteY5" fmla="*/ 2568156 h 2639043"/>
                      <a:gd name="connsiteX6" fmla="*/ 863913 w 1373276"/>
                      <a:gd name="connsiteY6" fmla="*/ 2544946 h 2639043"/>
                      <a:gd name="connsiteX7" fmla="*/ 828297 w 1373276"/>
                      <a:gd name="connsiteY7" fmla="*/ 2568156 h 2639043"/>
                      <a:gd name="connsiteX8" fmla="*/ 534489 w 1373276"/>
                      <a:gd name="connsiteY8" fmla="*/ 2639043 h 2639043"/>
                      <a:gd name="connsiteX9" fmla="*/ 8996 w 1373276"/>
                      <a:gd name="connsiteY9" fmla="*/ 2223975 h 2639043"/>
                      <a:gd name="connsiteX10" fmla="*/ 286839 w 1373276"/>
                      <a:gd name="connsiteY10" fmla="*/ 1313607 h 2639043"/>
                      <a:gd name="connsiteX0" fmla="*/ 270129 w 1375616"/>
                      <a:gd name="connsiteY0" fmla="*/ 1300965 h 2639101"/>
                      <a:gd name="connsiteX1" fmla="*/ 1313237 w 1375616"/>
                      <a:gd name="connsiteY1" fmla="*/ 252 h 2639101"/>
                      <a:gd name="connsiteX2" fmla="*/ 1227422 w 1375616"/>
                      <a:gd name="connsiteY2" fmla="*/ 1408915 h 2639101"/>
                      <a:gd name="connsiteX3" fmla="*/ 1375090 w 1375616"/>
                      <a:gd name="connsiteY3" fmla="*/ 2224033 h 2639101"/>
                      <a:gd name="connsiteX4" fmla="*/ 1062322 w 1375616"/>
                      <a:gd name="connsiteY4" fmla="*/ 2639101 h 2639101"/>
                      <a:gd name="connsiteX5" fmla="*/ 887451 w 1375616"/>
                      <a:gd name="connsiteY5" fmla="*/ 2568214 h 2639101"/>
                      <a:gd name="connsiteX6" fmla="*/ 866253 w 1375616"/>
                      <a:gd name="connsiteY6" fmla="*/ 2545004 h 2639101"/>
                      <a:gd name="connsiteX7" fmla="*/ 830637 w 1375616"/>
                      <a:gd name="connsiteY7" fmla="*/ 2568214 h 2639101"/>
                      <a:gd name="connsiteX8" fmla="*/ 536829 w 1375616"/>
                      <a:gd name="connsiteY8" fmla="*/ 2639101 h 2639101"/>
                      <a:gd name="connsiteX9" fmla="*/ 11336 w 1375616"/>
                      <a:gd name="connsiteY9" fmla="*/ 2224033 h 2639101"/>
                      <a:gd name="connsiteX10" fmla="*/ 270129 w 1375616"/>
                      <a:gd name="connsiteY10" fmla="*/ 1300965 h 2639101"/>
                      <a:gd name="connsiteX0" fmla="*/ 271106 w 1376593"/>
                      <a:gd name="connsiteY0" fmla="*/ 1300983 h 2639119"/>
                      <a:gd name="connsiteX1" fmla="*/ 1314214 w 1376593"/>
                      <a:gd name="connsiteY1" fmla="*/ 270 h 2639119"/>
                      <a:gd name="connsiteX2" fmla="*/ 1228399 w 1376593"/>
                      <a:gd name="connsiteY2" fmla="*/ 1408933 h 2639119"/>
                      <a:gd name="connsiteX3" fmla="*/ 1376067 w 1376593"/>
                      <a:gd name="connsiteY3" fmla="*/ 2224051 h 2639119"/>
                      <a:gd name="connsiteX4" fmla="*/ 1063299 w 1376593"/>
                      <a:gd name="connsiteY4" fmla="*/ 2639119 h 2639119"/>
                      <a:gd name="connsiteX5" fmla="*/ 888428 w 1376593"/>
                      <a:gd name="connsiteY5" fmla="*/ 2568232 h 2639119"/>
                      <a:gd name="connsiteX6" fmla="*/ 867230 w 1376593"/>
                      <a:gd name="connsiteY6" fmla="*/ 2545022 h 2639119"/>
                      <a:gd name="connsiteX7" fmla="*/ 831614 w 1376593"/>
                      <a:gd name="connsiteY7" fmla="*/ 2568232 h 2639119"/>
                      <a:gd name="connsiteX8" fmla="*/ 537806 w 1376593"/>
                      <a:gd name="connsiteY8" fmla="*/ 2639119 h 2639119"/>
                      <a:gd name="connsiteX9" fmla="*/ 12313 w 1376593"/>
                      <a:gd name="connsiteY9" fmla="*/ 2224051 h 2639119"/>
                      <a:gd name="connsiteX10" fmla="*/ 271106 w 1376593"/>
                      <a:gd name="connsiteY10" fmla="*/ 1300983 h 2639119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  <a:cxn ang="0">
                        <a:pos x="connsiteX10" y="connsiteY10"/>
                      </a:cxn>
                    </a:cxnLst>
                    <a:rect l="l" t="t" r="r" b="b"/>
                    <a:pathLst>
                      <a:path w="1376593" h="2639119">
                        <a:moveTo>
                          <a:pt x="271106" y="1300983"/>
                        </a:moveTo>
                        <a:cubicBezTo>
                          <a:pt x="500789" y="866853"/>
                          <a:pt x="1154665" y="-17722"/>
                          <a:pt x="1314214" y="270"/>
                        </a:cubicBezTo>
                        <a:cubicBezTo>
                          <a:pt x="1473763" y="18262"/>
                          <a:pt x="1218090" y="1038303"/>
                          <a:pt x="1228399" y="1408933"/>
                        </a:cubicBezTo>
                        <a:cubicBezTo>
                          <a:pt x="1238708" y="1779563"/>
                          <a:pt x="1365484" y="1999970"/>
                          <a:pt x="1376067" y="2224051"/>
                        </a:cubicBezTo>
                        <a:cubicBezTo>
                          <a:pt x="1386650" y="2448132"/>
                          <a:pt x="1236036" y="2639119"/>
                          <a:pt x="1063299" y="2639119"/>
                        </a:cubicBezTo>
                        <a:cubicBezTo>
                          <a:pt x="998523" y="2639119"/>
                          <a:pt x="938346" y="2612987"/>
                          <a:pt x="888428" y="2568232"/>
                        </a:cubicBezTo>
                        <a:lnTo>
                          <a:pt x="867230" y="2545022"/>
                        </a:lnTo>
                        <a:lnTo>
                          <a:pt x="831614" y="2568232"/>
                        </a:lnTo>
                        <a:cubicBezTo>
                          <a:pt x="747745" y="2612987"/>
                          <a:pt x="646639" y="2639119"/>
                          <a:pt x="537806" y="2639119"/>
                        </a:cubicBezTo>
                        <a:cubicBezTo>
                          <a:pt x="247584" y="2639119"/>
                          <a:pt x="56763" y="2447074"/>
                          <a:pt x="12313" y="2224051"/>
                        </a:cubicBezTo>
                        <a:cubicBezTo>
                          <a:pt x="-32137" y="2001028"/>
                          <a:pt x="41423" y="1735113"/>
                          <a:pt x="271106" y="1300983"/>
                        </a:cubicBezTo>
                        <a:close/>
                      </a:path>
                    </a:pathLst>
                  </a:custGeom>
                  <a:solidFill>
                    <a:srgbClr val="DEEBF7">
                      <a:alpha val="50196"/>
                    </a:srgbClr>
                  </a:solidFill>
                  <a:ln w="6350" cap="flat" cmpd="sng" algn="ctr">
                    <a:solidFill>
                      <a:srgbClr val="00B0F0">
                        <a:alpha val="50000"/>
                      </a:srgbClr>
                    </a:solidFill>
                    <a:prstDash val="solid"/>
                    <a:miter lim="800000"/>
                  </a:ln>
                  <a:effectLst/>
                </p:spPr>
                <p:txBody>
                  <a:bodyPr wrap="square" rtlCol="0" anchor="ctr">
                    <a:noAutofit/>
                  </a:bodyPr>
                  <a:lstStyle/>
                  <a:p>
                    <a:pPr marL="0" marR="0" lvl="0" indent="0" algn="ctr" defTabSz="4572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游ゴシック" panose="020B0400000000000000" pitchFamily="50" charset="-128"/>
                      <a:cs typeface="+mn-cs"/>
                    </a:endParaRPr>
                  </a:p>
                </p:txBody>
              </p:sp>
              <p:sp>
                <p:nvSpPr>
                  <p:cNvPr id="441" name="フリーフォーム: 図形 440">
                    <a:extLst>
                      <a:ext uri="{FF2B5EF4-FFF2-40B4-BE49-F238E27FC236}">
                        <a16:creationId xmlns:a16="http://schemas.microsoft.com/office/drawing/2014/main" id="{972C6868-4AB9-45D9-BFD6-7CCF3C9EA252}"/>
                      </a:ext>
                    </a:extLst>
                  </p:cNvPr>
                  <p:cNvSpPr/>
                  <p:nvPr/>
                </p:nvSpPr>
                <p:spPr>
                  <a:xfrm rot="4500000" flipH="1">
                    <a:off x="4258561" y="1486947"/>
                    <a:ext cx="662413" cy="452013"/>
                  </a:xfrm>
                  <a:custGeom>
                    <a:avLst/>
                    <a:gdLst>
                      <a:gd name="connsiteX0" fmla="*/ 71597 w 662413"/>
                      <a:gd name="connsiteY0" fmla="*/ 5872 h 452013"/>
                      <a:gd name="connsiteX1" fmla="*/ 117227 w 662413"/>
                      <a:gd name="connsiteY1" fmla="*/ 0 h 452013"/>
                      <a:gd name="connsiteX2" fmla="*/ 225242 w 662413"/>
                      <a:gd name="connsiteY2" fmla="*/ 45634 h 452013"/>
                      <a:gd name="connsiteX3" fmla="*/ 226939 w 662413"/>
                      <a:gd name="connsiteY3" fmla="*/ 50994 h 452013"/>
                      <a:gd name="connsiteX4" fmla="*/ 292718 w 662413"/>
                      <a:gd name="connsiteY4" fmla="*/ 60237 h 452013"/>
                      <a:gd name="connsiteX5" fmla="*/ 662413 w 662413"/>
                      <a:gd name="connsiteY5" fmla="*/ 441303 h 452013"/>
                      <a:gd name="connsiteX6" fmla="*/ 608000 w 662413"/>
                      <a:gd name="connsiteY6" fmla="*/ 452013 h 452013"/>
                      <a:gd name="connsiteX7" fmla="*/ 280370 w 662413"/>
                      <a:gd name="connsiteY7" fmla="*/ 114305 h 452013"/>
                      <a:gd name="connsiteX8" fmla="*/ 222703 w 662413"/>
                      <a:gd name="connsiteY8" fmla="*/ 106201 h 452013"/>
                      <a:gd name="connsiteX9" fmla="*/ 200119 w 662413"/>
                      <a:gd name="connsiteY9" fmla="*/ 127552 h 452013"/>
                      <a:gd name="connsiteX10" fmla="*/ 117227 w 662413"/>
                      <a:gd name="connsiteY10" fmla="*/ 149436 h 452013"/>
                      <a:gd name="connsiteX11" fmla="*/ 0 w 662413"/>
                      <a:gd name="connsiteY11" fmla="*/ 74718 h 452013"/>
                      <a:gd name="connsiteX12" fmla="*/ 71597 w 662413"/>
                      <a:gd name="connsiteY12" fmla="*/ 5872 h 452013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  <a:cxn ang="0">
                        <a:pos x="connsiteX10" y="connsiteY10"/>
                      </a:cxn>
                      <a:cxn ang="0">
                        <a:pos x="connsiteX11" y="connsiteY11"/>
                      </a:cxn>
                      <a:cxn ang="0">
                        <a:pos x="connsiteX12" y="connsiteY12"/>
                      </a:cxn>
                    </a:cxnLst>
                    <a:rect l="l" t="t" r="r" b="b"/>
                    <a:pathLst>
                      <a:path w="662413" h="452013">
                        <a:moveTo>
                          <a:pt x="71597" y="5872"/>
                        </a:moveTo>
                        <a:cubicBezTo>
                          <a:pt x="85622" y="2091"/>
                          <a:pt x="101041" y="0"/>
                          <a:pt x="117227" y="0"/>
                        </a:cubicBezTo>
                        <a:cubicBezTo>
                          <a:pt x="165784" y="0"/>
                          <a:pt x="207446" y="18817"/>
                          <a:pt x="225242" y="45634"/>
                        </a:cubicBezTo>
                        <a:lnTo>
                          <a:pt x="226939" y="50994"/>
                        </a:lnTo>
                        <a:lnTo>
                          <a:pt x="292718" y="60237"/>
                        </a:lnTo>
                        <a:cubicBezTo>
                          <a:pt x="477861" y="102434"/>
                          <a:pt x="624770" y="250055"/>
                          <a:pt x="662413" y="441303"/>
                        </a:cubicBezTo>
                        <a:lnTo>
                          <a:pt x="608000" y="452013"/>
                        </a:lnTo>
                        <a:cubicBezTo>
                          <a:pt x="574641" y="282524"/>
                          <a:pt x="444447" y="151700"/>
                          <a:pt x="280370" y="114305"/>
                        </a:cubicBezTo>
                        <a:lnTo>
                          <a:pt x="222703" y="106201"/>
                        </a:lnTo>
                        <a:lnTo>
                          <a:pt x="200119" y="127552"/>
                        </a:lnTo>
                        <a:cubicBezTo>
                          <a:pt x="178905" y="141073"/>
                          <a:pt x="149599" y="149436"/>
                          <a:pt x="117227" y="149436"/>
                        </a:cubicBezTo>
                        <a:cubicBezTo>
                          <a:pt x="52484" y="149436"/>
                          <a:pt x="0" y="115984"/>
                          <a:pt x="0" y="74718"/>
                        </a:cubicBezTo>
                        <a:cubicBezTo>
                          <a:pt x="0" y="43769"/>
                          <a:pt x="29522" y="17214"/>
                          <a:pt x="71597" y="5872"/>
                        </a:cubicBezTo>
                        <a:close/>
                      </a:path>
                    </a:pathLst>
                  </a:custGeom>
                  <a:grpFill/>
                  <a:ln w="635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wrap="square" rtlCol="0" anchor="ctr">
                    <a:noAutofit/>
                  </a:bodyPr>
                  <a:lstStyle/>
                  <a:p>
                    <a:pPr marL="0" marR="0" lvl="0" indent="0" algn="ctr" defTabSz="4572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游ゴシック" panose="020B0400000000000000" pitchFamily="50" charset="-128"/>
                      <a:cs typeface="+mn-cs"/>
                    </a:endParaRPr>
                  </a:p>
                </p:txBody>
              </p:sp>
              <p:sp>
                <p:nvSpPr>
                  <p:cNvPr id="442" name="フリーフォーム: 図形 441">
                    <a:extLst>
                      <a:ext uri="{FF2B5EF4-FFF2-40B4-BE49-F238E27FC236}">
                        <a16:creationId xmlns:a16="http://schemas.microsoft.com/office/drawing/2014/main" id="{EE1A6BD1-A91F-42E2-8709-26BBCEE3C4A2}"/>
                      </a:ext>
                    </a:extLst>
                  </p:cNvPr>
                  <p:cNvSpPr/>
                  <p:nvPr/>
                </p:nvSpPr>
                <p:spPr>
                  <a:xfrm rot="14545372" flipH="1">
                    <a:off x="2785070" y="1536274"/>
                    <a:ext cx="860489" cy="685633"/>
                  </a:xfrm>
                  <a:custGeom>
                    <a:avLst/>
                    <a:gdLst>
                      <a:gd name="connsiteX0" fmla="*/ 167999 w 1174023"/>
                      <a:gd name="connsiteY0" fmla="*/ 0 h 935456"/>
                      <a:gd name="connsiteX1" fmla="*/ 221044 w 1174023"/>
                      <a:gd name="connsiteY1" fmla="*/ 11202 h 935456"/>
                      <a:gd name="connsiteX2" fmla="*/ 177308 w 1174023"/>
                      <a:gd name="connsiteY2" fmla="*/ 180322 h 935456"/>
                      <a:gd name="connsiteX3" fmla="*/ 346676 w 1174023"/>
                      <a:gd name="connsiteY3" fmla="*/ 812413 h 935456"/>
                      <a:gd name="connsiteX4" fmla="*/ 415103 w 1174023"/>
                      <a:gd name="connsiteY4" fmla="*/ 872870 h 935456"/>
                      <a:gd name="connsiteX5" fmla="*/ 416037 w 1174023"/>
                      <a:gd name="connsiteY5" fmla="*/ 872811 h 935456"/>
                      <a:gd name="connsiteX6" fmla="*/ 1174023 w 1174023"/>
                      <a:gd name="connsiteY6" fmla="*/ 872389 h 935456"/>
                      <a:gd name="connsiteX7" fmla="*/ 1174023 w 1174023"/>
                      <a:gd name="connsiteY7" fmla="*/ 935223 h 935456"/>
                      <a:gd name="connsiteX8" fmla="*/ 406417 w 1174023"/>
                      <a:gd name="connsiteY8" fmla="*/ 935456 h 935456"/>
                      <a:gd name="connsiteX9" fmla="*/ 285658 w 1174023"/>
                      <a:gd name="connsiteY9" fmla="*/ 828762 h 935456"/>
                      <a:gd name="connsiteX10" fmla="*/ 112824 w 1174023"/>
                      <a:gd name="connsiteY10" fmla="*/ 183735 h 935456"/>
                      <a:gd name="connsiteX11" fmla="*/ 0 w 1174023"/>
                      <a:gd name="connsiteY11" fmla="*/ 73741 h 935456"/>
                      <a:gd name="connsiteX12" fmla="*/ 39553 w 1174023"/>
                      <a:gd name="connsiteY12" fmla="*/ 36661 h 935456"/>
                      <a:gd name="connsiteX13" fmla="*/ 134563 w 1174023"/>
                      <a:gd name="connsiteY13" fmla="*/ 129289 h 935456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  <a:cxn ang="0">
                        <a:pos x="connsiteX10" y="connsiteY10"/>
                      </a:cxn>
                      <a:cxn ang="0">
                        <a:pos x="connsiteX11" y="connsiteY11"/>
                      </a:cxn>
                      <a:cxn ang="0">
                        <a:pos x="connsiteX12" y="connsiteY12"/>
                      </a:cxn>
                      <a:cxn ang="0">
                        <a:pos x="connsiteX13" y="connsiteY13"/>
                      </a:cxn>
                    </a:cxnLst>
                    <a:rect l="l" t="t" r="r" b="b"/>
                    <a:pathLst>
                      <a:path w="1174023" h="935456">
                        <a:moveTo>
                          <a:pt x="167999" y="0"/>
                        </a:moveTo>
                        <a:lnTo>
                          <a:pt x="221044" y="11202"/>
                        </a:lnTo>
                        <a:lnTo>
                          <a:pt x="177308" y="180322"/>
                        </a:lnTo>
                        <a:lnTo>
                          <a:pt x="346676" y="812413"/>
                        </a:lnTo>
                        <a:cubicBezTo>
                          <a:pt x="355531" y="845460"/>
                          <a:pt x="383221" y="868431"/>
                          <a:pt x="415103" y="872870"/>
                        </a:cubicBezTo>
                        <a:lnTo>
                          <a:pt x="416037" y="872811"/>
                        </a:lnTo>
                        <a:lnTo>
                          <a:pt x="1174023" y="872389"/>
                        </a:lnTo>
                        <a:lnTo>
                          <a:pt x="1174023" y="935223"/>
                        </a:lnTo>
                        <a:lnTo>
                          <a:pt x="406417" y="935456"/>
                        </a:lnTo>
                        <a:cubicBezTo>
                          <a:pt x="350153" y="927623"/>
                          <a:pt x="301286" y="887084"/>
                          <a:pt x="285658" y="828762"/>
                        </a:cubicBezTo>
                        <a:lnTo>
                          <a:pt x="112824" y="183735"/>
                        </a:lnTo>
                        <a:lnTo>
                          <a:pt x="0" y="73741"/>
                        </a:lnTo>
                        <a:lnTo>
                          <a:pt x="39553" y="36661"/>
                        </a:lnTo>
                        <a:lnTo>
                          <a:pt x="134563" y="129289"/>
                        </a:lnTo>
                        <a:close/>
                      </a:path>
                    </a:pathLst>
                  </a:custGeom>
                  <a:grpFill/>
                  <a:ln w="635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wrap="square" rtlCol="0" anchor="ctr">
                    <a:noAutofit/>
                  </a:bodyPr>
                  <a:lstStyle/>
                  <a:p>
                    <a:pPr marL="0" marR="0" lvl="0" indent="0" algn="ctr" defTabSz="4572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dirty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游ゴシック" panose="020B0400000000000000" pitchFamily="50" charset="-128"/>
                      <a:cs typeface="+mn-cs"/>
                    </a:endParaRPr>
                  </a:p>
                </p:txBody>
              </p:sp>
              <p:sp>
                <p:nvSpPr>
                  <p:cNvPr id="443" name="フリーフォーム: 図形 442">
                    <a:extLst>
                      <a:ext uri="{FF2B5EF4-FFF2-40B4-BE49-F238E27FC236}">
                        <a16:creationId xmlns:a16="http://schemas.microsoft.com/office/drawing/2014/main" id="{315CDEA0-EA0A-4E2C-B73E-BBB19CE9D662}"/>
                      </a:ext>
                    </a:extLst>
                  </p:cNvPr>
                  <p:cNvSpPr/>
                  <p:nvPr/>
                </p:nvSpPr>
                <p:spPr>
                  <a:xfrm rot="7502994" flipH="1" flipV="1">
                    <a:off x="2794122" y="1674225"/>
                    <a:ext cx="860489" cy="685633"/>
                  </a:xfrm>
                  <a:custGeom>
                    <a:avLst/>
                    <a:gdLst>
                      <a:gd name="connsiteX0" fmla="*/ 167999 w 1174023"/>
                      <a:gd name="connsiteY0" fmla="*/ 0 h 935456"/>
                      <a:gd name="connsiteX1" fmla="*/ 221044 w 1174023"/>
                      <a:gd name="connsiteY1" fmla="*/ 11202 h 935456"/>
                      <a:gd name="connsiteX2" fmla="*/ 177308 w 1174023"/>
                      <a:gd name="connsiteY2" fmla="*/ 180322 h 935456"/>
                      <a:gd name="connsiteX3" fmla="*/ 346676 w 1174023"/>
                      <a:gd name="connsiteY3" fmla="*/ 812413 h 935456"/>
                      <a:gd name="connsiteX4" fmla="*/ 415103 w 1174023"/>
                      <a:gd name="connsiteY4" fmla="*/ 872870 h 935456"/>
                      <a:gd name="connsiteX5" fmla="*/ 416037 w 1174023"/>
                      <a:gd name="connsiteY5" fmla="*/ 872811 h 935456"/>
                      <a:gd name="connsiteX6" fmla="*/ 1174023 w 1174023"/>
                      <a:gd name="connsiteY6" fmla="*/ 872389 h 935456"/>
                      <a:gd name="connsiteX7" fmla="*/ 1174023 w 1174023"/>
                      <a:gd name="connsiteY7" fmla="*/ 935223 h 935456"/>
                      <a:gd name="connsiteX8" fmla="*/ 406417 w 1174023"/>
                      <a:gd name="connsiteY8" fmla="*/ 935456 h 935456"/>
                      <a:gd name="connsiteX9" fmla="*/ 285658 w 1174023"/>
                      <a:gd name="connsiteY9" fmla="*/ 828762 h 935456"/>
                      <a:gd name="connsiteX10" fmla="*/ 112824 w 1174023"/>
                      <a:gd name="connsiteY10" fmla="*/ 183735 h 935456"/>
                      <a:gd name="connsiteX11" fmla="*/ 0 w 1174023"/>
                      <a:gd name="connsiteY11" fmla="*/ 73741 h 935456"/>
                      <a:gd name="connsiteX12" fmla="*/ 39553 w 1174023"/>
                      <a:gd name="connsiteY12" fmla="*/ 36661 h 935456"/>
                      <a:gd name="connsiteX13" fmla="*/ 134563 w 1174023"/>
                      <a:gd name="connsiteY13" fmla="*/ 129289 h 935456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  <a:cxn ang="0">
                        <a:pos x="connsiteX10" y="connsiteY10"/>
                      </a:cxn>
                      <a:cxn ang="0">
                        <a:pos x="connsiteX11" y="connsiteY11"/>
                      </a:cxn>
                      <a:cxn ang="0">
                        <a:pos x="connsiteX12" y="connsiteY12"/>
                      </a:cxn>
                      <a:cxn ang="0">
                        <a:pos x="connsiteX13" y="connsiteY13"/>
                      </a:cxn>
                    </a:cxnLst>
                    <a:rect l="l" t="t" r="r" b="b"/>
                    <a:pathLst>
                      <a:path w="1174023" h="935456">
                        <a:moveTo>
                          <a:pt x="167999" y="0"/>
                        </a:moveTo>
                        <a:lnTo>
                          <a:pt x="221044" y="11202"/>
                        </a:lnTo>
                        <a:lnTo>
                          <a:pt x="177308" y="180322"/>
                        </a:lnTo>
                        <a:lnTo>
                          <a:pt x="346676" y="812413"/>
                        </a:lnTo>
                        <a:cubicBezTo>
                          <a:pt x="355531" y="845460"/>
                          <a:pt x="383221" y="868431"/>
                          <a:pt x="415103" y="872870"/>
                        </a:cubicBezTo>
                        <a:lnTo>
                          <a:pt x="416037" y="872811"/>
                        </a:lnTo>
                        <a:lnTo>
                          <a:pt x="1174023" y="872389"/>
                        </a:lnTo>
                        <a:lnTo>
                          <a:pt x="1174023" y="935223"/>
                        </a:lnTo>
                        <a:lnTo>
                          <a:pt x="406417" y="935456"/>
                        </a:lnTo>
                        <a:cubicBezTo>
                          <a:pt x="350153" y="927623"/>
                          <a:pt x="301286" y="887084"/>
                          <a:pt x="285658" y="828762"/>
                        </a:cubicBezTo>
                        <a:lnTo>
                          <a:pt x="112824" y="183735"/>
                        </a:lnTo>
                        <a:lnTo>
                          <a:pt x="0" y="73741"/>
                        </a:lnTo>
                        <a:lnTo>
                          <a:pt x="39553" y="36661"/>
                        </a:lnTo>
                        <a:lnTo>
                          <a:pt x="134563" y="129289"/>
                        </a:lnTo>
                        <a:close/>
                      </a:path>
                    </a:pathLst>
                  </a:custGeom>
                  <a:grpFill/>
                  <a:ln w="635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wrap="square" rtlCol="0" anchor="ctr">
                    <a:noAutofit/>
                  </a:bodyPr>
                  <a:lstStyle/>
                  <a:p>
                    <a:pPr marL="0" marR="0" lvl="0" indent="0" algn="ctr" defTabSz="4572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游ゴシック" panose="020B0400000000000000" pitchFamily="50" charset="-128"/>
                      <a:cs typeface="+mn-cs"/>
                    </a:endParaRPr>
                  </a:p>
                </p:txBody>
              </p:sp>
              <p:sp>
                <p:nvSpPr>
                  <p:cNvPr id="444" name="フリーフォーム: 図形 443">
                    <a:extLst>
                      <a:ext uri="{FF2B5EF4-FFF2-40B4-BE49-F238E27FC236}">
                        <a16:creationId xmlns:a16="http://schemas.microsoft.com/office/drawing/2014/main" id="{2C9E236F-6862-4688-8F92-55F292222366}"/>
                      </a:ext>
                    </a:extLst>
                  </p:cNvPr>
                  <p:cNvSpPr/>
                  <p:nvPr/>
                </p:nvSpPr>
                <p:spPr>
                  <a:xfrm rot="6300000" flipH="1" flipV="1">
                    <a:off x="2787135" y="2022723"/>
                    <a:ext cx="860486" cy="685630"/>
                  </a:xfrm>
                  <a:custGeom>
                    <a:avLst/>
                    <a:gdLst>
                      <a:gd name="connsiteX0" fmla="*/ 167999 w 1174023"/>
                      <a:gd name="connsiteY0" fmla="*/ 0 h 935456"/>
                      <a:gd name="connsiteX1" fmla="*/ 221044 w 1174023"/>
                      <a:gd name="connsiteY1" fmla="*/ 11202 h 935456"/>
                      <a:gd name="connsiteX2" fmla="*/ 177308 w 1174023"/>
                      <a:gd name="connsiteY2" fmla="*/ 180322 h 935456"/>
                      <a:gd name="connsiteX3" fmla="*/ 346676 w 1174023"/>
                      <a:gd name="connsiteY3" fmla="*/ 812413 h 935456"/>
                      <a:gd name="connsiteX4" fmla="*/ 415103 w 1174023"/>
                      <a:gd name="connsiteY4" fmla="*/ 872870 h 935456"/>
                      <a:gd name="connsiteX5" fmla="*/ 416037 w 1174023"/>
                      <a:gd name="connsiteY5" fmla="*/ 872811 h 935456"/>
                      <a:gd name="connsiteX6" fmla="*/ 1174023 w 1174023"/>
                      <a:gd name="connsiteY6" fmla="*/ 872389 h 935456"/>
                      <a:gd name="connsiteX7" fmla="*/ 1174023 w 1174023"/>
                      <a:gd name="connsiteY7" fmla="*/ 935223 h 935456"/>
                      <a:gd name="connsiteX8" fmla="*/ 406417 w 1174023"/>
                      <a:gd name="connsiteY8" fmla="*/ 935456 h 935456"/>
                      <a:gd name="connsiteX9" fmla="*/ 285658 w 1174023"/>
                      <a:gd name="connsiteY9" fmla="*/ 828762 h 935456"/>
                      <a:gd name="connsiteX10" fmla="*/ 112824 w 1174023"/>
                      <a:gd name="connsiteY10" fmla="*/ 183735 h 935456"/>
                      <a:gd name="connsiteX11" fmla="*/ 0 w 1174023"/>
                      <a:gd name="connsiteY11" fmla="*/ 73741 h 935456"/>
                      <a:gd name="connsiteX12" fmla="*/ 39553 w 1174023"/>
                      <a:gd name="connsiteY12" fmla="*/ 36661 h 935456"/>
                      <a:gd name="connsiteX13" fmla="*/ 134563 w 1174023"/>
                      <a:gd name="connsiteY13" fmla="*/ 129289 h 935456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  <a:cxn ang="0">
                        <a:pos x="connsiteX10" y="connsiteY10"/>
                      </a:cxn>
                      <a:cxn ang="0">
                        <a:pos x="connsiteX11" y="connsiteY11"/>
                      </a:cxn>
                      <a:cxn ang="0">
                        <a:pos x="connsiteX12" y="connsiteY12"/>
                      </a:cxn>
                      <a:cxn ang="0">
                        <a:pos x="connsiteX13" y="connsiteY13"/>
                      </a:cxn>
                    </a:cxnLst>
                    <a:rect l="l" t="t" r="r" b="b"/>
                    <a:pathLst>
                      <a:path w="1174023" h="935456">
                        <a:moveTo>
                          <a:pt x="167999" y="0"/>
                        </a:moveTo>
                        <a:lnTo>
                          <a:pt x="221044" y="11202"/>
                        </a:lnTo>
                        <a:lnTo>
                          <a:pt x="177308" y="180322"/>
                        </a:lnTo>
                        <a:lnTo>
                          <a:pt x="346676" y="812413"/>
                        </a:lnTo>
                        <a:cubicBezTo>
                          <a:pt x="355531" y="845460"/>
                          <a:pt x="383221" y="868431"/>
                          <a:pt x="415103" y="872870"/>
                        </a:cubicBezTo>
                        <a:lnTo>
                          <a:pt x="416037" y="872811"/>
                        </a:lnTo>
                        <a:lnTo>
                          <a:pt x="1174023" y="872389"/>
                        </a:lnTo>
                        <a:lnTo>
                          <a:pt x="1174023" y="935223"/>
                        </a:lnTo>
                        <a:lnTo>
                          <a:pt x="406417" y="935456"/>
                        </a:lnTo>
                        <a:cubicBezTo>
                          <a:pt x="350153" y="927623"/>
                          <a:pt x="301286" y="887084"/>
                          <a:pt x="285658" y="828762"/>
                        </a:cubicBezTo>
                        <a:lnTo>
                          <a:pt x="112824" y="183735"/>
                        </a:lnTo>
                        <a:lnTo>
                          <a:pt x="0" y="73741"/>
                        </a:lnTo>
                        <a:lnTo>
                          <a:pt x="39553" y="36661"/>
                        </a:lnTo>
                        <a:lnTo>
                          <a:pt x="134563" y="129289"/>
                        </a:lnTo>
                        <a:close/>
                      </a:path>
                    </a:pathLst>
                  </a:custGeom>
                  <a:grpFill/>
                  <a:ln w="635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wrap="square" rtlCol="0" anchor="ctr">
                    <a:noAutofit/>
                  </a:bodyPr>
                  <a:lstStyle/>
                  <a:p>
                    <a:pPr marL="0" marR="0" lvl="0" indent="0" algn="ctr" defTabSz="4572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游ゴシック" panose="020B0400000000000000" pitchFamily="50" charset="-128"/>
                      <a:cs typeface="+mn-cs"/>
                    </a:endParaRPr>
                  </a:p>
                </p:txBody>
              </p:sp>
              <p:sp>
                <p:nvSpPr>
                  <p:cNvPr id="445" name="楕円 444">
                    <a:extLst>
                      <a:ext uri="{FF2B5EF4-FFF2-40B4-BE49-F238E27FC236}">
                        <a16:creationId xmlns:a16="http://schemas.microsoft.com/office/drawing/2014/main" id="{3967F8C2-3DBD-4C4C-9B90-6487B3482B78}"/>
                      </a:ext>
                    </a:extLst>
                  </p:cNvPr>
                  <p:cNvSpPr/>
                  <p:nvPr/>
                </p:nvSpPr>
                <p:spPr>
                  <a:xfrm>
                    <a:off x="3572294" y="1795893"/>
                    <a:ext cx="822384" cy="906610"/>
                  </a:xfrm>
                  <a:prstGeom prst="ellipse">
                    <a:avLst/>
                  </a:prstGeom>
                  <a:solidFill>
                    <a:srgbClr val="FFC000"/>
                  </a:solidFill>
                  <a:ln w="635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4572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游ゴシック" panose="020B0400000000000000" pitchFamily="50" charset="-128"/>
                      <a:cs typeface="+mn-cs"/>
                    </a:endParaRPr>
                  </a:p>
                </p:txBody>
              </p:sp>
              <p:sp>
                <p:nvSpPr>
                  <p:cNvPr id="446" name="楕円 445">
                    <a:extLst>
                      <a:ext uri="{FF2B5EF4-FFF2-40B4-BE49-F238E27FC236}">
                        <a16:creationId xmlns:a16="http://schemas.microsoft.com/office/drawing/2014/main" id="{ED85F17D-0144-4152-9FED-9504E198FFF0}"/>
                      </a:ext>
                    </a:extLst>
                  </p:cNvPr>
                  <p:cNvSpPr/>
                  <p:nvPr/>
                </p:nvSpPr>
                <p:spPr>
                  <a:xfrm>
                    <a:off x="3769144" y="2544432"/>
                    <a:ext cx="428684" cy="325170"/>
                  </a:xfrm>
                  <a:prstGeom prst="ellipse">
                    <a:avLst/>
                  </a:prstGeom>
                  <a:solidFill>
                    <a:srgbClr val="FFC000"/>
                  </a:solidFill>
                  <a:ln w="635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4572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游ゴシック" panose="020B0400000000000000" pitchFamily="50" charset="-128"/>
                      <a:cs typeface="+mn-cs"/>
                    </a:endParaRPr>
                  </a:p>
                </p:txBody>
              </p:sp>
              <p:sp>
                <p:nvSpPr>
                  <p:cNvPr id="447" name="フリーフォーム: 図形 446">
                    <a:extLst>
                      <a:ext uri="{FF2B5EF4-FFF2-40B4-BE49-F238E27FC236}">
                        <a16:creationId xmlns:a16="http://schemas.microsoft.com/office/drawing/2014/main" id="{B1893B83-A1D7-4265-B06C-CFC35F06506A}"/>
                      </a:ext>
                    </a:extLst>
                  </p:cNvPr>
                  <p:cNvSpPr/>
                  <p:nvPr/>
                </p:nvSpPr>
                <p:spPr>
                  <a:xfrm rot="20700000" flipH="1">
                    <a:off x="4410737" y="1787494"/>
                    <a:ext cx="1089574" cy="2088861"/>
                  </a:xfrm>
                  <a:custGeom>
                    <a:avLst/>
                    <a:gdLst>
                      <a:gd name="connsiteX0" fmla="*/ 525493 w 1363754"/>
                      <a:gd name="connsiteY0" fmla="*/ 0 h 830136"/>
                      <a:gd name="connsiteX1" fmla="*/ 819301 w 1363754"/>
                      <a:gd name="connsiteY1" fmla="*/ 70887 h 830136"/>
                      <a:gd name="connsiteX2" fmla="*/ 854917 w 1363754"/>
                      <a:gd name="connsiteY2" fmla="*/ 94098 h 830136"/>
                      <a:gd name="connsiteX3" fmla="*/ 876115 w 1363754"/>
                      <a:gd name="connsiteY3" fmla="*/ 70887 h 830136"/>
                      <a:gd name="connsiteX4" fmla="*/ 1050986 w 1363754"/>
                      <a:gd name="connsiteY4" fmla="*/ 0 h 830136"/>
                      <a:gd name="connsiteX5" fmla="*/ 1363754 w 1363754"/>
                      <a:gd name="connsiteY5" fmla="*/ 415068 h 830136"/>
                      <a:gd name="connsiteX6" fmla="*/ 1050986 w 1363754"/>
                      <a:gd name="connsiteY6" fmla="*/ 830136 h 830136"/>
                      <a:gd name="connsiteX7" fmla="*/ 876115 w 1363754"/>
                      <a:gd name="connsiteY7" fmla="*/ 759249 h 830136"/>
                      <a:gd name="connsiteX8" fmla="*/ 854917 w 1363754"/>
                      <a:gd name="connsiteY8" fmla="*/ 736039 h 830136"/>
                      <a:gd name="connsiteX9" fmla="*/ 819301 w 1363754"/>
                      <a:gd name="connsiteY9" fmla="*/ 759249 h 830136"/>
                      <a:gd name="connsiteX10" fmla="*/ 525493 w 1363754"/>
                      <a:gd name="connsiteY10" fmla="*/ 830136 h 830136"/>
                      <a:gd name="connsiteX11" fmla="*/ 0 w 1363754"/>
                      <a:gd name="connsiteY11" fmla="*/ 415068 h 830136"/>
                      <a:gd name="connsiteX12" fmla="*/ 525493 w 1363754"/>
                      <a:gd name="connsiteY12" fmla="*/ 0 h 830136"/>
                      <a:gd name="connsiteX0" fmla="*/ 525493 w 1363754"/>
                      <a:gd name="connsiteY0" fmla="*/ 0 h 830136"/>
                      <a:gd name="connsiteX1" fmla="*/ 819301 w 1363754"/>
                      <a:gd name="connsiteY1" fmla="*/ 70887 h 830136"/>
                      <a:gd name="connsiteX2" fmla="*/ 854917 w 1363754"/>
                      <a:gd name="connsiteY2" fmla="*/ 94098 h 830136"/>
                      <a:gd name="connsiteX3" fmla="*/ 1050986 w 1363754"/>
                      <a:gd name="connsiteY3" fmla="*/ 0 h 830136"/>
                      <a:gd name="connsiteX4" fmla="*/ 1363754 w 1363754"/>
                      <a:gd name="connsiteY4" fmla="*/ 415068 h 830136"/>
                      <a:gd name="connsiteX5" fmla="*/ 1050986 w 1363754"/>
                      <a:gd name="connsiteY5" fmla="*/ 830136 h 830136"/>
                      <a:gd name="connsiteX6" fmla="*/ 876115 w 1363754"/>
                      <a:gd name="connsiteY6" fmla="*/ 759249 h 830136"/>
                      <a:gd name="connsiteX7" fmla="*/ 854917 w 1363754"/>
                      <a:gd name="connsiteY7" fmla="*/ 736039 h 830136"/>
                      <a:gd name="connsiteX8" fmla="*/ 819301 w 1363754"/>
                      <a:gd name="connsiteY8" fmla="*/ 759249 h 830136"/>
                      <a:gd name="connsiteX9" fmla="*/ 525493 w 1363754"/>
                      <a:gd name="connsiteY9" fmla="*/ 830136 h 830136"/>
                      <a:gd name="connsiteX10" fmla="*/ 0 w 1363754"/>
                      <a:gd name="connsiteY10" fmla="*/ 415068 h 830136"/>
                      <a:gd name="connsiteX11" fmla="*/ 525493 w 1363754"/>
                      <a:gd name="connsiteY11" fmla="*/ 0 h 830136"/>
                      <a:gd name="connsiteX0" fmla="*/ 525493 w 1363754"/>
                      <a:gd name="connsiteY0" fmla="*/ 0 h 830136"/>
                      <a:gd name="connsiteX1" fmla="*/ 819301 w 1363754"/>
                      <a:gd name="connsiteY1" fmla="*/ 70887 h 830136"/>
                      <a:gd name="connsiteX2" fmla="*/ 1050986 w 1363754"/>
                      <a:gd name="connsiteY2" fmla="*/ 0 h 830136"/>
                      <a:gd name="connsiteX3" fmla="*/ 1363754 w 1363754"/>
                      <a:gd name="connsiteY3" fmla="*/ 415068 h 830136"/>
                      <a:gd name="connsiteX4" fmla="*/ 1050986 w 1363754"/>
                      <a:gd name="connsiteY4" fmla="*/ 830136 h 830136"/>
                      <a:gd name="connsiteX5" fmla="*/ 876115 w 1363754"/>
                      <a:gd name="connsiteY5" fmla="*/ 759249 h 830136"/>
                      <a:gd name="connsiteX6" fmla="*/ 854917 w 1363754"/>
                      <a:gd name="connsiteY6" fmla="*/ 736039 h 830136"/>
                      <a:gd name="connsiteX7" fmla="*/ 819301 w 1363754"/>
                      <a:gd name="connsiteY7" fmla="*/ 759249 h 830136"/>
                      <a:gd name="connsiteX8" fmla="*/ 525493 w 1363754"/>
                      <a:gd name="connsiteY8" fmla="*/ 830136 h 830136"/>
                      <a:gd name="connsiteX9" fmla="*/ 0 w 1363754"/>
                      <a:gd name="connsiteY9" fmla="*/ 415068 h 830136"/>
                      <a:gd name="connsiteX10" fmla="*/ 525493 w 1363754"/>
                      <a:gd name="connsiteY10" fmla="*/ 0 h 830136"/>
                      <a:gd name="connsiteX0" fmla="*/ 525493 w 1363754"/>
                      <a:gd name="connsiteY0" fmla="*/ 1682568 h 2512704"/>
                      <a:gd name="connsiteX1" fmla="*/ 1238401 w 1363754"/>
                      <a:gd name="connsiteY1" fmla="*/ 855 h 2512704"/>
                      <a:gd name="connsiteX2" fmla="*/ 1050986 w 1363754"/>
                      <a:gd name="connsiteY2" fmla="*/ 1682568 h 2512704"/>
                      <a:gd name="connsiteX3" fmla="*/ 1363754 w 1363754"/>
                      <a:gd name="connsiteY3" fmla="*/ 2097636 h 2512704"/>
                      <a:gd name="connsiteX4" fmla="*/ 1050986 w 1363754"/>
                      <a:gd name="connsiteY4" fmla="*/ 2512704 h 2512704"/>
                      <a:gd name="connsiteX5" fmla="*/ 876115 w 1363754"/>
                      <a:gd name="connsiteY5" fmla="*/ 2441817 h 2512704"/>
                      <a:gd name="connsiteX6" fmla="*/ 854917 w 1363754"/>
                      <a:gd name="connsiteY6" fmla="*/ 2418607 h 2512704"/>
                      <a:gd name="connsiteX7" fmla="*/ 819301 w 1363754"/>
                      <a:gd name="connsiteY7" fmla="*/ 2441817 h 2512704"/>
                      <a:gd name="connsiteX8" fmla="*/ 525493 w 1363754"/>
                      <a:gd name="connsiteY8" fmla="*/ 2512704 h 2512704"/>
                      <a:gd name="connsiteX9" fmla="*/ 0 w 1363754"/>
                      <a:gd name="connsiteY9" fmla="*/ 2097636 h 2512704"/>
                      <a:gd name="connsiteX10" fmla="*/ 525493 w 1363754"/>
                      <a:gd name="connsiteY10" fmla="*/ 1682568 h 2512704"/>
                      <a:gd name="connsiteX0" fmla="*/ 376672 w 1367333"/>
                      <a:gd name="connsiteY0" fmla="*/ 1244702 h 2512988"/>
                      <a:gd name="connsiteX1" fmla="*/ 1241980 w 1367333"/>
                      <a:gd name="connsiteY1" fmla="*/ 1139 h 2512988"/>
                      <a:gd name="connsiteX2" fmla="*/ 1054565 w 1367333"/>
                      <a:gd name="connsiteY2" fmla="*/ 1682852 h 2512988"/>
                      <a:gd name="connsiteX3" fmla="*/ 1367333 w 1367333"/>
                      <a:gd name="connsiteY3" fmla="*/ 2097920 h 2512988"/>
                      <a:gd name="connsiteX4" fmla="*/ 1054565 w 1367333"/>
                      <a:gd name="connsiteY4" fmla="*/ 2512988 h 2512988"/>
                      <a:gd name="connsiteX5" fmla="*/ 879694 w 1367333"/>
                      <a:gd name="connsiteY5" fmla="*/ 2442101 h 2512988"/>
                      <a:gd name="connsiteX6" fmla="*/ 858496 w 1367333"/>
                      <a:gd name="connsiteY6" fmla="*/ 2418891 h 2512988"/>
                      <a:gd name="connsiteX7" fmla="*/ 822880 w 1367333"/>
                      <a:gd name="connsiteY7" fmla="*/ 2442101 h 2512988"/>
                      <a:gd name="connsiteX8" fmla="*/ 529072 w 1367333"/>
                      <a:gd name="connsiteY8" fmla="*/ 2512988 h 2512988"/>
                      <a:gd name="connsiteX9" fmla="*/ 3579 w 1367333"/>
                      <a:gd name="connsiteY9" fmla="*/ 2097920 h 2512988"/>
                      <a:gd name="connsiteX10" fmla="*/ 376672 w 1367333"/>
                      <a:gd name="connsiteY10" fmla="*/ 1244702 h 2512988"/>
                      <a:gd name="connsiteX0" fmla="*/ 375471 w 1366132"/>
                      <a:gd name="connsiteY0" fmla="*/ 1245149 h 2513435"/>
                      <a:gd name="connsiteX1" fmla="*/ 1240779 w 1366132"/>
                      <a:gd name="connsiteY1" fmla="*/ 1586 h 2513435"/>
                      <a:gd name="connsiteX2" fmla="*/ 1053364 w 1366132"/>
                      <a:gd name="connsiteY2" fmla="*/ 1683299 h 2513435"/>
                      <a:gd name="connsiteX3" fmla="*/ 1366132 w 1366132"/>
                      <a:gd name="connsiteY3" fmla="*/ 2098367 h 2513435"/>
                      <a:gd name="connsiteX4" fmla="*/ 1053364 w 1366132"/>
                      <a:gd name="connsiteY4" fmla="*/ 2513435 h 2513435"/>
                      <a:gd name="connsiteX5" fmla="*/ 878493 w 1366132"/>
                      <a:gd name="connsiteY5" fmla="*/ 2442548 h 2513435"/>
                      <a:gd name="connsiteX6" fmla="*/ 857295 w 1366132"/>
                      <a:gd name="connsiteY6" fmla="*/ 2419338 h 2513435"/>
                      <a:gd name="connsiteX7" fmla="*/ 821679 w 1366132"/>
                      <a:gd name="connsiteY7" fmla="*/ 2442548 h 2513435"/>
                      <a:gd name="connsiteX8" fmla="*/ 527871 w 1366132"/>
                      <a:gd name="connsiteY8" fmla="*/ 2513435 h 2513435"/>
                      <a:gd name="connsiteX9" fmla="*/ 2378 w 1366132"/>
                      <a:gd name="connsiteY9" fmla="*/ 2098367 h 2513435"/>
                      <a:gd name="connsiteX10" fmla="*/ 375471 w 1366132"/>
                      <a:gd name="connsiteY10" fmla="*/ 1245149 h 2513435"/>
                      <a:gd name="connsiteX0" fmla="*/ 286828 w 1372739"/>
                      <a:gd name="connsiteY0" fmla="*/ 1188101 h 2513537"/>
                      <a:gd name="connsiteX1" fmla="*/ 1247386 w 1372739"/>
                      <a:gd name="connsiteY1" fmla="*/ 1688 h 2513537"/>
                      <a:gd name="connsiteX2" fmla="*/ 1059971 w 1372739"/>
                      <a:gd name="connsiteY2" fmla="*/ 1683401 h 2513537"/>
                      <a:gd name="connsiteX3" fmla="*/ 1372739 w 1372739"/>
                      <a:gd name="connsiteY3" fmla="*/ 2098469 h 2513537"/>
                      <a:gd name="connsiteX4" fmla="*/ 1059971 w 1372739"/>
                      <a:gd name="connsiteY4" fmla="*/ 2513537 h 2513537"/>
                      <a:gd name="connsiteX5" fmla="*/ 885100 w 1372739"/>
                      <a:gd name="connsiteY5" fmla="*/ 2442650 h 2513537"/>
                      <a:gd name="connsiteX6" fmla="*/ 863902 w 1372739"/>
                      <a:gd name="connsiteY6" fmla="*/ 2419440 h 2513537"/>
                      <a:gd name="connsiteX7" fmla="*/ 828286 w 1372739"/>
                      <a:gd name="connsiteY7" fmla="*/ 2442650 h 2513537"/>
                      <a:gd name="connsiteX8" fmla="*/ 534478 w 1372739"/>
                      <a:gd name="connsiteY8" fmla="*/ 2513537 h 2513537"/>
                      <a:gd name="connsiteX9" fmla="*/ 8985 w 1372739"/>
                      <a:gd name="connsiteY9" fmla="*/ 2098469 h 2513537"/>
                      <a:gd name="connsiteX10" fmla="*/ 286828 w 1372739"/>
                      <a:gd name="connsiteY10" fmla="*/ 1188101 h 2513537"/>
                      <a:gd name="connsiteX0" fmla="*/ 286828 w 1372897"/>
                      <a:gd name="connsiteY0" fmla="*/ 1188101 h 2513537"/>
                      <a:gd name="connsiteX1" fmla="*/ 1247386 w 1372897"/>
                      <a:gd name="connsiteY1" fmla="*/ 1688 h 2513537"/>
                      <a:gd name="connsiteX2" fmla="*/ 1104421 w 1372897"/>
                      <a:gd name="connsiteY2" fmla="*/ 1245251 h 2513537"/>
                      <a:gd name="connsiteX3" fmla="*/ 1372739 w 1372897"/>
                      <a:gd name="connsiteY3" fmla="*/ 2098469 h 2513537"/>
                      <a:gd name="connsiteX4" fmla="*/ 1059971 w 1372897"/>
                      <a:gd name="connsiteY4" fmla="*/ 2513537 h 2513537"/>
                      <a:gd name="connsiteX5" fmla="*/ 885100 w 1372897"/>
                      <a:gd name="connsiteY5" fmla="*/ 2442650 h 2513537"/>
                      <a:gd name="connsiteX6" fmla="*/ 863902 w 1372897"/>
                      <a:gd name="connsiteY6" fmla="*/ 2419440 h 2513537"/>
                      <a:gd name="connsiteX7" fmla="*/ 828286 w 1372897"/>
                      <a:gd name="connsiteY7" fmla="*/ 2442650 h 2513537"/>
                      <a:gd name="connsiteX8" fmla="*/ 534478 w 1372897"/>
                      <a:gd name="connsiteY8" fmla="*/ 2513537 h 2513537"/>
                      <a:gd name="connsiteX9" fmla="*/ 8985 w 1372897"/>
                      <a:gd name="connsiteY9" fmla="*/ 2098469 h 2513537"/>
                      <a:gd name="connsiteX10" fmla="*/ 286828 w 1372897"/>
                      <a:gd name="connsiteY10" fmla="*/ 1188101 h 2513537"/>
                      <a:gd name="connsiteX0" fmla="*/ 286828 w 1372901"/>
                      <a:gd name="connsiteY0" fmla="*/ 1188101 h 2513537"/>
                      <a:gd name="connsiteX1" fmla="*/ 1247386 w 1372901"/>
                      <a:gd name="connsiteY1" fmla="*/ 1688 h 2513537"/>
                      <a:gd name="connsiteX2" fmla="*/ 1104421 w 1372901"/>
                      <a:gd name="connsiteY2" fmla="*/ 1245251 h 2513537"/>
                      <a:gd name="connsiteX3" fmla="*/ 1372739 w 1372901"/>
                      <a:gd name="connsiteY3" fmla="*/ 2098469 h 2513537"/>
                      <a:gd name="connsiteX4" fmla="*/ 1059971 w 1372901"/>
                      <a:gd name="connsiteY4" fmla="*/ 2513537 h 2513537"/>
                      <a:gd name="connsiteX5" fmla="*/ 885100 w 1372901"/>
                      <a:gd name="connsiteY5" fmla="*/ 2442650 h 2513537"/>
                      <a:gd name="connsiteX6" fmla="*/ 863902 w 1372901"/>
                      <a:gd name="connsiteY6" fmla="*/ 2419440 h 2513537"/>
                      <a:gd name="connsiteX7" fmla="*/ 828286 w 1372901"/>
                      <a:gd name="connsiteY7" fmla="*/ 2442650 h 2513537"/>
                      <a:gd name="connsiteX8" fmla="*/ 534478 w 1372901"/>
                      <a:gd name="connsiteY8" fmla="*/ 2513537 h 2513537"/>
                      <a:gd name="connsiteX9" fmla="*/ 8985 w 1372901"/>
                      <a:gd name="connsiteY9" fmla="*/ 2098469 h 2513537"/>
                      <a:gd name="connsiteX10" fmla="*/ 286828 w 1372901"/>
                      <a:gd name="connsiteY10" fmla="*/ 1188101 h 2513537"/>
                      <a:gd name="connsiteX0" fmla="*/ 286828 w 1372901"/>
                      <a:gd name="connsiteY0" fmla="*/ 1188587 h 2514023"/>
                      <a:gd name="connsiteX1" fmla="*/ 1247386 w 1372901"/>
                      <a:gd name="connsiteY1" fmla="*/ 2174 h 2514023"/>
                      <a:gd name="connsiteX2" fmla="*/ 1104421 w 1372901"/>
                      <a:gd name="connsiteY2" fmla="*/ 1245737 h 2514023"/>
                      <a:gd name="connsiteX3" fmla="*/ 1372739 w 1372901"/>
                      <a:gd name="connsiteY3" fmla="*/ 2098955 h 2514023"/>
                      <a:gd name="connsiteX4" fmla="*/ 1059971 w 1372901"/>
                      <a:gd name="connsiteY4" fmla="*/ 2514023 h 2514023"/>
                      <a:gd name="connsiteX5" fmla="*/ 885100 w 1372901"/>
                      <a:gd name="connsiteY5" fmla="*/ 2443136 h 2514023"/>
                      <a:gd name="connsiteX6" fmla="*/ 863902 w 1372901"/>
                      <a:gd name="connsiteY6" fmla="*/ 2419926 h 2514023"/>
                      <a:gd name="connsiteX7" fmla="*/ 828286 w 1372901"/>
                      <a:gd name="connsiteY7" fmla="*/ 2443136 h 2514023"/>
                      <a:gd name="connsiteX8" fmla="*/ 534478 w 1372901"/>
                      <a:gd name="connsiteY8" fmla="*/ 2514023 h 2514023"/>
                      <a:gd name="connsiteX9" fmla="*/ 8985 w 1372901"/>
                      <a:gd name="connsiteY9" fmla="*/ 2098955 h 2514023"/>
                      <a:gd name="connsiteX10" fmla="*/ 286828 w 1372901"/>
                      <a:gd name="connsiteY10" fmla="*/ 1188587 h 2514023"/>
                      <a:gd name="connsiteX0" fmla="*/ 286828 w 1374263"/>
                      <a:gd name="connsiteY0" fmla="*/ 1186669 h 2512105"/>
                      <a:gd name="connsiteX1" fmla="*/ 1247386 w 1374263"/>
                      <a:gd name="connsiteY1" fmla="*/ 256 h 2512105"/>
                      <a:gd name="connsiteX2" fmla="*/ 1180621 w 1374263"/>
                      <a:gd name="connsiteY2" fmla="*/ 1288269 h 2512105"/>
                      <a:gd name="connsiteX3" fmla="*/ 1372739 w 1374263"/>
                      <a:gd name="connsiteY3" fmla="*/ 2097037 h 2512105"/>
                      <a:gd name="connsiteX4" fmla="*/ 1059971 w 1374263"/>
                      <a:gd name="connsiteY4" fmla="*/ 2512105 h 2512105"/>
                      <a:gd name="connsiteX5" fmla="*/ 885100 w 1374263"/>
                      <a:gd name="connsiteY5" fmla="*/ 2441218 h 2512105"/>
                      <a:gd name="connsiteX6" fmla="*/ 863902 w 1374263"/>
                      <a:gd name="connsiteY6" fmla="*/ 2418008 h 2512105"/>
                      <a:gd name="connsiteX7" fmla="*/ 828286 w 1374263"/>
                      <a:gd name="connsiteY7" fmla="*/ 2441218 h 2512105"/>
                      <a:gd name="connsiteX8" fmla="*/ 534478 w 1374263"/>
                      <a:gd name="connsiteY8" fmla="*/ 2512105 h 2512105"/>
                      <a:gd name="connsiteX9" fmla="*/ 8985 w 1374263"/>
                      <a:gd name="connsiteY9" fmla="*/ 2097037 h 2512105"/>
                      <a:gd name="connsiteX10" fmla="*/ 286828 w 1374263"/>
                      <a:gd name="connsiteY10" fmla="*/ 1186669 h 2512105"/>
                      <a:gd name="connsiteX0" fmla="*/ 286828 w 1374173"/>
                      <a:gd name="connsiteY0" fmla="*/ 1186669 h 2512105"/>
                      <a:gd name="connsiteX1" fmla="*/ 1247386 w 1374173"/>
                      <a:gd name="connsiteY1" fmla="*/ 256 h 2512105"/>
                      <a:gd name="connsiteX2" fmla="*/ 1180621 w 1374173"/>
                      <a:gd name="connsiteY2" fmla="*/ 1288269 h 2512105"/>
                      <a:gd name="connsiteX3" fmla="*/ 1372739 w 1374173"/>
                      <a:gd name="connsiteY3" fmla="*/ 2097037 h 2512105"/>
                      <a:gd name="connsiteX4" fmla="*/ 1059971 w 1374173"/>
                      <a:gd name="connsiteY4" fmla="*/ 2512105 h 2512105"/>
                      <a:gd name="connsiteX5" fmla="*/ 885100 w 1374173"/>
                      <a:gd name="connsiteY5" fmla="*/ 2441218 h 2512105"/>
                      <a:gd name="connsiteX6" fmla="*/ 863902 w 1374173"/>
                      <a:gd name="connsiteY6" fmla="*/ 2418008 h 2512105"/>
                      <a:gd name="connsiteX7" fmla="*/ 828286 w 1374173"/>
                      <a:gd name="connsiteY7" fmla="*/ 2441218 h 2512105"/>
                      <a:gd name="connsiteX8" fmla="*/ 534478 w 1374173"/>
                      <a:gd name="connsiteY8" fmla="*/ 2512105 h 2512105"/>
                      <a:gd name="connsiteX9" fmla="*/ 8985 w 1374173"/>
                      <a:gd name="connsiteY9" fmla="*/ 2097037 h 2512105"/>
                      <a:gd name="connsiteX10" fmla="*/ 286828 w 1374173"/>
                      <a:gd name="connsiteY10" fmla="*/ 1186669 h 2512105"/>
                      <a:gd name="connsiteX0" fmla="*/ 286828 w 1375902"/>
                      <a:gd name="connsiteY0" fmla="*/ 1186639 h 2512075"/>
                      <a:gd name="connsiteX1" fmla="*/ 1247386 w 1375902"/>
                      <a:gd name="connsiteY1" fmla="*/ 226 h 2512075"/>
                      <a:gd name="connsiteX2" fmla="*/ 1225071 w 1375902"/>
                      <a:gd name="connsiteY2" fmla="*/ 1281889 h 2512075"/>
                      <a:gd name="connsiteX3" fmla="*/ 1372739 w 1375902"/>
                      <a:gd name="connsiteY3" fmla="*/ 2097007 h 2512075"/>
                      <a:gd name="connsiteX4" fmla="*/ 1059971 w 1375902"/>
                      <a:gd name="connsiteY4" fmla="*/ 2512075 h 2512075"/>
                      <a:gd name="connsiteX5" fmla="*/ 885100 w 1375902"/>
                      <a:gd name="connsiteY5" fmla="*/ 2441188 h 2512075"/>
                      <a:gd name="connsiteX6" fmla="*/ 863902 w 1375902"/>
                      <a:gd name="connsiteY6" fmla="*/ 2417978 h 2512075"/>
                      <a:gd name="connsiteX7" fmla="*/ 828286 w 1375902"/>
                      <a:gd name="connsiteY7" fmla="*/ 2441188 h 2512075"/>
                      <a:gd name="connsiteX8" fmla="*/ 534478 w 1375902"/>
                      <a:gd name="connsiteY8" fmla="*/ 2512075 h 2512075"/>
                      <a:gd name="connsiteX9" fmla="*/ 8985 w 1375902"/>
                      <a:gd name="connsiteY9" fmla="*/ 2097007 h 2512075"/>
                      <a:gd name="connsiteX10" fmla="*/ 286828 w 1375902"/>
                      <a:gd name="connsiteY10" fmla="*/ 1186639 h 2512075"/>
                      <a:gd name="connsiteX0" fmla="*/ 286828 w 1376402"/>
                      <a:gd name="connsiteY0" fmla="*/ 1186639 h 2512075"/>
                      <a:gd name="connsiteX1" fmla="*/ 1247386 w 1376402"/>
                      <a:gd name="connsiteY1" fmla="*/ 226 h 2512075"/>
                      <a:gd name="connsiteX2" fmla="*/ 1225071 w 1376402"/>
                      <a:gd name="connsiteY2" fmla="*/ 1281889 h 2512075"/>
                      <a:gd name="connsiteX3" fmla="*/ 1372739 w 1376402"/>
                      <a:gd name="connsiteY3" fmla="*/ 2097007 h 2512075"/>
                      <a:gd name="connsiteX4" fmla="*/ 1059971 w 1376402"/>
                      <a:gd name="connsiteY4" fmla="*/ 2512075 h 2512075"/>
                      <a:gd name="connsiteX5" fmla="*/ 885100 w 1376402"/>
                      <a:gd name="connsiteY5" fmla="*/ 2441188 h 2512075"/>
                      <a:gd name="connsiteX6" fmla="*/ 863902 w 1376402"/>
                      <a:gd name="connsiteY6" fmla="*/ 2417978 h 2512075"/>
                      <a:gd name="connsiteX7" fmla="*/ 828286 w 1376402"/>
                      <a:gd name="connsiteY7" fmla="*/ 2441188 h 2512075"/>
                      <a:gd name="connsiteX8" fmla="*/ 534478 w 1376402"/>
                      <a:gd name="connsiteY8" fmla="*/ 2512075 h 2512075"/>
                      <a:gd name="connsiteX9" fmla="*/ 8985 w 1376402"/>
                      <a:gd name="connsiteY9" fmla="*/ 2097007 h 2512075"/>
                      <a:gd name="connsiteX10" fmla="*/ 286828 w 1376402"/>
                      <a:gd name="connsiteY10" fmla="*/ 1186639 h 2512075"/>
                      <a:gd name="connsiteX0" fmla="*/ 286828 w 1373265"/>
                      <a:gd name="connsiteY0" fmla="*/ 1186639 h 2512075"/>
                      <a:gd name="connsiteX1" fmla="*/ 1247386 w 1373265"/>
                      <a:gd name="connsiteY1" fmla="*/ 226 h 2512075"/>
                      <a:gd name="connsiteX2" fmla="*/ 1225071 w 1373265"/>
                      <a:gd name="connsiteY2" fmla="*/ 1281889 h 2512075"/>
                      <a:gd name="connsiteX3" fmla="*/ 1372739 w 1373265"/>
                      <a:gd name="connsiteY3" fmla="*/ 2097007 h 2512075"/>
                      <a:gd name="connsiteX4" fmla="*/ 1059971 w 1373265"/>
                      <a:gd name="connsiteY4" fmla="*/ 2512075 h 2512075"/>
                      <a:gd name="connsiteX5" fmla="*/ 885100 w 1373265"/>
                      <a:gd name="connsiteY5" fmla="*/ 2441188 h 2512075"/>
                      <a:gd name="connsiteX6" fmla="*/ 863902 w 1373265"/>
                      <a:gd name="connsiteY6" fmla="*/ 2417978 h 2512075"/>
                      <a:gd name="connsiteX7" fmla="*/ 828286 w 1373265"/>
                      <a:gd name="connsiteY7" fmla="*/ 2441188 h 2512075"/>
                      <a:gd name="connsiteX8" fmla="*/ 534478 w 1373265"/>
                      <a:gd name="connsiteY8" fmla="*/ 2512075 h 2512075"/>
                      <a:gd name="connsiteX9" fmla="*/ 8985 w 1373265"/>
                      <a:gd name="connsiteY9" fmla="*/ 2097007 h 2512075"/>
                      <a:gd name="connsiteX10" fmla="*/ 286828 w 1373265"/>
                      <a:gd name="connsiteY10" fmla="*/ 1186639 h 2512075"/>
                      <a:gd name="connsiteX0" fmla="*/ 286839 w 1373276"/>
                      <a:gd name="connsiteY0" fmla="*/ 1313607 h 2639043"/>
                      <a:gd name="connsiteX1" fmla="*/ 1310897 w 1373276"/>
                      <a:gd name="connsiteY1" fmla="*/ 194 h 2639043"/>
                      <a:gd name="connsiteX2" fmla="*/ 1225082 w 1373276"/>
                      <a:gd name="connsiteY2" fmla="*/ 1408857 h 2639043"/>
                      <a:gd name="connsiteX3" fmla="*/ 1372750 w 1373276"/>
                      <a:gd name="connsiteY3" fmla="*/ 2223975 h 2639043"/>
                      <a:gd name="connsiteX4" fmla="*/ 1059982 w 1373276"/>
                      <a:gd name="connsiteY4" fmla="*/ 2639043 h 2639043"/>
                      <a:gd name="connsiteX5" fmla="*/ 885111 w 1373276"/>
                      <a:gd name="connsiteY5" fmla="*/ 2568156 h 2639043"/>
                      <a:gd name="connsiteX6" fmla="*/ 863913 w 1373276"/>
                      <a:gd name="connsiteY6" fmla="*/ 2544946 h 2639043"/>
                      <a:gd name="connsiteX7" fmla="*/ 828297 w 1373276"/>
                      <a:gd name="connsiteY7" fmla="*/ 2568156 h 2639043"/>
                      <a:gd name="connsiteX8" fmla="*/ 534489 w 1373276"/>
                      <a:gd name="connsiteY8" fmla="*/ 2639043 h 2639043"/>
                      <a:gd name="connsiteX9" fmla="*/ 8996 w 1373276"/>
                      <a:gd name="connsiteY9" fmla="*/ 2223975 h 2639043"/>
                      <a:gd name="connsiteX10" fmla="*/ 286839 w 1373276"/>
                      <a:gd name="connsiteY10" fmla="*/ 1313607 h 2639043"/>
                      <a:gd name="connsiteX0" fmla="*/ 270129 w 1375616"/>
                      <a:gd name="connsiteY0" fmla="*/ 1300965 h 2639101"/>
                      <a:gd name="connsiteX1" fmla="*/ 1313237 w 1375616"/>
                      <a:gd name="connsiteY1" fmla="*/ 252 h 2639101"/>
                      <a:gd name="connsiteX2" fmla="*/ 1227422 w 1375616"/>
                      <a:gd name="connsiteY2" fmla="*/ 1408915 h 2639101"/>
                      <a:gd name="connsiteX3" fmla="*/ 1375090 w 1375616"/>
                      <a:gd name="connsiteY3" fmla="*/ 2224033 h 2639101"/>
                      <a:gd name="connsiteX4" fmla="*/ 1062322 w 1375616"/>
                      <a:gd name="connsiteY4" fmla="*/ 2639101 h 2639101"/>
                      <a:gd name="connsiteX5" fmla="*/ 887451 w 1375616"/>
                      <a:gd name="connsiteY5" fmla="*/ 2568214 h 2639101"/>
                      <a:gd name="connsiteX6" fmla="*/ 866253 w 1375616"/>
                      <a:gd name="connsiteY6" fmla="*/ 2545004 h 2639101"/>
                      <a:gd name="connsiteX7" fmla="*/ 830637 w 1375616"/>
                      <a:gd name="connsiteY7" fmla="*/ 2568214 h 2639101"/>
                      <a:gd name="connsiteX8" fmla="*/ 536829 w 1375616"/>
                      <a:gd name="connsiteY8" fmla="*/ 2639101 h 2639101"/>
                      <a:gd name="connsiteX9" fmla="*/ 11336 w 1375616"/>
                      <a:gd name="connsiteY9" fmla="*/ 2224033 h 2639101"/>
                      <a:gd name="connsiteX10" fmla="*/ 270129 w 1375616"/>
                      <a:gd name="connsiteY10" fmla="*/ 1300965 h 2639101"/>
                      <a:gd name="connsiteX0" fmla="*/ 271106 w 1376593"/>
                      <a:gd name="connsiteY0" fmla="*/ 1300983 h 2639119"/>
                      <a:gd name="connsiteX1" fmla="*/ 1314214 w 1376593"/>
                      <a:gd name="connsiteY1" fmla="*/ 270 h 2639119"/>
                      <a:gd name="connsiteX2" fmla="*/ 1228399 w 1376593"/>
                      <a:gd name="connsiteY2" fmla="*/ 1408933 h 2639119"/>
                      <a:gd name="connsiteX3" fmla="*/ 1376067 w 1376593"/>
                      <a:gd name="connsiteY3" fmla="*/ 2224051 h 2639119"/>
                      <a:gd name="connsiteX4" fmla="*/ 1063299 w 1376593"/>
                      <a:gd name="connsiteY4" fmla="*/ 2639119 h 2639119"/>
                      <a:gd name="connsiteX5" fmla="*/ 888428 w 1376593"/>
                      <a:gd name="connsiteY5" fmla="*/ 2568232 h 2639119"/>
                      <a:gd name="connsiteX6" fmla="*/ 867230 w 1376593"/>
                      <a:gd name="connsiteY6" fmla="*/ 2545022 h 2639119"/>
                      <a:gd name="connsiteX7" fmla="*/ 831614 w 1376593"/>
                      <a:gd name="connsiteY7" fmla="*/ 2568232 h 2639119"/>
                      <a:gd name="connsiteX8" fmla="*/ 537806 w 1376593"/>
                      <a:gd name="connsiteY8" fmla="*/ 2639119 h 2639119"/>
                      <a:gd name="connsiteX9" fmla="*/ 12313 w 1376593"/>
                      <a:gd name="connsiteY9" fmla="*/ 2224051 h 2639119"/>
                      <a:gd name="connsiteX10" fmla="*/ 271106 w 1376593"/>
                      <a:gd name="connsiteY10" fmla="*/ 1300983 h 2639119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  <a:cxn ang="0">
                        <a:pos x="connsiteX10" y="connsiteY10"/>
                      </a:cxn>
                    </a:cxnLst>
                    <a:rect l="l" t="t" r="r" b="b"/>
                    <a:pathLst>
                      <a:path w="1376593" h="2639119">
                        <a:moveTo>
                          <a:pt x="271106" y="1300983"/>
                        </a:moveTo>
                        <a:cubicBezTo>
                          <a:pt x="500789" y="866853"/>
                          <a:pt x="1154665" y="-17722"/>
                          <a:pt x="1314214" y="270"/>
                        </a:cubicBezTo>
                        <a:cubicBezTo>
                          <a:pt x="1473763" y="18262"/>
                          <a:pt x="1218090" y="1038303"/>
                          <a:pt x="1228399" y="1408933"/>
                        </a:cubicBezTo>
                        <a:cubicBezTo>
                          <a:pt x="1238708" y="1779563"/>
                          <a:pt x="1365484" y="1999970"/>
                          <a:pt x="1376067" y="2224051"/>
                        </a:cubicBezTo>
                        <a:cubicBezTo>
                          <a:pt x="1386650" y="2448132"/>
                          <a:pt x="1236036" y="2639119"/>
                          <a:pt x="1063299" y="2639119"/>
                        </a:cubicBezTo>
                        <a:cubicBezTo>
                          <a:pt x="998523" y="2639119"/>
                          <a:pt x="938346" y="2612987"/>
                          <a:pt x="888428" y="2568232"/>
                        </a:cubicBezTo>
                        <a:lnTo>
                          <a:pt x="867230" y="2545022"/>
                        </a:lnTo>
                        <a:lnTo>
                          <a:pt x="831614" y="2568232"/>
                        </a:lnTo>
                        <a:cubicBezTo>
                          <a:pt x="747745" y="2612987"/>
                          <a:pt x="646639" y="2639119"/>
                          <a:pt x="537806" y="2639119"/>
                        </a:cubicBezTo>
                        <a:cubicBezTo>
                          <a:pt x="247584" y="2639119"/>
                          <a:pt x="56763" y="2447074"/>
                          <a:pt x="12313" y="2224051"/>
                        </a:cubicBezTo>
                        <a:cubicBezTo>
                          <a:pt x="-32137" y="2001028"/>
                          <a:pt x="41423" y="1735113"/>
                          <a:pt x="271106" y="1300983"/>
                        </a:cubicBezTo>
                        <a:close/>
                      </a:path>
                    </a:pathLst>
                  </a:custGeom>
                  <a:solidFill>
                    <a:srgbClr val="DEEBF7">
                      <a:alpha val="50196"/>
                    </a:srgbClr>
                  </a:solidFill>
                  <a:ln w="6350" cap="flat" cmpd="sng" algn="ctr">
                    <a:solidFill>
                      <a:srgbClr val="00B0F0">
                        <a:alpha val="50000"/>
                      </a:srgbClr>
                    </a:solidFill>
                    <a:prstDash val="solid"/>
                    <a:miter lim="800000"/>
                  </a:ln>
                  <a:effectLst/>
                </p:spPr>
                <p:txBody>
                  <a:bodyPr wrap="square" rtlCol="0" anchor="ctr">
                    <a:noAutofit/>
                  </a:bodyPr>
                  <a:lstStyle/>
                  <a:p>
                    <a:pPr marL="0" marR="0" lvl="0" indent="0" algn="ctr" defTabSz="4572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游ゴシック" panose="020B0400000000000000" pitchFamily="50" charset="-128"/>
                      <a:cs typeface="+mn-cs"/>
                    </a:endParaRPr>
                  </a:p>
                </p:txBody>
              </p:sp>
              <p:sp>
                <p:nvSpPr>
                  <p:cNvPr id="448" name="星: 12 pt 447">
                    <a:extLst>
                      <a:ext uri="{FF2B5EF4-FFF2-40B4-BE49-F238E27FC236}">
                        <a16:creationId xmlns:a16="http://schemas.microsoft.com/office/drawing/2014/main" id="{8ADDFA39-14E6-414F-8E40-A3C5C08C155A}"/>
                      </a:ext>
                    </a:extLst>
                  </p:cNvPr>
                  <p:cNvSpPr/>
                  <p:nvPr/>
                </p:nvSpPr>
                <p:spPr>
                  <a:xfrm>
                    <a:off x="3560408" y="1606243"/>
                    <a:ext cx="866812" cy="480308"/>
                  </a:xfrm>
                  <a:prstGeom prst="star12">
                    <a:avLst>
                      <a:gd name="adj" fmla="val 44079"/>
                    </a:avLst>
                  </a:prstGeom>
                  <a:solidFill>
                    <a:srgbClr val="FFC000">
                      <a:lumMod val="40000"/>
                      <a:lumOff val="60000"/>
                    </a:srgbClr>
                  </a:solidFill>
                  <a:ln w="635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4572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游ゴシック" panose="020B0400000000000000" pitchFamily="50" charset="-128"/>
                      <a:cs typeface="+mn-cs"/>
                    </a:endParaRPr>
                  </a:p>
                </p:txBody>
              </p:sp>
              <p:sp>
                <p:nvSpPr>
                  <p:cNvPr id="449" name="楕円 448">
                    <a:extLst>
                      <a:ext uri="{FF2B5EF4-FFF2-40B4-BE49-F238E27FC236}">
                        <a16:creationId xmlns:a16="http://schemas.microsoft.com/office/drawing/2014/main" id="{7A168D4E-0A93-42BF-ACC4-B36A441F831C}"/>
                      </a:ext>
                    </a:extLst>
                  </p:cNvPr>
                  <p:cNvSpPr/>
                  <p:nvPr/>
                </p:nvSpPr>
                <p:spPr>
                  <a:xfrm>
                    <a:off x="3496094" y="965600"/>
                    <a:ext cx="974785" cy="974785"/>
                  </a:xfrm>
                  <a:prstGeom prst="ellipse">
                    <a:avLst/>
                  </a:prstGeom>
                  <a:solidFill>
                    <a:srgbClr val="FFC000"/>
                  </a:solidFill>
                  <a:ln w="635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4572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游ゴシック" panose="020B0400000000000000" pitchFamily="50" charset="-128"/>
                      <a:cs typeface="+mn-cs"/>
                    </a:endParaRPr>
                  </a:p>
                </p:txBody>
              </p:sp>
              <p:sp>
                <p:nvSpPr>
                  <p:cNvPr id="450" name="楕円 449">
                    <a:extLst>
                      <a:ext uri="{FF2B5EF4-FFF2-40B4-BE49-F238E27FC236}">
                        <a16:creationId xmlns:a16="http://schemas.microsoft.com/office/drawing/2014/main" id="{0347D841-CF62-4C04-BDA1-648F2E6B9E15}"/>
                      </a:ext>
                    </a:extLst>
                  </p:cNvPr>
                  <p:cNvSpPr/>
                  <p:nvPr/>
                </p:nvSpPr>
                <p:spPr>
                  <a:xfrm rot="18900000" flipH="1">
                    <a:off x="3992728" y="1017628"/>
                    <a:ext cx="261578" cy="371897"/>
                  </a:xfrm>
                  <a:prstGeom prst="ellipse">
                    <a:avLst/>
                  </a:prstGeom>
                  <a:solidFill>
                    <a:sysClr val="windowText" lastClr="000000"/>
                  </a:solidFill>
                  <a:ln w="635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4572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游ゴシック" panose="020B0400000000000000" pitchFamily="50" charset="-128"/>
                      <a:cs typeface="+mn-cs"/>
                    </a:endParaRPr>
                  </a:p>
                </p:txBody>
              </p:sp>
              <p:sp>
                <p:nvSpPr>
                  <p:cNvPr id="451" name="フリーフォーム: 図形 450">
                    <a:extLst>
                      <a:ext uri="{FF2B5EF4-FFF2-40B4-BE49-F238E27FC236}">
                        <a16:creationId xmlns:a16="http://schemas.microsoft.com/office/drawing/2014/main" id="{B3F29027-3D02-4EB4-B5B1-52CB23A44FCC}"/>
                      </a:ext>
                    </a:extLst>
                  </p:cNvPr>
                  <p:cNvSpPr/>
                  <p:nvPr/>
                </p:nvSpPr>
                <p:spPr>
                  <a:xfrm rot="3461253" flipH="1">
                    <a:off x="4424900" y="1327618"/>
                    <a:ext cx="662413" cy="452013"/>
                  </a:xfrm>
                  <a:custGeom>
                    <a:avLst/>
                    <a:gdLst>
                      <a:gd name="connsiteX0" fmla="*/ 71597 w 662413"/>
                      <a:gd name="connsiteY0" fmla="*/ 5872 h 452013"/>
                      <a:gd name="connsiteX1" fmla="*/ 117227 w 662413"/>
                      <a:gd name="connsiteY1" fmla="*/ 0 h 452013"/>
                      <a:gd name="connsiteX2" fmla="*/ 225242 w 662413"/>
                      <a:gd name="connsiteY2" fmla="*/ 45634 h 452013"/>
                      <a:gd name="connsiteX3" fmla="*/ 226939 w 662413"/>
                      <a:gd name="connsiteY3" fmla="*/ 50994 h 452013"/>
                      <a:gd name="connsiteX4" fmla="*/ 292718 w 662413"/>
                      <a:gd name="connsiteY4" fmla="*/ 60237 h 452013"/>
                      <a:gd name="connsiteX5" fmla="*/ 662413 w 662413"/>
                      <a:gd name="connsiteY5" fmla="*/ 441303 h 452013"/>
                      <a:gd name="connsiteX6" fmla="*/ 608000 w 662413"/>
                      <a:gd name="connsiteY6" fmla="*/ 452013 h 452013"/>
                      <a:gd name="connsiteX7" fmla="*/ 280370 w 662413"/>
                      <a:gd name="connsiteY7" fmla="*/ 114305 h 452013"/>
                      <a:gd name="connsiteX8" fmla="*/ 222703 w 662413"/>
                      <a:gd name="connsiteY8" fmla="*/ 106201 h 452013"/>
                      <a:gd name="connsiteX9" fmla="*/ 200119 w 662413"/>
                      <a:gd name="connsiteY9" fmla="*/ 127552 h 452013"/>
                      <a:gd name="connsiteX10" fmla="*/ 117227 w 662413"/>
                      <a:gd name="connsiteY10" fmla="*/ 149436 h 452013"/>
                      <a:gd name="connsiteX11" fmla="*/ 0 w 662413"/>
                      <a:gd name="connsiteY11" fmla="*/ 74718 h 452013"/>
                      <a:gd name="connsiteX12" fmla="*/ 71597 w 662413"/>
                      <a:gd name="connsiteY12" fmla="*/ 5872 h 452013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  <a:cxn ang="0">
                        <a:pos x="connsiteX10" y="connsiteY10"/>
                      </a:cxn>
                      <a:cxn ang="0">
                        <a:pos x="connsiteX11" y="connsiteY11"/>
                      </a:cxn>
                      <a:cxn ang="0">
                        <a:pos x="connsiteX12" y="connsiteY12"/>
                      </a:cxn>
                    </a:cxnLst>
                    <a:rect l="l" t="t" r="r" b="b"/>
                    <a:pathLst>
                      <a:path w="662413" h="452013">
                        <a:moveTo>
                          <a:pt x="71597" y="5872"/>
                        </a:moveTo>
                        <a:cubicBezTo>
                          <a:pt x="85622" y="2091"/>
                          <a:pt x="101041" y="0"/>
                          <a:pt x="117227" y="0"/>
                        </a:cubicBezTo>
                        <a:cubicBezTo>
                          <a:pt x="165784" y="0"/>
                          <a:pt x="207446" y="18817"/>
                          <a:pt x="225242" y="45634"/>
                        </a:cubicBezTo>
                        <a:lnTo>
                          <a:pt x="226939" y="50994"/>
                        </a:lnTo>
                        <a:lnTo>
                          <a:pt x="292718" y="60237"/>
                        </a:lnTo>
                        <a:cubicBezTo>
                          <a:pt x="477861" y="102434"/>
                          <a:pt x="624770" y="250055"/>
                          <a:pt x="662413" y="441303"/>
                        </a:cubicBezTo>
                        <a:lnTo>
                          <a:pt x="608000" y="452013"/>
                        </a:lnTo>
                        <a:cubicBezTo>
                          <a:pt x="574641" y="282524"/>
                          <a:pt x="444447" y="151700"/>
                          <a:pt x="280370" y="114305"/>
                        </a:cubicBezTo>
                        <a:lnTo>
                          <a:pt x="222703" y="106201"/>
                        </a:lnTo>
                        <a:lnTo>
                          <a:pt x="200119" y="127552"/>
                        </a:lnTo>
                        <a:cubicBezTo>
                          <a:pt x="178905" y="141073"/>
                          <a:pt x="149599" y="149436"/>
                          <a:pt x="117227" y="149436"/>
                        </a:cubicBezTo>
                        <a:cubicBezTo>
                          <a:pt x="52484" y="149436"/>
                          <a:pt x="0" y="115984"/>
                          <a:pt x="0" y="74718"/>
                        </a:cubicBezTo>
                        <a:cubicBezTo>
                          <a:pt x="0" y="43769"/>
                          <a:pt x="29522" y="17214"/>
                          <a:pt x="71597" y="5872"/>
                        </a:cubicBezTo>
                        <a:close/>
                      </a:path>
                    </a:pathLst>
                  </a:custGeom>
                  <a:grpFill/>
                  <a:ln w="635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wrap="square" rtlCol="0" anchor="ctr">
                    <a:noAutofit/>
                  </a:bodyPr>
                  <a:lstStyle/>
                  <a:p>
                    <a:pPr marL="0" marR="0" lvl="0" indent="0" algn="ctr" defTabSz="4572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游ゴシック" panose="020B0400000000000000" pitchFamily="50" charset="-128"/>
                      <a:cs typeface="+mn-cs"/>
                    </a:endParaRPr>
                  </a:p>
                </p:txBody>
              </p:sp>
            </p:grpSp>
            <p:grpSp>
              <p:nvGrpSpPr>
                <p:cNvPr id="436" name="グループ化 435">
                  <a:extLst>
                    <a:ext uri="{FF2B5EF4-FFF2-40B4-BE49-F238E27FC236}">
                      <a16:creationId xmlns:a16="http://schemas.microsoft.com/office/drawing/2014/main" id="{F1EE1FA3-0D8A-46E5-8965-A55829C33200}"/>
                    </a:ext>
                  </a:extLst>
                </p:cNvPr>
                <p:cNvGrpSpPr/>
                <p:nvPr/>
              </p:nvGrpSpPr>
              <p:grpSpPr>
                <a:xfrm rot="900000">
                  <a:off x="1043276" y="2363035"/>
                  <a:ext cx="569991" cy="441669"/>
                  <a:chOff x="1056449" y="2819921"/>
                  <a:chExt cx="569991" cy="441669"/>
                </a:xfrm>
              </p:grpSpPr>
              <p:sp>
                <p:nvSpPr>
                  <p:cNvPr id="437" name="フリーフォーム: 図形 436">
                    <a:extLst>
                      <a:ext uri="{FF2B5EF4-FFF2-40B4-BE49-F238E27FC236}">
                        <a16:creationId xmlns:a16="http://schemas.microsoft.com/office/drawing/2014/main" id="{84915816-1458-47A8-85A9-8F70382BB3CE}"/>
                      </a:ext>
                    </a:extLst>
                  </p:cNvPr>
                  <p:cNvSpPr/>
                  <p:nvPr/>
                </p:nvSpPr>
                <p:spPr>
                  <a:xfrm rot="16200000">
                    <a:off x="1120610" y="2755760"/>
                    <a:ext cx="441669" cy="569991"/>
                  </a:xfrm>
                  <a:custGeom>
                    <a:avLst/>
                    <a:gdLst>
                      <a:gd name="connsiteX0" fmla="*/ 468343 w 936686"/>
                      <a:gd name="connsiteY0" fmla="*/ 0 h 1220480"/>
                      <a:gd name="connsiteX1" fmla="*/ 799512 w 936686"/>
                      <a:gd name="connsiteY1" fmla="*/ 137174 h 1220480"/>
                      <a:gd name="connsiteX2" fmla="*/ 799512 w 936686"/>
                      <a:gd name="connsiteY2" fmla="*/ 799512 h 1220480"/>
                      <a:gd name="connsiteX3" fmla="*/ 468343 w 936686"/>
                      <a:gd name="connsiteY3" fmla="*/ 1220480 h 1220480"/>
                      <a:gd name="connsiteX4" fmla="*/ 137174 w 936686"/>
                      <a:gd name="connsiteY4" fmla="*/ 799512 h 1220480"/>
                      <a:gd name="connsiteX5" fmla="*/ 137174 w 936686"/>
                      <a:gd name="connsiteY5" fmla="*/ 137174 h 1220480"/>
                      <a:gd name="connsiteX6" fmla="*/ 468343 w 936686"/>
                      <a:gd name="connsiteY6" fmla="*/ 0 h 1220480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</a:cxnLst>
                    <a:rect l="l" t="t" r="r" b="b"/>
                    <a:pathLst>
                      <a:path w="936686" h="1220480">
                        <a:moveTo>
                          <a:pt x="468343" y="0"/>
                        </a:moveTo>
                        <a:cubicBezTo>
                          <a:pt x="588203" y="0"/>
                          <a:pt x="708062" y="45725"/>
                          <a:pt x="799512" y="137174"/>
                        </a:cubicBezTo>
                        <a:cubicBezTo>
                          <a:pt x="982411" y="320074"/>
                          <a:pt x="982411" y="616612"/>
                          <a:pt x="799512" y="799512"/>
                        </a:cubicBezTo>
                        <a:cubicBezTo>
                          <a:pt x="674156" y="924868"/>
                          <a:pt x="563767" y="1065190"/>
                          <a:pt x="468343" y="1220480"/>
                        </a:cubicBezTo>
                        <a:cubicBezTo>
                          <a:pt x="372920" y="1065190"/>
                          <a:pt x="262530" y="924868"/>
                          <a:pt x="137174" y="799512"/>
                        </a:cubicBezTo>
                        <a:cubicBezTo>
                          <a:pt x="-45725" y="616612"/>
                          <a:pt x="-45725" y="320074"/>
                          <a:pt x="137174" y="137174"/>
                        </a:cubicBezTo>
                        <a:cubicBezTo>
                          <a:pt x="228624" y="45725"/>
                          <a:pt x="348484" y="0"/>
                          <a:pt x="468343" y="0"/>
                        </a:cubicBezTo>
                        <a:close/>
                      </a:path>
                    </a:pathLst>
                  </a:custGeom>
                  <a:solidFill>
                    <a:srgbClr val="FFC000"/>
                  </a:solidFill>
                  <a:ln w="635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wrap="square" rtlCol="0" anchor="ctr">
                    <a:noAutofit/>
                  </a:bodyPr>
                  <a:lstStyle/>
                  <a:p>
                    <a:pPr marL="0" marR="0" lvl="0" indent="0" algn="ctr" defTabSz="4572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游ゴシック" panose="020B0400000000000000" pitchFamily="50" charset="-128"/>
                      <a:cs typeface="+mn-cs"/>
                    </a:endParaRPr>
                  </a:p>
                </p:txBody>
              </p:sp>
              <p:sp>
                <p:nvSpPr>
                  <p:cNvPr id="438" name="フリーフォーム: 図形 437">
                    <a:extLst>
                      <a:ext uri="{FF2B5EF4-FFF2-40B4-BE49-F238E27FC236}">
                        <a16:creationId xmlns:a16="http://schemas.microsoft.com/office/drawing/2014/main" id="{0C9CF026-A455-41AC-80DB-22460B422E99}"/>
                      </a:ext>
                    </a:extLst>
                  </p:cNvPr>
                  <p:cNvSpPr/>
                  <p:nvPr/>
                </p:nvSpPr>
                <p:spPr>
                  <a:xfrm rot="16200000">
                    <a:off x="1000581" y="2956620"/>
                    <a:ext cx="439407" cy="168271"/>
                  </a:xfrm>
                  <a:custGeom>
                    <a:avLst/>
                    <a:gdLst>
                      <a:gd name="connsiteX0" fmla="*/ 120534 w 1045603"/>
                      <a:gd name="connsiteY0" fmla="*/ 0 h 400414"/>
                      <a:gd name="connsiteX1" fmla="*/ 274783 w 1045603"/>
                      <a:gd name="connsiteY1" fmla="*/ 23103 h 400414"/>
                      <a:gd name="connsiteX2" fmla="*/ 522801 w 1045603"/>
                      <a:gd name="connsiteY2" fmla="*/ 35289 h 400414"/>
                      <a:gd name="connsiteX3" fmla="*/ 770819 w 1045603"/>
                      <a:gd name="connsiteY3" fmla="*/ 23103 h 400414"/>
                      <a:gd name="connsiteX4" fmla="*/ 925068 w 1045603"/>
                      <a:gd name="connsiteY4" fmla="*/ 0 h 400414"/>
                      <a:gd name="connsiteX5" fmla="*/ 961718 w 1045603"/>
                      <a:gd name="connsiteY5" fmla="*/ 44439 h 400414"/>
                      <a:gd name="connsiteX6" fmla="*/ 1038675 w 1045603"/>
                      <a:gd name="connsiteY6" fmla="*/ 231415 h 400414"/>
                      <a:gd name="connsiteX7" fmla="*/ 1045603 w 1045603"/>
                      <a:gd name="connsiteY7" fmla="*/ 303009 h 400414"/>
                      <a:gd name="connsiteX8" fmla="*/ 1039410 w 1045603"/>
                      <a:gd name="connsiteY8" fmla="*/ 306064 h 400414"/>
                      <a:gd name="connsiteX9" fmla="*/ 522801 w 1045603"/>
                      <a:gd name="connsiteY9" fmla="*/ 400414 h 400414"/>
                      <a:gd name="connsiteX10" fmla="*/ 6192 w 1045603"/>
                      <a:gd name="connsiteY10" fmla="*/ 306064 h 400414"/>
                      <a:gd name="connsiteX11" fmla="*/ 0 w 1045603"/>
                      <a:gd name="connsiteY11" fmla="*/ 303009 h 400414"/>
                      <a:gd name="connsiteX12" fmla="*/ 6928 w 1045603"/>
                      <a:gd name="connsiteY12" fmla="*/ 231415 h 400414"/>
                      <a:gd name="connsiteX13" fmla="*/ 83884 w 1045603"/>
                      <a:gd name="connsiteY13" fmla="*/ 44439 h 400414"/>
                      <a:gd name="connsiteX14" fmla="*/ 120534 w 1045603"/>
                      <a:gd name="connsiteY14" fmla="*/ 0 h 400414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  <a:cxn ang="0">
                        <a:pos x="connsiteX10" y="connsiteY10"/>
                      </a:cxn>
                      <a:cxn ang="0">
                        <a:pos x="connsiteX11" y="connsiteY11"/>
                      </a:cxn>
                      <a:cxn ang="0">
                        <a:pos x="connsiteX12" y="connsiteY12"/>
                      </a:cxn>
                      <a:cxn ang="0">
                        <a:pos x="connsiteX13" y="connsiteY13"/>
                      </a:cxn>
                      <a:cxn ang="0">
                        <a:pos x="connsiteX14" y="connsiteY14"/>
                      </a:cxn>
                    </a:cxnLst>
                    <a:rect l="l" t="t" r="r" b="b"/>
                    <a:pathLst>
                      <a:path w="1045603" h="400414">
                        <a:moveTo>
                          <a:pt x="120534" y="0"/>
                        </a:moveTo>
                        <a:lnTo>
                          <a:pt x="274783" y="23103"/>
                        </a:lnTo>
                        <a:cubicBezTo>
                          <a:pt x="356350" y="31174"/>
                          <a:pt x="439285" y="35289"/>
                          <a:pt x="522801" y="35289"/>
                        </a:cubicBezTo>
                        <a:cubicBezTo>
                          <a:pt x="606318" y="35289"/>
                          <a:pt x="689252" y="31174"/>
                          <a:pt x="770819" y="23103"/>
                        </a:cubicBezTo>
                        <a:lnTo>
                          <a:pt x="925068" y="0"/>
                        </a:lnTo>
                        <a:lnTo>
                          <a:pt x="961718" y="44439"/>
                        </a:lnTo>
                        <a:cubicBezTo>
                          <a:pt x="1000197" y="102160"/>
                          <a:pt x="1025849" y="165801"/>
                          <a:pt x="1038675" y="231415"/>
                        </a:cubicBezTo>
                        <a:lnTo>
                          <a:pt x="1045603" y="303009"/>
                        </a:lnTo>
                        <a:lnTo>
                          <a:pt x="1039410" y="306064"/>
                        </a:lnTo>
                        <a:cubicBezTo>
                          <a:pt x="891941" y="365632"/>
                          <a:pt x="714165" y="400414"/>
                          <a:pt x="522801" y="400414"/>
                        </a:cubicBezTo>
                        <a:cubicBezTo>
                          <a:pt x="331438" y="400414"/>
                          <a:pt x="153661" y="365632"/>
                          <a:pt x="6192" y="306064"/>
                        </a:cubicBezTo>
                        <a:lnTo>
                          <a:pt x="0" y="303009"/>
                        </a:lnTo>
                        <a:lnTo>
                          <a:pt x="6928" y="231415"/>
                        </a:lnTo>
                        <a:cubicBezTo>
                          <a:pt x="19754" y="165801"/>
                          <a:pt x="45406" y="102160"/>
                          <a:pt x="83884" y="44439"/>
                        </a:cubicBezTo>
                        <a:lnTo>
                          <a:pt x="120534" y="0"/>
                        </a:lnTo>
                        <a:close/>
                      </a:path>
                    </a:pathLst>
                  </a:custGeom>
                  <a:solidFill>
                    <a:sysClr val="windowText" lastClr="000000"/>
                  </a:solidFill>
                  <a:ln w="635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wrap="square" rtlCol="0" anchor="ctr">
                    <a:noAutofit/>
                  </a:bodyPr>
                  <a:lstStyle/>
                  <a:p>
                    <a:pPr marL="0" marR="0" lvl="0" indent="0" algn="ctr" defTabSz="4572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游ゴシック" panose="020B0400000000000000" pitchFamily="50" charset="-128"/>
                      <a:cs typeface="+mn-cs"/>
                    </a:endParaRPr>
                  </a:p>
                </p:txBody>
              </p:sp>
              <p:sp>
                <p:nvSpPr>
                  <p:cNvPr id="439" name="フリーフォーム: 図形 438">
                    <a:extLst>
                      <a:ext uri="{FF2B5EF4-FFF2-40B4-BE49-F238E27FC236}">
                        <a16:creationId xmlns:a16="http://schemas.microsoft.com/office/drawing/2014/main" id="{47B6B06D-AC24-44EF-A7A1-B436E18DFA1F}"/>
                      </a:ext>
                    </a:extLst>
                  </p:cNvPr>
                  <p:cNvSpPr/>
                  <p:nvPr/>
                </p:nvSpPr>
                <p:spPr>
                  <a:xfrm rot="16200000">
                    <a:off x="1213382" y="2953166"/>
                    <a:ext cx="421777" cy="175178"/>
                  </a:xfrm>
                  <a:custGeom>
                    <a:avLst/>
                    <a:gdLst>
                      <a:gd name="connsiteX0" fmla="*/ 1003651 w 1003651"/>
                      <a:gd name="connsiteY0" fmla="*/ 0 h 416851"/>
                      <a:gd name="connsiteX1" fmla="*/ 988840 w 1003651"/>
                      <a:gd name="connsiteY1" fmla="*/ 49499 h 416851"/>
                      <a:gd name="connsiteX2" fmla="*/ 873405 w 1003651"/>
                      <a:gd name="connsiteY2" fmla="*/ 221676 h 416851"/>
                      <a:gd name="connsiteX3" fmla="*/ 712709 w 1003651"/>
                      <a:gd name="connsiteY3" fmla="*/ 401049 h 416851"/>
                      <a:gd name="connsiteX4" fmla="*/ 688040 w 1003651"/>
                      <a:gd name="connsiteY4" fmla="*/ 405627 h 416851"/>
                      <a:gd name="connsiteX5" fmla="*/ 501825 w 1003651"/>
                      <a:gd name="connsiteY5" fmla="*/ 416851 h 416851"/>
                      <a:gd name="connsiteX6" fmla="*/ 315610 w 1003651"/>
                      <a:gd name="connsiteY6" fmla="*/ 405627 h 416851"/>
                      <a:gd name="connsiteX7" fmla="*/ 290943 w 1003651"/>
                      <a:gd name="connsiteY7" fmla="*/ 401049 h 416851"/>
                      <a:gd name="connsiteX8" fmla="*/ 130245 w 1003651"/>
                      <a:gd name="connsiteY8" fmla="*/ 221676 h 416851"/>
                      <a:gd name="connsiteX9" fmla="*/ 14810 w 1003651"/>
                      <a:gd name="connsiteY9" fmla="*/ 49499 h 416851"/>
                      <a:gd name="connsiteX10" fmla="*/ 0 w 1003651"/>
                      <a:gd name="connsiteY10" fmla="*/ 0 h 416851"/>
                      <a:gd name="connsiteX11" fmla="*/ 13996 w 1003651"/>
                      <a:gd name="connsiteY11" fmla="*/ 3621 h 416851"/>
                      <a:gd name="connsiteX12" fmla="*/ 501825 w 1003651"/>
                      <a:gd name="connsiteY12" fmla="*/ 51726 h 416851"/>
                      <a:gd name="connsiteX13" fmla="*/ 989654 w 1003651"/>
                      <a:gd name="connsiteY13" fmla="*/ 3621 h 416851"/>
                      <a:gd name="connsiteX14" fmla="*/ 1003651 w 1003651"/>
                      <a:gd name="connsiteY14" fmla="*/ 0 h 416851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  <a:cxn ang="0">
                        <a:pos x="connsiteX10" y="connsiteY10"/>
                      </a:cxn>
                      <a:cxn ang="0">
                        <a:pos x="connsiteX11" y="connsiteY11"/>
                      </a:cxn>
                      <a:cxn ang="0">
                        <a:pos x="connsiteX12" y="connsiteY12"/>
                      </a:cxn>
                      <a:cxn ang="0">
                        <a:pos x="connsiteX13" y="connsiteY13"/>
                      </a:cxn>
                      <a:cxn ang="0">
                        <a:pos x="connsiteX14" y="connsiteY14"/>
                      </a:cxn>
                    </a:cxnLst>
                    <a:rect l="l" t="t" r="r" b="b"/>
                    <a:pathLst>
                      <a:path w="1003651" h="416851">
                        <a:moveTo>
                          <a:pt x="1003651" y="0"/>
                        </a:moveTo>
                        <a:lnTo>
                          <a:pt x="988840" y="49499"/>
                        </a:lnTo>
                        <a:cubicBezTo>
                          <a:pt x="963188" y="112153"/>
                          <a:pt x="924710" y="170861"/>
                          <a:pt x="873405" y="221676"/>
                        </a:cubicBezTo>
                        <a:lnTo>
                          <a:pt x="712709" y="401049"/>
                        </a:lnTo>
                        <a:lnTo>
                          <a:pt x="688040" y="405627"/>
                        </a:lnTo>
                        <a:cubicBezTo>
                          <a:pt x="627891" y="412986"/>
                          <a:pt x="565613" y="416851"/>
                          <a:pt x="501825" y="416851"/>
                        </a:cubicBezTo>
                        <a:cubicBezTo>
                          <a:pt x="438037" y="416851"/>
                          <a:pt x="375759" y="412986"/>
                          <a:pt x="315610" y="405627"/>
                        </a:cubicBezTo>
                        <a:lnTo>
                          <a:pt x="290943" y="401049"/>
                        </a:lnTo>
                        <a:lnTo>
                          <a:pt x="130245" y="221676"/>
                        </a:lnTo>
                        <a:cubicBezTo>
                          <a:pt x="78941" y="170861"/>
                          <a:pt x="40463" y="112153"/>
                          <a:pt x="14810" y="49499"/>
                        </a:cubicBezTo>
                        <a:lnTo>
                          <a:pt x="0" y="0"/>
                        </a:lnTo>
                        <a:lnTo>
                          <a:pt x="13996" y="3621"/>
                        </a:lnTo>
                        <a:cubicBezTo>
                          <a:pt x="170088" y="35266"/>
                          <a:pt x="334792" y="51726"/>
                          <a:pt x="501825" y="51726"/>
                        </a:cubicBezTo>
                        <a:cubicBezTo>
                          <a:pt x="668858" y="51726"/>
                          <a:pt x="833562" y="35266"/>
                          <a:pt x="989654" y="3621"/>
                        </a:cubicBezTo>
                        <a:lnTo>
                          <a:pt x="1003651" y="0"/>
                        </a:lnTo>
                        <a:close/>
                      </a:path>
                    </a:pathLst>
                  </a:custGeom>
                  <a:solidFill>
                    <a:sysClr val="windowText" lastClr="000000"/>
                  </a:solidFill>
                  <a:ln w="635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wrap="square" rtlCol="0" anchor="ctr">
                    <a:noAutofit/>
                  </a:bodyPr>
                  <a:lstStyle/>
                  <a:p>
                    <a:pPr marL="0" marR="0" lvl="0" indent="0" algn="ctr" defTabSz="4572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游ゴシック" panose="020B0400000000000000" pitchFamily="50" charset="-128"/>
                      <a:cs typeface="+mn-cs"/>
                    </a:endParaRPr>
                  </a:p>
                </p:txBody>
              </p:sp>
            </p:grpSp>
          </p:grpSp>
          <p:grpSp>
            <p:nvGrpSpPr>
              <p:cNvPr id="412" name="グループ化 411">
                <a:extLst>
                  <a:ext uri="{FF2B5EF4-FFF2-40B4-BE49-F238E27FC236}">
                    <a16:creationId xmlns:a16="http://schemas.microsoft.com/office/drawing/2014/main" id="{4D08BB85-B759-4A13-8AE0-EAF345BD3FD9}"/>
                  </a:ext>
                </a:extLst>
              </p:cNvPr>
              <p:cNvGrpSpPr/>
              <p:nvPr/>
            </p:nvGrpSpPr>
            <p:grpSpPr>
              <a:xfrm rot="9900000" flipH="1">
                <a:off x="6509375" y="2312937"/>
                <a:ext cx="328718" cy="298268"/>
                <a:chOff x="291237" y="1759579"/>
                <a:chExt cx="1322030" cy="1199569"/>
              </a:xfrm>
            </p:grpSpPr>
            <p:grpSp>
              <p:nvGrpSpPr>
                <p:cNvPr id="413" name="グループ化 412">
                  <a:extLst>
                    <a:ext uri="{FF2B5EF4-FFF2-40B4-BE49-F238E27FC236}">
                      <a16:creationId xmlns:a16="http://schemas.microsoft.com/office/drawing/2014/main" id="{8D8D5B55-C9BF-4BFB-BF31-535D11D7174A}"/>
                    </a:ext>
                  </a:extLst>
                </p:cNvPr>
                <p:cNvGrpSpPr/>
                <p:nvPr/>
              </p:nvGrpSpPr>
              <p:grpSpPr>
                <a:xfrm rot="20896863">
                  <a:off x="551501" y="2626622"/>
                  <a:ext cx="543069" cy="282617"/>
                  <a:chOff x="706241" y="3965766"/>
                  <a:chExt cx="543069" cy="282617"/>
                </a:xfrm>
              </p:grpSpPr>
              <p:sp>
                <p:nvSpPr>
                  <p:cNvPr id="431" name="フリーフォーム: 図形 430">
                    <a:extLst>
                      <a:ext uri="{FF2B5EF4-FFF2-40B4-BE49-F238E27FC236}">
                        <a16:creationId xmlns:a16="http://schemas.microsoft.com/office/drawing/2014/main" id="{93161797-97D0-4D3D-B6CF-E8950425BC18}"/>
                      </a:ext>
                    </a:extLst>
                  </p:cNvPr>
                  <p:cNvSpPr/>
                  <p:nvPr/>
                </p:nvSpPr>
                <p:spPr>
                  <a:xfrm rot="9145372" flipH="1">
                    <a:off x="706241" y="3984583"/>
                    <a:ext cx="331077" cy="263800"/>
                  </a:xfrm>
                  <a:custGeom>
                    <a:avLst/>
                    <a:gdLst>
                      <a:gd name="connsiteX0" fmla="*/ 167999 w 1174023"/>
                      <a:gd name="connsiteY0" fmla="*/ 0 h 935456"/>
                      <a:gd name="connsiteX1" fmla="*/ 221044 w 1174023"/>
                      <a:gd name="connsiteY1" fmla="*/ 11202 h 935456"/>
                      <a:gd name="connsiteX2" fmla="*/ 177308 w 1174023"/>
                      <a:gd name="connsiteY2" fmla="*/ 180322 h 935456"/>
                      <a:gd name="connsiteX3" fmla="*/ 346676 w 1174023"/>
                      <a:gd name="connsiteY3" fmla="*/ 812413 h 935456"/>
                      <a:gd name="connsiteX4" fmla="*/ 415103 w 1174023"/>
                      <a:gd name="connsiteY4" fmla="*/ 872870 h 935456"/>
                      <a:gd name="connsiteX5" fmla="*/ 416037 w 1174023"/>
                      <a:gd name="connsiteY5" fmla="*/ 872811 h 935456"/>
                      <a:gd name="connsiteX6" fmla="*/ 1174023 w 1174023"/>
                      <a:gd name="connsiteY6" fmla="*/ 872389 h 935456"/>
                      <a:gd name="connsiteX7" fmla="*/ 1174023 w 1174023"/>
                      <a:gd name="connsiteY7" fmla="*/ 935223 h 935456"/>
                      <a:gd name="connsiteX8" fmla="*/ 406417 w 1174023"/>
                      <a:gd name="connsiteY8" fmla="*/ 935456 h 935456"/>
                      <a:gd name="connsiteX9" fmla="*/ 285658 w 1174023"/>
                      <a:gd name="connsiteY9" fmla="*/ 828762 h 935456"/>
                      <a:gd name="connsiteX10" fmla="*/ 112824 w 1174023"/>
                      <a:gd name="connsiteY10" fmla="*/ 183735 h 935456"/>
                      <a:gd name="connsiteX11" fmla="*/ 0 w 1174023"/>
                      <a:gd name="connsiteY11" fmla="*/ 73741 h 935456"/>
                      <a:gd name="connsiteX12" fmla="*/ 39553 w 1174023"/>
                      <a:gd name="connsiteY12" fmla="*/ 36661 h 935456"/>
                      <a:gd name="connsiteX13" fmla="*/ 134563 w 1174023"/>
                      <a:gd name="connsiteY13" fmla="*/ 129289 h 935456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  <a:cxn ang="0">
                        <a:pos x="connsiteX10" y="connsiteY10"/>
                      </a:cxn>
                      <a:cxn ang="0">
                        <a:pos x="connsiteX11" y="connsiteY11"/>
                      </a:cxn>
                      <a:cxn ang="0">
                        <a:pos x="connsiteX12" y="connsiteY12"/>
                      </a:cxn>
                      <a:cxn ang="0">
                        <a:pos x="connsiteX13" y="connsiteY13"/>
                      </a:cxn>
                    </a:cxnLst>
                    <a:rect l="l" t="t" r="r" b="b"/>
                    <a:pathLst>
                      <a:path w="1174023" h="935456">
                        <a:moveTo>
                          <a:pt x="167999" y="0"/>
                        </a:moveTo>
                        <a:lnTo>
                          <a:pt x="221044" y="11202"/>
                        </a:lnTo>
                        <a:lnTo>
                          <a:pt x="177308" y="180322"/>
                        </a:lnTo>
                        <a:lnTo>
                          <a:pt x="346676" y="812413"/>
                        </a:lnTo>
                        <a:cubicBezTo>
                          <a:pt x="355531" y="845460"/>
                          <a:pt x="383221" y="868431"/>
                          <a:pt x="415103" y="872870"/>
                        </a:cubicBezTo>
                        <a:lnTo>
                          <a:pt x="416037" y="872811"/>
                        </a:lnTo>
                        <a:lnTo>
                          <a:pt x="1174023" y="872389"/>
                        </a:lnTo>
                        <a:lnTo>
                          <a:pt x="1174023" y="935223"/>
                        </a:lnTo>
                        <a:lnTo>
                          <a:pt x="406417" y="935456"/>
                        </a:lnTo>
                        <a:cubicBezTo>
                          <a:pt x="350153" y="927623"/>
                          <a:pt x="301286" y="887084"/>
                          <a:pt x="285658" y="828762"/>
                        </a:cubicBezTo>
                        <a:lnTo>
                          <a:pt x="112824" y="183735"/>
                        </a:lnTo>
                        <a:lnTo>
                          <a:pt x="0" y="73741"/>
                        </a:lnTo>
                        <a:lnTo>
                          <a:pt x="39553" y="36661"/>
                        </a:lnTo>
                        <a:lnTo>
                          <a:pt x="134563" y="129289"/>
                        </a:lnTo>
                        <a:close/>
                      </a:path>
                    </a:pathLst>
                  </a:custGeom>
                  <a:solidFill>
                    <a:sysClr val="windowText" lastClr="000000"/>
                  </a:solidFill>
                  <a:ln w="635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wrap="square" rtlCol="0" anchor="ctr">
                    <a:noAutofit/>
                  </a:bodyPr>
                  <a:lstStyle/>
                  <a:p>
                    <a:pPr marL="0" marR="0" lvl="0" indent="0" algn="ctr" defTabSz="4572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dirty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游ゴシック" panose="020B0400000000000000" pitchFamily="50" charset="-128"/>
                      <a:cs typeface="+mn-cs"/>
                    </a:endParaRPr>
                  </a:p>
                </p:txBody>
              </p:sp>
              <p:sp>
                <p:nvSpPr>
                  <p:cNvPr id="432" name="フリーフォーム: 図形 431">
                    <a:extLst>
                      <a:ext uri="{FF2B5EF4-FFF2-40B4-BE49-F238E27FC236}">
                        <a16:creationId xmlns:a16="http://schemas.microsoft.com/office/drawing/2014/main" id="{8618CCE8-8DEA-491C-9904-2CBE1778EBA2}"/>
                      </a:ext>
                    </a:extLst>
                  </p:cNvPr>
                  <p:cNvSpPr/>
                  <p:nvPr/>
                </p:nvSpPr>
                <p:spPr>
                  <a:xfrm rot="2102994" flipH="1" flipV="1">
                    <a:off x="777867" y="3965766"/>
                    <a:ext cx="331077" cy="263800"/>
                  </a:xfrm>
                  <a:custGeom>
                    <a:avLst/>
                    <a:gdLst>
                      <a:gd name="connsiteX0" fmla="*/ 167999 w 1174023"/>
                      <a:gd name="connsiteY0" fmla="*/ 0 h 935456"/>
                      <a:gd name="connsiteX1" fmla="*/ 221044 w 1174023"/>
                      <a:gd name="connsiteY1" fmla="*/ 11202 h 935456"/>
                      <a:gd name="connsiteX2" fmla="*/ 177308 w 1174023"/>
                      <a:gd name="connsiteY2" fmla="*/ 180322 h 935456"/>
                      <a:gd name="connsiteX3" fmla="*/ 346676 w 1174023"/>
                      <a:gd name="connsiteY3" fmla="*/ 812413 h 935456"/>
                      <a:gd name="connsiteX4" fmla="*/ 415103 w 1174023"/>
                      <a:gd name="connsiteY4" fmla="*/ 872870 h 935456"/>
                      <a:gd name="connsiteX5" fmla="*/ 416037 w 1174023"/>
                      <a:gd name="connsiteY5" fmla="*/ 872811 h 935456"/>
                      <a:gd name="connsiteX6" fmla="*/ 1174023 w 1174023"/>
                      <a:gd name="connsiteY6" fmla="*/ 872389 h 935456"/>
                      <a:gd name="connsiteX7" fmla="*/ 1174023 w 1174023"/>
                      <a:gd name="connsiteY7" fmla="*/ 935223 h 935456"/>
                      <a:gd name="connsiteX8" fmla="*/ 406417 w 1174023"/>
                      <a:gd name="connsiteY8" fmla="*/ 935456 h 935456"/>
                      <a:gd name="connsiteX9" fmla="*/ 285658 w 1174023"/>
                      <a:gd name="connsiteY9" fmla="*/ 828762 h 935456"/>
                      <a:gd name="connsiteX10" fmla="*/ 112824 w 1174023"/>
                      <a:gd name="connsiteY10" fmla="*/ 183735 h 935456"/>
                      <a:gd name="connsiteX11" fmla="*/ 0 w 1174023"/>
                      <a:gd name="connsiteY11" fmla="*/ 73741 h 935456"/>
                      <a:gd name="connsiteX12" fmla="*/ 39553 w 1174023"/>
                      <a:gd name="connsiteY12" fmla="*/ 36661 h 935456"/>
                      <a:gd name="connsiteX13" fmla="*/ 134563 w 1174023"/>
                      <a:gd name="connsiteY13" fmla="*/ 129289 h 935456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  <a:cxn ang="0">
                        <a:pos x="connsiteX10" y="connsiteY10"/>
                      </a:cxn>
                      <a:cxn ang="0">
                        <a:pos x="connsiteX11" y="connsiteY11"/>
                      </a:cxn>
                      <a:cxn ang="0">
                        <a:pos x="connsiteX12" y="connsiteY12"/>
                      </a:cxn>
                      <a:cxn ang="0">
                        <a:pos x="connsiteX13" y="connsiteY13"/>
                      </a:cxn>
                    </a:cxnLst>
                    <a:rect l="l" t="t" r="r" b="b"/>
                    <a:pathLst>
                      <a:path w="1174023" h="935456">
                        <a:moveTo>
                          <a:pt x="167999" y="0"/>
                        </a:moveTo>
                        <a:lnTo>
                          <a:pt x="221044" y="11202"/>
                        </a:lnTo>
                        <a:lnTo>
                          <a:pt x="177308" y="180322"/>
                        </a:lnTo>
                        <a:lnTo>
                          <a:pt x="346676" y="812413"/>
                        </a:lnTo>
                        <a:cubicBezTo>
                          <a:pt x="355531" y="845460"/>
                          <a:pt x="383221" y="868431"/>
                          <a:pt x="415103" y="872870"/>
                        </a:cubicBezTo>
                        <a:lnTo>
                          <a:pt x="416037" y="872811"/>
                        </a:lnTo>
                        <a:lnTo>
                          <a:pt x="1174023" y="872389"/>
                        </a:lnTo>
                        <a:lnTo>
                          <a:pt x="1174023" y="935223"/>
                        </a:lnTo>
                        <a:lnTo>
                          <a:pt x="406417" y="935456"/>
                        </a:lnTo>
                        <a:cubicBezTo>
                          <a:pt x="350153" y="927623"/>
                          <a:pt x="301286" y="887084"/>
                          <a:pt x="285658" y="828762"/>
                        </a:cubicBezTo>
                        <a:lnTo>
                          <a:pt x="112824" y="183735"/>
                        </a:lnTo>
                        <a:lnTo>
                          <a:pt x="0" y="73741"/>
                        </a:lnTo>
                        <a:lnTo>
                          <a:pt x="39553" y="36661"/>
                        </a:lnTo>
                        <a:lnTo>
                          <a:pt x="134563" y="129289"/>
                        </a:lnTo>
                        <a:close/>
                      </a:path>
                    </a:pathLst>
                  </a:custGeom>
                  <a:solidFill>
                    <a:sysClr val="windowText" lastClr="000000"/>
                  </a:solidFill>
                  <a:ln w="635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wrap="square" rtlCol="0" anchor="ctr">
                    <a:noAutofit/>
                  </a:bodyPr>
                  <a:lstStyle/>
                  <a:p>
                    <a:pPr marL="0" marR="0" lvl="0" indent="0" algn="ctr" defTabSz="4572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游ゴシック" panose="020B0400000000000000" pitchFamily="50" charset="-128"/>
                      <a:cs typeface="+mn-cs"/>
                    </a:endParaRPr>
                  </a:p>
                </p:txBody>
              </p:sp>
              <p:sp>
                <p:nvSpPr>
                  <p:cNvPr id="433" name="フリーフォーム: 図形 432">
                    <a:extLst>
                      <a:ext uri="{FF2B5EF4-FFF2-40B4-BE49-F238E27FC236}">
                        <a16:creationId xmlns:a16="http://schemas.microsoft.com/office/drawing/2014/main" id="{53629A79-AB7D-4186-AFED-0B2B81837511}"/>
                      </a:ext>
                    </a:extLst>
                  </p:cNvPr>
                  <p:cNvSpPr/>
                  <p:nvPr/>
                </p:nvSpPr>
                <p:spPr>
                  <a:xfrm rot="900000" flipH="1" flipV="1">
                    <a:off x="918234" y="3971728"/>
                    <a:ext cx="331076" cy="263799"/>
                  </a:xfrm>
                  <a:custGeom>
                    <a:avLst/>
                    <a:gdLst>
                      <a:gd name="connsiteX0" fmla="*/ 167999 w 1174023"/>
                      <a:gd name="connsiteY0" fmla="*/ 0 h 935456"/>
                      <a:gd name="connsiteX1" fmla="*/ 221044 w 1174023"/>
                      <a:gd name="connsiteY1" fmla="*/ 11202 h 935456"/>
                      <a:gd name="connsiteX2" fmla="*/ 177308 w 1174023"/>
                      <a:gd name="connsiteY2" fmla="*/ 180322 h 935456"/>
                      <a:gd name="connsiteX3" fmla="*/ 346676 w 1174023"/>
                      <a:gd name="connsiteY3" fmla="*/ 812413 h 935456"/>
                      <a:gd name="connsiteX4" fmla="*/ 415103 w 1174023"/>
                      <a:gd name="connsiteY4" fmla="*/ 872870 h 935456"/>
                      <a:gd name="connsiteX5" fmla="*/ 416037 w 1174023"/>
                      <a:gd name="connsiteY5" fmla="*/ 872811 h 935456"/>
                      <a:gd name="connsiteX6" fmla="*/ 1174023 w 1174023"/>
                      <a:gd name="connsiteY6" fmla="*/ 872389 h 935456"/>
                      <a:gd name="connsiteX7" fmla="*/ 1174023 w 1174023"/>
                      <a:gd name="connsiteY7" fmla="*/ 935223 h 935456"/>
                      <a:gd name="connsiteX8" fmla="*/ 406417 w 1174023"/>
                      <a:gd name="connsiteY8" fmla="*/ 935456 h 935456"/>
                      <a:gd name="connsiteX9" fmla="*/ 285658 w 1174023"/>
                      <a:gd name="connsiteY9" fmla="*/ 828762 h 935456"/>
                      <a:gd name="connsiteX10" fmla="*/ 112824 w 1174023"/>
                      <a:gd name="connsiteY10" fmla="*/ 183735 h 935456"/>
                      <a:gd name="connsiteX11" fmla="*/ 0 w 1174023"/>
                      <a:gd name="connsiteY11" fmla="*/ 73741 h 935456"/>
                      <a:gd name="connsiteX12" fmla="*/ 39553 w 1174023"/>
                      <a:gd name="connsiteY12" fmla="*/ 36661 h 935456"/>
                      <a:gd name="connsiteX13" fmla="*/ 134563 w 1174023"/>
                      <a:gd name="connsiteY13" fmla="*/ 129289 h 935456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  <a:cxn ang="0">
                        <a:pos x="connsiteX10" y="connsiteY10"/>
                      </a:cxn>
                      <a:cxn ang="0">
                        <a:pos x="connsiteX11" y="connsiteY11"/>
                      </a:cxn>
                      <a:cxn ang="0">
                        <a:pos x="connsiteX12" y="connsiteY12"/>
                      </a:cxn>
                      <a:cxn ang="0">
                        <a:pos x="connsiteX13" y="connsiteY13"/>
                      </a:cxn>
                    </a:cxnLst>
                    <a:rect l="l" t="t" r="r" b="b"/>
                    <a:pathLst>
                      <a:path w="1174023" h="935456">
                        <a:moveTo>
                          <a:pt x="167999" y="0"/>
                        </a:moveTo>
                        <a:lnTo>
                          <a:pt x="221044" y="11202"/>
                        </a:lnTo>
                        <a:lnTo>
                          <a:pt x="177308" y="180322"/>
                        </a:lnTo>
                        <a:lnTo>
                          <a:pt x="346676" y="812413"/>
                        </a:lnTo>
                        <a:cubicBezTo>
                          <a:pt x="355531" y="845460"/>
                          <a:pt x="383221" y="868431"/>
                          <a:pt x="415103" y="872870"/>
                        </a:cubicBezTo>
                        <a:lnTo>
                          <a:pt x="416037" y="872811"/>
                        </a:lnTo>
                        <a:lnTo>
                          <a:pt x="1174023" y="872389"/>
                        </a:lnTo>
                        <a:lnTo>
                          <a:pt x="1174023" y="935223"/>
                        </a:lnTo>
                        <a:lnTo>
                          <a:pt x="406417" y="935456"/>
                        </a:lnTo>
                        <a:cubicBezTo>
                          <a:pt x="350153" y="927623"/>
                          <a:pt x="301286" y="887084"/>
                          <a:pt x="285658" y="828762"/>
                        </a:cubicBezTo>
                        <a:lnTo>
                          <a:pt x="112824" y="183735"/>
                        </a:lnTo>
                        <a:lnTo>
                          <a:pt x="0" y="73741"/>
                        </a:lnTo>
                        <a:lnTo>
                          <a:pt x="39553" y="36661"/>
                        </a:lnTo>
                        <a:lnTo>
                          <a:pt x="134563" y="129289"/>
                        </a:lnTo>
                        <a:close/>
                      </a:path>
                    </a:pathLst>
                  </a:custGeom>
                  <a:solidFill>
                    <a:sysClr val="windowText" lastClr="000000"/>
                  </a:solidFill>
                  <a:ln w="635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wrap="square" rtlCol="0" anchor="ctr">
                    <a:noAutofit/>
                  </a:bodyPr>
                  <a:lstStyle/>
                  <a:p>
                    <a:pPr marL="0" marR="0" lvl="0" indent="0" algn="ctr" defTabSz="4572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dirty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游ゴシック" panose="020B0400000000000000" pitchFamily="50" charset="-128"/>
                      <a:cs typeface="+mn-cs"/>
                    </a:endParaRPr>
                  </a:p>
                </p:txBody>
              </p:sp>
            </p:grpSp>
            <p:grpSp>
              <p:nvGrpSpPr>
                <p:cNvPr id="414" name="グループ化 413">
                  <a:extLst>
                    <a:ext uri="{FF2B5EF4-FFF2-40B4-BE49-F238E27FC236}">
                      <a16:creationId xmlns:a16="http://schemas.microsoft.com/office/drawing/2014/main" id="{D255581C-8D37-400B-8720-EADC6B82822F}"/>
                    </a:ext>
                  </a:extLst>
                </p:cNvPr>
                <p:cNvGrpSpPr/>
                <p:nvPr/>
              </p:nvGrpSpPr>
              <p:grpSpPr>
                <a:xfrm rot="16200000">
                  <a:off x="303064" y="1747752"/>
                  <a:ext cx="1199569" cy="1223223"/>
                  <a:chOff x="2872498" y="965600"/>
                  <a:chExt cx="2854468" cy="2910755"/>
                </a:xfrm>
                <a:solidFill>
                  <a:sysClr val="windowText" lastClr="000000">
                    <a:lumMod val="65000"/>
                    <a:lumOff val="35000"/>
                  </a:sysClr>
                </a:solidFill>
              </p:grpSpPr>
              <p:sp>
                <p:nvSpPr>
                  <p:cNvPr id="419" name="フリーフォーム: 図形 418">
                    <a:extLst>
                      <a:ext uri="{FF2B5EF4-FFF2-40B4-BE49-F238E27FC236}">
                        <a16:creationId xmlns:a16="http://schemas.microsoft.com/office/drawing/2014/main" id="{61B4D530-CE51-4421-B8B6-D54B01502693}"/>
                      </a:ext>
                    </a:extLst>
                  </p:cNvPr>
                  <p:cNvSpPr/>
                  <p:nvPr/>
                </p:nvSpPr>
                <p:spPr>
                  <a:xfrm rot="19800000" flipH="1">
                    <a:off x="4637392" y="1530624"/>
                    <a:ext cx="1089574" cy="2088861"/>
                  </a:xfrm>
                  <a:custGeom>
                    <a:avLst/>
                    <a:gdLst>
                      <a:gd name="connsiteX0" fmla="*/ 525493 w 1363754"/>
                      <a:gd name="connsiteY0" fmla="*/ 0 h 830136"/>
                      <a:gd name="connsiteX1" fmla="*/ 819301 w 1363754"/>
                      <a:gd name="connsiteY1" fmla="*/ 70887 h 830136"/>
                      <a:gd name="connsiteX2" fmla="*/ 854917 w 1363754"/>
                      <a:gd name="connsiteY2" fmla="*/ 94098 h 830136"/>
                      <a:gd name="connsiteX3" fmla="*/ 876115 w 1363754"/>
                      <a:gd name="connsiteY3" fmla="*/ 70887 h 830136"/>
                      <a:gd name="connsiteX4" fmla="*/ 1050986 w 1363754"/>
                      <a:gd name="connsiteY4" fmla="*/ 0 h 830136"/>
                      <a:gd name="connsiteX5" fmla="*/ 1363754 w 1363754"/>
                      <a:gd name="connsiteY5" fmla="*/ 415068 h 830136"/>
                      <a:gd name="connsiteX6" fmla="*/ 1050986 w 1363754"/>
                      <a:gd name="connsiteY6" fmla="*/ 830136 h 830136"/>
                      <a:gd name="connsiteX7" fmla="*/ 876115 w 1363754"/>
                      <a:gd name="connsiteY7" fmla="*/ 759249 h 830136"/>
                      <a:gd name="connsiteX8" fmla="*/ 854917 w 1363754"/>
                      <a:gd name="connsiteY8" fmla="*/ 736039 h 830136"/>
                      <a:gd name="connsiteX9" fmla="*/ 819301 w 1363754"/>
                      <a:gd name="connsiteY9" fmla="*/ 759249 h 830136"/>
                      <a:gd name="connsiteX10" fmla="*/ 525493 w 1363754"/>
                      <a:gd name="connsiteY10" fmla="*/ 830136 h 830136"/>
                      <a:gd name="connsiteX11" fmla="*/ 0 w 1363754"/>
                      <a:gd name="connsiteY11" fmla="*/ 415068 h 830136"/>
                      <a:gd name="connsiteX12" fmla="*/ 525493 w 1363754"/>
                      <a:gd name="connsiteY12" fmla="*/ 0 h 830136"/>
                      <a:gd name="connsiteX0" fmla="*/ 525493 w 1363754"/>
                      <a:gd name="connsiteY0" fmla="*/ 0 h 830136"/>
                      <a:gd name="connsiteX1" fmla="*/ 819301 w 1363754"/>
                      <a:gd name="connsiteY1" fmla="*/ 70887 h 830136"/>
                      <a:gd name="connsiteX2" fmla="*/ 854917 w 1363754"/>
                      <a:gd name="connsiteY2" fmla="*/ 94098 h 830136"/>
                      <a:gd name="connsiteX3" fmla="*/ 1050986 w 1363754"/>
                      <a:gd name="connsiteY3" fmla="*/ 0 h 830136"/>
                      <a:gd name="connsiteX4" fmla="*/ 1363754 w 1363754"/>
                      <a:gd name="connsiteY4" fmla="*/ 415068 h 830136"/>
                      <a:gd name="connsiteX5" fmla="*/ 1050986 w 1363754"/>
                      <a:gd name="connsiteY5" fmla="*/ 830136 h 830136"/>
                      <a:gd name="connsiteX6" fmla="*/ 876115 w 1363754"/>
                      <a:gd name="connsiteY6" fmla="*/ 759249 h 830136"/>
                      <a:gd name="connsiteX7" fmla="*/ 854917 w 1363754"/>
                      <a:gd name="connsiteY7" fmla="*/ 736039 h 830136"/>
                      <a:gd name="connsiteX8" fmla="*/ 819301 w 1363754"/>
                      <a:gd name="connsiteY8" fmla="*/ 759249 h 830136"/>
                      <a:gd name="connsiteX9" fmla="*/ 525493 w 1363754"/>
                      <a:gd name="connsiteY9" fmla="*/ 830136 h 830136"/>
                      <a:gd name="connsiteX10" fmla="*/ 0 w 1363754"/>
                      <a:gd name="connsiteY10" fmla="*/ 415068 h 830136"/>
                      <a:gd name="connsiteX11" fmla="*/ 525493 w 1363754"/>
                      <a:gd name="connsiteY11" fmla="*/ 0 h 830136"/>
                      <a:gd name="connsiteX0" fmla="*/ 525493 w 1363754"/>
                      <a:gd name="connsiteY0" fmla="*/ 0 h 830136"/>
                      <a:gd name="connsiteX1" fmla="*/ 819301 w 1363754"/>
                      <a:gd name="connsiteY1" fmla="*/ 70887 h 830136"/>
                      <a:gd name="connsiteX2" fmla="*/ 1050986 w 1363754"/>
                      <a:gd name="connsiteY2" fmla="*/ 0 h 830136"/>
                      <a:gd name="connsiteX3" fmla="*/ 1363754 w 1363754"/>
                      <a:gd name="connsiteY3" fmla="*/ 415068 h 830136"/>
                      <a:gd name="connsiteX4" fmla="*/ 1050986 w 1363754"/>
                      <a:gd name="connsiteY4" fmla="*/ 830136 h 830136"/>
                      <a:gd name="connsiteX5" fmla="*/ 876115 w 1363754"/>
                      <a:gd name="connsiteY5" fmla="*/ 759249 h 830136"/>
                      <a:gd name="connsiteX6" fmla="*/ 854917 w 1363754"/>
                      <a:gd name="connsiteY6" fmla="*/ 736039 h 830136"/>
                      <a:gd name="connsiteX7" fmla="*/ 819301 w 1363754"/>
                      <a:gd name="connsiteY7" fmla="*/ 759249 h 830136"/>
                      <a:gd name="connsiteX8" fmla="*/ 525493 w 1363754"/>
                      <a:gd name="connsiteY8" fmla="*/ 830136 h 830136"/>
                      <a:gd name="connsiteX9" fmla="*/ 0 w 1363754"/>
                      <a:gd name="connsiteY9" fmla="*/ 415068 h 830136"/>
                      <a:gd name="connsiteX10" fmla="*/ 525493 w 1363754"/>
                      <a:gd name="connsiteY10" fmla="*/ 0 h 830136"/>
                      <a:gd name="connsiteX0" fmla="*/ 525493 w 1363754"/>
                      <a:gd name="connsiteY0" fmla="*/ 1682568 h 2512704"/>
                      <a:gd name="connsiteX1" fmla="*/ 1238401 w 1363754"/>
                      <a:gd name="connsiteY1" fmla="*/ 855 h 2512704"/>
                      <a:gd name="connsiteX2" fmla="*/ 1050986 w 1363754"/>
                      <a:gd name="connsiteY2" fmla="*/ 1682568 h 2512704"/>
                      <a:gd name="connsiteX3" fmla="*/ 1363754 w 1363754"/>
                      <a:gd name="connsiteY3" fmla="*/ 2097636 h 2512704"/>
                      <a:gd name="connsiteX4" fmla="*/ 1050986 w 1363754"/>
                      <a:gd name="connsiteY4" fmla="*/ 2512704 h 2512704"/>
                      <a:gd name="connsiteX5" fmla="*/ 876115 w 1363754"/>
                      <a:gd name="connsiteY5" fmla="*/ 2441817 h 2512704"/>
                      <a:gd name="connsiteX6" fmla="*/ 854917 w 1363754"/>
                      <a:gd name="connsiteY6" fmla="*/ 2418607 h 2512704"/>
                      <a:gd name="connsiteX7" fmla="*/ 819301 w 1363754"/>
                      <a:gd name="connsiteY7" fmla="*/ 2441817 h 2512704"/>
                      <a:gd name="connsiteX8" fmla="*/ 525493 w 1363754"/>
                      <a:gd name="connsiteY8" fmla="*/ 2512704 h 2512704"/>
                      <a:gd name="connsiteX9" fmla="*/ 0 w 1363754"/>
                      <a:gd name="connsiteY9" fmla="*/ 2097636 h 2512704"/>
                      <a:gd name="connsiteX10" fmla="*/ 525493 w 1363754"/>
                      <a:gd name="connsiteY10" fmla="*/ 1682568 h 2512704"/>
                      <a:gd name="connsiteX0" fmla="*/ 376672 w 1367333"/>
                      <a:gd name="connsiteY0" fmla="*/ 1244702 h 2512988"/>
                      <a:gd name="connsiteX1" fmla="*/ 1241980 w 1367333"/>
                      <a:gd name="connsiteY1" fmla="*/ 1139 h 2512988"/>
                      <a:gd name="connsiteX2" fmla="*/ 1054565 w 1367333"/>
                      <a:gd name="connsiteY2" fmla="*/ 1682852 h 2512988"/>
                      <a:gd name="connsiteX3" fmla="*/ 1367333 w 1367333"/>
                      <a:gd name="connsiteY3" fmla="*/ 2097920 h 2512988"/>
                      <a:gd name="connsiteX4" fmla="*/ 1054565 w 1367333"/>
                      <a:gd name="connsiteY4" fmla="*/ 2512988 h 2512988"/>
                      <a:gd name="connsiteX5" fmla="*/ 879694 w 1367333"/>
                      <a:gd name="connsiteY5" fmla="*/ 2442101 h 2512988"/>
                      <a:gd name="connsiteX6" fmla="*/ 858496 w 1367333"/>
                      <a:gd name="connsiteY6" fmla="*/ 2418891 h 2512988"/>
                      <a:gd name="connsiteX7" fmla="*/ 822880 w 1367333"/>
                      <a:gd name="connsiteY7" fmla="*/ 2442101 h 2512988"/>
                      <a:gd name="connsiteX8" fmla="*/ 529072 w 1367333"/>
                      <a:gd name="connsiteY8" fmla="*/ 2512988 h 2512988"/>
                      <a:gd name="connsiteX9" fmla="*/ 3579 w 1367333"/>
                      <a:gd name="connsiteY9" fmla="*/ 2097920 h 2512988"/>
                      <a:gd name="connsiteX10" fmla="*/ 376672 w 1367333"/>
                      <a:gd name="connsiteY10" fmla="*/ 1244702 h 2512988"/>
                      <a:gd name="connsiteX0" fmla="*/ 375471 w 1366132"/>
                      <a:gd name="connsiteY0" fmla="*/ 1245149 h 2513435"/>
                      <a:gd name="connsiteX1" fmla="*/ 1240779 w 1366132"/>
                      <a:gd name="connsiteY1" fmla="*/ 1586 h 2513435"/>
                      <a:gd name="connsiteX2" fmla="*/ 1053364 w 1366132"/>
                      <a:gd name="connsiteY2" fmla="*/ 1683299 h 2513435"/>
                      <a:gd name="connsiteX3" fmla="*/ 1366132 w 1366132"/>
                      <a:gd name="connsiteY3" fmla="*/ 2098367 h 2513435"/>
                      <a:gd name="connsiteX4" fmla="*/ 1053364 w 1366132"/>
                      <a:gd name="connsiteY4" fmla="*/ 2513435 h 2513435"/>
                      <a:gd name="connsiteX5" fmla="*/ 878493 w 1366132"/>
                      <a:gd name="connsiteY5" fmla="*/ 2442548 h 2513435"/>
                      <a:gd name="connsiteX6" fmla="*/ 857295 w 1366132"/>
                      <a:gd name="connsiteY6" fmla="*/ 2419338 h 2513435"/>
                      <a:gd name="connsiteX7" fmla="*/ 821679 w 1366132"/>
                      <a:gd name="connsiteY7" fmla="*/ 2442548 h 2513435"/>
                      <a:gd name="connsiteX8" fmla="*/ 527871 w 1366132"/>
                      <a:gd name="connsiteY8" fmla="*/ 2513435 h 2513435"/>
                      <a:gd name="connsiteX9" fmla="*/ 2378 w 1366132"/>
                      <a:gd name="connsiteY9" fmla="*/ 2098367 h 2513435"/>
                      <a:gd name="connsiteX10" fmla="*/ 375471 w 1366132"/>
                      <a:gd name="connsiteY10" fmla="*/ 1245149 h 2513435"/>
                      <a:gd name="connsiteX0" fmla="*/ 286828 w 1372739"/>
                      <a:gd name="connsiteY0" fmla="*/ 1188101 h 2513537"/>
                      <a:gd name="connsiteX1" fmla="*/ 1247386 w 1372739"/>
                      <a:gd name="connsiteY1" fmla="*/ 1688 h 2513537"/>
                      <a:gd name="connsiteX2" fmla="*/ 1059971 w 1372739"/>
                      <a:gd name="connsiteY2" fmla="*/ 1683401 h 2513537"/>
                      <a:gd name="connsiteX3" fmla="*/ 1372739 w 1372739"/>
                      <a:gd name="connsiteY3" fmla="*/ 2098469 h 2513537"/>
                      <a:gd name="connsiteX4" fmla="*/ 1059971 w 1372739"/>
                      <a:gd name="connsiteY4" fmla="*/ 2513537 h 2513537"/>
                      <a:gd name="connsiteX5" fmla="*/ 885100 w 1372739"/>
                      <a:gd name="connsiteY5" fmla="*/ 2442650 h 2513537"/>
                      <a:gd name="connsiteX6" fmla="*/ 863902 w 1372739"/>
                      <a:gd name="connsiteY6" fmla="*/ 2419440 h 2513537"/>
                      <a:gd name="connsiteX7" fmla="*/ 828286 w 1372739"/>
                      <a:gd name="connsiteY7" fmla="*/ 2442650 h 2513537"/>
                      <a:gd name="connsiteX8" fmla="*/ 534478 w 1372739"/>
                      <a:gd name="connsiteY8" fmla="*/ 2513537 h 2513537"/>
                      <a:gd name="connsiteX9" fmla="*/ 8985 w 1372739"/>
                      <a:gd name="connsiteY9" fmla="*/ 2098469 h 2513537"/>
                      <a:gd name="connsiteX10" fmla="*/ 286828 w 1372739"/>
                      <a:gd name="connsiteY10" fmla="*/ 1188101 h 2513537"/>
                      <a:gd name="connsiteX0" fmla="*/ 286828 w 1372897"/>
                      <a:gd name="connsiteY0" fmla="*/ 1188101 h 2513537"/>
                      <a:gd name="connsiteX1" fmla="*/ 1247386 w 1372897"/>
                      <a:gd name="connsiteY1" fmla="*/ 1688 h 2513537"/>
                      <a:gd name="connsiteX2" fmla="*/ 1104421 w 1372897"/>
                      <a:gd name="connsiteY2" fmla="*/ 1245251 h 2513537"/>
                      <a:gd name="connsiteX3" fmla="*/ 1372739 w 1372897"/>
                      <a:gd name="connsiteY3" fmla="*/ 2098469 h 2513537"/>
                      <a:gd name="connsiteX4" fmla="*/ 1059971 w 1372897"/>
                      <a:gd name="connsiteY4" fmla="*/ 2513537 h 2513537"/>
                      <a:gd name="connsiteX5" fmla="*/ 885100 w 1372897"/>
                      <a:gd name="connsiteY5" fmla="*/ 2442650 h 2513537"/>
                      <a:gd name="connsiteX6" fmla="*/ 863902 w 1372897"/>
                      <a:gd name="connsiteY6" fmla="*/ 2419440 h 2513537"/>
                      <a:gd name="connsiteX7" fmla="*/ 828286 w 1372897"/>
                      <a:gd name="connsiteY7" fmla="*/ 2442650 h 2513537"/>
                      <a:gd name="connsiteX8" fmla="*/ 534478 w 1372897"/>
                      <a:gd name="connsiteY8" fmla="*/ 2513537 h 2513537"/>
                      <a:gd name="connsiteX9" fmla="*/ 8985 w 1372897"/>
                      <a:gd name="connsiteY9" fmla="*/ 2098469 h 2513537"/>
                      <a:gd name="connsiteX10" fmla="*/ 286828 w 1372897"/>
                      <a:gd name="connsiteY10" fmla="*/ 1188101 h 2513537"/>
                      <a:gd name="connsiteX0" fmla="*/ 286828 w 1372901"/>
                      <a:gd name="connsiteY0" fmla="*/ 1188101 h 2513537"/>
                      <a:gd name="connsiteX1" fmla="*/ 1247386 w 1372901"/>
                      <a:gd name="connsiteY1" fmla="*/ 1688 h 2513537"/>
                      <a:gd name="connsiteX2" fmla="*/ 1104421 w 1372901"/>
                      <a:gd name="connsiteY2" fmla="*/ 1245251 h 2513537"/>
                      <a:gd name="connsiteX3" fmla="*/ 1372739 w 1372901"/>
                      <a:gd name="connsiteY3" fmla="*/ 2098469 h 2513537"/>
                      <a:gd name="connsiteX4" fmla="*/ 1059971 w 1372901"/>
                      <a:gd name="connsiteY4" fmla="*/ 2513537 h 2513537"/>
                      <a:gd name="connsiteX5" fmla="*/ 885100 w 1372901"/>
                      <a:gd name="connsiteY5" fmla="*/ 2442650 h 2513537"/>
                      <a:gd name="connsiteX6" fmla="*/ 863902 w 1372901"/>
                      <a:gd name="connsiteY6" fmla="*/ 2419440 h 2513537"/>
                      <a:gd name="connsiteX7" fmla="*/ 828286 w 1372901"/>
                      <a:gd name="connsiteY7" fmla="*/ 2442650 h 2513537"/>
                      <a:gd name="connsiteX8" fmla="*/ 534478 w 1372901"/>
                      <a:gd name="connsiteY8" fmla="*/ 2513537 h 2513537"/>
                      <a:gd name="connsiteX9" fmla="*/ 8985 w 1372901"/>
                      <a:gd name="connsiteY9" fmla="*/ 2098469 h 2513537"/>
                      <a:gd name="connsiteX10" fmla="*/ 286828 w 1372901"/>
                      <a:gd name="connsiteY10" fmla="*/ 1188101 h 2513537"/>
                      <a:gd name="connsiteX0" fmla="*/ 286828 w 1372901"/>
                      <a:gd name="connsiteY0" fmla="*/ 1188587 h 2514023"/>
                      <a:gd name="connsiteX1" fmla="*/ 1247386 w 1372901"/>
                      <a:gd name="connsiteY1" fmla="*/ 2174 h 2514023"/>
                      <a:gd name="connsiteX2" fmla="*/ 1104421 w 1372901"/>
                      <a:gd name="connsiteY2" fmla="*/ 1245737 h 2514023"/>
                      <a:gd name="connsiteX3" fmla="*/ 1372739 w 1372901"/>
                      <a:gd name="connsiteY3" fmla="*/ 2098955 h 2514023"/>
                      <a:gd name="connsiteX4" fmla="*/ 1059971 w 1372901"/>
                      <a:gd name="connsiteY4" fmla="*/ 2514023 h 2514023"/>
                      <a:gd name="connsiteX5" fmla="*/ 885100 w 1372901"/>
                      <a:gd name="connsiteY5" fmla="*/ 2443136 h 2514023"/>
                      <a:gd name="connsiteX6" fmla="*/ 863902 w 1372901"/>
                      <a:gd name="connsiteY6" fmla="*/ 2419926 h 2514023"/>
                      <a:gd name="connsiteX7" fmla="*/ 828286 w 1372901"/>
                      <a:gd name="connsiteY7" fmla="*/ 2443136 h 2514023"/>
                      <a:gd name="connsiteX8" fmla="*/ 534478 w 1372901"/>
                      <a:gd name="connsiteY8" fmla="*/ 2514023 h 2514023"/>
                      <a:gd name="connsiteX9" fmla="*/ 8985 w 1372901"/>
                      <a:gd name="connsiteY9" fmla="*/ 2098955 h 2514023"/>
                      <a:gd name="connsiteX10" fmla="*/ 286828 w 1372901"/>
                      <a:gd name="connsiteY10" fmla="*/ 1188587 h 2514023"/>
                      <a:gd name="connsiteX0" fmla="*/ 286828 w 1374263"/>
                      <a:gd name="connsiteY0" fmla="*/ 1186669 h 2512105"/>
                      <a:gd name="connsiteX1" fmla="*/ 1247386 w 1374263"/>
                      <a:gd name="connsiteY1" fmla="*/ 256 h 2512105"/>
                      <a:gd name="connsiteX2" fmla="*/ 1180621 w 1374263"/>
                      <a:gd name="connsiteY2" fmla="*/ 1288269 h 2512105"/>
                      <a:gd name="connsiteX3" fmla="*/ 1372739 w 1374263"/>
                      <a:gd name="connsiteY3" fmla="*/ 2097037 h 2512105"/>
                      <a:gd name="connsiteX4" fmla="*/ 1059971 w 1374263"/>
                      <a:gd name="connsiteY4" fmla="*/ 2512105 h 2512105"/>
                      <a:gd name="connsiteX5" fmla="*/ 885100 w 1374263"/>
                      <a:gd name="connsiteY5" fmla="*/ 2441218 h 2512105"/>
                      <a:gd name="connsiteX6" fmla="*/ 863902 w 1374263"/>
                      <a:gd name="connsiteY6" fmla="*/ 2418008 h 2512105"/>
                      <a:gd name="connsiteX7" fmla="*/ 828286 w 1374263"/>
                      <a:gd name="connsiteY7" fmla="*/ 2441218 h 2512105"/>
                      <a:gd name="connsiteX8" fmla="*/ 534478 w 1374263"/>
                      <a:gd name="connsiteY8" fmla="*/ 2512105 h 2512105"/>
                      <a:gd name="connsiteX9" fmla="*/ 8985 w 1374263"/>
                      <a:gd name="connsiteY9" fmla="*/ 2097037 h 2512105"/>
                      <a:gd name="connsiteX10" fmla="*/ 286828 w 1374263"/>
                      <a:gd name="connsiteY10" fmla="*/ 1186669 h 2512105"/>
                      <a:gd name="connsiteX0" fmla="*/ 286828 w 1374173"/>
                      <a:gd name="connsiteY0" fmla="*/ 1186669 h 2512105"/>
                      <a:gd name="connsiteX1" fmla="*/ 1247386 w 1374173"/>
                      <a:gd name="connsiteY1" fmla="*/ 256 h 2512105"/>
                      <a:gd name="connsiteX2" fmla="*/ 1180621 w 1374173"/>
                      <a:gd name="connsiteY2" fmla="*/ 1288269 h 2512105"/>
                      <a:gd name="connsiteX3" fmla="*/ 1372739 w 1374173"/>
                      <a:gd name="connsiteY3" fmla="*/ 2097037 h 2512105"/>
                      <a:gd name="connsiteX4" fmla="*/ 1059971 w 1374173"/>
                      <a:gd name="connsiteY4" fmla="*/ 2512105 h 2512105"/>
                      <a:gd name="connsiteX5" fmla="*/ 885100 w 1374173"/>
                      <a:gd name="connsiteY5" fmla="*/ 2441218 h 2512105"/>
                      <a:gd name="connsiteX6" fmla="*/ 863902 w 1374173"/>
                      <a:gd name="connsiteY6" fmla="*/ 2418008 h 2512105"/>
                      <a:gd name="connsiteX7" fmla="*/ 828286 w 1374173"/>
                      <a:gd name="connsiteY7" fmla="*/ 2441218 h 2512105"/>
                      <a:gd name="connsiteX8" fmla="*/ 534478 w 1374173"/>
                      <a:gd name="connsiteY8" fmla="*/ 2512105 h 2512105"/>
                      <a:gd name="connsiteX9" fmla="*/ 8985 w 1374173"/>
                      <a:gd name="connsiteY9" fmla="*/ 2097037 h 2512105"/>
                      <a:gd name="connsiteX10" fmla="*/ 286828 w 1374173"/>
                      <a:gd name="connsiteY10" fmla="*/ 1186669 h 2512105"/>
                      <a:gd name="connsiteX0" fmla="*/ 286828 w 1375902"/>
                      <a:gd name="connsiteY0" fmla="*/ 1186639 h 2512075"/>
                      <a:gd name="connsiteX1" fmla="*/ 1247386 w 1375902"/>
                      <a:gd name="connsiteY1" fmla="*/ 226 h 2512075"/>
                      <a:gd name="connsiteX2" fmla="*/ 1225071 w 1375902"/>
                      <a:gd name="connsiteY2" fmla="*/ 1281889 h 2512075"/>
                      <a:gd name="connsiteX3" fmla="*/ 1372739 w 1375902"/>
                      <a:gd name="connsiteY3" fmla="*/ 2097007 h 2512075"/>
                      <a:gd name="connsiteX4" fmla="*/ 1059971 w 1375902"/>
                      <a:gd name="connsiteY4" fmla="*/ 2512075 h 2512075"/>
                      <a:gd name="connsiteX5" fmla="*/ 885100 w 1375902"/>
                      <a:gd name="connsiteY5" fmla="*/ 2441188 h 2512075"/>
                      <a:gd name="connsiteX6" fmla="*/ 863902 w 1375902"/>
                      <a:gd name="connsiteY6" fmla="*/ 2417978 h 2512075"/>
                      <a:gd name="connsiteX7" fmla="*/ 828286 w 1375902"/>
                      <a:gd name="connsiteY7" fmla="*/ 2441188 h 2512075"/>
                      <a:gd name="connsiteX8" fmla="*/ 534478 w 1375902"/>
                      <a:gd name="connsiteY8" fmla="*/ 2512075 h 2512075"/>
                      <a:gd name="connsiteX9" fmla="*/ 8985 w 1375902"/>
                      <a:gd name="connsiteY9" fmla="*/ 2097007 h 2512075"/>
                      <a:gd name="connsiteX10" fmla="*/ 286828 w 1375902"/>
                      <a:gd name="connsiteY10" fmla="*/ 1186639 h 2512075"/>
                      <a:gd name="connsiteX0" fmla="*/ 286828 w 1376402"/>
                      <a:gd name="connsiteY0" fmla="*/ 1186639 h 2512075"/>
                      <a:gd name="connsiteX1" fmla="*/ 1247386 w 1376402"/>
                      <a:gd name="connsiteY1" fmla="*/ 226 h 2512075"/>
                      <a:gd name="connsiteX2" fmla="*/ 1225071 w 1376402"/>
                      <a:gd name="connsiteY2" fmla="*/ 1281889 h 2512075"/>
                      <a:gd name="connsiteX3" fmla="*/ 1372739 w 1376402"/>
                      <a:gd name="connsiteY3" fmla="*/ 2097007 h 2512075"/>
                      <a:gd name="connsiteX4" fmla="*/ 1059971 w 1376402"/>
                      <a:gd name="connsiteY4" fmla="*/ 2512075 h 2512075"/>
                      <a:gd name="connsiteX5" fmla="*/ 885100 w 1376402"/>
                      <a:gd name="connsiteY5" fmla="*/ 2441188 h 2512075"/>
                      <a:gd name="connsiteX6" fmla="*/ 863902 w 1376402"/>
                      <a:gd name="connsiteY6" fmla="*/ 2417978 h 2512075"/>
                      <a:gd name="connsiteX7" fmla="*/ 828286 w 1376402"/>
                      <a:gd name="connsiteY7" fmla="*/ 2441188 h 2512075"/>
                      <a:gd name="connsiteX8" fmla="*/ 534478 w 1376402"/>
                      <a:gd name="connsiteY8" fmla="*/ 2512075 h 2512075"/>
                      <a:gd name="connsiteX9" fmla="*/ 8985 w 1376402"/>
                      <a:gd name="connsiteY9" fmla="*/ 2097007 h 2512075"/>
                      <a:gd name="connsiteX10" fmla="*/ 286828 w 1376402"/>
                      <a:gd name="connsiteY10" fmla="*/ 1186639 h 2512075"/>
                      <a:gd name="connsiteX0" fmla="*/ 286828 w 1373265"/>
                      <a:gd name="connsiteY0" fmla="*/ 1186639 h 2512075"/>
                      <a:gd name="connsiteX1" fmla="*/ 1247386 w 1373265"/>
                      <a:gd name="connsiteY1" fmla="*/ 226 h 2512075"/>
                      <a:gd name="connsiteX2" fmla="*/ 1225071 w 1373265"/>
                      <a:gd name="connsiteY2" fmla="*/ 1281889 h 2512075"/>
                      <a:gd name="connsiteX3" fmla="*/ 1372739 w 1373265"/>
                      <a:gd name="connsiteY3" fmla="*/ 2097007 h 2512075"/>
                      <a:gd name="connsiteX4" fmla="*/ 1059971 w 1373265"/>
                      <a:gd name="connsiteY4" fmla="*/ 2512075 h 2512075"/>
                      <a:gd name="connsiteX5" fmla="*/ 885100 w 1373265"/>
                      <a:gd name="connsiteY5" fmla="*/ 2441188 h 2512075"/>
                      <a:gd name="connsiteX6" fmla="*/ 863902 w 1373265"/>
                      <a:gd name="connsiteY6" fmla="*/ 2417978 h 2512075"/>
                      <a:gd name="connsiteX7" fmla="*/ 828286 w 1373265"/>
                      <a:gd name="connsiteY7" fmla="*/ 2441188 h 2512075"/>
                      <a:gd name="connsiteX8" fmla="*/ 534478 w 1373265"/>
                      <a:gd name="connsiteY8" fmla="*/ 2512075 h 2512075"/>
                      <a:gd name="connsiteX9" fmla="*/ 8985 w 1373265"/>
                      <a:gd name="connsiteY9" fmla="*/ 2097007 h 2512075"/>
                      <a:gd name="connsiteX10" fmla="*/ 286828 w 1373265"/>
                      <a:gd name="connsiteY10" fmla="*/ 1186639 h 2512075"/>
                      <a:gd name="connsiteX0" fmla="*/ 286839 w 1373276"/>
                      <a:gd name="connsiteY0" fmla="*/ 1313607 h 2639043"/>
                      <a:gd name="connsiteX1" fmla="*/ 1310897 w 1373276"/>
                      <a:gd name="connsiteY1" fmla="*/ 194 h 2639043"/>
                      <a:gd name="connsiteX2" fmla="*/ 1225082 w 1373276"/>
                      <a:gd name="connsiteY2" fmla="*/ 1408857 h 2639043"/>
                      <a:gd name="connsiteX3" fmla="*/ 1372750 w 1373276"/>
                      <a:gd name="connsiteY3" fmla="*/ 2223975 h 2639043"/>
                      <a:gd name="connsiteX4" fmla="*/ 1059982 w 1373276"/>
                      <a:gd name="connsiteY4" fmla="*/ 2639043 h 2639043"/>
                      <a:gd name="connsiteX5" fmla="*/ 885111 w 1373276"/>
                      <a:gd name="connsiteY5" fmla="*/ 2568156 h 2639043"/>
                      <a:gd name="connsiteX6" fmla="*/ 863913 w 1373276"/>
                      <a:gd name="connsiteY6" fmla="*/ 2544946 h 2639043"/>
                      <a:gd name="connsiteX7" fmla="*/ 828297 w 1373276"/>
                      <a:gd name="connsiteY7" fmla="*/ 2568156 h 2639043"/>
                      <a:gd name="connsiteX8" fmla="*/ 534489 w 1373276"/>
                      <a:gd name="connsiteY8" fmla="*/ 2639043 h 2639043"/>
                      <a:gd name="connsiteX9" fmla="*/ 8996 w 1373276"/>
                      <a:gd name="connsiteY9" fmla="*/ 2223975 h 2639043"/>
                      <a:gd name="connsiteX10" fmla="*/ 286839 w 1373276"/>
                      <a:gd name="connsiteY10" fmla="*/ 1313607 h 2639043"/>
                      <a:gd name="connsiteX0" fmla="*/ 270129 w 1375616"/>
                      <a:gd name="connsiteY0" fmla="*/ 1300965 h 2639101"/>
                      <a:gd name="connsiteX1" fmla="*/ 1313237 w 1375616"/>
                      <a:gd name="connsiteY1" fmla="*/ 252 h 2639101"/>
                      <a:gd name="connsiteX2" fmla="*/ 1227422 w 1375616"/>
                      <a:gd name="connsiteY2" fmla="*/ 1408915 h 2639101"/>
                      <a:gd name="connsiteX3" fmla="*/ 1375090 w 1375616"/>
                      <a:gd name="connsiteY3" fmla="*/ 2224033 h 2639101"/>
                      <a:gd name="connsiteX4" fmla="*/ 1062322 w 1375616"/>
                      <a:gd name="connsiteY4" fmla="*/ 2639101 h 2639101"/>
                      <a:gd name="connsiteX5" fmla="*/ 887451 w 1375616"/>
                      <a:gd name="connsiteY5" fmla="*/ 2568214 h 2639101"/>
                      <a:gd name="connsiteX6" fmla="*/ 866253 w 1375616"/>
                      <a:gd name="connsiteY6" fmla="*/ 2545004 h 2639101"/>
                      <a:gd name="connsiteX7" fmla="*/ 830637 w 1375616"/>
                      <a:gd name="connsiteY7" fmla="*/ 2568214 h 2639101"/>
                      <a:gd name="connsiteX8" fmla="*/ 536829 w 1375616"/>
                      <a:gd name="connsiteY8" fmla="*/ 2639101 h 2639101"/>
                      <a:gd name="connsiteX9" fmla="*/ 11336 w 1375616"/>
                      <a:gd name="connsiteY9" fmla="*/ 2224033 h 2639101"/>
                      <a:gd name="connsiteX10" fmla="*/ 270129 w 1375616"/>
                      <a:gd name="connsiteY10" fmla="*/ 1300965 h 2639101"/>
                      <a:gd name="connsiteX0" fmla="*/ 271106 w 1376593"/>
                      <a:gd name="connsiteY0" fmla="*/ 1300983 h 2639119"/>
                      <a:gd name="connsiteX1" fmla="*/ 1314214 w 1376593"/>
                      <a:gd name="connsiteY1" fmla="*/ 270 h 2639119"/>
                      <a:gd name="connsiteX2" fmla="*/ 1228399 w 1376593"/>
                      <a:gd name="connsiteY2" fmla="*/ 1408933 h 2639119"/>
                      <a:gd name="connsiteX3" fmla="*/ 1376067 w 1376593"/>
                      <a:gd name="connsiteY3" fmla="*/ 2224051 h 2639119"/>
                      <a:gd name="connsiteX4" fmla="*/ 1063299 w 1376593"/>
                      <a:gd name="connsiteY4" fmla="*/ 2639119 h 2639119"/>
                      <a:gd name="connsiteX5" fmla="*/ 888428 w 1376593"/>
                      <a:gd name="connsiteY5" fmla="*/ 2568232 h 2639119"/>
                      <a:gd name="connsiteX6" fmla="*/ 867230 w 1376593"/>
                      <a:gd name="connsiteY6" fmla="*/ 2545022 h 2639119"/>
                      <a:gd name="connsiteX7" fmla="*/ 831614 w 1376593"/>
                      <a:gd name="connsiteY7" fmla="*/ 2568232 h 2639119"/>
                      <a:gd name="connsiteX8" fmla="*/ 537806 w 1376593"/>
                      <a:gd name="connsiteY8" fmla="*/ 2639119 h 2639119"/>
                      <a:gd name="connsiteX9" fmla="*/ 12313 w 1376593"/>
                      <a:gd name="connsiteY9" fmla="*/ 2224051 h 2639119"/>
                      <a:gd name="connsiteX10" fmla="*/ 271106 w 1376593"/>
                      <a:gd name="connsiteY10" fmla="*/ 1300983 h 2639119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  <a:cxn ang="0">
                        <a:pos x="connsiteX10" y="connsiteY10"/>
                      </a:cxn>
                    </a:cxnLst>
                    <a:rect l="l" t="t" r="r" b="b"/>
                    <a:pathLst>
                      <a:path w="1376593" h="2639119">
                        <a:moveTo>
                          <a:pt x="271106" y="1300983"/>
                        </a:moveTo>
                        <a:cubicBezTo>
                          <a:pt x="500789" y="866853"/>
                          <a:pt x="1154665" y="-17722"/>
                          <a:pt x="1314214" y="270"/>
                        </a:cubicBezTo>
                        <a:cubicBezTo>
                          <a:pt x="1473763" y="18262"/>
                          <a:pt x="1218090" y="1038303"/>
                          <a:pt x="1228399" y="1408933"/>
                        </a:cubicBezTo>
                        <a:cubicBezTo>
                          <a:pt x="1238708" y="1779563"/>
                          <a:pt x="1365484" y="1999970"/>
                          <a:pt x="1376067" y="2224051"/>
                        </a:cubicBezTo>
                        <a:cubicBezTo>
                          <a:pt x="1386650" y="2448132"/>
                          <a:pt x="1236036" y="2639119"/>
                          <a:pt x="1063299" y="2639119"/>
                        </a:cubicBezTo>
                        <a:cubicBezTo>
                          <a:pt x="998523" y="2639119"/>
                          <a:pt x="938346" y="2612987"/>
                          <a:pt x="888428" y="2568232"/>
                        </a:cubicBezTo>
                        <a:lnTo>
                          <a:pt x="867230" y="2545022"/>
                        </a:lnTo>
                        <a:lnTo>
                          <a:pt x="831614" y="2568232"/>
                        </a:lnTo>
                        <a:cubicBezTo>
                          <a:pt x="747745" y="2612987"/>
                          <a:pt x="646639" y="2639119"/>
                          <a:pt x="537806" y="2639119"/>
                        </a:cubicBezTo>
                        <a:cubicBezTo>
                          <a:pt x="247584" y="2639119"/>
                          <a:pt x="56763" y="2447074"/>
                          <a:pt x="12313" y="2224051"/>
                        </a:cubicBezTo>
                        <a:cubicBezTo>
                          <a:pt x="-32137" y="2001028"/>
                          <a:pt x="41423" y="1735113"/>
                          <a:pt x="271106" y="1300983"/>
                        </a:cubicBezTo>
                        <a:close/>
                      </a:path>
                    </a:pathLst>
                  </a:custGeom>
                  <a:solidFill>
                    <a:srgbClr val="DEEBF7">
                      <a:alpha val="50196"/>
                    </a:srgbClr>
                  </a:solidFill>
                  <a:ln w="6350" cap="flat" cmpd="sng" algn="ctr">
                    <a:solidFill>
                      <a:srgbClr val="00B0F0">
                        <a:alpha val="50000"/>
                      </a:srgbClr>
                    </a:solidFill>
                    <a:prstDash val="solid"/>
                    <a:miter lim="800000"/>
                  </a:ln>
                  <a:effectLst/>
                </p:spPr>
                <p:txBody>
                  <a:bodyPr wrap="square" rtlCol="0" anchor="ctr">
                    <a:noAutofit/>
                  </a:bodyPr>
                  <a:lstStyle/>
                  <a:p>
                    <a:pPr marL="0" marR="0" lvl="0" indent="0" algn="ctr" defTabSz="4572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游ゴシック" panose="020B0400000000000000" pitchFamily="50" charset="-128"/>
                      <a:cs typeface="+mn-cs"/>
                    </a:endParaRPr>
                  </a:p>
                </p:txBody>
              </p:sp>
              <p:sp>
                <p:nvSpPr>
                  <p:cNvPr id="420" name="フリーフォーム: 図形 419">
                    <a:extLst>
                      <a:ext uri="{FF2B5EF4-FFF2-40B4-BE49-F238E27FC236}">
                        <a16:creationId xmlns:a16="http://schemas.microsoft.com/office/drawing/2014/main" id="{920BC22E-1B24-4BD2-9E58-3036EB8D8B28}"/>
                      </a:ext>
                    </a:extLst>
                  </p:cNvPr>
                  <p:cNvSpPr/>
                  <p:nvPr/>
                </p:nvSpPr>
                <p:spPr>
                  <a:xfrm rot="4500000" flipH="1">
                    <a:off x="4258561" y="1486947"/>
                    <a:ext cx="662413" cy="452013"/>
                  </a:xfrm>
                  <a:custGeom>
                    <a:avLst/>
                    <a:gdLst>
                      <a:gd name="connsiteX0" fmla="*/ 71597 w 662413"/>
                      <a:gd name="connsiteY0" fmla="*/ 5872 h 452013"/>
                      <a:gd name="connsiteX1" fmla="*/ 117227 w 662413"/>
                      <a:gd name="connsiteY1" fmla="*/ 0 h 452013"/>
                      <a:gd name="connsiteX2" fmla="*/ 225242 w 662413"/>
                      <a:gd name="connsiteY2" fmla="*/ 45634 h 452013"/>
                      <a:gd name="connsiteX3" fmla="*/ 226939 w 662413"/>
                      <a:gd name="connsiteY3" fmla="*/ 50994 h 452013"/>
                      <a:gd name="connsiteX4" fmla="*/ 292718 w 662413"/>
                      <a:gd name="connsiteY4" fmla="*/ 60237 h 452013"/>
                      <a:gd name="connsiteX5" fmla="*/ 662413 w 662413"/>
                      <a:gd name="connsiteY5" fmla="*/ 441303 h 452013"/>
                      <a:gd name="connsiteX6" fmla="*/ 608000 w 662413"/>
                      <a:gd name="connsiteY6" fmla="*/ 452013 h 452013"/>
                      <a:gd name="connsiteX7" fmla="*/ 280370 w 662413"/>
                      <a:gd name="connsiteY7" fmla="*/ 114305 h 452013"/>
                      <a:gd name="connsiteX8" fmla="*/ 222703 w 662413"/>
                      <a:gd name="connsiteY8" fmla="*/ 106201 h 452013"/>
                      <a:gd name="connsiteX9" fmla="*/ 200119 w 662413"/>
                      <a:gd name="connsiteY9" fmla="*/ 127552 h 452013"/>
                      <a:gd name="connsiteX10" fmla="*/ 117227 w 662413"/>
                      <a:gd name="connsiteY10" fmla="*/ 149436 h 452013"/>
                      <a:gd name="connsiteX11" fmla="*/ 0 w 662413"/>
                      <a:gd name="connsiteY11" fmla="*/ 74718 h 452013"/>
                      <a:gd name="connsiteX12" fmla="*/ 71597 w 662413"/>
                      <a:gd name="connsiteY12" fmla="*/ 5872 h 452013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  <a:cxn ang="0">
                        <a:pos x="connsiteX10" y="connsiteY10"/>
                      </a:cxn>
                      <a:cxn ang="0">
                        <a:pos x="connsiteX11" y="connsiteY11"/>
                      </a:cxn>
                      <a:cxn ang="0">
                        <a:pos x="connsiteX12" y="connsiteY12"/>
                      </a:cxn>
                    </a:cxnLst>
                    <a:rect l="l" t="t" r="r" b="b"/>
                    <a:pathLst>
                      <a:path w="662413" h="452013">
                        <a:moveTo>
                          <a:pt x="71597" y="5872"/>
                        </a:moveTo>
                        <a:cubicBezTo>
                          <a:pt x="85622" y="2091"/>
                          <a:pt x="101041" y="0"/>
                          <a:pt x="117227" y="0"/>
                        </a:cubicBezTo>
                        <a:cubicBezTo>
                          <a:pt x="165784" y="0"/>
                          <a:pt x="207446" y="18817"/>
                          <a:pt x="225242" y="45634"/>
                        </a:cubicBezTo>
                        <a:lnTo>
                          <a:pt x="226939" y="50994"/>
                        </a:lnTo>
                        <a:lnTo>
                          <a:pt x="292718" y="60237"/>
                        </a:lnTo>
                        <a:cubicBezTo>
                          <a:pt x="477861" y="102434"/>
                          <a:pt x="624770" y="250055"/>
                          <a:pt x="662413" y="441303"/>
                        </a:cubicBezTo>
                        <a:lnTo>
                          <a:pt x="608000" y="452013"/>
                        </a:lnTo>
                        <a:cubicBezTo>
                          <a:pt x="574641" y="282524"/>
                          <a:pt x="444447" y="151700"/>
                          <a:pt x="280370" y="114305"/>
                        </a:cubicBezTo>
                        <a:lnTo>
                          <a:pt x="222703" y="106201"/>
                        </a:lnTo>
                        <a:lnTo>
                          <a:pt x="200119" y="127552"/>
                        </a:lnTo>
                        <a:cubicBezTo>
                          <a:pt x="178905" y="141073"/>
                          <a:pt x="149599" y="149436"/>
                          <a:pt x="117227" y="149436"/>
                        </a:cubicBezTo>
                        <a:cubicBezTo>
                          <a:pt x="52484" y="149436"/>
                          <a:pt x="0" y="115984"/>
                          <a:pt x="0" y="74718"/>
                        </a:cubicBezTo>
                        <a:cubicBezTo>
                          <a:pt x="0" y="43769"/>
                          <a:pt x="29522" y="17214"/>
                          <a:pt x="71597" y="5872"/>
                        </a:cubicBezTo>
                        <a:close/>
                      </a:path>
                    </a:pathLst>
                  </a:custGeom>
                  <a:grpFill/>
                  <a:ln w="635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wrap="square" rtlCol="0" anchor="ctr">
                    <a:noAutofit/>
                  </a:bodyPr>
                  <a:lstStyle/>
                  <a:p>
                    <a:pPr marL="0" marR="0" lvl="0" indent="0" algn="ctr" defTabSz="4572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游ゴシック" panose="020B0400000000000000" pitchFamily="50" charset="-128"/>
                      <a:cs typeface="+mn-cs"/>
                    </a:endParaRPr>
                  </a:p>
                </p:txBody>
              </p:sp>
              <p:sp>
                <p:nvSpPr>
                  <p:cNvPr id="421" name="フリーフォーム: 図形 420">
                    <a:extLst>
                      <a:ext uri="{FF2B5EF4-FFF2-40B4-BE49-F238E27FC236}">
                        <a16:creationId xmlns:a16="http://schemas.microsoft.com/office/drawing/2014/main" id="{DC1668D2-167E-493D-924A-AB50577A51E3}"/>
                      </a:ext>
                    </a:extLst>
                  </p:cNvPr>
                  <p:cNvSpPr/>
                  <p:nvPr/>
                </p:nvSpPr>
                <p:spPr>
                  <a:xfrm rot="14545372" flipH="1">
                    <a:off x="2785070" y="1536274"/>
                    <a:ext cx="860489" cy="685633"/>
                  </a:xfrm>
                  <a:custGeom>
                    <a:avLst/>
                    <a:gdLst>
                      <a:gd name="connsiteX0" fmla="*/ 167999 w 1174023"/>
                      <a:gd name="connsiteY0" fmla="*/ 0 h 935456"/>
                      <a:gd name="connsiteX1" fmla="*/ 221044 w 1174023"/>
                      <a:gd name="connsiteY1" fmla="*/ 11202 h 935456"/>
                      <a:gd name="connsiteX2" fmla="*/ 177308 w 1174023"/>
                      <a:gd name="connsiteY2" fmla="*/ 180322 h 935456"/>
                      <a:gd name="connsiteX3" fmla="*/ 346676 w 1174023"/>
                      <a:gd name="connsiteY3" fmla="*/ 812413 h 935456"/>
                      <a:gd name="connsiteX4" fmla="*/ 415103 w 1174023"/>
                      <a:gd name="connsiteY4" fmla="*/ 872870 h 935456"/>
                      <a:gd name="connsiteX5" fmla="*/ 416037 w 1174023"/>
                      <a:gd name="connsiteY5" fmla="*/ 872811 h 935456"/>
                      <a:gd name="connsiteX6" fmla="*/ 1174023 w 1174023"/>
                      <a:gd name="connsiteY6" fmla="*/ 872389 h 935456"/>
                      <a:gd name="connsiteX7" fmla="*/ 1174023 w 1174023"/>
                      <a:gd name="connsiteY7" fmla="*/ 935223 h 935456"/>
                      <a:gd name="connsiteX8" fmla="*/ 406417 w 1174023"/>
                      <a:gd name="connsiteY8" fmla="*/ 935456 h 935456"/>
                      <a:gd name="connsiteX9" fmla="*/ 285658 w 1174023"/>
                      <a:gd name="connsiteY9" fmla="*/ 828762 h 935456"/>
                      <a:gd name="connsiteX10" fmla="*/ 112824 w 1174023"/>
                      <a:gd name="connsiteY10" fmla="*/ 183735 h 935456"/>
                      <a:gd name="connsiteX11" fmla="*/ 0 w 1174023"/>
                      <a:gd name="connsiteY11" fmla="*/ 73741 h 935456"/>
                      <a:gd name="connsiteX12" fmla="*/ 39553 w 1174023"/>
                      <a:gd name="connsiteY12" fmla="*/ 36661 h 935456"/>
                      <a:gd name="connsiteX13" fmla="*/ 134563 w 1174023"/>
                      <a:gd name="connsiteY13" fmla="*/ 129289 h 935456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  <a:cxn ang="0">
                        <a:pos x="connsiteX10" y="connsiteY10"/>
                      </a:cxn>
                      <a:cxn ang="0">
                        <a:pos x="connsiteX11" y="connsiteY11"/>
                      </a:cxn>
                      <a:cxn ang="0">
                        <a:pos x="connsiteX12" y="connsiteY12"/>
                      </a:cxn>
                      <a:cxn ang="0">
                        <a:pos x="connsiteX13" y="connsiteY13"/>
                      </a:cxn>
                    </a:cxnLst>
                    <a:rect l="l" t="t" r="r" b="b"/>
                    <a:pathLst>
                      <a:path w="1174023" h="935456">
                        <a:moveTo>
                          <a:pt x="167999" y="0"/>
                        </a:moveTo>
                        <a:lnTo>
                          <a:pt x="221044" y="11202"/>
                        </a:lnTo>
                        <a:lnTo>
                          <a:pt x="177308" y="180322"/>
                        </a:lnTo>
                        <a:lnTo>
                          <a:pt x="346676" y="812413"/>
                        </a:lnTo>
                        <a:cubicBezTo>
                          <a:pt x="355531" y="845460"/>
                          <a:pt x="383221" y="868431"/>
                          <a:pt x="415103" y="872870"/>
                        </a:cubicBezTo>
                        <a:lnTo>
                          <a:pt x="416037" y="872811"/>
                        </a:lnTo>
                        <a:lnTo>
                          <a:pt x="1174023" y="872389"/>
                        </a:lnTo>
                        <a:lnTo>
                          <a:pt x="1174023" y="935223"/>
                        </a:lnTo>
                        <a:lnTo>
                          <a:pt x="406417" y="935456"/>
                        </a:lnTo>
                        <a:cubicBezTo>
                          <a:pt x="350153" y="927623"/>
                          <a:pt x="301286" y="887084"/>
                          <a:pt x="285658" y="828762"/>
                        </a:cubicBezTo>
                        <a:lnTo>
                          <a:pt x="112824" y="183735"/>
                        </a:lnTo>
                        <a:lnTo>
                          <a:pt x="0" y="73741"/>
                        </a:lnTo>
                        <a:lnTo>
                          <a:pt x="39553" y="36661"/>
                        </a:lnTo>
                        <a:lnTo>
                          <a:pt x="134563" y="129289"/>
                        </a:lnTo>
                        <a:close/>
                      </a:path>
                    </a:pathLst>
                  </a:custGeom>
                  <a:grpFill/>
                  <a:ln w="635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wrap="square" rtlCol="0" anchor="ctr">
                    <a:noAutofit/>
                  </a:bodyPr>
                  <a:lstStyle/>
                  <a:p>
                    <a:pPr marL="0" marR="0" lvl="0" indent="0" algn="ctr" defTabSz="4572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dirty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游ゴシック" panose="020B0400000000000000" pitchFamily="50" charset="-128"/>
                      <a:cs typeface="+mn-cs"/>
                    </a:endParaRPr>
                  </a:p>
                </p:txBody>
              </p:sp>
              <p:sp>
                <p:nvSpPr>
                  <p:cNvPr id="422" name="フリーフォーム: 図形 421">
                    <a:extLst>
                      <a:ext uri="{FF2B5EF4-FFF2-40B4-BE49-F238E27FC236}">
                        <a16:creationId xmlns:a16="http://schemas.microsoft.com/office/drawing/2014/main" id="{870A68AA-5832-412F-A96C-E6AF3E0B37D3}"/>
                      </a:ext>
                    </a:extLst>
                  </p:cNvPr>
                  <p:cNvSpPr/>
                  <p:nvPr/>
                </p:nvSpPr>
                <p:spPr>
                  <a:xfrm rot="7502994" flipH="1" flipV="1">
                    <a:off x="2794122" y="1674225"/>
                    <a:ext cx="860489" cy="685633"/>
                  </a:xfrm>
                  <a:custGeom>
                    <a:avLst/>
                    <a:gdLst>
                      <a:gd name="connsiteX0" fmla="*/ 167999 w 1174023"/>
                      <a:gd name="connsiteY0" fmla="*/ 0 h 935456"/>
                      <a:gd name="connsiteX1" fmla="*/ 221044 w 1174023"/>
                      <a:gd name="connsiteY1" fmla="*/ 11202 h 935456"/>
                      <a:gd name="connsiteX2" fmla="*/ 177308 w 1174023"/>
                      <a:gd name="connsiteY2" fmla="*/ 180322 h 935456"/>
                      <a:gd name="connsiteX3" fmla="*/ 346676 w 1174023"/>
                      <a:gd name="connsiteY3" fmla="*/ 812413 h 935456"/>
                      <a:gd name="connsiteX4" fmla="*/ 415103 w 1174023"/>
                      <a:gd name="connsiteY4" fmla="*/ 872870 h 935456"/>
                      <a:gd name="connsiteX5" fmla="*/ 416037 w 1174023"/>
                      <a:gd name="connsiteY5" fmla="*/ 872811 h 935456"/>
                      <a:gd name="connsiteX6" fmla="*/ 1174023 w 1174023"/>
                      <a:gd name="connsiteY6" fmla="*/ 872389 h 935456"/>
                      <a:gd name="connsiteX7" fmla="*/ 1174023 w 1174023"/>
                      <a:gd name="connsiteY7" fmla="*/ 935223 h 935456"/>
                      <a:gd name="connsiteX8" fmla="*/ 406417 w 1174023"/>
                      <a:gd name="connsiteY8" fmla="*/ 935456 h 935456"/>
                      <a:gd name="connsiteX9" fmla="*/ 285658 w 1174023"/>
                      <a:gd name="connsiteY9" fmla="*/ 828762 h 935456"/>
                      <a:gd name="connsiteX10" fmla="*/ 112824 w 1174023"/>
                      <a:gd name="connsiteY10" fmla="*/ 183735 h 935456"/>
                      <a:gd name="connsiteX11" fmla="*/ 0 w 1174023"/>
                      <a:gd name="connsiteY11" fmla="*/ 73741 h 935456"/>
                      <a:gd name="connsiteX12" fmla="*/ 39553 w 1174023"/>
                      <a:gd name="connsiteY12" fmla="*/ 36661 h 935456"/>
                      <a:gd name="connsiteX13" fmla="*/ 134563 w 1174023"/>
                      <a:gd name="connsiteY13" fmla="*/ 129289 h 935456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  <a:cxn ang="0">
                        <a:pos x="connsiteX10" y="connsiteY10"/>
                      </a:cxn>
                      <a:cxn ang="0">
                        <a:pos x="connsiteX11" y="connsiteY11"/>
                      </a:cxn>
                      <a:cxn ang="0">
                        <a:pos x="connsiteX12" y="connsiteY12"/>
                      </a:cxn>
                      <a:cxn ang="0">
                        <a:pos x="connsiteX13" y="connsiteY13"/>
                      </a:cxn>
                    </a:cxnLst>
                    <a:rect l="l" t="t" r="r" b="b"/>
                    <a:pathLst>
                      <a:path w="1174023" h="935456">
                        <a:moveTo>
                          <a:pt x="167999" y="0"/>
                        </a:moveTo>
                        <a:lnTo>
                          <a:pt x="221044" y="11202"/>
                        </a:lnTo>
                        <a:lnTo>
                          <a:pt x="177308" y="180322"/>
                        </a:lnTo>
                        <a:lnTo>
                          <a:pt x="346676" y="812413"/>
                        </a:lnTo>
                        <a:cubicBezTo>
                          <a:pt x="355531" y="845460"/>
                          <a:pt x="383221" y="868431"/>
                          <a:pt x="415103" y="872870"/>
                        </a:cubicBezTo>
                        <a:lnTo>
                          <a:pt x="416037" y="872811"/>
                        </a:lnTo>
                        <a:lnTo>
                          <a:pt x="1174023" y="872389"/>
                        </a:lnTo>
                        <a:lnTo>
                          <a:pt x="1174023" y="935223"/>
                        </a:lnTo>
                        <a:lnTo>
                          <a:pt x="406417" y="935456"/>
                        </a:lnTo>
                        <a:cubicBezTo>
                          <a:pt x="350153" y="927623"/>
                          <a:pt x="301286" y="887084"/>
                          <a:pt x="285658" y="828762"/>
                        </a:cubicBezTo>
                        <a:lnTo>
                          <a:pt x="112824" y="183735"/>
                        </a:lnTo>
                        <a:lnTo>
                          <a:pt x="0" y="73741"/>
                        </a:lnTo>
                        <a:lnTo>
                          <a:pt x="39553" y="36661"/>
                        </a:lnTo>
                        <a:lnTo>
                          <a:pt x="134563" y="129289"/>
                        </a:lnTo>
                        <a:close/>
                      </a:path>
                    </a:pathLst>
                  </a:custGeom>
                  <a:grpFill/>
                  <a:ln w="635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wrap="square" rtlCol="0" anchor="ctr">
                    <a:noAutofit/>
                  </a:bodyPr>
                  <a:lstStyle/>
                  <a:p>
                    <a:pPr marL="0" marR="0" lvl="0" indent="0" algn="ctr" defTabSz="4572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游ゴシック" panose="020B0400000000000000" pitchFamily="50" charset="-128"/>
                      <a:cs typeface="+mn-cs"/>
                    </a:endParaRPr>
                  </a:p>
                </p:txBody>
              </p:sp>
              <p:sp>
                <p:nvSpPr>
                  <p:cNvPr id="423" name="フリーフォーム: 図形 422">
                    <a:extLst>
                      <a:ext uri="{FF2B5EF4-FFF2-40B4-BE49-F238E27FC236}">
                        <a16:creationId xmlns:a16="http://schemas.microsoft.com/office/drawing/2014/main" id="{81717CE2-80EF-4056-8FA0-508A601DD263}"/>
                      </a:ext>
                    </a:extLst>
                  </p:cNvPr>
                  <p:cNvSpPr/>
                  <p:nvPr/>
                </p:nvSpPr>
                <p:spPr>
                  <a:xfrm rot="6300000" flipH="1" flipV="1">
                    <a:off x="2787135" y="2022723"/>
                    <a:ext cx="860486" cy="685630"/>
                  </a:xfrm>
                  <a:custGeom>
                    <a:avLst/>
                    <a:gdLst>
                      <a:gd name="connsiteX0" fmla="*/ 167999 w 1174023"/>
                      <a:gd name="connsiteY0" fmla="*/ 0 h 935456"/>
                      <a:gd name="connsiteX1" fmla="*/ 221044 w 1174023"/>
                      <a:gd name="connsiteY1" fmla="*/ 11202 h 935456"/>
                      <a:gd name="connsiteX2" fmla="*/ 177308 w 1174023"/>
                      <a:gd name="connsiteY2" fmla="*/ 180322 h 935456"/>
                      <a:gd name="connsiteX3" fmla="*/ 346676 w 1174023"/>
                      <a:gd name="connsiteY3" fmla="*/ 812413 h 935456"/>
                      <a:gd name="connsiteX4" fmla="*/ 415103 w 1174023"/>
                      <a:gd name="connsiteY4" fmla="*/ 872870 h 935456"/>
                      <a:gd name="connsiteX5" fmla="*/ 416037 w 1174023"/>
                      <a:gd name="connsiteY5" fmla="*/ 872811 h 935456"/>
                      <a:gd name="connsiteX6" fmla="*/ 1174023 w 1174023"/>
                      <a:gd name="connsiteY6" fmla="*/ 872389 h 935456"/>
                      <a:gd name="connsiteX7" fmla="*/ 1174023 w 1174023"/>
                      <a:gd name="connsiteY7" fmla="*/ 935223 h 935456"/>
                      <a:gd name="connsiteX8" fmla="*/ 406417 w 1174023"/>
                      <a:gd name="connsiteY8" fmla="*/ 935456 h 935456"/>
                      <a:gd name="connsiteX9" fmla="*/ 285658 w 1174023"/>
                      <a:gd name="connsiteY9" fmla="*/ 828762 h 935456"/>
                      <a:gd name="connsiteX10" fmla="*/ 112824 w 1174023"/>
                      <a:gd name="connsiteY10" fmla="*/ 183735 h 935456"/>
                      <a:gd name="connsiteX11" fmla="*/ 0 w 1174023"/>
                      <a:gd name="connsiteY11" fmla="*/ 73741 h 935456"/>
                      <a:gd name="connsiteX12" fmla="*/ 39553 w 1174023"/>
                      <a:gd name="connsiteY12" fmla="*/ 36661 h 935456"/>
                      <a:gd name="connsiteX13" fmla="*/ 134563 w 1174023"/>
                      <a:gd name="connsiteY13" fmla="*/ 129289 h 935456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  <a:cxn ang="0">
                        <a:pos x="connsiteX10" y="connsiteY10"/>
                      </a:cxn>
                      <a:cxn ang="0">
                        <a:pos x="connsiteX11" y="connsiteY11"/>
                      </a:cxn>
                      <a:cxn ang="0">
                        <a:pos x="connsiteX12" y="connsiteY12"/>
                      </a:cxn>
                      <a:cxn ang="0">
                        <a:pos x="connsiteX13" y="connsiteY13"/>
                      </a:cxn>
                    </a:cxnLst>
                    <a:rect l="l" t="t" r="r" b="b"/>
                    <a:pathLst>
                      <a:path w="1174023" h="935456">
                        <a:moveTo>
                          <a:pt x="167999" y="0"/>
                        </a:moveTo>
                        <a:lnTo>
                          <a:pt x="221044" y="11202"/>
                        </a:lnTo>
                        <a:lnTo>
                          <a:pt x="177308" y="180322"/>
                        </a:lnTo>
                        <a:lnTo>
                          <a:pt x="346676" y="812413"/>
                        </a:lnTo>
                        <a:cubicBezTo>
                          <a:pt x="355531" y="845460"/>
                          <a:pt x="383221" y="868431"/>
                          <a:pt x="415103" y="872870"/>
                        </a:cubicBezTo>
                        <a:lnTo>
                          <a:pt x="416037" y="872811"/>
                        </a:lnTo>
                        <a:lnTo>
                          <a:pt x="1174023" y="872389"/>
                        </a:lnTo>
                        <a:lnTo>
                          <a:pt x="1174023" y="935223"/>
                        </a:lnTo>
                        <a:lnTo>
                          <a:pt x="406417" y="935456"/>
                        </a:lnTo>
                        <a:cubicBezTo>
                          <a:pt x="350153" y="927623"/>
                          <a:pt x="301286" y="887084"/>
                          <a:pt x="285658" y="828762"/>
                        </a:cubicBezTo>
                        <a:lnTo>
                          <a:pt x="112824" y="183735"/>
                        </a:lnTo>
                        <a:lnTo>
                          <a:pt x="0" y="73741"/>
                        </a:lnTo>
                        <a:lnTo>
                          <a:pt x="39553" y="36661"/>
                        </a:lnTo>
                        <a:lnTo>
                          <a:pt x="134563" y="129289"/>
                        </a:lnTo>
                        <a:close/>
                      </a:path>
                    </a:pathLst>
                  </a:custGeom>
                  <a:grpFill/>
                  <a:ln w="635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wrap="square" rtlCol="0" anchor="ctr">
                    <a:noAutofit/>
                  </a:bodyPr>
                  <a:lstStyle/>
                  <a:p>
                    <a:pPr marL="0" marR="0" lvl="0" indent="0" algn="ctr" defTabSz="4572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游ゴシック" panose="020B0400000000000000" pitchFamily="50" charset="-128"/>
                      <a:cs typeface="+mn-cs"/>
                    </a:endParaRPr>
                  </a:p>
                </p:txBody>
              </p:sp>
              <p:sp>
                <p:nvSpPr>
                  <p:cNvPr id="424" name="楕円 423">
                    <a:extLst>
                      <a:ext uri="{FF2B5EF4-FFF2-40B4-BE49-F238E27FC236}">
                        <a16:creationId xmlns:a16="http://schemas.microsoft.com/office/drawing/2014/main" id="{4EE52C00-F6B6-40AD-95CC-6B6558AC185A}"/>
                      </a:ext>
                    </a:extLst>
                  </p:cNvPr>
                  <p:cNvSpPr/>
                  <p:nvPr/>
                </p:nvSpPr>
                <p:spPr>
                  <a:xfrm>
                    <a:off x="3572294" y="1795893"/>
                    <a:ext cx="822384" cy="906610"/>
                  </a:xfrm>
                  <a:prstGeom prst="ellipse">
                    <a:avLst/>
                  </a:prstGeom>
                  <a:solidFill>
                    <a:srgbClr val="FFC000"/>
                  </a:solidFill>
                  <a:ln w="635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4572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游ゴシック" panose="020B0400000000000000" pitchFamily="50" charset="-128"/>
                      <a:cs typeface="+mn-cs"/>
                    </a:endParaRPr>
                  </a:p>
                </p:txBody>
              </p:sp>
              <p:sp>
                <p:nvSpPr>
                  <p:cNvPr id="425" name="楕円 424">
                    <a:extLst>
                      <a:ext uri="{FF2B5EF4-FFF2-40B4-BE49-F238E27FC236}">
                        <a16:creationId xmlns:a16="http://schemas.microsoft.com/office/drawing/2014/main" id="{8518D8E3-28DE-4A57-96CA-B1A94FEBFBDD}"/>
                      </a:ext>
                    </a:extLst>
                  </p:cNvPr>
                  <p:cNvSpPr/>
                  <p:nvPr/>
                </p:nvSpPr>
                <p:spPr>
                  <a:xfrm>
                    <a:off x="3769144" y="2544432"/>
                    <a:ext cx="428684" cy="325170"/>
                  </a:xfrm>
                  <a:prstGeom prst="ellipse">
                    <a:avLst/>
                  </a:prstGeom>
                  <a:solidFill>
                    <a:srgbClr val="FFC000"/>
                  </a:solidFill>
                  <a:ln w="635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4572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游ゴシック" panose="020B0400000000000000" pitchFamily="50" charset="-128"/>
                      <a:cs typeface="+mn-cs"/>
                    </a:endParaRPr>
                  </a:p>
                </p:txBody>
              </p:sp>
              <p:sp>
                <p:nvSpPr>
                  <p:cNvPr id="426" name="フリーフォーム: 図形 425">
                    <a:extLst>
                      <a:ext uri="{FF2B5EF4-FFF2-40B4-BE49-F238E27FC236}">
                        <a16:creationId xmlns:a16="http://schemas.microsoft.com/office/drawing/2014/main" id="{06F16329-23C2-40DE-9EAE-C0D8D0BADBB7}"/>
                      </a:ext>
                    </a:extLst>
                  </p:cNvPr>
                  <p:cNvSpPr/>
                  <p:nvPr/>
                </p:nvSpPr>
                <p:spPr>
                  <a:xfrm rot="20700000" flipH="1">
                    <a:off x="4410737" y="1787494"/>
                    <a:ext cx="1089574" cy="2088861"/>
                  </a:xfrm>
                  <a:custGeom>
                    <a:avLst/>
                    <a:gdLst>
                      <a:gd name="connsiteX0" fmla="*/ 525493 w 1363754"/>
                      <a:gd name="connsiteY0" fmla="*/ 0 h 830136"/>
                      <a:gd name="connsiteX1" fmla="*/ 819301 w 1363754"/>
                      <a:gd name="connsiteY1" fmla="*/ 70887 h 830136"/>
                      <a:gd name="connsiteX2" fmla="*/ 854917 w 1363754"/>
                      <a:gd name="connsiteY2" fmla="*/ 94098 h 830136"/>
                      <a:gd name="connsiteX3" fmla="*/ 876115 w 1363754"/>
                      <a:gd name="connsiteY3" fmla="*/ 70887 h 830136"/>
                      <a:gd name="connsiteX4" fmla="*/ 1050986 w 1363754"/>
                      <a:gd name="connsiteY4" fmla="*/ 0 h 830136"/>
                      <a:gd name="connsiteX5" fmla="*/ 1363754 w 1363754"/>
                      <a:gd name="connsiteY5" fmla="*/ 415068 h 830136"/>
                      <a:gd name="connsiteX6" fmla="*/ 1050986 w 1363754"/>
                      <a:gd name="connsiteY6" fmla="*/ 830136 h 830136"/>
                      <a:gd name="connsiteX7" fmla="*/ 876115 w 1363754"/>
                      <a:gd name="connsiteY7" fmla="*/ 759249 h 830136"/>
                      <a:gd name="connsiteX8" fmla="*/ 854917 w 1363754"/>
                      <a:gd name="connsiteY8" fmla="*/ 736039 h 830136"/>
                      <a:gd name="connsiteX9" fmla="*/ 819301 w 1363754"/>
                      <a:gd name="connsiteY9" fmla="*/ 759249 h 830136"/>
                      <a:gd name="connsiteX10" fmla="*/ 525493 w 1363754"/>
                      <a:gd name="connsiteY10" fmla="*/ 830136 h 830136"/>
                      <a:gd name="connsiteX11" fmla="*/ 0 w 1363754"/>
                      <a:gd name="connsiteY11" fmla="*/ 415068 h 830136"/>
                      <a:gd name="connsiteX12" fmla="*/ 525493 w 1363754"/>
                      <a:gd name="connsiteY12" fmla="*/ 0 h 830136"/>
                      <a:gd name="connsiteX0" fmla="*/ 525493 w 1363754"/>
                      <a:gd name="connsiteY0" fmla="*/ 0 h 830136"/>
                      <a:gd name="connsiteX1" fmla="*/ 819301 w 1363754"/>
                      <a:gd name="connsiteY1" fmla="*/ 70887 h 830136"/>
                      <a:gd name="connsiteX2" fmla="*/ 854917 w 1363754"/>
                      <a:gd name="connsiteY2" fmla="*/ 94098 h 830136"/>
                      <a:gd name="connsiteX3" fmla="*/ 1050986 w 1363754"/>
                      <a:gd name="connsiteY3" fmla="*/ 0 h 830136"/>
                      <a:gd name="connsiteX4" fmla="*/ 1363754 w 1363754"/>
                      <a:gd name="connsiteY4" fmla="*/ 415068 h 830136"/>
                      <a:gd name="connsiteX5" fmla="*/ 1050986 w 1363754"/>
                      <a:gd name="connsiteY5" fmla="*/ 830136 h 830136"/>
                      <a:gd name="connsiteX6" fmla="*/ 876115 w 1363754"/>
                      <a:gd name="connsiteY6" fmla="*/ 759249 h 830136"/>
                      <a:gd name="connsiteX7" fmla="*/ 854917 w 1363754"/>
                      <a:gd name="connsiteY7" fmla="*/ 736039 h 830136"/>
                      <a:gd name="connsiteX8" fmla="*/ 819301 w 1363754"/>
                      <a:gd name="connsiteY8" fmla="*/ 759249 h 830136"/>
                      <a:gd name="connsiteX9" fmla="*/ 525493 w 1363754"/>
                      <a:gd name="connsiteY9" fmla="*/ 830136 h 830136"/>
                      <a:gd name="connsiteX10" fmla="*/ 0 w 1363754"/>
                      <a:gd name="connsiteY10" fmla="*/ 415068 h 830136"/>
                      <a:gd name="connsiteX11" fmla="*/ 525493 w 1363754"/>
                      <a:gd name="connsiteY11" fmla="*/ 0 h 830136"/>
                      <a:gd name="connsiteX0" fmla="*/ 525493 w 1363754"/>
                      <a:gd name="connsiteY0" fmla="*/ 0 h 830136"/>
                      <a:gd name="connsiteX1" fmla="*/ 819301 w 1363754"/>
                      <a:gd name="connsiteY1" fmla="*/ 70887 h 830136"/>
                      <a:gd name="connsiteX2" fmla="*/ 1050986 w 1363754"/>
                      <a:gd name="connsiteY2" fmla="*/ 0 h 830136"/>
                      <a:gd name="connsiteX3" fmla="*/ 1363754 w 1363754"/>
                      <a:gd name="connsiteY3" fmla="*/ 415068 h 830136"/>
                      <a:gd name="connsiteX4" fmla="*/ 1050986 w 1363754"/>
                      <a:gd name="connsiteY4" fmla="*/ 830136 h 830136"/>
                      <a:gd name="connsiteX5" fmla="*/ 876115 w 1363754"/>
                      <a:gd name="connsiteY5" fmla="*/ 759249 h 830136"/>
                      <a:gd name="connsiteX6" fmla="*/ 854917 w 1363754"/>
                      <a:gd name="connsiteY6" fmla="*/ 736039 h 830136"/>
                      <a:gd name="connsiteX7" fmla="*/ 819301 w 1363754"/>
                      <a:gd name="connsiteY7" fmla="*/ 759249 h 830136"/>
                      <a:gd name="connsiteX8" fmla="*/ 525493 w 1363754"/>
                      <a:gd name="connsiteY8" fmla="*/ 830136 h 830136"/>
                      <a:gd name="connsiteX9" fmla="*/ 0 w 1363754"/>
                      <a:gd name="connsiteY9" fmla="*/ 415068 h 830136"/>
                      <a:gd name="connsiteX10" fmla="*/ 525493 w 1363754"/>
                      <a:gd name="connsiteY10" fmla="*/ 0 h 830136"/>
                      <a:gd name="connsiteX0" fmla="*/ 525493 w 1363754"/>
                      <a:gd name="connsiteY0" fmla="*/ 1682568 h 2512704"/>
                      <a:gd name="connsiteX1" fmla="*/ 1238401 w 1363754"/>
                      <a:gd name="connsiteY1" fmla="*/ 855 h 2512704"/>
                      <a:gd name="connsiteX2" fmla="*/ 1050986 w 1363754"/>
                      <a:gd name="connsiteY2" fmla="*/ 1682568 h 2512704"/>
                      <a:gd name="connsiteX3" fmla="*/ 1363754 w 1363754"/>
                      <a:gd name="connsiteY3" fmla="*/ 2097636 h 2512704"/>
                      <a:gd name="connsiteX4" fmla="*/ 1050986 w 1363754"/>
                      <a:gd name="connsiteY4" fmla="*/ 2512704 h 2512704"/>
                      <a:gd name="connsiteX5" fmla="*/ 876115 w 1363754"/>
                      <a:gd name="connsiteY5" fmla="*/ 2441817 h 2512704"/>
                      <a:gd name="connsiteX6" fmla="*/ 854917 w 1363754"/>
                      <a:gd name="connsiteY6" fmla="*/ 2418607 h 2512704"/>
                      <a:gd name="connsiteX7" fmla="*/ 819301 w 1363754"/>
                      <a:gd name="connsiteY7" fmla="*/ 2441817 h 2512704"/>
                      <a:gd name="connsiteX8" fmla="*/ 525493 w 1363754"/>
                      <a:gd name="connsiteY8" fmla="*/ 2512704 h 2512704"/>
                      <a:gd name="connsiteX9" fmla="*/ 0 w 1363754"/>
                      <a:gd name="connsiteY9" fmla="*/ 2097636 h 2512704"/>
                      <a:gd name="connsiteX10" fmla="*/ 525493 w 1363754"/>
                      <a:gd name="connsiteY10" fmla="*/ 1682568 h 2512704"/>
                      <a:gd name="connsiteX0" fmla="*/ 376672 w 1367333"/>
                      <a:gd name="connsiteY0" fmla="*/ 1244702 h 2512988"/>
                      <a:gd name="connsiteX1" fmla="*/ 1241980 w 1367333"/>
                      <a:gd name="connsiteY1" fmla="*/ 1139 h 2512988"/>
                      <a:gd name="connsiteX2" fmla="*/ 1054565 w 1367333"/>
                      <a:gd name="connsiteY2" fmla="*/ 1682852 h 2512988"/>
                      <a:gd name="connsiteX3" fmla="*/ 1367333 w 1367333"/>
                      <a:gd name="connsiteY3" fmla="*/ 2097920 h 2512988"/>
                      <a:gd name="connsiteX4" fmla="*/ 1054565 w 1367333"/>
                      <a:gd name="connsiteY4" fmla="*/ 2512988 h 2512988"/>
                      <a:gd name="connsiteX5" fmla="*/ 879694 w 1367333"/>
                      <a:gd name="connsiteY5" fmla="*/ 2442101 h 2512988"/>
                      <a:gd name="connsiteX6" fmla="*/ 858496 w 1367333"/>
                      <a:gd name="connsiteY6" fmla="*/ 2418891 h 2512988"/>
                      <a:gd name="connsiteX7" fmla="*/ 822880 w 1367333"/>
                      <a:gd name="connsiteY7" fmla="*/ 2442101 h 2512988"/>
                      <a:gd name="connsiteX8" fmla="*/ 529072 w 1367333"/>
                      <a:gd name="connsiteY8" fmla="*/ 2512988 h 2512988"/>
                      <a:gd name="connsiteX9" fmla="*/ 3579 w 1367333"/>
                      <a:gd name="connsiteY9" fmla="*/ 2097920 h 2512988"/>
                      <a:gd name="connsiteX10" fmla="*/ 376672 w 1367333"/>
                      <a:gd name="connsiteY10" fmla="*/ 1244702 h 2512988"/>
                      <a:gd name="connsiteX0" fmla="*/ 375471 w 1366132"/>
                      <a:gd name="connsiteY0" fmla="*/ 1245149 h 2513435"/>
                      <a:gd name="connsiteX1" fmla="*/ 1240779 w 1366132"/>
                      <a:gd name="connsiteY1" fmla="*/ 1586 h 2513435"/>
                      <a:gd name="connsiteX2" fmla="*/ 1053364 w 1366132"/>
                      <a:gd name="connsiteY2" fmla="*/ 1683299 h 2513435"/>
                      <a:gd name="connsiteX3" fmla="*/ 1366132 w 1366132"/>
                      <a:gd name="connsiteY3" fmla="*/ 2098367 h 2513435"/>
                      <a:gd name="connsiteX4" fmla="*/ 1053364 w 1366132"/>
                      <a:gd name="connsiteY4" fmla="*/ 2513435 h 2513435"/>
                      <a:gd name="connsiteX5" fmla="*/ 878493 w 1366132"/>
                      <a:gd name="connsiteY5" fmla="*/ 2442548 h 2513435"/>
                      <a:gd name="connsiteX6" fmla="*/ 857295 w 1366132"/>
                      <a:gd name="connsiteY6" fmla="*/ 2419338 h 2513435"/>
                      <a:gd name="connsiteX7" fmla="*/ 821679 w 1366132"/>
                      <a:gd name="connsiteY7" fmla="*/ 2442548 h 2513435"/>
                      <a:gd name="connsiteX8" fmla="*/ 527871 w 1366132"/>
                      <a:gd name="connsiteY8" fmla="*/ 2513435 h 2513435"/>
                      <a:gd name="connsiteX9" fmla="*/ 2378 w 1366132"/>
                      <a:gd name="connsiteY9" fmla="*/ 2098367 h 2513435"/>
                      <a:gd name="connsiteX10" fmla="*/ 375471 w 1366132"/>
                      <a:gd name="connsiteY10" fmla="*/ 1245149 h 2513435"/>
                      <a:gd name="connsiteX0" fmla="*/ 286828 w 1372739"/>
                      <a:gd name="connsiteY0" fmla="*/ 1188101 h 2513537"/>
                      <a:gd name="connsiteX1" fmla="*/ 1247386 w 1372739"/>
                      <a:gd name="connsiteY1" fmla="*/ 1688 h 2513537"/>
                      <a:gd name="connsiteX2" fmla="*/ 1059971 w 1372739"/>
                      <a:gd name="connsiteY2" fmla="*/ 1683401 h 2513537"/>
                      <a:gd name="connsiteX3" fmla="*/ 1372739 w 1372739"/>
                      <a:gd name="connsiteY3" fmla="*/ 2098469 h 2513537"/>
                      <a:gd name="connsiteX4" fmla="*/ 1059971 w 1372739"/>
                      <a:gd name="connsiteY4" fmla="*/ 2513537 h 2513537"/>
                      <a:gd name="connsiteX5" fmla="*/ 885100 w 1372739"/>
                      <a:gd name="connsiteY5" fmla="*/ 2442650 h 2513537"/>
                      <a:gd name="connsiteX6" fmla="*/ 863902 w 1372739"/>
                      <a:gd name="connsiteY6" fmla="*/ 2419440 h 2513537"/>
                      <a:gd name="connsiteX7" fmla="*/ 828286 w 1372739"/>
                      <a:gd name="connsiteY7" fmla="*/ 2442650 h 2513537"/>
                      <a:gd name="connsiteX8" fmla="*/ 534478 w 1372739"/>
                      <a:gd name="connsiteY8" fmla="*/ 2513537 h 2513537"/>
                      <a:gd name="connsiteX9" fmla="*/ 8985 w 1372739"/>
                      <a:gd name="connsiteY9" fmla="*/ 2098469 h 2513537"/>
                      <a:gd name="connsiteX10" fmla="*/ 286828 w 1372739"/>
                      <a:gd name="connsiteY10" fmla="*/ 1188101 h 2513537"/>
                      <a:gd name="connsiteX0" fmla="*/ 286828 w 1372897"/>
                      <a:gd name="connsiteY0" fmla="*/ 1188101 h 2513537"/>
                      <a:gd name="connsiteX1" fmla="*/ 1247386 w 1372897"/>
                      <a:gd name="connsiteY1" fmla="*/ 1688 h 2513537"/>
                      <a:gd name="connsiteX2" fmla="*/ 1104421 w 1372897"/>
                      <a:gd name="connsiteY2" fmla="*/ 1245251 h 2513537"/>
                      <a:gd name="connsiteX3" fmla="*/ 1372739 w 1372897"/>
                      <a:gd name="connsiteY3" fmla="*/ 2098469 h 2513537"/>
                      <a:gd name="connsiteX4" fmla="*/ 1059971 w 1372897"/>
                      <a:gd name="connsiteY4" fmla="*/ 2513537 h 2513537"/>
                      <a:gd name="connsiteX5" fmla="*/ 885100 w 1372897"/>
                      <a:gd name="connsiteY5" fmla="*/ 2442650 h 2513537"/>
                      <a:gd name="connsiteX6" fmla="*/ 863902 w 1372897"/>
                      <a:gd name="connsiteY6" fmla="*/ 2419440 h 2513537"/>
                      <a:gd name="connsiteX7" fmla="*/ 828286 w 1372897"/>
                      <a:gd name="connsiteY7" fmla="*/ 2442650 h 2513537"/>
                      <a:gd name="connsiteX8" fmla="*/ 534478 w 1372897"/>
                      <a:gd name="connsiteY8" fmla="*/ 2513537 h 2513537"/>
                      <a:gd name="connsiteX9" fmla="*/ 8985 w 1372897"/>
                      <a:gd name="connsiteY9" fmla="*/ 2098469 h 2513537"/>
                      <a:gd name="connsiteX10" fmla="*/ 286828 w 1372897"/>
                      <a:gd name="connsiteY10" fmla="*/ 1188101 h 2513537"/>
                      <a:gd name="connsiteX0" fmla="*/ 286828 w 1372901"/>
                      <a:gd name="connsiteY0" fmla="*/ 1188101 h 2513537"/>
                      <a:gd name="connsiteX1" fmla="*/ 1247386 w 1372901"/>
                      <a:gd name="connsiteY1" fmla="*/ 1688 h 2513537"/>
                      <a:gd name="connsiteX2" fmla="*/ 1104421 w 1372901"/>
                      <a:gd name="connsiteY2" fmla="*/ 1245251 h 2513537"/>
                      <a:gd name="connsiteX3" fmla="*/ 1372739 w 1372901"/>
                      <a:gd name="connsiteY3" fmla="*/ 2098469 h 2513537"/>
                      <a:gd name="connsiteX4" fmla="*/ 1059971 w 1372901"/>
                      <a:gd name="connsiteY4" fmla="*/ 2513537 h 2513537"/>
                      <a:gd name="connsiteX5" fmla="*/ 885100 w 1372901"/>
                      <a:gd name="connsiteY5" fmla="*/ 2442650 h 2513537"/>
                      <a:gd name="connsiteX6" fmla="*/ 863902 w 1372901"/>
                      <a:gd name="connsiteY6" fmla="*/ 2419440 h 2513537"/>
                      <a:gd name="connsiteX7" fmla="*/ 828286 w 1372901"/>
                      <a:gd name="connsiteY7" fmla="*/ 2442650 h 2513537"/>
                      <a:gd name="connsiteX8" fmla="*/ 534478 w 1372901"/>
                      <a:gd name="connsiteY8" fmla="*/ 2513537 h 2513537"/>
                      <a:gd name="connsiteX9" fmla="*/ 8985 w 1372901"/>
                      <a:gd name="connsiteY9" fmla="*/ 2098469 h 2513537"/>
                      <a:gd name="connsiteX10" fmla="*/ 286828 w 1372901"/>
                      <a:gd name="connsiteY10" fmla="*/ 1188101 h 2513537"/>
                      <a:gd name="connsiteX0" fmla="*/ 286828 w 1372901"/>
                      <a:gd name="connsiteY0" fmla="*/ 1188587 h 2514023"/>
                      <a:gd name="connsiteX1" fmla="*/ 1247386 w 1372901"/>
                      <a:gd name="connsiteY1" fmla="*/ 2174 h 2514023"/>
                      <a:gd name="connsiteX2" fmla="*/ 1104421 w 1372901"/>
                      <a:gd name="connsiteY2" fmla="*/ 1245737 h 2514023"/>
                      <a:gd name="connsiteX3" fmla="*/ 1372739 w 1372901"/>
                      <a:gd name="connsiteY3" fmla="*/ 2098955 h 2514023"/>
                      <a:gd name="connsiteX4" fmla="*/ 1059971 w 1372901"/>
                      <a:gd name="connsiteY4" fmla="*/ 2514023 h 2514023"/>
                      <a:gd name="connsiteX5" fmla="*/ 885100 w 1372901"/>
                      <a:gd name="connsiteY5" fmla="*/ 2443136 h 2514023"/>
                      <a:gd name="connsiteX6" fmla="*/ 863902 w 1372901"/>
                      <a:gd name="connsiteY6" fmla="*/ 2419926 h 2514023"/>
                      <a:gd name="connsiteX7" fmla="*/ 828286 w 1372901"/>
                      <a:gd name="connsiteY7" fmla="*/ 2443136 h 2514023"/>
                      <a:gd name="connsiteX8" fmla="*/ 534478 w 1372901"/>
                      <a:gd name="connsiteY8" fmla="*/ 2514023 h 2514023"/>
                      <a:gd name="connsiteX9" fmla="*/ 8985 w 1372901"/>
                      <a:gd name="connsiteY9" fmla="*/ 2098955 h 2514023"/>
                      <a:gd name="connsiteX10" fmla="*/ 286828 w 1372901"/>
                      <a:gd name="connsiteY10" fmla="*/ 1188587 h 2514023"/>
                      <a:gd name="connsiteX0" fmla="*/ 286828 w 1374263"/>
                      <a:gd name="connsiteY0" fmla="*/ 1186669 h 2512105"/>
                      <a:gd name="connsiteX1" fmla="*/ 1247386 w 1374263"/>
                      <a:gd name="connsiteY1" fmla="*/ 256 h 2512105"/>
                      <a:gd name="connsiteX2" fmla="*/ 1180621 w 1374263"/>
                      <a:gd name="connsiteY2" fmla="*/ 1288269 h 2512105"/>
                      <a:gd name="connsiteX3" fmla="*/ 1372739 w 1374263"/>
                      <a:gd name="connsiteY3" fmla="*/ 2097037 h 2512105"/>
                      <a:gd name="connsiteX4" fmla="*/ 1059971 w 1374263"/>
                      <a:gd name="connsiteY4" fmla="*/ 2512105 h 2512105"/>
                      <a:gd name="connsiteX5" fmla="*/ 885100 w 1374263"/>
                      <a:gd name="connsiteY5" fmla="*/ 2441218 h 2512105"/>
                      <a:gd name="connsiteX6" fmla="*/ 863902 w 1374263"/>
                      <a:gd name="connsiteY6" fmla="*/ 2418008 h 2512105"/>
                      <a:gd name="connsiteX7" fmla="*/ 828286 w 1374263"/>
                      <a:gd name="connsiteY7" fmla="*/ 2441218 h 2512105"/>
                      <a:gd name="connsiteX8" fmla="*/ 534478 w 1374263"/>
                      <a:gd name="connsiteY8" fmla="*/ 2512105 h 2512105"/>
                      <a:gd name="connsiteX9" fmla="*/ 8985 w 1374263"/>
                      <a:gd name="connsiteY9" fmla="*/ 2097037 h 2512105"/>
                      <a:gd name="connsiteX10" fmla="*/ 286828 w 1374263"/>
                      <a:gd name="connsiteY10" fmla="*/ 1186669 h 2512105"/>
                      <a:gd name="connsiteX0" fmla="*/ 286828 w 1374173"/>
                      <a:gd name="connsiteY0" fmla="*/ 1186669 h 2512105"/>
                      <a:gd name="connsiteX1" fmla="*/ 1247386 w 1374173"/>
                      <a:gd name="connsiteY1" fmla="*/ 256 h 2512105"/>
                      <a:gd name="connsiteX2" fmla="*/ 1180621 w 1374173"/>
                      <a:gd name="connsiteY2" fmla="*/ 1288269 h 2512105"/>
                      <a:gd name="connsiteX3" fmla="*/ 1372739 w 1374173"/>
                      <a:gd name="connsiteY3" fmla="*/ 2097037 h 2512105"/>
                      <a:gd name="connsiteX4" fmla="*/ 1059971 w 1374173"/>
                      <a:gd name="connsiteY4" fmla="*/ 2512105 h 2512105"/>
                      <a:gd name="connsiteX5" fmla="*/ 885100 w 1374173"/>
                      <a:gd name="connsiteY5" fmla="*/ 2441218 h 2512105"/>
                      <a:gd name="connsiteX6" fmla="*/ 863902 w 1374173"/>
                      <a:gd name="connsiteY6" fmla="*/ 2418008 h 2512105"/>
                      <a:gd name="connsiteX7" fmla="*/ 828286 w 1374173"/>
                      <a:gd name="connsiteY7" fmla="*/ 2441218 h 2512105"/>
                      <a:gd name="connsiteX8" fmla="*/ 534478 w 1374173"/>
                      <a:gd name="connsiteY8" fmla="*/ 2512105 h 2512105"/>
                      <a:gd name="connsiteX9" fmla="*/ 8985 w 1374173"/>
                      <a:gd name="connsiteY9" fmla="*/ 2097037 h 2512105"/>
                      <a:gd name="connsiteX10" fmla="*/ 286828 w 1374173"/>
                      <a:gd name="connsiteY10" fmla="*/ 1186669 h 2512105"/>
                      <a:gd name="connsiteX0" fmla="*/ 286828 w 1375902"/>
                      <a:gd name="connsiteY0" fmla="*/ 1186639 h 2512075"/>
                      <a:gd name="connsiteX1" fmla="*/ 1247386 w 1375902"/>
                      <a:gd name="connsiteY1" fmla="*/ 226 h 2512075"/>
                      <a:gd name="connsiteX2" fmla="*/ 1225071 w 1375902"/>
                      <a:gd name="connsiteY2" fmla="*/ 1281889 h 2512075"/>
                      <a:gd name="connsiteX3" fmla="*/ 1372739 w 1375902"/>
                      <a:gd name="connsiteY3" fmla="*/ 2097007 h 2512075"/>
                      <a:gd name="connsiteX4" fmla="*/ 1059971 w 1375902"/>
                      <a:gd name="connsiteY4" fmla="*/ 2512075 h 2512075"/>
                      <a:gd name="connsiteX5" fmla="*/ 885100 w 1375902"/>
                      <a:gd name="connsiteY5" fmla="*/ 2441188 h 2512075"/>
                      <a:gd name="connsiteX6" fmla="*/ 863902 w 1375902"/>
                      <a:gd name="connsiteY6" fmla="*/ 2417978 h 2512075"/>
                      <a:gd name="connsiteX7" fmla="*/ 828286 w 1375902"/>
                      <a:gd name="connsiteY7" fmla="*/ 2441188 h 2512075"/>
                      <a:gd name="connsiteX8" fmla="*/ 534478 w 1375902"/>
                      <a:gd name="connsiteY8" fmla="*/ 2512075 h 2512075"/>
                      <a:gd name="connsiteX9" fmla="*/ 8985 w 1375902"/>
                      <a:gd name="connsiteY9" fmla="*/ 2097007 h 2512075"/>
                      <a:gd name="connsiteX10" fmla="*/ 286828 w 1375902"/>
                      <a:gd name="connsiteY10" fmla="*/ 1186639 h 2512075"/>
                      <a:gd name="connsiteX0" fmla="*/ 286828 w 1376402"/>
                      <a:gd name="connsiteY0" fmla="*/ 1186639 h 2512075"/>
                      <a:gd name="connsiteX1" fmla="*/ 1247386 w 1376402"/>
                      <a:gd name="connsiteY1" fmla="*/ 226 h 2512075"/>
                      <a:gd name="connsiteX2" fmla="*/ 1225071 w 1376402"/>
                      <a:gd name="connsiteY2" fmla="*/ 1281889 h 2512075"/>
                      <a:gd name="connsiteX3" fmla="*/ 1372739 w 1376402"/>
                      <a:gd name="connsiteY3" fmla="*/ 2097007 h 2512075"/>
                      <a:gd name="connsiteX4" fmla="*/ 1059971 w 1376402"/>
                      <a:gd name="connsiteY4" fmla="*/ 2512075 h 2512075"/>
                      <a:gd name="connsiteX5" fmla="*/ 885100 w 1376402"/>
                      <a:gd name="connsiteY5" fmla="*/ 2441188 h 2512075"/>
                      <a:gd name="connsiteX6" fmla="*/ 863902 w 1376402"/>
                      <a:gd name="connsiteY6" fmla="*/ 2417978 h 2512075"/>
                      <a:gd name="connsiteX7" fmla="*/ 828286 w 1376402"/>
                      <a:gd name="connsiteY7" fmla="*/ 2441188 h 2512075"/>
                      <a:gd name="connsiteX8" fmla="*/ 534478 w 1376402"/>
                      <a:gd name="connsiteY8" fmla="*/ 2512075 h 2512075"/>
                      <a:gd name="connsiteX9" fmla="*/ 8985 w 1376402"/>
                      <a:gd name="connsiteY9" fmla="*/ 2097007 h 2512075"/>
                      <a:gd name="connsiteX10" fmla="*/ 286828 w 1376402"/>
                      <a:gd name="connsiteY10" fmla="*/ 1186639 h 2512075"/>
                      <a:gd name="connsiteX0" fmla="*/ 286828 w 1373265"/>
                      <a:gd name="connsiteY0" fmla="*/ 1186639 h 2512075"/>
                      <a:gd name="connsiteX1" fmla="*/ 1247386 w 1373265"/>
                      <a:gd name="connsiteY1" fmla="*/ 226 h 2512075"/>
                      <a:gd name="connsiteX2" fmla="*/ 1225071 w 1373265"/>
                      <a:gd name="connsiteY2" fmla="*/ 1281889 h 2512075"/>
                      <a:gd name="connsiteX3" fmla="*/ 1372739 w 1373265"/>
                      <a:gd name="connsiteY3" fmla="*/ 2097007 h 2512075"/>
                      <a:gd name="connsiteX4" fmla="*/ 1059971 w 1373265"/>
                      <a:gd name="connsiteY4" fmla="*/ 2512075 h 2512075"/>
                      <a:gd name="connsiteX5" fmla="*/ 885100 w 1373265"/>
                      <a:gd name="connsiteY5" fmla="*/ 2441188 h 2512075"/>
                      <a:gd name="connsiteX6" fmla="*/ 863902 w 1373265"/>
                      <a:gd name="connsiteY6" fmla="*/ 2417978 h 2512075"/>
                      <a:gd name="connsiteX7" fmla="*/ 828286 w 1373265"/>
                      <a:gd name="connsiteY7" fmla="*/ 2441188 h 2512075"/>
                      <a:gd name="connsiteX8" fmla="*/ 534478 w 1373265"/>
                      <a:gd name="connsiteY8" fmla="*/ 2512075 h 2512075"/>
                      <a:gd name="connsiteX9" fmla="*/ 8985 w 1373265"/>
                      <a:gd name="connsiteY9" fmla="*/ 2097007 h 2512075"/>
                      <a:gd name="connsiteX10" fmla="*/ 286828 w 1373265"/>
                      <a:gd name="connsiteY10" fmla="*/ 1186639 h 2512075"/>
                      <a:gd name="connsiteX0" fmla="*/ 286839 w 1373276"/>
                      <a:gd name="connsiteY0" fmla="*/ 1313607 h 2639043"/>
                      <a:gd name="connsiteX1" fmla="*/ 1310897 w 1373276"/>
                      <a:gd name="connsiteY1" fmla="*/ 194 h 2639043"/>
                      <a:gd name="connsiteX2" fmla="*/ 1225082 w 1373276"/>
                      <a:gd name="connsiteY2" fmla="*/ 1408857 h 2639043"/>
                      <a:gd name="connsiteX3" fmla="*/ 1372750 w 1373276"/>
                      <a:gd name="connsiteY3" fmla="*/ 2223975 h 2639043"/>
                      <a:gd name="connsiteX4" fmla="*/ 1059982 w 1373276"/>
                      <a:gd name="connsiteY4" fmla="*/ 2639043 h 2639043"/>
                      <a:gd name="connsiteX5" fmla="*/ 885111 w 1373276"/>
                      <a:gd name="connsiteY5" fmla="*/ 2568156 h 2639043"/>
                      <a:gd name="connsiteX6" fmla="*/ 863913 w 1373276"/>
                      <a:gd name="connsiteY6" fmla="*/ 2544946 h 2639043"/>
                      <a:gd name="connsiteX7" fmla="*/ 828297 w 1373276"/>
                      <a:gd name="connsiteY7" fmla="*/ 2568156 h 2639043"/>
                      <a:gd name="connsiteX8" fmla="*/ 534489 w 1373276"/>
                      <a:gd name="connsiteY8" fmla="*/ 2639043 h 2639043"/>
                      <a:gd name="connsiteX9" fmla="*/ 8996 w 1373276"/>
                      <a:gd name="connsiteY9" fmla="*/ 2223975 h 2639043"/>
                      <a:gd name="connsiteX10" fmla="*/ 286839 w 1373276"/>
                      <a:gd name="connsiteY10" fmla="*/ 1313607 h 2639043"/>
                      <a:gd name="connsiteX0" fmla="*/ 270129 w 1375616"/>
                      <a:gd name="connsiteY0" fmla="*/ 1300965 h 2639101"/>
                      <a:gd name="connsiteX1" fmla="*/ 1313237 w 1375616"/>
                      <a:gd name="connsiteY1" fmla="*/ 252 h 2639101"/>
                      <a:gd name="connsiteX2" fmla="*/ 1227422 w 1375616"/>
                      <a:gd name="connsiteY2" fmla="*/ 1408915 h 2639101"/>
                      <a:gd name="connsiteX3" fmla="*/ 1375090 w 1375616"/>
                      <a:gd name="connsiteY3" fmla="*/ 2224033 h 2639101"/>
                      <a:gd name="connsiteX4" fmla="*/ 1062322 w 1375616"/>
                      <a:gd name="connsiteY4" fmla="*/ 2639101 h 2639101"/>
                      <a:gd name="connsiteX5" fmla="*/ 887451 w 1375616"/>
                      <a:gd name="connsiteY5" fmla="*/ 2568214 h 2639101"/>
                      <a:gd name="connsiteX6" fmla="*/ 866253 w 1375616"/>
                      <a:gd name="connsiteY6" fmla="*/ 2545004 h 2639101"/>
                      <a:gd name="connsiteX7" fmla="*/ 830637 w 1375616"/>
                      <a:gd name="connsiteY7" fmla="*/ 2568214 h 2639101"/>
                      <a:gd name="connsiteX8" fmla="*/ 536829 w 1375616"/>
                      <a:gd name="connsiteY8" fmla="*/ 2639101 h 2639101"/>
                      <a:gd name="connsiteX9" fmla="*/ 11336 w 1375616"/>
                      <a:gd name="connsiteY9" fmla="*/ 2224033 h 2639101"/>
                      <a:gd name="connsiteX10" fmla="*/ 270129 w 1375616"/>
                      <a:gd name="connsiteY10" fmla="*/ 1300965 h 2639101"/>
                      <a:gd name="connsiteX0" fmla="*/ 271106 w 1376593"/>
                      <a:gd name="connsiteY0" fmla="*/ 1300983 h 2639119"/>
                      <a:gd name="connsiteX1" fmla="*/ 1314214 w 1376593"/>
                      <a:gd name="connsiteY1" fmla="*/ 270 h 2639119"/>
                      <a:gd name="connsiteX2" fmla="*/ 1228399 w 1376593"/>
                      <a:gd name="connsiteY2" fmla="*/ 1408933 h 2639119"/>
                      <a:gd name="connsiteX3" fmla="*/ 1376067 w 1376593"/>
                      <a:gd name="connsiteY3" fmla="*/ 2224051 h 2639119"/>
                      <a:gd name="connsiteX4" fmla="*/ 1063299 w 1376593"/>
                      <a:gd name="connsiteY4" fmla="*/ 2639119 h 2639119"/>
                      <a:gd name="connsiteX5" fmla="*/ 888428 w 1376593"/>
                      <a:gd name="connsiteY5" fmla="*/ 2568232 h 2639119"/>
                      <a:gd name="connsiteX6" fmla="*/ 867230 w 1376593"/>
                      <a:gd name="connsiteY6" fmla="*/ 2545022 h 2639119"/>
                      <a:gd name="connsiteX7" fmla="*/ 831614 w 1376593"/>
                      <a:gd name="connsiteY7" fmla="*/ 2568232 h 2639119"/>
                      <a:gd name="connsiteX8" fmla="*/ 537806 w 1376593"/>
                      <a:gd name="connsiteY8" fmla="*/ 2639119 h 2639119"/>
                      <a:gd name="connsiteX9" fmla="*/ 12313 w 1376593"/>
                      <a:gd name="connsiteY9" fmla="*/ 2224051 h 2639119"/>
                      <a:gd name="connsiteX10" fmla="*/ 271106 w 1376593"/>
                      <a:gd name="connsiteY10" fmla="*/ 1300983 h 2639119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  <a:cxn ang="0">
                        <a:pos x="connsiteX10" y="connsiteY10"/>
                      </a:cxn>
                    </a:cxnLst>
                    <a:rect l="l" t="t" r="r" b="b"/>
                    <a:pathLst>
                      <a:path w="1376593" h="2639119">
                        <a:moveTo>
                          <a:pt x="271106" y="1300983"/>
                        </a:moveTo>
                        <a:cubicBezTo>
                          <a:pt x="500789" y="866853"/>
                          <a:pt x="1154665" y="-17722"/>
                          <a:pt x="1314214" y="270"/>
                        </a:cubicBezTo>
                        <a:cubicBezTo>
                          <a:pt x="1473763" y="18262"/>
                          <a:pt x="1218090" y="1038303"/>
                          <a:pt x="1228399" y="1408933"/>
                        </a:cubicBezTo>
                        <a:cubicBezTo>
                          <a:pt x="1238708" y="1779563"/>
                          <a:pt x="1365484" y="1999970"/>
                          <a:pt x="1376067" y="2224051"/>
                        </a:cubicBezTo>
                        <a:cubicBezTo>
                          <a:pt x="1386650" y="2448132"/>
                          <a:pt x="1236036" y="2639119"/>
                          <a:pt x="1063299" y="2639119"/>
                        </a:cubicBezTo>
                        <a:cubicBezTo>
                          <a:pt x="998523" y="2639119"/>
                          <a:pt x="938346" y="2612987"/>
                          <a:pt x="888428" y="2568232"/>
                        </a:cubicBezTo>
                        <a:lnTo>
                          <a:pt x="867230" y="2545022"/>
                        </a:lnTo>
                        <a:lnTo>
                          <a:pt x="831614" y="2568232"/>
                        </a:lnTo>
                        <a:cubicBezTo>
                          <a:pt x="747745" y="2612987"/>
                          <a:pt x="646639" y="2639119"/>
                          <a:pt x="537806" y="2639119"/>
                        </a:cubicBezTo>
                        <a:cubicBezTo>
                          <a:pt x="247584" y="2639119"/>
                          <a:pt x="56763" y="2447074"/>
                          <a:pt x="12313" y="2224051"/>
                        </a:cubicBezTo>
                        <a:cubicBezTo>
                          <a:pt x="-32137" y="2001028"/>
                          <a:pt x="41423" y="1735113"/>
                          <a:pt x="271106" y="1300983"/>
                        </a:cubicBezTo>
                        <a:close/>
                      </a:path>
                    </a:pathLst>
                  </a:custGeom>
                  <a:solidFill>
                    <a:srgbClr val="DEEBF7">
                      <a:alpha val="50196"/>
                    </a:srgbClr>
                  </a:solidFill>
                  <a:ln w="6350" cap="flat" cmpd="sng" algn="ctr">
                    <a:solidFill>
                      <a:srgbClr val="00B0F0">
                        <a:alpha val="50000"/>
                      </a:srgbClr>
                    </a:solidFill>
                    <a:prstDash val="solid"/>
                    <a:miter lim="800000"/>
                  </a:ln>
                  <a:effectLst/>
                </p:spPr>
                <p:txBody>
                  <a:bodyPr wrap="square" rtlCol="0" anchor="ctr">
                    <a:noAutofit/>
                  </a:bodyPr>
                  <a:lstStyle/>
                  <a:p>
                    <a:pPr marL="0" marR="0" lvl="0" indent="0" algn="ctr" defTabSz="4572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游ゴシック" panose="020B0400000000000000" pitchFamily="50" charset="-128"/>
                      <a:cs typeface="+mn-cs"/>
                    </a:endParaRPr>
                  </a:p>
                </p:txBody>
              </p:sp>
              <p:sp>
                <p:nvSpPr>
                  <p:cNvPr id="427" name="星: 12 pt 426">
                    <a:extLst>
                      <a:ext uri="{FF2B5EF4-FFF2-40B4-BE49-F238E27FC236}">
                        <a16:creationId xmlns:a16="http://schemas.microsoft.com/office/drawing/2014/main" id="{9DEEF20B-24AF-43BF-B0D7-9D5F0B24D084}"/>
                      </a:ext>
                    </a:extLst>
                  </p:cNvPr>
                  <p:cNvSpPr/>
                  <p:nvPr/>
                </p:nvSpPr>
                <p:spPr>
                  <a:xfrm>
                    <a:off x="3560408" y="1606243"/>
                    <a:ext cx="866812" cy="480308"/>
                  </a:xfrm>
                  <a:prstGeom prst="star12">
                    <a:avLst>
                      <a:gd name="adj" fmla="val 44079"/>
                    </a:avLst>
                  </a:prstGeom>
                  <a:solidFill>
                    <a:srgbClr val="FFC000">
                      <a:lumMod val="40000"/>
                      <a:lumOff val="60000"/>
                    </a:srgbClr>
                  </a:solidFill>
                  <a:ln w="635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4572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游ゴシック" panose="020B0400000000000000" pitchFamily="50" charset="-128"/>
                      <a:cs typeface="+mn-cs"/>
                    </a:endParaRPr>
                  </a:p>
                </p:txBody>
              </p:sp>
              <p:sp>
                <p:nvSpPr>
                  <p:cNvPr id="428" name="楕円 427">
                    <a:extLst>
                      <a:ext uri="{FF2B5EF4-FFF2-40B4-BE49-F238E27FC236}">
                        <a16:creationId xmlns:a16="http://schemas.microsoft.com/office/drawing/2014/main" id="{4D856AC0-6CAA-4C99-989C-11E895E7F869}"/>
                      </a:ext>
                    </a:extLst>
                  </p:cNvPr>
                  <p:cNvSpPr/>
                  <p:nvPr/>
                </p:nvSpPr>
                <p:spPr>
                  <a:xfrm>
                    <a:off x="3496094" y="965600"/>
                    <a:ext cx="974785" cy="974785"/>
                  </a:xfrm>
                  <a:prstGeom prst="ellipse">
                    <a:avLst/>
                  </a:prstGeom>
                  <a:solidFill>
                    <a:srgbClr val="FFC000"/>
                  </a:solidFill>
                  <a:ln w="635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4572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游ゴシック" panose="020B0400000000000000" pitchFamily="50" charset="-128"/>
                      <a:cs typeface="+mn-cs"/>
                    </a:endParaRPr>
                  </a:p>
                </p:txBody>
              </p:sp>
              <p:sp>
                <p:nvSpPr>
                  <p:cNvPr id="429" name="楕円 428">
                    <a:extLst>
                      <a:ext uri="{FF2B5EF4-FFF2-40B4-BE49-F238E27FC236}">
                        <a16:creationId xmlns:a16="http://schemas.microsoft.com/office/drawing/2014/main" id="{17D9E736-219C-456B-BF60-AE6850AB3D90}"/>
                      </a:ext>
                    </a:extLst>
                  </p:cNvPr>
                  <p:cNvSpPr/>
                  <p:nvPr/>
                </p:nvSpPr>
                <p:spPr>
                  <a:xfrm rot="18900000" flipH="1">
                    <a:off x="3992728" y="1017628"/>
                    <a:ext cx="261578" cy="371897"/>
                  </a:xfrm>
                  <a:prstGeom prst="ellipse">
                    <a:avLst/>
                  </a:prstGeom>
                  <a:solidFill>
                    <a:sysClr val="windowText" lastClr="000000"/>
                  </a:solidFill>
                  <a:ln w="635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4572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游ゴシック" panose="020B0400000000000000" pitchFamily="50" charset="-128"/>
                      <a:cs typeface="+mn-cs"/>
                    </a:endParaRPr>
                  </a:p>
                </p:txBody>
              </p:sp>
              <p:sp>
                <p:nvSpPr>
                  <p:cNvPr id="430" name="フリーフォーム: 図形 429">
                    <a:extLst>
                      <a:ext uri="{FF2B5EF4-FFF2-40B4-BE49-F238E27FC236}">
                        <a16:creationId xmlns:a16="http://schemas.microsoft.com/office/drawing/2014/main" id="{FA5CEFF2-D406-4097-96FD-B8C1D5DCAD20}"/>
                      </a:ext>
                    </a:extLst>
                  </p:cNvPr>
                  <p:cNvSpPr/>
                  <p:nvPr/>
                </p:nvSpPr>
                <p:spPr>
                  <a:xfrm rot="3461253" flipH="1">
                    <a:off x="4424900" y="1327618"/>
                    <a:ext cx="662413" cy="452013"/>
                  </a:xfrm>
                  <a:custGeom>
                    <a:avLst/>
                    <a:gdLst>
                      <a:gd name="connsiteX0" fmla="*/ 71597 w 662413"/>
                      <a:gd name="connsiteY0" fmla="*/ 5872 h 452013"/>
                      <a:gd name="connsiteX1" fmla="*/ 117227 w 662413"/>
                      <a:gd name="connsiteY1" fmla="*/ 0 h 452013"/>
                      <a:gd name="connsiteX2" fmla="*/ 225242 w 662413"/>
                      <a:gd name="connsiteY2" fmla="*/ 45634 h 452013"/>
                      <a:gd name="connsiteX3" fmla="*/ 226939 w 662413"/>
                      <a:gd name="connsiteY3" fmla="*/ 50994 h 452013"/>
                      <a:gd name="connsiteX4" fmla="*/ 292718 w 662413"/>
                      <a:gd name="connsiteY4" fmla="*/ 60237 h 452013"/>
                      <a:gd name="connsiteX5" fmla="*/ 662413 w 662413"/>
                      <a:gd name="connsiteY5" fmla="*/ 441303 h 452013"/>
                      <a:gd name="connsiteX6" fmla="*/ 608000 w 662413"/>
                      <a:gd name="connsiteY6" fmla="*/ 452013 h 452013"/>
                      <a:gd name="connsiteX7" fmla="*/ 280370 w 662413"/>
                      <a:gd name="connsiteY7" fmla="*/ 114305 h 452013"/>
                      <a:gd name="connsiteX8" fmla="*/ 222703 w 662413"/>
                      <a:gd name="connsiteY8" fmla="*/ 106201 h 452013"/>
                      <a:gd name="connsiteX9" fmla="*/ 200119 w 662413"/>
                      <a:gd name="connsiteY9" fmla="*/ 127552 h 452013"/>
                      <a:gd name="connsiteX10" fmla="*/ 117227 w 662413"/>
                      <a:gd name="connsiteY10" fmla="*/ 149436 h 452013"/>
                      <a:gd name="connsiteX11" fmla="*/ 0 w 662413"/>
                      <a:gd name="connsiteY11" fmla="*/ 74718 h 452013"/>
                      <a:gd name="connsiteX12" fmla="*/ 71597 w 662413"/>
                      <a:gd name="connsiteY12" fmla="*/ 5872 h 452013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  <a:cxn ang="0">
                        <a:pos x="connsiteX10" y="connsiteY10"/>
                      </a:cxn>
                      <a:cxn ang="0">
                        <a:pos x="connsiteX11" y="connsiteY11"/>
                      </a:cxn>
                      <a:cxn ang="0">
                        <a:pos x="connsiteX12" y="connsiteY12"/>
                      </a:cxn>
                    </a:cxnLst>
                    <a:rect l="l" t="t" r="r" b="b"/>
                    <a:pathLst>
                      <a:path w="662413" h="452013">
                        <a:moveTo>
                          <a:pt x="71597" y="5872"/>
                        </a:moveTo>
                        <a:cubicBezTo>
                          <a:pt x="85622" y="2091"/>
                          <a:pt x="101041" y="0"/>
                          <a:pt x="117227" y="0"/>
                        </a:cubicBezTo>
                        <a:cubicBezTo>
                          <a:pt x="165784" y="0"/>
                          <a:pt x="207446" y="18817"/>
                          <a:pt x="225242" y="45634"/>
                        </a:cubicBezTo>
                        <a:lnTo>
                          <a:pt x="226939" y="50994"/>
                        </a:lnTo>
                        <a:lnTo>
                          <a:pt x="292718" y="60237"/>
                        </a:lnTo>
                        <a:cubicBezTo>
                          <a:pt x="477861" y="102434"/>
                          <a:pt x="624770" y="250055"/>
                          <a:pt x="662413" y="441303"/>
                        </a:cubicBezTo>
                        <a:lnTo>
                          <a:pt x="608000" y="452013"/>
                        </a:lnTo>
                        <a:cubicBezTo>
                          <a:pt x="574641" y="282524"/>
                          <a:pt x="444447" y="151700"/>
                          <a:pt x="280370" y="114305"/>
                        </a:cubicBezTo>
                        <a:lnTo>
                          <a:pt x="222703" y="106201"/>
                        </a:lnTo>
                        <a:lnTo>
                          <a:pt x="200119" y="127552"/>
                        </a:lnTo>
                        <a:cubicBezTo>
                          <a:pt x="178905" y="141073"/>
                          <a:pt x="149599" y="149436"/>
                          <a:pt x="117227" y="149436"/>
                        </a:cubicBezTo>
                        <a:cubicBezTo>
                          <a:pt x="52484" y="149436"/>
                          <a:pt x="0" y="115984"/>
                          <a:pt x="0" y="74718"/>
                        </a:cubicBezTo>
                        <a:cubicBezTo>
                          <a:pt x="0" y="43769"/>
                          <a:pt x="29522" y="17214"/>
                          <a:pt x="71597" y="5872"/>
                        </a:cubicBezTo>
                        <a:close/>
                      </a:path>
                    </a:pathLst>
                  </a:custGeom>
                  <a:grpFill/>
                  <a:ln w="635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wrap="square" rtlCol="0" anchor="ctr">
                    <a:noAutofit/>
                  </a:bodyPr>
                  <a:lstStyle/>
                  <a:p>
                    <a:pPr marL="0" marR="0" lvl="0" indent="0" algn="ctr" defTabSz="4572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游ゴシック" panose="020B0400000000000000" pitchFamily="50" charset="-128"/>
                      <a:cs typeface="+mn-cs"/>
                    </a:endParaRPr>
                  </a:p>
                </p:txBody>
              </p:sp>
            </p:grpSp>
            <p:grpSp>
              <p:nvGrpSpPr>
                <p:cNvPr id="415" name="グループ化 414">
                  <a:extLst>
                    <a:ext uri="{FF2B5EF4-FFF2-40B4-BE49-F238E27FC236}">
                      <a16:creationId xmlns:a16="http://schemas.microsoft.com/office/drawing/2014/main" id="{4E3A7985-50A4-4FB8-98F3-BC1A8A4BDFB8}"/>
                    </a:ext>
                  </a:extLst>
                </p:cNvPr>
                <p:cNvGrpSpPr/>
                <p:nvPr/>
              </p:nvGrpSpPr>
              <p:grpSpPr>
                <a:xfrm rot="900000">
                  <a:off x="1043276" y="2363035"/>
                  <a:ext cx="569991" cy="441669"/>
                  <a:chOff x="1056449" y="2819921"/>
                  <a:chExt cx="569991" cy="441669"/>
                </a:xfrm>
              </p:grpSpPr>
              <p:sp>
                <p:nvSpPr>
                  <p:cNvPr id="416" name="フリーフォーム: 図形 415">
                    <a:extLst>
                      <a:ext uri="{FF2B5EF4-FFF2-40B4-BE49-F238E27FC236}">
                        <a16:creationId xmlns:a16="http://schemas.microsoft.com/office/drawing/2014/main" id="{21A546B5-E297-479A-A23A-9BCBD02AAE00}"/>
                      </a:ext>
                    </a:extLst>
                  </p:cNvPr>
                  <p:cNvSpPr/>
                  <p:nvPr/>
                </p:nvSpPr>
                <p:spPr>
                  <a:xfrm rot="16200000">
                    <a:off x="1120610" y="2755760"/>
                    <a:ext cx="441669" cy="569991"/>
                  </a:xfrm>
                  <a:custGeom>
                    <a:avLst/>
                    <a:gdLst>
                      <a:gd name="connsiteX0" fmla="*/ 468343 w 936686"/>
                      <a:gd name="connsiteY0" fmla="*/ 0 h 1220480"/>
                      <a:gd name="connsiteX1" fmla="*/ 799512 w 936686"/>
                      <a:gd name="connsiteY1" fmla="*/ 137174 h 1220480"/>
                      <a:gd name="connsiteX2" fmla="*/ 799512 w 936686"/>
                      <a:gd name="connsiteY2" fmla="*/ 799512 h 1220480"/>
                      <a:gd name="connsiteX3" fmla="*/ 468343 w 936686"/>
                      <a:gd name="connsiteY3" fmla="*/ 1220480 h 1220480"/>
                      <a:gd name="connsiteX4" fmla="*/ 137174 w 936686"/>
                      <a:gd name="connsiteY4" fmla="*/ 799512 h 1220480"/>
                      <a:gd name="connsiteX5" fmla="*/ 137174 w 936686"/>
                      <a:gd name="connsiteY5" fmla="*/ 137174 h 1220480"/>
                      <a:gd name="connsiteX6" fmla="*/ 468343 w 936686"/>
                      <a:gd name="connsiteY6" fmla="*/ 0 h 1220480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</a:cxnLst>
                    <a:rect l="l" t="t" r="r" b="b"/>
                    <a:pathLst>
                      <a:path w="936686" h="1220480">
                        <a:moveTo>
                          <a:pt x="468343" y="0"/>
                        </a:moveTo>
                        <a:cubicBezTo>
                          <a:pt x="588203" y="0"/>
                          <a:pt x="708062" y="45725"/>
                          <a:pt x="799512" y="137174"/>
                        </a:cubicBezTo>
                        <a:cubicBezTo>
                          <a:pt x="982411" y="320074"/>
                          <a:pt x="982411" y="616612"/>
                          <a:pt x="799512" y="799512"/>
                        </a:cubicBezTo>
                        <a:cubicBezTo>
                          <a:pt x="674156" y="924868"/>
                          <a:pt x="563767" y="1065190"/>
                          <a:pt x="468343" y="1220480"/>
                        </a:cubicBezTo>
                        <a:cubicBezTo>
                          <a:pt x="372920" y="1065190"/>
                          <a:pt x="262530" y="924868"/>
                          <a:pt x="137174" y="799512"/>
                        </a:cubicBezTo>
                        <a:cubicBezTo>
                          <a:pt x="-45725" y="616612"/>
                          <a:pt x="-45725" y="320074"/>
                          <a:pt x="137174" y="137174"/>
                        </a:cubicBezTo>
                        <a:cubicBezTo>
                          <a:pt x="228624" y="45725"/>
                          <a:pt x="348484" y="0"/>
                          <a:pt x="468343" y="0"/>
                        </a:cubicBezTo>
                        <a:close/>
                      </a:path>
                    </a:pathLst>
                  </a:custGeom>
                  <a:solidFill>
                    <a:srgbClr val="FFC000"/>
                  </a:solidFill>
                  <a:ln w="635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wrap="square" rtlCol="0" anchor="ctr">
                    <a:noAutofit/>
                  </a:bodyPr>
                  <a:lstStyle/>
                  <a:p>
                    <a:pPr marL="0" marR="0" lvl="0" indent="0" algn="ctr" defTabSz="4572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游ゴシック" panose="020B0400000000000000" pitchFamily="50" charset="-128"/>
                      <a:cs typeface="+mn-cs"/>
                    </a:endParaRPr>
                  </a:p>
                </p:txBody>
              </p:sp>
              <p:sp>
                <p:nvSpPr>
                  <p:cNvPr id="417" name="フリーフォーム: 図形 416">
                    <a:extLst>
                      <a:ext uri="{FF2B5EF4-FFF2-40B4-BE49-F238E27FC236}">
                        <a16:creationId xmlns:a16="http://schemas.microsoft.com/office/drawing/2014/main" id="{FEBB93B0-8538-4FDC-89BF-CFABFAC9D1C5}"/>
                      </a:ext>
                    </a:extLst>
                  </p:cNvPr>
                  <p:cNvSpPr/>
                  <p:nvPr/>
                </p:nvSpPr>
                <p:spPr>
                  <a:xfrm rot="16200000">
                    <a:off x="1000581" y="2956620"/>
                    <a:ext cx="439407" cy="168271"/>
                  </a:xfrm>
                  <a:custGeom>
                    <a:avLst/>
                    <a:gdLst>
                      <a:gd name="connsiteX0" fmla="*/ 120534 w 1045603"/>
                      <a:gd name="connsiteY0" fmla="*/ 0 h 400414"/>
                      <a:gd name="connsiteX1" fmla="*/ 274783 w 1045603"/>
                      <a:gd name="connsiteY1" fmla="*/ 23103 h 400414"/>
                      <a:gd name="connsiteX2" fmla="*/ 522801 w 1045603"/>
                      <a:gd name="connsiteY2" fmla="*/ 35289 h 400414"/>
                      <a:gd name="connsiteX3" fmla="*/ 770819 w 1045603"/>
                      <a:gd name="connsiteY3" fmla="*/ 23103 h 400414"/>
                      <a:gd name="connsiteX4" fmla="*/ 925068 w 1045603"/>
                      <a:gd name="connsiteY4" fmla="*/ 0 h 400414"/>
                      <a:gd name="connsiteX5" fmla="*/ 961718 w 1045603"/>
                      <a:gd name="connsiteY5" fmla="*/ 44439 h 400414"/>
                      <a:gd name="connsiteX6" fmla="*/ 1038675 w 1045603"/>
                      <a:gd name="connsiteY6" fmla="*/ 231415 h 400414"/>
                      <a:gd name="connsiteX7" fmla="*/ 1045603 w 1045603"/>
                      <a:gd name="connsiteY7" fmla="*/ 303009 h 400414"/>
                      <a:gd name="connsiteX8" fmla="*/ 1039410 w 1045603"/>
                      <a:gd name="connsiteY8" fmla="*/ 306064 h 400414"/>
                      <a:gd name="connsiteX9" fmla="*/ 522801 w 1045603"/>
                      <a:gd name="connsiteY9" fmla="*/ 400414 h 400414"/>
                      <a:gd name="connsiteX10" fmla="*/ 6192 w 1045603"/>
                      <a:gd name="connsiteY10" fmla="*/ 306064 h 400414"/>
                      <a:gd name="connsiteX11" fmla="*/ 0 w 1045603"/>
                      <a:gd name="connsiteY11" fmla="*/ 303009 h 400414"/>
                      <a:gd name="connsiteX12" fmla="*/ 6928 w 1045603"/>
                      <a:gd name="connsiteY12" fmla="*/ 231415 h 400414"/>
                      <a:gd name="connsiteX13" fmla="*/ 83884 w 1045603"/>
                      <a:gd name="connsiteY13" fmla="*/ 44439 h 400414"/>
                      <a:gd name="connsiteX14" fmla="*/ 120534 w 1045603"/>
                      <a:gd name="connsiteY14" fmla="*/ 0 h 400414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  <a:cxn ang="0">
                        <a:pos x="connsiteX10" y="connsiteY10"/>
                      </a:cxn>
                      <a:cxn ang="0">
                        <a:pos x="connsiteX11" y="connsiteY11"/>
                      </a:cxn>
                      <a:cxn ang="0">
                        <a:pos x="connsiteX12" y="connsiteY12"/>
                      </a:cxn>
                      <a:cxn ang="0">
                        <a:pos x="connsiteX13" y="connsiteY13"/>
                      </a:cxn>
                      <a:cxn ang="0">
                        <a:pos x="connsiteX14" y="connsiteY14"/>
                      </a:cxn>
                    </a:cxnLst>
                    <a:rect l="l" t="t" r="r" b="b"/>
                    <a:pathLst>
                      <a:path w="1045603" h="400414">
                        <a:moveTo>
                          <a:pt x="120534" y="0"/>
                        </a:moveTo>
                        <a:lnTo>
                          <a:pt x="274783" y="23103"/>
                        </a:lnTo>
                        <a:cubicBezTo>
                          <a:pt x="356350" y="31174"/>
                          <a:pt x="439285" y="35289"/>
                          <a:pt x="522801" y="35289"/>
                        </a:cubicBezTo>
                        <a:cubicBezTo>
                          <a:pt x="606318" y="35289"/>
                          <a:pt x="689252" y="31174"/>
                          <a:pt x="770819" y="23103"/>
                        </a:cubicBezTo>
                        <a:lnTo>
                          <a:pt x="925068" y="0"/>
                        </a:lnTo>
                        <a:lnTo>
                          <a:pt x="961718" y="44439"/>
                        </a:lnTo>
                        <a:cubicBezTo>
                          <a:pt x="1000197" y="102160"/>
                          <a:pt x="1025849" y="165801"/>
                          <a:pt x="1038675" y="231415"/>
                        </a:cubicBezTo>
                        <a:lnTo>
                          <a:pt x="1045603" y="303009"/>
                        </a:lnTo>
                        <a:lnTo>
                          <a:pt x="1039410" y="306064"/>
                        </a:lnTo>
                        <a:cubicBezTo>
                          <a:pt x="891941" y="365632"/>
                          <a:pt x="714165" y="400414"/>
                          <a:pt x="522801" y="400414"/>
                        </a:cubicBezTo>
                        <a:cubicBezTo>
                          <a:pt x="331438" y="400414"/>
                          <a:pt x="153661" y="365632"/>
                          <a:pt x="6192" y="306064"/>
                        </a:cubicBezTo>
                        <a:lnTo>
                          <a:pt x="0" y="303009"/>
                        </a:lnTo>
                        <a:lnTo>
                          <a:pt x="6928" y="231415"/>
                        </a:lnTo>
                        <a:cubicBezTo>
                          <a:pt x="19754" y="165801"/>
                          <a:pt x="45406" y="102160"/>
                          <a:pt x="83884" y="44439"/>
                        </a:cubicBezTo>
                        <a:lnTo>
                          <a:pt x="120534" y="0"/>
                        </a:lnTo>
                        <a:close/>
                      </a:path>
                    </a:pathLst>
                  </a:custGeom>
                  <a:solidFill>
                    <a:sysClr val="windowText" lastClr="000000"/>
                  </a:solidFill>
                  <a:ln w="635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wrap="square" rtlCol="0" anchor="ctr">
                    <a:noAutofit/>
                  </a:bodyPr>
                  <a:lstStyle/>
                  <a:p>
                    <a:pPr marL="0" marR="0" lvl="0" indent="0" algn="ctr" defTabSz="4572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游ゴシック" panose="020B0400000000000000" pitchFamily="50" charset="-128"/>
                      <a:cs typeface="+mn-cs"/>
                    </a:endParaRPr>
                  </a:p>
                </p:txBody>
              </p:sp>
              <p:sp>
                <p:nvSpPr>
                  <p:cNvPr id="418" name="フリーフォーム: 図形 417">
                    <a:extLst>
                      <a:ext uri="{FF2B5EF4-FFF2-40B4-BE49-F238E27FC236}">
                        <a16:creationId xmlns:a16="http://schemas.microsoft.com/office/drawing/2014/main" id="{8FF4621F-56E1-478F-91F2-3D7799782514}"/>
                      </a:ext>
                    </a:extLst>
                  </p:cNvPr>
                  <p:cNvSpPr/>
                  <p:nvPr/>
                </p:nvSpPr>
                <p:spPr>
                  <a:xfrm rot="16200000">
                    <a:off x="1213382" y="2953166"/>
                    <a:ext cx="421777" cy="175178"/>
                  </a:xfrm>
                  <a:custGeom>
                    <a:avLst/>
                    <a:gdLst>
                      <a:gd name="connsiteX0" fmla="*/ 1003651 w 1003651"/>
                      <a:gd name="connsiteY0" fmla="*/ 0 h 416851"/>
                      <a:gd name="connsiteX1" fmla="*/ 988840 w 1003651"/>
                      <a:gd name="connsiteY1" fmla="*/ 49499 h 416851"/>
                      <a:gd name="connsiteX2" fmla="*/ 873405 w 1003651"/>
                      <a:gd name="connsiteY2" fmla="*/ 221676 h 416851"/>
                      <a:gd name="connsiteX3" fmla="*/ 712709 w 1003651"/>
                      <a:gd name="connsiteY3" fmla="*/ 401049 h 416851"/>
                      <a:gd name="connsiteX4" fmla="*/ 688040 w 1003651"/>
                      <a:gd name="connsiteY4" fmla="*/ 405627 h 416851"/>
                      <a:gd name="connsiteX5" fmla="*/ 501825 w 1003651"/>
                      <a:gd name="connsiteY5" fmla="*/ 416851 h 416851"/>
                      <a:gd name="connsiteX6" fmla="*/ 315610 w 1003651"/>
                      <a:gd name="connsiteY6" fmla="*/ 405627 h 416851"/>
                      <a:gd name="connsiteX7" fmla="*/ 290943 w 1003651"/>
                      <a:gd name="connsiteY7" fmla="*/ 401049 h 416851"/>
                      <a:gd name="connsiteX8" fmla="*/ 130245 w 1003651"/>
                      <a:gd name="connsiteY8" fmla="*/ 221676 h 416851"/>
                      <a:gd name="connsiteX9" fmla="*/ 14810 w 1003651"/>
                      <a:gd name="connsiteY9" fmla="*/ 49499 h 416851"/>
                      <a:gd name="connsiteX10" fmla="*/ 0 w 1003651"/>
                      <a:gd name="connsiteY10" fmla="*/ 0 h 416851"/>
                      <a:gd name="connsiteX11" fmla="*/ 13996 w 1003651"/>
                      <a:gd name="connsiteY11" fmla="*/ 3621 h 416851"/>
                      <a:gd name="connsiteX12" fmla="*/ 501825 w 1003651"/>
                      <a:gd name="connsiteY12" fmla="*/ 51726 h 416851"/>
                      <a:gd name="connsiteX13" fmla="*/ 989654 w 1003651"/>
                      <a:gd name="connsiteY13" fmla="*/ 3621 h 416851"/>
                      <a:gd name="connsiteX14" fmla="*/ 1003651 w 1003651"/>
                      <a:gd name="connsiteY14" fmla="*/ 0 h 416851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  <a:cxn ang="0">
                        <a:pos x="connsiteX10" y="connsiteY10"/>
                      </a:cxn>
                      <a:cxn ang="0">
                        <a:pos x="connsiteX11" y="connsiteY11"/>
                      </a:cxn>
                      <a:cxn ang="0">
                        <a:pos x="connsiteX12" y="connsiteY12"/>
                      </a:cxn>
                      <a:cxn ang="0">
                        <a:pos x="connsiteX13" y="connsiteY13"/>
                      </a:cxn>
                      <a:cxn ang="0">
                        <a:pos x="connsiteX14" y="connsiteY14"/>
                      </a:cxn>
                    </a:cxnLst>
                    <a:rect l="l" t="t" r="r" b="b"/>
                    <a:pathLst>
                      <a:path w="1003651" h="416851">
                        <a:moveTo>
                          <a:pt x="1003651" y="0"/>
                        </a:moveTo>
                        <a:lnTo>
                          <a:pt x="988840" y="49499"/>
                        </a:lnTo>
                        <a:cubicBezTo>
                          <a:pt x="963188" y="112153"/>
                          <a:pt x="924710" y="170861"/>
                          <a:pt x="873405" y="221676"/>
                        </a:cubicBezTo>
                        <a:lnTo>
                          <a:pt x="712709" y="401049"/>
                        </a:lnTo>
                        <a:lnTo>
                          <a:pt x="688040" y="405627"/>
                        </a:lnTo>
                        <a:cubicBezTo>
                          <a:pt x="627891" y="412986"/>
                          <a:pt x="565613" y="416851"/>
                          <a:pt x="501825" y="416851"/>
                        </a:cubicBezTo>
                        <a:cubicBezTo>
                          <a:pt x="438037" y="416851"/>
                          <a:pt x="375759" y="412986"/>
                          <a:pt x="315610" y="405627"/>
                        </a:cubicBezTo>
                        <a:lnTo>
                          <a:pt x="290943" y="401049"/>
                        </a:lnTo>
                        <a:lnTo>
                          <a:pt x="130245" y="221676"/>
                        </a:lnTo>
                        <a:cubicBezTo>
                          <a:pt x="78941" y="170861"/>
                          <a:pt x="40463" y="112153"/>
                          <a:pt x="14810" y="49499"/>
                        </a:cubicBezTo>
                        <a:lnTo>
                          <a:pt x="0" y="0"/>
                        </a:lnTo>
                        <a:lnTo>
                          <a:pt x="13996" y="3621"/>
                        </a:lnTo>
                        <a:cubicBezTo>
                          <a:pt x="170088" y="35266"/>
                          <a:pt x="334792" y="51726"/>
                          <a:pt x="501825" y="51726"/>
                        </a:cubicBezTo>
                        <a:cubicBezTo>
                          <a:pt x="668858" y="51726"/>
                          <a:pt x="833562" y="35266"/>
                          <a:pt x="989654" y="3621"/>
                        </a:cubicBezTo>
                        <a:lnTo>
                          <a:pt x="1003651" y="0"/>
                        </a:lnTo>
                        <a:close/>
                      </a:path>
                    </a:pathLst>
                  </a:custGeom>
                  <a:solidFill>
                    <a:sysClr val="windowText" lastClr="000000"/>
                  </a:solidFill>
                  <a:ln w="635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wrap="square" rtlCol="0" anchor="ctr">
                    <a:noAutofit/>
                  </a:bodyPr>
                  <a:lstStyle/>
                  <a:p>
                    <a:pPr marL="0" marR="0" lvl="0" indent="0" algn="ctr" defTabSz="4572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游ゴシック" panose="020B0400000000000000" pitchFamily="50" charset="-128"/>
                      <a:cs typeface="+mn-cs"/>
                    </a:endParaRPr>
                  </a:p>
                </p:txBody>
              </p:sp>
            </p:grpSp>
          </p:grpSp>
        </p:grpSp>
        <p:grpSp>
          <p:nvGrpSpPr>
            <p:cNvPr id="319" name="グループ化 318">
              <a:extLst>
                <a:ext uri="{FF2B5EF4-FFF2-40B4-BE49-F238E27FC236}">
                  <a16:creationId xmlns:a16="http://schemas.microsoft.com/office/drawing/2014/main" id="{85236993-48AF-4373-84A2-90EC82BC702E}"/>
                </a:ext>
              </a:extLst>
            </p:cNvPr>
            <p:cNvGrpSpPr/>
            <p:nvPr/>
          </p:nvGrpSpPr>
          <p:grpSpPr>
            <a:xfrm>
              <a:off x="6006342" y="3331086"/>
              <a:ext cx="215875" cy="195878"/>
              <a:chOff x="291237" y="1759579"/>
              <a:chExt cx="1322030" cy="1199569"/>
            </a:xfrm>
          </p:grpSpPr>
          <p:grpSp>
            <p:nvGrpSpPr>
              <p:cNvPr id="386" name="グループ化 385">
                <a:extLst>
                  <a:ext uri="{FF2B5EF4-FFF2-40B4-BE49-F238E27FC236}">
                    <a16:creationId xmlns:a16="http://schemas.microsoft.com/office/drawing/2014/main" id="{016E58DB-C772-479D-A72F-F838C1870F0D}"/>
                  </a:ext>
                </a:extLst>
              </p:cNvPr>
              <p:cNvGrpSpPr/>
              <p:nvPr/>
            </p:nvGrpSpPr>
            <p:grpSpPr>
              <a:xfrm rot="20896863">
                <a:off x="551501" y="2626622"/>
                <a:ext cx="543069" cy="282617"/>
                <a:chOff x="706241" y="3965766"/>
                <a:chExt cx="543069" cy="282617"/>
              </a:xfrm>
            </p:grpSpPr>
            <p:sp>
              <p:nvSpPr>
                <p:cNvPr id="404" name="フリーフォーム: 図形 403">
                  <a:extLst>
                    <a:ext uri="{FF2B5EF4-FFF2-40B4-BE49-F238E27FC236}">
                      <a16:creationId xmlns:a16="http://schemas.microsoft.com/office/drawing/2014/main" id="{BC5E0EDE-B005-4367-A5E2-9E51BA6CBBA9}"/>
                    </a:ext>
                  </a:extLst>
                </p:cNvPr>
                <p:cNvSpPr/>
                <p:nvPr/>
              </p:nvSpPr>
              <p:spPr>
                <a:xfrm rot="9145372" flipH="1">
                  <a:off x="706241" y="3984583"/>
                  <a:ext cx="331077" cy="263800"/>
                </a:xfrm>
                <a:custGeom>
                  <a:avLst/>
                  <a:gdLst>
                    <a:gd name="connsiteX0" fmla="*/ 167999 w 1174023"/>
                    <a:gd name="connsiteY0" fmla="*/ 0 h 935456"/>
                    <a:gd name="connsiteX1" fmla="*/ 221044 w 1174023"/>
                    <a:gd name="connsiteY1" fmla="*/ 11202 h 935456"/>
                    <a:gd name="connsiteX2" fmla="*/ 177308 w 1174023"/>
                    <a:gd name="connsiteY2" fmla="*/ 180322 h 935456"/>
                    <a:gd name="connsiteX3" fmla="*/ 346676 w 1174023"/>
                    <a:gd name="connsiteY3" fmla="*/ 812413 h 935456"/>
                    <a:gd name="connsiteX4" fmla="*/ 415103 w 1174023"/>
                    <a:gd name="connsiteY4" fmla="*/ 872870 h 935456"/>
                    <a:gd name="connsiteX5" fmla="*/ 416037 w 1174023"/>
                    <a:gd name="connsiteY5" fmla="*/ 872811 h 935456"/>
                    <a:gd name="connsiteX6" fmla="*/ 1174023 w 1174023"/>
                    <a:gd name="connsiteY6" fmla="*/ 872389 h 935456"/>
                    <a:gd name="connsiteX7" fmla="*/ 1174023 w 1174023"/>
                    <a:gd name="connsiteY7" fmla="*/ 935223 h 935456"/>
                    <a:gd name="connsiteX8" fmla="*/ 406417 w 1174023"/>
                    <a:gd name="connsiteY8" fmla="*/ 935456 h 935456"/>
                    <a:gd name="connsiteX9" fmla="*/ 285658 w 1174023"/>
                    <a:gd name="connsiteY9" fmla="*/ 828762 h 935456"/>
                    <a:gd name="connsiteX10" fmla="*/ 112824 w 1174023"/>
                    <a:gd name="connsiteY10" fmla="*/ 183735 h 935456"/>
                    <a:gd name="connsiteX11" fmla="*/ 0 w 1174023"/>
                    <a:gd name="connsiteY11" fmla="*/ 73741 h 935456"/>
                    <a:gd name="connsiteX12" fmla="*/ 39553 w 1174023"/>
                    <a:gd name="connsiteY12" fmla="*/ 36661 h 935456"/>
                    <a:gd name="connsiteX13" fmla="*/ 134563 w 1174023"/>
                    <a:gd name="connsiteY13" fmla="*/ 129289 h 935456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</a:cxnLst>
                  <a:rect l="l" t="t" r="r" b="b"/>
                  <a:pathLst>
                    <a:path w="1174023" h="935456">
                      <a:moveTo>
                        <a:pt x="167999" y="0"/>
                      </a:moveTo>
                      <a:lnTo>
                        <a:pt x="221044" y="11202"/>
                      </a:lnTo>
                      <a:lnTo>
                        <a:pt x="177308" y="180322"/>
                      </a:lnTo>
                      <a:lnTo>
                        <a:pt x="346676" y="812413"/>
                      </a:lnTo>
                      <a:cubicBezTo>
                        <a:pt x="355531" y="845460"/>
                        <a:pt x="383221" y="868431"/>
                        <a:pt x="415103" y="872870"/>
                      </a:cubicBezTo>
                      <a:lnTo>
                        <a:pt x="416037" y="872811"/>
                      </a:lnTo>
                      <a:lnTo>
                        <a:pt x="1174023" y="872389"/>
                      </a:lnTo>
                      <a:lnTo>
                        <a:pt x="1174023" y="935223"/>
                      </a:lnTo>
                      <a:lnTo>
                        <a:pt x="406417" y="935456"/>
                      </a:lnTo>
                      <a:cubicBezTo>
                        <a:pt x="350153" y="927623"/>
                        <a:pt x="301286" y="887084"/>
                        <a:pt x="285658" y="828762"/>
                      </a:cubicBezTo>
                      <a:lnTo>
                        <a:pt x="112824" y="183735"/>
                      </a:lnTo>
                      <a:lnTo>
                        <a:pt x="0" y="73741"/>
                      </a:lnTo>
                      <a:lnTo>
                        <a:pt x="39553" y="36661"/>
                      </a:lnTo>
                      <a:lnTo>
                        <a:pt x="134563" y="129289"/>
                      </a:lnTo>
                      <a:close/>
                    </a:path>
                  </a:pathLst>
                </a:custGeom>
                <a:solidFill>
                  <a:sysClr val="windowText" lastClr="000000"/>
                </a:solidFill>
                <a:ln w="635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dirty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  <p:sp>
              <p:nvSpPr>
                <p:cNvPr id="405" name="フリーフォーム: 図形 404">
                  <a:extLst>
                    <a:ext uri="{FF2B5EF4-FFF2-40B4-BE49-F238E27FC236}">
                      <a16:creationId xmlns:a16="http://schemas.microsoft.com/office/drawing/2014/main" id="{6036E7EC-CD6E-46A6-B2C6-80FAE59AAEFA}"/>
                    </a:ext>
                  </a:extLst>
                </p:cNvPr>
                <p:cNvSpPr/>
                <p:nvPr/>
              </p:nvSpPr>
              <p:spPr>
                <a:xfrm rot="2102994" flipH="1" flipV="1">
                  <a:off x="777867" y="3965766"/>
                  <a:ext cx="331077" cy="263800"/>
                </a:xfrm>
                <a:custGeom>
                  <a:avLst/>
                  <a:gdLst>
                    <a:gd name="connsiteX0" fmla="*/ 167999 w 1174023"/>
                    <a:gd name="connsiteY0" fmla="*/ 0 h 935456"/>
                    <a:gd name="connsiteX1" fmla="*/ 221044 w 1174023"/>
                    <a:gd name="connsiteY1" fmla="*/ 11202 h 935456"/>
                    <a:gd name="connsiteX2" fmla="*/ 177308 w 1174023"/>
                    <a:gd name="connsiteY2" fmla="*/ 180322 h 935456"/>
                    <a:gd name="connsiteX3" fmla="*/ 346676 w 1174023"/>
                    <a:gd name="connsiteY3" fmla="*/ 812413 h 935456"/>
                    <a:gd name="connsiteX4" fmla="*/ 415103 w 1174023"/>
                    <a:gd name="connsiteY4" fmla="*/ 872870 h 935456"/>
                    <a:gd name="connsiteX5" fmla="*/ 416037 w 1174023"/>
                    <a:gd name="connsiteY5" fmla="*/ 872811 h 935456"/>
                    <a:gd name="connsiteX6" fmla="*/ 1174023 w 1174023"/>
                    <a:gd name="connsiteY6" fmla="*/ 872389 h 935456"/>
                    <a:gd name="connsiteX7" fmla="*/ 1174023 w 1174023"/>
                    <a:gd name="connsiteY7" fmla="*/ 935223 h 935456"/>
                    <a:gd name="connsiteX8" fmla="*/ 406417 w 1174023"/>
                    <a:gd name="connsiteY8" fmla="*/ 935456 h 935456"/>
                    <a:gd name="connsiteX9" fmla="*/ 285658 w 1174023"/>
                    <a:gd name="connsiteY9" fmla="*/ 828762 h 935456"/>
                    <a:gd name="connsiteX10" fmla="*/ 112824 w 1174023"/>
                    <a:gd name="connsiteY10" fmla="*/ 183735 h 935456"/>
                    <a:gd name="connsiteX11" fmla="*/ 0 w 1174023"/>
                    <a:gd name="connsiteY11" fmla="*/ 73741 h 935456"/>
                    <a:gd name="connsiteX12" fmla="*/ 39553 w 1174023"/>
                    <a:gd name="connsiteY12" fmla="*/ 36661 h 935456"/>
                    <a:gd name="connsiteX13" fmla="*/ 134563 w 1174023"/>
                    <a:gd name="connsiteY13" fmla="*/ 129289 h 935456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</a:cxnLst>
                  <a:rect l="l" t="t" r="r" b="b"/>
                  <a:pathLst>
                    <a:path w="1174023" h="935456">
                      <a:moveTo>
                        <a:pt x="167999" y="0"/>
                      </a:moveTo>
                      <a:lnTo>
                        <a:pt x="221044" y="11202"/>
                      </a:lnTo>
                      <a:lnTo>
                        <a:pt x="177308" y="180322"/>
                      </a:lnTo>
                      <a:lnTo>
                        <a:pt x="346676" y="812413"/>
                      </a:lnTo>
                      <a:cubicBezTo>
                        <a:pt x="355531" y="845460"/>
                        <a:pt x="383221" y="868431"/>
                        <a:pt x="415103" y="872870"/>
                      </a:cubicBezTo>
                      <a:lnTo>
                        <a:pt x="416037" y="872811"/>
                      </a:lnTo>
                      <a:lnTo>
                        <a:pt x="1174023" y="872389"/>
                      </a:lnTo>
                      <a:lnTo>
                        <a:pt x="1174023" y="935223"/>
                      </a:lnTo>
                      <a:lnTo>
                        <a:pt x="406417" y="935456"/>
                      </a:lnTo>
                      <a:cubicBezTo>
                        <a:pt x="350153" y="927623"/>
                        <a:pt x="301286" y="887084"/>
                        <a:pt x="285658" y="828762"/>
                      </a:cubicBezTo>
                      <a:lnTo>
                        <a:pt x="112824" y="183735"/>
                      </a:lnTo>
                      <a:lnTo>
                        <a:pt x="0" y="73741"/>
                      </a:lnTo>
                      <a:lnTo>
                        <a:pt x="39553" y="36661"/>
                      </a:lnTo>
                      <a:lnTo>
                        <a:pt x="134563" y="129289"/>
                      </a:lnTo>
                      <a:close/>
                    </a:path>
                  </a:pathLst>
                </a:custGeom>
                <a:solidFill>
                  <a:sysClr val="windowText" lastClr="000000"/>
                </a:solidFill>
                <a:ln w="635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  <p:sp>
              <p:nvSpPr>
                <p:cNvPr id="406" name="フリーフォーム: 図形 405">
                  <a:extLst>
                    <a:ext uri="{FF2B5EF4-FFF2-40B4-BE49-F238E27FC236}">
                      <a16:creationId xmlns:a16="http://schemas.microsoft.com/office/drawing/2014/main" id="{245986ED-AD29-48CE-8808-6E8F04C9946F}"/>
                    </a:ext>
                  </a:extLst>
                </p:cNvPr>
                <p:cNvSpPr/>
                <p:nvPr/>
              </p:nvSpPr>
              <p:spPr>
                <a:xfrm rot="900000" flipH="1" flipV="1">
                  <a:off x="918234" y="3971728"/>
                  <a:ext cx="331076" cy="263799"/>
                </a:xfrm>
                <a:custGeom>
                  <a:avLst/>
                  <a:gdLst>
                    <a:gd name="connsiteX0" fmla="*/ 167999 w 1174023"/>
                    <a:gd name="connsiteY0" fmla="*/ 0 h 935456"/>
                    <a:gd name="connsiteX1" fmla="*/ 221044 w 1174023"/>
                    <a:gd name="connsiteY1" fmla="*/ 11202 h 935456"/>
                    <a:gd name="connsiteX2" fmla="*/ 177308 w 1174023"/>
                    <a:gd name="connsiteY2" fmla="*/ 180322 h 935456"/>
                    <a:gd name="connsiteX3" fmla="*/ 346676 w 1174023"/>
                    <a:gd name="connsiteY3" fmla="*/ 812413 h 935456"/>
                    <a:gd name="connsiteX4" fmla="*/ 415103 w 1174023"/>
                    <a:gd name="connsiteY4" fmla="*/ 872870 h 935456"/>
                    <a:gd name="connsiteX5" fmla="*/ 416037 w 1174023"/>
                    <a:gd name="connsiteY5" fmla="*/ 872811 h 935456"/>
                    <a:gd name="connsiteX6" fmla="*/ 1174023 w 1174023"/>
                    <a:gd name="connsiteY6" fmla="*/ 872389 h 935456"/>
                    <a:gd name="connsiteX7" fmla="*/ 1174023 w 1174023"/>
                    <a:gd name="connsiteY7" fmla="*/ 935223 h 935456"/>
                    <a:gd name="connsiteX8" fmla="*/ 406417 w 1174023"/>
                    <a:gd name="connsiteY8" fmla="*/ 935456 h 935456"/>
                    <a:gd name="connsiteX9" fmla="*/ 285658 w 1174023"/>
                    <a:gd name="connsiteY9" fmla="*/ 828762 h 935456"/>
                    <a:gd name="connsiteX10" fmla="*/ 112824 w 1174023"/>
                    <a:gd name="connsiteY10" fmla="*/ 183735 h 935456"/>
                    <a:gd name="connsiteX11" fmla="*/ 0 w 1174023"/>
                    <a:gd name="connsiteY11" fmla="*/ 73741 h 935456"/>
                    <a:gd name="connsiteX12" fmla="*/ 39553 w 1174023"/>
                    <a:gd name="connsiteY12" fmla="*/ 36661 h 935456"/>
                    <a:gd name="connsiteX13" fmla="*/ 134563 w 1174023"/>
                    <a:gd name="connsiteY13" fmla="*/ 129289 h 935456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</a:cxnLst>
                  <a:rect l="l" t="t" r="r" b="b"/>
                  <a:pathLst>
                    <a:path w="1174023" h="935456">
                      <a:moveTo>
                        <a:pt x="167999" y="0"/>
                      </a:moveTo>
                      <a:lnTo>
                        <a:pt x="221044" y="11202"/>
                      </a:lnTo>
                      <a:lnTo>
                        <a:pt x="177308" y="180322"/>
                      </a:lnTo>
                      <a:lnTo>
                        <a:pt x="346676" y="812413"/>
                      </a:lnTo>
                      <a:cubicBezTo>
                        <a:pt x="355531" y="845460"/>
                        <a:pt x="383221" y="868431"/>
                        <a:pt x="415103" y="872870"/>
                      </a:cubicBezTo>
                      <a:lnTo>
                        <a:pt x="416037" y="872811"/>
                      </a:lnTo>
                      <a:lnTo>
                        <a:pt x="1174023" y="872389"/>
                      </a:lnTo>
                      <a:lnTo>
                        <a:pt x="1174023" y="935223"/>
                      </a:lnTo>
                      <a:lnTo>
                        <a:pt x="406417" y="935456"/>
                      </a:lnTo>
                      <a:cubicBezTo>
                        <a:pt x="350153" y="927623"/>
                        <a:pt x="301286" y="887084"/>
                        <a:pt x="285658" y="828762"/>
                      </a:cubicBezTo>
                      <a:lnTo>
                        <a:pt x="112824" y="183735"/>
                      </a:lnTo>
                      <a:lnTo>
                        <a:pt x="0" y="73741"/>
                      </a:lnTo>
                      <a:lnTo>
                        <a:pt x="39553" y="36661"/>
                      </a:lnTo>
                      <a:lnTo>
                        <a:pt x="134563" y="129289"/>
                      </a:lnTo>
                      <a:close/>
                    </a:path>
                  </a:pathLst>
                </a:custGeom>
                <a:solidFill>
                  <a:sysClr val="windowText" lastClr="000000"/>
                </a:solidFill>
                <a:ln w="635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dirty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</p:grpSp>
          <p:grpSp>
            <p:nvGrpSpPr>
              <p:cNvPr id="387" name="グループ化 386">
                <a:extLst>
                  <a:ext uri="{FF2B5EF4-FFF2-40B4-BE49-F238E27FC236}">
                    <a16:creationId xmlns:a16="http://schemas.microsoft.com/office/drawing/2014/main" id="{C4E4925B-37FD-4A71-8655-C11E2DABFBA9}"/>
                  </a:ext>
                </a:extLst>
              </p:cNvPr>
              <p:cNvGrpSpPr/>
              <p:nvPr/>
            </p:nvGrpSpPr>
            <p:grpSpPr>
              <a:xfrm rot="16200000">
                <a:off x="303064" y="1747752"/>
                <a:ext cx="1199569" cy="1223223"/>
                <a:chOff x="2872498" y="965600"/>
                <a:chExt cx="2854468" cy="2910755"/>
              </a:xfrm>
              <a:solidFill>
                <a:sysClr val="windowText" lastClr="000000">
                  <a:lumMod val="65000"/>
                  <a:lumOff val="35000"/>
                </a:sysClr>
              </a:solidFill>
            </p:grpSpPr>
            <p:sp>
              <p:nvSpPr>
                <p:cNvPr id="392" name="フリーフォーム: 図形 391">
                  <a:extLst>
                    <a:ext uri="{FF2B5EF4-FFF2-40B4-BE49-F238E27FC236}">
                      <a16:creationId xmlns:a16="http://schemas.microsoft.com/office/drawing/2014/main" id="{18A7CD1D-5D4D-4C3A-A60E-C8E212BD77EA}"/>
                    </a:ext>
                  </a:extLst>
                </p:cNvPr>
                <p:cNvSpPr/>
                <p:nvPr/>
              </p:nvSpPr>
              <p:spPr>
                <a:xfrm rot="19800000" flipH="1">
                  <a:off x="4637392" y="1530624"/>
                  <a:ext cx="1089574" cy="2088861"/>
                </a:xfrm>
                <a:custGeom>
                  <a:avLst/>
                  <a:gdLst>
                    <a:gd name="connsiteX0" fmla="*/ 525493 w 1363754"/>
                    <a:gd name="connsiteY0" fmla="*/ 0 h 830136"/>
                    <a:gd name="connsiteX1" fmla="*/ 819301 w 1363754"/>
                    <a:gd name="connsiteY1" fmla="*/ 70887 h 830136"/>
                    <a:gd name="connsiteX2" fmla="*/ 854917 w 1363754"/>
                    <a:gd name="connsiteY2" fmla="*/ 94098 h 830136"/>
                    <a:gd name="connsiteX3" fmla="*/ 876115 w 1363754"/>
                    <a:gd name="connsiteY3" fmla="*/ 70887 h 830136"/>
                    <a:gd name="connsiteX4" fmla="*/ 1050986 w 1363754"/>
                    <a:gd name="connsiteY4" fmla="*/ 0 h 830136"/>
                    <a:gd name="connsiteX5" fmla="*/ 1363754 w 1363754"/>
                    <a:gd name="connsiteY5" fmla="*/ 415068 h 830136"/>
                    <a:gd name="connsiteX6" fmla="*/ 1050986 w 1363754"/>
                    <a:gd name="connsiteY6" fmla="*/ 830136 h 830136"/>
                    <a:gd name="connsiteX7" fmla="*/ 876115 w 1363754"/>
                    <a:gd name="connsiteY7" fmla="*/ 759249 h 830136"/>
                    <a:gd name="connsiteX8" fmla="*/ 854917 w 1363754"/>
                    <a:gd name="connsiteY8" fmla="*/ 736039 h 830136"/>
                    <a:gd name="connsiteX9" fmla="*/ 819301 w 1363754"/>
                    <a:gd name="connsiteY9" fmla="*/ 759249 h 830136"/>
                    <a:gd name="connsiteX10" fmla="*/ 525493 w 1363754"/>
                    <a:gd name="connsiteY10" fmla="*/ 830136 h 830136"/>
                    <a:gd name="connsiteX11" fmla="*/ 0 w 1363754"/>
                    <a:gd name="connsiteY11" fmla="*/ 415068 h 830136"/>
                    <a:gd name="connsiteX12" fmla="*/ 525493 w 1363754"/>
                    <a:gd name="connsiteY12" fmla="*/ 0 h 830136"/>
                    <a:gd name="connsiteX0" fmla="*/ 525493 w 1363754"/>
                    <a:gd name="connsiteY0" fmla="*/ 0 h 830136"/>
                    <a:gd name="connsiteX1" fmla="*/ 819301 w 1363754"/>
                    <a:gd name="connsiteY1" fmla="*/ 70887 h 830136"/>
                    <a:gd name="connsiteX2" fmla="*/ 854917 w 1363754"/>
                    <a:gd name="connsiteY2" fmla="*/ 94098 h 830136"/>
                    <a:gd name="connsiteX3" fmla="*/ 1050986 w 1363754"/>
                    <a:gd name="connsiteY3" fmla="*/ 0 h 830136"/>
                    <a:gd name="connsiteX4" fmla="*/ 1363754 w 1363754"/>
                    <a:gd name="connsiteY4" fmla="*/ 415068 h 830136"/>
                    <a:gd name="connsiteX5" fmla="*/ 1050986 w 1363754"/>
                    <a:gd name="connsiteY5" fmla="*/ 830136 h 830136"/>
                    <a:gd name="connsiteX6" fmla="*/ 876115 w 1363754"/>
                    <a:gd name="connsiteY6" fmla="*/ 759249 h 830136"/>
                    <a:gd name="connsiteX7" fmla="*/ 854917 w 1363754"/>
                    <a:gd name="connsiteY7" fmla="*/ 736039 h 830136"/>
                    <a:gd name="connsiteX8" fmla="*/ 819301 w 1363754"/>
                    <a:gd name="connsiteY8" fmla="*/ 759249 h 830136"/>
                    <a:gd name="connsiteX9" fmla="*/ 525493 w 1363754"/>
                    <a:gd name="connsiteY9" fmla="*/ 830136 h 830136"/>
                    <a:gd name="connsiteX10" fmla="*/ 0 w 1363754"/>
                    <a:gd name="connsiteY10" fmla="*/ 415068 h 830136"/>
                    <a:gd name="connsiteX11" fmla="*/ 525493 w 1363754"/>
                    <a:gd name="connsiteY11" fmla="*/ 0 h 830136"/>
                    <a:gd name="connsiteX0" fmla="*/ 525493 w 1363754"/>
                    <a:gd name="connsiteY0" fmla="*/ 0 h 830136"/>
                    <a:gd name="connsiteX1" fmla="*/ 819301 w 1363754"/>
                    <a:gd name="connsiteY1" fmla="*/ 70887 h 830136"/>
                    <a:gd name="connsiteX2" fmla="*/ 1050986 w 1363754"/>
                    <a:gd name="connsiteY2" fmla="*/ 0 h 830136"/>
                    <a:gd name="connsiteX3" fmla="*/ 1363754 w 1363754"/>
                    <a:gd name="connsiteY3" fmla="*/ 415068 h 830136"/>
                    <a:gd name="connsiteX4" fmla="*/ 1050986 w 1363754"/>
                    <a:gd name="connsiteY4" fmla="*/ 830136 h 830136"/>
                    <a:gd name="connsiteX5" fmla="*/ 876115 w 1363754"/>
                    <a:gd name="connsiteY5" fmla="*/ 759249 h 830136"/>
                    <a:gd name="connsiteX6" fmla="*/ 854917 w 1363754"/>
                    <a:gd name="connsiteY6" fmla="*/ 736039 h 830136"/>
                    <a:gd name="connsiteX7" fmla="*/ 819301 w 1363754"/>
                    <a:gd name="connsiteY7" fmla="*/ 759249 h 830136"/>
                    <a:gd name="connsiteX8" fmla="*/ 525493 w 1363754"/>
                    <a:gd name="connsiteY8" fmla="*/ 830136 h 830136"/>
                    <a:gd name="connsiteX9" fmla="*/ 0 w 1363754"/>
                    <a:gd name="connsiteY9" fmla="*/ 415068 h 830136"/>
                    <a:gd name="connsiteX10" fmla="*/ 525493 w 1363754"/>
                    <a:gd name="connsiteY10" fmla="*/ 0 h 830136"/>
                    <a:gd name="connsiteX0" fmla="*/ 525493 w 1363754"/>
                    <a:gd name="connsiteY0" fmla="*/ 1682568 h 2512704"/>
                    <a:gd name="connsiteX1" fmla="*/ 1238401 w 1363754"/>
                    <a:gd name="connsiteY1" fmla="*/ 855 h 2512704"/>
                    <a:gd name="connsiteX2" fmla="*/ 1050986 w 1363754"/>
                    <a:gd name="connsiteY2" fmla="*/ 1682568 h 2512704"/>
                    <a:gd name="connsiteX3" fmla="*/ 1363754 w 1363754"/>
                    <a:gd name="connsiteY3" fmla="*/ 2097636 h 2512704"/>
                    <a:gd name="connsiteX4" fmla="*/ 1050986 w 1363754"/>
                    <a:gd name="connsiteY4" fmla="*/ 2512704 h 2512704"/>
                    <a:gd name="connsiteX5" fmla="*/ 876115 w 1363754"/>
                    <a:gd name="connsiteY5" fmla="*/ 2441817 h 2512704"/>
                    <a:gd name="connsiteX6" fmla="*/ 854917 w 1363754"/>
                    <a:gd name="connsiteY6" fmla="*/ 2418607 h 2512704"/>
                    <a:gd name="connsiteX7" fmla="*/ 819301 w 1363754"/>
                    <a:gd name="connsiteY7" fmla="*/ 2441817 h 2512704"/>
                    <a:gd name="connsiteX8" fmla="*/ 525493 w 1363754"/>
                    <a:gd name="connsiteY8" fmla="*/ 2512704 h 2512704"/>
                    <a:gd name="connsiteX9" fmla="*/ 0 w 1363754"/>
                    <a:gd name="connsiteY9" fmla="*/ 2097636 h 2512704"/>
                    <a:gd name="connsiteX10" fmla="*/ 525493 w 1363754"/>
                    <a:gd name="connsiteY10" fmla="*/ 1682568 h 2512704"/>
                    <a:gd name="connsiteX0" fmla="*/ 376672 w 1367333"/>
                    <a:gd name="connsiteY0" fmla="*/ 1244702 h 2512988"/>
                    <a:gd name="connsiteX1" fmla="*/ 1241980 w 1367333"/>
                    <a:gd name="connsiteY1" fmla="*/ 1139 h 2512988"/>
                    <a:gd name="connsiteX2" fmla="*/ 1054565 w 1367333"/>
                    <a:gd name="connsiteY2" fmla="*/ 1682852 h 2512988"/>
                    <a:gd name="connsiteX3" fmla="*/ 1367333 w 1367333"/>
                    <a:gd name="connsiteY3" fmla="*/ 2097920 h 2512988"/>
                    <a:gd name="connsiteX4" fmla="*/ 1054565 w 1367333"/>
                    <a:gd name="connsiteY4" fmla="*/ 2512988 h 2512988"/>
                    <a:gd name="connsiteX5" fmla="*/ 879694 w 1367333"/>
                    <a:gd name="connsiteY5" fmla="*/ 2442101 h 2512988"/>
                    <a:gd name="connsiteX6" fmla="*/ 858496 w 1367333"/>
                    <a:gd name="connsiteY6" fmla="*/ 2418891 h 2512988"/>
                    <a:gd name="connsiteX7" fmla="*/ 822880 w 1367333"/>
                    <a:gd name="connsiteY7" fmla="*/ 2442101 h 2512988"/>
                    <a:gd name="connsiteX8" fmla="*/ 529072 w 1367333"/>
                    <a:gd name="connsiteY8" fmla="*/ 2512988 h 2512988"/>
                    <a:gd name="connsiteX9" fmla="*/ 3579 w 1367333"/>
                    <a:gd name="connsiteY9" fmla="*/ 2097920 h 2512988"/>
                    <a:gd name="connsiteX10" fmla="*/ 376672 w 1367333"/>
                    <a:gd name="connsiteY10" fmla="*/ 1244702 h 2512988"/>
                    <a:gd name="connsiteX0" fmla="*/ 375471 w 1366132"/>
                    <a:gd name="connsiteY0" fmla="*/ 1245149 h 2513435"/>
                    <a:gd name="connsiteX1" fmla="*/ 1240779 w 1366132"/>
                    <a:gd name="connsiteY1" fmla="*/ 1586 h 2513435"/>
                    <a:gd name="connsiteX2" fmla="*/ 1053364 w 1366132"/>
                    <a:gd name="connsiteY2" fmla="*/ 1683299 h 2513435"/>
                    <a:gd name="connsiteX3" fmla="*/ 1366132 w 1366132"/>
                    <a:gd name="connsiteY3" fmla="*/ 2098367 h 2513435"/>
                    <a:gd name="connsiteX4" fmla="*/ 1053364 w 1366132"/>
                    <a:gd name="connsiteY4" fmla="*/ 2513435 h 2513435"/>
                    <a:gd name="connsiteX5" fmla="*/ 878493 w 1366132"/>
                    <a:gd name="connsiteY5" fmla="*/ 2442548 h 2513435"/>
                    <a:gd name="connsiteX6" fmla="*/ 857295 w 1366132"/>
                    <a:gd name="connsiteY6" fmla="*/ 2419338 h 2513435"/>
                    <a:gd name="connsiteX7" fmla="*/ 821679 w 1366132"/>
                    <a:gd name="connsiteY7" fmla="*/ 2442548 h 2513435"/>
                    <a:gd name="connsiteX8" fmla="*/ 527871 w 1366132"/>
                    <a:gd name="connsiteY8" fmla="*/ 2513435 h 2513435"/>
                    <a:gd name="connsiteX9" fmla="*/ 2378 w 1366132"/>
                    <a:gd name="connsiteY9" fmla="*/ 2098367 h 2513435"/>
                    <a:gd name="connsiteX10" fmla="*/ 375471 w 1366132"/>
                    <a:gd name="connsiteY10" fmla="*/ 1245149 h 2513435"/>
                    <a:gd name="connsiteX0" fmla="*/ 286828 w 1372739"/>
                    <a:gd name="connsiteY0" fmla="*/ 1188101 h 2513537"/>
                    <a:gd name="connsiteX1" fmla="*/ 1247386 w 1372739"/>
                    <a:gd name="connsiteY1" fmla="*/ 1688 h 2513537"/>
                    <a:gd name="connsiteX2" fmla="*/ 1059971 w 1372739"/>
                    <a:gd name="connsiteY2" fmla="*/ 1683401 h 2513537"/>
                    <a:gd name="connsiteX3" fmla="*/ 1372739 w 1372739"/>
                    <a:gd name="connsiteY3" fmla="*/ 2098469 h 2513537"/>
                    <a:gd name="connsiteX4" fmla="*/ 1059971 w 1372739"/>
                    <a:gd name="connsiteY4" fmla="*/ 2513537 h 2513537"/>
                    <a:gd name="connsiteX5" fmla="*/ 885100 w 1372739"/>
                    <a:gd name="connsiteY5" fmla="*/ 2442650 h 2513537"/>
                    <a:gd name="connsiteX6" fmla="*/ 863902 w 1372739"/>
                    <a:gd name="connsiteY6" fmla="*/ 2419440 h 2513537"/>
                    <a:gd name="connsiteX7" fmla="*/ 828286 w 1372739"/>
                    <a:gd name="connsiteY7" fmla="*/ 2442650 h 2513537"/>
                    <a:gd name="connsiteX8" fmla="*/ 534478 w 1372739"/>
                    <a:gd name="connsiteY8" fmla="*/ 2513537 h 2513537"/>
                    <a:gd name="connsiteX9" fmla="*/ 8985 w 1372739"/>
                    <a:gd name="connsiteY9" fmla="*/ 2098469 h 2513537"/>
                    <a:gd name="connsiteX10" fmla="*/ 286828 w 1372739"/>
                    <a:gd name="connsiteY10" fmla="*/ 1188101 h 2513537"/>
                    <a:gd name="connsiteX0" fmla="*/ 286828 w 1372897"/>
                    <a:gd name="connsiteY0" fmla="*/ 1188101 h 2513537"/>
                    <a:gd name="connsiteX1" fmla="*/ 1247386 w 1372897"/>
                    <a:gd name="connsiteY1" fmla="*/ 1688 h 2513537"/>
                    <a:gd name="connsiteX2" fmla="*/ 1104421 w 1372897"/>
                    <a:gd name="connsiteY2" fmla="*/ 1245251 h 2513537"/>
                    <a:gd name="connsiteX3" fmla="*/ 1372739 w 1372897"/>
                    <a:gd name="connsiteY3" fmla="*/ 2098469 h 2513537"/>
                    <a:gd name="connsiteX4" fmla="*/ 1059971 w 1372897"/>
                    <a:gd name="connsiteY4" fmla="*/ 2513537 h 2513537"/>
                    <a:gd name="connsiteX5" fmla="*/ 885100 w 1372897"/>
                    <a:gd name="connsiteY5" fmla="*/ 2442650 h 2513537"/>
                    <a:gd name="connsiteX6" fmla="*/ 863902 w 1372897"/>
                    <a:gd name="connsiteY6" fmla="*/ 2419440 h 2513537"/>
                    <a:gd name="connsiteX7" fmla="*/ 828286 w 1372897"/>
                    <a:gd name="connsiteY7" fmla="*/ 2442650 h 2513537"/>
                    <a:gd name="connsiteX8" fmla="*/ 534478 w 1372897"/>
                    <a:gd name="connsiteY8" fmla="*/ 2513537 h 2513537"/>
                    <a:gd name="connsiteX9" fmla="*/ 8985 w 1372897"/>
                    <a:gd name="connsiteY9" fmla="*/ 2098469 h 2513537"/>
                    <a:gd name="connsiteX10" fmla="*/ 286828 w 1372897"/>
                    <a:gd name="connsiteY10" fmla="*/ 1188101 h 2513537"/>
                    <a:gd name="connsiteX0" fmla="*/ 286828 w 1372901"/>
                    <a:gd name="connsiteY0" fmla="*/ 1188101 h 2513537"/>
                    <a:gd name="connsiteX1" fmla="*/ 1247386 w 1372901"/>
                    <a:gd name="connsiteY1" fmla="*/ 1688 h 2513537"/>
                    <a:gd name="connsiteX2" fmla="*/ 1104421 w 1372901"/>
                    <a:gd name="connsiteY2" fmla="*/ 1245251 h 2513537"/>
                    <a:gd name="connsiteX3" fmla="*/ 1372739 w 1372901"/>
                    <a:gd name="connsiteY3" fmla="*/ 2098469 h 2513537"/>
                    <a:gd name="connsiteX4" fmla="*/ 1059971 w 1372901"/>
                    <a:gd name="connsiteY4" fmla="*/ 2513537 h 2513537"/>
                    <a:gd name="connsiteX5" fmla="*/ 885100 w 1372901"/>
                    <a:gd name="connsiteY5" fmla="*/ 2442650 h 2513537"/>
                    <a:gd name="connsiteX6" fmla="*/ 863902 w 1372901"/>
                    <a:gd name="connsiteY6" fmla="*/ 2419440 h 2513537"/>
                    <a:gd name="connsiteX7" fmla="*/ 828286 w 1372901"/>
                    <a:gd name="connsiteY7" fmla="*/ 2442650 h 2513537"/>
                    <a:gd name="connsiteX8" fmla="*/ 534478 w 1372901"/>
                    <a:gd name="connsiteY8" fmla="*/ 2513537 h 2513537"/>
                    <a:gd name="connsiteX9" fmla="*/ 8985 w 1372901"/>
                    <a:gd name="connsiteY9" fmla="*/ 2098469 h 2513537"/>
                    <a:gd name="connsiteX10" fmla="*/ 286828 w 1372901"/>
                    <a:gd name="connsiteY10" fmla="*/ 1188101 h 2513537"/>
                    <a:gd name="connsiteX0" fmla="*/ 286828 w 1372901"/>
                    <a:gd name="connsiteY0" fmla="*/ 1188587 h 2514023"/>
                    <a:gd name="connsiteX1" fmla="*/ 1247386 w 1372901"/>
                    <a:gd name="connsiteY1" fmla="*/ 2174 h 2514023"/>
                    <a:gd name="connsiteX2" fmla="*/ 1104421 w 1372901"/>
                    <a:gd name="connsiteY2" fmla="*/ 1245737 h 2514023"/>
                    <a:gd name="connsiteX3" fmla="*/ 1372739 w 1372901"/>
                    <a:gd name="connsiteY3" fmla="*/ 2098955 h 2514023"/>
                    <a:gd name="connsiteX4" fmla="*/ 1059971 w 1372901"/>
                    <a:gd name="connsiteY4" fmla="*/ 2514023 h 2514023"/>
                    <a:gd name="connsiteX5" fmla="*/ 885100 w 1372901"/>
                    <a:gd name="connsiteY5" fmla="*/ 2443136 h 2514023"/>
                    <a:gd name="connsiteX6" fmla="*/ 863902 w 1372901"/>
                    <a:gd name="connsiteY6" fmla="*/ 2419926 h 2514023"/>
                    <a:gd name="connsiteX7" fmla="*/ 828286 w 1372901"/>
                    <a:gd name="connsiteY7" fmla="*/ 2443136 h 2514023"/>
                    <a:gd name="connsiteX8" fmla="*/ 534478 w 1372901"/>
                    <a:gd name="connsiteY8" fmla="*/ 2514023 h 2514023"/>
                    <a:gd name="connsiteX9" fmla="*/ 8985 w 1372901"/>
                    <a:gd name="connsiteY9" fmla="*/ 2098955 h 2514023"/>
                    <a:gd name="connsiteX10" fmla="*/ 286828 w 1372901"/>
                    <a:gd name="connsiteY10" fmla="*/ 1188587 h 2514023"/>
                    <a:gd name="connsiteX0" fmla="*/ 286828 w 1374263"/>
                    <a:gd name="connsiteY0" fmla="*/ 1186669 h 2512105"/>
                    <a:gd name="connsiteX1" fmla="*/ 1247386 w 1374263"/>
                    <a:gd name="connsiteY1" fmla="*/ 256 h 2512105"/>
                    <a:gd name="connsiteX2" fmla="*/ 1180621 w 1374263"/>
                    <a:gd name="connsiteY2" fmla="*/ 1288269 h 2512105"/>
                    <a:gd name="connsiteX3" fmla="*/ 1372739 w 1374263"/>
                    <a:gd name="connsiteY3" fmla="*/ 2097037 h 2512105"/>
                    <a:gd name="connsiteX4" fmla="*/ 1059971 w 1374263"/>
                    <a:gd name="connsiteY4" fmla="*/ 2512105 h 2512105"/>
                    <a:gd name="connsiteX5" fmla="*/ 885100 w 1374263"/>
                    <a:gd name="connsiteY5" fmla="*/ 2441218 h 2512105"/>
                    <a:gd name="connsiteX6" fmla="*/ 863902 w 1374263"/>
                    <a:gd name="connsiteY6" fmla="*/ 2418008 h 2512105"/>
                    <a:gd name="connsiteX7" fmla="*/ 828286 w 1374263"/>
                    <a:gd name="connsiteY7" fmla="*/ 2441218 h 2512105"/>
                    <a:gd name="connsiteX8" fmla="*/ 534478 w 1374263"/>
                    <a:gd name="connsiteY8" fmla="*/ 2512105 h 2512105"/>
                    <a:gd name="connsiteX9" fmla="*/ 8985 w 1374263"/>
                    <a:gd name="connsiteY9" fmla="*/ 2097037 h 2512105"/>
                    <a:gd name="connsiteX10" fmla="*/ 286828 w 1374263"/>
                    <a:gd name="connsiteY10" fmla="*/ 1186669 h 2512105"/>
                    <a:gd name="connsiteX0" fmla="*/ 286828 w 1374173"/>
                    <a:gd name="connsiteY0" fmla="*/ 1186669 h 2512105"/>
                    <a:gd name="connsiteX1" fmla="*/ 1247386 w 1374173"/>
                    <a:gd name="connsiteY1" fmla="*/ 256 h 2512105"/>
                    <a:gd name="connsiteX2" fmla="*/ 1180621 w 1374173"/>
                    <a:gd name="connsiteY2" fmla="*/ 1288269 h 2512105"/>
                    <a:gd name="connsiteX3" fmla="*/ 1372739 w 1374173"/>
                    <a:gd name="connsiteY3" fmla="*/ 2097037 h 2512105"/>
                    <a:gd name="connsiteX4" fmla="*/ 1059971 w 1374173"/>
                    <a:gd name="connsiteY4" fmla="*/ 2512105 h 2512105"/>
                    <a:gd name="connsiteX5" fmla="*/ 885100 w 1374173"/>
                    <a:gd name="connsiteY5" fmla="*/ 2441218 h 2512105"/>
                    <a:gd name="connsiteX6" fmla="*/ 863902 w 1374173"/>
                    <a:gd name="connsiteY6" fmla="*/ 2418008 h 2512105"/>
                    <a:gd name="connsiteX7" fmla="*/ 828286 w 1374173"/>
                    <a:gd name="connsiteY7" fmla="*/ 2441218 h 2512105"/>
                    <a:gd name="connsiteX8" fmla="*/ 534478 w 1374173"/>
                    <a:gd name="connsiteY8" fmla="*/ 2512105 h 2512105"/>
                    <a:gd name="connsiteX9" fmla="*/ 8985 w 1374173"/>
                    <a:gd name="connsiteY9" fmla="*/ 2097037 h 2512105"/>
                    <a:gd name="connsiteX10" fmla="*/ 286828 w 1374173"/>
                    <a:gd name="connsiteY10" fmla="*/ 1186669 h 2512105"/>
                    <a:gd name="connsiteX0" fmla="*/ 286828 w 1375902"/>
                    <a:gd name="connsiteY0" fmla="*/ 1186639 h 2512075"/>
                    <a:gd name="connsiteX1" fmla="*/ 1247386 w 1375902"/>
                    <a:gd name="connsiteY1" fmla="*/ 226 h 2512075"/>
                    <a:gd name="connsiteX2" fmla="*/ 1225071 w 1375902"/>
                    <a:gd name="connsiteY2" fmla="*/ 1281889 h 2512075"/>
                    <a:gd name="connsiteX3" fmla="*/ 1372739 w 1375902"/>
                    <a:gd name="connsiteY3" fmla="*/ 2097007 h 2512075"/>
                    <a:gd name="connsiteX4" fmla="*/ 1059971 w 1375902"/>
                    <a:gd name="connsiteY4" fmla="*/ 2512075 h 2512075"/>
                    <a:gd name="connsiteX5" fmla="*/ 885100 w 1375902"/>
                    <a:gd name="connsiteY5" fmla="*/ 2441188 h 2512075"/>
                    <a:gd name="connsiteX6" fmla="*/ 863902 w 1375902"/>
                    <a:gd name="connsiteY6" fmla="*/ 2417978 h 2512075"/>
                    <a:gd name="connsiteX7" fmla="*/ 828286 w 1375902"/>
                    <a:gd name="connsiteY7" fmla="*/ 2441188 h 2512075"/>
                    <a:gd name="connsiteX8" fmla="*/ 534478 w 1375902"/>
                    <a:gd name="connsiteY8" fmla="*/ 2512075 h 2512075"/>
                    <a:gd name="connsiteX9" fmla="*/ 8985 w 1375902"/>
                    <a:gd name="connsiteY9" fmla="*/ 2097007 h 2512075"/>
                    <a:gd name="connsiteX10" fmla="*/ 286828 w 1375902"/>
                    <a:gd name="connsiteY10" fmla="*/ 1186639 h 2512075"/>
                    <a:gd name="connsiteX0" fmla="*/ 286828 w 1376402"/>
                    <a:gd name="connsiteY0" fmla="*/ 1186639 h 2512075"/>
                    <a:gd name="connsiteX1" fmla="*/ 1247386 w 1376402"/>
                    <a:gd name="connsiteY1" fmla="*/ 226 h 2512075"/>
                    <a:gd name="connsiteX2" fmla="*/ 1225071 w 1376402"/>
                    <a:gd name="connsiteY2" fmla="*/ 1281889 h 2512075"/>
                    <a:gd name="connsiteX3" fmla="*/ 1372739 w 1376402"/>
                    <a:gd name="connsiteY3" fmla="*/ 2097007 h 2512075"/>
                    <a:gd name="connsiteX4" fmla="*/ 1059971 w 1376402"/>
                    <a:gd name="connsiteY4" fmla="*/ 2512075 h 2512075"/>
                    <a:gd name="connsiteX5" fmla="*/ 885100 w 1376402"/>
                    <a:gd name="connsiteY5" fmla="*/ 2441188 h 2512075"/>
                    <a:gd name="connsiteX6" fmla="*/ 863902 w 1376402"/>
                    <a:gd name="connsiteY6" fmla="*/ 2417978 h 2512075"/>
                    <a:gd name="connsiteX7" fmla="*/ 828286 w 1376402"/>
                    <a:gd name="connsiteY7" fmla="*/ 2441188 h 2512075"/>
                    <a:gd name="connsiteX8" fmla="*/ 534478 w 1376402"/>
                    <a:gd name="connsiteY8" fmla="*/ 2512075 h 2512075"/>
                    <a:gd name="connsiteX9" fmla="*/ 8985 w 1376402"/>
                    <a:gd name="connsiteY9" fmla="*/ 2097007 h 2512075"/>
                    <a:gd name="connsiteX10" fmla="*/ 286828 w 1376402"/>
                    <a:gd name="connsiteY10" fmla="*/ 1186639 h 2512075"/>
                    <a:gd name="connsiteX0" fmla="*/ 286828 w 1373265"/>
                    <a:gd name="connsiteY0" fmla="*/ 1186639 h 2512075"/>
                    <a:gd name="connsiteX1" fmla="*/ 1247386 w 1373265"/>
                    <a:gd name="connsiteY1" fmla="*/ 226 h 2512075"/>
                    <a:gd name="connsiteX2" fmla="*/ 1225071 w 1373265"/>
                    <a:gd name="connsiteY2" fmla="*/ 1281889 h 2512075"/>
                    <a:gd name="connsiteX3" fmla="*/ 1372739 w 1373265"/>
                    <a:gd name="connsiteY3" fmla="*/ 2097007 h 2512075"/>
                    <a:gd name="connsiteX4" fmla="*/ 1059971 w 1373265"/>
                    <a:gd name="connsiteY4" fmla="*/ 2512075 h 2512075"/>
                    <a:gd name="connsiteX5" fmla="*/ 885100 w 1373265"/>
                    <a:gd name="connsiteY5" fmla="*/ 2441188 h 2512075"/>
                    <a:gd name="connsiteX6" fmla="*/ 863902 w 1373265"/>
                    <a:gd name="connsiteY6" fmla="*/ 2417978 h 2512075"/>
                    <a:gd name="connsiteX7" fmla="*/ 828286 w 1373265"/>
                    <a:gd name="connsiteY7" fmla="*/ 2441188 h 2512075"/>
                    <a:gd name="connsiteX8" fmla="*/ 534478 w 1373265"/>
                    <a:gd name="connsiteY8" fmla="*/ 2512075 h 2512075"/>
                    <a:gd name="connsiteX9" fmla="*/ 8985 w 1373265"/>
                    <a:gd name="connsiteY9" fmla="*/ 2097007 h 2512075"/>
                    <a:gd name="connsiteX10" fmla="*/ 286828 w 1373265"/>
                    <a:gd name="connsiteY10" fmla="*/ 1186639 h 2512075"/>
                    <a:gd name="connsiteX0" fmla="*/ 286839 w 1373276"/>
                    <a:gd name="connsiteY0" fmla="*/ 1313607 h 2639043"/>
                    <a:gd name="connsiteX1" fmla="*/ 1310897 w 1373276"/>
                    <a:gd name="connsiteY1" fmla="*/ 194 h 2639043"/>
                    <a:gd name="connsiteX2" fmla="*/ 1225082 w 1373276"/>
                    <a:gd name="connsiteY2" fmla="*/ 1408857 h 2639043"/>
                    <a:gd name="connsiteX3" fmla="*/ 1372750 w 1373276"/>
                    <a:gd name="connsiteY3" fmla="*/ 2223975 h 2639043"/>
                    <a:gd name="connsiteX4" fmla="*/ 1059982 w 1373276"/>
                    <a:gd name="connsiteY4" fmla="*/ 2639043 h 2639043"/>
                    <a:gd name="connsiteX5" fmla="*/ 885111 w 1373276"/>
                    <a:gd name="connsiteY5" fmla="*/ 2568156 h 2639043"/>
                    <a:gd name="connsiteX6" fmla="*/ 863913 w 1373276"/>
                    <a:gd name="connsiteY6" fmla="*/ 2544946 h 2639043"/>
                    <a:gd name="connsiteX7" fmla="*/ 828297 w 1373276"/>
                    <a:gd name="connsiteY7" fmla="*/ 2568156 h 2639043"/>
                    <a:gd name="connsiteX8" fmla="*/ 534489 w 1373276"/>
                    <a:gd name="connsiteY8" fmla="*/ 2639043 h 2639043"/>
                    <a:gd name="connsiteX9" fmla="*/ 8996 w 1373276"/>
                    <a:gd name="connsiteY9" fmla="*/ 2223975 h 2639043"/>
                    <a:gd name="connsiteX10" fmla="*/ 286839 w 1373276"/>
                    <a:gd name="connsiteY10" fmla="*/ 1313607 h 2639043"/>
                    <a:gd name="connsiteX0" fmla="*/ 270129 w 1375616"/>
                    <a:gd name="connsiteY0" fmla="*/ 1300965 h 2639101"/>
                    <a:gd name="connsiteX1" fmla="*/ 1313237 w 1375616"/>
                    <a:gd name="connsiteY1" fmla="*/ 252 h 2639101"/>
                    <a:gd name="connsiteX2" fmla="*/ 1227422 w 1375616"/>
                    <a:gd name="connsiteY2" fmla="*/ 1408915 h 2639101"/>
                    <a:gd name="connsiteX3" fmla="*/ 1375090 w 1375616"/>
                    <a:gd name="connsiteY3" fmla="*/ 2224033 h 2639101"/>
                    <a:gd name="connsiteX4" fmla="*/ 1062322 w 1375616"/>
                    <a:gd name="connsiteY4" fmla="*/ 2639101 h 2639101"/>
                    <a:gd name="connsiteX5" fmla="*/ 887451 w 1375616"/>
                    <a:gd name="connsiteY5" fmla="*/ 2568214 h 2639101"/>
                    <a:gd name="connsiteX6" fmla="*/ 866253 w 1375616"/>
                    <a:gd name="connsiteY6" fmla="*/ 2545004 h 2639101"/>
                    <a:gd name="connsiteX7" fmla="*/ 830637 w 1375616"/>
                    <a:gd name="connsiteY7" fmla="*/ 2568214 h 2639101"/>
                    <a:gd name="connsiteX8" fmla="*/ 536829 w 1375616"/>
                    <a:gd name="connsiteY8" fmla="*/ 2639101 h 2639101"/>
                    <a:gd name="connsiteX9" fmla="*/ 11336 w 1375616"/>
                    <a:gd name="connsiteY9" fmla="*/ 2224033 h 2639101"/>
                    <a:gd name="connsiteX10" fmla="*/ 270129 w 1375616"/>
                    <a:gd name="connsiteY10" fmla="*/ 1300965 h 2639101"/>
                    <a:gd name="connsiteX0" fmla="*/ 271106 w 1376593"/>
                    <a:gd name="connsiteY0" fmla="*/ 1300983 h 2639119"/>
                    <a:gd name="connsiteX1" fmla="*/ 1314214 w 1376593"/>
                    <a:gd name="connsiteY1" fmla="*/ 270 h 2639119"/>
                    <a:gd name="connsiteX2" fmla="*/ 1228399 w 1376593"/>
                    <a:gd name="connsiteY2" fmla="*/ 1408933 h 2639119"/>
                    <a:gd name="connsiteX3" fmla="*/ 1376067 w 1376593"/>
                    <a:gd name="connsiteY3" fmla="*/ 2224051 h 2639119"/>
                    <a:gd name="connsiteX4" fmla="*/ 1063299 w 1376593"/>
                    <a:gd name="connsiteY4" fmla="*/ 2639119 h 2639119"/>
                    <a:gd name="connsiteX5" fmla="*/ 888428 w 1376593"/>
                    <a:gd name="connsiteY5" fmla="*/ 2568232 h 2639119"/>
                    <a:gd name="connsiteX6" fmla="*/ 867230 w 1376593"/>
                    <a:gd name="connsiteY6" fmla="*/ 2545022 h 2639119"/>
                    <a:gd name="connsiteX7" fmla="*/ 831614 w 1376593"/>
                    <a:gd name="connsiteY7" fmla="*/ 2568232 h 2639119"/>
                    <a:gd name="connsiteX8" fmla="*/ 537806 w 1376593"/>
                    <a:gd name="connsiteY8" fmla="*/ 2639119 h 2639119"/>
                    <a:gd name="connsiteX9" fmla="*/ 12313 w 1376593"/>
                    <a:gd name="connsiteY9" fmla="*/ 2224051 h 2639119"/>
                    <a:gd name="connsiteX10" fmla="*/ 271106 w 1376593"/>
                    <a:gd name="connsiteY10" fmla="*/ 1300983 h 2639119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1376593" h="2639119">
                      <a:moveTo>
                        <a:pt x="271106" y="1300983"/>
                      </a:moveTo>
                      <a:cubicBezTo>
                        <a:pt x="500789" y="866853"/>
                        <a:pt x="1154665" y="-17722"/>
                        <a:pt x="1314214" y="270"/>
                      </a:cubicBezTo>
                      <a:cubicBezTo>
                        <a:pt x="1473763" y="18262"/>
                        <a:pt x="1218090" y="1038303"/>
                        <a:pt x="1228399" y="1408933"/>
                      </a:cubicBezTo>
                      <a:cubicBezTo>
                        <a:pt x="1238708" y="1779563"/>
                        <a:pt x="1365484" y="1999970"/>
                        <a:pt x="1376067" y="2224051"/>
                      </a:cubicBezTo>
                      <a:cubicBezTo>
                        <a:pt x="1386650" y="2448132"/>
                        <a:pt x="1236036" y="2639119"/>
                        <a:pt x="1063299" y="2639119"/>
                      </a:cubicBezTo>
                      <a:cubicBezTo>
                        <a:pt x="998523" y="2639119"/>
                        <a:pt x="938346" y="2612987"/>
                        <a:pt x="888428" y="2568232"/>
                      </a:cubicBezTo>
                      <a:lnTo>
                        <a:pt x="867230" y="2545022"/>
                      </a:lnTo>
                      <a:lnTo>
                        <a:pt x="831614" y="2568232"/>
                      </a:lnTo>
                      <a:cubicBezTo>
                        <a:pt x="747745" y="2612987"/>
                        <a:pt x="646639" y="2639119"/>
                        <a:pt x="537806" y="2639119"/>
                      </a:cubicBezTo>
                      <a:cubicBezTo>
                        <a:pt x="247584" y="2639119"/>
                        <a:pt x="56763" y="2447074"/>
                        <a:pt x="12313" y="2224051"/>
                      </a:cubicBezTo>
                      <a:cubicBezTo>
                        <a:pt x="-32137" y="2001028"/>
                        <a:pt x="41423" y="1735113"/>
                        <a:pt x="271106" y="1300983"/>
                      </a:cubicBezTo>
                      <a:close/>
                    </a:path>
                  </a:pathLst>
                </a:custGeom>
                <a:solidFill>
                  <a:srgbClr val="DEEBF7">
                    <a:alpha val="50196"/>
                  </a:srgbClr>
                </a:solidFill>
                <a:ln w="6350" cap="flat" cmpd="sng" algn="ctr">
                  <a:solidFill>
                    <a:srgbClr val="00B0F0">
                      <a:alpha val="50000"/>
                    </a:srgbClr>
                  </a:solidFill>
                  <a:prstDash val="solid"/>
                  <a:miter lim="800000"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  <p:sp>
              <p:nvSpPr>
                <p:cNvPr id="393" name="フリーフォーム: 図形 392">
                  <a:extLst>
                    <a:ext uri="{FF2B5EF4-FFF2-40B4-BE49-F238E27FC236}">
                      <a16:creationId xmlns:a16="http://schemas.microsoft.com/office/drawing/2014/main" id="{56489644-E6AF-46AA-AD54-E14869D733F9}"/>
                    </a:ext>
                  </a:extLst>
                </p:cNvPr>
                <p:cNvSpPr/>
                <p:nvPr/>
              </p:nvSpPr>
              <p:spPr>
                <a:xfrm rot="4500000" flipH="1">
                  <a:off x="4258561" y="1486947"/>
                  <a:ext cx="662413" cy="452013"/>
                </a:xfrm>
                <a:custGeom>
                  <a:avLst/>
                  <a:gdLst>
                    <a:gd name="connsiteX0" fmla="*/ 71597 w 662413"/>
                    <a:gd name="connsiteY0" fmla="*/ 5872 h 452013"/>
                    <a:gd name="connsiteX1" fmla="*/ 117227 w 662413"/>
                    <a:gd name="connsiteY1" fmla="*/ 0 h 452013"/>
                    <a:gd name="connsiteX2" fmla="*/ 225242 w 662413"/>
                    <a:gd name="connsiteY2" fmla="*/ 45634 h 452013"/>
                    <a:gd name="connsiteX3" fmla="*/ 226939 w 662413"/>
                    <a:gd name="connsiteY3" fmla="*/ 50994 h 452013"/>
                    <a:gd name="connsiteX4" fmla="*/ 292718 w 662413"/>
                    <a:gd name="connsiteY4" fmla="*/ 60237 h 452013"/>
                    <a:gd name="connsiteX5" fmla="*/ 662413 w 662413"/>
                    <a:gd name="connsiteY5" fmla="*/ 441303 h 452013"/>
                    <a:gd name="connsiteX6" fmla="*/ 608000 w 662413"/>
                    <a:gd name="connsiteY6" fmla="*/ 452013 h 452013"/>
                    <a:gd name="connsiteX7" fmla="*/ 280370 w 662413"/>
                    <a:gd name="connsiteY7" fmla="*/ 114305 h 452013"/>
                    <a:gd name="connsiteX8" fmla="*/ 222703 w 662413"/>
                    <a:gd name="connsiteY8" fmla="*/ 106201 h 452013"/>
                    <a:gd name="connsiteX9" fmla="*/ 200119 w 662413"/>
                    <a:gd name="connsiteY9" fmla="*/ 127552 h 452013"/>
                    <a:gd name="connsiteX10" fmla="*/ 117227 w 662413"/>
                    <a:gd name="connsiteY10" fmla="*/ 149436 h 452013"/>
                    <a:gd name="connsiteX11" fmla="*/ 0 w 662413"/>
                    <a:gd name="connsiteY11" fmla="*/ 74718 h 452013"/>
                    <a:gd name="connsiteX12" fmla="*/ 71597 w 662413"/>
                    <a:gd name="connsiteY12" fmla="*/ 5872 h 452013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</a:cxnLst>
                  <a:rect l="l" t="t" r="r" b="b"/>
                  <a:pathLst>
                    <a:path w="662413" h="452013">
                      <a:moveTo>
                        <a:pt x="71597" y="5872"/>
                      </a:moveTo>
                      <a:cubicBezTo>
                        <a:pt x="85622" y="2091"/>
                        <a:pt x="101041" y="0"/>
                        <a:pt x="117227" y="0"/>
                      </a:cubicBezTo>
                      <a:cubicBezTo>
                        <a:pt x="165784" y="0"/>
                        <a:pt x="207446" y="18817"/>
                        <a:pt x="225242" y="45634"/>
                      </a:cubicBezTo>
                      <a:lnTo>
                        <a:pt x="226939" y="50994"/>
                      </a:lnTo>
                      <a:lnTo>
                        <a:pt x="292718" y="60237"/>
                      </a:lnTo>
                      <a:cubicBezTo>
                        <a:pt x="477861" y="102434"/>
                        <a:pt x="624770" y="250055"/>
                        <a:pt x="662413" y="441303"/>
                      </a:cubicBezTo>
                      <a:lnTo>
                        <a:pt x="608000" y="452013"/>
                      </a:lnTo>
                      <a:cubicBezTo>
                        <a:pt x="574641" y="282524"/>
                        <a:pt x="444447" y="151700"/>
                        <a:pt x="280370" y="114305"/>
                      </a:cubicBezTo>
                      <a:lnTo>
                        <a:pt x="222703" y="106201"/>
                      </a:lnTo>
                      <a:lnTo>
                        <a:pt x="200119" y="127552"/>
                      </a:lnTo>
                      <a:cubicBezTo>
                        <a:pt x="178905" y="141073"/>
                        <a:pt x="149599" y="149436"/>
                        <a:pt x="117227" y="149436"/>
                      </a:cubicBezTo>
                      <a:cubicBezTo>
                        <a:pt x="52484" y="149436"/>
                        <a:pt x="0" y="115984"/>
                        <a:pt x="0" y="74718"/>
                      </a:cubicBezTo>
                      <a:cubicBezTo>
                        <a:pt x="0" y="43769"/>
                        <a:pt x="29522" y="17214"/>
                        <a:pt x="71597" y="5872"/>
                      </a:cubicBezTo>
                      <a:close/>
                    </a:path>
                  </a:pathLst>
                </a:custGeom>
                <a:grpFill/>
                <a:ln w="635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  <p:sp>
              <p:nvSpPr>
                <p:cNvPr id="394" name="フリーフォーム: 図形 393">
                  <a:extLst>
                    <a:ext uri="{FF2B5EF4-FFF2-40B4-BE49-F238E27FC236}">
                      <a16:creationId xmlns:a16="http://schemas.microsoft.com/office/drawing/2014/main" id="{981E69A0-A43E-4E74-A250-339DB38B3F89}"/>
                    </a:ext>
                  </a:extLst>
                </p:cNvPr>
                <p:cNvSpPr/>
                <p:nvPr/>
              </p:nvSpPr>
              <p:spPr>
                <a:xfrm rot="14545372" flipH="1">
                  <a:off x="2785070" y="1536274"/>
                  <a:ext cx="860489" cy="685633"/>
                </a:xfrm>
                <a:custGeom>
                  <a:avLst/>
                  <a:gdLst>
                    <a:gd name="connsiteX0" fmla="*/ 167999 w 1174023"/>
                    <a:gd name="connsiteY0" fmla="*/ 0 h 935456"/>
                    <a:gd name="connsiteX1" fmla="*/ 221044 w 1174023"/>
                    <a:gd name="connsiteY1" fmla="*/ 11202 h 935456"/>
                    <a:gd name="connsiteX2" fmla="*/ 177308 w 1174023"/>
                    <a:gd name="connsiteY2" fmla="*/ 180322 h 935456"/>
                    <a:gd name="connsiteX3" fmla="*/ 346676 w 1174023"/>
                    <a:gd name="connsiteY3" fmla="*/ 812413 h 935456"/>
                    <a:gd name="connsiteX4" fmla="*/ 415103 w 1174023"/>
                    <a:gd name="connsiteY4" fmla="*/ 872870 h 935456"/>
                    <a:gd name="connsiteX5" fmla="*/ 416037 w 1174023"/>
                    <a:gd name="connsiteY5" fmla="*/ 872811 h 935456"/>
                    <a:gd name="connsiteX6" fmla="*/ 1174023 w 1174023"/>
                    <a:gd name="connsiteY6" fmla="*/ 872389 h 935456"/>
                    <a:gd name="connsiteX7" fmla="*/ 1174023 w 1174023"/>
                    <a:gd name="connsiteY7" fmla="*/ 935223 h 935456"/>
                    <a:gd name="connsiteX8" fmla="*/ 406417 w 1174023"/>
                    <a:gd name="connsiteY8" fmla="*/ 935456 h 935456"/>
                    <a:gd name="connsiteX9" fmla="*/ 285658 w 1174023"/>
                    <a:gd name="connsiteY9" fmla="*/ 828762 h 935456"/>
                    <a:gd name="connsiteX10" fmla="*/ 112824 w 1174023"/>
                    <a:gd name="connsiteY10" fmla="*/ 183735 h 935456"/>
                    <a:gd name="connsiteX11" fmla="*/ 0 w 1174023"/>
                    <a:gd name="connsiteY11" fmla="*/ 73741 h 935456"/>
                    <a:gd name="connsiteX12" fmla="*/ 39553 w 1174023"/>
                    <a:gd name="connsiteY12" fmla="*/ 36661 h 935456"/>
                    <a:gd name="connsiteX13" fmla="*/ 134563 w 1174023"/>
                    <a:gd name="connsiteY13" fmla="*/ 129289 h 935456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</a:cxnLst>
                  <a:rect l="l" t="t" r="r" b="b"/>
                  <a:pathLst>
                    <a:path w="1174023" h="935456">
                      <a:moveTo>
                        <a:pt x="167999" y="0"/>
                      </a:moveTo>
                      <a:lnTo>
                        <a:pt x="221044" y="11202"/>
                      </a:lnTo>
                      <a:lnTo>
                        <a:pt x="177308" y="180322"/>
                      </a:lnTo>
                      <a:lnTo>
                        <a:pt x="346676" y="812413"/>
                      </a:lnTo>
                      <a:cubicBezTo>
                        <a:pt x="355531" y="845460"/>
                        <a:pt x="383221" y="868431"/>
                        <a:pt x="415103" y="872870"/>
                      </a:cubicBezTo>
                      <a:lnTo>
                        <a:pt x="416037" y="872811"/>
                      </a:lnTo>
                      <a:lnTo>
                        <a:pt x="1174023" y="872389"/>
                      </a:lnTo>
                      <a:lnTo>
                        <a:pt x="1174023" y="935223"/>
                      </a:lnTo>
                      <a:lnTo>
                        <a:pt x="406417" y="935456"/>
                      </a:lnTo>
                      <a:cubicBezTo>
                        <a:pt x="350153" y="927623"/>
                        <a:pt x="301286" y="887084"/>
                        <a:pt x="285658" y="828762"/>
                      </a:cubicBezTo>
                      <a:lnTo>
                        <a:pt x="112824" y="183735"/>
                      </a:lnTo>
                      <a:lnTo>
                        <a:pt x="0" y="73741"/>
                      </a:lnTo>
                      <a:lnTo>
                        <a:pt x="39553" y="36661"/>
                      </a:lnTo>
                      <a:lnTo>
                        <a:pt x="134563" y="129289"/>
                      </a:lnTo>
                      <a:close/>
                    </a:path>
                  </a:pathLst>
                </a:custGeom>
                <a:grpFill/>
                <a:ln w="635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dirty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  <p:sp>
              <p:nvSpPr>
                <p:cNvPr id="395" name="フリーフォーム: 図形 394">
                  <a:extLst>
                    <a:ext uri="{FF2B5EF4-FFF2-40B4-BE49-F238E27FC236}">
                      <a16:creationId xmlns:a16="http://schemas.microsoft.com/office/drawing/2014/main" id="{14A9538D-9AC2-4292-9774-ED409C882AC3}"/>
                    </a:ext>
                  </a:extLst>
                </p:cNvPr>
                <p:cNvSpPr/>
                <p:nvPr/>
              </p:nvSpPr>
              <p:spPr>
                <a:xfrm rot="7502994" flipH="1" flipV="1">
                  <a:off x="2794122" y="1674225"/>
                  <a:ext cx="860489" cy="685633"/>
                </a:xfrm>
                <a:custGeom>
                  <a:avLst/>
                  <a:gdLst>
                    <a:gd name="connsiteX0" fmla="*/ 167999 w 1174023"/>
                    <a:gd name="connsiteY0" fmla="*/ 0 h 935456"/>
                    <a:gd name="connsiteX1" fmla="*/ 221044 w 1174023"/>
                    <a:gd name="connsiteY1" fmla="*/ 11202 h 935456"/>
                    <a:gd name="connsiteX2" fmla="*/ 177308 w 1174023"/>
                    <a:gd name="connsiteY2" fmla="*/ 180322 h 935456"/>
                    <a:gd name="connsiteX3" fmla="*/ 346676 w 1174023"/>
                    <a:gd name="connsiteY3" fmla="*/ 812413 h 935456"/>
                    <a:gd name="connsiteX4" fmla="*/ 415103 w 1174023"/>
                    <a:gd name="connsiteY4" fmla="*/ 872870 h 935456"/>
                    <a:gd name="connsiteX5" fmla="*/ 416037 w 1174023"/>
                    <a:gd name="connsiteY5" fmla="*/ 872811 h 935456"/>
                    <a:gd name="connsiteX6" fmla="*/ 1174023 w 1174023"/>
                    <a:gd name="connsiteY6" fmla="*/ 872389 h 935456"/>
                    <a:gd name="connsiteX7" fmla="*/ 1174023 w 1174023"/>
                    <a:gd name="connsiteY7" fmla="*/ 935223 h 935456"/>
                    <a:gd name="connsiteX8" fmla="*/ 406417 w 1174023"/>
                    <a:gd name="connsiteY8" fmla="*/ 935456 h 935456"/>
                    <a:gd name="connsiteX9" fmla="*/ 285658 w 1174023"/>
                    <a:gd name="connsiteY9" fmla="*/ 828762 h 935456"/>
                    <a:gd name="connsiteX10" fmla="*/ 112824 w 1174023"/>
                    <a:gd name="connsiteY10" fmla="*/ 183735 h 935456"/>
                    <a:gd name="connsiteX11" fmla="*/ 0 w 1174023"/>
                    <a:gd name="connsiteY11" fmla="*/ 73741 h 935456"/>
                    <a:gd name="connsiteX12" fmla="*/ 39553 w 1174023"/>
                    <a:gd name="connsiteY12" fmla="*/ 36661 h 935456"/>
                    <a:gd name="connsiteX13" fmla="*/ 134563 w 1174023"/>
                    <a:gd name="connsiteY13" fmla="*/ 129289 h 935456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</a:cxnLst>
                  <a:rect l="l" t="t" r="r" b="b"/>
                  <a:pathLst>
                    <a:path w="1174023" h="935456">
                      <a:moveTo>
                        <a:pt x="167999" y="0"/>
                      </a:moveTo>
                      <a:lnTo>
                        <a:pt x="221044" y="11202"/>
                      </a:lnTo>
                      <a:lnTo>
                        <a:pt x="177308" y="180322"/>
                      </a:lnTo>
                      <a:lnTo>
                        <a:pt x="346676" y="812413"/>
                      </a:lnTo>
                      <a:cubicBezTo>
                        <a:pt x="355531" y="845460"/>
                        <a:pt x="383221" y="868431"/>
                        <a:pt x="415103" y="872870"/>
                      </a:cubicBezTo>
                      <a:lnTo>
                        <a:pt x="416037" y="872811"/>
                      </a:lnTo>
                      <a:lnTo>
                        <a:pt x="1174023" y="872389"/>
                      </a:lnTo>
                      <a:lnTo>
                        <a:pt x="1174023" y="935223"/>
                      </a:lnTo>
                      <a:lnTo>
                        <a:pt x="406417" y="935456"/>
                      </a:lnTo>
                      <a:cubicBezTo>
                        <a:pt x="350153" y="927623"/>
                        <a:pt x="301286" y="887084"/>
                        <a:pt x="285658" y="828762"/>
                      </a:cubicBezTo>
                      <a:lnTo>
                        <a:pt x="112824" y="183735"/>
                      </a:lnTo>
                      <a:lnTo>
                        <a:pt x="0" y="73741"/>
                      </a:lnTo>
                      <a:lnTo>
                        <a:pt x="39553" y="36661"/>
                      </a:lnTo>
                      <a:lnTo>
                        <a:pt x="134563" y="129289"/>
                      </a:lnTo>
                      <a:close/>
                    </a:path>
                  </a:pathLst>
                </a:custGeom>
                <a:grpFill/>
                <a:ln w="635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  <p:sp>
              <p:nvSpPr>
                <p:cNvPr id="396" name="フリーフォーム: 図形 395">
                  <a:extLst>
                    <a:ext uri="{FF2B5EF4-FFF2-40B4-BE49-F238E27FC236}">
                      <a16:creationId xmlns:a16="http://schemas.microsoft.com/office/drawing/2014/main" id="{A3CEC32C-0D71-44F5-B66C-35FF62BB7E53}"/>
                    </a:ext>
                  </a:extLst>
                </p:cNvPr>
                <p:cNvSpPr/>
                <p:nvPr/>
              </p:nvSpPr>
              <p:spPr>
                <a:xfrm rot="6300000" flipH="1" flipV="1">
                  <a:off x="2787135" y="2022723"/>
                  <a:ext cx="860486" cy="685630"/>
                </a:xfrm>
                <a:custGeom>
                  <a:avLst/>
                  <a:gdLst>
                    <a:gd name="connsiteX0" fmla="*/ 167999 w 1174023"/>
                    <a:gd name="connsiteY0" fmla="*/ 0 h 935456"/>
                    <a:gd name="connsiteX1" fmla="*/ 221044 w 1174023"/>
                    <a:gd name="connsiteY1" fmla="*/ 11202 h 935456"/>
                    <a:gd name="connsiteX2" fmla="*/ 177308 w 1174023"/>
                    <a:gd name="connsiteY2" fmla="*/ 180322 h 935456"/>
                    <a:gd name="connsiteX3" fmla="*/ 346676 w 1174023"/>
                    <a:gd name="connsiteY3" fmla="*/ 812413 h 935456"/>
                    <a:gd name="connsiteX4" fmla="*/ 415103 w 1174023"/>
                    <a:gd name="connsiteY4" fmla="*/ 872870 h 935456"/>
                    <a:gd name="connsiteX5" fmla="*/ 416037 w 1174023"/>
                    <a:gd name="connsiteY5" fmla="*/ 872811 h 935456"/>
                    <a:gd name="connsiteX6" fmla="*/ 1174023 w 1174023"/>
                    <a:gd name="connsiteY6" fmla="*/ 872389 h 935456"/>
                    <a:gd name="connsiteX7" fmla="*/ 1174023 w 1174023"/>
                    <a:gd name="connsiteY7" fmla="*/ 935223 h 935456"/>
                    <a:gd name="connsiteX8" fmla="*/ 406417 w 1174023"/>
                    <a:gd name="connsiteY8" fmla="*/ 935456 h 935456"/>
                    <a:gd name="connsiteX9" fmla="*/ 285658 w 1174023"/>
                    <a:gd name="connsiteY9" fmla="*/ 828762 h 935456"/>
                    <a:gd name="connsiteX10" fmla="*/ 112824 w 1174023"/>
                    <a:gd name="connsiteY10" fmla="*/ 183735 h 935456"/>
                    <a:gd name="connsiteX11" fmla="*/ 0 w 1174023"/>
                    <a:gd name="connsiteY11" fmla="*/ 73741 h 935456"/>
                    <a:gd name="connsiteX12" fmla="*/ 39553 w 1174023"/>
                    <a:gd name="connsiteY12" fmla="*/ 36661 h 935456"/>
                    <a:gd name="connsiteX13" fmla="*/ 134563 w 1174023"/>
                    <a:gd name="connsiteY13" fmla="*/ 129289 h 935456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</a:cxnLst>
                  <a:rect l="l" t="t" r="r" b="b"/>
                  <a:pathLst>
                    <a:path w="1174023" h="935456">
                      <a:moveTo>
                        <a:pt x="167999" y="0"/>
                      </a:moveTo>
                      <a:lnTo>
                        <a:pt x="221044" y="11202"/>
                      </a:lnTo>
                      <a:lnTo>
                        <a:pt x="177308" y="180322"/>
                      </a:lnTo>
                      <a:lnTo>
                        <a:pt x="346676" y="812413"/>
                      </a:lnTo>
                      <a:cubicBezTo>
                        <a:pt x="355531" y="845460"/>
                        <a:pt x="383221" y="868431"/>
                        <a:pt x="415103" y="872870"/>
                      </a:cubicBezTo>
                      <a:lnTo>
                        <a:pt x="416037" y="872811"/>
                      </a:lnTo>
                      <a:lnTo>
                        <a:pt x="1174023" y="872389"/>
                      </a:lnTo>
                      <a:lnTo>
                        <a:pt x="1174023" y="935223"/>
                      </a:lnTo>
                      <a:lnTo>
                        <a:pt x="406417" y="935456"/>
                      </a:lnTo>
                      <a:cubicBezTo>
                        <a:pt x="350153" y="927623"/>
                        <a:pt x="301286" y="887084"/>
                        <a:pt x="285658" y="828762"/>
                      </a:cubicBezTo>
                      <a:lnTo>
                        <a:pt x="112824" y="183735"/>
                      </a:lnTo>
                      <a:lnTo>
                        <a:pt x="0" y="73741"/>
                      </a:lnTo>
                      <a:lnTo>
                        <a:pt x="39553" y="36661"/>
                      </a:lnTo>
                      <a:lnTo>
                        <a:pt x="134563" y="129289"/>
                      </a:lnTo>
                      <a:close/>
                    </a:path>
                  </a:pathLst>
                </a:custGeom>
                <a:grpFill/>
                <a:ln w="635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  <p:sp>
              <p:nvSpPr>
                <p:cNvPr id="397" name="楕円 396">
                  <a:extLst>
                    <a:ext uri="{FF2B5EF4-FFF2-40B4-BE49-F238E27FC236}">
                      <a16:creationId xmlns:a16="http://schemas.microsoft.com/office/drawing/2014/main" id="{AF9E3B79-B33F-4641-B3FB-5FBA56E6AA78}"/>
                    </a:ext>
                  </a:extLst>
                </p:cNvPr>
                <p:cNvSpPr/>
                <p:nvPr/>
              </p:nvSpPr>
              <p:spPr>
                <a:xfrm>
                  <a:off x="3572294" y="1795893"/>
                  <a:ext cx="822384" cy="906610"/>
                </a:xfrm>
                <a:prstGeom prst="ellipse">
                  <a:avLst/>
                </a:prstGeom>
                <a:solidFill>
                  <a:srgbClr val="FFC000"/>
                </a:solidFill>
                <a:ln w="635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  <p:sp>
              <p:nvSpPr>
                <p:cNvPr id="398" name="楕円 397">
                  <a:extLst>
                    <a:ext uri="{FF2B5EF4-FFF2-40B4-BE49-F238E27FC236}">
                      <a16:creationId xmlns:a16="http://schemas.microsoft.com/office/drawing/2014/main" id="{A6C2FFBC-8AE3-4FF6-AF0B-03001067576B}"/>
                    </a:ext>
                  </a:extLst>
                </p:cNvPr>
                <p:cNvSpPr/>
                <p:nvPr/>
              </p:nvSpPr>
              <p:spPr>
                <a:xfrm>
                  <a:off x="3769144" y="2544432"/>
                  <a:ext cx="428684" cy="325170"/>
                </a:xfrm>
                <a:prstGeom prst="ellipse">
                  <a:avLst/>
                </a:prstGeom>
                <a:solidFill>
                  <a:srgbClr val="FFC000"/>
                </a:solidFill>
                <a:ln w="635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  <p:sp>
              <p:nvSpPr>
                <p:cNvPr id="399" name="フリーフォーム: 図形 398">
                  <a:extLst>
                    <a:ext uri="{FF2B5EF4-FFF2-40B4-BE49-F238E27FC236}">
                      <a16:creationId xmlns:a16="http://schemas.microsoft.com/office/drawing/2014/main" id="{F4667CCF-98FF-41FB-8F46-48515563AFC9}"/>
                    </a:ext>
                  </a:extLst>
                </p:cNvPr>
                <p:cNvSpPr/>
                <p:nvPr/>
              </p:nvSpPr>
              <p:spPr>
                <a:xfrm rot="20700000" flipH="1">
                  <a:off x="4410737" y="1787494"/>
                  <a:ext cx="1089574" cy="2088861"/>
                </a:xfrm>
                <a:custGeom>
                  <a:avLst/>
                  <a:gdLst>
                    <a:gd name="connsiteX0" fmla="*/ 525493 w 1363754"/>
                    <a:gd name="connsiteY0" fmla="*/ 0 h 830136"/>
                    <a:gd name="connsiteX1" fmla="*/ 819301 w 1363754"/>
                    <a:gd name="connsiteY1" fmla="*/ 70887 h 830136"/>
                    <a:gd name="connsiteX2" fmla="*/ 854917 w 1363754"/>
                    <a:gd name="connsiteY2" fmla="*/ 94098 h 830136"/>
                    <a:gd name="connsiteX3" fmla="*/ 876115 w 1363754"/>
                    <a:gd name="connsiteY3" fmla="*/ 70887 h 830136"/>
                    <a:gd name="connsiteX4" fmla="*/ 1050986 w 1363754"/>
                    <a:gd name="connsiteY4" fmla="*/ 0 h 830136"/>
                    <a:gd name="connsiteX5" fmla="*/ 1363754 w 1363754"/>
                    <a:gd name="connsiteY5" fmla="*/ 415068 h 830136"/>
                    <a:gd name="connsiteX6" fmla="*/ 1050986 w 1363754"/>
                    <a:gd name="connsiteY6" fmla="*/ 830136 h 830136"/>
                    <a:gd name="connsiteX7" fmla="*/ 876115 w 1363754"/>
                    <a:gd name="connsiteY7" fmla="*/ 759249 h 830136"/>
                    <a:gd name="connsiteX8" fmla="*/ 854917 w 1363754"/>
                    <a:gd name="connsiteY8" fmla="*/ 736039 h 830136"/>
                    <a:gd name="connsiteX9" fmla="*/ 819301 w 1363754"/>
                    <a:gd name="connsiteY9" fmla="*/ 759249 h 830136"/>
                    <a:gd name="connsiteX10" fmla="*/ 525493 w 1363754"/>
                    <a:gd name="connsiteY10" fmla="*/ 830136 h 830136"/>
                    <a:gd name="connsiteX11" fmla="*/ 0 w 1363754"/>
                    <a:gd name="connsiteY11" fmla="*/ 415068 h 830136"/>
                    <a:gd name="connsiteX12" fmla="*/ 525493 w 1363754"/>
                    <a:gd name="connsiteY12" fmla="*/ 0 h 830136"/>
                    <a:gd name="connsiteX0" fmla="*/ 525493 w 1363754"/>
                    <a:gd name="connsiteY0" fmla="*/ 0 h 830136"/>
                    <a:gd name="connsiteX1" fmla="*/ 819301 w 1363754"/>
                    <a:gd name="connsiteY1" fmla="*/ 70887 h 830136"/>
                    <a:gd name="connsiteX2" fmla="*/ 854917 w 1363754"/>
                    <a:gd name="connsiteY2" fmla="*/ 94098 h 830136"/>
                    <a:gd name="connsiteX3" fmla="*/ 1050986 w 1363754"/>
                    <a:gd name="connsiteY3" fmla="*/ 0 h 830136"/>
                    <a:gd name="connsiteX4" fmla="*/ 1363754 w 1363754"/>
                    <a:gd name="connsiteY4" fmla="*/ 415068 h 830136"/>
                    <a:gd name="connsiteX5" fmla="*/ 1050986 w 1363754"/>
                    <a:gd name="connsiteY5" fmla="*/ 830136 h 830136"/>
                    <a:gd name="connsiteX6" fmla="*/ 876115 w 1363754"/>
                    <a:gd name="connsiteY6" fmla="*/ 759249 h 830136"/>
                    <a:gd name="connsiteX7" fmla="*/ 854917 w 1363754"/>
                    <a:gd name="connsiteY7" fmla="*/ 736039 h 830136"/>
                    <a:gd name="connsiteX8" fmla="*/ 819301 w 1363754"/>
                    <a:gd name="connsiteY8" fmla="*/ 759249 h 830136"/>
                    <a:gd name="connsiteX9" fmla="*/ 525493 w 1363754"/>
                    <a:gd name="connsiteY9" fmla="*/ 830136 h 830136"/>
                    <a:gd name="connsiteX10" fmla="*/ 0 w 1363754"/>
                    <a:gd name="connsiteY10" fmla="*/ 415068 h 830136"/>
                    <a:gd name="connsiteX11" fmla="*/ 525493 w 1363754"/>
                    <a:gd name="connsiteY11" fmla="*/ 0 h 830136"/>
                    <a:gd name="connsiteX0" fmla="*/ 525493 w 1363754"/>
                    <a:gd name="connsiteY0" fmla="*/ 0 h 830136"/>
                    <a:gd name="connsiteX1" fmla="*/ 819301 w 1363754"/>
                    <a:gd name="connsiteY1" fmla="*/ 70887 h 830136"/>
                    <a:gd name="connsiteX2" fmla="*/ 1050986 w 1363754"/>
                    <a:gd name="connsiteY2" fmla="*/ 0 h 830136"/>
                    <a:gd name="connsiteX3" fmla="*/ 1363754 w 1363754"/>
                    <a:gd name="connsiteY3" fmla="*/ 415068 h 830136"/>
                    <a:gd name="connsiteX4" fmla="*/ 1050986 w 1363754"/>
                    <a:gd name="connsiteY4" fmla="*/ 830136 h 830136"/>
                    <a:gd name="connsiteX5" fmla="*/ 876115 w 1363754"/>
                    <a:gd name="connsiteY5" fmla="*/ 759249 h 830136"/>
                    <a:gd name="connsiteX6" fmla="*/ 854917 w 1363754"/>
                    <a:gd name="connsiteY6" fmla="*/ 736039 h 830136"/>
                    <a:gd name="connsiteX7" fmla="*/ 819301 w 1363754"/>
                    <a:gd name="connsiteY7" fmla="*/ 759249 h 830136"/>
                    <a:gd name="connsiteX8" fmla="*/ 525493 w 1363754"/>
                    <a:gd name="connsiteY8" fmla="*/ 830136 h 830136"/>
                    <a:gd name="connsiteX9" fmla="*/ 0 w 1363754"/>
                    <a:gd name="connsiteY9" fmla="*/ 415068 h 830136"/>
                    <a:gd name="connsiteX10" fmla="*/ 525493 w 1363754"/>
                    <a:gd name="connsiteY10" fmla="*/ 0 h 830136"/>
                    <a:gd name="connsiteX0" fmla="*/ 525493 w 1363754"/>
                    <a:gd name="connsiteY0" fmla="*/ 1682568 h 2512704"/>
                    <a:gd name="connsiteX1" fmla="*/ 1238401 w 1363754"/>
                    <a:gd name="connsiteY1" fmla="*/ 855 h 2512704"/>
                    <a:gd name="connsiteX2" fmla="*/ 1050986 w 1363754"/>
                    <a:gd name="connsiteY2" fmla="*/ 1682568 h 2512704"/>
                    <a:gd name="connsiteX3" fmla="*/ 1363754 w 1363754"/>
                    <a:gd name="connsiteY3" fmla="*/ 2097636 h 2512704"/>
                    <a:gd name="connsiteX4" fmla="*/ 1050986 w 1363754"/>
                    <a:gd name="connsiteY4" fmla="*/ 2512704 h 2512704"/>
                    <a:gd name="connsiteX5" fmla="*/ 876115 w 1363754"/>
                    <a:gd name="connsiteY5" fmla="*/ 2441817 h 2512704"/>
                    <a:gd name="connsiteX6" fmla="*/ 854917 w 1363754"/>
                    <a:gd name="connsiteY6" fmla="*/ 2418607 h 2512704"/>
                    <a:gd name="connsiteX7" fmla="*/ 819301 w 1363754"/>
                    <a:gd name="connsiteY7" fmla="*/ 2441817 h 2512704"/>
                    <a:gd name="connsiteX8" fmla="*/ 525493 w 1363754"/>
                    <a:gd name="connsiteY8" fmla="*/ 2512704 h 2512704"/>
                    <a:gd name="connsiteX9" fmla="*/ 0 w 1363754"/>
                    <a:gd name="connsiteY9" fmla="*/ 2097636 h 2512704"/>
                    <a:gd name="connsiteX10" fmla="*/ 525493 w 1363754"/>
                    <a:gd name="connsiteY10" fmla="*/ 1682568 h 2512704"/>
                    <a:gd name="connsiteX0" fmla="*/ 376672 w 1367333"/>
                    <a:gd name="connsiteY0" fmla="*/ 1244702 h 2512988"/>
                    <a:gd name="connsiteX1" fmla="*/ 1241980 w 1367333"/>
                    <a:gd name="connsiteY1" fmla="*/ 1139 h 2512988"/>
                    <a:gd name="connsiteX2" fmla="*/ 1054565 w 1367333"/>
                    <a:gd name="connsiteY2" fmla="*/ 1682852 h 2512988"/>
                    <a:gd name="connsiteX3" fmla="*/ 1367333 w 1367333"/>
                    <a:gd name="connsiteY3" fmla="*/ 2097920 h 2512988"/>
                    <a:gd name="connsiteX4" fmla="*/ 1054565 w 1367333"/>
                    <a:gd name="connsiteY4" fmla="*/ 2512988 h 2512988"/>
                    <a:gd name="connsiteX5" fmla="*/ 879694 w 1367333"/>
                    <a:gd name="connsiteY5" fmla="*/ 2442101 h 2512988"/>
                    <a:gd name="connsiteX6" fmla="*/ 858496 w 1367333"/>
                    <a:gd name="connsiteY6" fmla="*/ 2418891 h 2512988"/>
                    <a:gd name="connsiteX7" fmla="*/ 822880 w 1367333"/>
                    <a:gd name="connsiteY7" fmla="*/ 2442101 h 2512988"/>
                    <a:gd name="connsiteX8" fmla="*/ 529072 w 1367333"/>
                    <a:gd name="connsiteY8" fmla="*/ 2512988 h 2512988"/>
                    <a:gd name="connsiteX9" fmla="*/ 3579 w 1367333"/>
                    <a:gd name="connsiteY9" fmla="*/ 2097920 h 2512988"/>
                    <a:gd name="connsiteX10" fmla="*/ 376672 w 1367333"/>
                    <a:gd name="connsiteY10" fmla="*/ 1244702 h 2512988"/>
                    <a:gd name="connsiteX0" fmla="*/ 375471 w 1366132"/>
                    <a:gd name="connsiteY0" fmla="*/ 1245149 h 2513435"/>
                    <a:gd name="connsiteX1" fmla="*/ 1240779 w 1366132"/>
                    <a:gd name="connsiteY1" fmla="*/ 1586 h 2513435"/>
                    <a:gd name="connsiteX2" fmla="*/ 1053364 w 1366132"/>
                    <a:gd name="connsiteY2" fmla="*/ 1683299 h 2513435"/>
                    <a:gd name="connsiteX3" fmla="*/ 1366132 w 1366132"/>
                    <a:gd name="connsiteY3" fmla="*/ 2098367 h 2513435"/>
                    <a:gd name="connsiteX4" fmla="*/ 1053364 w 1366132"/>
                    <a:gd name="connsiteY4" fmla="*/ 2513435 h 2513435"/>
                    <a:gd name="connsiteX5" fmla="*/ 878493 w 1366132"/>
                    <a:gd name="connsiteY5" fmla="*/ 2442548 h 2513435"/>
                    <a:gd name="connsiteX6" fmla="*/ 857295 w 1366132"/>
                    <a:gd name="connsiteY6" fmla="*/ 2419338 h 2513435"/>
                    <a:gd name="connsiteX7" fmla="*/ 821679 w 1366132"/>
                    <a:gd name="connsiteY7" fmla="*/ 2442548 h 2513435"/>
                    <a:gd name="connsiteX8" fmla="*/ 527871 w 1366132"/>
                    <a:gd name="connsiteY8" fmla="*/ 2513435 h 2513435"/>
                    <a:gd name="connsiteX9" fmla="*/ 2378 w 1366132"/>
                    <a:gd name="connsiteY9" fmla="*/ 2098367 h 2513435"/>
                    <a:gd name="connsiteX10" fmla="*/ 375471 w 1366132"/>
                    <a:gd name="connsiteY10" fmla="*/ 1245149 h 2513435"/>
                    <a:gd name="connsiteX0" fmla="*/ 286828 w 1372739"/>
                    <a:gd name="connsiteY0" fmla="*/ 1188101 h 2513537"/>
                    <a:gd name="connsiteX1" fmla="*/ 1247386 w 1372739"/>
                    <a:gd name="connsiteY1" fmla="*/ 1688 h 2513537"/>
                    <a:gd name="connsiteX2" fmla="*/ 1059971 w 1372739"/>
                    <a:gd name="connsiteY2" fmla="*/ 1683401 h 2513537"/>
                    <a:gd name="connsiteX3" fmla="*/ 1372739 w 1372739"/>
                    <a:gd name="connsiteY3" fmla="*/ 2098469 h 2513537"/>
                    <a:gd name="connsiteX4" fmla="*/ 1059971 w 1372739"/>
                    <a:gd name="connsiteY4" fmla="*/ 2513537 h 2513537"/>
                    <a:gd name="connsiteX5" fmla="*/ 885100 w 1372739"/>
                    <a:gd name="connsiteY5" fmla="*/ 2442650 h 2513537"/>
                    <a:gd name="connsiteX6" fmla="*/ 863902 w 1372739"/>
                    <a:gd name="connsiteY6" fmla="*/ 2419440 h 2513537"/>
                    <a:gd name="connsiteX7" fmla="*/ 828286 w 1372739"/>
                    <a:gd name="connsiteY7" fmla="*/ 2442650 h 2513537"/>
                    <a:gd name="connsiteX8" fmla="*/ 534478 w 1372739"/>
                    <a:gd name="connsiteY8" fmla="*/ 2513537 h 2513537"/>
                    <a:gd name="connsiteX9" fmla="*/ 8985 w 1372739"/>
                    <a:gd name="connsiteY9" fmla="*/ 2098469 h 2513537"/>
                    <a:gd name="connsiteX10" fmla="*/ 286828 w 1372739"/>
                    <a:gd name="connsiteY10" fmla="*/ 1188101 h 2513537"/>
                    <a:gd name="connsiteX0" fmla="*/ 286828 w 1372897"/>
                    <a:gd name="connsiteY0" fmla="*/ 1188101 h 2513537"/>
                    <a:gd name="connsiteX1" fmla="*/ 1247386 w 1372897"/>
                    <a:gd name="connsiteY1" fmla="*/ 1688 h 2513537"/>
                    <a:gd name="connsiteX2" fmla="*/ 1104421 w 1372897"/>
                    <a:gd name="connsiteY2" fmla="*/ 1245251 h 2513537"/>
                    <a:gd name="connsiteX3" fmla="*/ 1372739 w 1372897"/>
                    <a:gd name="connsiteY3" fmla="*/ 2098469 h 2513537"/>
                    <a:gd name="connsiteX4" fmla="*/ 1059971 w 1372897"/>
                    <a:gd name="connsiteY4" fmla="*/ 2513537 h 2513537"/>
                    <a:gd name="connsiteX5" fmla="*/ 885100 w 1372897"/>
                    <a:gd name="connsiteY5" fmla="*/ 2442650 h 2513537"/>
                    <a:gd name="connsiteX6" fmla="*/ 863902 w 1372897"/>
                    <a:gd name="connsiteY6" fmla="*/ 2419440 h 2513537"/>
                    <a:gd name="connsiteX7" fmla="*/ 828286 w 1372897"/>
                    <a:gd name="connsiteY7" fmla="*/ 2442650 h 2513537"/>
                    <a:gd name="connsiteX8" fmla="*/ 534478 w 1372897"/>
                    <a:gd name="connsiteY8" fmla="*/ 2513537 h 2513537"/>
                    <a:gd name="connsiteX9" fmla="*/ 8985 w 1372897"/>
                    <a:gd name="connsiteY9" fmla="*/ 2098469 h 2513537"/>
                    <a:gd name="connsiteX10" fmla="*/ 286828 w 1372897"/>
                    <a:gd name="connsiteY10" fmla="*/ 1188101 h 2513537"/>
                    <a:gd name="connsiteX0" fmla="*/ 286828 w 1372901"/>
                    <a:gd name="connsiteY0" fmla="*/ 1188101 h 2513537"/>
                    <a:gd name="connsiteX1" fmla="*/ 1247386 w 1372901"/>
                    <a:gd name="connsiteY1" fmla="*/ 1688 h 2513537"/>
                    <a:gd name="connsiteX2" fmla="*/ 1104421 w 1372901"/>
                    <a:gd name="connsiteY2" fmla="*/ 1245251 h 2513537"/>
                    <a:gd name="connsiteX3" fmla="*/ 1372739 w 1372901"/>
                    <a:gd name="connsiteY3" fmla="*/ 2098469 h 2513537"/>
                    <a:gd name="connsiteX4" fmla="*/ 1059971 w 1372901"/>
                    <a:gd name="connsiteY4" fmla="*/ 2513537 h 2513537"/>
                    <a:gd name="connsiteX5" fmla="*/ 885100 w 1372901"/>
                    <a:gd name="connsiteY5" fmla="*/ 2442650 h 2513537"/>
                    <a:gd name="connsiteX6" fmla="*/ 863902 w 1372901"/>
                    <a:gd name="connsiteY6" fmla="*/ 2419440 h 2513537"/>
                    <a:gd name="connsiteX7" fmla="*/ 828286 w 1372901"/>
                    <a:gd name="connsiteY7" fmla="*/ 2442650 h 2513537"/>
                    <a:gd name="connsiteX8" fmla="*/ 534478 w 1372901"/>
                    <a:gd name="connsiteY8" fmla="*/ 2513537 h 2513537"/>
                    <a:gd name="connsiteX9" fmla="*/ 8985 w 1372901"/>
                    <a:gd name="connsiteY9" fmla="*/ 2098469 h 2513537"/>
                    <a:gd name="connsiteX10" fmla="*/ 286828 w 1372901"/>
                    <a:gd name="connsiteY10" fmla="*/ 1188101 h 2513537"/>
                    <a:gd name="connsiteX0" fmla="*/ 286828 w 1372901"/>
                    <a:gd name="connsiteY0" fmla="*/ 1188587 h 2514023"/>
                    <a:gd name="connsiteX1" fmla="*/ 1247386 w 1372901"/>
                    <a:gd name="connsiteY1" fmla="*/ 2174 h 2514023"/>
                    <a:gd name="connsiteX2" fmla="*/ 1104421 w 1372901"/>
                    <a:gd name="connsiteY2" fmla="*/ 1245737 h 2514023"/>
                    <a:gd name="connsiteX3" fmla="*/ 1372739 w 1372901"/>
                    <a:gd name="connsiteY3" fmla="*/ 2098955 h 2514023"/>
                    <a:gd name="connsiteX4" fmla="*/ 1059971 w 1372901"/>
                    <a:gd name="connsiteY4" fmla="*/ 2514023 h 2514023"/>
                    <a:gd name="connsiteX5" fmla="*/ 885100 w 1372901"/>
                    <a:gd name="connsiteY5" fmla="*/ 2443136 h 2514023"/>
                    <a:gd name="connsiteX6" fmla="*/ 863902 w 1372901"/>
                    <a:gd name="connsiteY6" fmla="*/ 2419926 h 2514023"/>
                    <a:gd name="connsiteX7" fmla="*/ 828286 w 1372901"/>
                    <a:gd name="connsiteY7" fmla="*/ 2443136 h 2514023"/>
                    <a:gd name="connsiteX8" fmla="*/ 534478 w 1372901"/>
                    <a:gd name="connsiteY8" fmla="*/ 2514023 h 2514023"/>
                    <a:gd name="connsiteX9" fmla="*/ 8985 w 1372901"/>
                    <a:gd name="connsiteY9" fmla="*/ 2098955 h 2514023"/>
                    <a:gd name="connsiteX10" fmla="*/ 286828 w 1372901"/>
                    <a:gd name="connsiteY10" fmla="*/ 1188587 h 2514023"/>
                    <a:gd name="connsiteX0" fmla="*/ 286828 w 1374263"/>
                    <a:gd name="connsiteY0" fmla="*/ 1186669 h 2512105"/>
                    <a:gd name="connsiteX1" fmla="*/ 1247386 w 1374263"/>
                    <a:gd name="connsiteY1" fmla="*/ 256 h 2512105"/>
                    <a:gd name="connsiteX2" fmla="*/ 1180621 w 1374263"/>
                    <a:gd name="connsiteY2" fmla="*/ 1288269 h 2512105"/>
                    <a:gd name="connsiteX3" fmla="*/ 1372739 w 1374263"/>
                    <a:gd name="connsiteY3" fmla="*/ 2097037 h 2512105"/>
                    <a:gd name="connsiteX4" fmla="*/ 1059971 w 1374263"/>
                    <a:gd name="connsiteY4" fmla="*/ 2512105 h 2512105"/>
                    <a:gd name="connsiteX5" fmla="*/ 885100 w 1374263"/>
                    <a:gd name="connsiteY5" fmla="*/ 2441218 h 2512105"/>
                    <a:gd name="connsiteX6" fmla="*/ 863902 w 1374263"/>
                    <a:gd name="connsiteY6" fmla="*/ 2418008 h 2512105"/>
                    <a:gd name="connsiteX7" fmla="*/ 828286 w 1374263"/>
                    <a:gd name="connsiteY7" fmla="*/ 2441218 h 2512105"/>
                    <a:gd name="connsiteX8" fmla="*/ 534478 w 1374263"/>
                    <a:gd name="connsiteY8" fmla="*/ 2512105 h 2512105"/>
                    <a:gd name="connsiteX9" fmla="*/ 8985 w 1374263"/>
                    <a:gd name="connsiteY9" fmla="*/ 2097037 h 2512105"/>
                    <a:gd name="connsiteX10" fmla="*/ 286828 w 1374263"/>
                    <a:gd name="connsiteY10" fmla="*/ 1186669 h 2512105"/>
                    <a:gd name="connsiteX0" fmla="*/ 286828 w 1374173"/>
                    <a:gd name="connsiteY0" fmla="*/ 1186669 h 2512105"/>
                    <a:gd name="connsiteX1" fmla="*/ 1247386 w 1374173"/>
                    <a:gd name="connsiteY1" fmla="*/ 256 h 2512105"/>
                    <a:gd name="connsiteX2" fmla="*/ 1180621 w 1374173"/>
                    <a:gd name="connsiteY2" fmla="*/ 1288269 h 2512105"/>
                    <a:gd name="connsiteX3" fmla="*/ 1372739 w 1374173"/>
                    <a:gd name="connsiteY3" fmla="*/ 2097037 h 2512105"/>
                    <a:gd name="connsiteX4" fmla="*/ 1059971 w 1374173"/>
                    <a:gd name="connsiteY4" fmla="*/ 2512105 h 2512105"/>
                    <a:gd name="connsiteX5" fmla="*/ 885100 w 1374173"/>
                    <a:gd name="connsiteY5" fmla="*/ 2441218 h 2512105"/>
                    <a:gd name="connsiteX6" fmla="*/ 863902 w 1374173"/>
                    <a:gd name="connsiteY6" fmla="*/ 2418008 h 2512105"/>
                    <a:gd name="connsiteX7" fmla="*/ 828286 w 1374173"/>
                    <a:gd name="connsiteY7" fmla="*/ 2441218 h 2512105"/>
                    <a:gd name="connsiteX8" fmla="*/ 534478 w 1374173"/>
                    <a:gd name="connsiteY8" fmla="*/ 2512105 h 2512105"/>
                    <a:gd name="connsiteX9" fmla="*/ 8985 w 1374173"/>
                    <a:gd name="connsiteY9" fmla="*/ 2097037 h 2512105"/>
                    <a:gd name="connsiteX10" fmla="*/ 286828 w 1374173"/>
                    <a:gd name="connsiteY10" fmla="*/ 1186669 h 2512105"/>
                    <a:gd name="connsiteX0" fmla="*/ 286828 w 1375902"/>
                    <a:gd name="connsiteY0" fmla="*/ 1186639 h 2512075"/>
                    <a:gd name="connsiteX1" fmla="*/ 1247386 w 1375902"/>
                    <a:gd name="connsiteY1" fmla="*/ 226 h 2512075"/>
                    <a:gd name="connsiteX2" fmla="*/ 1225071 w 1375902"/>
                    <a:gd name="connsiteY2" fmla="*/ 1281889 h 2512075"/>
                    <a:gd name="connsiteX3" fmla="*/ 1372739 w 1375902"/>
                    <a:gd name="connsiteY3" fmla="*/ 2097007 h 2512075"/>
                    <a:gd name="connsiteX4" fmla="*/ 1059971 w 1375902"/>
                    <a:gd name="connsiteY4" fmla="*/ 2512075 h 2512075"/>
                    <a:gd name="connsiteX5" fmla="*/ 885100 w 1375902"/>
                    <a:gd name="connsiteY5" fmla="*/ 2441188 h 2512075"/>
                    <a:gd name="connsiteX6" fmla="*/ 863902 w 1375902"/>
                    <a:gd name="connsiteY6" fmla="*/ 2417978 h 2512075"/>
                    <a:gd name="connsiteX7" fmla="*/ 828286 w 1375902"/>
                    <a:gd name="connsiteY7" fmla="*/ 2441188 h 2512075"/>
                    <a:gd name="connsiteX8" fmla="*/ 534478 w 1375902"/>
                    <a:gd name="connsiteY8" fmla="*/ 2512075 h 2512075"/>
                    <a:gd name="connsiteX9" fmla="*/ 8985 w 1375902"/>
                    <a:gd name="connsiteY9" fmla="*/ 2097007 h 2512075"/>
                    <a:gd name="connsiteX10" fmla="*/ 286828 w 1375902"/>
                    <a:gd name="connsiteY10" fmla="*/ 1186639 h 2512075"/>
                    <a:gd name="connsiteX0" fmla="*/ 286828 w 1376402"/>
                    <a:gd name="connsiteY0" fmla="*/ 1186639 h 2512075"/>
                    <a:gd name="connsiteX1" fmla="*/ 1247386 w 1376402"/>
                    <a:gd name="connsiteY1" fmla="*/ 226 h 2512075"/>
                    <a:gd name="connsiteX2" fmla="*/ 1225071 w 1376402"/>
                    <a:gd name="connsiteY2" fmla="*/ 1281889 h 2512075"/>
                    <a:gd name="connsiteX3" fmla="*/ 1372739 w 1376402"/>
                    <a:gd name="connsiteY3" fmla="*/ 2097007 h 2512075"/>
                    <a:gd name="connsiteX4" fmla="*/ 1059971 w 1376402"/>
                    <a:gd name="connsiteY4" fmla="*/ 2512075 h 2512075"/>
                    <a:gd name="connsiteX5" fmla="*/ 885100 w 1376402"/>
                    <a:gd name="connsiteY5" fmla="*/ 2441188 h 2512075"/>
                    <a:gd name="connsiteX6" fmla="*/ 863902 w 1376402"/>
                    <a:gd name="connsiteY6" fmla="*/ 2417978 h 2512075"/>
                    <a:gd name="connsiteX7" fmla="*/ 828286 w 1376402"/>
                    <a:gd name="connsiteY7" fmla="*/ 2441188 h 2512075"/>
                    <a:gd name="connsiteX8" fmla="*/ 534478 w 1376402"/>
                    <a:gd name="connsiteY8" fmla="*/ 2512075 h 2512075"/>
                    <a:gd name="connsiteX9" fmla="*/ 8985 w 1376402"/>
                    <a:gd name="connsiteY9" fmla="*/ 2097007 h 2512075"/>
                    <a:gd name="connsiteX10" fmla="*/ 286828 w 1376402"/>
                    <a:gd name="connsiteY10" fmla="*/ 1186639 h 2512075"/>
                    <a:gd name="connsiteX0" fmla="*/ 286828 w 1373265"/>
                    <a:gd name="connsiteY0" fmla="*/ 1186639 h 2512075"/>
                    <a:gd name="connsiteX1" fmla="*/ 1247386 w 1373265"/>
                    <a:gd name="connsiteY1" fmla="*/ 226 h 2512075"/>
                    <a:gd name="connsiteX2" fmla="*/ 1225071 w 1373265"/>
                    <a:gd name="connsiteY2" fmla="*/ 1281889 h 2512075"/>
                    <a:gd name="connsiteX3" fmla="*/ 1372739 w 1373265"/>
                    <a:gd name="connsiteY3" fmla="*/ 2097007 h 2512075"/>
                    <a:gd name="connsiteX4" fmla="*/ 1059971 w 1373265"/>
                    <a:gd name="connsiteY4" fmla="*/ 2512075 h 2512075"/>
                    <a:gd name="connsiteX5" fmla="*/ 885100 w 1373265"/>
                    <a:gd name="connsiteY5" fmla="*/ 2441188 h 2512075"/>
                    <a:gd name="connsiteX6" fmla="*/ 863902 w 1373265"/>
                    <a:gd name="connsiteY6" fmla="*/ 2417978 h 2512075"/>
                    <a:gd name="connsiteX7" fmla="*/ 828286 w 1373265"/>
                    <a:gd name="connsiteY7" fmla="*/ 2441188 h 2512075"/>
                    <a:gd name="connsiteX8" fmla="*/ 534478 w 1373265"/>
                    <a:gd name="connsiteY8" fmla="*/ 2512075 h 2512075"/>
                    <a:gd name="connsiteX9" fmla="*/ 8985 w 1373265"/>
                    <a:gd name="connsiteY9" fmla="*/ 2097007 h 2512075"/>
                    <a:gd name="connsiteX10" fmla="*/ 286828 w 1373265"/>
                    <a:gd name="connsiteY10" fmla="*/ 1186639 h 2512075"/>
                    <a:gd name="connsiteX0" fmla="*/ 286839 w 1373276"/>
                    <a:gd name="connsiteY0" fmla="*/ 1313607 h 2639043"/>
                    <a:gd name="connsiteX1" fmla="*/ 1310897 w 1373276"/>
                    <a:gd name="connsiteY1" fmla="*/ 194 h 2639043"/>
                    <a:gd name="connsiteX2" fmla="*/ 1225082 w 1373276"/>
                    <a:gd name="connsiteY2" fmla="*/ 1408857 h 2639043"/>
                    <a:gd name="connsiteX3" fmla="*/ 1372750 w 1373276"/>
                    <a:gd name="connsiteY3" fmla="*/ 2223975 h 2639043"/>
                    <a:gd name="connsiteX4" fmla="*/ 1059982 w 1373276"/>
                    <a:gd name="connsiteY4" fmla="*/ 2639043 h 2639043"/>
                    <a:gd name="connsiteX5" fmla="*/ 885111 w 1373276"/>
                    <a:gd name="connsiteY5" fmla="*/ 2568156 h 2639043"/>
                    <a:gd name="connsiteX6" fmla="*/ 863913 w 1373276"/>
                    <a:gd name="connsiteY6" fmla="*/ 2544946 h 2639043"/>
                    <a:gd name="connsiteX7" fmla="*/ 828297 w 1373276"/>
                    <a:gd name="connsiteY7" fmla="*/ 2568156 h 2639043"/>
                    <a:gd name="connsiteX8" fmla="*/ 534489 w 1373276"/>
                    <a:gd name="connsiteY8" fmla="*/ 2639043 h 2639043"/>
                    <a:gd name="connsiteX9" fmla="*/ 8996 w 1373276"/>
                    <a:gd name="connsiteY9" fmla="*/ 2223975 h 2639043"/>
                    <a:gd name="connsiteX10" fmla="*/ 286839 w 1373276"/>
                    <a:gd name="connsiteY10" fmla="*/ 1313607 h 2639043"/>
                    <a:gd name="connsiteX0" fmla="*/ 270129 w 1375616"/>
                    <a:gd name="connsiteY0" fmla="*/ 1300965 h 2639101"/>
                    <a:gd name="connsiteX1" fmla="*/ 1313237 w 1375616"/>
                    <a:gd name="connsiteY1" fmla="*/ 252 h 2639101"/>
                    <a:gd name="connsiteX2" fmla="*/ 1227422 w 1375616"/>
                    <a:gd name="connsiteY2" fmla="*/ 1408915 h 2639101"/>
                    <a:gd name="connsiteX3" fmla="*/ 1375090 w 1375616"/>
                    <a:gd name="connsiteY3" fmla="*/ 2224033 h 2639101"/>
                    <a:gd name="connsiteX4" fmla="*/ 1062322 w 1375616"/>
                    <a:gd name="connsiteY4" fmla="*/ 2639101 h 2639101"/>
                    <a:gd name="connsiteX5" fmla="*/ 887451 w 1375616"/>
                    <a:gd name="connsiteY5" fmla="*/ 2568214 h 2639101"/>
                    <a:gd name="connsiteX6" fmla="*/ 866253 w 1375616"/>
                    <a:gd name="connsiteY6" fmla="*/ 2545004 h 2639101"/>
                    <a:gd name="connsiteX7" fmla="*/ 830637 w 1375616"/>
                    <a:gd name="connsiteY7" fmla="*/ 2568214 h 2639101"/>
                    <a:gd name="connsiteX8" fmla="*/ 536829 w 1375616"/>
                    <a:gd name="connsiteY8" fmla="*/ 2639101 h 2639101"/>
                    <a:gd name="connsiteX9" fmla="*/ 11336 w 1375616"/>
                    <a:gd name="connsiteY9" fmla="*/ 2224033 h 2639101"/>
                    <a:gd name="connsiteX10" fmla="*/ 270129 w 1375616"/>
                    <a:gd name="connsiteY10" fmla="*/ 1300965 h 2639101"/>
                    <a:gd name="connsiteX0" fmla="*/ 271106 w 1376593"/>
                    <a:gd name="connsiteY0" fmla="*/ 1300983 h 2639119"/>
                    <a:gd name="connsiteX1" fmla="*/ 1314214 w 1376593"/>
                    <a:gd name="connsiteY1" fmla="*/ 270 h 2639119"/>
                    <a:gd name="connsiteX2" fmla="*/ 1228399 w 1376593"/>
                    <a:gd name="connsiteY2" fmla="*/ 1408933 h 2639119"/>
                    <a:gd name="connsiteX3" fmla="*/ 1376067 w 1376593"/>
                    <a:gd name="connsiteY3" fmla="*/ 2224051 h 2639119"/>
                    <a:gd name="connsiteX4" fmla="*/ 1063299 w 1376593"/>
                    <a:gd name="connsiteY4" fmla="*/ 2639119 h 2639119"/>
                    <a:gd name="connsiteX5" fmla="*/ 888428 w 1376593"/>
                    <a:gd name="connsiteY5" fmla="*/ 2568232 h 2639119"/>
                    <a:gd name="connsiteX6" fmla="*/ 867230 w 1376593"/>
                    <a:gd name="connsiteY6" fmla="*/ 2545022 h 2639119"/>
                    <a:gd name="connsiteX7" fmla="*/ 831614 w 1376593"/>
                    <a:gd name="connsiteY7" fmla="*/ 2568232 h 2639119"/>
                    <a:gd name="connsiteX8" fmla="*/ 537806 w 1376593"/>
                    <a:gd name="connsiteY8" fmla="*/ 2639119 h 2639119"/>
                    <a:gd name="connsiteX9" fmla="*/ 12313 w 1376593"/>
                    <a:gd name="connsiteY9" fmla="*/ 2224051 h 2639119"/>
                    <a:gd name="connsiteX10" fmla="*/ 271106 w 1376593"/>
                    <a:gd name="connsiteY10" fmla="*/ 1300983 h 2639119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1376593" h="2639119">
                      <a:moveTo>
                        <a:pt x="271106" y="1300983"/>
                      </a:moveTo>
                      <a:cubicBezTo>
                        <a:pt x="500789" y="866853"/>
                        <a:pt x="1154665" y="-17722"/>
                        <a:pt x="1314214" y="270"/>
                      </a:cubicBezTo>
                      <a:cubicBezTo>
                        <a:pt x="1473763" y="18262"/>
                        <a:pt x="1218090" y="1038303"/>
                        <a:pt x="1228399" y="1408933"/>
                      </a:cubicBezTo>
                      <a:cubicBezTo>
                        <a:pt x="1238708" y="1779563"/>
                        <a:pt x="1365484" y="1999970"/>
                        <a:pt x="1376067" y="2224051"/>
                      </a:cubicBezTo>
                      <a:cubicBezTo>
                        <a:pt x="1386650" y="2448132"/>
                        <a:pt x="1236036" y="2639119"/>
                        <a:pt x="1063299" y="2639119"/>
                      </a:cubicBezTo>
                      <a:cubicBezTo>
                        <a:pt x="998523" y="2639119"/>
                        <a:pt x="938346" y="2612987"/>
                        <a:pt x="888428" y="2568232"/>
                      </a:cubicBezTo>
                      <a:lnTo>
                        <a:pt x="867230" y="2545022"/>
                      </a:lnTo>
                      <a:lnTo>
                        <a:pt x="831614" y="2568232"/>
                      </a:lnTo>
                      <a:cubicBezTo>
                        <a:pt x="747745" y="2612987"/>
                        <a:pt x="646639" y="2639119"/>
                        <a:pt x="537806" y="2639119"/>
                      </a:cubicBezTo>
                      <a:cubicBezTo>
                        <a:pt x="247584" y="2639119"/>
                        <a:pt x="56763" y="2447074"/>
                        <a:pt x="12313" y="2224051"/>
                      </a:cubicBezTo>
                      <a:cubicBezTo>
                        <a:pt x="-32137" y="2001028"/>
                        <a:pt x="41423" y="1735113"/>
                        <a:pt x="271106" y="1300983"/>
                      </a:cubicBezTo>
                      <a:close/>
                    </a:path>
                  </a:pathLst>
                </a:custGeom>
                <a:solidFill>
                  <a:srgbClr val="DEEBF7">
                    <a:alpha val="50196"/>
                  </a:srgbClr>
                </a:solidFill>
                <a:ln w="6350" cap="flat" cmpd="sng" algn="ctr">
                  <a:solidFill>
                    <a:srgbClr val="00B0F0">
                      <a:alpha val="50000"/>
                    </a:srgbClr>
                  </a:solidFill>
                  <a:prstDash val="solid"/>
                  <a:miter lim="800000"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  <p:sp>
              <p:nvSpPr>
                <p:cNvPr id="400" name="星: 12 pt 399">
                  <a:extLst>
                    <a:ext uri="{FF2B5EF4-FFF2-40B4-BE49-F238E27FC236}">
                      <a16:creationId xmlns:a16="http://schemas.microsoft.com/office/drawing/2014/main" id="{BD6D2C32-F4AE-4BD9-80D5-ADCD69AE9616}"/>
                    </a:ext>
                  </a:extLst>
                </p:cNvPr>
                <p:cNvSpPr/>
                <p:nvPr/>
              </p:nvSpPr>
              <p:spPr>
                <a:xfrm>
                  <a:off x="3560408" y="1606243"/>
                  <a:ext cx="866812" cy="480308"/>
                </a:xfrm>
                <a:prstGeom prst="star12">
                  <a:avLst>
                    <a:gd name="adj" fmla="val 44079"/>
                  </a:avLst>
                </a:prstGeom>
                <a:solidFill>
                  <a:srgbClr val="FFC000">
                    <a:lumMod val="40000"/>
                    <a:lumOff val="60000"/>
                  </a:srgbClr>
                </a:solidFill>
                <a:ln w="635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  <p:sp>
              <p:nvSpPr>
                <p:cNvPr id="401" name="楕円 400">
                  <a:extLst>
                    <a:ext uri="{FF2B5EF4-FFF2-40B4-BE49-F238E27FC236}">
                      <a16:creationId xmlns:a16="http://schemas.microsoft.com/office/drawing/2014/main" id="{6F8AD629-95CF-4238-83EC-ADA26E8C3D6B}"/>
                    </a:ext>
                  </a:extLst>
                </p:cNvPr>
                <p:cNvSpPr/>
                <p:nvPr/>
              </p:nvSpPr>
              <p:spPr>
                <a:xfrm>
                  <a:off x="3496094" y="965600"/>
                  <a:ext cx="974785" cy="974785"/>
                </a:xfrm>
                <a:prstGeom prst="ellipse">
                  <a:avLst/>
                </a:prstGeom>
                <a:solidFill>
                  <a:srgbClr val="FFC000"/>
                </a:solidFill>
                <a:ln w="635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  <p:sp>
              <p:nvSpPr>
                <p:cNvPr id="402" name="楕円 401">
                  <a:extLst>
                    <a:ext uri="{FF2B5EF4-FFF2-40B4-BE49-F238E27FC236}">
                      <a16:creationId xmlns:a16="http://schemas.microsoft.com/office/drawing/2014/main" id="{17072D20-0982-4CC6-88E0-F2F33A251345}"/>
                    </a:ext>
                  </a:extLst>
                </p:cNvPr>
                <p:cNvSpPr/>
                <p:nvPr/>
              </p:nvSpPr>
              <p:spPr>
                <a:xfrm rot="18900000" flipH="1">
                  <a:off x="3992728" y="1017628"/>
                  <a:ext cx="261578" cy="371897"/>
                </a:xfrm>
                <a:prstGeom prst="ellipse">
                  <a:avLst/>
                </a:prstGeom>
                <a:solidFill>
                  <a:sysClr val="windowText" lastClr="000000"/>
                </a:solidFill>
                <a:ln w="635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  <p:sp>
              <p:nvSpPr>
                <p:cNvPr id="403" name="フリーフォーム: 図形 402">
                  <a:extLst>
                    <a:ext uri="{FF2B5EF4-FFF2-40B4-BE49-F238E27FC236}">
                      <a16:creationId xmlns:a16="http://schemas.microsoft.com/office/drawing/2014/main" id="{EFAC1F97-AFAF-4A7A-8DE6-CAB497AC2C89}"/>
                    </a:ext>
                  </a:extLst>
                </p:cNvPr>
                <p:cNvSpPr/>
                <p:nvPr/>
              </p:nvSpPr>
              <p:spPr>
                <a:xfrm rot="3461253" flipH="1">
                  <a:off x="4424900" y="1327618"/>
                  <a:ext cx="662413" cy="452013"/>
                </a:xfrm>
                <a:custGeom>
                  <a:avLst/>
                  <a:gdLst>
                    <a:gd name="connsiteX0" fmla="*/ 71597 w 662413"/>
                    <a:gd name="connsiteY0" fmla="*/ 5872 h 452013"/>
                    <a:gd name="connsiteX1" fmla="*/ 117227 w 662413"/>
                    <a:gd name="connsiteY1" fmla="*/ 0 h 452013"/>
                    <a:gd name="connsiteX2" fmla="*/ 225242 w 662413"/>
                    <a:gd name="connsiteY2" fmla="*/ 45634 h 452013"/>
                    <a:gd name="connsiteX3" fmla="*/ 226939 w 662413"/>
                    <a:gd name="connsiteY3" fmla="*/ 50994 h 452013"/>
                    <a:gd name="connsiteX4" fmla="*/ 292718 w 662413"/>
                    <a:gd name="connsiteY4" fmla="*/ 60237 h 452013"/>
                    <a:gd name="connsiteX5" fmla="*/ 662413 w 662413"/>
                    <a:gd name="connsiteY5" fmla="*/ 441303 h 452013"/>
                    <a:gd name="connsiteX6" fmla="*/ 608000 w 662413"/>
                    <a:gd name="connsiteY6" fmla="*/ 452013 h 452013"/>
                    <a:gd name="connsiteX7" fmla="*/ 280370 w 662413"/>
                    <a:gd name="connsiteY7" fmla="*/ 114305 h 452013"/>
                    <a:gd name="connsiteX8" fmla="*/ 222703 w 662413"/>
                    <a:gd name="connsiteY8" fmla="*/ 106201 h 452013"/>
                    <a:gd name="connsiteX9" fmla="*/ 200119 w 662413"/>
                    <a:gd name="connsiteY9" fmla="*/ 127552 h 452013"/>
                    <a:gd name="connsiteX10" fmla="*/ 117227 w 662413"/>
                    <a:gd name="connsiteY10" fmla="*/ 149436 h 452013"/>
                    <a:gd name="connsiteX11" fmla="*/ 0 w 662413"/>
                    <a:gd name="connsiteY11" fmla="*/ 74718 h 452013"/>
                    <a:gd name="connsiteX12" fmla="*/ 71597 w 662413"/>
                    <a:gd name="connsiteY12" fmla="*/ 5872 h 452013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</a:cxnLst>
                  <a:rect l="l" t="t" r="r" b="b"/>
                  <a:pathLst>
                    <a:path w="662413" h="452013">
                      <a:moveTo>
                        <a:pt x="71597" y="5872"/>
                      </a:moveTo>
                      <a:cubicBezTo>
                        <a:pt x="85622" y="2091"/>
                        <a:pt x="101041" y="0"/>
                        <a:pt x="117227" y="0"/>
                      </a:cubicBezTo>
                      <a:cubicBezTo>
                        <a:pt x="165784" y="0"/>
                        <a:pt x="207446" y="18817"/>
                        <a:pt x="225242" y="45634"/>
                      </a:cubicBezTo>
                      <a:lnTo>
                        <a:pt x="226939" y="50994"/>
                      </a:lnTo>
                      <a:lnTo>
                        <a:pt x="292718" y="60237"/>
                      </a:lnTo>
                      <a:cubicBezTo>
                        <a:pt x="477861" y="102434"/>
                        <a:pt x="624770" y="250055"/>
                        <a:pt x="662413" y="441303"/>
                      </a:cubicBezTo>
                      <a:lnTo>
                        <a:pt x="608000" y="452013"/>
                      </a:lnTo>
                      <a:cubicBezTo>
                        <a:pt x="574641" y="282524"/>
                        <a:pt x="444447" y="151700"/>
                        <a:pt x="280370" y="114305"/>
                      </a:cubicBezTo>
                      <a:lnTo>
                        <a:pt x="222703" y="106201"/>
                      </a:lnTo>
                      <a:lnTo>
                        <a:pt x="200119" y="127552"/>
                      </a:lnTo>
                      <a:cubicBezTo>
                        <a:pt x="178905" y="141073"/>
                        <a:pt x="149599" y="149436"/>
                        <a:pt x="117227" y="149436"/>
                      </a:cubicBezTo>
                      <a:cubicBezTo>
                        <a:pt x="52484" y="149436"/>
                        <a:pt x="0" y="115984"/>
                        <a:pt x="0" y="74718"/>
                      </a:cubicBezTo>
                      <a:cubicBezTo>
                        <a:pt x="0" y="43769"/>
                        <a:pt x="29522" y="17214"/>
                        <a:pt x="71597" y="5872"/>
                      </a:cubicBezTo>
                      <a:close/>
                    </a:path>
                  </a:pathLst>
                </a:custGeom>
                <a:grpFill/>
                <a:ln w="635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</p:grpSp>
          <p:grpSp>
            <p:nvGrpSpPr>
              <p:cNvPr id="388" name="グループ化 387">
                <a:extLst>
                  <a:ext uri="{FF2B5EF4-FFF2-40B4-BE49-F238E27FC236}">
                    <a16:creationId xmlns:a16="http://schemas.microsoft.com/office/drawing/2014/main" id="{F323E376-2F41-461A-BCBE-32685714AC4A}"/>
                  </a:ext>
                </a:extLst>
              </p:cNvPr>
              <p:cNvGrpSpPr/>
              <p:nvPr/>
            </p:nvGrpSpPr>
            <p:grpSpPr>
              <a:xfrm rot="900000">
                <a:off x="1043276" y="2363035"/>
                <a:ext cx="569991" cy="441669"/>
                <a:chOff x="1056449" y="2819921"/>
                <a:chExt cx="569991" cy="441669"/>
              </a:xfrm>
            </p:grpSpPr>
            <p:sp>
              <p:nvSpPr>
                <p:cNvPr id="389" name="フリーフォーム: 図形 388">
                  <a:extLst>
                    <a:ext uri="{FF2B5EF4-FFF2-40B4-BE49-F238E27FC236}">
                      <a16:creationId xmlns:a16="http://schemas.microsoft.com/office/drawing/2014/main" id="{69829422-DD52-4062-A6AD-302A45ABA627}"/>
                    </a:ext>
                  </a:extLst>
                </p:cNvPr>
                <p:cNvSpPr/>
                <p:nvPr/>
              </p:nvSpPr>
              <p:spPr>
                <a:xfrm rot="16200000">
                  <a:off x="1120610" y="2755760"/>
                  <a:ext cx="441669" cy="569991"/>
                </a:xfrm>
                <a:custGeom>
                  <a:avLst/>
                  <a:gdLst>
                    <a:gd name="connsiteX0" fmla="*/ 468343 w 936686"/>
                    <a:gd name="connsiteY0" fmla="*/ 0 h 1220480"/>
                    <a:gd name="connsiteX1" fmla="*/ 799512 w 936686"/>
                    <a:gd name="connsiteY1" fmla="*/ 137174 h 1220480"/>
                    <a:gd name="connsiteX2" fmla="*/ 799512 w 936686"/>
                    <a:gd name="connsiteY2" fmla="*/ 799512 h 1220480"/>
                    <a:gd name="connsiteX3" fmla="*/ 468343 w 936686"/>
                    <a:gd name="connsiteY3" fmla="*/ 1220480 h 1220480"/>
                    <a:gd name="connsiteX4" fmla="*/ 137174 w 936686"/>
                    <a:gd name="connsiteY4" fmla="*/ 799512 h 1220480"/>
                    <a:gd name="connsiteX5" fmla="*/ 137174 w 936686"/>
                    <a:gd name="connsiteY5" fmla="*/ 137174 h 1220480"/>
                    <a:gd name="connsiteX6" fmla="*/ 468343 w 936686"/>
                    <a:gd name="connsiteY6" fmla="*/ 0 h 122048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</a:cxnLst>
                  <a:rect l="l" t="t" r="r" b="b"/>
                  <a:pathLst>
                    <a:path w="936686" h="1220480">
                      <a:moveTo>
                        <a:pt x="468343" y="0"/>
                      </a:moveTo>
                      <a:cubicBezTo>
                        <a:pt x="588203" y="0"/>
                        <a:pt x="708062" y="45725"/>
                        <a:pt x="799512" y="137174"/>
                      </a:cubicBezTo>
                      <a:cubicBezTo>
                        <a:pt x="982411" y="320074"/>
                        <a:pt x="982411" y="616612"/>
                        <a:pt x="799512" y="799512"/>
                      </a:cubicBezTo>
                      <a:cubicBezTo>
                        <a:pt x="674156" y="924868"/>
                        <a:pt x="563767" y="1065190"/>
                        <a:pt x="468343" y="1220480"/>
                      </a:cubicBezTo>
                      <a:cubicBezTo>
                        <a:pt x="372920" y="1065190"/>
                        <a:pt x="262530" y="924868"/>
                        <a:pt x="137174" y="799512"/>
                      </a:cubicBezTo>
                      <a:cubicBezTo>
                        <a:pt x="-45725" y="616612"/>
                        <a:pt x="-45725" y="320074"/>
                        <a:pt x="137174" y="137174"/>
                      </a:cubicBezTo>
                      <a:cubicBezTo>
                        <a:pt x="228624" y="45725"/>
                        <a:pt x="348484" y="0"/>
                        <a:pt x="468343" y="0"/>
                      </a:cubicBezTo>
                      <a:close/>
                    </a:path>
                  </a:pathLst>
                </a:custGeom>
                <a:solidFill>
                  <a:srgbClr val="FFC000"/>
                </a:solidFill>
                <a:ln w="635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  <p:sp>
              <p:nvSpPr>
                <p:cNvPr id="390" name="フリーフォーム: 図形 389">
                  <a:extLst>
                    <a:ext uri="{FF2B5EF4-FFF2-40B4-BE49-F238E27FC236}">
                      <a16:creationId xmlns:a16="http://schemas.microsoft.com/office/drawing/2014/main" id="{FE90892D-0EAE-416F-9F64-6FBBB3B93CC3}"/>
                    </a:ext>
                  </a:extLst>
                </p:cNvPr>
                <p:cNvSpPr/>
                <p:nvPr/>
              </p:nvSpPr>
              <p:spPr>
                <a:xfrm rot="16200000">
                  <a:off x="1000581" y="2956620"/>
                  <a:ext cx="439407" cy="168271"/>
                </a:xfrm>
                <a:custGeom>
                  <a:avLst/>
                  <a:gdLst>
                    <a:gd name="connsiteX0" fmla="*/ 120534 w 1045603"/>
                    <a:gd name="connsiteY0" fmla="*/ 0 h 400414"/>
                    <a:gd name="connsiteX1" fmla="*/ 274783 w 1045603"/>
                    <a:gd name="connsiteY1" fmla="*/ 23103 h 400414"/>
                    <a:gd name="connsiteX2" fmla="*/ 522801 w 1045603"/>
                    <a:gd name="connsiteY2" fmla="*/ 35289 h 400414"/>
                    <a:gd name="connsiteX3" fmla="*/ 770819 w 1045603"/>
                    <a:gd name="connsiteY3" fmla="*/ 23103 h 400414"/>
                    <a:gd name="connsiteX4" fmla="*/ 925068 w 1045603"/>
                    <a:gd name="connsiteY4" fmla="*/ 0 h 400414"/>
                    <a:gd name="connsiteX5" fmla="*/ 961718 w 1045603"/>
                    <a:gd name="connsiteY5" fmla="*/ 44439 h 400414"/>
                    <a:gd name="connsiteX6" fmla="*/ 1038675 w 1045603"/>
                    <a:gd name="connsiteY6" fmla="*/ 231415 h 400414"/>
                    <a:gd name="connsiteX7" fmla="*/ 1045603 w 1045603"/>
                    <a:gd name="connsiteY7" fmla="*/ 303009 h 400414"/>
                    <a:gd name="connsiteX8" fmla="*/ 1039410 w 1045603"/>
                    <a:gd name="connsiteY8" fmla="*/ 306064 h 400414"/>
                    <a:gd name="connsiteX9" fmla="*/ 522801 w 1045603"/>
                    <a:gd name="connsiteY9" fmla="*/ 400414 h 400414"/>
                    <a:gd name="connsiteX10" fmla="*/ 6192 w 1045603"/>
                    <a:gd name="connsiteY10" fmla="*/ 306064 h 400414"/>
                    <a:gd name="connsiteX11" fmla="*/ 0 w 1045603"/>
                    <a:gd name="connsiteY11" fmla="*/ 303009 h 400414"/>
                    <a:gd name="connsiteX12" fmla="*/ 6928 w 1045603"/>
                    <a:gd name="connsiteY12" fmla="*/ 231415 h 400414"/>
                    <a:gd name="connsiteX13" fmla="*/ 83884 w 1045603"/>
                    <a:gd name="connsiteY13" fmla="*/ 44439 h 400414"/>
                    <a:gd name="connsiteX14" fmla="*/ 120534 w 1045603"/>
                    <a:gd name="connsiteY14" fmla="*/ 0 h 40041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</a:cxnLst>
                  <a:rect l="l" t="t" r="r" b="b"/>
                  <a:pathLst>
                    <a:path w="1045603" h="400414">
                      <a:moveTo>
                        <a:pt x="120534" y="0"/>
                      </a:moveTo>
                      <a:lnTo>
                        <a:pt x="274783" y="23103"/>
                      </a:lnTo>
                      <a:cubicBezTo>
                        <a:pt x="356350" y="31174"/>
                        <a:pt x="439285" y="35289"/>
                        <a:pt x="522801" y="35289"/>
                      </a:cubicBezTo>
                      <a:cubicBezTo>
                        <a:pt x="606318" y="35289"/>
                        <a:pt x="689252" y="31174"/>
                        <a:pt x="770819" y="23103"/>
                      </a:cubicBezTo>
                      <a:lnTo>
                        <a:pt x="925068" y="0"/>
                      </a:lnTo>
                      <a:lnTo>
                        <a:pt x="961718" y="44439"/>
                      </a:lnTo>
                      <a:cubicBezTo>
                        <a:pt x="1000197" y="102160"/>
                        <a:pt x="1025849" y="165801"/>
                        <a:pt x="1038675" y="231415"/>
                      </a:cubicBezTo>
                      <a:lnTo>
                        <a:pt x="1045603" y="303009"/>
                      </a:lnTo>
                      <a:lnTo>
                        <a:pt x="1039410" y="306064"/>
                      </a:lnTo>
                      <a:cubicBezTo>
                        <a:pt x="891941" y="365632"/>
                        <a:pt x="714165" y="400414"/>
                        <a:pt x="522801" y="400414"/>
                      </a:cubicBezTo>
                      <a:cubicBezTo>
                        <a:pt x="331438" y="400414"/>
                        <a:pt x="153661" y="365632"/>
                        <a:pt x="6192" y="306064"/>
                      </a:cubicBezTo>
                      <a:lnTo>
                        <a:pt x="0" y="303009"/>
                      </a:lnTo>
                      <a:lnTo>
                        <a:pt x="6928" y="231415"/>
                      </a:lnTo>
                      <a:cubicBezTo>
                        <a:pt x="19754" y="165801"/>
                        <a:pt x="45406" y="102160"/>
                        <a:pt x="83884" y="44439"/>
                      </a:cubicBezTo>
                      <a:lnTo>
                        <a:pt x="120534" y="0"/>
                      </a:lnTo>
                      <a:close/>
                    </a:path>
                  </a:pathLst>
                </a:custGeom>
                <a:solidFill>
                  <a:sysClr val="windowText" lastClr="000000"/>
                </a:solidFill>
                <a:ln w="635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  <p:sp>
              <p:nvSpPr>
                <p:cNvPr id="391" name="フリーフォーム: 図形 390">
                  <a:extLst>
                    <a:ext uri="{FF2B5EF4-FFF2-40B4-BE49-F238E27FC236}">
                      <a16:creationId xmlns:a16="http://schemas.microsoft.com/office/drawing/2014/main" id="{A6EB05CE-03F6-4B75-97D2-4D7CAAB94A81}"/>
                    </a:ext>
                  </a:extLst>
                </p:cNvPr>
                <p:cNvSpPr/>
                <p:nvPr/>
              </p:nvSpPr>
              <p:spPr>
                <a:xfrm rot="16200000">
                  <a:off x="1213382" y="2953166"/>
                  <a:ext cx="421777" cy="175178"/>
                </a:xfrm>
                <a:custGeom>
                  <a:avLst/>
                  <a:gdLst>
                    <a:gd name="connsiteX0" fmla="*/ 1003651 w 1003651"/>
                    <a:gd name="connsiteY0" fmla="*/ 0 h 416851"/>
                    <a:gd name="connsiteX1" fmla="*/ 988840 w 1003651"/>
                    <a:gd name="connsiteY1" fmla="*/ 49499 h 416851"/>
                    <a:gd name="connsiteX2" fmla="*/ 873405 w 1003651"/>
                    <a:gd name="connsiteY2" fmla="*/ 221676 h 416851"/>
                    <a:gd name="connsiteX3" fmla="*/ 712709 w 1003651"/>
                    <a:gd name="connsiteY3" fmla="*/ 401049 h 416851"/>
                    <a:gd name="connsiteX4" fmla="*/ 688040 w 1003651"/>
                    <a:gd name="connsiteY4" fmla="*/ 405627 h 416851"/>
                    <a:gd name="connsiteX5" fmla="*/ 501825 w 1003651"/>
                    <a:gd name="connsiteY5" fmla="*/ 416851 h 416851"/>
                    <a:gd name="connsiteX6" fmla="*/ 315610 w 1003651"/>
                    <a:gd name="connsiteY6" fmla="*/ 405627 h 416851"/>
                    <a:gd name="connsiteX7" fmla="*/ 290943 w 1003651"/>
                    <a:gd name="connsiteY7" fmla="*/ 401049 h 416851"/>
                    <a:gd name="connsiteX8" fmla="*/ 130245 w 1003651"/>
                    <a:gd name="connsiteY8" fmla="*/ 221676 h 416851"/>
                    <a:gd name="connsiteX9" fmla="*/ 14810 w 1003651"/>
                    <a:gd name="connsiteY9" fmla="*/ 49499 h 416851"/>
                    <a:gd name="connsiteX10" fmla="*/ 0 w 1003651"/>
                    <a:gd name="connsiteY10" fmla="*/ 0 h 416851"/>
                    <a:gd name="connsiteX11" fmla="*/ 13996 w 1003651"/>
                    <a:gd name="connsiteY11" fmla="*/ 3621 h 416851"/>
                    <a:gd name="connsiteX12" fmla="*/ 501825 w 1003651"/>
                    <a:gd name="connsiteY12" fmla="*/ 51726 h 416851"/>
                    <a:gd name="connsiteX13" fmla="*/ 989654 w 1003651"/>
                    <a:gd name="connsiteY13" fmla="*/ 3621 h 416851"/>
                    <a:gd name="connsiteX14" fmla="*/ 1003651 w 1003651"/>
                    <a:gd name="connsiteY14" fmla="*/ 0 h 41685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</a:cxnLst>
                  <a:rect l="l" t="t" r="r" b="b"/>
                  <a:pathLst>
                    <a:path w="1003651" h="416851">
                      <a:moveTo>
                        <a:pt x="1003651" y="0"/>
                      </a:moveTo>
                      <a:lnTo>
                        <a:pt x="988840" y="49499"/>
                      </a:lnTo>
                      <a:cubicBezTo>
                        <a:pt x="963188" y="112153"/>
                        <a:pt x="924710" y="170861"/>
                        <a:pt x="873405" y="221676"/>
                      </a:cubicBezTo>
                      <a:lnTo>
                        <a:pt x="712709" y="401049"/>
                      </a:lnTo>
                      <a:lnTo>
                        <a:pt x="688040" y="405627"/>
                      </a:lnTo>
                      <a:cubicBezTo>
                        <a:pt x="627891" y="412986"/>
                        <a:pt x="565613" y="416851"/>
                        <a:pt x="501825" y="416851"/>
                      </a:cubicBezTo>
                      <a:cubicBezTo>
                        <a:pt x="438037" y="416851"/>
                        <a:pt x="375759" y="412986"/>
                        <a:pt x="315610" y="405627"/>
                      </a:cubicBezTo>
                      <a:lnTo>
                        <a:pt x="290943" y="401049"/>
                      </a:lnTo>
                      <a:lnTo>
                        <a:pt x="130245" y="221676"/>
                      </a:lnTo>
                      <a:cubicBezTo>
                        <a:pt x="78941" y="170861"/>
                        <a:pt x="40463" y="112153"/>
                        <a:pt x="14810" y="49499"/>
                      </a:cubicBezTo>
                      <a:lnTo>
                        <a:pt x="0" y="0"/>
                      </a:lnTo>
                      <a:lnTo>
                        <a:pt x="13996" y="3621"/>
                      </a:lnTo>
                      <a:cubicBezTo>
                        <a:pt x="170088" y="35266"/>
                        <a:pt x="334792" y="51726"/>
                        <a:pt x="501825" y="51726"/>
                      </a:cubicBezTo>
                      <a:cubicBezTo>
                        <a:pt x="668858" y="51726"/>
                        <a:pt x="833562" y="35266"/>
                        <a:pt x="989654" y="3621"/>
                      </a:cubicBezTo>
                      <a:lnTo>
                        <a:pt x="1003651" y="0"/>
                      </a:lnTo>
                      <a:close/>
                    </a:path>
                  </a:pathLst>
                </a:custGeom>
                <a:solidFill>
                  <a:sysClr val="windowText" lastClr="000000"/>
                </a:solidFill>
                <a:ln w="635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</p:grpSp>
        </p:grpSp>
        <p:grpSp>
          <p:nvGrpSpPr>
            <p:cNvPr id="320" name="グループ化 319">
              <a:extLst>
                <a:ext uri="{FF2B5EF4-FFF2-40B4-BE49-F238E27FC236}">
                  <a16:creationId xmlns:a16="http://schemas.microsoft.com/office/drawing/2014/main" id="{A4D078FC-F523-4C23-9409-8C60F3FD827F}"/>
                </a:ext>
              </a:extLst>
            </p:cNvPr>
            <p:cNvGrpSpPr/>
            <p:nvPr/>
          </p:nvGrpSpPr>
          <p:grpSpPr>
            <a:xfrm flipH="1">
              <a:off x="7421657" y="3749103"/>
              <a:ext cx="215875" cy="195878"/>
              <a:chOff x="291237" y="1759579"/>
              <a:chExt cx="1322030" cy="1199569"/>
            </a:xfrm>
          </p:grpSpPr>
          <p:grpSp>
            <p:nvGrpSpPr>
              <p:cNvPr id="365" name="グループ化 364">
                <a:extLst>
                  <a:ext uri="{FF2B5EF4-FFF2-40B4-BE49-F238E27FC236}">
                    <a16:creationId xmlns:a16="http://schemas.microsoft.com/office/drawing/2014/main" id="{9F6F5668-CA70-4F2C-9D57-101B9AB7238E}"/>
                  </a:ext>
                </a:extLst>
              </p:cNvPr>
              <p:cNvGrpSpPr/>
              <p:nvPr/>
            </p:nvGrpSpPr>
            <p:grpSpPr>
              <a:xfrm rot="20896863">
                <a:off x="551501" y="2626622"/>
                <a:ext cx="543069" cy="282617"/>
                <a:chOff x="706241" y="3965766"/>
                <a:chExt cx="543069" cy="282617"/>
              </a:xfrm>
            </p:grpSpPr>
            <p:sp>
              <p:nvSpPr>
                <p:cNvPr id="383" name="フリーフォーム: 図形 382">
                  <a:extLst>
                    <a:ext uri="{FF2B5EF4-FFF2-40B4-BE49-F238E27FC236}">
                      <a16:creationId xmlns:a16="http://schemas.microsoft.com/office/drawing/2014/main" id="{C299B8DE-637D-48B7-8F66-9BCB4D3EBFE1}"/>
                    </a:ext>
                  </a:extLst>
                </p:cNvPr>
                <p:cNvSpPr/>
                <p:nvPr/>
              </p:nvSpPr>
              <p:spPr>
                <a:xfrm rot="9145372" flipH="1">
                  <a:off x="706241" y="3984583"/>
                  <a:ext cx="331077" cy="263800"/>
                </a:xfrm>
                <a:custGeom>
                  <a:avLst/>
                  <a:gdLst>
                    <a:gd name="connsiteX0" fmla="*/ 167999 w 1174023"/>
                    <a:gd name="connsiteY0" fmla="*/ 0 h 935456"/>
                    <a:gd name="connsiteX1" fmla="*/ 221044 w 1174023"/>
                    <a:gd name="connsiteY1" fmla="*/ 11202 h 935456"/>
                    <a:gd name="connsiteX2" fmla="*/ 177308 w 1174023"/>
                    <a:gd name="connsiteY2" fmla="*/ 180322 h 935456"/>
                    <a:gd name="connsiteX3" fmla="*/ 346676 w 1174023"/>
                    <a:gd name="connsiteY3" fmla="*/ 812413 h 935456"/>
                    <a:gd name="connsiteX4" fmla="*/ 415103 w 1174023"/>
                    <a:gd name="connsiteY4" fmla="*/ 872870 h 935456"/>
                    <a:gd name="connsiteX5" fmla="*/ 416037 w 1174023"/>
                    <a:gd name="connsiteY5" fmla="*/ 872811 h 935456"/>
                    <a:gd name="connsiteX6" fmla="*/ 1174023 w 1174023"/>
                    <a:gd name="connsiteY6" fmla="*/ 872389 h 935456"/>
                    <a:gd name="connsiteX7" fmla="*/ 1174023 w 1174023"/>
                    <a:gd name="connsiteY7" fmla="*/ 935223 h 935456"/>
                    <a:gd name="connsiteX8" fmla="*/ 406417 w 1174023"/>
                    <a:gd name="connsiteY8" fmla="*/ 935456 h 935456"/>
                    <a:gd name="connsiteX9" fmla="*/ 285658 w 1174023"/>
                    <a:gd name="connsiteY9" fmla="*/ 828762 h 935456"/>
                    <a:gd name="connsiteX10" fmla="*/ 112824 w 1174023"/>
                    <a:gd name="connsiteY10" fmla="*/ 183735 h 935456"/>
                    <a:gd name="connsiteX11" fmla="*/ 0 w 1174023"/>
                    <a:gd name="connsiteY11" fmla="*/ 73741 h 935456"/>
                    <a:gd name="connsiteX12" fmla="*/ 39553 w 1174023"/>
                    <a:gd name="connsiteY12" fmla="*/ 36661 h 935456"/>
                    <a:gd name="connsiteX13" fmla="*/ 134563 w 1174023"/>
                    <a:gd name="connsiteY13" fmla="*/ 129289 h 935456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</a:cxnLst>
                  <a:rect l="l" t="t" r="r" b="b"/>
                  <a:pathLst>
                    <a:path w="1174023" h="935456">
                      <a:moveTo>
                        <a:pt x="167999" y="0"/>
                      </a:moveTo>
                      <a:lnTo>
                        <a:pt x="221044" y="11202"/>
                      </a:lnTo>
                      <a:lnTo>
                        <a:pt x="177308" y="180322"/>
                      </a:lnTo>
                      <a:lnTo>
                        <a:pt x="346676" y="812413"/>
                      </a:lnTo>
                      <a:cubicBezTo>
                        <a:pt x="355531" y="845460"/>
                        <a:pt x="383221" y="868431"/>
                        <a:pt x="415103" y="872870"/>
                      </a:cubicBezTo>
                      <a:lnTo>
                        <a:pt x="416037" y="872811"/>
                      </a:lnTo>
                      <a:lnTo>
                        <a:pt x="1174023" y="872389"/>
                      </a:lnTo>
                      <a:lnTo>
                        <a:pt x="1174023" y="935223"/>
                      </a:lnTo>
                      <a:lnTo>
                        <a:pt x="406417" y="935456"/>
                      </a:lnTo>
                      <a:cubicBezTo>
                        <a:pt x="350153" y="927623"/>
                        <a:pt x="301286" y="887084"/>
                        <a:pt x="285658" y="828762"/>
                      </a:cubicBezTo>
                      <a:lnTo>
                        <a:pt x="112824" y="183735"/>
                      </a:lnTo>
                      <a:lnTo>
                        <a:pt x="0" y="73741"/>
                      </a:lnTo>
                      <a:lnTo>
                        <a:pt x="39553" y="36661"/>
                      </a:lnTo>
                      <a:lnTo>
                        <a:pt x="134563" y="129289"/>
                      </a:lnTo>
                      <a:close/>
                    </a:path>
                  </a:pathLst>
                </a:custGeom>
                <a:solidFill>
                  <a:sysClr val="windowText" lastClr="000000"/>
                </a:solidFill>
                <a:ln w="635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dirty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  <p:sp>
              <p:nvSpPr>
                <p:cNvPr id="384" name="フリーフォーム: 図形 383">
                  <a:extLst>
                    <a:ext uri="{FF2B5EF4-FFF2-40B4-BE49-F238E27FC236}">
                      <a16:creationId xmlns:a16="http://schemas.microsoft.com/office/drawing/2014/main" id="{9E6E7AC7-9BD3-4E7D-9B58-9122AA69B409}"/>
                    </a:ext>
                  </a:extLst>
                </p:cNvPr>
                <p:cNvSpPr/>
                <p:nvPr/>
              </p:nvSpPr>
              <p:spPr>
                <a:xfrm rot="2102994" flipH="1" flipV="1">
                  <a:off x="777867" y="3965766"/>
                  <a:ext cx="331077" cy="263800"/>
                </a:xfrm>
                <a:custGeom>
                  <a:avLst/>
                  <a:gdLst>
                    <a:gd name="connsiteX0" fmla="*/ 167999 w 1174023"/>
                    <a:gd name="connsiteY0" fmla="*/ 0 h 935456"/>
                    <a:gd name="connsiteX1" fmla="*/ 221044 w 1174023"/>
                    <a:gd name="connsiteY1" fmla="*/ 11202 h 935456"/>
                    <a:gd name="connsiteX2" fmla="*/ 177308 w 1174023"/>
                    <a:gd name="connsiteY2" fmla="*/ 180322 h 935456"/>
                    <a:gd name="connsiteX3" fmla="*/ 346676 w 1174023"/>
                    <a:gd name="connsiteY3" fmla="*/ 812413 h 935456"/>
                    <a:gd name="connsiteX4" fmla="*/ 415103 w 1174023"/>
                    <a:gd name="connsiteY4" fmla="*/ 872870 h 935456"/>
                    <a:gd name="connsiteX5" fmla="*/ 416037 w 1174023"/>
                    <a:gd name="connsiteY5" fmla="*/ 872811 h 935456"/>
                    <a:gd name="connsiteX6" fmla="*/ 1174023 w 1174023"/>
                    <a:gd name="connsiteY6" fmla="*/ 872389 h 935456"/>
                    <a:gd name="connsiteX7" fmla="*/ 1174023 w 1174023"/>
                    <a:gd name="connsiteY7" fmla="*/ 935223 h 935456"/>
                    <a:gd name="connsiteX8" fmla="*/ 406417 w 1174023"/>
                    <a:gd name="connsiteY8" fmla="*/ 935456 h 935456"/>
                    <a:gd name="connsiteX9" fmla="*/ 285658 w 1174023"/>
                    <a:gd name="connsiteY9" fmla="*/ 828762 h 935456"/>
                    <a:gd name="connsiteX10" fmla="*/ 112824 w 1174023"/>
                    <a:gd name="connsiteY10" fmla="*/ 183735 h 935456"/>
                    <a:gd name="connsiteX11" fmla="*/ 0 w 1174023"/>
                    <a:gd name="connsiteY11" fmla="*/ 73741 h 935456"/>
                    <a:gd name="connsiteX12" fmla="*/ 39553 w 1174023"/>
                    <a:gd name="connsiteY12" fmla="*/ 36661 h 935456"/>
                    <a:gd name="connsiteX13" fmla="*/ 134563 w 1174023"/>
                    <a:gd name="connsiteY13" fmla="*/ 129289 h 935456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</a:cxnLst>
                  <a:rect l="l" t="t" r="r" b="b"/>
                  <a:pathLst>
                    <a:path w="1174023" h="935456">
                      <a:moveTo>
                        <a:pt x="167999" y="0"/>
                      </a:moveTo>
                      <a:lnTo>
                        <a:pt x="221044" y="11202"/>
                      </a:lnTo>
                      <a:lnTo>
                        <a:pt x="177308" y="180322"/>
                      </a:lnTo>
                      <a:lnTo>
                        <a:pt x="346676" y="812413"/>
                      </a:lnTo>
                      <a:cubicBezTo>
                        <a:pt x="355531" y="845460"/>
                        <a:pt x="383221" y="868431"/>
                        <a:pt x="415103" y="872870"/>
                      </a:cubicBezTo>
                      <a:lnTo>
                        <a:pt x="416037" y="872811"/>
                      </a:lnTo>
                      <a:lnTo>
                        <a:pt x="1174023" y="872389"/>
                      </a:lnTo>
                      <a:lnTo>
                        <a:pt x="1174023" y="935223"/>
                      </a:lnTo>
                      <a:lnTo>
                        <a:pt x="406417" y="935456"/>
                      </a:lnTo>
                      <a:cubicBezTo>
                        <a:pt x="350153" y="927623"/>
                        <a:pt x="301286" y="887084"/>
                        <a:pt x="285658" y="828762"/>
                      </a:cubicBezTo>
                      <a:lnTo>
                        <a:pt x="112824" y="183735"/>
                      </a:lnTo>
                      <a:lnTo>
                        <a:pt x="0" y="73741"/>
                      </a:lnTo>
                      <a:lnTo>
                        <a:pt x="39553" y="36661"/>
                      </a:lnTo>
                      <a:lnTo>
                        <a:pt x="134563" y="129289"/>
                      </a:lnTo>
                      <a:close/>
                    </a:path>
                  </a:pathLst>
                </a:custGeom>
                <a:solidFill>
                  <a:sysClr val="windowText" lastClr="000000"/>
                </a:solidFill>
                <a:ln w="635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  <p:sp>
              <p:nvSpPr>
                <p:cNvPr id="385" name="フリーフォーム: 図形 384">
                  <a:extLst>
                    <a:ext uri="{FF2B5EF4-FFF2-40B4-BE49-F238E27FC236}">
                      <a16:creationId xmlns:a16="http://schemas.microsoft.com/office/drawing/2014/main" id="{797D5103-4955-418E-BF62-F5F81F8A606F}"/>
                    </a:ext>
                  </a:extLst>
                </p:cNvPr>
                <p:cNvSpPr/>
                <p:nvPr/>
              </p:nvSpPr>
              <p:spPr>
                <a:xfrm rot="900000" flipH="1" flipV="1">
                  <a:off x="918234" y="3971728"/>
                  <a:ext cx="331076" cy="263799"/>
                </a:xfrm>
                <a:custGeom>
                  <a:avLst/>
                  <a:gdLst>
                    <a:gd name="connsiteX0" fmla="*/ 167999 w 1174023"/>
                    <a:gd name="connsiteY0" fmla="*/ 0 h 935456"/>
                    <a:gd name="connsiteX1" fmla="*/ 221044 w 1174023"/>
                    <a:gd name="connsiteY1" fmla="*/ 11202 h 935456"/>
                    <a:gd name="connsiteX2" fmla="*/ 177308 w 1174023"/>
                    <a:gd name="connsiteY2" fmla="*/ 180322 h 935456"/>
                    <a:gd name="connsiteX3" fmla="*/ 346676 w 1174023"/>
                    <a:gd name="connsiteY3" fmla="*/ 812413 h 935456"/>
                    <a:gd name="connsiteX4" fmla="*/ 415103 w 1174023"/>
                    <a:gd name="connsiteY4" fmla="*/ 872870 h 935456"/>
                    <a:gd name="connsiteX5" fmla="*/ 416037 w 1174023"/>
                    <a:gd name="connsiteY5" fmla="*/ 872811 h 935456"/>
                    <a:gd name="connsiteX6" fmla="*/ 1174023 w 1174023"/>
                    <a:gd name="connsiteY6" fmla="*/ 872389 h 935456"/>
                    <a:gd name="connsiteX7" fmla="*/ 1174023 w 1174023"/>
                    <a:gd name="connsiteY7" fmla="*/ 935223 h 935456"/>
                    <a:gd name="connsiteX8" fmla="*/ 406417 w 1174023"/>
                    <a:gd name="connsiteY8" fmla="*/ 935456 h 935456"/>
                    <a:gd name="connsiteX9" fmla="*/ 285658 w 1174023"/>
                    <a:gd name="connsiteY9" fmla="*/ 828762 h 935456"/>
                    <a:gd name="connsiteX10" fmla="*/ 112824 w 1174023"/>
                    <a:gd name="connsiteY10" fmla="*/ 183735 h 935456"/>
                    <a:gd name="connsiteX11" fmla="*/ 0 w 1174023"/>
                    <a:gd name="connsiteY11" fmla="*/ 73741 h 935456"/>
                    <a:gd name="connsiteX12" fmla="*/ 39553 w 1174023"/>
                    <a:gd name="connsiteY12" fmla="*/ 36661 h 935456"/>
                    <a:gd name="connsiteX13" fmla="*/ 134563 w 1174023"/>
                    <a:gd name="connsiteY13" fmla="*/ 129289 h 935456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</a:cxnLst>
                  <a:rect l="l" t="t" r="r" b="b"/>
                  <a:pathLst>
                    <a:path w="1174023" h="935456">
                      <a:moveTo>
                        <a:pt x="167999" y="0"/>
                      </a:moveTo>
                      <a:lnTo>
                        <a:pt x="221044" y="11202"/>
                      </a:lnTo>
                      <a:lnTo>
                        <a:pt x="177308" y="180322"/>
                      </a:lnTo>
                      <a:lnTo>
                        <a:pt x="346676" y="812413"/>
                      </a:lnTo>
                      <a:cubicBezTo>
                        <a:pt x="355531" y="845460"/>
                        <a:pt x="383221" y="868431"/>
                        <a:pt x="415103" y="872870"/>
                      </a:cubicBezTo>
                      <a:lnTo>
                        <a:pt x="416037" y="872811"/>
                      </a:lnTo>
                      <a:lnTo>
                        <a:pt x="1174023" y="872389"/>
                      </a:lnTo>
                      <a:lnTo>
                        <a:pt x="1174023" y="935223"/>
                      </a:lnTo>
                      <a:lnTo>
                        <a:pt x="406417" y="935456"/>
                      </a:lnTo>
                      <a:cubicBezTo>
                        <a:pt x="350153" y="927623"/>
                        <a:pt x="301286" y="887084"/>
                        <a:pt x="285658" y="828762"/>
                      </a:cubicBezTo>
                      <a:lnTo>
                        <a:pt x="112824" y="183735"/>
                      </a:lnTo>
                      <a:lnTo>
                        <a:pt x="0" y="73741"/>
                      </a:lnTo>
                      <a:lnTo>
                        <a:pt x="39553" y="36661"/>
                      </a:lnTo>
                      <a:lnTo>
                        <a:pt x="134563" y="129289"/>
                      </a:lnTo>
                      <a:close/>
                    </a:path>
                  </a:pathLst>
                </a:custGeom>
                <a:solidFill>
                  <a:sysClr val="windowText" lastClr="000000"/>
                </a:solidFill>
                <a:ln w="635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dirty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</p:grpSp>
          <p:grpSp>
            <p:nvGrpSpPr>
              <p:cNvPr id="366" name="グループ化 365">
                <a:extLst>
                  <a:ext uri="{FF2B5EF4-FFF2-40B4-BE49-F238E27FC236}">
                    <a16:creationId xmlns:a16="http://schemas.microsoft.com/office/drawing/2014/main" id="{B3843CF2-C5A2-40BF-92A2-BA6751BC63DA}"/>
                  </a:ext>
                </a:extLst>
              </p:cNvPr>
              <p:cNvGrpSpPr/>
              <p:nvPr/>
            </p:nvGrpSpPr>
            <p:grpSpPr>
              <a:xfrm rot="16200000">
                <a:off x="303064" y="1747752"/>
                <a:ext cx="1199569" cy="1223223"/>
                <a:chOff x="2872498" y="965600"/>
                <a:chExt cx="2854468" cy="2910755"/>
              </a:xfrm>
              <a:solidFill>
                <a:sysClr val="windowText" lastClr="000000">
                  <a:lumMod val="65000"/>
                  <a:lumOff val="35000"/>
                </a:sysClr>
              </a:solidFill>
            </p:grpSpPr>
            <p:sp>
              <p:nvSpPr>
                <p:cNvPr id="371" name="フリーフォーム: 図形 370">
                  <a:extLst>
                    <a:ext uri="{FF2B5EF4-FFF2-40B4-BE49-F238E27FC236}">
                      <a16:creationId xmlns:a16="http://schemas.microsoft.com/office/drawing/2014/main" id="{D55BC145-F902-47F7-B08C-E71AAB7B75A0}"/>
                    </a:ext>
                  </a:extLst>
                </p:cNvPr>
                <p:cNvSpPr/>
                <p:nvPr/>
              </p:nvSpPr>
              <p:spPr>
                <a:xfrm rot="19800000" flipH="1">
                  <a:off x="4637392" y="1530624"/>
                  <a:ext cx="1089574" cy="2088861"/>
                </a:xfrm>
                <a:custGeom>
                  <a:avLst/>
                  <a:gdLst>
                    <a:gd name="connsiteX0" fmla="*/ 525493 w 1363754"/>
                    <a:gd name="connsiteY0" fmla="*/ 0 h 830136"/>
                    <a:gd name="connsiteX1" fmla="*/ 819301 w 1363754"/>
                    <a:gd name="connsiteY1" fmla="*/ 70887 h 830136"/>
                    <a:gd name="connsiteX2" fmla="*/ 854917 w 1363754"/>
                    <a:gd name="connsiteY2" fmla="*/ 94098 h 830136"/>
                    <a:gd name="connsiteX3" fmla="*/ 876115 w 1363754"/>
                    <a:gd name="connsiteY3" fmla="*/ 70887 h 830136"/>
                    <a:gd name="connsiteX4" fmla="*/ 1050986 w 1363754"/>
                    <a:gd name="connsiteY4" fmla="*/ 0 h 830136"/>
                    <a:gd name="connsiteX5" fmla="*/ 1363754 w 1363754"/>
                    <a:gd name="connsiteY5" fmla="*/ 415068 h 830136"/>
                    <a:gd name="connsiteX6" fmla="*/ 1050986 w 1363754"/>
                    <a:gd name="connsiteY6" fmla="*/ 830136 h 830136"/>
                    <a:gd name="connsiteX7" fmla="*/ 876115 w 1363754"/>
                    <a:gd name="connsiteY7" fmla="*/ 759249 h 830136"/>
                    <a:gd name="connsiteX8" fmla="*/ 854917 w 1363754"/>
                    <a:gd name="connsiteY8" fmla="*/ 736039 h 830136"/>
                    <a:gd name="connsiteX9" fmla="*/ 819301 w 1363754"/>
                    <a:gd name="connsiteY9" fmla="*/ 759249 h 830136"/>
                    <a:gd name="connsiteX10" fmla="*/ 525493 w 1363754"/>
                    <a:gd name="connsiteY10" fmla="*/ 830136 h 830136"/>
                    <a:gd name="connsiteX11" fmla="*/ 0 w 1363754"/>
                    <a:gd name="connsiteY11" fmla="*/ 415068 h 830136"/>
                    <a:gd name="connsiteX12" fmla="*/ 525493 w 1363754"/>
                    <a:gd name="connsiteY12" fmla="*/ 0 h 830136"/>
                    <a:gd name="connsiteX0" fmla="*/ 525493 w 1363754"/>
                    <a:gd name="connsiteY0" fmla="*/ 0 h 830136"/>
                    <a:gd name="connsiteX1" fmla="*/ 819301 w 1363754"/>
                    <a:gd name="connsiteY1" fmla="*/ 70887 h 830136"/>
                    <a:gd name="connsiteX2" fmla="*/ 854917 w 1363754"/>
                    <a:gd name="connsiteY2" fmla="*/ 94098 h 830136"/>
                    <a:gd name="connsiteX3" fmla="*/ 1050986 w 1363754"/>
                    <a:gd name="connsiteY3" fmla="*/ 0 h 830136"/>
                    <a:gd name="connsiteX4" fmla="*/ 1363754 w 1363754"/>
                    <a:gd name="connsiteY4" fmla="*/ 415068 h 830136"/>
                    <a:gd name="connsiteX5" fmla="*/ 1050986 w 1363754"/>
                    <a:gd name="connsiteY5" fmla="*/ 830136 h 830136"/>
                    <a:gd name="connsiteX6" fmla="*/ 876115 w 1363754"/>
                    <a:gd name="connsiteY6" fmla="*/ 759249 h 830136"/>
                    <a:gd name="connsiteX7" fmla="*/ 854917 w 1363754"/>
                    <a:gd name="connsiteY7" fmla="*/ 736039 h 830136"/>
                    <a:gd name="connsiteX8" fmla="*/ 819301 w 1363754"/>
                    <a:gd name="connsiteY8" fmla="*/ 759249 h 830136"/>
                    <a:gd name="connsiteX9" fmla="*/ 525493 w 1363754"/>
                    <a:gd name="connsiteY9" fmla="*/ 830136 h 830136"/>
                    <a:gd name="connsiteX10" fmla="*/ 0 w 1363754"/>
                    <a:gd name="connsiteY10" fmla="*/ 415068 h 830136"/>
                    <a:gd name="connsiteX11" fmla="*/ 525493 w 1363754"/>
                    <a:gd name="connsiteY11" fmla="*/ 0 h 830136"/>
                    <a:gd name="connsiteX0" fmla="*/ 525493 w 1363754"/>
                    <a:gd name="connsiteY0" fmla="*/ 0 h 830136"/>
                    <a:gd name="connsiteX1" fmla="*/ 819301 w 1363754"/>
                    <a:gd name="connsiteY1" fmla="*/ 70887 h 830136"/>
                    <a:gd name="connsiteX2" fmla="*/ 1050986 w 1363754"/>
                    <a:gd name="connsiteY2" fmla="*/ 0 h 830136"/>
                    <a:gd name="connsiteX3" fmla="*/ 1363754 w 1363754"/>
                    <a:gd name="connsiteY3" fmla="*/ 415068 h 830136"/>
                    <a:gd name="connsiteX4" fmla="*/ 1050986 w 1363754"/>
                    <a:gd name="connsiteY4" fmla="*/ 830136 h 830136"/>
                    <a:gd name="connsiteX5" fmla="*/ 876115 w 1363754"/>
                    <a:gd name="connsiteY5" fmla="*/ 759249 h 830136"/>
                    <a:gd name="connsiteX6" fmla="*/ 854917 w 1363754"/>
                    <a:gd name="connsiteY6" fmla="*/ 736039 h 830136"/>
                    <a:gd name="connsiteX7" fmla="*/ 819301 w 1363754"/>
                    <a:gd name="connsiteY7" fmla="*/ 759249 h 830136"/>
                    <a:gd name="connsiteX8" fmla="*/ 525493 w 1363754"/>
                    <a:gd name="connsiteY8" fmla="*/ 830136 h 830136"/>
                    <a:gd name="connsiteX9" fmla="*/ 0 w 1363754"/>
                    <a:gd name="connsiteY9" fmla="*/ 415068 h 830136"/>
                    <a:gd name="connsiteX10" fmla="*/ 525493 w 1363754"/>
                    <a:gd name="connsiteY10" fmla="*/ 0 h 830136"/>
                    <a:gd name="connsiteX0" fmla="*/ 525493 w 1363754"/>
                    <a:gd name="connsiteY0" fmla="*/ 1682568 h 2512704"/>
                    <a:gd name="connsiteX1" fmla="*/ 1238401 w 1363754"/>
                    <a:gd name="connsiteY1" fmla="*/ 855 h 2512704"/>
                    <a:gd name="connsiteX2" fmla="*/ 1050986 w 1363754"/>
                    <a:gd name="connsiteY2" fmla="*/ 1682568 h 2512704"/>
                    <a:gd name="connsiteX3" fmla="*/ 1363754 w 1363754"/>
                    <a:gd name="connsiteY3" fmla="*/ 2097636 h 2512704"/>
                    <a:gd name="connsiteX4" fmla="*/ 1050986 w 1363754"/>
                    <a:gd name="connsiteY4" fmla="*/ 2512704 h 2512704"/>
                    <a:gd name="connsiteX5" fmla="*/ 876115 w 1363754"/>
                    <a:gd name="connsiteY5" fmla="*/ 2441817 h 2512704"/>
                    <a:gd name="connsiteX6" fmla="*/ 854917 w 1363754"/>
                    <a:gd name="connsiteY6" fmla="*/ 2418607 h 2512704"/>
                    <a:gd name="connsiteX7" fmla="*/ 819301 w 1363754"/>
                    <a:gd name="connsiteY7" fmla="*/ 2441817 h 2512704"/>
                    <a:gd name="connsiteX8" fmla="*/ 525493 w 1363754"/>
                    <a:gd name="connsiteY8" fmla="*/ 2512704 h 2512704"/>
                    <a:gd name="connsiteX9" fmla="*/ 0 w 1363754"/>
                    <a:gd name="connsiteY9" fmla="*/ 2097636 h 2512704"/>
                    <a:gd name="connsiteX10" fmla="*/ 525493 w 1363754"/>
                    <a:gd name="connsiteY10" fmla="*/ 1682568 h 2512704"/>
                    <a:gd name="connsiteX0" fmla="*/ 376672 w 1367333"/>
                    <a:gd name="connsiteY0" fmla="*/ 1244702 h 2512988"/>
                    <a:gd name="connsiteX1" fmla="*/ 1241980 w 1367333"/>
                    <a:gd name="connsiteY1" fmla="*/ 1139 h 2512988"/>
                    <a:gd name="connsiteX2" fmla="*/ 1054565 w 1367333"/>
                    <a:gd name="connsiteY2" fmla="*/ 1682852 h 2512988"/>
                    <a:gd name="connsiteX3" fmla="*/ 1367333 w 1367333"/>
                    <a:gd name="connsiteY3" fmla="*/ 2097920 h 2512988"/>
                    <a:gd name="connsiteX4" fmla="*/ 1054565 w 1367333"/>
                    <a:gd name="connsiteY4" fmla="*/ 2512988 h 2512988"/>
                    <a:gd name="connsiteX5" fmla="*/ 879694 w 1367333"/>
                    <a:gd name="connsiteY5" fmla="*/ 2442101 h 2512988"/>
                    <a:gd name="connsiteX6" fmla="*/ 858496 w 1367333"/>
                    <a:gd name="connsiteY6" fmla="*/ 2418891 h 2512988"/>
                    <a:gd name="connsiteX7" fmla="*/ 822880 w 1367333"/>
                    <a:gd name="connsiteY7" fmla="*/ 2442101 h 2512988"/>
                    <a:gd name="connsiteX8" fmla="*/ 529072 w 1367333"/>
                    <a:gd name="connsiteY8" fmla="*/ 2512988 h 2512988"/>
                    <a:gd name="connsiteX9" fmla="*/ 3579 w 1367333"/>
                    <a:gd name="connsiteY9" fmla="*/ 2097920 h 2512988"/>
                    <a:gd name="connsiteX10" fmla="*/ 376672 w 1367333"/>
                    <a:gd name="connsiteY10" fmla="*/ 1244702 h 2512988"/>
                    <a:gd name="connsiteX0" fmla="*/ 375471 w 1366132"/>
                    <a:gd name="connsiteY0" fmla="*/ 1245149 h 2513435"/>
                    <a:gd name="connsiteX1" fmla="*/ 1240779 w 1366132"/>
                    <a:gd name="connsiteY1" fmla="*/ 1586 h 2513435"/>
                    <a:gd name="connsiteX2" fmla="*/ 1053364 w 1366132"/>
                    <a:gd name="connsiteY2" fmla="*/ 1683299 h 2513435"/>
                    <a:gd name="connsiteX3" fmla="*/ 1366132 w 1366132"/>
                    <a:gd name="connsiteY3" fmla="*/ 2098367 h 2513435"/>
                    <a:gd name="connsiteX4" fmla="*/ 1053364 w 1366132"/>
                    <a:gd name="connsiteY4" fmla="*/ 2513435 h 2513435"/>
                    <a:gd name="connsiteX5" fmla="*/ 878493 w 1366132"/>
                    <a:gd name="connsiteY5" fmla="*/ 2442548 h 2513435"/>
                    <a:gd name="connsiteX6" fmla="*/ 857295 w 1366132"/>
                    <a:gd name="connsiteY6" fmla="*/ 2419338 h 2513435"/>
                    <a:gd name="connsiteX7" fmla="*/ 821679 w 1366132"/>
                    <a:gd name="connsiteY7" fmla="*/ 2442548 h 2513435"/>
                    <a:gd name="connsiteX8" fmla="*/ 527871 w 1366132"/>
                    <a:gd name="connsiteY8" fmla="*/ 2513435 h 2513435"/>
                    <a:gd name="connsiteX9" fmla="*/ 2378 w 1366132"/>
                    <a:gd name="connsiteY9" fmla="*/ 2098367 h 2513435"/>
                    <a:gd name="connsiteX10" fmla="*/ 375471 w 1366132"/>
                    <a:gd name="connsiteY10" fmla="*/ 1245149 h 2513435"/>
                    <a:gd name="connsiteX0" fmla="*/ 286828 w 1372739"/>
                    <a:gd name="connsiteY0" fmla="*/ 1188101 h 2513537"/>
                    <a:gd name="connsiteX1" fmla="*/ 1247386 w 1372739"/>
                    <a:gd name="connsiteY1" fmla="*/ 1688 h 2513537"/>
                    <a:gd name="connsiteX2" fmla="*/ 1059971 w 1372739"/>
                    <a:gd name="connsiteY2" fmla="*/ 1683401 h 2513537"/>
                    <a:gd name="connsiteX3" fmla="*/ 1372739 w 1372739"/>
                    <a:gd name="connsiteY3" fmla="*/ 2098469 h 2513537"/>
                    <a:gd name="connsiteX4" fmla="*/ 1059971 w 1372739"/>
                    <a:gd name="connsiteY4" fmla="*/ 2513537 h 2513537"/>
                    <a:gd name="connsiteX5" fmla="*/ 885100 w 1372739"/>
                    <a:gd name="connsiteY5" fmla="*/ 2442650 h 2513537"/>
                    <a:gd name="connsiteX6" fmla="*/ 863902 w 1372739"/>
                    <a:gd name="connsiteY6" fmla="*/ 2419440 h 2513537"/>
                    <a:gd name="connsiteX7" fmla="*/ 828286 w 1372739"/>
                    <a:gd name="connsiteY7" fmla="*/ 2442650 h 2513537"/>
                    <a:gd name="connsiteX8" fmla="*/ 534478 w 1372739"/>
                    <a:gd name="connsiteY8" fmla="*/ 2513537 h 2513537"/>
                    <a:gd name="connsiteX9" fmla="*/ 8985 w 1372739"/>
                    <a:gd name="connsiteY9" fmla="*/ 2098469 h 2513537"/>
                    <a:gd name="connsiteX10" fmla="*/ 286828 w 1372739"/>
                    <a:gd name="connsiteY10" fmla="*/ 1188101 h 2513537"/>
                    <a:gd name="connsiteX0" fmla="*/ 286828 w 1372897"/>
                    <a:gd name="connsiteY0" fmla="*/ 1188101 h 2513537"/>
                    <a:gd name="connsiteX1" fmla="*/ 1247386 w 1372897"/>
                    <a:gd name="connsiteY1" fmla="*/ 1688 h 2513537"/>
                    <a:gd name="connsiteX2" fmla="*/ 1104421 w 1372897"/>
                    <a:gd name="connsiteY2" fmla="*/ 1245251 h 2513537"/>
                    <a:gd name="connsiteX3" fmla="*/ 1372739 w 1372897"/>
                    <a:gd name="connsiteY3" fmla="*/ 2098469 h 2513537"/>
                    <a:gd name="connsiteX4" fmla="*/ 1059971 w 1372897"/>
                    <a:gd name="connsiteY4" fmla="*/ 2513537 h 2513537"/>
                    <a:gd name="connsiteX5" fmla="*/ 885100 w 1372897"/>
                    <a:gd name="connsiteY5" fmla="*/ 2442650 h 2513537"/>
                    <a:gd name="connsiteX6" fmla="*/ 863902 w 1372897"/>
                    <a:gd name="connsiteY6" fmla="*/ 2419440 h 2513537"/>
                    <a:gd name="connsiteX7" fmla="*/ 828286 w 1372897"/>
                    <a:gd name="connsiteY7" fmla="*/ 2442650 h 2513537"/>
                    <a:gd name="connsiteX8" fmla="*/ 534478 w 1372897"/>
                    <a:gd name="connsiteY8" fmla="*/ 2513537 h 2513537"/>
                    <a:gd name="connsiteX9" fmla="*/ 8985 w 1372897"/>
                    <a:gd name="connsiteY9" fmla="*/ 2098469 h 2513537"/>
                    <a:gd name="connsiteX10" fmla="*/ 286828 w 1372897"/>
                    <a:gd name="connsiteY10" fmla="*/ 1188101 h 2513537"/>
                    <a:gd name="connsiteX0" fmla="*/ 286828 w 1372901"/>
                    <a:gd name="connsiteY0" fmla="*/ 1188101 h 2513537"/>
                    <a:gd name="connsiteX1" fmla="*/ 1247386 w 1372901"/>
                    <a:gd name="connsiteY1" fmla="*/ 1688 h 2513537"/>
                    <a:gd name="connsiteX2" fmla="*/ 1104421 w 1372901"/>
                    <a:gd name="connsiteY2" fmla="*/ 1245251 h 2513537"/>
                    <a:gd name="connsiteX3" fmla="*/ 1372739 w 1372901"/>
                    <a:gd name="connsiteY3" fmla="*/ 2098469 h 2513537"/>
                    <a:gd name="connsiteX4" fmla="*/ 1059971 w 1372901"/>
                    <a:gd name="connsiteY4" fmla="*/ 2513537 h 2513537"/>
                    <a:gd name="connsiteX5" fmla="*/ 885100 w 1372901"/>
                    <a:gd name="connsiteY5" fmla="*/ 2442650 h 2513537"/>
                    <a:gd name="connsiteX6" fmla="*/ 863902 w 1372901"/>
                    <a:gd name="connsiteY6" fmla="*/ 2419440 h 2513537"/>
                    <a:gd name="connsiteX7" fmla="*/ 828286 w 1372901"/>
                    <a:gd name="connsiteY7" fmla="*/ 2442650 h 2513537"/>
                    <a:gd name="connsiteX8" fmla="*/ 534478 w 1372901"/>
                    <a:gd name="connsiteY8" fmla="*/ 2513537 h 2513537"/>
                    <a:gd name="connsiteX9" fmla="*/ 8985 w 1372901"/>
                    <a:gd name="connsiteY9" fmla="*/ 2098469 h 2513537"/>
                    <a:gd name="connsiteX10" fmla="*/ 286828 w 1372901"/>
                    <a:gd name="connsiteY10" fmla="*/ 1188101 h 2513537"/>
                    <a:gd name="connsiteX0" fmla="*/ 286828 w 1372901"/>
                    <a:gd name="connsiteY0" fmla="*/ 1188587 h 2514023"/>
                    <a:gd name="connsiteX1" fmla="*/ 1247386 w 1372901"/>
                    <a:gd name="connsiteY1" fmla="*/ 2174 h 2514023"/>
                    <a:gd name="connsiteX2" fmla="*/ 1104421 w 1372901"/>
                    <a:gd name="connsiteY2" fmla="*/ 1245737 h 2514023"/>
                    <a:gd name="connsiteX3" fmla="*/ 1372739 w 1372901"/>
                    <a:gd name="connsiteY3" fmla="*/ 2098955 h 2514023"/>
                    <a:gd name="connsiteX4" fmla="*/ 1059971 w 1372901"/>
                    <a:gd name="connsiteY4" fmla="*/ 2514023 h 2514023"/>
                    <a:gd name="connsiteX5" fmla="*/ 885100 w 1372901"/>
                    <a:gd name="connsiteY5" fmla="*/ 2443136 h 2514023"/>
                    <a:gd name="connsiteX6" fmla="*/ 863902 w 1372901"/>
                    <a:gd name="connsiteY6" fmla="*/ 2419926 h 2514023"/>
                    <a:gd name="connsiteX7" fmla="*/ 828286 w 1372901"/>
                    <a:gd name="connsiteY7" fmla="*/ 2443136 h 2514023"/>
                    <a:gd name="connsiteX8" fmla="*/ 534478 w 1372901"/>
                    <a:gd name="connsiteY8" fmla="*/ 2514023 h 2514023"/>
                    <a:gd name="connsiteX9" fmla="*/ 8985 w 1372901"/>
                    <a:gd name="connsiteY9" fmla="*/ 2098955 h 2514023"/>
                    <a:gd name="connsiteX10" fmla="*/ 286828 w 1372901"/>
                    <a:gd name="connsiteY10" fmla="*/ 1188587 h 2514023"/>
                    <a:gd name="connsiteX0" fmla="*/ 286828 w 1374263"/>
                    <a:gd name="connsiteY0" fmla="*/ 1186669 h 2512105"/>
                    <a:gd name="connsiteX1" fmla="*/ 1247386 w 1374263"/>
                    <a:gd name="connsiteY1" fmla="*/ 256 h 2512105"/>
                    <a:gd name="connsiteX2" fmla="*/ 1180621 w 1374263"/>
                    <a:gd name="connsiteY2" fmla="*/ 1288269 h 2512105"/>
                    <a:gd name="connsiteX3" fmla="*/ 1372739 w 1374263"/>
                    <a:gd name="connsiteY3" fmla="*/ 2097037 h 2512105"/>
                    <a:gd name="connsiteX4" fmla="*/ 1059971 w 1374263"/>
                    <a:gd name="connsiteY4" fmla="*/ 2512105 h 2512105"/>
                    <a:gd name="connsiteX5" fmla="*/ 885100 w 1374263"/>
                    <a:gd name="connsiteY5" fmla="*/ 2441218 h 2512105"/>
                    <a:gd name="connsiteX6" fmla="*/ 863902 w 1374263"/>
                    <a:gd name="connsiteY6" fmla="*/ 2418008 h 2512105"/>
                    <a:gd name="connsiteX7" fmla="*/ 828286 w 1374263"/>
                    <a:gd name="connsiteY7" fmla="*/ 2441218 h 2512105"/>
                    <a:gd name="connsiteX8" fmla="*/ 534478 w 1374263"/>
                    <a:gd name="connsiteY8" fmla="*/ 2512105 h 2512105"/>
                    <a:gd name="connsiteX9" fmla="*/ 8985 w 1374263"/>
                    <a:gd name="connsiteY9" fmla="*/ 2097037 h 2512105"/>
                    <a:gd name="connsiteX10" fmla="*/ 286828 w 1374263"/>
                    <a:gd name="connsiteY10" fmla="*/ 1186669 h 2512105"/>
                    <a:gd name="connsiteX0" fmla="*/ 286828 w 1374173"/>
                    <a:gd name="connsiteY0" fmla="*/ 1186669 h 2512105"/>
                    <a:gd name="connsiteX1" fmla="*/ 1247386 w 1374173"/>
                    <a:gd name="connsiteY1" fmla="*/ 256 h 2512105"/>
                    <a:gd name="connsiteX2" fmla="*/ 1180621 w 1374173"/>
                    <a:gd name="connsiteY2" fmla="*/ 1288269 h 2512105"/>
                    <a:gd name="connsiteX3" fmla="*/ 1372739 w 1374173"/>
                    <a:gd name="connsiteY3" fmla="*/ 2097037 h 2512105"/>
                    <a:gd name="connsiteX4" fmla="*/ 1059971 w 1374173"/>
                    <a:gd name="connsiteY4" fmla="*/ 2512105 h 2512105"/>
                    <a:gd name="connsiteX5" fmla="*/ 885100 w 1374173"/>
                    <a:gd name="connsiteY5" fmla="*/ 2441218 h 2512105"/>
                    <a:gd name="connsiteX6" fmla="*/ 863902 w 1374173"/>
                    <a:gd name="connsiteY6" fmla="*/ 2418008 h 2512105"/>
                    <a:gd name="connsiteX7" fmla="*/ 828286 w 1374173"/>
                    <a:gd name="connsiteY7" fmla="*/ 2441218 h 2512105"/>
                    <a:gd name="connsiteX8" fmla="*/ 534478 w 1374173"/>
                    <a:gd name="connsiteY8" fmla="*/ 2512105 h 2512105"/>
                    <a:gd name="connsiteX9" fmla="*/ 8985 w 1374173"/>
                    <a:gd name="connsiteY9" fmla="*/ 2097037 h 2512105"/>
                    <a:gd name="connsiteX10" fmla="*/ 286828 w 1374173"/>
                    <a:gd name="connsiteY10" fmla="*/ 1186669 h 2512105"/>
                    <a:gd name="connsiteX0" fmla="*/ 286828 w 1375902"/>
                    <a:gd name="connsiteY0" fmla="*/ 1186639 h 2512075"/>
                    <a:gd name="connsiteX1" fmla="*/ 1247386 w 1375902"/>
                    <a:gd name="connsiteY1" fmla="*/ 226 h 2512075"/>
                    <a:gd name="connsiteX2" fmla="*/ 1225071 w 1375902"/>
                    <a:gd name="connsiteY2" fmla="*/ 1281889 h 2512075"/>
                    <a:gd name="connsiteX3" fmla="*/ 1372739 w 1375902"/>
                    <a:gd name="connsiteY3" fmla="*/ 2097007 h 2512075"/>
                    <a:gd name="connsiteX4" fmla="*/ 1059971 w 1375902"/>
                    <a:gd name="connsiteY4" fmla="*/ 2512075 h 2512075"/>
                    <a:gd name="connsiteX5" fmla="*/ 885100 w 1375902"/>
                    <a:gd name="connsiteY5" fmla="*/ 2441188 h 2512075"/>
                    <a:gd name="connsiteX6" fmla="*/ 863902 w 1375902"/>
                    <a:gd name="connsiteY6" fmla="*/ 2417978 h 2512075"/>
                    <a:gd name="connsiteX7" fmla="*/ 828286 w 1375902"/>
                    <a:gd name="connsiteY7" fmla="*/ 2441188 h 2512075"/>
                    <a:gd name="connsiteX8" fmla="*/ 534478 w 1375902"/>
                    <a:gd name="connsiteY8" fmla="*/ 2512075 h 2512075"/>
                    <a:gd name="connsiteX9" fmla="*/ 8985 w 1375902"/>
                    <a:gd name="connsiteY9" fmla="*/ 2097007 h 2512075"/>
                    <a:gd name="connsiteX10" fmla="*/ 286828 w 1375902"/>
                    <a:gd name="connsiteY10" fmla="*/ 1186639 h 2512075"/>
                    <a:gd name="connsiteX0" fmla="*/ 286828 w 1376402"/>
                    <a:gd name="connsiteY0" fmla="*/ 1186639 h 2512075"/>
                    <a:gd name="connsiteX1" fmla="*/ 1247386 w 1376402"/>
                    <a:gd name="connsiteY1" fmla="*/ 226 h 2512075"/>
                    <a:gd name="connsiteX2" fmla="*/ 1225071 w 1376402"/>
                    <a:gd name="connsiteY2" fmla="*/ 1281889 h 2512075"/>
                    <a:gd name="connsiteX3" fmla="*/ 1372739 w 1376402"/>
                    <a:gd name="connsiteY3" fmla="*/ 2097007 h 2512075"/>
                    <a:gd name="connsiteX4" fmla="*/ 1059971 w 1376402"/>
                    <a:gd name="connsiteY4" fmla="*/ 2512075 h 2512075"/>
                    <a:gd name="connsiteX5" fmla="*/ 885100 w 1376402"/>
                    <a:gd name="connsiteY5" fmla="*/ 2441188 h 2512075"/>
                    <a:gd name="connsiteX6" fmla="*/ 863902 w 1376402"/>
                    <a:gd name="connsiteY6" fmla="*/ 2417978 h 2512075"/>
                    <a:gd name="connsiteX7" fmla="*/ 828286 w 1376402"/>
                    <a:gd name="connsiteY7" fmla="*/ 2441188 h 2512075"/>
                    <a:gd name="connsiteX8" fmla="*/ 534478 w 1376402"/>
                    <a:gd name="connsiteY8" fmla="*/ 2512075 h 2512075"/>
                    <a:gd name="connsiteX9" fmla="*/ 8985 w 1376402"/>
                    <a:gd name="connsiteY9" fmla="*/ 2097007 h 2512075"/>
                    <a:gd name="connsiteX10" fmla="*/ 286828 w 1376402"/>
                    <a:gd name="connsiteY10" fmla="*/ 1186639 h 2512075"/>
                    <a:gd name="connsiteX0" fmla="*/ 286828 w 1373265"/>
                    <a:gd name="connsiteY0" fmla="*/ 1186639 h 2512075"/>
                    <a:gd name="connsiteX1" fmla="*/ 1247386 w 1373265"/>
                    <a:gd name="connsiteY1" fmla="*/ 226 h 2512075"/>
                    <a:gd name="connsiteX2" fmla="*/ 1225071 w 1373265"/>
                    <a:gd name="connsiteY2" fmla="*/ 1281889 h 2512075"/>
                    <a:gd name="connsiteX3" fmla="*/ 1372739 w 1373265"/>
                    <a:gd name="connsiteY3" fmla="*/ 2097007 h 2512075"/>
                    <a:gd name="connsiteX4" fmla="*/ 1059971 w 1373265"/>
                    <a:gd name="connsiteY4" fmla="*/ 2512075 h 2512075"/>
                    <a:gd name="connsiteX5" fmla="*/ 885100 w 1373265"/>
                    <a:gd name="connsiteY5" fmla="*/ 2441188 h 2512075"/>
                    <a:gd name="connsiteX6" fmla="*/ 863902 w 1373265"/>
                    <a:gd name="connsiteY6" fmla="*/ 2417978 h 2512075"/>
                    <a:gd name="connsiteX7" fmla="*/ 828286 w 1373265"/>
                    <a:gd name="connsiteY7" fmla="*/ 2441188 h 2512075"/>
                    <a:gd name="connsiteX8" fmla="*/ 534478 w 1373265"/>
                    <a:gd name="connsiteY8" fmla="*/ 2512075 h 2512075"/>
                    <a:gd name="connsiteX9" fmla="*/ 8985 w 1373265"/>
                    <a:gd name="connsiteY9" fmla="*/ 2097007 h 2512075"/>
                    <a:gd name="connsiteX10" fmla="*/ 286828 w 1373265"/>
                    <a:gd name="connsiteY10" fmla="*/ 1186639 h 2512075"/>
                    <a:gd name="connsiteX0" fmla="*/ 286839 w 1373276"/>
                    <a:gd name="connsiteY0" fmla="*/ 1313607 h 2639043"/>
                    <a:gd name="connsiteX1" fmla="*/ 1310897 w 1373276"/>
                    <a:gd name="connsiteY1" fmla="*/ 194 h 2639043"/>
                    <a:gd name="connsiteX2" fmla="*/ 1225082 w 1373276"/>
                    <a:gd name="connsiteY2" fmla="*/ 1408857 h 2639043"/>
                    <a:gd name="connsiteX3" fmla="*/ 1372750 w 1373276"/>
                    <a:gd name="connsiteY3" fmla="*/ 2223975 h 2639043"/>
                    <a:gd name="connsiteX4" fmla="*/ 1059982 w 1373276"/>
                    <a:gd name="connsiteY4" fmla="*/ 2639043 h 2639043"/>
                    <a:gd name="connsiteX5" fmla="*/ 885111 w 1373276"/>
                    <a:gd name="connsiteY5" fmla="*/ 2568156 h 2639043"/>
                    <a:gd name="connsiteX6" fmla="*/ 863913 w 1373276"/>
                    <a:gd name="connsiteY6" fmla="*/ 2544946 h 2639043"/>
                    <a:gd name="connsiteX7" fmla="*/ 828297 w 1373276"/>
                    <a:gd name="connsiteY7" fmla="*/ 2568156 h 2639043"/>
                    <a:gd name="connsiteX8" fmla="*/ 534489 w 1373276"/>
                    <a:gd name="connsiteY8" fmla="*/ 2639043 h 2639043"/>
                    <a:gd name="connsiteX9" fmla="*/ 8996 w 1373276"/>
                    <a:gd name="connsiteY9" fmla="*/ 2223975 h 2639043"/>
                    <a:gd name="connsiteX10" fmla="*/ 286839 w 1373276"/>
                    <a:gd name="connsiteY10" fmla="*/ 1313607 h 2639043"/>
                    <a:gd name="connsiteX0" fmla="*/ 270129 w 1375616"/>
                    <a:gd name="connsiteY0" fmla="*/ 1300965 h 2639101"/>
                    <a:gd name="connsiteX1" fmla="*/ 1313237 w 1375616"/>
                    <a:gd name="connsiteY1" fmla="*/ 252 h 2639101"/>
                    <a:gd name="connsiteX2" fmla="*/ 1227422 w 1375616"/>
                    <a:gd name="connsiteY2" fmla="*/ 1408915 h 2639101"/>
                    <a:gd name="connsiteX3" fmla="*/ 1375090 w 1375616"/>
                    <a:gd name="connsiteY3" fmla="*/ 2224033 h 2639101"/>
                    <a:gd name="connsiteX4" fmla="*/ 1062322 w 1375616"/>
                    <a:gd name="connsiteY4" fmla="*/ 2639101 h 2639101"/>
                    <a:gd name="connsiteX5" fmla="*/ 887451 w 1375616"/>
                    <a:gd name="connsiteY5" fmla="*/ 2568214 h 2639101"/>
                    <a:gd name="connsiteX6" fmla="*/ 866253 w 1375616"/>
                    <a:gd name="connsiteY6" fmla="*/ 2545004 h 2639101"/>
                    <a:gd name="connsiteX7" fmla="*/ 830637 w 1375616"/>
                    <a:gd name="connsiteY7" fmla="*/ 2568214 h 2639101"/>
                    <a:gd name="connsiteX8" fmla="*/ 536829 w 1375616"/>
                    <a:gd name="connsiteY8" fmla="*/ 2639101 h 2639101"/>
                    <a:gd name="connsiteX9" fmla="*/ 11336 w 1375616"/>
                    <a:gd name="connsiteY9" fmla="*/ 2224033 h 2639101"/>
                    <a:gd name="connsiteX10" fmla="*/ 270129 w 1375616"/>
                    <a:gd name="connsiteY10" fmla="*/ 1300965 h 2639101"/>
                    <a:gd name="connsiteX0" fmla="*/ 271106 w 1376593"/>
                    <a:gd name="connsiteY0" fmla="*/ 1300983 h 2639119"/>
                    <a:gd name="connsiteX1" fmla="*/ 1314214 w 1376593"/>
                    <a:gd name="connsiteY1" fmla="*/ 270 h 2639119"/>
                    <a:gd name="connsiteX2" fmla="*/ 1228399 w 1376593"/>
                    <a:gd name="connsiteY2" fmla="*/ 1408933 h 2639119"/>
                    <a:gd name="connsiteX3" fmla="*/ 1376067 w 1376593"/>
                    <a:gd name="connsiteY3" fmla="*/ 2224051 h 2639119"/>
                    <a:gd name="connsiteX4" fmla="*/ 1063299 w 1376593"/>
                    <a:gd name="connsiteY4" fmla="*/ 2639119 h 2639119"/>
                    <a:gd name="connsiteX5" fmla="*/ 888428 w 1376593"/>
                    <a:gd name="connsiteY5" fmla="*/ 2568232 h 2639119"/>
                    <a:gd name="connsiteX6" fmla="*/ 867230 w 1376593"/>
                    <a:gd name="connsiteY6" fmla="*/ 2545022 h 2639119"/>
                    <a:gd name="connsiteX7" fmla="*/ 831614 w 1376593"/>
                    <a:gd name="connsiteY7" fmla="*/ 2568232 h 2639119"/>
                    <a:gd name="connsiteX8" fmla="*/ 537806 w 1376593"/>
                    <a:gd name="connsiteY8" fmla="*/ 2639119 h 2639119"/>
                    <a:gd name="connsiteX9" fmla="*/ 12313 w 1376593"/>
                    <a:gd name="connsiteY9" fmla="*/ 2224051 h 2639119"/>
                    <a:gd name="connsiteX10" fmla="*/ 271106 w 1376593"/>
                    <a:gd name="connsiteY10" fmla="*/ 1300983 h 2639119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1376593" h="2639119">
                      <a:moveTo>
                        <a:pt x="271106" y="1300983"/>
                      </a:moveTo>
                      <a:cubicBezTo>
                        <a:pt x="500789" y="866853"/>
                        <a:pt x="1154665" y="-17722"/>
                        <a:pt x="1314214" y="270"/>
                      </a:cubicBezTo>
                      <a:cubicBezTo>
                        <a:pt x="1473763" y="18262"/>
                        <a:pt x="1218090" y="1038303"/>
                        <a:pt x="1228399" y="1408933"/>
                      </a:cubicBezTo>
                      <a:cubicBezTo>
                        <a:pt x="1238708" y="1779563"/>
                        <a:pt x="1365484" y="1999970"/>
                        <a:pt x="1376067" y="2224051"/>
                      </a:cubicBezTo>
                      <a:cubicBezTo>
                        <a:pt x="1386650" y="2448132"/>
                        <a:pt x="1236036" y="2639119"/>
                        <a:pt x="1063299" y="2639119"/>
                      </a:cubicBezTo>
                      <a:cubicBezTo>
                        <a:pt x="998523" y="2639119"/>
                        <a:pt x="938346" y="2612987"/>
                        <a:pt x="888428" y="2568232"/>
                      </a:cubicBezTo>
                      <a:lnTo>
                        <a:pt x="867230" y="2545022"/>
                      </a:lnTo>
                      <a:lnTo>
                        <a:pt x="831614" y="2568232"/>
                      </a:lnTo>
                      <a:cubicBezTo>
                        <a:pt x="747745" y="2612987"/>
                        <a:pt x="646639" y="2639119"/>
                        <a:pt x="537806" y="2639119"/>
                      </a:cubicBezTo>
                      <a:cubicBezTo>
                        <a:pt x="247584" y="2639119"/>
                        <a:pt x="56763" y="2447074"/>
                        <a:pt x="12313" y="2224051"/>
                      </a:cubicBezTo>
                      <a:cubicBezTo>
                        <a:pt x="-32137" y="2001028"/>
                        <a:pt x="41423" y="1735113"/>
                        <a:pt x="271106" y="1300983"/>
                      </a:cubicBezTo>
                      <a:close/>
                    </a:path>
                  </a:pathLst>
                </a:custGeom>
                <a:solidFill>
                  <a:srgbClr val="DEEBF7">
                    <a:alpha val="50196"/>
                  </a:srgbClr>
                </a:solidFill>
                <a:ln w="6350" cap="flat" cmpd="sng" algn="ctr">
                  <a:solidFill>
                    <a:srgbClr val="00B0F0">
                      <a:alpha val="50000"/>
                    </a:srgbClr>
                  </a:solidFill>
                  <a:prstDash val="solid"/>
                  <a:miter lim="800000"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  <p:sp>
              <p:nvSpPr>
                <p:cNvPr id="372" name="フリーフォーム: 図形 371">
                  <a:extLst>
                    <a:ext uri="{FF2B5EF4-FFF2-40B4-BE49-F238E27FC236}">
                      <a16:creationId xmlns:a16="http://schemas.microsoft.com/office/drawing/2014/main" id="{96D0B273-FB29-4320-897B-48D2C3701AAE}"/>
                    </a:ext>
                  </a:extLst>
                </p:cNvPr>
                <p:cNvSpPr/>
                <p:nvPr/>
              </p:nvSpPr>
              <p:spPr>
                <a:xfrm rot="4500000" flipH="1">
                  <a:off x="4258561" y="1486947"/>
                  <a:ext cx="662413" cy="452013"/>
                </a:xfrm>
                <a:custGeom>
                  <a:avLst/>
                  <a:gdLst>
                    <a:gd name="connsiteX0" fmla="*/ 71597 w 662413"/>
                    <a:gd name="connsiteY0" fmla="*/ 5872 h 452013"/>
                    <a:gd name="connsiteX1" fmla="*/ 117227 w 662413"/>
                    <a:gd name="connsiteY1" fmla="*/ 0 h 452013"/>
                    <a:gd name="connsiteX2" fmla="*/ 225242 w 662413"/>
                    <a:gd name="connsiteY2" fmla="*/ 45634 h 452013"/>
                    <a:gd name="connsiteX3" fmla="*/ 226939 w 662413"/>
                    <a:gd name="connsiteY3" fmla="*/ 50994 h 452013"/>
                    <a:gd name="connsiteX4" fmla="*/ 292718 w 662413"/>
                    <a:gd name="connsiteY4" fmla="*/ 60237 h 452013"/>
                    <a:gd name="connsiteX5" fmla="*/ 662413 w 662413"/>
                    <a:gd name="connsiteY5" fmla="*/ 441303 h 452013"/>
                    <a:gd name="connsiteX6" fmla="*/ 608000 w 662413"/>
                    <a:gd name="connsiteY6" fmla="*/ 452013 h 452013"/>
                    <a:gd name="connsiteX7" fmla="*/ 280370 w 662413"/>
                    <a:gd name="connsiteY7" fmla="*/ 114305 h 452013"/>
                    <a:gd name="connsiteX8" fmla="*/ 222703 w 662413"/>
                    <a:gd name="connsiteY8" fmla="*/ 106201 h 452013"/>
                    <a:gd name="connsiteX9" fmla="*/ 200119 w 662413"/>
                    <a:gd name="connsiteY9" fmla="*/ 127552 h 452013"/>
                    <a:gd name="connsiteX10" fmla="*/ 117227 w 662413"/>
                    <a:gd name="connsiteY10" fmla="*/ 149436 h 452013"/>
                    <a:gd name="connsiteX11" fmla="*/ 0 w 662413"/>
                    <a:gd name="connsiteY11" fmla="*/ 74718 h 452013"/>
                    <a:gd name="connsiteX12" fmla="*/ 71597 w 662413"/>
                    <a:gd name="connsiteY12" fmla="*/ 5872 h 452013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</a:cxnLst>
                  <a:rect l="l" t="t" r="r" b="b"/>
                  <a:pathLst>
                    <a:path w="662413" h="452013">
                      <a:moveTo>
                        <a:pt x="71597" y="5872"/>
                      </a:moveTo>
                      <a:cubicBezTo>
                        <a:pt x="85622" y="2091"/>
                        <a:pt x="101041" y="0"/>
                        <a:pt x="117227" y="0"/>
                      </a:cubicBezTo>
                      <a:cubicBezTo>
                        <a:pt x="165784" y="0"/>
                        <a:pt x="207446" y="18817"/>
                        <a:pt x="225242" y="45634"/>
                      </a:cubicBezTo>
                      <a:lnTo>
                        <a:pt x="226939" y="50994"/>
                      </a:lnTo>
                      <a:lnTo>
                        <a:pt x="292718" y="60237"/>
                      </a:lnTo>
                      <a:cubicBezTo>
                        <a:pt x="477861" y="102434"/>
                        <a:pt x="624770" y="250055"/>
                        <a:pt x="662413" y="441303"/>
                      </a:cubicBezTo>
                      <a:lnTo>
                        <a:pt x="608000" y="452013"/>
                      </a:lnTo>
                      <a:cubicBezTo>
                        <a:pt x="574641" y="282524"/>
                        <a:pt x="444447" y="151700"/>
                        <a:pt x="280370" y="114305"/>
                      </a:cubicBezTo>
                      <a:lnTo>
                        <a:pt x="222703" y="106201"/>
                      </a:lnTo>
                      <a:lnTo>
                        <a:pt x="200119" y="127552"/>
                      </a:lnTo>
                      <a:cubicBezTo>
                        <a:pt x="178905" y="141073"/>
                        <a:pt x="149599" y="149436"/>
                        <a:pt x="117227" y="149436"/>
                      </a:cubicBezTo>
                      <a:cubicBezTo>
                        <a:pt x="52484" y="149436"/>
                        <a:pt x="0" y="115984"/>
                        <a:pt x="0" y="74718"/>
                      </a:cubicBezTo>
                      <a:cubicBezTo>
                        <a:pt x="0" y="43769"/>
                        <a:pt x="29522" y="17214"/>
                        <a:pt x="71597" y="5872"/>
                      </a:cubicBezTo>
                      <a:close/>
                    </a:path>
                  </a:pathLst>
                </a:custGeom>
                <a:grpFill/>
                <a:ln w="635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  <p:sp>
              <p:nvSpPr>
                <p:cNvPr id="373" name="フリーフォーム: 図形 372">
                  <a:extLst>
                    <a:ext uri="{FF2B5EF4-FFF2-40B4-BE49-F238E27FC236}">
                      <a16:creationId xmlns:a16="http://schemas.microsoft.com/office/drawing/2014/main" id="{95161051-F029-42E0-B7B8-72F919C3E743}"/>
                    </a:ext>
                  </a:extLst>
                </p:cNvPr>
                <p:cNvSpPr/>
                <p:nvPr/>
              </p:nvSpPr>
              <p:spPr>
                <a:xfrm rot="14545372" flipH="1">
                  <a:off x="2785070" y="1536274"/>
                  <a:ext cx="860489" cy="685633"/>
                </a:xfrm>
                <a:custGeom>
                  <a:avLst/>
                  <a:gdLst>
                    <a:gd name="connsiteX0" fmla="*/ 167999 w 1174023"/>
                    <a:gd name="connsiteY0" fmla="*/ 0 h 935456"/>
                    <a:gd name="connsiteX1" fmla="*/ 221044 w 1174023"/>
                    <a:gd name="connsiteY1" fmla="*/ 11202 h 935456"/>
                    <a:gd name="connsiteX2" fmla="*/ 177308 w 1174023"/>
                    <a:gd name="connsiteY2" fmla="*/ 180322 h 935456"/>
                    <a:gd name="connsiteX3" fmla="*/ 346676 w 1174023"/>
                    <a:gd name="connsiteY3" fmla="*/ 812413 h 935456"/>
                    <a:gd name="connsiteX4" fmla="*/ 415103 w 1174023"/>
                    <a:gd name="connsiteY4" fmla="*/ 872870 h 935456"/>
                    <a:gd name="connsiteX5" fmla="*/ 416037 w 1174023"/>
                    <a:gd name="connsiteY5" fmla="*/ 872811 h 935456"/>
                    <a:gd name="connsiteX6" fmla="*/ 1174023 w 1174023"/>
                    <a:gd name="connsiteY6" fmla="*/ 872389 h 935456"/>
                    <a:gd name="connsiteX7" fmla="*/ 1174023 w 1174023"/>
                    <a:gd name="connsiteY7" fmla="*/ 935223 h 935456"/>
                    <a:gd name="connsiteX8" fmla="*/ 406417 w 1174023"/>
                    <a:gd name="connsiteY8" fmla="*/ 935456 h 935456"/>
                    <a:gd name="connsiteX9" fmla="*/ 285658 w 1174023"/>
                    <a:gd name="connsiteY9" fmla="*/ 828762 h 935456"/>
                    <a:gd name="connsiteX10" fmla="*/ 112824 w 1174023"/>
                    <a:gd name="connsiteY10" fmla="*/ 183735 h 935456"/>
                    <a:gd name="connsiteX11" fmla="*/ 0 w 1174023"/>
                    <a:gd name="connsiteY11" fmla="*/ 73741 h 935456"/>
                    <a:gd name="connsiteX12" fmla="*/ 39553 w 1174023"/>
                    <a:gd name="connsiteY12" fmla="*/ 36661 h 935456"/>
                    <a:gd name="connsiteX13" fmla="*/ 134563 w 1174023"/>
                    <a:gd name="connsiteY13" fmla="*/ 129289 h 935456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</a:cxnLst>
                  <a:rect l="l" t="t" r="r" b="b"/>
                  <a:pathLst>
                    <a:path w="1174023" h="935456">
                      <a:moveTo>
                        <a:pt x="167999" y="0"/>
                      </a:moveTo>
                      <a:lnTo>
                        <a:pt x="221044" y="11202"/>
                      </a:lnTo>
                      <a:lnTo>
                        <a:pt x="177308" y="180322"/>
                      </a:lnTo>
                      <a:lnTo>
                        <a:pt x="346676" y="812413"/>
                      </a:lnTo>
                      <a:cubicBezTo>
                        <a:pt x="355531" y="845460"/>
                        <a:pt x="383221" y="868431"/>
                        <a:pt x="415103" y="872870"/>
                      </a:cubicBezTo>
                      <a:lnTo>
                        <a:pt x="416037" y="872811"/>
                      </a:lnTo>
                      <a:lnTo>
                        <a:pt x="1174023" y="872389"/>
                      </a:lnTo>
                      <a:lnTo>
                        <a:pt x="1174023" y="935223"/>
                      </a:lnTo>
                      <a:lnTo>
                        <a:pt x="406417" y="935456"/>
                      </a:lnTo>
                      <a:cubicBezTo>
                        <a:pt x="350153" y="927623"/>
                        <a:pt x="301286" y="887084"/>
                        <a:pt x="285658" y="828762"/>
                      </a:cubicBezTo>
                      <a:lnTo>
                        <a:pt x="112824" y="183735"/>
                      </a:lnTo>
                      <a:lnTo>
                        <a:pt x="0" y="73741"/>
                      </a:lnTo>
                      <a:lnTo>
                        <a:pt x="39553" y="36661"/>
                      </a:lnTo>
                      <a:lnTo>
                        <a:pt x="134563" y="129289"/>
                      </a:lnTo>
                      <a:close/>
                    </a:path>
                  </a:pathLst>
                </a:custGeom>
                <a:grpFill/>
                <a:ln w="635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dirty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  <p:sp>
              <p:nvSpPr>
                <p:cNvPr id="374" name="フリーフォーム: 図形 373">
                  <a:extLst>
                    <a:ext uri="{FF2B5EF4-FFF2-40B4-BE49-F238E27FC236}">
                      <a16:creationId xmlns:a16="http://schemas.microsoft.com/office/drawing/2014/main" id="{90F4C61B-3E1C-4377-AF24-AA165117DA3D}"/>
                    </a:ext>
                  </a:extLst>
                </p:cNvPr>
                <p:cNvSpPr/>
                <p:nvPr/>
              </p:nvSpPr>
              <p:spPr>
                <a:xfrm rot="7502994" flipH="1" flipV="1">
                  <a:off x="2794122" y="1674225"/>
                  <a:ext cx="860489" cy="685633"/>
                </a:xfrm>
                <a:custGeom>
                  <a:avLst/>
                  <a:gdLst>
                    <a:gd name="connsiteX0" fmla="*/ 167999 w 1174023"/>
                    <a:gd name="connsiteY0" fmla="*/ 0 h 935456"/>
                    <a:gd name="connsiteX1" fmla="*/ 221044 w 1174023"/>
                    <a:gd name="connsiteY1" fmla="*/ 11202 h 935456"/>
                    <a:gd name="connsiteX2" fmla="*/ 177308 w 1174023"/>
                    <a:gd name="connsiteY2" fmla="*/ 180322 h 935456"/>
                    <a:gd name="connsiteX3" fmla="*/ 346676 w 1174023"/>
                    <a:gd name="connsiteY3" fmla="*/ 812413 h 935456"/>
                    <a:gd name="connsiteX4" fmla="*/ 415103 w 1174023"/>
                    <a:gd name="connsiteY4" fmla="*/ 872870 h 935456"/>
                    <a:gd name="connsiteX5" fmla="*/ 416037 w 1174023"/>
                    <a:gd name="connsiteY5" fmla="*/ 872811 h 935456"/>
                    <a:gd name="connsiteX6" fmla="*/ 1174023 w 1174023"/>
                    <a:gd name="connsiteY6" fmla="*/ 872389 h 935456"/>
                    <a:gd name="connsiteX7" fmla="*/ 1174023 w 1174023"/>
                    <a:gd name="connsiteY7" fmla="*/ 935223 h 935456"/>
                    <a:gd name="connsiteX8" fmla="*/ 406417 w 1174023"/>
                    <a:gd name="connsiteY8" fmla="*/ 935456 h 935456"/>
                    <a:gd name="connsiteX9" fmla="*/ 285658 w 1174023"/>
                    <a:gd name="connsiteY9" fmla="*/ 828762 h 935456"/>
                    <a:gd name="connsiteX10" fmla="*/ 112824 w 1174023"/>
                    <a:gd name="connsiteY10" fmla="*/ 183735 h 935456"/>
                    <a:gd name="connsiteX11" fmla="*/ 0 w 1174023"/>
                    <a:gd name="connsiteY11" fmla="*/ 73741 h 935456"/>
                    <a:gd name="connsiteX12" fmla="*/ 39553 w 1174023"/>
                    <a:gd name="connsiteY12" fmla="*/ 36661 h 935456"/>
                    <a:gd name="connsiteX13" fmla="*/ 134563 w 1174023"/>
                    <a:gd name="connsiteY13" fmla="*/ 129289 h 935456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</a:cxnLst>
                  <a:rect l="l" t="t" r="r" b="b"/>
                  <a:pathLst>
                    <a:path w="1174023" h="935456">
                      <a:moveTo>
                        <a:pt x="167999" y="0"/>
                      </a:moveTo>
                      <a:lnTo>
                        <a:pt x="221044" y="11202"/>
                      </a:lnTo>
                      <a:lnTo>
                        <a:pt x="177308" y="180322"/>
                      </a:lnTo>
                      <a:lnTo>
                        <a:pt x="346676" y="812413"/>
                      </a:lnTo>
                      <a:cubicBezTo>
                        <a:pt x="355531" y="845460"/>
                        <a:pt x="383221" y="868431"/>
                        <a:pt x="415103" y="872870"/>
                      </a:cubicBezTo>
                      <a:lnTo>
                        <a:pt x="416037" y="872811"/>
                      </a:lnTo>
                      <a:lnTo>
                        <a:pt x="1174023" y="872389"/>
                      </a:lnTo>
                      <a:lnTo>
                        <a:pt x="1174023" y="935223"/>
                      </a:lnTo>
                      <a:lnTo>
                        <a:pt x="406417" y="935456"/>
                      </a:lnTo>
                      <a:cubicBezTo>
                        <a:pt x="350153" y="927623"/>
                        <a:pt x="301286" y="887084"/>
                        <a:pt x="285658" y="828762"/>
                      </a:cubicBezTo>
                      <a:lnTo>
                        <a:pt x="112824" y="183735"/>
                      </a:lnTo>
                      <a:lnTo>
                        <a:pt x="0" y="73741"/>
                      </a:lnTo>
                      <a:lnTo>
                        <a:pt x="39553" y="36661"/>
                      </a:lnTo>
                      <a:lnTo>
                        <a:pt x="134563" y="129289"/>
                      </a:lnTo>
                      <a:close/>
                    </a:path>
                  </a:pathLst>
                </a:custGeom>
                <a:grpFill/>
                <a:ln w="635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  <p:sp>
              <p:nvSpPr>
                <p:cNvPr id="375" name="フリーフォーム: 図形 374">
                  <a:extLst>
                    <a:ext uri="{FF2B5EF4-FFF2-40B4-BE49-F238E27FC236}">
                      <a16:creationId xmlns:a16="http://schemas.microsoft.com/office/drawing/2014/main" id="{268A8B91-C3C8-4607-8A2E-657E37F47809}"/>
                    </a:ext>
                  </a:extLst>
                </p:cNvPr>
                <p:cNvSpPr/>
                <p:nvPr/>
              </p:nvSpPr>
              <p:spPr>
                <a:xfrm rot="6300000" flipH="1" flipV="1">
                  <a:off x="2787135" y="2022723"/>
                  <a:ext cx="860486" cy="685630"/>
                </a:xfrm>
                <a:custGeom>
                  <a:avLst/>
                  <a:gdLst>
                    <a:gd name="connsiteX0" fmla="*/ 167999 w 1174023"/>
                    <a:gd name="connsiteY0" fmla="*/ 0 h 935456"/>
                    <a:gd name="connsiteX1" fmla="*/ 221044 w 1174023"/>
                    <a:gd name="connsiteY1" fmla="*/ 11202 h 935456"/>
                    <a:gd name="connsiteX2" fmla="*/ 177308 w 1174023"/>
                    <a:gd name="connsiteY2" fmla="*/ 180322 h 935456"/>
                    <a:gd name="connsiteX3" fmla="*/ 346676 w 1174023"/>
                    <a:gd name="connsiteY3" fmla="*/ 812413 h 935456"/>
                    <a:gd name="connsiteX4" fmla="*/ 415103 w 1174023"/>
                    <a:gd name="connsiteY4" fmla="*/ 872870 h 935456"/>
                    <a:gd name="connsiteX5" fmla="*/ 416037 w 1174023"/>
                    <a:gd name="connsiteY5" fmla="*/ 872811 h 935456"/>
                    <a:gd name="connsiteX6" fmla="*/ 1174023 w 1174023"/>
                    <a:gd name="connsiteY6" fmla="*/ 872389 h 935456"/>
                    <a:gd name="connsiteX7" fmla="*/ 1174023 w 1174023"/>
                    <a:gd name="connsiteY7" fmla="*/ 935223 h 935456"/>
                    <a:gd name="connsiteX8" fmla="*/ 406417 w 1174023"/>
                    <a:gd name="connsiteY8" fmla="*/ 935456 h 935456"/>
                    <a:gd name="connsiteX9" fmla="*/ 285658 w 1174023"/>
                    <a:gd name="connsiteY9" fmla="*/ 828762 h 935456"/>
                    <a:gd name="connsiteX10" fmla="*/ 112824 w 1174023"/>
                    <a:gd name="connsiteY10" fmla="*/ 183735 h 935456"/>
                    <a:gd name="connsiteX11" fmla="*/ 0 w 1174023"/>
                    <a:gd name="connsiteY11" fmla="*/ 73741 h 935456"/>
                    <a:gd name="connsiteX12" fmla="*/ 39553 w 1174023"/>
                    <a:gd name="connsiteY12" fmla="*/ 36661 h 935456"/>
                    <a:gd name="connsiteX13" fmla="*/ 134563 w 1174023"/>
                    <a:gd name="connsiteY13" fmla="*/ 129289 h 935456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</a:cxnLst>
                  <a:rect l="l" t="t" r="r" b="b"/>
                  <a:pathLst>
                    <a:path w="1174023" h="935456">
                      <a:moveTo>
                        <a:pt x="167999" y="0"/>
                      </a:moveTo>
                      <a:lnTo>
                        <a:pt x="221044" y="11202"/>
                      </a:lnTo>
                      <a:lnTo>
                        <a:pt x="177308" y="180322"/>
                      </a:lnTo>
                      <a:lnTo>
                        <a:pt x="346676" y="812413"/>
                      </a:lnTo>
                      <a:cubicBezTo>
                        <a:pt x="355531" y="845460"/>
                        <a:pt x="383221" y="868431"/>
                        <a:pt x="415103" y="872870"/>
                      </a:cubicBezTo>
                      <a:lnTo>
                        <a:pt x="416037" y="872811"/>
                      </a:lnTo>
                      <a:lnTo>
                        <a:pt x="1174023" y="872389"/>
                      </a:lnTo>
                      <a:lnTo>
                        <a:pt x="1174023" y="935223"/>
                      </a:lnTo>
                      <a:lnTo>
                        <a:pt x="406417" y="935456"/>
                      </a:lnTo>
                      <a:cubicBezTo>
                        <a:pt x="350153" y="927623"/>
                        <a:pt x="301286" y="887084"/>
                        <a:pt x="285658" y="828762"/>
                      </a:cubicBezTo>
                      <a:lnTo>
                        <a:pt x="112824" y="183735"/>
                      </a:lnTo>
                      <a:lnTo>
                        <a:pt x="0" y="73741"/>
                      </a:lnTo>
                      <a:lnTo>
                        <a:pt x="39553" y="36661"/>
                      </a:lnTo>
                      <a:lnTo>
                        <a:pt x="134563" y="129289"/>
                      </a:lnTo>
                      <a:close/>
                    </a:path>
                  </a:pathLst>
                </a:custGeom>
                <a:grpFill/>
                <a:ln w="635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  <p:sp>
              <p:nvSpPr>
                <p:cNvPr id="376" name="楕円 375">
                  <a:extLst>
                    <a:ext uri="{FF2B5EF4-FFF2-40B4-BE49-F238E27FC236}">
                      <a16:creationId xmlns:a16="http://schemas.microsoft.com/office/drawing/2014/main" id="{0B23EEDB-DC11-421A-8C8E-53BED6AE828E}"/>
                    </a:ext>
                  </a:extLst>
                </p:cNvPr>
                <p:cNvSpPr/>
                <p:nvPr/>
              </p:nvSpPr>
              <p:spPr>
                <a:xfrm>
                  <a:off x="3572294" y="1795893"/>
                  <a:ext cx="822384" cy="906610"/>
                </a:xfrm>
                <a:prstGeom prst="ellipse">
                  <a:avLst/>
                </a:prstGeom>
                <a:solidFill>
                  <a:srgbClr val="FFC000"/>
                </a:solidFill>
                <a:ln w="635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  <p:sp>
              <p:nvSpPr>
                <p:cNvPr id="377" name="楕円 376">
                  <a:extLst>
                    <a:ext uri="{FF2B5EF4-FFF2-40B4-BE49-F238E27FC236}">
                      <a16:creationId xmlns:a16="http://schemas.microsoft.com/office/drawing/2014/main" id="{994BC731-2C1B-4835-9861-379F1681C83C}"/>
                    </a:ext>
                  </a:extLst>
                </p:cNvPr>
                <p:cNvSpPr/>
                <p:nvPr/>
              </p:nvSpPr>
              <p:spPr>
                <a:xfrm>
                  <a:off x="3769144" y="2544432"/>
                  <a:ext cx="428684" cy="325170"/>
                </a:xfrm>
                <a:prstGeom prst="ellipse">
                  <a:avLst/>
                </a:prstGeom>
                <a:solidFill>
                  <a:srgbClr val="FFC000"/>
                </a:solidFill>
                <a:ln w="635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  <p:sp>
              <p:nvSpPr>
                <p:cNvPr id="378" name="フリーフォーム: 図形 377">
                  <a:extLst>
                    <a:ext uri="{FF2B5EF4-FFF2-40B4-BE49-F238E27FC236}">
                      <a16:creationId xmlns:a16="http://schemas.microsoft.com/office/drawing/2014/main" id="{B13B091F-E10B-4D6E-81F7-2D1515CDE495}"/>
                    </a:ext>
                  </a:extLst>
                </p:cNvPr>
                <p:cNvSpPr/>
                <p:nvPr/>
              </p:nvSpPr>
              <p:spPr>
                <a:xfrm rot="20700000" flipH="1">
                  <a:off x="4410737" y="1787494"/>
                  <a:ext cx="1089574" cy="2088861"/>
                </a:xfrm>
                <a:custGeom>
                  <a:avLst/>
                  <a:gdLst>
                    <a:gd name="connsiteX0" fmla="*/ 525493 w 1363754"/>
                    <a:gd name="connsiteY0" fmla="*/ 0 h 830136"/>
                    <a:gd name="connsiteX1" fmla="*/ 819301 w 1363754"/>
                    <a:gd name="connsiteY1" fmla="*/ 70887 h 830136"/>
                    <a:gd name="connsiteX2" fmla="*/ 854917 w 1363754"/>
                    <a:gd name="connsiteY2" fmla="*/ 94098 h 830136"/>
                    <a:gd name="connsiteX3" fmla="*/ 876115 w 1363754"/>
                    <a:gd name="connsiteY3" fmla="*/ 70887 h 830136"/>
                    <a:gd name="connsiteX4" fmla="*/ 1050986 w 1363754"/>
                    <a:gd name="connsiteY4" fmla="*/ 0 h 830136"/>
                    <a:gd name="connsiteX5" fmla="*/ 1363754 w 1363754"/>
                    <a:gd name="connsiteY5" fmla="*/ 415068 h 830136"/>
                    <a:gd name="connsiteX6" fmla="*/ 1050986 w 1363754"/>
                    <a:gd name="connsiteY6" fmla="*/ 830136 h 830136"/>
                    <a:gd name="connsiteX7" fmla="*/ 876115 w 1363754"/>
                    <a:gd name="connsiteY7" fmla="*/ 759249 h 830136"/>
                    <a:gd name="connsiteX8" fmla="*/ 854917 w 1363754"/>
                    <a:gd name="connsiteY8" fmla="*/ 736039 h 830136"/>
                    <a:gd name="connsiteX9" fmla="*/ 819301 w 1363754"/>
                    <a:gd name="connsiteY9" fmla="*/ 759249 h 830136"/>
                    <a:gd name="connsiteX10" fmla="*/ 525493 w 1363754"/>
                    <a:gd name="connsiteY10" fmla="*/ 830136 h 830136"/>
                    <a:gd name="connsiteX11" fmla="*/ 0 w 1363754"/>
                    <a:gd name="connsiteY11" fmla="*/ 415068 h 830136"/>
                    <a:gd name="connsiteX12" fmla="*/ 525493 w 1363754"/>
                    <a:gd name="connsiteY12" fmla="*/ 0 h 830136"/>
                    <a:gd name="connsiteX0" fmla="*/ 525493 w 1363754"/>
                    <a:gd name="connsiteY0" fmla="*/ 0 h 830136"/>
                    <a:gd name="connsiteX1" fmla="*/ 819301 w 1363754"/>
                    <a:gd name="connsiteY1" fmla="*/ 70887 h 830136"/>
                    <a:gd name="connsiteX2" fmla="*/ 854917 w 1363754"/>
                    <a:gd name="connsiteY2" fmla="*/ 94098 h 830136"/>
                    <a:gd name="connsiteX3" fmla="*/ 1050986 w 1363754"/>
                    <a:gd name="connsiteY3" fmla="*/ 0 h 830136"/>
                    <a:gd name="connsiteX4" fmla="*/ 1363754 w 1363754"/>
                    <a:gd name="connsiteY4" fmla="*/ 415068 h 830136"/>
                    <a:gd name="connsiteX5" fmla="*/ 1050986 w 1363754"/>
                    <a:gd name="connsiteY5" fmla="*/ 830136 h 830136"/>
                    <a:gd name="connsiteX6" fmla="*/ 876115 w 1363754"/>
                    <a:gd name="connsiteY6" fmla="*/ 759249 h 830136"/>
                    <a:gd name="connsiteX7" fmla="*/ 854917 w 1363754"/>
                    <a:gd name="connsiteY7" fmla="*/ 736039 h 830136"/>
                    <a:gd name="connsiteX8" fmla="*/ 819301 w 1363754"/>
                    <a:gd name="connsiteY8" fmla="*/ 759249 h 830136"/>
                    <a:gd name="connsiteX9" fmla="*/ 525493 w 1363754"/>
                    <a:gd name="connsiteY9" fmla="*/ 830136 h 830136"/>
                    <a:gd name="connsiteX10" fmla="*/ 0 w 1363754"/>
                    <a:gd name="connsiteY10" fmla="*/ 415068 h 830136"/>
                    <a:gd name="connsiteX11" fmla="*/ 525493 w 1363754"/>
                    <a:gd name="connsiteY11" fmla="*/ 0 h 830136"/>
                    <a:gd name="connsiteX0" fmla="*/ 525493 w 1363754"/>
                    <a:gd name="connsiteY0" fmla="*/ 0 h 830136"/>
                    <a:gd name="connsiteX1" fmla="*/ 819301 w 1363754"/>
                    <a:gd name="connsiteY1" fmla="*/ 70887 h 830136"/>
                    <a:gd name="connsiteX2" fmla="*/ 1050986 w 1363754"/>
                    <a:gd name="connsiteY2" fmla="*/ 0 h 830136"/>
                    <a:gd name="connsiteX3" fmla="*/ 1363754 w 1363754"/>
                    <a:gd name="connsiteY3" fmla="*/ 415068 h 830136"/>
                    <a:gd name="connsiteX4" fmla="*/ 1050986 w 1363754"/>
                    <a:gd name="connsiteY4" fmla="*/ 830136 h 830136"/>
                    <a:gd name="connsiteX5" fmla="*/ 876115 w 1363754"/>
                    <a:gd name="connsiteY5" fmla="*/ 759249 h 830136"/>
                    <a:gd name="connsiteX6" fmla="*/ 854917 w 1363754"/>
                    <a:gd name="connsiteY6" fmla="*/ 736039 h 830136"/>
                    <a:gd name="connsiteX7" fmla="*/ 819301 w 1363754"/>
                    <a:gd name="connsiteY7" fmla="*/ 759249 h 830136"/>
                    <a:gd name="connsiteX8" fmla="*/ 525493 w 1363754"/>
                    <a:gd name="connsiteY8" fmla="*/ 830136 h 830136"/>
                    <a:gd name="connsiteX9" fmla="*/ 0 w 1363754"/>
                    <a:gd name="connsiteY9" fmla="*/ 415068 h 830136"/>
                    <a:gd name="connsiteX10" fmla="*/ 525493 w 1363754"/>
                    <a:gd name="connsiteY10" fmla="*/ 0 h 830136"/>
                    <a:gd name="connsiteX0" fmla="*/ 525493 w 1363754"/>
                    <a:gd name="connsiteY0" fmla="*/ 1682568 h 2512704"/>
                    <a:gd name="connsiteX1" fmla="*/ 1238401 w 1363754"/>
                    <a:gd name="connsiteY1" fmla="*/ 855 h 2512704"/>
                    <a:gd name="connsiteX2" fmla="*/ 1050986 w 1363754"/>
                    <a:gd name="connsiteY2" fmla="*/ 1682568 h 2512704"/>
                    <a:gd name="connsiteX3" fmla="*/ 1363754 w 1363754"/>
                    <a:gd name="connsiteY3" fmla="*/ 2097636 h 2512704"/>
                    <a:gd name="connsiteX4" fmla="*/ 1050986 w 1363754"/>
                    <a:gd name="connsiteY4" fmla="*/ 2512704 h 2512704"/>
                    <a:gd name="connsiteX5" fmla="*/ 876115 w 1363754"/>
                    <a:gd name="connsiteY5" fmla="*/ 2441817 h 2512704"/>
                    <a:gd name="connsiteX6" fmla="*/ 854917 w 1363754"/>
                    <a:gd name="connsiteY6" fmla="*/ 2418607 h 2512704"/>
                    <a:gd name="connsiteX7" fmla="*/ 819301 w 1363754"/>
                    <a:gd name="connsiteY7" fmla="*/ 2441817 h 2512704"/>
                    <a:gd name="connsiteX8" fmla="*/ 525493 w 1363754"/>
                    <a:gd name="connsiteY8" fmla="*/ 2512704 h 2512704"/>
                    <a:gd name="connsiteX9" fmla="*/ 0 w 1363754"/>
                    <a:gd name="connsiteY9" fmla="*/ 2097636 h 2512704"/>
                    <a:gd name="connsiteX10" fmla="*/ 525493 w 1363754"/>
                    <a:gd name="connsiteY10" fmla="*/ 1682568 h 2512704"/>
                    <a:gd name="connsiteX0" fmla="*/ 376672 w 1367333"/>
                    <a:gd name="connsiteY0" fmla="*/ 1244702 h 2512988"/>
                    <a:gd name="connsiteX1" fmla="*/ 1241980 w 1367333"/>
                    <a:gd name="connsiteY1" fmla="*/ 1139 h 2512988"/>
                    <a:gd name="connsiteX2" fmla="*/ 1054565 w 1367333"/>
                    <a:gd name="connsiteY2" fmla="*/ 1682852 h 2512988"/>
                    <a:gd name="connsiteX3" fmla="*/ 1367333 w 1367333"/>
                    <a:gd name="connsiteY3" fmla="*/ 2097920 h 2512988"/>
                    <a:gd name="connsiteX4" fmla="*/ 1054565 w 1367333"/>
                    <a:gd name="connsiteY4" fmla="*/ 2512988 h 2512988"/>
                    <a:gd name="connsiteX5" fmla="*/ 879694 w 1367333"/>
                    <a:gd name="connsiteY5" fmla="*/ 2442101 h 2512988"/>
                    <a:gd name="connsiteX6" fmla="*/ 858496 w 1367333"/>
                    <a:gd name="connsiteY6" fmla="*/ 2418891 h 2512988"/>
                    <a:gd name="connsiteX7" fmla="*/ 822880 w 1367333"/>
                    <a:gd name="connsiteY7" fmla="*/ 2442101 h 2512988"/>
                    <a:gd name="connsiteX8" fmla="*/ 529072 w 1367333"/>
                    <a:gd name="connsiteY8" fmla="*/ 2512988 h 2512988"/>
                    <a:gd name="connsiteX9" fmla="*/ 3579 w 1367333"/>
                    <a:gd name="connsiteY9" fmla="*/ 2097920 h 2512988"/>
                    <a:gd name="connsiteX10" fmla="*/ 376672 w 1367333"/>
                    <a:gd name="connsiteY10" fmla="*/ 1244702 h 2512988"/>
                    <a:gd name="connsiteX0" fmla="*/ 375471 w 1366132"/>
                    <a:gd name="connsiteY0" fmla="*/ 1245149 h 2513435"/>
                    <a:gd name="connsiteX1" fmla="*/ 1240779 w 1366132"/>
                    <a:gd name="connsiteY1" fmla="*/ 1586 h 2513435"/>
                    <a:gd name="connsiteX2" fmla="*/ 1053364 w 1366132"/>
                    <a:gd name="connsiteY2" fmla="*/ 1683299 h 2513435"/>
                    <a:gd name="connsiteX3" fmla="*/ 1366132 w 1366132"/>
                    <a:gd name="connsiteY3" fmla="*/ 2098367 h 2513435"/>
                    <a:gd name="connsiteX4" fmla="*/ 1053364 w 1366132"/>
                    <a:gd name="connsiteY4" fmla="*/ 2513435 h 2513435"/>
                    <a:gd name="connsiteX5" fmla="*/ 878493 w 1366132"/>
                    <a:gd name="connsiteY5" fmla="*/ 2442548 h 2513435"/>
                    <a:gd name="connsiteX6" fmla="*/ 857295 w 1366132"/>
                    <a:gd name="connsiteY6" fmla="*/ 2419338 h 2513435"/>
                    <a:gd name="connsiteX7" fmla="*/ 821679 w 1366132"/>
                    <a:gd name="connsiteY7" fmla="*/ 2442548 h 2513435"/>
                    <a:gd name="connsiteX8" fmla="*/ 527871 w 1366132"/>
                    <a:gd name="connsiteY8" fmla="*/ 2513435 h 2513435"/>
                    <a:gd name="connsiteX9" fmla="*/ 2378 w 1366132"/>
                    <a:gd name="connsiteY9" fmla="*/ 2098367 h 2513435"/>
                    <a:gd name="connsiteX10" fmla="*/ 375471 w 1366132"/>
                    <a:gd name="connsiteY10" fmla="*/ 1245149 h 2513435"/>
                    <a:gd name="connsiteX0" fmla="*/ 286828 w 1372739"/>
                    <a:gd name="connsiteY0" fmla="*/ 1188101 h 2513537"/>
                    <a:gd name="connsiteX1" fmla="*/ 1247386 w 1372739"/>
                    <a:gd name="connsiteY1" fmla="*/ 1688 h 2513537"/>
                    <a:gd name="connsiteX2" fmla="*/ 1059971 w 1372739"/>
                    <a:gd name="connsiteY2" fmla="*/ 1683401 h 2513537"/>
                    <a:gd name="connsiteX3" fmla="*/ 1372739 w 1372739"/>
                    <a:gd name="connsiteY3" fmla="*/ 2098469 h 2513537"/>
                    <a:gd name="connsiteX4" fmla="*/ 1059971 w 1372739"/>
                    <a:gd name="connsiteY4" fmla="*/ 2513537 h 2513537"/>
                    <a:gd name="connsiteX5" fmla="*/ 885100 w 1372739"/>
                    <a:gd name="connsiteY5" fmla="*/ 2442650 h 2513537"/>
                    <a:gd name="connsiteX6" fmla="*/ 863902 w 1372739"/>
                    <a:gd name="connsiteY6" fmla="*/ 2419440 h 2513537"/>
                    <a:gd name="connsiteX7" fmla="*/ 828286 w 1372739"/>
                    <a:gd name="connsiteY7" fmla="*/ 2442650 h 2513537"/>
                    <a:gd name="connsiteX8" fmla="*/ 534478 w 1372739"/>
                    <a:gd name="connsiteY8" fmla="*/ 2513537 h 2513537"/>
                    <a:gd name="connsiteX9" fmla="*/ 8985 w 1372739"/>
                    <a:gd name="connsiteY9" fmla="*/ 2098469 h 2513537"/>
                    <a:gd name="connsiteX10" fmla="*/ 286828 w 1372739"/>
                    <a:gd name="connsiteY10" fmla="*/ 1188101 h 2513537"/>
                    <a:gd name="connsiteX0" fmla="*/ 286828 w 1372897"/>
                    <a:gd name="connsiteY0" fmla="*/ 1188101 h 2513537"/>
                    <a:gd name="connsiteX1" fmla="*/ 1247386 w 1372897"/>
                    <a:gd name="connsiteY1" fmla="*/ 1688 h 2513537"/>
                    <a:gd name="connsiteX2" fmla="*/ 1104421 w 1372897"/>
                    <a:gd name="connsiteY2" fmla="*/ 1245251 h 2513537"/>
                    <a:gd name="connsiteX3" fmla="*/ 1372739 w 1372897"/>
                    <a:gd name="connsiteY3" fmla="*/ 2098469 h 2513537"/>
                    <a:gd name="connsiteX4" fmla="*/ 1059971 w 1372897"/>
                    <a:gd name="connsiteY4" fmla="*/ 2513537 h 2513537"/>
                    <a:gd name="connsiteX5" fmla="*/ 885100 w 1372897"/>
                    <a:gd name="connsiteY5" fmla="*/ 2442650 h 2513537"/>
                    <a:gd name="connsiteX6" fmla="*/ 863902 w 1372897"/>
                    <a:gd name="connsiteY6" fmla="*/ 2419440 h 2513537"/>
                    <a:gd name="connsiteX7" fmla="*/ 828286 w 1372897"/>
                    <a:gd name="connsiteY7" fmla="*/ 2442650 h 2513537"/>
                    <a:gd name="connsiteX8" fmla="*/ 534478 w 1372897"/>
                    <a:gd name="connsiteY8" fmla="*/ 2513537 h 2513537"/>
                    <a:gd name="connsiteX9" fmla="*/ 8985 w 1372897"/>
                    <a:gd name="connsiteY9" fmla="*/ 2098469 h 2513537"/>
                    <a:gd name="connsiteX10" fmla="*/ 286828 w 1372897"/>
                    <a:gd name="connsiteY10" fmla="*/ 1188101 h 2513537"/>
                    <a:gd name="connsiteX0" fmla="*/ 286828 w 1372901"/>
                    <a:gd name="connsiteY0" fmla="*/ 1188101 h 2513537"/>
                    <a:gd name="connsiteX1" fmla="*/ 1247386 w 1372901"/>
                    <a:gd name="connsiteY1" fmla="*/ 1688 h 2513537"/>
                    <a:gd name="connsiteX2" fmla="*/ 1104421 w 1372901"/>
                    <a:gd name="connsiteY2" fmla="*/ 1245251 h 2513537"/>
                    <a:gd name="connsiteX3" fmla="*/ 1372739 w 1372901"/>
                    <a:gd name="connsiteY3" fmla="*/ 2098469 h 2513537"/>
                    <a:gd name="connsiteX4" fmla="*/ 1059971 w 1372901"/>
                    <a:gd name="connsiteY4" fmla="*/ 2513537 h 2513537"/>
                    <a:gd name="connsiteX5" fmla="*/ 885100 w 1372901"/>
                    <a:gd name="connsiteY5" fmla="*/ 2442650 h 2513537"/>
                    <a:gd name="connsiteX6" fmla="*/ 863902 w 1372901"/>
                    <a:gd name="connsiteY6" fmla="*/ 2419440 h 2513537"/>
                    <a:gd name="connsiteX7" fmla="*/ 828286 w 1372901"/>
                    <a:gd name="connsiteY7" fmla="*/ 2442650 h 2513537"/>
                    <a:gd name="connsiteX8" fmla="*/ 534478 w 1372901"/>
                    <a:gd name="connsiteY8" fmla="*/ 2513537 h 2513537"/>
                    <a:gd name="connsiteX9" fmla="*/ 8985 w 1372901"/>
                    <a:gd name="connsiteY9" fmla="*/ 2098469 h 2513537"/>
                    <a:gd name="connsiteX10" fmla="*/ 286828 w 1372901"/>
                    <a:gd name="connsiteY10" fmla="*/ 1188101 h 2513537"/>
                    <a:gd name="connsiteX0" fmla="*/ 286828 w 1372901"/>
                    <a:gd name="connsiteY0" fmla="*/ 1188587 h 2514023"/>
                    <a:gd name="connsiteX1" fmla="*/ 1247386 w 1372901"/>
                    <a:gd name="connsiteY1" fmla="*/ 2174 h 2514023"/>
                    <a:gd name="connsiteX2" fmla="*/ 1104421 w 1372901"/>
                    <a:gd name="connsiteY2" fmla="*/ 1245737 h 2514023"/>
                    <a:gd name="connsiteX3" fmla="*/ 1372739 w 1372901"/>
                    <a:gd name="connsiteY3" fmla="*/ 2098955 h 2514023"/>
                    <a:gd name="connsiteX4" fmla="*/ 1059971 w 1372901"/>
                    <a:gd name="connsiteY4" fmla="*/ 2514023 h 2514023"/>
                    <a:gd name="connsiteX5" fmla="*/ 885100 w 1372901"/>
                    <a:gd name="connsiteY5" fmla="*/ 2443136 h 2514023"/>
                    <a:gd name="connsiteX6" fmla="*/ 863902 w 1372901"/>
                    <a:gd name="connsiteY6" fmla="*/ 2419926 h 2514023"/>
                    <a:gd name="connsiteX7" fmla="*/ 828286 w 1372901"/>
                    <a:gd name="connsiteY7" fmla="*/ 2443136 h 2514023"/>
                    <a:gd name="connsiteX8" fmla="*/ 534478 w 1372901"/>
                    <a:gd name="connsiteY8" fmla="*/ 2514023 h 2514023"/>
                    <a:gd name="connsiteX9" fmla="*/ 8985 w 1372901"/>
                    <a:gd name="connsiteY9" fmla="*/ 2098955 h 2514023"/>
                    <a:gd name="connsiteX10" fmla="*/ 286828 w 1372901"/>
                    <a:gd name="connsiteY10" fmla="*/ 1188587 h 2514023"/>
                    <a:gd name="connsiteX0" fmla="*/ 286828 w 1374263"/>
                    <a:gd name="connsiteY0" fmla="*/ 1186669 h 2512105"/>
                    <a:gd name="connsiteX1" fmla="*/ 1247386 w 1374263"/>
                    <a:gd name="connsiteY1" fmla="*/ 256 h 2512105"/>
                    <a:gd name="connsiteX2" fmla="*/ 1180621 w 1374263"/>
                    <a:gd name="connsiteY2" fmla="*/ 1288269 h 2512105"/>
                    <a:gd name="connsiteX3" fmla="*/ 1372739 w 1374263"/>
                    <a:gd name="connsiteY3" fmla="*/ 2097037 h 2512105"/>
                    <a:gd name="connsiteX4" fmla="*/ 1059971 w 1374263"/>
                    <a:gd name="connsiteY4" fmla="*/ 2512105 h 2512105"/>
                    <a:gd name="connsiteX5" fmla="*/ 885100 w 1374263"/>
                    <a:gd name="connsiteY5" fmla="*/ 2441218 h 2512105"/>
                    <a:gd name="connsiteX6" fmla="*/ 863902 w 1374263"/>
                    <a:gd name="connsiteY6" fmla="*/ 2418008 h 2512105"/>
                    <a:gd name="connsiteX7" fmla="*/ 828286 w 1374263"/>
                    <a:gd name="connsiteY7" fmla="*/ 2441218 h 2512105"/>
                    <a:gd name="connsiteX8" fmla="*/ 534478 w 1374263"/>
                    <a:gd name="connsiteY8" fmla="*/ 2512105 h 2512105"/>
                    <a:gd name="connsiteX9" fmla="*/ 8985 w 1374263"/>
                    <a:gd name="connsiteY9" fmla="*/ 2097037 h 2512105"/>
                    <a:gd name="connsiteX10" fmla="*/ 286828 w 1374263"/>
                    <a:gd name="connsiteY10" fmla="*/ 1186669 h 2512105"/>
                    <a:gd name="connsiteX0" fmla="*/ 286828 w 1374173"/>
                    <a:gd name="connsiteY0" fmla="*/ 1186669 h 2512105"/>
                    <a:gd name="connsiteX1" fmla="*/ 1247386 w 1374173"/>
                    <a:gd name="connsiteY1" fmla="*/ 256 h 2512105"/>
                    <a:gd name="connsiteX2" fmla="*/ 1180621 w 1374173"/>
                    <a:gd name="connsiteY2" fmla="*/ 1288269 h 2512105"/>
                    <a:gd name="connsiteX3" fmla="*/ 1372739 w 1374173"/>
                    <a:gd name="connsiteY3" fmla="*/ 2097037 h 2512105"/>
                    <a:gd name="connsiteX4" fmla="*/ 1059971 w 1374173"/>
                    <a:gd name="connsiteY4" fmla="*/ 2512105 h 2512105"/>
                    <a:gd name="connsiteX5" fmla="*/ 885100 w 1374173"/>
                    <a:gd name="connsiteY5" fmla="*/ 2441218 h 2512105"/>
                    <a:gd name="connsiteX6" fmla="*/ 863902 w 1374173"/>
                    <a:gd name="connsiteY6" fmla="*/ 2418008 h 2512105"/>
                    <a:gd name="connsiteX7" fmla="*/ 828286 w 1374173"/>
                    <a:gd name="connsiteY7" fmla="*/ 2441218 h 2512105"/>
                    <a:gd name="connsiteX8" fmla="*/ 534478 w 1374173"/>
                    <a:gd name="connsiteY8" fmla="*/ 2512105 h 2512105"/>
                    <a:gd name="connsiteX9" fmla="*/ 8985 w 1374173"/>
                    <a:gd name="connsiteY9" fmla="*/ 2097037 h 2512105"/>
                    <a:gd name="connsiteX10" fmla="*/ 286828 w 1374173"/>
                    <a:gd name="connsiteY10" fmla="*/ 1186669 h 2512105"/>
                    <a:gd name="connsiteX0" fmla="*/ 286828 w 1375902"/>
                    <a:gd name="connsiteY0" fmla="*/ 1186639 h 2512075"/>
                    <a:gd name="connsiteX1" fmla="*/ 1247386 w 1375902"/>
                    <a:gd name="connsiteY1" fmla="*/ 226 h 2512075"/>
                    <a:gd name="connsiteX2" fmla="*/ 1225071 w 1375902"/>
                    <a:gd name="connsiteY2" fmla="*/ 1281889 h 2512075"/>
                    <a:gd name="connsiteX3" fmla="*/ 1372739 w 1375902"/>
                    <a:gd name="connsiteY3" fmla="*/ 2097007 h 2512075"/>
                    <a:gd name="connsiteX4" fmla="*/ 1059971 w 1375902"/>
                    <a:gd name="connsiteY4" fmla="*/ 2512075 h 2512075"/>
                    <a:gd name="connsiteX5" fmla="*/ 885100 w 1375902"/>
                    <a:gd name="connsiteY5" fmla="*/ 2441188 h 2512075"/>
                    <a:gd name="connsiteX6" fmla="*/ 863902 w 1375902"/>
                    <a:gd name="connsiteY6" fmla="*/ 2417978 h 2512075"/>
                    <a:gd name="connsiteX7" fmla="*/ 828286 w 1375902"/>
                    <a:gd name="connsiteY7" fmla="*/ 2441188 h 2512075"/>
                    <a:gd name="connsiteX8" fmla="*/ 534478 w 1375902"/>
                    <a:gd name="connsiteY8" fmla="*/ 2512075 h 2512075"/>
                    <a:gd name="connsiteX9" fmla="*/ 8985 w 1375902"/>
                    <a:gd name="connsiteY9" fmla="*/ 2097007 h 2512075"/>
                    <a:gd name="connsiteX10" fmla="*/ 286828 w 1375902"/>
                    <a:gd name="connsiteY10" fmla="*/ 1186639 h 2512075"/>
                    <a:gd name="connsiteX0" fmla="*/ 286828 w 1376402"/>
                    <a:gd name="connsiteY0" fmla="*/ 1186639 h 2512075"/>
                    <a:gd name="connsiteX1" fmla="*/ 1247386 w 1376402"/>
                    <a:gd name="connsiteY1" fmla="*/ 226 h 2512075"/>
                    <a:gd name="connsiteX2" fmla="*/ 1225071 w 1376402"/>
                    <a:gd name="connsiteY2" fmla="*/ 1281889 h 2512075"/>
                    <a:gd name="connsiteX3" fmla="*/ 1372739 w 1376402"/>
                    <a:gd name="connsiteY3" fmla="*/ 2097007 h 2512075"/>
                    <a:gd name="connsiteX4" fmla="*/ 1059971 w 1376402"/>
                    <a:gd name="connsiteY4" fmla="*/ 2512075 h 2512075"/>
                    <a:gd name="connsiteX5" fmla="*/ 885100 w 1376402"/>
                    <a:gd name="connsiteY5" fmla="*/ 2441188 h 2512075"/>
                    <a:gd name="connsiteX6" fmla="*/ 863902 w 1376402"/>
                    <a:gd name="connsiteY6" fmla="*/ 2417978 h 2512075"/>
                    <a:gd name="connsiteX7" fmla="*/ 828286 w 1376402"/>
                    <a:gd name="connsiteY7" fmla="*/ 2441188 h 2512075"/>
                    <a:gd name="connsiteX8" fmla="*/ 534478 w 1376402"/>
                    <a:gd name="connsiteY8" fmla="*/ 2512075 h 2512075"/>
                    <a:gd name="connsiteX9" fmla="*/ 8985 w 1376402"/>
                    <a:gd name="connsiteY9" fmla="*/ 2097007 h 2512075"/>
                    <a:gd name="connsiteX10" fmla="*/ 286828 w 1376402"/>
                    <a:gd name="connsiteY10" fmla="*/ 1186639 h 2512075"/>
                    <a:gd name="connsiteX0" fmla="*/ 286828 w 1373265"/>
                    <a:gd name="connsiteY0" fmla="*/ 1186639 h 2512075"/>
                    <a:gd name="connsiteX1" fmla="*/ 1247386 w 1373265"/>
                    <a:gd name="connsiteY1" fmla="*/ 226 h 2512075"/>
                    <a:gd name="connsiteX2" fmla="*/ 1225071 w 1373265"/>
                    <a:gd name="connsiteY2" fmla="*/ 1281889 h 2512075"/>
                    <a:gd name="connsiteX3" fmla="*/ 1372739 w 1373265"/>
                    <a:gd name="connsiteY3" fmla="*/ 2097007 h 2512075"/>
                    <a:gd name="connsiteX4" fmla="*/ 1059971 w 1373265"/>
                    <a:gd name="connsiteY4" fmla="*/ 2512075 h 2512075"/>
                    <a:gd name="connsiteX5" fmla="*/ 885100 w 1373265"/>
                    <a:gd name="connsiteY5" fmla="*/ 2441188 h 2512075"/>
                    <a:gd name="connsiteX6" fmla="*/ 863902 w 1373265"/>
                    <a:gd name="connsiteY6" fmla="*/ 2417978 h 2512075"/>
                    <a:gd name="connsiteX7" fmla="*/ 828286 w 1373265"/>
                    <a:gd name="connsiteY7" fmla="*/ 2441188 h 2512075"/>
                    <a:gd name="connsiteX8" fmla="*/ 534478 w 1373265"/>
                    <a:gd name="connsiteY8" fmla="*/ 2512075 h 2512075"/>
                    <a:gd name="connsiteX9" fmla="*/ 8985 w 1373265"/>
                    <a:gd name="connsiteY9" fmla="*/ 2097007 h 2512075"/>
                    <a:gd name="connsiteX10" fmla="*/ 286828 w 1373265"/>
                    <a:gd name="connsiteY10" fmla="*/ 1186639 h 2512075"/>
                    <a:gd name="connsiteX0" fmla="*/ 286839 w 1373276"/>
                    <a:gd name="connsiteY0" fmla="*/ 1313607 h 2639043"/>
                    <a:gd name="connsiteX1" fmla="*/ 1310897 w 1373276"/>
                    <a:gd name="connsiteY1" fmla="*/ 194 h 2639043"/>
                    <a:gd name="connsiteX2" fmla="*/ 1225082 w 1373276"/>
                    <a:gd name="connsiteY2" fmla="*/ 1408857 h 2639043"/>
                    <a:gd name="connsiteX3" fmla="*/ 1372750 w 1373276"/>
                    <a:gd name="connsiteY3" fmla="*/ 2223975 h 2639043"/>
                    <a:gd name="connsiteX4" fmla="*/ 1059982 w 1373276"/>
                    <a:gd name="connsiteY4" fmla="*/ 2639043 h 2639043"/>
                    <a:gd name="connsiteX5" fmla="*/ 885111 w 1373276"/>
                    <a:gd name="connsiteY5" fmla="*/ 2568156 h 2639043"/>
                    <a:gd name="connsiteX6" fmla="*/ 863913 w 1373276"/>
                    <a:gd name="connsiteY6" fmla="*/ 2544946 h 2639043"/>
                    <a:gd name="connsiteX7" fmla="*/ 828297 w 1373276"/>
                    <a:gd name="connsiteY7" fmla="*/ 2568156 h 2639043"/>
                    <a:gd name="connsiteX8" fmla="*/ 534489 w 1373276"/>
                    <a:gd name="connsiteY8" fmla="*/ 2639043 h 2639043"/>
                    <a:gd name="connsiteX9" fmla="*/ 8996 w 1373276"/>
                    <a:gd name="connsiteY9" fmla="*/ 2223975 h 2639043"/>
                    <a:gd name="connsiteX10" fmla="*/ 286839 w 1373276"/>
                    <a:gd name="connsiteY10" fmla="*/ 1313607 h 2639043"/>
                    <a:gd name="connsiteX0" fmla="*/ 270129 w 1375616"/>
                    <a:gd name="connsiteY0" fmla="*/ 1300965 h 2639101"/>
                    <a:gd name="connsiteX1" fmla="*/ 1313237 w 1375616"/>
                    <a:gd name="connsiteY1" fmla="*/ 252 h 2639101"/>
                    <a:gd name="connsiteX2" fmla="*/ 1227422 w 1375616"/>
                    <a:gd name="connsiteY2" fmla="*/ 1408915 h 2639101"/>
                    <a:gd name="connsiteX3" fmla="*/ 1375090 w 1375616"/>
                    <a:gd name="connsiteY3" fmla="*/ 2224033 h 2639101"/>
                    <a:gd name="connsiteX4" fmla="*/ 1062322 w 1375616"/>
                    <a:gd name="connsiteY4" fmla="*/ 2639101 h 2639101"/>
                    <a:gd name="connsiteX5" fmla="*/ 887451 w 1375616"/>
                    <a:gd name="connsiteY5" fmla="*/ 2568214 h 2639101"/>
                    <a:gd name="connsiteX6" fmla="*/ 866253 w 1375616"/>
                    <a:gd name="connsiteY6" fmla="*/ 2545004 h 2639101"/>
                    <a:gd name="connsiteX7" fmla="*/ 830637 w 1375616"/>
                    <a:gd name="connsiteY7" fmla="*/ 2568214 h 2639101"/>
                    <a:gd name="connsiteX8" fmla="*/ 536829 w 1375616"/>
                    <a:gd name="connsiteY8" fmla="*/ 2639101 h 2639101"/>
                    <a:gd name="connsiteX9" fmla="*/ 11336 w 1375616"/>
                    <a:gd name="connsiteY9" fmla="*/ 2224033 h 2639101"/>
                    <a:gd name="connsiteX10" fmla="*/ 270129 w 1375616"/>
                    <a:gd name="connsiteY10" fmla="*/ 1300965 h 2639101"/>
                    <a:gd name="connsiteX0" fmla="*/ 271106 w 1376593"/>
                    <a:gd name="connsiteY0" fmla="*/ 1300983 h 2639119"/>
                    <a:gd name="connsiteX1" fmla="*/ 1314214 w 1376593"/>
                    <a:gd name="connsiteY1" fmla="*/ 270 h 2639119"/>
                    <a:gd name="connsiteX2" fmla="*/ 1228399 w 1376593"/>
                    <a:gd name="connsiteY2" fmla="*/ 1408933 h 2639119"/>
                    <a:gd name="connsiteX3" fmla="*/ 1376067 w 1376593"/>
                    <a:gd name="connsiteY3" fmla="*/ 2224051 h 2639119"/>
                    <a:gd name="connsiteX4" fmla="*/ 1063299 w 1376593"/>
                    <a:gd name="connsiteY4" fmla="*/ 2639119 h 2639119"/>
                    <a:gd name="connsiteX5" fmla="*/ 888428 w 1376593"/>
                    <a:gd name="connsiteY5" fmla="*/ 2568232 h 2639119"/>
                    <a:gd name="connsiteX6" fmla="*/ 867230 w 1376593"/>
                    <a:gd name="connsiteY6" fmla="*/ 2545022 h 2639119"/>
                    <a:gd name="connsiteX7" fmla="*/ 831614 w 1376593"/>
                    <a:gd name="connsiteY7" fmla="*/ 2568232 h 2639119"/>
                    <a:gd name="connsiteX8" fmla="*/ 537806 w 1376593"/>
                    <a:gd name="connsiteY8" fmla="*/ 2639119 h 2639119"/>
                    <a:gd name="connsiteX9" fmla="*/ 12313 w 1376593"/>
                    <a:gd name="connsiteY9" fmla="*/ 2224051 h 2639119"/>
                    <a:gd name="connsiteX10" fmla="*/ 271106 w 1376593"/>
                    <a:gd name="connsiteY10" fmla="*/ 1300983 h 2639119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1376593" h="2639119">
                      <a:moveTo>
                        <a:pt x="271106" y="1300983"/>
                      </a:moveTo>
                      <a:cubicBezTo>
                        <a:pt x="500789" y="866853"/>
                        <a:pt x="1154665" y="-17722"/>
                        <a:pt x="1314214" y="270"/>
                      </a:cubicBezTo>
                      <a:cubicBezTo>
                        <a:pt x="1473763" y="18262"/>
                        <a:pt x="1218090" y="1038303"/>
                        <a:pt x="1228399" y="1408933"/>
                      </a:cubicBezTo>
                      <a:cubicBezTo>
                        <a:pt x="1238708" y="1779563"/>
                        <a:pt x="1365484" y="1999970"/>
                        <a:pt x="1376067" y="2224051"/>
                      </a:cubicBezTo>
                      <a:cubicBezTo>
                        <a:pt x="1386650" y="2448132"/>
                        <a:pt x="1236036" y="2639119"/>
                        <a:pt x="1063299" y="2639119"/>
                      </a:cubicBezTo>
                      <a:cubicBezTo>
                        <a:pt x="998523" y="2639119"/>
                        <a:pt x="938346" y="2612987"/>
                        <a:pt x="888428" y="2568232"/>
                      </a:cubicBezTo>
                      <a:lnTo>
                        <a:pt x="867230" y="2545022"/>
                      </a:lnTo>
                      <a:lnTo>
                        <a:pt x="831614" y="2568232"/>
                      </a:lnTo>
                      <a:cubicBezTo>
                        <a:pt x="747745" y="2612987"/>
                        <a:pt x="646639" y="2639119"/>
                        <a:pt x="537806" y="2639119"/>
                      </a:cubicBezTo>
                      <a:cubicBezTo>
                        <a:pt x="247584" y="2639119"/>
                        <a:pt x="56763" y="2447074"/>
                        <a:pt x="12313" y="2224051"/>
                      </a:cubicBezTo>
                      <a:cubicBezTo>
                        <a:pt x="-32137" y="2001028"/>
                        <a:pt x="41423" y="1735113"/>
                        <a:pt x="271106" y="1300983"/>
                      </a:cubicBezTo>
                      <a:close/>
                    </a:path>
                  </a:pathLst>
                </a:custGeom>
                <a:solidFill>
                  <a:srgbClr val="DEEBF7">
                    <a:alpha val="50196"/>
                  </a:srgbClr>
                </a:solidFill>
                <a:ln w="6350" cap="flat" cmpd="sng" algn="ctr">
                  <a:solidFill>
                    <a:srgbClr val="00B0F0">
                      <a:alpha val="50000"/>
                    </a:srgbClr>
                  </a:solidFill>
                  <a:prstDash val="solid"/>
                  <a:miter lim="800000"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  <p:sp>
              <p:nvSpPr>
                <p:cNvPr id="379" name="星: 12 pt 378">
                  <a:extLst>
                    <a:ext uri="{FF2B5EF4-FFF2-40B4-BE49-F238E27FC236}">
                      <a16:creationId xmlns:a16="http://schemas.microsoft.com/office/drawing/2014/main" id="{E548511F-4315-4158-B483-4ED0802BDAFF}"/>
                    </a:ext>
                  </a:extLst>
                </p:cNvPr>
                <p:cNvSpPr/>
                <p:nvPr/>
              </p:nvSpPr>
              <p:spPr>
                <a:xfrm>
                  <a:off x="3560408" y="1606243"/>
                  <a:ext cx="866812" cy="480308"/>
                </a:xfrm>
                <a:prstGeom prst="star12">
                  <a:avLst>
                    <a:gd name="adj" fmla="val 44079"/>
                  </a:avLst>
                </a:prstGeom>
                <a:solidFill>
                  <a:srgbClr val="FFC000">
                    <a:lumMod val="40000"/>
                    <a:lumOff val="60000"/>
                  </a:srgbClr>
                </a:solidFill>
                <a:ln w="635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  <p:sp>
              <p:nvSpPr>
                <p:cNvPr id="380" name="楕円 379">
                  <a:extLst>
                    <a:ext uri="{FF2B5EF4-FFF2-40B4-BE49-F238E27FC236}">
                      <a16:creationId xmlns:a16="http://schemas.microsoft.com/office/drawing/2014/main" id="{7DB19181-CCEC-4CEB-83C7-8E5DBF909BDB}"/>
                    </a:ext>
                  </a:extLst>
                </p:cNvPr>
                <p:cNvSpPr/>
                <p:nvPr/>
              </p:nvSpPr>
              <p:spPr>
                <a:xfrm>
                  <a:off x="3496094" y="965600"/>
                  <a:ext cx="974785" cy="974785"/>
                </a:xfrm>
                <a:prstGeom prst="ellipse">
                  <a:avLst/>
                </a:prstGeom>
                <a:solidFill>
                  <a:srgbClr val="FFC000"/>
                </a:solidFill>
                <a:ln w="635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  <p:sp>
              <p:nvSpPr>
                <p:cNvPr id="381" name="楕円 380">
                  <a:extLst>
                    <a:ext uri="{FF2B5EF4-FFF2-40B4-BE49-F238E27FC236}">
                      <a16:creationId xmlns:a16="http://schemas.microsoft.com/office/drawing/2014/main" id="{61E8B8ED-E875-4814-8920-2B101970AA2B}"/>
                    </a:ext>
                  </a:extLst>
                </p:cNvPr>
                <p:cNvSpPr/>
                <p:nvPr/>
              </p:nvSpPr>
              <p:spPr>
                <a:xfrm rot="18900000" flipH="1">
                  <a:off x="3992728" y="1017628"/>
                  <a:ext cx="261578" cy="371897"/>
                </a:xfrm>
                <a:prstGeom prst="ellipse">
                  <a:avLst/>
                </a:prstGeom>
                <a:solidFill>
                  <a:sysClr val="windowText" lastClr="000000"/>
                </a:solidFill>
                <a:ln w="635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  <p:sp>
              <p:nvSpPr>
                <p:cNvPr id="382" name="フリーフォーム: 図形 381">
                  <a:extLst>
                    <a:ext uri="{FF2B5EF4-FFF2-40B4-BE49-F238E27FC236}">
                      <a16:creationId xmlns:a16="http://schemas.microsoft.com/office/drawing/2014/main" id="{32BBA150-E2DB-4DE3-92BA-480C5F5AFB8A}"/>
                    </a:ext>
                  </a:extLst>
                </p:cNvPr>
                <p:cNvSpPr/>
                <p:nvPr/>
              </p:nvSpPr>
              <p:spPr>
                <a:xfrm rot="3461253" flipH="1">
                  <a:off x="4424900" y="1327618"/>
                  <a:ext cx="662413" cy="452013"/>
                </a:xfrm>
                <a:custGeom>
                  <a:avLst/>
                  <a:gdLst>
                    <a:gd name="connsiteX0" fmla="*/ 71597 w 662413"/>
                    <a:gd name="connsiteY0" fmla="*/ 5872 h 452013"/>
                    <a:gd name="connsiteX1" fmla="*/ 117227 w 662413"/>
                    <a:gd name="connsiteY1" fmla="*/ 0 h 452013"/>
                    <a:gd name="connsiteX2" fmla="*/ 225242 w 662413"/>
                    <a:gd name="connsiteY2" fmla="*/ 45634 h 452013"/>
                    <a:gd name="connsiteX3" fmla="*/ 226939 w 662413"/>
                    <a:gd name="connsiteY3" fmla="*/ 50994 h 452013"/>
                    <a:gd name="connsiteX4" fmla="*/ 292718 w 662413"/>
                    <a:gd name="connsiteY4" fmla="*/ 60237 h 452013"/>
                    <a:gd name="connsiteX5" fmla="*/ 662413 w 662413"/>
                    <a:gd name="connsiteY5" fmla="*/ 441303 h 452013"/>
                    <a:gd name="connsiteX6" fmla="*/ 608000 w 662413"/>
                    <a:gd name="connsiteY6" fmla="*/ 452013 h 452013"/>
                    <a:gd name="connsiteX7" fmla="*/ 280370 w 662413"/>
                    <a:gd name="connsiteY7" fmla="*/ 114305 h 452013"/>
                    <a:gd name="connsiteX8" fmla="*/ 222703 w 662413"/>
                    <a:gd name="connsiteY8" fmla="*/ 106201 h 452013"/>
                    <a:gd name="connsiteX9" fmla="*/ 200119 w 662413"/>
                    <a:gd name="connsiteY9" fmla="*/ 127552 h 452013"/>
                    <a:gd name="connsiteX10" fmla="*/ 117227 w 662413"/>
                    <a:gd name="connsiteY10" fmla="*/ 149436 h 452013"/>
                    <a:gd name="connsiteX11" fmla="*/ 0 w 662413"/>
                    <a:gd name="connsiteY11" fmla="*/ 74718 h 452013"/>
                    <a:gd name="connsiteX12" fmla="*/ 71597 w 662413"/>
                    <a:gd name="connsiteY12" fmla="*/ 5872 h 452013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</a:cxnLst>
                  <a:rect l="l" t="t" r="r" b="b"/>
                  <a:pathLst>
                    <a:path w="662413" h="452013">
                      <a:moveTo>
                        <a:pt x="71597" y="5872"/>
                      </a:moveTo>
                      <a:cubicBezTo>
                        <a:pt x="85622" y="2091"/>
                        <a:pt x="101041" y="0"/>
                        <a:pt x="117227" y="0"/>
                      </a:cubicBezTo>
                      <a:cubicBezTo>
                        <a:pt x="165784" y="0"/>
                        <a:pt x="207446" y="18817"/>
                        <a:pt x="225242" y="45634"/>
                      </a:cubicBezTo>
                      <a:lnTo>
                        <a:pt x="226939" y="50994"/>
                      </a:lnTo>
                      <a:lnTo>
                        <a:pt x="292718" y="60237"/>
                      </a:lnTo>
                      <a:cubicBezTo>
                        <a:pt x="477861" y="102434"/>
                        <a:pt x="624770" y="250055"/>
                        <a:pt x="662413" y="441303"/>
                      </a:cubicBezTo>
                      <a:lnTo>
                        <a:pt x="608000" y="452013"/>
                      </a:lnTo>
                      <a:cubicBezTo>
                        <a:pt x="574641" y="282524"/>
                        <a:pt x="444447" y="151700"/>
                        <a:pt x="280370" y="114305"/>
                      </a:cubicBezTo>
                      <a:lnTo>
                        <a:pt x="222703" y="106201"/>
                      </a:lnTo>
                      <a:lnTo>
                        <a:pt x="200119" y="127552"/>
                      </a:lnTo>
                      <a:cubicBezTo>
                        <a:pt x="178905" y="141073"/>
                        <a:pt x="149599" y="149436"/>
                        <a:pt x="117227" y="149436"/>
                      </a:cubicBezTo>
                      <a:cubicBezTo>
                        <a:pt x="52484" y="149436"/>
                        <a:pt x="0" y="115984"/>
                        <a:pt x="0" y="74718"/>
                      </a:cubicBezTo>
                      <a:cubicBezTo>
                        <a:pt x="0" y="43769"/>
                        <a:pt x="29522" y="17214"/>
                        <a:pt x="71597" y="5872"/>
                      </a:cubicBezTo>
                      <a:close/>
                    </a:path>
                  </a:pathLst>
                </a:custGeom>
                <a:grpFill/>
                <a:ln w="635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</p:grpSp>
          <p:grpSp>
            <p:nvGrpSpPr>
              <p:cNvPr id="367" name="グループ化 366">
                <a:extLst>
                  <a:ext uri="{FF2B5EF4-FFF2-40B4-BE49-F238E27FC236}">
                    <a16:creationId xmlns:a16="http://schemas.microsoft.com/office/drawing/2014/main" id="{65C5FF04-6A9C-49F9-8A1D-EA9250888A3A}"/>
                  </a:ext>
                </a:extLst>
              </p:cNvPr>
              <p:cNvGrpSpPr/>
              <p:nvPr/>
            </p:nvGrpSpPr>
            <p:grpSpPr>
              <a:xfrm rot="900000">
                <a:off x="1043276" y="2363035"/>
                <a:ext cx="569991" cy="441669"/>
                <a:chOff x="1056449" y="2819921"/>
                <a:chExt cx="569991" cy="441669"/>
              </a:xfrm>
            </p:grpSpPr>
            <p:sp>
              <p:nvSpPr>
                <p:cNvPr id="368" name="フリーフォーム: 図形 367">
                  <a:extLst>
                    <a:ext uri="{FF2B5EF4-FFF2-40B4-BE49-F238E27FC236}">
                      <a16:creationId xmlns:a16="http://schemas.microsoft.com/office/drawing/2014/main" id="{DE2C576D-CFA9-4C65-8CC4-2822B703C185}"/>
                    </a:ext>
                  </a:extLst>
                </p:cNvPr>
                <p:cNvSpPr/>
                <p:nvPr/>
              </p:nvSpPr>
              <p:spPr>
                <a:xfrm rot="16200000">
                  <a:off x="1120610" y="2755760"/>
                  <a:ext cx="441669" cy="569991"/>
                </a:xfrm>
                <a:custGeom>
                  <a:avLst/>
                  <a:gdLst>
                    <a:gd name="connsiteX0" fmla="*/ 468343 w 936686"/>
                    <a:gd name="connsiteY0" fmla="*/ 0 h 1220480"/>
                    <a:gd name="connsiteX1" fmla="*/ 799512 w 936686"/>
                    <a:gd name="connsiteY1" fmla="*/ 137174 h 1220480"/>
                    <a:gd name="connsiteX2" fmla="*/ 799512 w 936686"/>
                    <a:gd name="connsiteY2" fmla="*/ 799512 h 1220480"/>
                    <a:gd name="connsiteX3" fmla="*/ 468343 w 936686"/>
                    <a:gd name="connsiteY3" fmla="*/ 1220480 h 1220480"/>
                    <a:gd name="connsiteX4" fmla="*/ 137174 w 936686"/>
                    <a:gd name="connsiteY4" fmla="*/ 799512 h 1220480"/>
                    <a:gd name="connsiteX5" fmla="*/ 137174 w 936686"/>
                    <a:gd name="connsiteY5" fmla="*/ 137174 h 1220480"/>
                    <a:gd name="connsiteX6" fmla="*/ 468343 w 936686"/>
                    <a:gd name="connsiteY6" fmla="*/ 0 h 122048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</a:cxnLst>
                  <a:rect l="l" t="t" r="r" b="b"/>
                  <a:pathLst>
                    <a:path w="936686" h="1220480">
                      <a:moveTo>
                        <a:pt x="468343" y="0"/>
                      </a:moveTo>
                      <a:cubicBezTo>
                        <a:pt x="588203" y="0"/>
                        <a:pt x="708062" y="45725"/>
                        <a:pt x="799512" y="137174"/>
                      </a:cubicBezTo>
                      <a:cubicBezTo>
                        <a:pt x="982411" y="320074"/>
                        <a:pt x="982411" y="616612"/>
                        <a:pt x="799512" y="799512"/>
                      </a:cubicBezTo>
                      <a:cubicBezTo>
                        <a:pt x="674156" y="924868"/>
                        <a:pt x="563767" y="1065190"/>
                        <a:pt x="468343" y="1220480"/>
                      </a:cubicBezTo>
                      <a:cubicBezTo>
                        <a:pt x="372920" y="1065190"/>
                        <a:pt x="262530" y="924868"/>
                        <a:pt x="137174" y="799512"/>
                      </a:cubicBezTo>
                      <a:cubicBezTo>
                        <a:pt x="-45725" y="616612"/>
                        <a:pt x="-45725" y="320074"/>
                        <a:pt x="137174" y="137174"/>
                      </a:cubicBezTo>
                      <a:cubicBezTo>
                        <a:pt x="228624" y="45725"/>
                        <a:pt x="348484" y="0"/>
                        <a:pt x="468343" y="0"/>
                      </a:cubicBezTo>
                      <a:close/>
                    </a:path>
                  </a:pathLst>
                </a:custGeom>
                <a:solidFill>
                  <a:srgbClr val="FFC000"/>
                </a:solidFill>
                <a:ln w="635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  <p:sp>
              <p:nvSpPr>
                <p:cNvPr id="369" name="フリーフォーム: 図形 368">
                  <a:extLst>
                    <a:ext uri="{FF2B5EF4-FFF2-40B4-BE49-F238E27FC236}">
                      <a16:creationId xmlns:a16="http://schemas.microsoft.com/office/drawing/2014/main" id="{C8FE7AAF-E473-4C7F-8475-7C942125EDBD}"/>
                    </a:ext>
                  </a:extLst>
                </p:cNvPr>
                <p:cNvSpPr/>
                <p:nvPr/>
              </p:nvSpPr>
              <p:spPr>
                <a:xfrm rot="16200000">
                  <a:off x="1000581" y="2956620"/>
                  <a:ext cx="439407" cy="168271"/>
                </a:xfrm>
                <a:custGeom>
                  <a:avLst/>
                  <a:gdLst>
                    <a:gd name="connsiteX0" fmla="*/ 120534 w 1045603"/>
                    <a:gd name="connsiteY0" fmla="*/ 0 h 400414"/>
                    <a:gd name="connsiteX1" fmla="*/ 274783 w 1045603"/>
                    <a:gd name="connsiteY1" fmla="*/ 23103 h 400414"/>
                    <a:gd name="connsiteX2" fmla="*/ 522801 w 1045603"/>
                    <a:gd name="connsiteY2" fmla="*/ 35289 h 400414"/>
                    <a:gd name="connsiteX3" fmla="*/ 770819 w 1045603"/>
                    <a:gd name="connsiteY3" fmla="*/ 23103 h 400414"/>
                    <a:gd name="connsiteX4" fmla="*/ 925068 w 1045603"/>
                    <a:gd name="connsiteY4" fmla="*/ 0 h 400414"/>
                    <a:gd name="connsiteX5" fmla="*/ 961718 w 1045603"/>
                    <a:gd name="connsiteY5" fmla="*/ 44439 h 400414"/>
                    <a:gd name="connsiteX6" fmla="*/ 1038675 w 1045603"/>
                    <a:gd name="connsiteY6" fmla="*/ 231415 h 400414"/>
                    <a:gd name="connsiteX7" fmla="*/ 1045603 w 1045603"/>
                    <a:gd name="connsiteY7" fmla="*/ 303009 h 400414"/>
                    <a:gd name="connsiteX8" fmla="*/ 1039410 w 1045603"/>
                    <a:gd name="connsiteY8" fmla="*/ 306064 h 400414"/>
                    <a:gd name="connsiteX9" fmla="*/ 522801 w 1045603"/>
                    <a:gd name="connsiteY9" fmla="*/ 400414 h 400414"/>
                    <a:gd name="connsiteX10" fmla="*/ 6192 w 1045603"/>
                    <a:gd name="connsiteY10" fmla="*/ 306064 h 400414"/>
                    <a:gd name="connsiteX11" fmla="*/ 0 w 1045603"/>
                    <a:gd name="connsiteY11" fmla="*/ 303009 h 400414"/>
                    <a:gd name="connsiteX12" fmla="*/ 6928 w 1045603"/>
                    <a:gd name="connsiteY12" fmla="*/ 231415 h 400414"/>
                    <a:gd name="connsiteX13" fmla="*/ 83884 w 1045603"/>
                    <a:gd name="connsiteY13" fmla="*/ 44439 h 400414"/>
                    <a:gd name="connsiteX14" fmla="*/ 120534 w 1045603"/>
                    <a:gd name="connsiteY14" fmla="*/ 0 h 40041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</a:cxnLst>
                  <a:rect l="l" t="t" r="r" b="b"/>
                  <a:pathLst>
                    <a:path w="1045603" h="400414">
                      <a:moveTo>
                        <a:pt x="120534" y="0"/>
                      </a:moveTo>
                      <a:lnTo>
                        <a:pt x="274783" y="23103"/>
                      </a:lnTo>
                      <a:cubicBezTo>
                        <a:pt x="356350" y="31174"/>
                        <a:pt x="439285" y="35289"/>
                        <a:pt x="522801" y="35289"/>
                      </a:cubicBezTo>
                      <a:cubicBezTo>
                        <a:pt x="606318" y="35289"/>
                        <a:pt x="689252" y="31174"/>
                        <a:pt x="770819" y="23103"/>
                      </a:cubicBezTo>
                      <a:lnTo>
                        <a:pt x="925068" y="0"/>
                      </a:lnTo>
                      <a:lnTo>
                        <a:pt x="961718" y="44439"/>
                      </a:lnTo>
                      <a:cubicBezTo>
                        <a:pt x="1000197" y="102160"/>
                        <a:pt x="1025849" y="165801"/>
                        <a:pt x="1038675" y="231415"/>
                      </a:cubicBezTo>
                      <a:lnTo>
                        <a:pt x="1045603" y="303009"/>
                      </a:lnTo>
                      <a:lnTo>
                        <a:pt x="1039410" y="306064"/>
                      </a:lnTo>
                      <a:cubicBezTo>
                        <a:pt x="891941" y="365632"/>
                        <a:pt x="714165" y="400414"/>
                        <a:pt x="522801" y="400414"/>
                      </a:cubicBezTo>
                      <a:cubicBezTo>
                        <a:pt x="331438" y="400414"/>
                        <a:pt x="153661" y="365632"/>
                        <a:pt x="6192" y="306064"/>
                      </a:cubicBezTo>
                      <a:lnTo>
                        <a:pt x="0" y="303009"/>
                      </a:lnTo>
                      <a:lnTo>
                        <a:pt x="6928" y="231415"/>
                      </a:lnTo>
                      <a:cubicBezTo>
                        <a:pt x="19754" y="165801"/>
                        <a:pt x="45406" y="102160"/>
                        <a:pt x="83884" y="44439"/>
                      </a:cubicBezTo>
                      <a:lnTo>
                        <a:pt x="120534" y="0"/>
                      </a:lnTo>
                      <a:close/>
                    </a:path>
                  </a:pathLst>
                </a:custGeom>
                <a:solidFill>
                  <a:sysClr val="windowText" lastClr="000000"/>
                </a:solidFill>
                <a:ln w="635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  <p:sp>
              <p:nvSpPr>
                <p:cNvPr id="370" name="フリーフォーム: 図形 369">
                  <a:extLst>
                    <a:ext uri="{FF2B5EF4-FFF2-40B4-BE49-F238E27FC236}">
                      <a16:creationId xmlns:a16="http://schemas.microsoft.com/office/drawing/2014/main" id="{DD083B67-00E9-4198-9DEA-DFBB37141A34}"/>
                    </a:ext>
                  </a:extLst>
                </p:cNvPr>
                <p:cNvSpPr/>
                <p:nvPr/>
              </p:nvSpPr>
              <p:spPr>
                <a:xfrm rot="16200000">
                  <a:off x="1213382" y="2953166"/>
                  <a:ext cx="421777" cy="175178"/>
                </a:xfrm>
                <a:custGeom>
                  <a:avLst/>
                  <a:gdLst>
                    <a:gd name="connsiteX0" fmla="*/ 1003651 w 1003651"/>
                    <a:gd name="connsiteY0" fmla="*/ 0 h 416851"/>
                    <a:gd name="connsiteX1" fmla="*/ 988840 w 1003651"/>
                    <a:gd name="connsiteY1" fmla="*/ 49499 h 416851"/>
                    <a:gd name="connsiteX2" fmla="*/ 873405 w 1003651"/>
                    <a:gd name="connsiteY2" fmla="*/ 221676 h 416851"/>
                    <a:gd name="connsiteX3" fmla="*/ 712709 w 1003651"/>
                    <a:gd name="connsiteY3" fmla="*/ 401049 h 416851"/>
                    <a:gd name="connsiteX4" fmla="*/ 688040 w 1003651"/>
                    <a:gd name="connsiteY4" fmla="*/ 405627 h 416851"/>
                    <a:gd name="connsiteX5" fmla="*/ 501825 w 1003651"/>
                    <a:gd name="connsiteY5" fmla="*/ 416851 h 416851"/>
                    <a:gd name="connsiteX6" fmla="*/ 315610 w 1003651"/>
                    <a:gd name="connsiteY6" fmla="*/ 405627 h 416851"/>
                    <a:gd name="connsiteX7" fmla="*/ 290943 w 1003651"/>
                    <a:gd name="connsiteY7" fmla="*/ 401049 h 416851"/>
                    <a:gd name="connsiteX8" fmla="*/ 130245 w 1003651"/>
                    <a:gd name="connsiteY8" fmla="*/ 221676 h 416851"/>
                    <a:gd name="connsiteX9" fmla="*/ 14810 w 1003651"/>
                    <a:gd name="connsiteY9" fmla="*/ 49499 h 416851"/>
                    <a:gd name="connsiteX10" fmla="*/ 0 w 1003651"/>
                    <a:gd name="connsiteY10" fmla="*/ 0 h 416851"/>
                    <a:gd name="connsiteX11" fmla="*/ 13996 w 1003651"/>
                    <a:gd name="connsiteY11" fmla="*/ 3621 h 416851"/>
                    <a:gd name="connsiteX12" fmla="*/ 501825 w 1003651"/>
                    <a:gd name="connsiteY12" fmla="*/ 51726 h 416851"/>
                    <a:gd name="connsiteX13" fmla="*/ 989654 w 1003651"/>
                    <a:gd name="connsiteY13" fmla="*/ 3621 h 416851"/>
                    <a:gd name="connsiteX14" fmla="*/ 1003651 w 1003651"/>
                    <a:gd name="connsiteY14" fmla="*/ 0 h 41685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</a:cxnLst>
                  <a:rect l="l" t="t" r="r" b="b"/>
                  <a:pathLst>
                    <a:path w="1003651" h="416851">
                      <a:moveTo>
                        <a:pt x="1003651" y="0"/>
                      </a:moveTo>
                      <a:lnTo>
                        <a:pt x="988840" y="49499"/>
                      </a:lnTo>
                      <a:cubicBezTo>
                        <a:pt x="963188" y="112153"/>
                        <a:pt x="924710" y="170861"/>
                        <a:pt x="873405" y="221676"/>
                      </a:cubicBezTo>
                      <a:lnTo>
                        <a:pt x="712709" y="401049"/>
                      </a:lnTo>
                      <a:lnTo>
                        <a:pt x="688040" y="405627"/>
                      </a:lnTo>
                      <a:cubicBezTo>
                        <a:pt x="627891" y="412986"/>
                        <a:pt x="565613" y="416851"/>
                        <a:pt x="501825" y="416851"/>
                      </a:cubicBezTo>
                      <a:cubicBezTo>
                        <a:pt x="438037" y="416851"/>
                        <a:pt x="375759" y="412986"/>
                        <a:pt x="315610" y="405627"/>
                      </a:cubicBezTo>
                      <a:lnTo>
                        <a:pt x="290943" y="401049"/>
                      </a:lnTo>
                      <a:lnTo>
                        <a:pt x="130245" y="221676"/>
                      </a:lnTo>
                      <a:cubicBezTo>
                        <a:pt x="78941" y="170861"/>
                        <a:pt x="40463" y="112153"/>
                        <a:pt x="14810" y="49499"/>
                      </a:cubicBezTo>
                      <a:lnTo>
                        <a:pt x="0" y="0"/>
                      </a:lnTo>
                      <a:lnTo>
                        <a:pt x="13996" y="3621"/>
                      </a:lnTo>
                      <a:cubicBezTo>
                        <a:pt x="170088" y="35266"/>
                        <a:pt x="334792" y="51726"/>
                        <a:pt x="501825" y="51726"/>
                      </a:cubicBezTo>
                      <a:cubicBezTo>
                        <a:pt x="668858" y="51726"/>
                        <a:pt x="833562" y="35266"/>
                        <a:pt x="989654" y="3621"/>
                      </a:cubicBezTo>
                      <a:lnTo>
                        <a:pt x="1003651" y="0"/>
                      </a:lnTo>
                      <a:close/>
                    </a:path>
                  </a:pathLst>
                </a:custGeom>
                <a:solidFill>
                  <a:sysClr val="windowText" lastClr="000000"/>
                </a:solidFill>
                <a:ln w="635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</p:grpSp>
        </p:grpSp>
        <p:grpSp>
          <p:nvGrpSpPr>
            <p:cNvPr id="321" name="グループ化 320">
              <a:extLst>
                <a:ext uri="{FF2B5EF4-FFF2-40B4-BE49-F238E27FC236}">
                  <a16:creationId xmlns:a16="http://schemas.microsoft.com/office/drawing/2014/main" id="{4B45562C-6AEA-4446-8656-5586105FB650}"/>
                </a:ext>
              </a:extLst>
            </p:cNvPr>
            <p:cNvGrpSpPr/>
            <p:nvPr/>
          </p:nvGrpSpPr>
          <p:grpSpPr>
            <a:xfrm rot="15757799" flipH="1">
              <a:off x="6011957" y="4009453"/>
              <a:ext cx="215875" cy="195878"/>
              <a:chOff x="291237" y="1759579"/>
              <a:chExt cx="1322030" cy="1199569"/>
            </a:xfrm>
          </p:grpSpPr>
          <p:grpSp>
            <p:nvGrpSpPr>
              <p:cNvPr id="344" name="グループ化 343">
                <a:extLst>
                  <a:ext uri="{FF2B5EF4-FFF2-40B4-BE49-F238E27FC236}">
                    <a16:creationId xmlns:a16="http://schemas.microsoft.com/office/drawing/2014/main" id="{9AAD9D69-E582-4301-BD05-993B325F39C1}"/>
                  </a:ext>
                </a:extLst>
              </p:cNvPr>
              <p:cNvGrpSpPr/>
              <p:nvPr/>
            </p:nvGrpSpPr>
            <p:grpSpPr>
              <a:xfrm rot="20896863">
                <a:off x="551501" y="2626622"/>
                <a:ext cx="543069" cy="282617"/>
                <a:chOff x="706241" y="3965766"/>
                <a:chExt cx="543069" cy="282617"/>
              </a:xfrm>
            </p:grpSpPr>
            <p:sp>
              <p:nvSpPr>
                <p:cNvPr id="362" name="フリーフォーム: 図形 361">
                  <a:extLst>
                    <a:ext uri="{FF2B5EF4-FFF2-40B4-BE49-F238E27FC236}">
                      <a16:creationId xmlns:a16="http://schemas.microsoft.com/office/drawing/2014/main" id="{CACE428D-BC6E-40A5-8F4D-A7FB58043000}"/>
                    </a:ext>
                  </a:extLst>
                </p:cNvPr>
                <p:cNvSpPr/>
                <p:nvPr/>
              </p:nvSpPr>
              <p:spPr>
                <a:xfrm rot="9145372" flipH="1">
                  <a:off x="706241" y="3984583"/>
                  <a:ext cx="331077" cy="263800"/>
                </a:xfrm>
                <a:custGeom>
                  <a:avLst/>
                  <a:gdLst>
                    <a:gd name="connsiteX0" fmla="*/ 167999 w 1174023"/>
                    <a:gd name="connsiteY0" fmla="*/ 0 h 935456"/>
                    <a:gd name="connsiteX1" fmla="*/ 221044 w 1174023"/>
                    <a:gd name="connsiteY1" fmla="*/ 11202 h 935456"/>
                    <a:gd name="connsiteX2" fmla="*/ 177308 w 1174023"/>
                    <a:gd name="connsiteY2" fmla="*/ 180322 h 935456"/>
                    <a:gd name="connsiteX3" fmla="*/ 346676 w 1174023"/>
                    <a:gd name="connsiteY3" fmla="*/ 812413 h 935456"/>
                    <a:gd name="connsiteX4" fmla="*/ 415103 w 1174023"/>
                    <a:gd name="connsiteY4" fmla="*/ 872870 h 935456"/>
                    <a:gd name="connsiteX5" fmla="*/ 416037 w 1174023"/>
                    <a:gd name="connsiteY5" fmla="*/ 872811 h 935456"/>
                    <a:gd name="connsiteX6" fmla="*/ 1174023 w 1174023"/>
                    <a:gd name="connsiteY6" fmla="*/ 872389 h 935456"/>
                    <a:gd name="connsiteX7" fmla="*/ 1174023 w 1174023"/>
                    <a:gd name="connsiteY7" fmla="*/ 935223 h 935456"/>
                    <a:gd name="connsiteX8" fmla="*/ 406417 w 1174023"/>
                    <a:gd name="connsiteY8" fmla="*/ 935456 h 935456"/>
                    <a:gd name="connsiteX9" fmla="*/ 285658 w 1174023"/>
                    <a:gd name="connsiteY9" fmla="*/ 828762 h 935456"/>
                    <a:gd name="connsiteX10" fmla="*/ 112824 w 1174023"/>
                    <a:gd name="connsiteY10" fmla="*/ 183735 h 935456"/>
                    <a:gd name="connsiteX11" fmla="*/ 0 w 1174023"/>
                    <a:gd name="connsiteY11" fmla="*/ 73741 h 935456"/>
                    <a:gd name="connsiteX12" fmla="*/ 39553 w 1174023"/>
                    <a:gd name="connsiteY12" fmla="*/ 36661 h 935456"/>
                    <a:gd name="connsiteX13" fmla="*/ 134563 w 1174023"/>
                    <a:gd name="connsiteY13" fmla="*/ 129289 h 935456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</a:cxnLst>
                  <a:rect l="l" t="t" r="r" b="b"/>
                  <a:pathLst>
                    <a:path w="1174023" h="935456">
                      <a:moveTo>
                        <a:pt x="167999" y="0"/>
                      </a:moveTo>
                      <a:lnTo>
                        <a:pt x="221044" y="11202"/>
                      </a:lnTo>
                      <a:lnTo>
                        <a:pt x="177308" y="180322"/>
                      </a:lnTo>
                      <a:lnTo>
                        <a:pt x="346676" y="812413"/>
                      </a:lnTo>
                      <a:cubicBezTo>
                        <a:pt x="355531" y="845460"/>
                        <a:pt x="383221" y="868431"/>
                        <a:pt x="415103" y="872870"/>
                      </a:cubicBezTo>
                      <a:lnTo>
                        <a:pt x="416037" y="872811"/>
                      </a:lnTo>
                      <a:lnTo>
                        <a:pt x="1174023" y="872389"/>
                      </a:lnTo>
                      <a:lnTo>
                        <a:pt x="1174023" y="935223"/>
                      </a:lnTo>
                      <a:lnTo>
                        <a:pt x="406417" y="935456"/>
                      </a:lnTo>
                      <a:cubicBezTo>
                        <a:pt x="350153" y="927623"/>
                        <a:pt x="301286" y="887084"/>
                        <a:pt x="285658" y="828762"/>
                      </a:cubicBezTo>
                      <a:lnTo>
                        <a:pt x="112824" y="183735"/>
                      </a:lnTo>
                      <a:lnTo>
                        <a:pt x="0" y="73741"/>
                      </a:lnTo>
                      <a:lnTo>
                        <a:pt x="39553" y="36661"/>
                      </a:lnTo>
                      <a:lnTo>
                        <a:pt x="134563" y="129289"/>
                      </a:lnTo>
                      <a:close/>
                    </a:path>
                  </a:pathLst>
                </a:custGeom>
                <a:solidFill>
                  <a:sysClr val="windowText" lastClr="000000"/>
                </a:solidFill>
                <a:ln w="635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dirty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  <p:sp>
              <p:nvSpPr>
                <p:cNvPr id="363" name="フリーフォーム: 図形 362">
                  <a:extLst>
                    <a:ext uri="{FF2B5EF4-FFF2-40B4-BE49-F238E27FC236}">
                      <a16:creationId xmlns:a16="http://schemas.microsoft.com/office/drawing/2014/main" id="{EB4F38D7-77FA-45A8-A189-04AC77F59EAF}"/>
                    </a:ext>
                  </a:extLst>
                </p:cNvPr>
                <p:cNvSpPr/>
                <p:nvPr/>
              </p:nvSpPr>
              <p:spPr>
                <a:xfrm rot="2102994" flipH="1" flipV="1">
                  <a:off x="777867" y="3965766"/>
                  <a:ext cx="331077" cy="263800"/>
                </a:xfrm>
                <a:custGeom>
                  <a:avLst/>
                  <a:gdLst>
                    <a:gd name="connsiteX0" fmla="*/ 167999 w 1174023"/>
                    <a:gd name="connsiteY0" fmla="*/ 0 h 935456"/>
                    <a:gd name="connsiteX1" fmla="*/ 221044 w 1174023"/>
                    <a:gd name="connsiteY1" fmla="*/ 11202 h 935456"/>
                    <a:gd name="connsiteX2" fmla="*/ 177308 w 1174023"/>
                    <a:gd name="connsiteY2" fmla="*/ 180322 h 935456"/>
                    <a:gd name="connsiteX3" fmla="*/ 346676 w 1174023"/>
                    <a:gd name="connsiteY3" fmla="*/ 812413 h 935456"/>
                    <a:gd name="connsiteX4" fmla="*/ 415103 w 1174023"/>
                    <a:gd name="connsiteY4" fmla="*/ 872870 h 935456"/>
                    <a:gd name="connsiteX5" fmla="*/ 416037 w 1174023"/>
                    <a:gd name="connsiteY5" fmla="*/ 872811 h 935456"/>
                    <a:gd name="connsiteX6" fmla="*/ 1174023 w 1174023"/>
                    <a:gd name="connsiteY6" fmla="*/ 872389 h 935456"/>
                    <a:gd name="connsiteX7" fmla="*/ 1174023 w 1174023"/>
                    <a:gd name="connsiteY7" fmla="*/ 935223 h 935456"/>
                    <a:gd name="connsiteX8" fmla="*/ 406417 w 1174023"/>
                    <a:gd name="connsiteY8" fmla="*/ 935456 h 935456"/>
                    <a:gd name="connsiteX9" fmla="*/ 285658 w 1174023"/>
                    <a:gd name="connsiteY9" fmla="*/ 828762 h 935456"/>
                    <a:gd name="connsiteX10" fmla="*/ 112824 w 1174023"/>
                    <a:gd name="connsiteY10" fmla="*/ 183735 h 935456"/>
                    <a:gd name="connsiteX11" fmla="*/ 0 w 1174023"/>
                    <a:gd name="connsiteY11" fmla="*/ 73741 h 935456"/>
                    <a:gd name="connsiteX12" fmla="*/ 39553 w 1174023"/>
                    <a:gd name="connsiteY12" fmla="*/ 36661 h 935456"/>
                    <a:gd name="connsiteX13" fmla="*/ 134563 w 1174023"/>
                    <a:gd name="connsiteY13" fmla="*/ 129289 h 935456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</a:cxnLst>
                  <a:rect l="l" t="t" r="r" b="b"/>
                  <a:pathLst>
                    <a:path w="1174023" h="935456">
                      <a:moveTo>
                        <a:pt x="167999" y="0"/>
                      </a:moveTo>
                      <a:lnTo>
                        <a:pt x="221044" y="11202"/>
                      </a:lnTo>
                      <a:lnTo>
                        <a:pt x="177308" y="180322"/>
                      </a:lnTo>
                      <a:lnTo>
                        <a:pt x="346676" y="812413"/>
                      </a:lnTo>
                      <a:cubicBezTo>
                        <a:pt x="355531" y="845460"/>
                        <a:pt x="383221" y="868431"/>
                        <a:pt x="415103" y="872870"/>
                      </a:cubicBezTo>
                      <a:lnTo>
                        <a:pt x="416037" y="872811"/>
                      </a:lnTo>
                      <a:lnTo>
                        <a:pt x="1174023" y="872389"/>
                      </a:lnTo>
                      <a:lnTo>
                        <a:pt x="1174023" y="935223"/>
                      </a:lnTo>
                      <a:lnTo>
                        <a:pt x="406417" y="935456"/>
                      </a:lnTo>
                      <a:cubicBezTo>
                        <a:pt x="350153" y="927623"/>
                        <a:pt x="301286" y="887084"/>
                        <a:pt x="285658" y="828762"/>
                      </a:cubicBezTo>
                      <a:lnTo>
                        <a:pt x="112824" y="183735"/>
                      </a:lnTo>
                      <a:lnTo>
                        <a:pt x="0" y="73741"/>
                      </a:lnTo>
                      <a:lnTo>
                        <a:pt x="39553" y="36661"/>
                      </a:lnTo>
                      <a:lnTo>
                        <a:pt x="134563" y="129289"/>
                      </a:lnTo>
                      <a:close/>
                    </a:path>
                  </a:pathLst>
                </a:custGeom>
                <a:solidFill>
                  <a:sysClr val="windowText" lastClr="000000"/>
                </a:solidFill>
                <a:ln w="635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  <p:sp>
              <p:nvSpPr>
                <p:cNvPr id="364" name="フリーフォーム: 図形 363">
                  <a:extLst>
                    <a:ext uri="{FF2B5EF4-FFF2-40B4-BE49-F238E27FC236}">
                      <a16:creationId xmlns:a16="http://schemas.microsoft.com/office/drawing/2014/main" id="{17C4FCA0-5385-4CBA-9C4F-CA252CC92ED7}"/>
                    </a:ext>
                  </a:extLst>
                </p:cNvPr>
                <p:cNvSpPr/>
                <p:nvPr/>
              </p:nvSpPr>
              <p:spPr>
                <a:xfrm rot="900000" flipH="1" flipV="1">
                  <a:off x="918234" y="3971728"/>
                  <a:ext cx="331076" cy="263799"/>
                </a:xfrm>
                <a:custGeom>
                  <a:avLst/>
                  <a:gdLst>
                    <a:gd name="connsiteX0" fmla="*/ 167999 w 1174023"/>
                    <a:gd name="connsiteY0" fmla="*/ 0 h 935456"/>
                    <a:gd name="connsiteX1" fmla="*/ 221044 w 1174023"/>
                    <a:gd name="connsiteY1" fmla="*/ 11202 h 935456"/>
                    <a:gd name="connsiteX2" fmla="*/ 177308 w 1174023"/>
                    <a:gd name="connsiteY2" fmla="*/ 180322 h 935456"/>
                    <a:gd name="connsiteX3" fmla="*/ 346676 w 1174023"/>
                    <a:gd name="connsiteY3" fmla="*/ 812413 h 935456"/>
                    <a:gd name="connsiteX4" fmla="*/ 415103 w 1174023"/>
                    <a:gd name="connsiteY4" fmla="*/ 872870 h 935456"/>
                    <a:gd name="connsiteX5" fmla="*/ 416037 w 1174023"/>
                    <a:gd name="connsiteY5" fmla="*/ 872811 h 935456"/>
                    <a:gd name="connsiteX6" fmla="*/ 1174023 w 1174023"/>
                    <a:gd name="connsiteY6" fmla="*/ 872389 h 935456"/>
                    <a:gd name="connsiteX7" fmla="*/ 1174023 w 1174023"/>
                    <a:gd name="connsiteY7" fmla="*/ 935223 h 935456"/>
                    <a:gd name="connsiteX8" fmla="*/ 406417 w 1174023"/>
                    <a:gd name="connsiteY8" fmla="*/ 935456 h 935456"/>
                    <a:gd name="connsiteX9" fmla="*/ 285658 w 1174023"/>
                    <a:gd name="connsiteY9" fmla="*/ 828762 h 935456"/>
                    <a:gd name="connsiteX10" fmla="*/ 112824 w 1174023"/>
                    <a:gd name="connsiteY10" fmla="*/ 183735 h 935456"/>
                    <a:gd name="connsiteX11" fmla="*/ 0 w 1174023"/>
                    <a:gd name="connsiteY11" fmla="*/ 73741 h 935456"/>
                    <a:gd name="connsiteX12" fmla="*/ 39553 w 1174023"/>
                    <a:gd name="connsiteY12" fmla="*/ 36661 h 935456"/>
                    <a:gd name="connsiteX13" fmla="*/ 134563 w 1174023"/>
                    <a:gd name="connsiteY13" fmla="*/ 129289 h 935456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</a:cxnLst>
                  <a:rect l="l" t="t" r="r" b="b"/>
                  <a:pathLst>
                    <a:path w="1174023" h="935456">
                      <a:moveTo>
                        <a:pt x="167999" y="0"/>
                      </a:moveTo>
                      <a:lnTo>
                        <a:pt x="221044" y="11202"/>
                      </a:lnTo>
                      <a:lnTo>
                        <a:pt x="177308" y="180322"/>
                      </a:lnTo>
                      <a:lnTo>
                        <a:pt x="346676" y="812413"/>
                      </a:lnTo>
                      <a:cubicBezTo>
                        <a:pt x="355531" y="845460"/>
                        <a:pt x="383221" y="868431"/>
                        <a:pt x="415103" y="872870"/>
                      </a:cubicBezTo>
                      <a:lnTo>
                        <a:pt x="416037" y="872811"/>
                      </a:lnTo>
                      <a:lnTo>
                        <a:pt x="1174023" y="872389"/>
                      </a:lnTo>
                      <a:lnTo>
                        <a:pt x="1174023" y="935223"/>
                      </a:lnTo>
                      <a:lnTo>
                        <a:pt x="406417" y="935456"/>
                      </a:lnTo>
                      <a:cubicBezTo>
                        <a:pt x="350153" y="927623"/>
                        <a:pt x="301286" y="887084"/>
                        <a:pt x="285658" y="828762"/>
                      </a:cubicBezTo>
                      <a:lnTo>
                        <a:pt x="112824" y="183735"/>
                      </a:lnTo>
                      <a:lnTo>
                        <a:pt x="0" y="73741"/>
                      </a:lnTo>
                      <a:lnTo>
                        <a:pt x="39553" y="36661"/>
                      </a:lnTo>
                      <a:lnTo>
                        <a:pt x="134563" y="129289"/>
                      </a:lnTo>
                      <a:close/>
                    </a:path>
                  </a:pathLst>
                </a:custGeom>
                <a:solidFill>
                  <a:sysClr val="windowText" lastClr="000000"/>
                </a:solidFill>
                <a:ln w="635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dirty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</p:grpSp>
          <p:grpSp>
            <p:nvGrpSpPr>
              <p:cNvPr id="345" name="グループ化 344">
                <a:extLst>
                  <a:ext uri="{FF2B5EF4-FFF2-40B4-BE49-F238E27FC236}">
                    <a16:creationId xmlns:a16="http://schemas.microsoft.com/office/drawing/2014/main" id="{7B4B1E93-709B-4F72-83C0-BD897435549A}"/>
                  </a:ext>
                </a:extLst>
              </p:cNvPr>
              <p:cNvGrpSpPr/>
              <p:nvPr/>
            </p:nvGrpSpPr>
            <p:grpSpPr>
              <a:xfrm rot="16200000">
                <a:off x="303064" y="1747752"/>
                <a:ext cx="1199569" cy="1223223"/>
                <a:chOff x="2872498" y="965600"/>
                <a:chExt cx="2854468" cy="2910755"/>
              </a:xfrm>
              <a:solidFill>
                <a:sysClr val="windowText" lastClr="000000">
                  <a:lumMod val="65000"/>
                  <a:lumOff val="35000"/>
                </a:sysClr>
              </a:solidFill>
            </p:grpSpPr>
            <p:sp>
              <p:nvSpPr>
                <p:cNvPr id="350" name="フリーフォーム: 図形 349">
                  <a:extLst>
                    <a:ext uri="{FF2B5EF4-FFF2-40B4-BE49-F238E27FC236}">
                      <a16:creationId xmlns:a16="http://schemas.microsoft.com/office/drawing/2014/main" id="{184F7F88-9028-4B07-B1E6-B08C8D97E68F}"/>
                    </a:ext>
                  </a:extLst>
                </p:cNvPr>
                <p:cNvSpPr/>
                <p:nvPr/>
              </p:nvSpPr>
              <p:spPr>
                <a:xfrm rot="19800000" flipH="1">
                  <a:off x="4637392" y="1530624"/>
                  <a:ext cx="1089574" cy="2088861"/>
                </a:xfrm>
                <a:custGeom>
                  <a:avLst/>
                  <a:gdLst>
                    <a:gd name="connsiteX0" fmla="*/ 525493 w 1363754"/>
                    <a:gd name="connsiteY0" fmla="*/ 0 h 830136"/>
                    <a:gd name="connsiteX1" fmla="*/ 819301 w 1363754"/>
                    <a:gd name="connsiteY1" fmla="*/ 70887 h 830136"/>
                    <a:gd name="connsiteX2" fmla="*/ 854917 w 1363754"/>
                    <a:gd name="connsiteY2" fmla="*/ 94098 h 830136"/>
                    <a:gd name="connsiteX3" fmla="*/ 876115 w 1363754"/>
                    <a:gd name="connsiteY3" fmla="*/ 70887 h 830136"/>
                    <a:gd name="connsiteX4" fmla="*/ 1050986 w 1363754"/>
                    <a:gd name="connsiteY4" fmla="*/ 0 h 830136"/>
                    <a:gd name="connsiteX5" fmla="*/ 1363754 w 1363754"/>
                    <a:gd name="connsiteY5" fmla="*/ 415068 h 830136"/>
                    <a:gd name="connsiteX6" fmla="*/ 1050986 w 1363754"/>
                    <a:gd name="connsiteY6" fmla="*/ 830136 h 830136"/>
                    <a:gd name="connsiteX7" fmla="*/ 876115 w 1363754"/>
                    <a:gd name="connsiteY7" fmla="*/ 759249 h 830136"/>
                    <a:gd name="connsiteX8" fmla="*/ 854917 w 1363754"/>
                    <a:gd name="connsiteY8" fmla="*/ 736039 h 830136"/>
                    <a:gd name="connsiteX9" fmla="*/ 819301 w 1363754"/>
                    <a:gd name="connsiteY9" fmla="*/ 759249 h 830136"/>
                    <a:gd name="connsiteX10" fmla="*/ 525493 w 1363754"/>
                    <a:gd name="connsiteY10" fmla="*/ 830136 h 830136"/>
                    <a:gd name="connsiteX11" fmla="*/ 0 w 1363754"/>
                    <a:gd name="connsiteY11" fmla="*/ 415068 h 830136"/>
                    <a:gd name="connsiteX12" fmla="*/ 525493 w 1363754"/>
                    <a:gd name="connsiteY12" fmla="*/ 0 h 830136"/>
                    <a:gd name="connsiteX0" fmla="*/ 525493 w 1363754"/>
                    <a:gd name="connsiteY0" fmla="*/ 0 h 830136"/>
                    <a:gd name="connsiteX1" fmla="*/ 819301 w 1363754"/>
                    <a:gd name="connsiteY1" fmla="*/ 70887 h 830136"/>
                    <a:gd name="connsiteX2" fmla="*/ 854917 w 1363754"/>
                    <a:gd name="connsiteY2" fmla="*/ 94098 h 830136"/>
                    <a:gd name="connsiteX3" fmla="*/ 1050986 w 1363754"/>
                    <a:gd name="connsiteY3" fmla="*/ 0 h 830136"/>
                    <a:gd name="connsiteX4" fmla="*/ 1363754 w 1363754"/>
                    <a:gd name="connsiteY4" fmla="*/ 415068 h 830136"/>
                    <a:gd name="connsiteX5" fmla="*/ 1050986 w 1363754"/>
                    <a:gd name="connsiteY5" fmla="*/ 830136 h 830136"/>
                    <a:gd name="connsiteX6" fmla="*/ 876115 w 1363754"/>
                    <a:gd name="connsiteY6" fmla="*/ 759249 h 830136"/>
                    <a:gd name="connsiteX7" fmla="*/ 854917 w 1363754"/>
                    <a:gd name="connsiteY7" fmla="*/ 736039 h 830136"/>
                    <a:gd name="connsiteX8" fmla="*/ 819301 w 1363754"/>
                    <a:gd name="connsiteY8" fmla="*/ 759249 h 830136"/>
                    <a:gd name="connsiteX9" fmla="*/ 525493 w 1363754"/>
                    <a:gd name="connsiteY9" fmla="*/ 830136 h 830136"/>
                    <a:gd name="connsiteX10" fmla="*/ 0 w 1363754"/>
                    <a:gd name="connsiteY10" fmla="*/ 415068 h 830136"/>
                    <a:gd name="connsiteX11" fmla="*/ 525493 w 1363754"/>
                    <a:gd name="connsiteY11" fmla="*/ 0 h 830136"/>
                    <a:gd name="connsiteX0" fmla="*/ 525493 w 1363754"/>
                    <a:gd name="connsiteY0" fmla="*/ 0 h 830136"/>
                    <a:gd name="connsiteX1" fmla="*/ 819301 w 1363754"/>
                    <a:gd name="connsiteY1" fmla="*/ 70887 h 830136"/>
                    <a:gd name="connsiteX2" fmla="*/ 1050986 w 1363754"/>
                    <a:gd name="connsiteY2" fmla="*/ 0 h 830136"/>
                    <a:gd name="connsiteX3" fmla="*/ 1363754 w 1363754"/>
                    <a:gd name="connsiteY3" fmla="*/ 415068 h 830136"/>
                    <a:gd name="connsiteX4" fmla="*/ 1050986 w 1363754"/>
                    <a:gd name="connsiteY4" fmla="*/ 830136 h 830136"/>
                    <a:gd name="connsiteX5" fmla="*/ 876115 w 1363754"/>
                    <a:gd name="connsiteY5" fmla="*/ 759249 h 830136"/>
                    <a:gd name="connsiteX6" fmla="*/ 854917 w 1363754"/>
                    <a:gd name="connsiteY6" fmla="*/ 736039 h 830136"/>
                    <a:gd name="connsiteX7" fmla="*/ 819301 w 1363754"/>
                    <a:gd name="connsiteY7" fmla="*/ 759249 h 830136"/>
                    <a:gd name="connsiteX8" fmla="*/ 525493 w 1363754"/>
                    <a:gd name="connsiteY8" fmla="*/ 830136 h 830136"/>
                    <a:gd name="connsiteX9" fmla="*/ 0 w 1363754"/>
                    <a:gd name="connsiteY9" fmla="*/ 415068 h 830136"/>
                    <a:gd name="connsiteX10" fmla="*/ 525493 w 1363754"/>
                    <a:gd name="connsiteY10" fmla="*/ 0 h 830136"/>
                    <a:gd name="connsiteX0" fmla="*/ 525493 w 1363754"/>
                    <a:gd name="connsiteY0" fmla="*/ 1682568 h 2512704"/>
                    <a:gd name="connsiteX1" fmla="*/ 1238401 w 1363754"/>
                    <a:gd name="connsiteY1" fmla="*/ 855 h 2512704"/>
                    <a:gd name="connsiteX2" fmla="*/ 1050986 w 1363754"/>
                    <a:gd name="connsiteY2" fmla="*/ 1682568 h 2512704"/>
                    <a:gd name="connsiteX3" fmla="*/ 1363754 w 1363754"/>
                    <a:gd name="connsiteY3" fmla="*/ 2097636 h 2512704"/>
                    <a:gd name="connsiteX4" fmla="*/ 1050986 w 1363754"/>
                    <a:gd name="connsiteY4" fmla="*/ 2512704 h 2512704"/>
                    <a:gd name="connsiteX5" fmla="*/ 876115 w 1363754"/>
                    <a:gd name="connsiteY5" fmla="*/ 2441817 h 2512704"/>
                    <a:gd name="connsiteX6" fmla="*/ 854917 w 1363754"/>
                    <a:gd name="connsiteY6" fmla="*/ 2418607 h 2512704"/>
                    <a:gd name="connsiteX7" fmla="*/ 819301 w 1363754"/>
                    <a:gd name="connsiteY7" fmla="*/ 2441817 h 2512704"/>
                    <a:gd name="connsiteX8" fmla="*/ 525493 w 1363754"/>
                    <a:gd name="connsiteY8" fmla="*/ 2512704 h 2512704"/>
                    <a:gd name="connsiteX9" fmla="*/ 0 w 1363754"/>
                    <a:gd name="connsiteY9" fmla="*/ 2097636 h 2512704"/>
                    <a:gd name="connsiteX10" fmla="*/ 525493 w 1363754"/>
                    <a:gd name="connsiteY10" fmla="*/ 1682568 h 2512704"/>
                    <a:gd name="connsiteX0" fmla="*/ 376672 w 1367333"/>
                    <a:gd name="connsiteY0" fmla="*/ 1244702 h 2512988"/>
                    <a:gd name="connsiteX1" fmla="*/ 1241980 w 1367333"/>
                    <a:gd name="connsiteY1" fmla="*/ 1139 h 2512988"/>
                    <a:gd name="connsiteX2" fmla="*/ 1054565 w 1367333"/>
                    <a:gd name="connsiteY2" fmla="*/ 1682852 h 2512988"/>
                    <a:gd name="connsiteX3" fmla="*/ 1367333 w 1367333"/>
                    <a:gd name="connsiteY3" fmla="*/ 2097920 h 2512988"/>
                    <a:gd name="connsiteX4" fmla="*/ 1054565 w 1367333"/>
                    <a:gd name="connsiteY4" fmla="*/ 2512988 h 2512988"/>
                    <a:gd name="connsiteX5" fmla="*/ 879694 w 1367333"/>
                    <a:gd name="connsiteY5" fmla="*/ 2442101 h 2512988"/>
                    <a:gd name="connsiteX6" fmla="*/ 858496 w 1367333"/>
                    <a:gd name="connsiteY6" fmla="*/ 2418891 h 2512988"/>
                    <a:gd name="connsiteX7" fmla="*/ 822880 w 1367333"/>
                    <a:gd name="connsiteY7" fmla="*/ 2442101 h 2512988"/>
                    <a:gd name="connsiteX8" fmla="*/ 529072 w 1367333"/>
                    <a:gd name="connsiteY8" fmla="*/ 2512988 h 2512988"/>
                    <a:gd name="connsiteX9" fmla="*/ 3579 w 1367333"/>
                    <a:gd name="connsiteY9" fmla="*/ 2097920 h 2512988"/>
                    <a:gd name="connsiteX10" fmla="*/ 376672 w 1367333"/>
                    <a:gd name="connsiteY10" fmla="*/ 1244702 h 2512988"/>
                    <a:gd name="connsiteX0" fmla="*/ 375471 w 1366132"/>
                    <a:gd name="connsiteY0" fmla="*/ 1245149 h 2513435"/>
                    <a:gd name="connsiteX1" fmla="*/ 1240779 w 1366132"/>
                    <a:gd name="connsiteY1" fmla="*/ 1586 h 2513435"/>
                    <a:gd name="connsiteX2" fmla="*/ 1053364 w 1366132"/>
                    <a:gd name="connsiteY2" fmla="*/ 1683299 h 2513435"/>
                    <a:gd name="connsiteX3" fmla="*/ 1366132 w 1366132"/>
                    <a:gd name="connsiteY3" fmla="*/ 2098367 h 2513435"/>
                    <a:gd name="connsiteX4" fmla="*/ 1053364 w 1366132"/>
                    <a:gd name="connsiteY4" fmla="*/ 2513435 h 2513435"/>
                    <a:gd name="connsiteX5" fmla="*/ 878493 w 1366132"/>
                    <a:gd name="connsiteY5" fmla="*/ 2442548 h 2513435"/>
                    <a:gd name="connsiteX6" fmla="*/ 857295 w 1366132"/>
                    <a:gd name="connsiteY6" fmla="*/ 2419338 h 2513435"/>
                    <a:gd name="connsiteX7" fmla="*/ 821679 w 1366132"/>
                    <a:gd name="connsiteY7" fmla="*/ 2442548 h 2513435"/>
                    <a:gd name="connsiteX8" fmla="*/ 527871 w 1366132"/>
                    <a:gd name="connsiteY8" fmla="*/ 2513435 h 2513435"/>
                    <a:gd name="connsiteX9" fmla="*/ 2378 w 1366132"/>
                    <a:gd name="connsiteY9" fmla="*/ 2098367 h 2513435"/>
                    <a:gd name="connsiteX10" fmla="*/ 375471 w 1366132"/>
                    <a:gd name="connsiteY10" fmla="*/ 1245149 h 2513435"/>
                    <a:gd name="connsiteX0" fmla="*/ 286828 w 1372739"/>
                    <a:gd name="connsiteY0" fmla="*/ 1188101 h 2513537"/>
                    <a:gd name="connsiteX1" fmla="*/ 1247386 w 1372739"/>
                    <a:gd name="connsiteY1" fmla="*/ 1688 h 2513537"/>
                    <a:gd name="connsiteX2" fmla="*/ 1059971 w 1372739"/>
                    <a:gd name="connsiteY2" fmla="*/ 1683401 h 2513537"/>
                    <a:gd name="connsiteX3" fmla="*/ 1372739 w 1372739"/>
                    <a:gd name="connsiteY3" fmla="*/ 2098469 h 2513537"/>
                    <a:gd name="connsiteX4" fmla="*/ 1059971 w 1372739"/>
                    <a:gd name="connsiteY4" fmla="*/ 2513537 h 2513537"/>
                    <a:gd name="connsiteX5" fmla="*/ 885100 w 1372739"/>
                    <a:gd name="connsiteY5" fmla="*/ 2442650 h 2513537"/>
                    <a:gd name="connsiteX6" fmla="*/ 863902 w 1372739"/>
                    <a:gd name="connsiteY6" fmla="*/ 2419440 h 2513537"/>
                    <a:gd name="connsiteX7" fmla="*/ 828286 w 1372739"/>
                    <a:gd name="connsiteY7" fmla="*/ 2442650 h 2513537"/>
                    <a:gd name="connsiteX8" fmla="*/ 534478 w 1372739"/>
                    <a:gd name="connsiteY8" fmla="*/ 2513537 h 2513537"/>
                    <a:gd name="connsiteX9" fmla="*/ 8985 w 1372739"/>
                    <a:gd name="connsiteY9" fmla="*/ 2098469 h 2513537"/>
                    <a:gd name="connsiteX10" fmla="*/ 286828 w 1372739"/>
                    <a:gd name="connsiteY10" fmla="*/ 1188101 h 2513537"/>
                    <a:gd name="connsiteX0" fmla="*/ 286828 w 1372897"/>
                    <a:gd name="connsiteY0" fmla="*/ 1188101 h 2513537"/>
                    <a:gd name="connsiteX1" fmla="*/ 1247386 w 1372897"/>
                    <a:gd name="connsiteY1" fmla="*/ 1688 h 2513537"/>
                    <a:gd name="connsiteX2" fmla="*/ 1104421 w 1372897"/>
                    <a:gd name="connsiteY2" fmla="*/ 1245251 h 2513537"/>
                    <a:gd name="connsiteX3" fmla="*/ 1372739 w 1372897"/>
                    <a:gd name="connsiteY3" fmla="*/ 2098469 h 2513537"/>
                    <a:gd name="connsiteX4" fmla="*/ 1059971 w 1372897"/>
                    <a:gd name="connsiteY4" fmla="*/ 2513537 h 2513537"/>
                    <a:gd name="connsiteX5" fmla="*/ 885100 w 1372897"/>
                    <a:gd name="connsiteY5" fmla="*/ 2442650 h 2513537"/>
                    <a:gd name="connsiteX6" fmla="*/ 863902 w 1372897"/>
                    <a:gd name="connsiteY6" fmla="*/ 2419440 h 2513537"/>
                    <a:gd name="connsiteX7" fmla="*/ 828286 w 1372897"/>
                    <a:gd name="connsiteY7" fmla="*/ 2442650 h 2513537"/>
                    <a:gd name="connsiteX8" fmla="*/ 534478 w 1372897"/>
                    <a:gd name="connsiteY8" fmla="*/ 2513537 h 2513537"/>
                    <a:gd name="connsiteX9" fmla="*/ 8985 w 1372897"/>
                    <a:gd name="connsiteY9" fmla="*/ 2098469 h 2513537"/>
                    <a:gd name="connsiteX10" fmla="*/ 286828 w 1372897"/>
                    <a:gd name="connsiteY10" fmla="*/ 1188101 h 2513537"/>
                    <a:gd name="connsiteX0" fmla="*/ 286828 w 1372901"/>
                    <a:gd name="connsiteY0" fmla="*/ 1188101 h 2513537"/>
                    <a:gd name="connsiteX1" fmla="*/ 1247386 w 1372901"/>
                    <a:gd name="connsiteY1" fmla="*/ 1688 h 2513537"/>
                    <a:gd name="connsiteX2" fmla="*/ 1104421 w 1372901"/>
                    <a:gd name="connsiteY2" fmla="*/ 1245251 h 2513537"/>
                    <a:gd name="connsiteX3" fmla="*/ 1372739 w 1372901"/>
                    <a:gd name="connsiteY3" fmla="*/ 2098469 h 2513537"/>
                    <a:gd name="connsiteX4" fmla="*/ 1059971 w 1372901"/>
                    <a:gd name="connsiteY4" fmla="*/ 2513537 h 2513537"/>
                    <a:gd name="connsiteX5" fmla="*/ 885100 w 1372901"/>
                    <a:gd name="connsiteY5" fmla="*/ 2442650 h 2513537"/>
                    <a:gd name="connsiteX6" fmla="*/ 863902 w 1372901"/>
                    <a:gd name="connsiteY6" fmla="*/ 2419440 h 2513537"/>
                    <a:gd name="connsiteX7" fmla="*/ 828286 w 1372901"/>
                    <a:gd name="connsiteY7" fmla="*/ 2442650 h 2513537"/>
                    <a:gd name="connsiteX8" fmla="*/ 534478 w 1372901"/>
                    <a:gd name="connsiteY8" fmla="*/ 2513537 h 2513537"/>
                    <a:gd name="connsiteX9" fmla="*/ 8985 w 1372901"/>
                    <a:gd name="connsiteY9" fmla="*/ 2098469 h 2513537"/>
                    <a:gd name="connsiteX10" fmla="*/ 286828 w 1372901"/>
                    <a:gd name="connsiteY10" fmla="*/ 1188101 h 2513537"/>
                    <a:gd name="connsiteX0" fmla="*/ 286828 w 1372901"/>
                    <a:gd name="connsiteY0" fmla="*/ 1188587 h 2514023"/>
                    <a:gd name="connsiteX1" fmla="*/ 1247386 w 1372901"/>
                    <a:gd name="connsiteY1" fmla="*/ 2174 h 2514023"/>
                    <a:gd name="connsiteX2" fmla="*/ 1104421 w 1372901"/>
                    <a:gd name="connsiteY2" fmla="*/ 1245737 h 2514023"/>
                    <a:gd name="connsiteX3" fmla="*/ 1372739 w 1372901"/>
                    <a:gd name="connsiteY3" fmla="*/ 2098955 h 2514023"/>
                    <a:gd name="connsiteX4" fmla="*/ 1059971 w 1372901"/>
                    <a:gd name="connsiteY4" fmla="*/ 2514023 h 2514023"/>
                    <a:gd name="connsiteX5" fmla="*/ 885100 w 1372901"/>
                    <a:gd name="connsiteY5" fmla="*/ 2443136 h 2514023"/>
                    <a:gd name="connsiteX6" fmla="*/ 863902 w 1372901"/>
                    <a:gd name="connsiteY6" fmla="*/ 2419926 h 2514023"/>
                    <a:gd name="connsiteX7" fmla="*/ 828286 w 1372901"/>
                    <a:gd name="connsiteY7" fmla="*/ 2443136 h 2514023"/>
                    <a:gd name="connsiteX8" fmla="*/ 534478 w 1372901"/>
                    <a:gd name="connsiteY8" fmla="*/ 2514023 h 2514023"/>
                    <a:gd name="connsiteX9" fmla="*/ 8985 w 1372901"/>
                    <a:gd name="connsiteY9" fmla="*/ 2098955 h 2514023"/>
                    <a:gd name="connsiteX10" fmla="*/ 286828 w 1372901"/>
                    <a:gd name="connsiteY10" fmla="*/ 1188587 h 2514023"/>
                    <a:gd name="connsiteX0" fmla="*/ 286828 w 1374263"/>
                    <a:gd name="connsiteY0" fmla="*/ 1186669 h 2512105"/>
                    <a:gd name="connsiteX1" fmla="*/ 1247386 w 1374263"/>
                    <a:gd name="connsiteY1" fmla="*/ 256 h 2512105"/>
                    <a:gd name="connsiteX2" fmla="*/ 1180621 w 1374263"/>
                    <a:gd name="connsiteY2" fmla="*/ 1288269 h 2512105"/>
                    <a:gd name="connsiteX3" fmla="*/ 1372739 w 1374263"/>
                    <a:gd name="connsiteY3" fmla="*/ 2097037 h 2512105"/>
                    <a:gd name="connsiteX4" fmla="*/ 1059971 w 1374263"/>
                    <a:gd name="connsiteY4" fmla="*/ 2512105 h 2512105"/>
                    <a:gd name="connsiteX5" fmla="*/ 885100 w 1374263"/>
                    <a:gd name="connsiteY5" fmla="*/ 2441218 h 2512105"/>
                    <a:gd name="connsiteX6" fmla="*/ 863902 w 1374263"/>
                    <a:gd name="connsiteY6" fmla="*/ 2418008 h 2512105"/>
                    <a:gd name="connsiteX7" fmla="*/ 828286 w 1374263"/>
                    <a:gd name="connsiteY7" fmla="*/ 2441218 h 2512105"/>
                    <a:gd name="connsiteX8" fmla="*/ 534478 w 1374263"/>
                    <a:gd name="connsiteY8" fmla="*/ 2512105 h 2512105"/>
                    <a:gd name="connsiteX9" fmla="*/ 8985 w 1374263"/>
                    <a:gd name="connsiteY9" fmla="*/ 2097037 h 2512105"/>
                    <a:gd name="connsiteX10" fmla="*/ 286828 w 1374263"/>
                    <a:gd name="connsiteY10" fmla="*/ 1186669 h 2512105"/>
                    <a:gd name="connsiteX0" fmla="*/ 286828 w 1374173"/>
                    <a:gd name="connsiteY0" fmla="*/ 1186669 h 2512105"/>
                    <a:gd name="connsiteX1" fmla="*/ 1247386 w 1374173"/>
                    <a:gd name="connsiteY1" fmla="*/ 256 h 2512105"/>
                    <a:gd name="connsiteX2" fmla="*/ 1180621 w 1374173"/>
                    <a:gd name="connsiteY2" fmla="*/ 1288269 h 2512105"/>
                    <a:gd name="connsiteX3" fmla="*/ 1372739 w 1374173"/>
                    <a:gd name="connsiteY3" fmla="*/ 2097037 h 2512105"/>
                    <a:gd name="connsiteX4" fmla="*/ 1059971 w 1374173"/>
                    <a:gd name="connsiteY4" fmla="*/ 2512105 h 2512105"/>
                    <a:gd name="connsiteX5" fmla="*/ 885100 w 1374173"/>
                    <a:gd name="connsiteY5" fmla="*/ 2441218 h 2512105"/>
                    <a:gd name="connsiteX6" fmla="*/ 863902 w 1374173"/>
                    <a:gd name="connsiteY6" fmla="*/ 2418008 h 2512105"/>
                    <a:gd name="connsiteX7" fmla="*/ 828286 w 1374173"/>
                    <a:gd name="connsiteY7" fmla="*/ 2441218 h 2512105"/>
                    <a:gd name="connsiteX8" fmla="*/ 534478 w 1374173"/>
                    <a:gd name="connsiteY8" fmla="*/ 2512105 h 2512105"/>
                    <a:gd name="connsiteX9" fmla="*/ 8985 w 1374173"/>
                    <a:gd name="connsiteY9" fmla="*/ 2097037 h 2512105"/>
                    <a:gd name="connsiteX10" fmla="*/ 286828 w 1374173"/>
                    <a:gd name="connsiteY10" fmla="*/ 1186669 h 2512105"/>
                    <a:gd name="connsiteX0" fmla="*/ 286828 w 1375902"/>
                    <a:gd name="connsiteY0" fmla="*/ 1186639 h 2512075"/>
                    <a:gd name="connsiteX1" fmla="*/ 1247386 w 1375902"/>
                    <a:gd name="connsiteY1" fmla="*/ 226 h 2512075"/>
                    <a:gd name="connsiteX2" fmla="*/ 1225071 w 1375902"/>
                    <a:gd name="connsiteY2" fmla="*/ 1281889 h 2512075"/>
                    <a:gd name="connsiteX3" fmla="*/ 1372739 w 1375902"/>
                    <a:gd name="connsiteY3" fmla="*/ 2097007 h 2512075"/>
                    <a:gd name="connsiteX4" fmla="*/ 1059971 w 1375902"/>
                    <a:gd name="connsiteY4" fmla="*/ 2512075 h 2512075"/>
                    <a:gd name="connsiteX5" fmla="*/ 885100 w 1375902"/>
                    <a:gd name="connsiteY5" fmla="*/ 2441188 h 2512075"/>
                    <a:gd name="connsiteX6" fmla="*/ 863902 w 1375902"/>
                    <a:gd name="connsiteY6" fmla="*/ 2417978 h 2512075"/>
                    <a:gd name="connsiteX7" fmla="*/ 828286 w 1375902"/>
                    <a:gd name="connsiteY7" fmla="*/ 2441188 h 2512075"/>
                    <a:gd name="connsiteX8" fmla="*/ 534478 w 1375902"/>
                    <a:gd name="connsiteY8" fmla="*/ 2512075 h 2512075"/>
                    <a:gd name="connsiteX9" fmla="*/ 8985 w 1375902"/>
                    <a:gd name="connsiteY9" fmla="*/ 2097007 h 2512075"/>
                    <a:gd name="connsiteX10" fmla="*/ 286828 w 1375902"/>
                    <a:gd name="connsiteY10" fmla="*/ 1186639 h 2512075"/>
                    <a:gd name="connsiteX0" fmla="*/ 286828 w 1376402"/>
                    <a:gd name="connsiteY0" fmla="*/ 1186639 h 2512075"/>
                    <a:gd name="connsiteX1" fmla="*/ 1247386 w 1376402"/>
                    <a:gd name="connsiteY1" fmla="*/ 226 h 2512075"/>
                    <a:gd name="connsiteX2" fmla="*/ 1225071 w 1376402"/>
                    <a:gd name="connsiteY2" fmla="*/ 1281889 h 2512075"/>
                    <a:gd name="connsiteX3" fmla="*/ 1372739 w 1376402"/>
                    <a:gd name="connsiteY3" fmla="*/ 2097007 h 2512075"/>
                    <a:gd name="connsiteX4" fmla="*/ 1059971 w 1376402"/>
                    <a:gd name="connsiteY4" fmla="*/ 2512075 h 2512075"/>
                    <a:gd name="connsiteX5" fmla="*/ 885100 w 1376402"/>
                    <a:gd name="connsiteY5" fmla="*/ 2441188 h 2512075"/>
                    <a:gd name="connsiteX6" fmla="*/ 863902 w 1376402"/>
                    <a:gd name="connsiteY6" fmla="*/ 2417978 h 2512075"/>
                    <a:gd name="connsiteX7" fmla="*/ 828286 w 1376402"/>
                    <a:gd name="connsiteY7" fmla="*/ 2441188 h 2512075"/>
                    <a:gd name="connsiteX8" fmla="*/ 534478 w 1376402"/>
                    <a:gd name="connsiteY8" fmla="*/ 2512075 h 2512075"/>
                    <a:gd name="connsiteX9" fmla="*/ 8985 w 1376402"/>
                    <a:gd name="connsiteY9" fmla="*/ 2097007 h 2512075"/>
                    <a:gd name="connsiteX10" fmla="*/ 286828 w 1376402"/>
                    <a:gd name="connsiteY10" fmla="*/ 1186639 h 2512075"/>
                    <a:gd name="connsiteX0" fmla="*/ 286828 w 1373265"/>
                    <a:gd name="connsiteY0" fmla="*/ 1186639 h 2512075"/>
                    <a:gd name="connsiteX1" fmla="*/ 1247386 w 1373265"/>
                    <a:gd name="connsiteY1" fmla="*/ 226 h 2512075"/>
                    <a:gd name="connsiteX2" fmla="*/ 1225071 w 1373265"/>
                    <a:gd name="connsiteY2" fmla="*/ 1281889 h 2512075"/>
                    <a:gd name="connsiteX3" fmla="*/ 1372739 w 1373265"/>
                    <a:gd name="connsiteY3" fmla="*/ 2097007 h 2512075"/>
                    <a:gd name="connsiteX4" fmla="*/ 1059971 w 1373265"/>
                    <a:gd name="connsiteY4" fmla="*/ 2512075 h 2512075"/>
                    <a:gd name="connsiteX5" fmla="*/ 885100 w 1373265"/>
                    <a:gd name="connsiteY5" fmla="*/ 2441188 h 2512075"/>
                    <a:gd name="connsiteX6" fmla="*/ 863902 w 1373265"/>
                    <a:gd name="connsiteY6" fmla="*/ 2417978 h 2512075"/>
                    <a:gd name="connsiteX7" fmla="*/ 828286 w 1373265"/>
                    <a:gd name="connsiteY7" fmla="*/ 2441188 h 2512075"/>
                    <a:gd name="connsiteX8" fmla="*/ 534478 w 1373265"/>
                    <a:gd name="connsiteY8" fmla="*/ 2512075 h 2512075"/>
                    <a:gd name="connsiteX9" fmla="*/ 8985 w 1373265"/>
                    <a:gd name="connsiteY9" fmla="*/ 2097007 h 2512075"/>
                    <a:gd name="connsiteX10" fmla="*/ 286828 w 1373265"/>
                    <a:gd name="connsiteY10" fmla="*/ 1186639 h 2512075"/>
                    <a:gd name="connsiteX0" fmla="*/ 286839 w 1373276"/>
                    <a:gd name="connsiteY0" fmla="*/ 1313607 h 2639043"/>
                    <a:gd name="connsiteX1" fmla="*/ 1310897 w 1373276"/>
                    <a:gd name="connsiteY1" fmla="*/ 194 h 2639043"/>
                    <a:gd name="connsiteX2" fmla="*/ 1225082 w 1373276"/>
                    <a:gd name="connsiteY2" fmla="*/ 1408857 h 2639043"/>
                    <a:gd name="connsiteX3" fmla="*/ 1372750 w 1373276"/>
                    <a:gd name="connsiteY3" fmla="*/ 2223975 h 2639043"/>
                    <a:gd name="connsiteX4" fmla="*/ 1059982 w 1373276"/>
                    <a:gd name="connsiteY4" fmla="*/ 2639043 h 2639043"/>
                    <a:gd name="connsiteX5" fmla="*/ 885111 w 1373276"/>
                    <a:gd name="connsiteY5" fmla="*/ 2568156 h 2639043"/>
                    <a:gd name="connsiteX6" fmla="*/ 863913 w 1373276"/>
                    <a:gd name="connsiteY6" fmla="*/ 2544946 h 2639043"/>
                    <a:gd name="connsiteX7" fmla="*/ 828297 w 1373276"/>
                    <a:gd name="connsiteY7" fmla="*/ 2568156 h 2639043"/>
                    <a:gd name="connsiteX8" fmla="*/ 534489 w 1373276"/>
                    <a:gd name="connsiteY8" fmla="*/ 2639043 h 2639043"/>
                    <a:gd name="connsiteX9" fmla="*/ 8996 w 1373276"/>
                    <a:gd name="connsiteY9" fmla="*/ 2223975 h 2639043"/>
                    <a:gd name="connsiteX10" fmla="*/ 286839 w 1373276"/>
                    <a:gd name="connsiteY10" fmla="*/ 1313607 h 2639043"/>
                    <a:gd name="connsiteX0" fmla="*/ 270129 w 1375616"/>
                    <a:gd name="connsiteY0" fmla="*/ 1300965 h 2639101"/>
                    <a:gd name="connsiteX1" fmla="*/ 1313237 w 1375616"/>
                    <a:gd name="connsiteY1" fmla="*/ 252 h 2639101"/>
                    <a:gd name="connsiteX2" fmla="*/ 1227422 w 1375616"/>
                    <a:gd name="connsiteY2" fmla="*/ 1408915 h 2639101"/>
                    <a:gd name="connsiteX3" fmla="*/ 1375090 w 1375616"/>
                    <a:gd name="connsiteY3" fmla="*/ 2224033 h 2639101"/>
                    <a:gd name="connsiteX4" fmla="*/ 1062322 w 1375616"/>
                    <a:gd name="connsiteY4" fmla="*/ 2639101 h 2639101"/>
                    <a:gd name="connsiteX5" fmla="*/ 887451 w 1375616"/>
                    <a:gd name="connsiteY5" fmla="*/ 2568214 h 2639101"/>
                    <a:gd name="connsiteX6" fmla="*/ 866253 w 1375616"/>
                    <a:gd name="connsiteY6" fmla="*/ 2545004 h 2639101"/>
                    <a:gd name="connsiteX7" fmla="*/ 830637 w 1375616"/>
                    <a:gd name="connsiteY7" fmla="*/ 2568214 h 2639101"/>
                    <a:gd name="connsiteX8" fmla="*/ 536829 w 1375616"/>
                    <a:gd name="connsiteY8" fmla="*/ 2639101 h 2639101"/>
                    <a:gd name="connsiteX9" fmla="*/ 11336 w 1375616"/>
                    <a:gd name="connsiteY9" fmla="*/ 2224033 h 2639101"/>
                    <a:gd name="connsiteX10" fmla="*/ 270129 w 1375616"/>
                    <a:gd name="connsiteY10" fmla="*/ 1300965 h 2639101"/>
                    <a:gd name="connsiteX0" fmla="*/ 271106 w 1376593"/>
                    <a:gd name="connsiteY0" fmla="*/ 1300983 h 2639119"/>
                    <a:gd name="connsiteX1" fmla="*/ 1314214 w 1376593"/>
                    <a:gd name="connsiteY1" fmla="*/ 270 h 2639119"/>
                    <a:gd name="connsiteX2" fmla="*/ 1228399 w 1376593"/>
                    <a:gd name="connsiteY2" fmla="*/ 1408933 h 2639119"/>
                    <a:gd name="connsiteX3" fmla="*/ 1376067 w 1376593"/>
                    <a:gd name="connsiteY3" fmla="*/ 2224051 h 2639119"/>
                    <a:gd name="connsiteX4" fmla="*/ 1063299 w 1376593"/>
                    <a:gd name="connsiteY4" fmla="*/ 2639119 h 2639119"/>
                    <a:gd name="connsiteX5" fmla="*/ 888428 w 1376593"/>
                    <a:gd name="connsiteY5" fmla="*/ 2568232 h 2639119"/>
                    <a:gd name="connsiteX6" fmla="*/ 867230 w 1376593"/>
                    <a:gd name="connsiteY6" fmla="*/ 2545022 h 2639119"/>
                    <a:gd name="connsiteX7" fmla="*/ 831614 w 1376593"/>
                    <a:gd name="connsiteY7" fmla="*/ 2568232 h 2639119"/>
                    <a:gd name="connsiteX8" fmla="*/ 537806 w 1376593"/>
                    <a:gd name="connsiteY8" fmla="*/ 2639119 h 2639119"/>
                    <a:gd name="connsiteX9" fmla="*/ 12313 w 1376593"/>
                    <a:gd name="connsiteY9" fmla="*/ 2224051 h 2639119"/>
                    <a:gd name="connsiteX10" fmla="*/ 271106 w 1376593"/>
                    <a:gd name="connsiteY10" fmla="*/ 1300983 h 2639119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1376593" h="2639119">
                      <a:moveTo>
                        <a:pt x="271106" y="1300983"/>
                      </a:moveTo>
                      <a:cubicBezTo>
                        <a:pt x="500789" y="866853"/>
                        <a:pt x="1154665" y="-17722"/>
                        <a:pt x="1314214" y="270"/>
                      </a:cubicBezTo>
                      <a:cubicBezTo>
                        <a:pt x="1473763" y="18262"/>
                        <a:pt x="1218090" y="1038303"/>
                        <a:pt x="1228399" y="1408933"/>
                      </a:cubicBezTo>
                      <a:cubicBezTo>
                        <a:pt x="1238708" y="1779563"/>
                        <a:pt x="1365484" y="1999970"/>
                        <a:pt x="1376067" y="2224051"/>
                      </a:cubicBezTo>
                      <a:cubicBezTo>
                        <a:pt x="1386650" y="2448132"/>
                        <a:pt x="1236036" y="2639119"/>
                        <a:pt x="1063299" y="2639119"/>
                      </a:cubicBezTo>
                      <a:cubicBezTo>
                        <a:pt x="998523" y="2639119"/>
                        <a:pt x="938346" y="2612987"/>
                        <a:pt x="888428" y="2568232"/>
                      </a:cubicBezTo>
                      <a:lnTo>
                        <a:pt x="867230" y="2545022"/>
                      </a:lnTo>
                      <a:lnTo>
                        <a:pt x="831614" y="2568232"/>
                      </a:lnTo>
                      <a:cubicBezTo>
                        <a:pt x="747745" y="2612987"/>
                        <a:pt x="646639" y="2639119"/>
                        <a:pt x="537806" y="2639119"/>
                      </a:cubicBezTo>
                      <a:cubicBezTo>
                        <a:pt x="247584" y="2639119"/>
                        <a:pt x="56763" y="2447074"/>
                        <a:pt x="12313" y="2224051"/>
                      </a:cubicBezTo>
                      <a:cubicBezTo>
                        <a:pt x="-32137" y="2001028"/>
                        <a:pt x="41423" y="1735113"/>
                        <a:pt x="271106" y="1300983"/>
                      </a:cubicBezTo>
                      <a:close/>
                    </a:path>
                  </a:pathLst>
                </a:custGeom>
                <a:solidFill>
                  <a:srgbClr val="DEEBF7">
                    <a:alpha val="50196"/>
                  </a:srgbClr>
                </a:solidFill>
                <a:ln w="6350" cap="flat" cmpd="sng" algn="ctr">
                  <a:solidFill>
                    <a:srgbClr val="00B0F0">
                      <a:alpha val="50000"/>
                    </a:srgbClr>
                  </a:solidFill>
                  <a:prstDash val="solid"/>
                  <a:miter lim="800000"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  <p:sp>
              <p:nvSpPr>
                <p:cNvPr id="351" name="フリーフォーム: 図形 350">
                  <a:extLst>
                    <a:ext uri="{FF2B5EF4-FFF2-40B4-BE49-F238E27FC236}">
                      <a16:creationId xmlns:a16="http://schemas.microsoft.com/office/drawing/2014/main" id="{D50DCC6A-ED45-4A05-8B1C-1AE10959A134}"/>
                    </a:ext>
                  </a:extLst>
                </p:cNvPr>
                <p:cNvSpPr/>
                <p:nvPr/>
              </p:nvSpPr>
              <p:spPr>
                <a:xfrm rot="4500000" flipH="1">
                  <a:off x="4258561" y="1486947"/>
                  <a:ext cx="662413" cy="452013"/>
                </a:xfrm>
                <a:custGeom>
                  <a:avLst/>
                  <a:gdLst>
                    <a:gd name="connsiteX0" fmla="*/ 71597 w 662413"/>
                    <a:gd name="connsiteY0" fmla="*/ 5872 h 452013"/>
                    <a:gd name="connsiteX1" fmla="*/ 117227 w 662413"/>
                    <a:gd name="connsiteY1" fmla="*/ 0 h 452013"/>
                    <a:gd name="connsiteX2" fmla="*/ 225242 w 662413"/>
                    <a:gd name="connsiteY2" fmla="*/ 45634 h 452013"/>
                    <a:gd name="connsiteX3" fmla="*/ 226939 w 662413"/>
                    <a:gd name="connsiteY3" fmla="*/ 50994 h 452013"/>
                    <a:gd name="connsiteX4" fmla="*/ 292718 w 662413"/>
                    <a:gd name="connsiteY4" fmla="*/ 60237 h 452013"/>
                    <a:gd name="connsiteX5" fmla="*/ 662413 w 662413"/>
                    <a:gd name="connsiteY5" fmla="*/ 441303 h 452013"/>
                    <a:gd name="connsiteX6" fmla="*/ 608000 w 662413"/>
                    <a:gd name="connsiteY6" fmla="*/ 452013 h 452013"/>
                    <a:gd name="connsiteX7" fmla="*/ 280370 w 662413"/>
                    <a:gd name="connsiteY7" fmla="*/ 114305 h 452013"/>
                    <a:gd name="connsiteX8" fmla="*/ 222703 w 662413"/>
                    <a:gd name="connsiteY8" fmla="*/ 106201 h 452013"/>
                    <a:gd name="connsiteX9" fmla="*/ 200119 w 662413"/>
                    <a:gd name="connsiteY9" fmla="*/ 127552 h 452013"/>
                    <a:gd name="connsiteX10" fmla="*/ 117227 w 662413"/>
                    <a:gd name="connsiteY10" fmla="*/ 149436 h 452013"/>
                    <a:gd name="connsiteX11" fmla="*/ 0 w 662413"/>
                    <a:gd name="connsiteY11" fmla="*/ 74718 h 452013"/>
                    <a:gd name="connsiteX12" fmla="*/ 71597 w 662413"/>
                    <a:gd name="connsiteY12" fmla="*/ 5872 h 452013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</a:cxnLst>
                  <a:rect l="l" t="t" r="r" b="b"/>
                  <a:pathLst>
                    <a:path w="662413" h="452013">
                      <a:moveTo>
                        <a:pt x="71597" y="5872"/>
                      </a:moveTo>
                      <a:cubicBezTo>
                        <a:pt x="85622" y="2091"/>
                        <a:pt x="101041" y="0"/>
                        <a:pt x="117227" y="0"/>
                      </a:cubicBezTo>
                      <a:cubicBezTo>
                        <a:pt x="165784" y="0"/>
                        <a:pt x="207446" y="18817"/>
                        <a:pt x="225242" y="45634"/>
                      </a:cubicBezTo>
                      <a:lnTo>
                        <a:pt x="226939" y="50994"/>
                      </a:lnTo>
                      <a:lnTo>
                        <a:pt x="292718" y="60237"/>
                      </a:lnTo>
                      <a:cubicBezTo>
                        <a:pt x="477861" y="102434"/>
                        <a:pt x="624770" y="250055"/>
                        <a:pt x="662413" y="441303"/>
                      </a:cubicBezTo>
                      <a:lnTo>
                        <a:pt x="608000" y="452013"/>
                      </a:lnTo>
                      <a:cubicBezTo>
                        <a:pt x="574641" y="282524"/>
                        <a:pt x="444447" y="151700"/>
                        <a:pt x="280370" y="114305"/>
                      </a:cubicBezTo>
                      <a:lnTo>
                        <a:pt x="222703" y="106201"/>
                      </a:lnTo>
                      <a:lnTo>
                        <a:pt x="200119" y="127552"/>
                      </a:lnTo>
                      <a:cubicBezTo>
                        <a:pt x="178905" y="141073"/>
                        <a:pt x="149599" y="149436"/>
                        <a:pt x="117227" y="149436"/>
                      </a:cubicBezTo>
                      <a:cubicBezTo>
                        <a:pt x="52484" y="149436"/>
                        <a:pt x="0" y="115984"/>
                        <a:pt x="0" y="74718"/>
                      </a:cubicBezTo>
                      <a:cubicBezTo>
                        <a:pt x="0" y="43769"/>
                        <a:pt x="29522" y="17214"/>
                        <a:pt x="71597" y="5872"/>
                      </a:cubicBezTo>
                      <a:close/>
                    </a:path>
                  </a:pathLst>
                </a:custGeom>
                <a:grpFill/>
                <a:ln w="635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  <p:sp>
              <p:nvSpPr>
                <p:cNvPr id="352" name="フリーフォーム: 図形 351">
                  <a:extLst>
                    <a:ext uri="{FF2B5EF4-FFF2-40B4-BE49-F238E27FC236}">
                      <a16:creationId xmlns:a16="http://schemas.microsoft.com/office/drawing/2014/main" id="{5AE651F1-56F7-487F-AD84-023108C2D0F5}"/>
                    </a:ext>
                  </a:extLst>
                </p:cNvPr>
                <p:cNvSpPr/>
                <p:nvPr/>
              </p:nvSpPr>
              <p:spPr>
                <a:xfrm rot="14545372" flipH="1">
                  <a:off x="2785070" y="1536274"/>
                  <a:ext cx="860489" cy="685633"/>
                </a:xfrm>
                <a:custGeom>
                  <a:avLst/>
                  <a:gdLst>
                    <a:gd name="connsiteX0" fmla="*/ 167999 w 1174023"/>
                    <a:gd name="connsiteY0" fmla="*/ 0 h 935456"/>
                    <a:gd name="connsiteX1" fmla="*/ 221044 w 1174023"/>
                    <a:gd name="connsiteY1" fmla="*/ 11202 h 935456"/>
                    <a:gd name="connsiteX2" fmla="*/ 177308 w 1174023"/>
                    <a:gd name="connsiteY2" fmla="*/ 180322 h 935456"/>
                    <a:gd name="connsiteX3" fmla="*/ 346676 w 1174023"/>
                    <a:gd name="connsiteY3" fmla="*/ 812413 h 935456"/>
                    <a:gd name="connsiteX4" fmla="*/ 415103 w 1174023"/>
                    <a:gd name="connsiteY4" fmla="*/ 872870 h 935456"/>
                    <a:gd name="connsiteX5" fmla="*/ 416037 w 1174023"/>
                    <a:gd name="connsiteY5" fmla="*/ 872811 h 935456"/>
                    <a:gd name="connsiteX6" fmla="*/ 1174023 w 1174023"/>
                    <a:gd name="connsiteY6" fmla="*/ 872389 h 935456"/>
                    <a:gd name="connsiteX7" fmla="*/ 1174023 w 1174023"/>
                    <a:gd name="connsiteY7" fmla="*/ 935223 h 935456"/>
                    <a:gd name="connsiteX8" fmla="*/ 406417 w 1174023"/>
                    <a:gd name="connsiteY8" fmla="*/ 935456 h 935456"/>
                    <a:gd name="connsiteX9" fmla="*/ 285658 w 1174023"/>
                    <a:gd name="connsiteY9" fmla="*/ 828762 h 935456"/>
                    <a:gd name="connsiteX10" fmla="*/ 112824 w 1174023"/>
                    <a:gd name="connsiteY10" fmla="*/ 183735 h 935456"/>
                    <a:gd name="connsiteX11" fmla="*/ 0 w 1174023"/>
                    <a:gd name="connsiteY11" fmla="*/ 73741 h 935456"/>
                    <a:gd name="connsiteX12" fmla="*/ 39553 w 1174023"/>
                    <a:gd name="connsiteY12" fmla="*/ 36661 h 935456"/>
                    <a:gd name="connsiteX13" fmla="*/ 134563 w 1174023"/>
                    <a:gd name="connsiteY13" fmla="*/ 129289 h 935456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</a:cxnLst>
                  <a:rect l="l" t="t" r="r" b="b"/>
                  <a:pathLst>
                    <a:path w="1174023" h="935456">
                      <a:moveTo>
                        <a:pt x="167999" y="0"/>
                      </a:moveTo>
                      <a:lnTo>
                        <a:pt x="221044" y="11202"/>
                      </a:lnTo>
                      <a:lnTo>
                        <a:pt x="177308" y="180322"/>
                      </a:lnTo>
                      <a:lnTo>
                        <a:pt x="346676" y="812413"/>
                      </a:lnTo>
                      <a:cubicBezTo>
                        <a:pt x="355531" y="845460"/>
                        <a:pt x="383221" y="868431"/>
                        <a:pt x="415103" y="872870"/>
                      </a:cubicBezTo>
                      <a:lnTo>
                        <a:pt x="416037" y="872811"/>
                      </a:lnTo>
                      <a:lnTo>
                        <a:pt x="1174023" y="872389"/>
                      </a:lnTo>
                      <a:lnTo>
                        <a:pt x="1174023" y="935223"/>
                      </a:lnTo>
                      <a:lnTo>
                        <a:pt x="406417" y="935456"/>
                      </a:lnTo>
                      <a:cubicBezTo>
                        <a:pt x="350153" y="927623"/>
                        <a:pt x="301286" y="887084"/>
                        <a:pt x="285658" y="828762"/>
                      </a:cubicBezTo>
                      <a:lnTo>
                        <a:pt x="112824" y="183735"/>
                      </a:lnTo>
                      <a:lnTo>
                        <a:pt x="0" y="73741"/>
                      </a:lnTo>
                      <a:lnTo>
                        <a:pt x="39553" y="36661"/>
                      </a:lnTo>
                      <a:lnTo>
                        <a:pt x="134563" y="129289"/>
                      </a:lnTo>
                      <a:close/>
                    </a:path>
                  </a:pathLst>
                </a:custGeom>
                <a:grpFill/>
                <a:ln w="635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dirty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  <p:sp>
              <p:nvSpPr>
                <p:cNvPr id="353" name="フリーフォーム: 図形 352">
                  <a:extLst>
                    <a:ext uri="{FF2B5EF4-FFF2-40B4-BE49-F238E27FC236}">
                      <a16:creationId xmlns:a16="http://schemas.microsoft.com/office/drawing/2014/main" id="{2780F9A3-F7B5-41D5-9BF7-28E40A56BDB8}"/>
                    </a:ext>
                  </a:extLst>
                </p:cNvPr>
                <p:cNvSpPr/>
                <p:nvPr/>
              </p:nvSpPr>
              <p:spPr>
                <a:xfrm rot="7502994" flipH="1" flipV="1">
                  <a:off x="2794122" y="1674225"/>
                  <a:ext cx="860489" cy="685633"/>
                </a:xfrm>
                <a:custGeom>
                  <a:avLst/>
                  <a:gdLst>
                    <a:gd name="connsiteX0" fmla="*/ 167999 w 1174023"/>
                    <a:gd name="connsiteY0" fmla="*/ 0 h 935456"/>
                    <a:gd name="connsiteX1" fmla="*/ 221044 w 1174023"/>
                    <a:gd name="connsiteY1" fmla="*/ 11202 h 935456"/>
                    <a:gd name="connsiteX2" fmla="*/ 177308 w 1174023"/>
                    <a:gd name="connsiteY2" fmla="*/ 180322 h 935456"/>
                    <a:gd name="connsiteX3" fmla="*/ 346676 w 1174023"/>
                    <a:gd name="connsiteY3" fmla="*/ 812413 h 935456"/>
                    <a:gd name="connsiteX4" fmla="*/ 415103 w 1174023"/>
                    <a:gd name="connsiteY4" fmla="*/ 872870 h 935456"/>
                    <a:gd name="connsiteX5" fmla="*/ 416037 w 1174023"/>
                    <a:gd name="connsiteY5" fmla="*/ 872811 h 935456"/>
                    <a:gd name="connsiteX6" fmla="*/ 1174023 w 1174023"/>
                    <a:gd name="connsiteY6" fmla="*/ 872389 h 935456"/>
                    <a:gd name="connsiteX7" fmla="*/ 1174023 w 1174023"/>
                    <a:gd name="connsiteY7" fmla="*/ 935223 h 935456"/>
                    <a:gd name="connsiteX8" fmla="*/ 406417 w 1174023"/>
                    <a:gd name="connsiteY8" fmla="*/ 935456 h 935456"/>
                    <a:gd name="connsiteX9" fmla="*/ 285658 w 1174023"/>
                    <a:gd name="connsiteY9" fmla="*/ 828762 h 935456"/>
                    <a:gd name="connsiteX10" fmla="*/ 112824 w 1174023"/>
                    <a:gd name="connsiteY10" fmla="*/ 183735 h 935456"/>
                    <a:gd name="connsiteX11" fmla="*/ 0 w 1174023"/>
                    <a:gd name="connsiteY11" fmla="*/ 73741 h 935456"/>
                    <a:gd name="connsiteX12" fmla="*/ 39553 w 1174023"/>
                    <a:gd name="connsiteY12" fmla="*/ 36661 h 935456"/>
                    <a:gd name="connsiteX13" fmla="*/ 134563 w 1174023"/>
                    <a:gd name="connsiteY13" fmla="*/ 129289 h 935456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</a:cxnLst>
                  <a:rect l="l" t="t" r="r" b="b"/>
                  <a:pathLst>
                    <a:path w="1174023" h="935456">
                      <a:moveTo>
                        <a:pt x="167999" y="0"/>
                      </a:moveTo>
                      <a:lnTo>
                        <a:pt x="221044" y="11202"/>
                      </a:lnTo>
                      <a:lnTo>
                        <a:pt x="177308" y="180322"/>
                      </a:lnTo>
                      <a:lnTo>
                        <a:pt x="346676" y="812413"/>
                      </a:lnTo>
                      <a:cubicBezTo>
                        <a:pt x="355531" y="845460"/>
                        <a:pt x="383221" y="868431"/>
                        <a:pt x="415103" y="872870"/>
                      </a:cubicBezTo>
                      <a:lnTo>
                        <a:pt x="416037" y="872811"/>
                      </a:lnTo>
                      <a:lnTo>
                        <a:pt x="1174023" y="872389"/>
                      </a:lnTo>
                      <a:lnTo>
                        <a:pt x="1174023" y="935223"/>
                      </a:lnTo>
                      <a:lnTo>
                        <a:pt x="406417" y="935456"/>
                      </a:lnTo>
                      <a:cubicBezTo>
                        <a:pt x="350153" y="927623"/>
                        <a:pt x="301286" y="887084"/>
                        <a:pt x="285658" y="828762"/>
                      </a:cubicBezTo>
                      <a:lnTo>
                        <a:pt x="112824" y="183735"/>
                      </a:lnTo>
                      <a:lnTo>
                        <a:pt x="0" y="73741"/>
                      </a:lnTo>
                      <a:lnTo>
                        <a:pt x="39553" y="36661"/>
                      </a:lnTo>
                      <a:lnTo>
                        <a:pt x="134563" y="129289"/>
                      </a:lnTo>
                      <a:close/>
                    </a:path>
                  </a:pathLst>
                </a:custGeom>
                <a:grpFill/>
                <a:ln w="635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  <p:sp>
              <p:nvSpPr>
                <p:cNvPr id="354" name="フリーフォーム: 図形 353">
                  <a:extLst>
                    <a:ext uri="{FF2B5EF4-FFF2-40B4-BE49-F238E27FC236}">
                      <a16:creationId xmlns:a16="http://schemas.microsoft.com/office/drawing/2014/main" id="{A872BB3E-3C6F-4DDF-8BA0-F009587099C3}"/>
                    </a:ext>
                  </a:extLst>
                </p:cNvPr>
                <p:cNvSpPr/>
                <p:nvPr/>
              </p:nvSpPr>
              <p:spPr>
                <a:xfrm rot="6300000" flipH="1" flipV="1">
                  <a:off x="2787135" y="2022723"/>
                  <a:ext cx="860486" cy="685630"/>
                </a:xfrm>
                <a:custGeom>
                  <a:avLst/>
                  <a:gdLst>
                    <a:gd name="connsiteX0" fmla="*/ 167999 w 1174023"/>
                    <a:gd name="connsiteY0" fmla="*/ 0 h 935456"/>
                    <a:gd name="connsiteX1" fmla="*/ 221044 w 1174023"/>
                    <a:gd name="connsiteY1" fmla="*/ 11202 h 935456"/>
                    <a:gd name="connsiteX2" fmla="*/ 177308 w 1174023"/>
                    <a:gd name="connsiteY2" fmla="*/ 180322 h 935456"/>
                    <a:gd name="connsiteX3" fmla="*/ 346676 w 1174023"/>
                    <a:gd name="connsiteY3" fmla="*/ 812413 h 935456"/>
                    <a:gd name="connsiteX4" fmla="*/ 415103 w 1174023"/>
                    <a:gd name="connsiteY4" fmla="*/ 872870 h 935456"/>
                    <a:gd name="connsiteX5" fmla="*/ 416037 w 1174023"/>
                    <a:gd name="connsiteY5" fmla="*/ 872811 h 935456"/>
                    <a:gd name="connsiteX6" fmla="*/ 1174023 w 1174023"/>
                    <a:gd name="connsiteY6" fmla="*/ 872389 h 935456"/>
                    <a:gd name="connsiteX7" fmla="*/ 1174023 w 1174023"/>
                    <a:gd name="connsiteY7" fmla="*/ 935223 h 935456"/>
                    <a:gd name="connsiteX8" fmla="*/ 406417 w 1174023"/>
                    <a:gd name="connsiteY8" fmla="*/ 935456 h 935456"/>
                    <a:gd name="connsiteX9" fmla="*/ 285658 w 1174023"/>
                    <a:gd name="connsiteY9" fmla="*/ 828762 h 935456"/>
                    <a:gd name="connsiteX10" fmla="*/ 112824 w 1174023"/>
                    <a:gd name="connsiteY10" fmla="*/ 183735 h 935456"/>
                    <a:gd name="connsiteX11" fmla="*/ 0 w 1174023"/>
                    <a:gd name="connsiteY11" fmla="*/ 73741 h 935456"/>
                    <a:gd name="connsiteX12" fmla="*/ 39553 w 1174023"/>
                    <a:gd name="connsiteY12" fmla="*/ 36661 h 935456"/>
                    <a:gd name="connsiteX13" fmla="*/ 134563 w 1174023"/>
                    <a:gd name="connsiteY13" fmla="*/ 129289 h 935456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</a:cxnLst>
                  <a:rect l="l" t="t" r="r" b="b"/>
                  <a:pathLst>
                    <a:path w="1174023" h="935456">
                      <a:moveTo>
                        <a:pt x="167999" y="0"/>
                      </a:moveTo>
                      <a:lnTo>
                        <a:pt x="221044" y="11202"/>
                      </a:lnTo>
                      <a:lnTo>
                        <a:pt x="177308" y="180322"/>
                      </a:lnTo>
                      <a:lnTo>
                        <a:pt x="346676" y="812413"/>
                      </a:lnTo>
                      <a:cubicBezTo>
                        <a:pt x="355531" y="845460"/>
                        <a:pt x="383221" y="868431"/>
                        <a:pt x="415103" y="872870"/>
                      </a:cubicBezTo>
                      <a:lnTo>
                        <a:pt x="416037" y="872811"/>
                      </a:lnTo>
                      <a:lnTo>
                        <a:pt x="1174023" y="872389"/>
                      </a:lnTo>
                      <a:lnTo>
                        <a:pt x="1174023" y="935223"/>
                      </a:lnTo>
                      <a:lnTo>
                        <a:pt x="406417" y="935456"/>
                      </a:lnTo>
                      <a:cubicBezTo>
                        <a:pt x="350153" y="927623"/>
                        <a:pt x="301286" y="887084"/>
                        <a:pt x="285658" y="828762"/>
                      </a:cubicBezTo>
                      <a:lnTo>
                        <a:pt x="112824" y="183735"/>
                      </a:lnTo>
                      <a:lnTo>
                        <a:pt x="0" y="73741"/>
                      </a:lnTo>
                      <a:lnTo>
                        <a:pt x="39553" y="36661"/>
                      </a:lnTo>
                      <a:lnTo>
                        <a:pt x="134563" y="129289"/>
                      </a:lnTo>
                      <a:close/>
                    </a:path>
                  </a:pathLst>
                </a:custGeom>
                <a:grpFill/>
                <a:ln w="635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  <p:sp>
              <p:nvSpPr>
                <p:cNvPr id="355" name="楕円 354">
                  <a:extLst>
                    <a:ext uri="{FF2B5EF4-FFF2-40B4-BE49-F238E27FC236}">
                      <a16:creationId xmlns:a16="http://schemas.microsoft.com/office/drawing/2014/main" id="{9780F226-CDB5-4DF1-874E-1E134B2EFD15}"/>
                    </a:ext>
                  </a:extLst>
                </p:cNvPr>
                <p:cNvSpPr/>
                <p:nvPr/>
              </p:nvSpPr>
              <p:spPr>
                <a:xfrm>
                  <a:off x="3572294" y="1795893"/>
                  <a:ext cx="822384" cy="906610"/>
                </a:xfrm>
                <a:prstGeom prst="ellipse">
                  <a:avLst/>
                </a:prstGeom>
                <a:solidFill>
                  <a:srgbClr val="FFC000"/>
                </a:solidFill>
                <a:ln w="635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  <p:sp>
              <p:nvSpPr>
                <p:cNvPr id="356" name="楕円 355">
                  <a:extLst>
                    <a:ext uri="{FF2B5EF4-FFF2-40B4-BE49-F238E27FC236}">
                      <a16:creationId xmlns:a16="http://schemas.microsoft.com/office/drawing/2014/main" id="{D5149E05-72B8-4236-8564-277919056FB0}"/>
                    </a:ext>
                  </a:extLst>
                </p:cNvPr>
                <p:cNvSpPr/>
                <p:nvPr/>
              </p:nvSpPr>
              <p:spPr>
                <a:xfrm>
                  <a:off x="3769144" y="2544432"/>
                  <a:ext cx="428684" cy="325170"/>
                </a:xfrm>
                <a:prstGeom prst="ellipse">
                  <a:avLst/>
                </a:prstGeom>
                <a:solidFill>
                  <a:srgbClr val="FFC000"/>
                </a:solidFill>
                <a:ln w="635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  <p:sp>
              <p:nvSpPr>
                <p:cNvPr id="357" name="フリーフォーム: 図形 356">
                  <a:extLst>
                    <a:ext uri="{FF2B5EF4-FFF2-40B4-BE49-F238E27FC236}">
                      <a16:creationId xmlns:a16="http://schemas.microsoft.com/office/drawing/2014/main" id="{5082504D-A7E5-49DB-B671-A26F698CC969}"/>
                    </a:ext>
                  </a:extLst>
                </p:cNvPr>
                <p:cNvSpPr/>
                <p:nvPr/>
              </p:nvSpPr>
              <p:spPr>
                <a:xfrm rot="20700000" flipH="1">
                  <a:off x="4410737" y="1787494"/>
                  <a:ext cx="1089574" cy="2088861"/>
                </a:xfrm>
                <a:custGeom>
                  <a:avLst/>
                  <a:gdLst>
                    <a:gd name="connsiteX0" fmla="*/ 525493 w 1363754"/>
                    <a:gd name="connsiteY0" fmla="*/ 0 h 830136"/>
                    <a:gd name="connsiteX1" fmla="*/ 819301 w 1363754"/>
                    <a:gd name="connsiteY1" fmla="*/ 70887 h 830136"/>
                    <a:gd name="connsiteX2" fmla="*/ 854917 w 1363754"/>
                    <a:gd name="connsiteY2" fmla="*/ 94098 h 830136"/>
                    <a:gd name="connsiteX3" fmla="*/ 876115 w 1363754"/>
                    <a:gd name="connsiteY3" fmla="*/ 70887 h 830136"/>
                    <a:gd name="connsiteX4" fmla="*/ 1050986 w 1363754"/>
                    <a:gd name="connsiteY4" fmla="*/ 0 h 830136"/>
                    <a:gd name="connsiteX5" fmla="*/ 1363754 w 1363754"/>
                    <a:gd name="connsiteY5" fmla="*/ 415068 h 830136"/>
                    <a:gd name="connsiteX6" fmla="*/ 1050986 w 1363754"/>
                    <a:gd name="connsiteY6" fmla="*/ 830136 h 830136"/>
                    <a:gd name="connsiteX7" fmla="*/ 876115 w 1363754"/>
                    <a:gd name="connsiteY7" fmla="*/ 759249 h 830136"/>
                    <a:gd name="connsiteX8" fmla="*/ 854917 w 1363754"/>
                    <a:gd name="connsiteY8" fmla="*/ 736039 h 830136"/>
                    <a:gd name="connsiteX9" fmla="*/ 819301 w 1363754"/>
                    <a:gd name="connsiteY9" fmla="*/ 759249 h 830136"/>
                    <a:gd name="connsiteX10" fmla="*/ 525493 w 1363754"/>
                    <a:gd name="connsiteY10" fmla="*/ 830136 h 830136"/>
                    <a:gd name="connsiteX11" fmla="*/ 0 w 1363754"/>
                    <a:gd name="connsiteY11" fmla="*/ 415068 h 830136"/>
                    <a:gd name="connsiteX12" fmla="*/ 525493 w 1363754"/>
                    <a:gd name="connsiteY12" fmla="*/ 0 h 830136"/>
                    <a:gd name="connsiteX0" fmla="*/ 525493 w 1363754"/>
                    <a:gd name="connsiteY0" fmla="*/ 0 h 830136"/>
                    <a:gd name="connsiteX1" fmla="*/ 819301 w 1363754"/>
                    <a:gd name="connsiteY1" fmla="*/ 70887 h 830136"/>
                    <a:gd name="connsiteX2" fmla="*/ 854917 w 1363754"/>
                    <a:gd name="connsiteY2" fmla="*/ 94098 h 830136"/>
                    <a:gd name="connsiteX3" fmla="*/ 1050986 w 1363754"/>
                    <a:gd name="connsiteY3" fmla="*/ 0 h 830136"/>
                    <a:gd name="connsiteX4" fmla="*/ 1363754 w 1363754"/>
                    <a:gd name="connsiteY4" fmla="*/ 415068 h 830136"/>
                    <a:gd name="connsiteX5" fmla="*/ 1050986 w 1363754"/>
                    <a:gd name="connsiteY5" fmla="*/ 830136 h 830136"/>
                    <a:gd name="connsiteX6" fmla="*/ 876115 w 1363754"/>
                    <a:gd name="connsiteY6" fmla="*/ 759249 h 830136"/>
                    <a:gd name="connsiteX7" fmla="*/ 854917 w 1363754"/>
                    <a:gd name="connsiteY7" fmla="*/ 736039 h 830136"/>
                    <a:gd name="connsiteX8" fmla="*/ 819301 w 1363754"/>
                    <a:gd name="connsiteY8" fmla="*/ 759249 h 830136"/>
                    <a:gd name="connsiteX9" fmla="*/ 525493 w 1363754"/>
                    <a:gd name="connsiteY9" fmla="*/ 830136 h 830136"/>
                    <a:gd name="connsiteX10" fmla="*/ 0 w 1363754"/>
                    <a:gd name="connsiteY10" fmla="*/ 415068 h 830136"/>
                    <a:gd name="connsiteX11" fmla="*/ 525493 w 1363754"/>
                    <a:gd name="connsiteY11" fmla="*/ 0 h 830136"/>
                    <a:gd name="connsiteX0" fmla="*/ 525493 w 1363754"/>
                    <a:gd name="connsiteY0" fmla="*/ 0 h 830136"/>
                    <a:gd name="connsiteX1" fmla="*/ 819301 w 1363754"/>
                    <a:gd name="connsiteY1" fmla="*/ 70887 h 830136"/>
                    <a:gd name="connsiteX2" fmla="*/ 1050986 w 1363754"/>
                    <a:gd name="connsiteY2" fmla="*/ 0 h 830136"/>
                    <a:gd name="connsiteX3" fmla="*/ 1363754 w 1363754"/>
                    <a:gd name="connsiteY3" fmla="*/ 415068 h 830136"/>
                    <a:gd name="connsiteX4" fmla="*/ 1050986 w 1363754"/>
                    <a:gd name="connsiteY4" fmla="*/ 830136 h 830136"/>
                    <a:gd name="connsiteX5" fmla="*/ 876115 w 1363754"/>
                    <a:gd name="connsiteY5" fmla="*/ 759249 h 830136"/>
                    <a:gd name="connsiteX6" fmla="*/ 854917 w 1363754"/>
                    <a:gd name="connsiteY6" fmla="*/ 736039 h 830136"/>
                    <a:gd name="connsiteX7" fmla="*/ 819301 w 1363754"/>
                    <a:gd name="connsiteY7" fmla="*/ 759249 h 830136"/>
                    <a:gd name="connsiteX8" fmla="*/ 525493 w 1363754"/>
                    <a:gd name="connsiteY8" fmla="*/ 830136 h 830136"/>
                    <a:gd name="connsiteX9" fmla="*/ 0 w 1363754"/>
                    <a:gd name="connsiteY9" fmla="*/ 415068 h 830136"/>
                    <a:gd name="connsiteX10" fmla="*/ 525493 w 1363754"/>
                    <a:gd name="connsiteY10" fmla="*/ 0 h 830136"/>
                    <a:gd name="connsiteX0" fmla="*/ 525493 w 1363754"/>
                    <a:gd name="connsiteY0" fmla="*/ 1682568 h 2512704"/>
                    <a:gd name="connsiteX1" fmla="*/ 1238401 w 1363754"/>
                    <a:gd name="connsiteY1" fmla="*/ 855 h 2512704"/>
                    <a:gd name="connsiteX2" fmla="*/ 1050986 w 1363754"/>
                    <a:gd name="connsiteY2" fmla="*/ 1682568 h 2512704"/>
                    <a:gd name="connsiteX3" fmla="*/ 1363754 w 1363754"/>
                    <a:gd name="connsiteY3" fmla="*/ 2097636 h 2512704"/>
                    <a:gd name="connsiteX4" fmla="*/ 1050986 w 1363754"/>
                    <a:gd name="connsiteY4" fmla="*/ 2512704 h 2512704"/>
                    <a:gd name="connsiteX5" fmla="*/ 876115 w 1363754"/>
                    <a:gd name="connsiteY5" fmla="*/ 2441817 h 2512704"/>
                    <a:gd name="connsiteX6" fmla="*/ 854917 w 1363754"/>
                    <a:gd name="connsiteY6" fmla="*/ 2418607 h 2512704"/>
                    <a:gd name="connsiteX7" fmla="*/ 819301 w 1363754"/>
                    <a:gd name="connsiteY7" fmla="*/ 2441817 h 2512704"/>
                    <a:gd name="connsiteX8" fmla="*/ 525493 w 1363754"/>
                    <a:gd name="connsiteY8" fmla="*/ 2512704 h 2512704"/>
                    <a:gd name="connsiteX9" fmla="*/ 0 w 1363754"/>
                    <a:gd name="connsiteY9" fmla="*/ 2097636 h 2512704"/>
                    <a:gd name="connsiteX10" fmla="*/ 525493 w 1363754"/>
                    <a:gd name="connsiteY10" fmla="*/ 1682568 h 2512704"/>
                    <a:gd name="connsiteX0" fmla="*/ 376672 w 1367333"/>
                    <a:gd name="connsiteY0" fmla="*/ 1244702 h 2512988"/>
                    <a:gd name="connsiteX1" fmla="*/ 1241980 w 1367333"/>
                    <a:gd name="connsiteY1" fmla="*/ 1139 h 2512988"/>
                    <a:gd name="connsiteX2" fmla="*/ 1054565 w 1367333"/>
                    <a:gd name="connsiteY2" fmla="*/ 1682852 h 2512988"/>
                    <a:gd name="connsiteX3" fmla="*/ 1367333 w 1367333"/>
                    <a:gd name="connsiteY3" fmla="*/ 2097920 h 2512988"/>
                    <a:gd name="connsiteX4" fmla="*/ 1054565 w 1367333"/>
                    <a:gd name="connsiteY4" fmla="*/ 2512988 h 2512988"/>
                    <a:gd name="connsiteX5" fmla="*/ 879694 w 1367333"/>
                    <a:gd name="connsiteY5" fmla="*/ 2442101 h 2512988"/>
                    <a:gd name="connsiteX6" fmla="*/ 858496 w 1367333"/>
                    <a:gd name="connsiteY6" fmla="*/ 2418891 h 2512988"/>
                    <a:gd name="connsiteX7" fmla="*/ 822880 w 1367333"/>
                    <a:gd name="connsiteY7" fmla="*/ 2442101 h 2512988"/>
                    <a:gd name="connsiteX8" fmla="*/ 529072 w 1367333"/>
                    <a:gd name="connsiteY8" fmla="*/ 2512988 h 2512988"/>
                    <a:gd name="connsiteX9" fmla="*/ 3579 w 1367333"/>
                    <a:gd name="connsiteY9" fmla="*/ 2097920 h 2512988"/>
                    <a:gd name="connsiteX10" fmla="*/ 376672 w 1367333"/>
                    <a:gd name="connsiteY10" fmla="*/ 1244702 h 2512988"/>
                    <a:gd name="connsiteX0" fmla="*/ 375471 w 1366132"/>
                    <a:gd name="connsiteY0" fmla="*/ 1245149 h 2513435"/>
                    <a:gd name="connsiteX1" fmla="*/ 1240779 w 1366132"/>
                    <a:gd name="connsiteY1" fmla="*/ 1586 h 2513435"/>
                    <a:gd name="connsiteX2" fmla="*/ 1053364 w 1366132"/>
                    <a:gd name="connsiteY2" fmla="*/ 1683299 h 2513435"/>
                    <a:gd name="connsiteX3" fmla="*/ 1366132 w 1366132"/>
                    <a:gd name="connsiteY3" fmla="*/ 2098367 h 2513435"/>
                    <a:gd name="connsiteX4" fmla="*/ 1053364 w 1366132"/>
                    <a:gd name="connsiteY4" fmla="*/ 2513435 h 2513435"/>
                    <a:gd name="connsiteX5" fmla="*/ 878493 w 1366132"/>
                    <a:gd name="connsiteY5" fmla="*/ 2442548 h 2513435"/>
                    <a:gd name="connsiteX6" fmla="*/ 857295 w 1366132"/>
                    <a:gd name="connsiteY6" fmla="*/ 2419338 h 2513435"/>
                    <a:gd name="connsiteX7" fmla="*/ 821679 w 1366132"/>
                    <a:gd name="connsiteY7" fmla="*/ 2442548 h 2513435"/>
                    <a:gd name="connsiteX8" fmla="*/ 527871 w 1366132"/>
                    <a:gd name="connsiteY8" fmla="*/ 2513435 h 2513435"/>
                    <a:gd name="connsiteX9" fmla="*/ 2378 w 1366132"/>
                    <a:gd name="connsiteY9" fmla="*/ 2098367 h 2513435"/>
                    <a:gd name="connsiteX10" fmla="*/ 375471 w 1366132"/>
                    <a:gd name="connsiteY10" fmla="*/ 1245149 h 2513435"/>
                    <a:gd name="connsiteX0" fmla="*/ 286828 w 1372739"/>
                    <a:gd name="connsiteY0" fmla="*/ 1188101 h 2513537"/>
                    <a:gd name="connsiteX1" fmla="*/ 1247386 w 1372739"/>
                    <a:gd name="connsiteY1" fmla="*/ 1688 h 2513537"/>
                    <a:gd name="connsiteX2" fmla="*/ 1059971 w 1372739"/>
                    <a:gd name="connsiteY2" fmla="*/ 1683401 h 2513537"/>
                    <a:gd name="connsiteX3" fmla="*/ 1372739 w 1372739"/>
                    <a:gd name="connsiteY3" fmla="*/ 2098469 h 2513537"/>
                    <a:gd name="connsiteX4" fmla="*/ 1059971 w 1372739"/>
                    <a:gd name="connsiteY4" fmla="*/ 2513537 h 2513537"/>
                    <a:gd name="connsiteX5" fmla="*/ 885100 w 1372739"/>
                    <a:gd name="connsiteY5" fmla="*/ 2442650 h 2513537"/>
                    <a:gd name="connsiteX6" fmla="*/ 863902 w 1372739"/>
                    <a:gd name="connsiteY6" fmla="*/ 2419440 h 2513537"/>
                    <a:gd name="connsiteX7" fmla="*/ 828286 w 1372739"/>
                    <a:gd name="connsiteY7" fmla="*/ 2442650 h 2513537"/>
                    <a:gd name="connsiteX8" fmla="*/ 534478 w 1372739"/>
                    <a:gd name="connsiteY8" fmla="*/ 2513537 h 2513537"/>
                    <a:gd name="connsiteX9" fmla="*/ 8985 w 1372739"/>
                    <a:gd name="connsiteY9" fmla="*/ 2098469 h 2513537"/>
                    <a:gd name="connsiteX10" fmla="*/ 286828 w 1372739"/>
                    <a:gd name="connsiteY10" fmla="*/ 1188101 h 2513537"/>
                    <a:gd name="connsiteX0" fmla="*/ 286828 w 1372897"/>
                    <a:gd name="connsiteY0" fmla="*/ 1188101 h 2513537"/>
                    <a:gd name="connsiteX1" fmla="*/ 1247386 w 1372897"/>
                    <a:gd name="connsiteY1" fmla="*/ 1688 h 2513537"/>
                    <a:gd name="connsiteX2" fmla="*/ 1104421 w 1372897"/>
                    <a:gd name="connsiteY2" fmla="*/ 1245251 h 2513537"/>
                    <a:gd name="connsiteX3" fmla="*/ 1372739 w 1372897"/>
                    <a:gd name="connsiteY3" fmla="*/ 2098469 h 2513537"/>
                    <a:gd name="connsiteX4" fmla="*/ 1059971 w 1372897"/>
                    <a:gd name="connsiteY4" fmla="*/ 2513537 h 2513537"/>
                    <a:gd name="connsiteX5" fmla="*/ 885100 w 1372897"/>
                    <a:gd name="connsiteY5" fmla="*/ 2442650 h 2513537"/>
                    <a:gd name="connsiteX6" fmla="*/ 863902 w 1372897"/>
                    <a:gd name="connsiteY6" fmla="*/ 2419440 h 2513537"/>
                    <a:gd name="connsiteX7" fmla="*/ 828286 w 1372897"/>
                    <a:gd name="connsiteY7" fmla="*/ 2442650 h 2513537"/>
                    <a:gd name="connsiteX8" fmla="*/ 534478 w 1372897"/>
                    <a:gd name="connsiteY8" fmla="*/ 2513537 h 2513537"/>
                    <a:gd name="connsiteX9" fmla="*/ 8985 w 1372897"/>
                    <a:gd name="connsiteY9" fmla="*/ 2098469 h 2513537"/>
                    <a:gd name="connsiteX10" fmla="*/ 286828 w 1372897"/>
                    <a:gd name="connsiteY10" fmla="*/ 1188101 h 2513537"/>
                    <a:gd name="connsiteX0" fmla="*/ 286828 w 1372901"/>
                    <a:gd name="connsiteY0" fmla="*/ 1188101 h 2513537"/>
                    <a:gd name="connsiteX1" fmla="*/ 1247386 w 1372901"/>
                    <a:gd name="connsiteY1" fmla="*/ 1688 h 2513537"/>
                    <a:gd name="connsiteX2" fmla="*/ 1104421 w 1372901"/>
                    <a:gd name="connsiteY2" fmla="*/ 1245251 h 2513537"/>
                    <a:gd name="connsiteX3" fmla="*/ 1372739 w 1372901"/>
                    <a:gd name="connsiteY3" fmla="*/ 2098469 h 2513537"/>
                    <a:gd name="connsiteX4" fmla="*/ 1059971 w 1372901"/>
                    <a:gd name="connsiteY4" fmla="*/ 2513537 h 2513537"/>
                    <a:gd name="connsiteX5" fmla="*/ 885100 w 1372901"/>
                    <a:gd name="connsiteY5" fmla="*/ 2442650 h 2513537"/>
                    <a:gd name="connsiteX6" fmla="*/ 863902 w 1372901"/>
                    <a:gd name="connsiteY6" fmla="*/ 2419440 h 2513537"/>
                    <a:gd name="connsiteX7" fmla="*/ 828286 w 1372901"/>
                    <a:gd name="connsiteY7" fmla="*/ 2442650 h 2513537"/>
                    <a:gd name="connsiteX8" fmla="*/ 534478 w 1372901"/>
                    <a:gd name="connsiteY8" fmla="*/ 2513537 h 2513537"/>
                    <a:gd name="connsiteX9" fmla="*/ 8985 w 1372901"/>
                    <a:gd name="connsiteY9" fmla="*/ 2098469 h 2513537"/>
                    <a:gd name="connsiteX10" fmla="*/ 286828 w 1372901"/>
                    <a:gd name="connsiteY10" fmla="*/ 1188101 h 2513537"/>
                    <a:gd name="connsiteX0" fmla="*/ 286828 w 1372901"/>
                    <a:gd name="connsiteY0" fmla="*/ 1188587 h 2514023"/>
                    <a:gd name="connsiteX1" fmla="*/ 1247386 w 1372901"/>
                    <a:gd name="connsiteY1" fmla="*/ 2174 h 2514023"/>
                    <a:gd name="connsiteX2" fmla="*/ 1104421 w 1372901"/>
                    <a:gd name="connsiteY2" fmla="*/ 1245737 h 2514023"/>
                    <a:gd name="connsiteX3" fmla="*/ 1372739 w 1372901"/>
                    <a:gd name="connsiteY3" fmla="*/ 2098955 h 2514023"/>
                    <a:gd name="connsiteX4" fmla="*/ 1059971 w 1372901"/>
                    <a:gd name="connsiteY4" fmla="*/ 2514023 h 2514023"/>
                    <a:gd name="connsiteX5" fmla="*/ 885100 w 1372901"/>
                    <a:gd name="connsiteY5" fmla="*/ 2443136 h 2514023"/>
                    <a:gd name="connsiteX6" fmla="*/ 863902 w 1372901"/>
                    <a:gd name="connsiteY6" fmla="*/ 2419926 h 2514023"/>
                    <a:gd name="connsiteX7" fmla="*/ 828286 w 1372901"/>
                    <a:gd name="connsiteY7" fmla="*/ 2443136 h 2514023"/>
                    <a:gd name="connsiteX8" fmla="*/ 534478 w 1372901"/>
                    <a:gd name="connsiteY8" fmla="*/ 2514023 h 2514023"/>
                    <a:gd name="connsiteX9" fmla="*/ 8985 w 1372901"/>
                    <a:gd name="connsiteY9" fmla="*/ 2098955 h 2514023"/>
                    <a:gd name="connsiteX10" fmla="*/ 286828 w 1372901"/>
                    <a:gd name="connsiteY10" fmla="*/ 1188587 h 2514023"/>
                    <a:gd name="connsiteX0" fmla="*/ 286828 w 1374263"/>
                    <a:gd name="connsiteY0" fmla="*/ 1186669 h 2512105"/>
                    <a:gd name="connsiteX1" fmla="*/ 1247386 w 1374263"/>
                    <a:gd name="connsiteY1" fmla="*/ 256 h 2512105"/>
                    <a:gd name="connsiteX2" fmla="*/ 1180621 w 1374263"/>
                    <a:gd name="connsiteY2" fmla="*/ 1288269 h 2512105"/>
                    <a:gd name="connsiteX3" fmla="*/ 1372739 w 1374263"/>
                    <a:gd name="connsiteY3" fmla="*/ 2097037 h 2512105"/>
                    <a:gd name="connsiteX4" fmla="*/ 1059971 w 1374263"/>
                    <a:gd name="connsiteY4" fmla="*/ 2512105 h 2512105"/>
                    <a:gd name="connsiteX5" fmla="*/ 885100 w 1374263"/>
                    <a:gd name="connsiteY5" fmla="*/ 2441218 h 2512105"/>
                    <a:gd name="connsiteX6" fmla="*/ 863902 w 1374263"/>
                    <a:gd name="connsiteY6" fmla="*/ 2418008 h 2512105"/>
                    <a:gd name="connsiteX7" fmla="*/ 828286 w 1374263"/>
                    <a:gd name="connsiteY7" fmla="*/ 2441218 h 2512105"/>
                    <a:gd name="connsiteX8" fmla="*/ 534478 w 1374263"/>
                    <a:gd name="connsiteY8" fmla="*/ 2512105 h 2512105"/>
                    <a:gd name="connsiteX9" fmla="*/ 8985 w 1374263"/>
                    <a:gd name="connsiteY9" fmla="*/ 2097037 h 2512105"/>
                    <a:gd name="connsiteX10" fmla="*/ 286828 w 1374263"/>
                    <a:gd name="connsiteY10" fmla="*/ 1186669 h 2512105"/>
                    <a:gd name="connsiteX0" fmla="*/ 286828 w 1374173"/>
                    <a:gd name="connsiteY0" fmla="*/ 1186669 h 2512105"/>
                    <a:gd name="connsiteX1" fmla="*/ 1247386 w 1374173"/>
                    <a:gd name="connsiteY1" fmla="*/ 256 h 2512105"/>
                    <a:gd name="connsiteX2" fmla="*/ 1180621 w 1374173"/>
                    <a:gd name="connsiteY2" fmla="*/ 1288269 h 2512105"/>
                    <a:gd name="connsiteX3" fmla="*/ 1372739 w 1374173"/>
                    <a:gd name="connsiteY3" fmla="*/ 2097037 h 2512105"/>
                    <a:gd name="connsiteX4" fmla="*/ 1059971 w 1374173"/>
                    <a:gd name="connsiteY4" fmla="*/ 2512105 h 2512105"/>
                    <a:gd name="connsiteX5" fmla="*/ 885100 w 1374173"/>
                    <a:gd name="connsiteY5" fmla="*/ 2441218 h 2512105"/>
                    <a:gd name="connsiteX6" fmla="*/ 863902 w 1374173"/>
                    <a:gd name="connsiteY6" fmla="*/ 2418008 h 2512105"/>
                    <a:gd name="connsiteX7" fmla="*/ 828286 w 1374173"/>
                    <a:gd name="connsiteY7" fmla="*/ 2441218 h 2512105"/>
                    <a:gd name="connsiteX8" fmla="*/ 534478 w 1374173"/>
                    <a:gd name="connsiteY8" fmla="*/ 2512105 h 2512105"/>
                    <a:gd name="connsiteX9" fmla="*/ 8985 w 1374173"/>
                    <a:gd name="connsiteY9" fmla="*/ 2097037 h 2512105"/>
                    <a:gd name="connsiteX10" fmla="*/ 286828 w 1374173"/>
                    <a:gd name="connsiteY10" fmla="*/ 1186669 h 2512105"/>
                    <a:gd name="connsiteX0" fmla="*/ 286828 w 1375902"/>
                    <a:gd name="connsiteY0" fmla="*/ 1186639 h 2512075"/>
                    <a:gd name="connsiteX1" fmla="*/ 1247386 w 1375902"/>
                    <a:gd name="connsiteY1" fmla="*/ 226 h 2512075"/>
                    <a:gd name="connsiteX2" fmla="*/ 1225071 w 1375902"/>
                    <a:gd name="connsiteY2" fmla="*/ 1281889 h 2512075"/>
                    <a:gd name="connsiteX3" fmla="*/ 1372739 w 1375902"/>
                    <a:gd name="connsiteY3" fmla="*/ 2097007 h 2512075"/>
                    <a:gd name="connsiteX4" fmla="*/ 1059971 w 1375902"/>
                    <a:gd name="connsiteY4" fmla="*/ 2512075 h 2512075"/>
                    <a:gd name="connsiteX5" fmla="*/ 885100 w 1375902"/>
                    <a:gd name="connsiteY5" fmla="*/ 2441188 h 2512075"/>
                    <a:gd name="connsiteX6" fmla="*/ 863902 w 1375902"/>
                    <a:gd name="connsiteY6" fmla="*/ 2417978 h 2512075"/>
                    <a:gd name="connsiteX7" fmla="*/ 828286 w 1375902"/>
                    <a:gd name="connsiteY7" fmla="*/ 2441188 h 2512075"/>
                    <a:gd name="connsiteX8" fmla="*/ 534478 w 1375902"/>
                    <a:gd name="connsiteY8" fmla="*/ 2512075 h 2512075"/>
                    <a:gd name="connsiteX9" fmla="*/ 8985 w 1375902"/>
                    <a:gd name="connsiteY9" fmla="*/ 2097007 h 2512075"/>
                    <a:gd name="connsiteX10" fmla="*/ 286828 w 1375902"/>
                    <a:gd name="connsiteY10" fmla="*/ 1186639 h 2512075"/>
                    <a:gd name="connsiteX0" fmla="*/ 286828 w 1376402"/>
                    <a:gd name="connsiteY0" fmla="*/ 1186639 h 2512075"/>
                    <a:gd name="connsiteX1" fmla="*/ 1247386 w 1376402"/>
                    <a:gd name="connsiteY1" fmla="*/ 226 h 2512075"/>
                    <a:gd name="connsiteX2" fmla="*/ 1225071 w 1376402"/>
                    <a:gd name="connsiteY2" fmla="*/ 1281889 h 2512075"/>
                    <a:gd name="connsiteX3" fmla="*/ 1372739 w 1376402"/>
                    <a:gd name="connsiteY3" fmla="*/ 2097007 h 2512075"/>
                    <a:gd name="connsiteX4" fmla="*/ 1059971 w 1376402"/>
                    <a:gd name="connsiteY4" fmla="*/ 2512075 h 2512075"/>
                    <a:gd name="connsiteX5" fmla="*/ 885100 w 1376402"/>
                    <a:gd name="connsiteY5" fmla="*/ 2441188 h 2512075"/>
                    <a:gd name="connsiteX6" fmla="*/ 863902 w 1376402"/>
                    <a:gd name="connsiteY6" fmla="*/ 2417978 h 2512075"/>
                    <a:gd name="connsiteX7" fmla="*/ 828286 w 1376402"/>
                    <a:gd name="connsiteY7" fmla="*/ 2441188 h 2512075"/>
                    <a:gd name="connsiteX8" fmla="*/ 534478 w 1376402"/>
                    <a:gd name="connsiteY8" fmla="*/ 2512075 h 2512075"/>
                    <a:gd name="connsiteX9" fmla="*/ 8985 w 1376402"/>
                    <a:gd name="connsiteY9" fmla="*/ 2097007 h 2512075"/>
                    <a:gd name="connsiteX10" fmla="*/ 286828 w 1376402"/>
                    <a:gd name="connsiteY10" fmla="*/ 1186639 h 2512075"/>
                    <a:gd name="connsiteX0" fmla="*/ 286828 w 1373265"/>
                    <a:gd name="connsiteY0" fmla="*/ 1186639 h 2512075"/>
                    <a:gd name="connsiteX1" fmla="*/ 1247386 w 1373265"/>
                    <a:gd name="connsiteY1" fmla="*/ 226 h 2512075"/>
                    <a:gd name="connsiteX2" fmla="*/ 1225071 w 1373265"/>
                    <a:gd name="connsiteY2" fmla="*/ 1281889 h 2512075"/>
                    <a:gd name="connsiteX3" fmla="*/ 1372739 w 1373265"/>
                    <a:gd name="connsiteY3" fmla="*/ 2097007 h 2512075"/>
                    <a:gd name="connsiteX4" fmla="*/ 1059971 w 1373265"/>
                    <a:gd name="connsiteY4" fmla="*/ 2512075 h 2512075"/>
                    <a:gd name="connsiteX5" fmla="*/ 885100 w 1373265"/>
                    <a:gd name="connsiteY5" fmla="*/ 2441188 h 2512075"/>
                    <a:gd name="connsiteX6" fmla="*/ 863902 w 1373265"/>
                    <a:gd name="connsiteY6" fmla="*/ 2417978 h 2512075"/>
                    <a:gd name="connsiteX7" fmla="*/ 828286 w 1373265"/>
                    <a:gd name="connsiteY7" fmla="*/ 2441188 h 2512075"/>
                    <a:gd name="connsiteX8" fmla="*/ 534478 w 1373265"/>
                    <a:gd name="connsiteY8" fmla="*/ 2512075 h 2512075"/>
                    <a:gd name="connsiteX9" fmla="*/ 8985 w 1373265"/>
                    <a:gd name="connsiteY9" fmla="*/ 2097007 h 2512075"/>
                    <a:gd name="connsiteX10" fmla="*/ 286828 w 1373265"/>
                    <a:gd name="connsiteY10" fmla="*/ 1186639 h 2512075"/>
                    <a:gd name="connsiteX0" fmla="*/ 286839 w 1373276"/>
                    <a:gd name="connsiteY0" fmla="*/ 1313607 h 2639043"/>
                    <a:gd name="connsiteX1" fmla="*/ 1310897 w 1373276"/>
                    <a:gd name="connsiteY1" fmla="*/ 194 h 2639043"/>
                    <a:gd name="connsiteX2" fmla="*/ 1225082 w 1373276"/>
                    <a:gd name="connsiteY2" fmla="*/ 1408857 h 2639043"/>
                    <a:gd name="connsiteX3" fmla="*/ 1372750 w 1373276"/>
                    <a:gd name="connsiteY3" fmla="*/ 2223975 h 2639043"/>
                    <a:gd name="connsiteX4" fmla="*/ 1059982 w 1373276"/>
                    <a:gd name="connsiteY4" fmla="*/ 2639043 h 2639043"/>
                    <a:gd name="connsiteX5" fmla="*/ 885111 w 1373276"/>
                    <a:gd name="connsiteY5" fmla="*/ 2568156 h 2639043"/>
                    <a:gd name="connsiteX6" fmla="*/ 863913 w 1373276"/>
                    <a:gd name="connsiteY6" fmla="*/ 2544946 h 2639043"/>
                    <a:gd name="connsiteX7" fmla="*/ 828297 w 1373276"/>
                    <a:gd name="connsiteY7" fmla="*/ 2568156 h 2639043"/>
                    <a:gd name="connsiteX8" fmla="*/ 534489 w 1373276"/>
                    <a:gd name="connsiteY8" fmla="*/ 2639043 h 2639043"/>
                    <a:gd name="connsiteX9" fmla="*/ 8996 w 1373276"/>
                    <a:gd name="connsiteY9" fmla="*/ 2223975 h 2639043"/>
                    <a:gd name="connsiteX10" fmla="*/ 286839 w 1373276"/>
                    <a:gd name="connsiteY10" fmla="*/ 1313607 h 2639043"/>
                    <a:gd name="connsiteX0" fmla="*/ 270129 w 1375616"/>
                    <a:gd name="connsiteY0" fmla="*/ 1300965 h 2639101"/>
                    <a:gd name="connsiteX1" fmla="*/ 1313237 w 1375616"/>
                    <a:gd name="connsiteY1" fmla="*/ 252 h 2639101"/>
                    <a:gd name="connsiteX2" fmla="*/ 1227422 w 1375616"/>
                    <a:gd name="connsiteY2" fmla="*/ 1408915 h 2639101"/>
                    <a:gd name="connsiteX3" fmla="*/ 1375090 w 1375616"/>
                    <a:gd name="connsiteY3" fmla="*/ 2224033 h 2639101"/>
                    <a:gd name="connsiteX4" fmla="*/ 1062322 w 1375616"/>
                    <a:gd name="connsiteY4" fmla="*/ 2639101 h 2639101"/>
                    <a:gd name="connsiteX5" fmla="*/ 887451 w 1375616"/>
                    <a:gd name="connsiteY5" fmla="*/ 2568214 h 2639101"/>
                    <a:gd name="connsiteX6" fmla="*/ 866253 w 1375616"/>
                    <a:gd name="connsiteY6" fmla="*/ 2545004 h 2639101"/>
                    <a:gd name="connsiteX7" fmla="*/ 830637 w 1375616"/>
                    <a:gd name="connsiteY7" fmla="*/ 2568214 h 2639101"/>
                    <a:gd name="connsiteX8" fmla="*/ 536829 w 1375616"/>
                    <a:gd name="connsiteY8" fmla="*/ 2639101 h 2639101"/>
                    <a:gd name="connsiteX9" fmla="*/ 11336 w 1375616"/>
                    <a:gd name="connsiteY9" fmla="*/ 2224033 h 2639101"/>
                    <a:gd name="connsiteX10" fmla="*/ 270129 w 1375616"/>
                    <a:gd name="connsiteY10" fmla="*/ 1300965 h 2639101"/>
                    <a:gd name="connsiteX0" fmla="*/ 271106 w 1376593"/>
                    <a:gd name="connsiteY0" fmla="*/ 1300983 h 2639119"/>
                    <a:gd name="connsiteX1" fmla="*/ 1314214 w 1376593"/>
                    <a:gd name="connsiteY1" fmla="*/ 270 h 2639119"/>
                    <a:gd name="connsiteX2" fmla="*/ 1228399 w 1376593"/>
                    <a:gd name="connsiteY2" fmla="*/ 1408933 h 2639119"/>
                    <a:gd name="connsiteX3" fmla="*/ 1376067 w 1376593"/>
                    <a:gd name="connsiteY3" fmla="*/ 2224051 h 2639119"/>
                    <a:gd name="connsiteX4" fmla="*/ 1063299 w 1376593"/>
                    <a:gd name="connsiteY4" fmla="*/ 2639119 h 2639119"/>
                    <a:gd name="connsiteX5" fmla="*/ 888428 w 1376593"/>
                    <a:gd name="connsiteY5" fmla="*/ 2568232 h 2639119"/>
                    <a:gd name="connsiteX6" fmla="*/ 867230 w 1376593"/>
                    <a:gd name="connsiteY6" fmla="*/ 2545022 h 2639119"/>
                    <a:gd name="connsiteX7" fmla="*/ 831614 w 1376593"/>
                    <a:gd name="connsiteY7" fmla="*/ 2568232 h 2639119"/>
                    <a:gd name="connsiteX8" fmla="*/ 537806 w 1376593"/>
                    <a:gd name="connsiteY8" fmla="*/ 2639119 h 2639119"/>
                    <a:gd name="connsiteX9" fmla="*/ 12313 w 1376593"/>
                    <a:gd name="connsiteY9" fmla="*/ 2224051 h 2639119"/>
                    <a:gd name="connsiteX10" fmla="*/ 271106 w 1376593"/>
                    <a:gd name="connsiteY10" fmla="*/ 1300983 h 2639119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1376593" h="2639119">
                      <a:moveTo>
                        <a:pt x="271106" y="1300983"/>
                      </a:moveTo>
                      <a:cubicBezTo>
                        <a:pt x="500789" y="866853"/>
                        <a:pt x="1154665" y="-17722"/>
                        <a:pt x="1314214" y="270"/>
                      </a:cubicBezTo>
                      <a:cubicBezTo>
                        <a:pt x="1473763" y="18262"/>
                        <a:pt x="1218090" y="1038303"/>
                        <a:pt x="1228399" y="1408933"/>
                      </a:cubicBezTo>
                      <a:cubicBezTo>
                        <a:pt x="1238708" y="1779563"/>
                        <a:pt x="1365484" y="1999970"/>
                        <a:pt x="1376067" y="2224051"/>
                      </a:cubicBezTo>
                      <a:cubicBezTo>
                        <a:pt x="1386650" y="2448132"/>
                        <a:pt x="1236036" y="2639119"/>
                        <a:pt x="1063299" y="2639119"/>
                      </a:cubicBezTo>
                      <a:cubicBezTo>
                        <a:pt x="998523" y="2639119"/>
                        <a:pt x="938346" y="2612987"/>
                        <a:pt x="888428" y="2568232"/>
                      </a:cubicBezTo>
                      <a:lnTo>
                        <a:pt x="867230" y="2545022"/>
                      </a:lnTo>
                      <a:lnTo>
                        <a:pt x="831614" y="2568232"/>
                      </a:lnTo>
                      <a:cubicBezTo>
                        <a:pt x="747745" y="2612987"/>
                        <a:pt x="646639" y="2639119"/>
                        <a:pt x="537806" y="2639119"/>
                      </a:cubicBezTo>
                      <a:cubicBezTo>
                        <a:pt x="247584" y="2639119"/>
                        <a:pt x="56763" y="2447074"/>
                        <a:pt x="12313" y="2224051"/>
                      </a:cubicBezTo>
                      <a:cubicBezTo>
                        <a:pt x="-32137" y="2001028"/>
                        <a:pt x="41423" y="1735113"/>
                        <a:pt x="271106" y="1300983"/>
                      </a:cubicBezTo>
                      <a:close/>
                    </a:path>
                  </a:pathLst>
                </a:custGeom>
                <a:solidFill>
                  <a:srgbClr val="DEEBF7">
                    <a:alpha val="50196"/>
                  </a:srgbClr>
                </a:solidFill>
                <a:ln w="6350" cap="flat" cmpd="sng" algn="ctr">
                  <a:solidFill>
                    <a:srgbClr val="00B0F0">
                      <a:alpha val="50000"/>
                    </a:srgbClr>
                  </a:solidFill>
                  <a:prstDash val="solid"/>
                  <a:miter lim="800000"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  <p:sp>
              <p:nvSpPr>
                <p:cNvPr id="358" name="星: 12 pt 357">
                  <a:extLst>
                    <a:ext uri="{FF2B5EF4-FFF2-40B4-BE49-F238E27FC236}">
                      <a16:creationId xmlns:a16="http://schemas.microsoft.com/office/drawing/2014/main" id="{5F666B34-713A-41C3-AC8C-4D29D5562F82}"/>
                    </a:ext>
                  </a:extLst>
                </p:cNvPr>
                <p:cNvSpPr/>
                <p:nvPr/>
              </p:nvSpPr>
              <p:spPr>
                <a:xfrm>
                  <a:off x="3560408" y="1606243"/>
                  <a:ext cx="866812" cy="480308"/>
                </a:xfrm>
                <a:prstGeom prst="star12">
                  <a:avLst>
                    <a:gd name="adj" fmla="val 44079"/>
                  </a:avLst>
                </a:prstGeom>
                <a:solidFill>
                  <a:srgbClr val="FFC000">
                    <a:lumMod val="40000"/>
                    <a:lumOff val="60000"/>
                  </a:srgbClr>
                </a:solidFill>
                <a:ln w="635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  <p:sp>
              <p:nvSpPr>
                <p:cNvPr id="359" name="楕円 358">
                  <a:extLst>
                    <a:ext uri="{FF2B5EF4-FFF2-40B4-BE49-F238E27FC236}">
                      <a16:creationId xmlns:a16="http://schemas.microsoft.com/office/drawing/2014/main" id="{C5CC8211-C6D8-4FF8-B134-DA9DA1976DF1}"/>
                    </a:ext>
                  </a:extLst>
                </p:cNvPr>
                <p:cNvSpPr/>
                <p:nvPr/>
              </p:nvSpPr>
              <p:spPr>
                <a:xfrm>
                  <a:off x="3496094" y="965600"/>
                  <a:ext cx="974785" cy="974785"/>
                </a:xfrm>
                <a:prstGeom prst="ellipse">
                  <a:avLst/>
                </a:prstGeom>
                <a:solidFill>
                  <a:srgbClr val="FFC000"/>
                </a:solidFill>
                <a:ln w="635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  <p:sp>
              <p:nvSpPr>
                <p:cNvPr id="360" name="楕円 359">
                  <a:extLst>
                    <a:ext uri="{FF2B5EF4-FFF2-40B4-BE49-F238E27FC236}">
                      <a16:creationId xmlns:a16="http://schemas.microsoft.com/office/drawing/2014/main" id="{BC01822A-22FD-485D-9356-D077CE6199F5}"/>
                    </a:ext>
                  </a:extLst>
                </p:cNvPr>
                <p:cNvSpPr/>
                <p:nvPr/>
              </p:nvSpPr>
              <p:spPr>
                <a:xfrm rot="18900000" flipH="1">
                  <a:off x="3992728" y="1017628"/>
                  <a:ext cx="261578" cy="371897"/>
                </a:xfrm>
                <a:prstGeom prst="ellipse">
                  <a:avLst/>
                </a:prstGeom>
                <a:solidFill>
                  <a:sysClr val="windowText" lastClr="000000"/>
                </a:solidFill>
                <a:ln w="635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  <p:sp>
              <p:nvSpPr>
                <p:cNvPr id="361" name="フリーフォーム: 図形 360">
                  <a:extLst>
                    <a:ext uri="{FF2B5EF4-FFF2-40B4-BE49-F238E27FC236}">
                      <a16:creationId xmlns:a16="http://schemas.microsoft.com/office/drawing/2014/main" id="{29D20F93-67CC-427F-8E9D-37EDB269A9CC}"/>
                    </a:ext>
                  </a:extLst>
                </p:cNvPr>
                <p:cNvSpPr/>
                <p:nvPr/>
              </p:nvSpPr>
              <p:spPr>
                <a:xfrm rot="3461253" flipH="1">
                  <a:off x="4424900" y="1327618"/>
                  <a:ext cx="662413" cy="452013"/>
                </a:xfrm>
                <a:custGeom>
                  <a:avLst/>
                  <a:gdLst>
                    <a:gd name="connsiteX0" fmla="*/ 71597 w 662413"/>
                    <a:gd name="connsiteY0" fmla="*/ 5872 h 452013"/>
                    <a:gd name="connsiteX1" fmla="*/ 117227 w 662413"/>
                    <a:gd name="connsiteY1" fmla="*/ 0 h 452013"/>
                    <a:gd name="connsiteX2" fmla="*/ 225242 w 662413"/>
                    <a:gd name="connsiteY2" fmla="*/ 45634 h 452013"/>
                    <a:gd name="connsiteX3" fmla="*/ 226939 w 662413"/>
                    <a:gd name="connsiteY3" fmla="*/ 50994 h 452013"/>
                    <a:gd name="connsiteX4" fmla="*/ 292718 w 662413"/>
                    <a:gd name="connsiteY4" fmla="*/ 60237 h 452013"/>
                    <a:gd name="connsiteX5" fmla="*/ 662413 w 662413"/>
                    <a:gd name="connsiteY5" fmla="*/ 441303 h 452013"/>
                    <a:gd name="connsiteX6" fmla="*/ 608000 w 662413"/>
                    <a:gd name="connsiteY6" fmla="*/ 452013 h 452013"/>
                    <a:gd name="connsiteX7" fmla="*/ 280370 w 662413"/>
                    <a:gd name="connsiteY7" fmla="*/ 114305 h 452013"/>
                    <a:gd name="connsiteX8" fmla="*/ 222703 w 662413"/>
                    <a:gd name="connsiteY8" fmla="*/ 106201 h 452013"/>
                    <a:gd name="connsiteX9" fmla="*/ 200119 w 662413"/>
                    <a:gd name="connsiteY9" fmla="*/ 127552 h 452013"/>
                    <a:gd name="connsiteX10" fmla="*/ 117227 w 662413"/>
                    <a:gd name="connsiteY10" fmla="*/ 149436 h 452013"/>
                    <a:gd name="connsiteX11" fmla="*/ 0 w 662413"/>
                    <a:gd name="connsiteY11" fmla="*/ 74718 h 452013"/>
                    <a:gd name="connsiteX12" fmla="*/ 71597 w 662413"/>
                    <a:gd name="connsiteY12" fmla="*/ 5872 h 452013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</a:cxnLst>
                  <a:rect l="l" t="t" r="r" b="b"/>
                  <a:pathLst>
                    <a:path w="662413" h="452013">
                      <a:moveTo>
                        <a:pt x="71597" y="5872"/>
                      </a:moveTo>
                      <a:cubicBezTo>
                        <a:pt x="85622" y="2091"/>
                        <a:pt x="101041" y="0"/>
                        <a:pt x="117227" y="0"/>
                      </a:cubicBezTo>
                      <a:cubicBezTo>
                        <a:pt x="165784" y="0"/>
                        <a:pt x="207446" y="18817"/>
                        <a:pt x="225242" y="45634"/>
                      </a:cubicBezTo>
                      <a:lnTo>
                        <a:pt x="226939" y="50994"/>
                      </a:lnTo>
                      <a:lnTo>
                        <a:pt x="292718" y="60237"/>
                      </a:lnTo>
                      <a:cubicBezTo>
                        <a:pt x="477861" y="102434"/>
                        <a:pt x="624770" y="250055"/>
                        <a:pt x="662413" y="441303"/>
                      </a:cubicBezTo>
                      <a:lnTo>
                        <a:pt x="608000" y="452013"/>
                      </a:lnTo>
                      <a:cubicBezTo>
                        <a:pt x="574641" y="282524"/>
                        <a:pt x="444447" y="151700"/>
                        <a:pt x="280370" y="114305"/>
                      </a:cubicBezTo>
                      <a:lnTo>
                        <a:pt x="222703" y="106201"/>
                      </a:lnTo>
                      <a:lnTo>
                        <a:pt x="200119" y="127552"/>
                      </a:lnTo>
                      <a:cubicBezTo>
                        <a:pt x="178905" y="141073"/>
                        <a:pt x="149599" y="149436"/>
                        <a:pt x="117227" y="149436"/>
                      </a:cubicBezTo>
                      <a:cubicBezTo>
                        <a:pt x="52484" y="149436"/>
                        <a:pt x="0" y="115984"/>
                        <a:pt x="0" y="74718"/>
                      </a:cubicBezTo>
                      <a:cubicBezTo>
                        <a:pt x="0" y="43769"/>
                        <a:pt x="29522" y="17214"/>
                        <a:pt x="71597" y="5872"/>
                      </a:cubicBezTo>
                      <a:close/>
                    </a:path>
                  </a:pathLst>
                </a:custGeom>
                <a:grpFill/>
                <a:ln w="635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</p:grpSp>
          <p:grpSp>
            <p:nvGrpSpPr>
              <p:cNvPr id="346" name="グループ化 345">
                <a:extLst>
                  <a:ext uri="{FF2B5EF4-FFF2-40B4-BE49-F238E27FC236}">
                    <a16:creationId xmlns:a16="http://schemas.microsoft.com/office/drawing/2014/main" id="{1A2E7AED-4214-464A-A70E-27B5E61A9170}"/>
                  </a:ext>
                </a:extLst>
              </p:cNvPr>
              <p:cNvGrpSpPr/>
              <p:nvPr/>
            </p:nvGrpSpPr>
            <p:grpSpPr>
              <a:xfrm rot="900000">
                <a:off x="1043276" y="2363035"/>
                <a:ext cx="569991" cy="441669"/>
                <a:chOff x="1056449" y="2819921"/>
                <a:chExt cx="569991" cy="441669"/>
              </a:xfrm>
            </p:grpSpPr>
            <p:sp>
              <p:nvSpPr>
                <p:cNvPr id="347" name="フリーフォーム: 図形 346">
                  <a:extLst>
                    <a:ext uri="{FF2B5EF4-FFF2-40B4-BE49-F238E27FC236}">
                      <a16:creationId xmlns:a16="http://schemas.microsoft.com/office/drawing/2014/main" id="{0E607416-3641-4758-8EDC-FD4EAF4FB8EF}"/>
                    </a:ext>
                  </a:extLst>
                </p:cNvPr>
                <p:cNvSpPr/>
                <p:nvPr/>
              </p:nvSpPr>
              <p:spPr>
                <a:xfrm rot="16200000">
                  <a:off x="1120610" y="2755760"/>
                  <a:ext cx="441669" cy="569991"/>
                </a:xfrm>
                <a:custGeom>
                  <a:avLst/>
                  <a:gdLst>
                    <a:gd name="connsiteX0" fmla="*/ 468343 w 936686"/>
                    <a:gd name="connsiteY0" fmla="*/ 0 h 1220480"/>
                    <a:gd name="connsiteX1" fmla="*/ 799512 w 936686"/>
                    <a:gd name="connsiteY1" fmla="*/ 137174 h 1220480"/>
                    <a:gd name="connsiteX2" fmla="*/ 799512 w 936686"/>
                    <a:gd name="connsiteY2" fmla="*/ 799512 h 1220480"/>
                    <a:gd name="connsiteX3" fmla="*/ 468343 w 936686"/>
                    <a:gd name="connsiteY3" fmla="*/ 1220480 h 1220480"/>
                    <a:gd name="connsiteX4" fmla="*/ 137174 w 936686"/>
                    <a:gd name="connsiteY4" fmla="*/ 799512 h 1220480"/>
                    <a:gd name="connsiteX5" fmla="*/ 137174 w 936686"/>
                    <a:gd name="connsiteY5" fmla="*/ 137174 h 1220480"/>
                    <a:gd name="connsiteX6" fmla="*/ 468343 w 936686"/>
                    <a:gd name="connsiteY6" fmla="*/ 0 h 122048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</a:cxnLst>
                  <a:rect l="l" t="t" r="r" b="b"/>
                  <a:pathLst>
                    <a:path w="936686" h="1220480">
                      <a:moveTo>
                        <a:pt x="468343" y="0"/>
                      </a:moveTo>
                      <a:cubicBezTo>
                        <a:pt x="588203" y="0"/>
                        <a:pt x="708062" y="45725"/>
                        <a:pt x="799512" y="137174"/>
                      </a:cubicBezTo>
                      <a:cubicBezTo>
                        <a:pt x="982411" y="320074"/>
                        <a:pt x="982411" y="616612"/>
                        <a:pt x="799512" y="799512"/>
                      </a:cubicBezTo>
                      <a:cubicBezTo>
                        <a:pt x="674156" y="924868"/>
                        <a:pt x="563767" y="1065190"/>
                        <a:pt x="468343" y="1220480"/>
                      </a:cubicBezTo>
                      <a:cubicBezTo>
                        <a:pt x="372920" y="1065190"/>
                        <a:pt x="262530" y="924868"/>
                        <a:pt x="137174" y="799512"/>
                      </a:cubicBezTo>
                      <a:cubicBezTo>
                        <a:pt x="-45725" y="616612"/>
                        <a:pt x="-45725" y="320074"/>
                        <a:pt x="137174" y="137174"/>
                      </a:cubicBezTo>
                      <a:cubicBezTo>
                        <a:pt x="228624" y="45725"/>
                        <a:pt x="348484" y="0"/>
                        <a:pt x="468343" y="0"/>
                      </a:cubicBezTo>
                      <a:close/>
                    </a:path>
                  </a:pathLst>
                </a:custGeom>
                <a:solidFill>
                  <a:srgbClr val="FFC000"/>
                </a:solidFill>
                <a:ln w="635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  <p:sp>
              <p:nvSpPr>
                <p:cNvPr id="348" name="フリーフォーム: 図形 347">
                  <a:extLst>
                    <a:ext uri="{FF2B5EF4-FFF2-40B4-BE49-F238E27FC236}">
                      <a16:creationId xmlns:a16="http://schemas.microsoft.com/office/drawing/2014/main" id="{7426FDC0-03FB-48B5-943A-F887FA368834}"/>
                    </a:ext>
                  </a:extLst>
                </p:cNvPr>
                <p:cNvSpPr/>
                <p:nvPr/>
              </p:nvSpPr>
              <p:spPr>
                <a:xfrm rot="16200000">
                  <a:off x="1000581" y="2956620"/>
                  <a:ext cx="439407" cy="168271"/>
                </a:xfrm>
                <a:custGeom>
                  <a:avLst/>
                  <a:gdLst>
                    <a:gd name="connsiteX0" fmla="*/ 120534 w 1045603"/>
                    <a:gd name="connsiteY0" fmla="*/ 0 h 400414"/>
                    <a:gd name="connsiteX1" fmla="*/ 274783 w 1045603"/>
                    <a:gd name="connsiteY1" fmla="*/ 23103 h 400414"/>
                    <a:gd name="connsiteX2" fmla="*/ 522801 w 1045603"/>
                    <a:gd name="connsiteY2" fmla="*/ 35289 h 400414"/>
                    <a:gd name="connsiteX3" fmla="*/ 770819 w 1045603"/>
                    <a:gd name="connsiteY3" fmla="*/ 23103 h 400414"/>
                    <a:gd name="connsiteX4" fmla="*/ 925068 w 1045603"/>
                    <a:gd name="connsiteY4" fmla="*/ 0 h 400414"/>
                    <a:gd name="connsiteX5" fmla="*/ 961718 w 1045603"/>
                    <a:gd name="connsiteY5" fmla="*/ 44439 h 400414"/>
                    <a:gd name="connsiteX6" fmla="*/ 1038675 w 1045603"/>
                    <a:gd name="connsiteY6" fmla="*/ 231415 h 400414"/>
                    <a:gd name="connsiteX7" fmla="*/ 1045603 w 1045603"/>
                    <a:gd name="connsiteY7" fmla="*/ 303009 h 400414"/>
                    <a:gd name="connsiteX8" fmla="*/ 1039410 w 1045603"/>
                    <a:gd name="connsiteY8" fmla="*/ 306064 h 400414"/>
                    <a:gd name="connsiteX9" fmla="*/ 522801 w 1045603"/>
                    <a:gd name="connsiteY9" fmla="*/ 400414 h 400414"/>
                    <a:gd name="connsiteX10" fmla="*/ 6192 w 1045603"/>
                    <a:gd name="connsiteY10" fmla="*/ 306064 h 400414"/>
                    <a:gd name="connsiteX11" fmla="*/ 0 w 1045603"/>
                    <a:gd name="connsiteY11" fmla="*/ 303009 h 400414"/>
                    <a:gd name="connsiteX12" fmla="*/ 6928 w 1045603"/>
                    <a:gd name="connsiteY12" fmla="*/ 231415 h 400414"/>
                    <a:gd name="connsiteX13" fmla="*/ 83884 w 1045603"/>
                    <a:gd name="connsiteY13" fmla="*/ 44439 h 400414"/>
                    <a:gd name="connsiteX14" fmla="*/ 120534 w 1045603"/>
                    <a:gd name="connsiteY14" fmla="*/ 0 h 40041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</a:cxnLst>
                  <a:rect l="l" t="t" r="r" b="b"/>
                  <a:pathLst>
                    <a:path w="1045603" h="400414">
                      <a:moveTo>
                        <a:pt x="120534" y="0"/>
                      </a:moveTo>
                      <a:lnTo>
                        <a:pt x="274783" y="23103"/>
                      </a:lnTo>
                      <a:cubicBezTo>
                        <a:pt x="356350" y="31174"/>
                        <a:pt x="439285" y="35289"/>
                        <a:pt x="522801" y="35289"/>
                      </a:cubicBezTo>
                      <a:cubicBezTo>
                        <a:pt x="606318" y="35289"/>
                        <a:pt x="689252" y="31174"/>
                        <a:pt x="770819" y="23103"/>
                      </a:cubicBezTo>
                      <a:lnTo>
                        <a:pt x="925068" y="0"/>
                      </a:lnTo>
                      <a:lnTo>
                        <a:pt x="961718" y="44439"/>
                      </a:lnTo>
                      <a:cubicBezTo>
                        <a:pt x="1000197" y="102160"/>
                        <a:pt x="1025849" y="165801"/>
                        <a:pt x="1038675" y="231415"/>
                      </a:cubicBezTo>
                      <a:lnTo>
                        <a:pt x="1045603" y="303009"/>
                      </a:lnTo>
                      <a:lnTo>
                        <a:pt x="1039410" y="306064"/>
                      </a:lnTo>
                      <a:cubicBezTo>
                        <a:pt x="891941" y="365632"/>
                        <a:pt x="714165" y="400414"/>
                        <a:pt x="522801" y="400414"/>
                      </a:cubicBezTo>
                      <a:cubicBezTo>
                        <a:pt x="331438" y="400414"/>
                        <a:pt x="153661" y="365632"/>
                        <a:pt x="6192" y="306064"/>
                      </a:cubicBezTo>
                      <a:lnTo>
                        <a:pt x="0" y="303009"/>
                      </a:lnTo>
                      <a:lnTo>
                        <a:pt x="6928" y="231415"/>
                      </a:lnTo>
                      <a:cubicBezTo>
                        <a:pt x="19754" y="165801"/>
                        <a:pt x="45406" y="102160"/>
                        <a:pt x="83884" y="44439"/>
                      </a:cubicBezTo>
                      <a:lnTo>
                        <a:pt x="120534" y="0"/>
                      </a:lnTo>
                      <a:close/>
                    </a:path>
                  </a:pathLst>
                </a:custGeom>
                <a:solidFill>
                  <a:sysClr val="windowText" lastClr="000000"/>
                </a:solidFill>
                <a:ln w="635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  <p:sp>
              <p:nvSpPr>
                <p:cNvPr id="349" name="フリーフォーム: 図形 348">
                  <a:extLst>
                    <a:ext uri="{FF2B5EF4-FFF2-40B4-BE49-F238E27FC236}">
                      <a16:creationId xmlns:a16="http://schemas.microsoft.com/office/drawing/2014/main" id="{188A1EBD-AAFF-4E83-9FCA-F692C78004A4}"/>
                    </a:ext>
                  </a:extLst>
                </p:cNvPr>
                <p:cNvSpPr/>
                <p:nvPr/>
              </p:nvSpPr>
              <p:spPr>
                <a:xfrm rot="16200000">
                  <a:off x="1213382" y="2953166"/>
                  <a:ext cx="421777" cy="175178"/>
                </a:xfrm>
                <a:custGeom>
                  <a:avLst/>
                  <a:gdLst>
                    <a:gd name="connsiteX0" fmla="*/ 1003651 w 1003651"/>
                    <a:gd name="connsiteY0" fmla="*/ 0 h 416851"/>
                    <a:gd name="connsiteX1" fmla="*/ 988840 w 1003651"/>
                    <a:gd name="connsiteY1" fmla="*/ 49499 h 416851"/>
                    <a:gd name="connsiteX2" fmla="*/ 873405 w 1003651"/>
                    <a:gd name="connsiteY2" fmla="*/ 221676 h 416851"/>
                    <a:gd name="connsiteX3" fmla="*/ 712709 w 1003651"/>
                    <a:gd name="connsiteY3" fmla="*/ 401049 h 416851"/>
                    <a:gd name="connsiteX4" fmla="*/ 688040 w 1003651"/>
                    <a:gd name="connsiteY4" fmla="*/ 405627 h 416851"/>
                    <a:gd name="connsiteX5" fmla="*/ 501825 w 1003651"/>
                    <a:gd name="connsiteY5" fmla="*/ 416851 h 416851"/>
                    <a:gd name="connsiteX6" fmla="*/ 315610 w 1003651"/>
                    <a:gd name="connsiteY6" fmla="*/ 405627 h 416851"/>
                    <a:gd name="connsiteX7" fmla="*/ 290943 w 1003651"/>
                    <a:gd name="connsiteY7" fmla="*/ 401049 h 416851"/>
                    <a:gd name="connsiteX8" fmla="*/ 130245 w 1003651"/>
                    <a:gd name="connsiteY8" fmla="*/ 221676 h 416851"/>
                    <a:gd name="connsiteX9" fmla="*/ 14810 w 1003651"/>
                    <a:gd name="connsiteY9" fmla="*/ 49499 h 416851"/>
                    <a:gd name="connsiteX10" fmla="*/ 0 w 1003651"/>
                    <a:gd name="connsiteY10" fmla="*/ 0 h 416851"/>
                    <a:gd name="connsiteX11" fmla="*/ 13996 w 1003651"/>
                    <a:gd name="connsiteY11" fmla="*/ 3621 h 416851"/>
                    <a:gd name="connsiteX12" fmla="*/ 501825 w 1003651"/>
                    <a:gd name="connsiteY12" fmla="*/ 51726 h 416851"/>
                    <a:gd name="connsiteX13" fmla="*/ 989654 w 1003651"/>
                    <a:gd name="connsiteY13" fmla="*/ 3621 h 416851"/>
                    <a:gd name="connsiteX14" fmla="*/ 1003651 w 1003651"/>
                    <a:gd name="connsiteY14" fmla="*/ 0 h 41685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</a:cxnLst>
                  <a:rect l="l" t="t" r="r" b="b"/>
                  <a:pathLst>
                    <a:path w="1003651" h="416851">
                      <a:moveTo>
                        <a:pt x="1003651" y="0"/>
                      </a:moveTo>
                      <a:lnTo>
                        <a:pt x="988840" y="49499"/>
                      </a:lnTo>
                      <a:cubicBezTo>
                        <a:pt x="963188" y="112153"/>
                        <a:pt x="924710" y="170861"/>
                        <a:pt x="873405" y="221676"/>
                      </a:cubicBezTo>
                      <a:lnTo>
                        <a:pt x="712709" y="401049"/>
                      </a:lnTo>
                      <a:lnTo>
                        <a:pt x="688040" y="405627"/>
                      </a:lnTo>
                      <a:cubicBezTo>
                        <a:pt x="627891" y="412986"/>
                        <a:pt x="565613" y="416851"/>
                        <a:pt x="501825" y="416851"/>
                      </a:cubicBezTo>
                      <a:cubicBezTo>
                        <a:pt x="438037" y="416851"/>
                        <a:pt x="375759" y="412986"/>
                        <a:pt x="315610" y="405627"/>
                      </a:cubicBezTo>
                      <a:lnTo>
                        <a:pt x="290943" y="401049"/>
                      </a:lnTo>
                      <a:lnTo>
                        <a:pt x="130245" y="221676"/>
                      </a:lnTo>
                      <a:cubicBezTo>
                        <a:pt x="78941" y="170861"/>
                        <a:pt x="40463" y="112153"/>
                        <a:pt x="14810" y="49499"/>
                      </a:cubicBezTo>
                      <a:lnTo>
                        <a:pt x="0" y="0"/>
                      </a:lnTo>
                      <a:lnTo>
                        <a:pt x="13996" y="3621"/>
                      </a:lnTo>
                      <a:cubicBezTo>
                        <a:pt x="170088" y="35266"/>
                        <a:pt x="334792" y="51726"/>
                        <a:pt x="501825" y="51726"/>
                      </a:cubicBezTo>
                      <a:cubicBezTo>
                        <a:pt x="668858" y="51726"/>
                        <a:pt x="833562" y="35266"/>
                        <a:pt x="989654" y="3621"/>
                      </a:cubicBezTo>
                      <a:lnTo>
                        <a:pt x="1003651" y="0"/>
                      </a:lnTo>
                      <a:close/>
                    </a:path>
                  </a:pathLst>
                </a:custGeom>
                <a:solidFill>
                  <a:sysClr val="windowText" lastClr="000000"/>
                </a:solidFill>
                <a:ln w="635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</p:grpSp>
        </p:grpSp>
        <p:grpSp>
          <p:nvGrpSpPr>
            <p:cNvPr id="322" name="グループ化 321">
              <a:extLst>
                <a:ext uri="{FF2B5EF4-FFF2-40B4-BE49-F238E27FC236}">
                  <a16:creationId xmlns:a16="http://schemas.microsoft.com/office/drawing/2014/main" id="{661E5BD9-110C-4374-B190-E6A9DC0B8537}"/>
                </a:ext>
              </a:extLst>
            </p:cNvPr>
            <p:cNvGrpSpPr/>
            <p:nvPr/>
          </p:nvGrpSpPr>
          <p:grpSpPr>
            <a:xfrm rot="3600000" flipH="1">
              <a:off x="7205937" y="3247813"/>
              <a:ext cx="215875" cy="195878"/>
              <a:chOff x="291237" y="1759579"/>
              <a:chExt cx="1322030" cy="1199569"/>
            </a:xfrm>
          </p:grpSpPr>
          <p:grpSp>
            <p:nvGrpSpPr>
              <p:cNvPr id="323" name="グループ化 322">
                <a:extLst>
                  <a:ext uri="{FF2B5EF4-FFF2-40B4-BE49-F238E27FC236}">
                    <a16:creationId xmlns:a16="http://schemas.microsoft.com/office/drawing/2014/main" id="{B270A5EF-3A30-4295-9508-C4406F49BC08}"/>
                  </a:ext>
                </a:extLst>
              </p:cNvPr>
              <p:cNvGrpSpPr/>
              <p:nvPr/>
            </p:nvGrpSpPr>
            <p:grpSpPr>
              <a:xfrm rot="20896863">
                <a:off x="551501" y="2626622"/>
                <a:ext cx="543069" cy="282617"/>
                <a:chOff x="706241" y="3965766"/>
                <a:chExt cx="543069" cy="282617"/>
              </a:xfrm>
            </p:grpSpPr>
            <p:sp>
              <p:nvSpPr>
                <p:cNvPr id="341" name="フリーフォーム: 図形 340">
                  <a:extLst>
                    <a:ext uri="{FF2B5EF4-FFF2-40B4-BE49-F238E27FC236}">
                      <a16:creationId xmlns:a16="http://schemas.microsoft.com/office/drawing/2014/main" id="{EBDE6780-34C0-4B85-8204-8B671A2679BC}"/>
                    </a:ext>
                  </a:extLst>
                </p:cNvPr>
                <p:cNvSpPr/>
                <p:nvPr/>
              </p:nvSpPr>
              <p:spPr>
                <a:xfrm rot="9145372" flipH="1">
                  <a:off x="706241" y="3984583"/>
                  <a:ext cx="331077" cy="263800"/>
                </a:xfrm>
                <a:custGeom>
                  <a:avLst/>
                  <a:gdLst>
                    <a:gd name="connsiteX0" fmla="*/ 167999 w 1174023"/>
                    <a:gd name="connsiteY0" fmla="*/ 0 h 935456"/>
                    <a:gd name="connsiteX1" fmla="*/ 221044 w 1174023"/>
                    <a:gd name="connsiteY1" fmla="*/ 11202 h 935456"/>
                    <a:gd name="connsiteX2" fmla="*/ 177308 w 1174023"/>
                    <a:gd name="connsiteY2" fmla="*/ 180322 h 935456"/>
                    <a:gd name="connsiteX3" fmla="*/ 346676 w 1174023"/>
                    <a:gd name="connsiteY3" fmla="*/ 812413 h 935456"/>
                    <a:gd name="connsiteX4" fmla="*/ 415103 w 1174023"/>
                    <a:gd name="connsiteY4" fmla="*/ 872870 h 935456"/>
                    <a:gd name="connsiteX5" fmla="*/ 416037 w 1174023"/>
                    <a:gd name="connsiteY5" fmla="*/ 872811 h 935456"/>
                    <a:gd name="connsiteX6" fmla="*/ 1174023 w 1174023"/>
                    <a:gd name="connsiteY6" fmla="*/ 872389 h 935456"/>
                    <a:gd name="connsiteX7" fmla="*/ 1174023 w 1174023"/>
                    <a:gd name="connsiteY7" fmla="*/ 935223 h 935456"/>
                    <a:gd name="connsiteX8" fmla="*/ 406417 w 1174023"/>
                    <a:gd name="connsiteY8" fmla="*/ 935456 h 935456"/>
                    <a:gd name="connsiteX9" fmla="*/ 285658 w 1174023"/>
                    <a:gd name="connsiteY9" fmla="*/ 828762 h 935456"/>
                    <a:gd name="connsiteX10" fmla="*/ 112824 w 1174023"/>
                    <a:gd name="connsiteY10" fmla="*/ 183735 h 935456"/>
                    <a:gd name="connsiteX11" fmla="*/ 0 w 1174023"/>
                    <a:gd name="connsiteY11" fmla="*/ 73741 h 935456"/>
                    <a:gd name="connsiteX12" fmla="*/ 39553 w 1174023"/>
                    <a:gd name="connsiteY12" fmla="*/ 36661 h 935456"/>
                    <a:gd name="connsiteX13" fmla="*/ 134563 w 1174023"/>
                    <a:gd name="connsiteY13" fmla="*/ 129289 h 935456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</a:cxnLst>
                  <a:rect l="l" t="t" r="r" b="b"/>
                  <a:pathLst>
                    <a:path w="1174023" h="935456">
                      <a:moveTo>
                        <a:pt x="167999" y="0"/>
                      </a:moveTo>
                      <a:lnTo>
                        <a:pt x="221044" y="11202"/>
                      </a:lnTo>
                      <a:lnTo>
                        <a:pt x="177308" y="180322"/>
                      </a:lnTo>
                      <a:lnTo>
                        <a:pt x="346676" y="812413"/>
                      </a:lnTo>
                      <a:cubicBezTo>
                        <a:pt x="355531" y="845460"/>
                        <a:pt x="383221" y="868431"/>
                        <a:pt x="415103" y="872870"/>
                      </a:cubicBezTo>
                      <a:lnTo>
                        <a:pt x="416037" y="872811"/>
                      </a:lnTo>
                      <a:lnTo>
                        <a:pt x="1174023" y="872389"/>
                      </a:lnTo>
                      <a:lnTo>
                        <a:pt x="1174023" y="935223"/>
                      </a:lnTo>
                      <a:lnTo>
                        <a:pt x="406417" y="935456"/>
                      </a:lnTo>
                      <a:cubicBezTo>
                        <a:pt x="350153" y="927623"/>
                        <a:pt x="301286" y="887084"/>
                        <a:pt x="285658" y="828762"/>
                      </a:cubicBezTo>
                      <a:lnTo>
                        <a:pt x="112824" y="183735"/>
                      </a:lnTo>
                      <a:lnTo>
                        <a:pt x="0" y="73741"/>
                      </a:lnTo>
                      <a:lnTo>
                        <a:pt x="39553" y="36661"/>
                      </a:lnTo>
                      <a:lnTo>
                        <a:pt x="134563" y="129289"/>
                      </a:lnTo>
                      <a:close/>
                    </a:path>
                  </a:pathLst>
                </a:custGeom>
                <a:solidFill>
                  <a:sysClr val="windowText" lastClr="000000"/>
                </a:solidFill>
                <a:ln w="635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dirty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  <p:sp>
              <p:nvSpPr>
                <p:cNvPr id="342" name="フリーフォーム: 図形 341">
                  <a:extLst>
                    <a:ext uri="{FF2B5EF4-FFF2-40B4-BE49-F238E27FC236}">
                      <a16:creationId xmlns:a16="http://schemas.microsoft.com/office/drawing/2014/main" id="{FE6C7450-4731-44F5-9866-81E0ED0D63FC}"/>
                    </a:ext>
                  </a:extLst>
                </p:cNvPr>
                <p:cNvSpPr/>
                <p:nvPr/>
              </p:nvSpPr>
              <p:spPr>
                <a:xfrm rot="2102994" flipH="1" flipV="1">
                  <a:off x="777867" y="3965766"/>
                  <a:ext cx="331077" cy="263800"/>
                </a:xfrm>
                <a:custGeom>
                  <a:avLst/>
                  <a:gdLst>
                    <a:gd name="connsiteX0" fmla="*/ 167999 w 1174023"/>
                    <a:gd name="connsiteY0" fmla="*/ 0 h 935456"/>
                    <a:gd name="connsiteX1" fmla="*/ 221044 w 1174023"/>
                    <a:gd name="connsiteY1" fmla="*/ 11202 h 935456"/>
                    <a:gd name="connsiteX2" fmla="*/ 177308 w 1174023"/>
                    <a:gd name="connsiteY2" fmla="*/ 180322 h 935456"/>
                    <a:gd name="connsiteX3" fmla="*/ 346676 w 1174023"/>
                    <a:gd name="connsiteY3" fmla="*/ 812413 h 935456"/>
                    <a:gd name="connsiteX4" fmla="*/ 415103 w 1174023"/>
                    <a:gd name="connsiteY4" fmla="*/ 872870 h 935456"/>
                    <a:gd name="connsiteX5" fmla="*/ 416037 w 1174023"/>
                    <a:gd name="connsiteY5" fmla="*/ 872811 h 935456"/>
                    <a:gd name="connsiteX6" fmla="*/ 1174023 w 1174023"/>
                    <a:gd name="connsiteY6" fmla="*/ 872389 h 935456"/>
                    <a:gd name="connsiteX7" fmla="*/ 1174023 w 1174023"/>
                    <a:gd name="connsiteY7" fmla="*/ 935223 h 935456"/>
                    <a:gd name="connsiteX8" fmla="*/ 406417 w 1174023"/>
                    <a:gd name="connsiteY8" fmla="*/ 935456 h 935456"/>
                    <a:gd name="connsiteX9" fmla="*/ 285658 w 1174023"/>
                    <a:gd name="connsiteY9" fmla="*/ 828762 h 935456"/>
                    <a:gd name="connsiteX10" fmla="*/ 112824 w 1174023"/>
                    <a:gd name="connsiteY10" fmla="*/ 183735 h 935456"/>
                    <a:gd name="connsiteX11" fmla="*/ 0 w 1174023"/>
                    <a:gd name="connsiteY11" fmla="*/ 73741 h 935456"/>
                    <a:gd name="connsiteX12" fmla="*/ 39553 w 1174023"/>
                    <a:gd name="connsiteY12" fmla="*/ 36661 h 935456"/>
                    <a:gd name="connsiteX13" fmla="*/ 134563 w 1174023"/>
                    <a:gd name="connsiteY13" fmla="*/ 129289 h 935456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</a:cxnLst>
                  <a:rect l="l" t="t" r="r" b="b"/>
                  <a:pathLst>
                    <a:path w="1174023" h="935456">
                      <a:moveTo>
                        <a:pt x="167999" y="0"/>
                      </a:moveTo>
                      <a:lnTo>
                        <a:pt x="221044" y="11202"/>
                      </a:lnTo>
                      <a:lnTo>
                        <a:pt x="177308" y="180322"/>
                      </a:lnTo>
                      <a:lnTo>
                        <a:pt x="346676" y="812413"/>
                      </a:lnTo>
                      <a:cubicBezTo>
                        <a:pt x="355531" y="845460"/>
                        <a:pt x="383221" y="868431"/>
                        <a:pt x="415103" y="872870"/>
                      </a:cubicBezTo>
                      <a:lnTo>
                        <a:pt x="416037" y="872811"/>
                      </a:lnTo>
                      <a:lnTo>
                        <a:pt x="1174023" y="872389"/>
                      </a:lnTo>
                      <a:lnTo>
                        <a:pt x="1174023" y="935223"/>
                      </a:lnTo>
                      <a:lnTo>
                        <a:pt x="406417" y="935456"/>
                      </a:lnTo>
                      <a:cubicBezTo>
                        <a:pt x="350153" y="927623"/>
                        <a:pt x="301286" y="887084"/>
                        <a:pt x="285658" y="828762"/>
                      </a:cubicBezTo>
                      <a:lnTo>
                        <a:pt x="112824" y="183735"/>
                      </a:lnTo>
                      <a:lnTo>
                        <a:pt x="0" y="73741"/>
                      </a:lnTo>
                      <a:lnTo>
                        <a:pt x="39553" y="36661"/>
                      </a:lnTo>
                      <a:lnTo>
                        <a:pt x="134563" y="129289"/>
                      </a:lnTo>
                      <a:close/>
                    </a:path>
                  </a:pathLst>
                </a:custGeom>
                <a:solidFill>
                  <a:sysClr val="windowText" lastClr="000000"/>
                </a:solidFill>
                <a:ln w="635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  <p:sp>
              <p:nvSpPr>
                <p:cNvPr id="343" name="フリーフォーム: 図形 342">
                  <a:extLst>
                    <a:ext uri="{FF2B5EF4-FFF2-40B4-BE49-F238E27FC236}">
                      <a16:creationId xmlns:a16="http://schemas.microsoft.com/office/drawing/2014/main" id="{58A82F81-DD53-465D-8990-4ED535B816E0}"/>
                    </a:ext>
                  </a:extLst>
                </p:cNvPr>
                <p:cNvSpPr/>
                <p:nvPr/>
              </p:nvSpPr>
              <p:spPr>
                <a:xfrm rot="900000" flipH="1" flipV="1">
                  <a:off x="918234" y="3971728"/>
                  <a:ext cx="331076" cy="263799"/>
                </a:xfrm>
                <a:custGeom>
                  <a:avLst/>
                  <a:gdLst>
                    <a:gd name="connsiteX0" fmla="*/ 167999 w 1174023"/>
                    <a:gd name="connsiteY0" fmla="*/ 0 h 935456"/>
                    <a:gd name="connsiteX1" fmla="*/ 221044 w 1174023"/>
                    <a:gd name="connsiteY1" fmla="*/ 11202 h 935456"/>
                    <a:gd name="connsiteX2" fmla="*/ 177308 w 1174023"/>
                    <a:gd name="connsiteY2" fmla="*/ 180322 h 935456"/>
                    <a:gd name="connsiteX3" fmla="*/ 346676 w 1174023"/>
                    <a:gd name="connsiteY3" fmla="*/ 812413 h 935456"/>
                    <a:gd name="connsiteX4" fmla="*/ 415103 w 1174023"/>
                    <a:gd name="connsiteY4" fmla="*/ 872870 h 935456"/>
                    <a:gd name="connsiteX5" fmla="*/ 416037 w 1174023"/>
                    <a:gd name="connsiteY5" fmla="*/ 872811 h 935456"/>
                    <a:gd name="connsiteX6" fmla="*/ 1174023 w 1174023"/>
                    <a:gd name="connsiteY6" fmla="*/ 872389 h 935456"/>
                    <a:gd name="connsiteX7" fmla="*/ 1174023 w 1174023"/>
                    <a:gd name="connsiteY7" fmla="*/ 935223 h 935456"/>
                    <a:gd name="connsiteX8" fmla="*/ 406417 w 1174023"/>
                    <a:gd name="connsiteY8" fmla="*/ 935456 h 935456"/>
                    <a:gd name="connsiteX9" fmla="*/ 285658 w 1174023"/>
                    <a:gd name="connsiteY9" fmla="*/ 828762 h 935456"/>
                    <a:gd name="connsiteX10" fmla="*/ 112824 w 1174023"/>
                    <a:gd name="connsiteY10" fmla="*/ 183735 h 935456"/>
                    <a:gd name="connsiteX11" fmla="*/ 0 w 1174023"/>
                    <a:gd name="connsiteY11" fmla="*/ 73741 h 935456"/>
                    <a:gd name="connsiteX12" fmla="*/ 39553 w 1174023"/>
                    <a:gd name="connsiteY12" fmla="*/ 36661 h 935456"/>
                    <a:gd name="connsiteX13" fmla="*/ 134563 w 1174023"/>
                    <a:gd name="connsiteY13" fmla="*/ 129289 h 935456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</a:cxnLst>
                  <a:rect l="l" t="t" r="r" b="b"/>
                  <a:pathLst>
                    <a:path w="1174023" h="935456">
                      <a:moveTo>
                        <a:pt x="167999" y="0"/>
                      </a:moveTo>
                      <a:lnTo>
                        <a:pt x="221044" y="11202"/>
                      </a:lnTo>
                      <a:lnTo>
                        <a:pt x="177308" y="180322"/>
                      </a:lnTo>
                      <a:lnTo>
                        <a:pt x="346676" y="812413"/>
                      </a:lnTo>
                      <a:cubicBezTo>
                        <a:pt x="355531" y="845460"/>
                        <a:pt x="383221" y="868431"/>
                        <a:pt x="415103" y="872870"/>
                      </a:cubicBezTo>
                      <a:lnTo>
                        <a:pt x="416037" y="872811"/>
                      </a:lnTo>
                      <a:lnTo>
                        <a:pt x="1174023" y="872389"/>
                      </a:lnTo>
                      <a:lnTo>
                        <a:pt x="1174023" y="935223"/>
                      </a:lnTo>
                      <a:lnTo>
                        <a:pt x="406417" y="935456"/>
                      </a:lnTo>
                      <a:cubicBezTo>
                        <a:pt x="350153" y="927623"/>
                        <a:pt x="301286" y="887084"/>
                        <a:pt x="285658" y="828762"/>
                      </a:cubicBezTo>
                      <a:lnTo>
                        <a:pt x="112824" y="183735"/>
                      </a:lnTo>
                      <a:lnTo>
                        <a:pt x="0" y="73741"/>
                      </a:lnTo>
                      <a:lnTo>
                        <a:pt x="39553" y="36661"/>
                      </a:lnTo>
                      <a:lnTo>
                        <a:pt x="134563" y="129289"/>
                      </a:lnTo>
                      <a:close/>
                    </a:path>
                  </a:pathLst>
                </a:custGeom>
                <a:solidFill>
                  <a:sysClr val="windowText" lastClr="000000"/>
                </a:solidFill>
                <a:ln w="635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dirty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</p:grpSp>
          <p:grpSp>
            <p:nvGrpSpPr>
              <p:cNvPr id="324" name="グループ化 323">
                <a:extLst>
                  <a:ext uri="{FF2B5EF4-FFF2-40B4-BE49-F238E27FC236}">
                    <a16:creationId xmlns:a16="http://schemas.microsoft.com/office/drawing/2014/main" id="{87A1B9E4-824A-40A1-B577-2B11B1CF6A5B}"/>
                  </a:ext>
                </a:extLst>
              </p:cNvPr>
              <p:cNvGrpSpPr/>
              <p:nvPr/>
            </p:nvGrpSpPr>
            <p:grpSpPr>
              <a:xfrm rot="16200000">
                <a:off x="303064" y="1747752"/>
                <a:ext cx="1199569" cy="1223223"/>
                <a:chOff x="2872498" y="965600"/>
                <a:chExt cx="2854468" cy="2910755"/>
              </a:xfrm>
              <a:solidFill>
                <a:sysClr val="windowText" lastClr="000000">
                  <a:lumMod val="65000"/>
                  <a:lumOff val="35000"/>
                </a:sysClr>
              </a:solidFill>
            </p:grpSpPr>
            <p:sp>
              <p:nvSpPr>
                <p:cNvPr id="329" name="フリーフォーム: 図形 328">
                  <a:extLst>
                    <a:ext uri="{FF2B5EF4-FFF2-40B4-BE49-F238E27FC236}">
                      <a16:creationId xmlns:a16="http://schemas.microsoft.com/office/drawing/2014/main" id="{30CE1EC2-7A2C-4E31-AF60-A0DC30BCB29F}"/>
                    </a:ext>
                  </a:extLst>
                </p:cNvPr>
                <p:cNvSpPr/>
                <p:nvPr/>
              </p:nvSpPr>
              <p:spPr>
                <a:xfrm rot="19800000" flipH="1">
                  <a:off x="4637392" y="1530624"/>
                  <a:ext cx="1089574" cy="2088861"/>
                </a:xfrm>
                <a:custGeom>
                  <a:avLst/>
                  <a:gdLst>
                    <a:gd name="connsiteX0" fmla="*/ 525493 w 1363754"/>
                    <a:gd name="connsiteY0" fmla="*/ 0 h 830136"/>
                    <a:gd name="connsiteX1" fmla="*/ 819301 w 1363754"/>
                    <a:gd name="connsiteY1" fmla="*/ 70887 h 830136"/>
                    <a:gd name="connsiteX2" fmla="*/ 854917 w 1363754"/>
                    <a:gd name="connsiteY2" fmla="*/ 94098 h 830136"/>
                    <a:gd name="connsiteX3" fmla="*/ 876115 w 1363754"/>
                    <a:gd name="connsiteY3" fmla="*/ 70887 h 830136"/>
                    <a:gd name="connsiteX4" fmla="*/ 1050986 w 1363754"/>
                    <a:gd name="connsiteY4" fmla="*/ 0 h 830136"/>
                    <a:gd name="connsiteX5" fmla="*/ 1363754 w 1363754"/>
                    <a:gd name="connsiteY5" fmla="*/ 415068 h 830136"/>
                    <a:gd name="connsiteX6" fmla="*/ 1050986 w 1363754"/>
                    <a:gd name="connsiteY6" fmla="*/ 830136 h 830136"/>
                    <a:gd name="connsiteX7" fmla="*/ 876115 w 1363754"/>
                    <a:gd name="connsiteY7" fmla="*/ 759249 h 830136"/>
                    <a:gd name="connsiteX8" fmla="*/ 854917 w 1363754"/>
                    <a:gd name="connsiteY8" fmla="*/ 736039 h 830136"/>
                    <a:gd name="connsiteX9" fmla="*/ 819301 w 1363754"/>
                    <a:gd name="connsiteY9" fmla="*/ 759249 h 830136"/>
                    <a:gd name="connsiteX10" fmla="*/ 525493 w 1363754"/>
                    <a:gd name="connsiteY10" fmla="*/ 830136 h 830136"/>
                    <a:gd name="connsiteX11" fmla="*/ 0 w 1363754"/>
                    <a:gd name="connsiteY11" fmla="*/ 415068 h 830136"/>
                    <a:gd name="connsiteX12" fmla="*/ 525493 w 1363754"/>
                    <a:gd name="connsiteY12" fmla="*/ 0 h 830136"/>
                    <a:gd name="connsiteX0" fmla="*/ 525493 w 1363754"/>
                    <a:gd name="connsiteY0" fmla="*/ 0 h 830136"/>
                    <a:gd name="connsiteX1" fmla="*/ 819301 w 1363754"/>
                    <a:gd name="connsiteY1" fmla="*/ 70887 h 830136"/>
                    <a:gd name="connsiteX2" fmla="*/ 854917 w 1363754"/>
                    <a:gd name="connsiteY2" fmla="*/ 94098 h 830136"/>
                    <a:gd name="connsiteX3" fmla="*/ 1050986 w 1363754"/>
                    <a:gd name="connsiteY3" fmla="*/ 0 h 830136"/>
                    <a:gd name="connsiteX4" fmla="*/ 1363754 w 1363754"/>
                    <a:gd name="connsiteY4" fmla="*/ 415068 h 830136"/>
                    <a:gd name="connsiteX5" fmla="*/ 1050986 w 1363754"/>
                    <a:gd name="connsiteY5" fmla="*/ 830136 h 830136"/>
                    <a:gd name="connsiteX6" fmla="*/ 876115 w 1363754"/>
                    <a:gd name="connsiteY6" fmla="*/ 759249 h 830136"/>
                    <a:gd name="connsiteX7" fmla="*/ 854917 w 1363754"/>
                    <a:gd name="connsiteY7" fmla="*/ 736039 h 830136"/>
                    <a:gd name="connsiteX8" fmla="*/ 819301 w 1363754"/>
                    <a:gd name="connsiteY8" fmla="*/ 759249 h 830136"/>
                    <a:gd name="connsiteX9" fmla="*/ 525493 w 1363754"/>
                    <a:gd name="connsiteY9" fmla="*/ 830136 h 830136"/>
                    <a:gd name="connsiteX10" fmla="*/ 0 w 1363754"/>
                    <a:gd name="connsiteY10" fmla="*/ 415068 h 830136"/>
                    <a:gd name="connsiteX11" fmla="*/ 525493 w 1363754"/>
                    <a:gd name="connsiteY11" fmla="*/ 0 h 830136"/>
                    <a:gd name="connsiteX0" fmla="*/ 525493 w 1363754"/>
                    <a:gd name="connsiteY0" fmla="*/ 0 h 830136"/>
                    <a:gd name="connsiteX1" fmla="*/ 819301 w 1363754"/>
                    <a:gd name="connsiteY1" fmla="*/ 70887 h 830136"/>
                    <a:gd name="connsiteX2" fmla="*/ 1050986 w 1363754"/>
                    <a:gd name="connsiteY2" fmla="*/ 0 h 830136"/>
                    <a:gd name="connsiteX3" fmla="*/ 1363754 w 1363754"/>
                    <a:gd name="connsiteY3" fmla="*/ 415068 h 830136"/>
                    <a:gd name="connsiteX4" fmla="*/ 1050986 w 1363754"/>
                    <a:gd name="connsiteY4" fmla="*/ 830136 h 830136"/>
                    <a:gd name="connsiteX5" fmla="*/ 876115 w 1363754"/>
                    <a:gd name="connsiteY5" fmla="*/ 759249 h 830136"/>
                    <a:gd name="connsiteX6" fmla="*/ 854917 w 1363754"/>
                    <a:gd name="connsiteY6" fmla="*/ 736039 h 830136"/>
                    <a:gd name="connsiteX7" fmla="*/ 819301 w 1363754"/>
                    <a:gd name="connsiteY7" fmla="*/ 759249 h 830136"/>
                    <a:gd name="connsiteX8" fmla="*/ 525493 w 1363754"/>
                    <a:gd name="connsiteY8" fmla="*/ 830136 h 830136"/>
                    <a:gd name="connsiteX9" fmla="*/ 0 w 1363754"/>
                    <a:gd name="connsiteY9" fmla="*/ 415068 h 830136"/>
                    <a:gd name="connsiteX10" fmla="*/ 525493 w 1363754"/>
                    <a:gd name="connsiteY10" fmla="*/ 0 h 830136"/>
                    <a:gd name="connsiteX0" fmla="*/ 525493 w 1363754"/>
                    <a:gd name="connsiteY0" fmla="*/ 1682568 h 2512704"/>
                    <a:gd name="connsiteX1" fmla="*/ 1238401 w 1363754"/>
                    <a:gd name="connsiteY1" fmla="*/ 855 h 2512704"/>
                    <a:gd name="connsiteX2" fmla="*/ 1050986 w 1363754"/>
                    <a:gd name="connsiteY2" fmla="*/ 1682568 h 2512704"/>
                    <a:gd name="connsiteX3" fmla="*/ 1363754 w 1363754"/>
                    <a:gd name="connsiteY3" fmla="*/ 2097636 h 2512704"/>
                    <a:gd name="connsiteX4" fmla="*/ 1050986 w 1363754"/>
                    <a:gd name="connsiteY4" fmla="*/ 2512704 h 2512704"/>
                    <a:gd name="connsiteX5" fmla="*/ 876115 w 1363754"/>
                    <a:gd name="connsiteY5" fmla="*/ 2441817 h 2512704"/>
                    <a:gd name="connsiteX6" fmla="*/ 854917 w 1363754"/>
                    <a:gd name="connsiteY6" fmla="*/ 2418607 h 2512704"/>
                    <a:gd name="connsiteX7" fmla="*/ 819301 w 1363754"/>
                    <a:gd name="connsiteY7" fmla="*/ 2441817 h 2512704"/>
                    <a:gd name="connsiteX8" fmla="*/ 525493 w 1363754"/>
                    <a:gd name="connsiteY8" fmla="*/ 2512704 h 2512704"/>
                    <a:gd name="connsiteX9" fmla="*/ 0 w 1363754"/>
                    <a:gd name="connsiteY9" fmla="*/ 2097636 h 2512704"/>
                    <a:gd name="connsiteX10" fmla="*/ 525493 w 1363754"/>
                    <a:gd name="connsiteY10" fmla="*/ 1682568 h 2512704"/>
                    <a:gd name="connsiteX0" fmla="*/ 376672 w 1367333"/>
                    <a:gd name="connsiteY0" fmla="*/ 1244702 h 2512988"/>
                    <a:gd name="connsiteX1" fmla="*/ 1241980 w 1367333"/>
                    <a:gd name="connsiteY1" fmla="*/ 1139 h 2512988"/>
                    <a:gd name="connsiteX2" fmla="*/ 1054565 w 1367333"/>
                    <a:gd name="connsiteY2" fmla="*/ 1682852 h 2512988"/>
                    <a:gd name="connsiteX3" fmla="*/ 1367333 w 1367333"/>
                    <a:gd name="connsiteY3" fmla="*/ 2097920 h 2512988"/>
                    <a:gd name="connsiteX4" fmla="*/ 1054565 w 1367333"/>
                    <a:gd name="connsiteY4" fmla="*/ 2512988 h 2512988"/>
                    <a:gd name="connsiteX5" fmla="*/ 879694 w 1367333"/>
                    <a:gd name="connsiteY5" fmla="*/ 2442101 h 2512988"/>
                    <a:gd name="connsiteX6" fmla="*/ 858496 w 1367333"/>
                    <a:gd name="connsiteY6" fmla="*/ 2418891 h 2512988"/>
                    <a:gd name="connsiteX7" fmla="*/ 822880 w 1367333"/>
                    <a:gd name="connsiteY7" fmla="*/ 2442101 h 2512988"/>
                    <a:gd name="connsiteX8" fmla="*/ 529072 w 1367333"/>
                    <a:gd name="connsiteY8" fmla="*/ 2512988 h 2512988"/>
                    <a:gd name="connsiteX9" fmla="*/ 3579 w 1367333"/>
                    <a:gd name="connsiteY9" fmla="*/ 2097920 h 2512988"/>
                    <a:gd name="connsiteX10" fmla="*/ 376672 w 1367333"/>
                    <a:gd name="connsiteY10" fmla="*/ 1244702 h 2512988"/>
                    <a:gd name="connsiteX0" fmla="*/ 375471 w 1366132"/>
                    <a:gd name="connsiteY0" fmla="*/ 1245149 h 2513435"/>
                    <a:gd name="connsiteX1" fmla="*/ 1240779 w 1366132"/>
                    <a:gd name="connsiteY1" fmla="*/ 1586 h 2513435"/>
                    <a:gd name="connsiteX2" fmla="*/ 1053364 w 1366132"/>
                    <a:gd name="connsiteY2" fmla="*/ 1683299 h 2513435"/>
                    <a:gd name="connsiteX3" fmla="*/ 1366132 w 1366132"/>
                    <a:gd name="connsiteY3" fmla="*/ 2098367 h 2513435"/>
                    <a:gd name="connsiteX4" fmla="*/ 1053364 w 1366132"/>
                    <a:gd name="connsiteY4" fmla="*/ 2513435 h 2513435"/>
                    <a:gd name="connsiteX5" fmla="*/ 878493 w 1366132"/>
                    <a:gd name="connsiteY5" fmla="*/ 2442548 h 2513435"/>
                    <a:gd name="connsiteX6" fmla="*/ 857295 w 1366132"/>
                    <a:gd name="connsiteY6" fmla="*/ 2419338 h 2513435"/>
                    <a:gd name="connsiteX7" fmla="*/ 821679 w 1366132"/>
                    <a:gd name="connsiteY7" fmla="*/ 2442548 h 2513435"/>
                    <a:gd name="connsiteX8" fmla="*/ 527871 w 1366132"/>
                    <a:gd name="connsiteY8" fmla="*/ 2513435 h 2513435"/>
                    <a:gd name="connsiteX9" fmla="*/ 2378 w 1366132"/>
                    <a:gd name="connsiteY9" fmla="*/ 2098367 h 2513435"/>
                    <a:gd name="connsiteX10" fmla="*/ 375471 w 1366132"/>
                    <a:gd name="connsiteY10" fmla="*/ 1245149 h 2513435"/>
                    <a:gd name="connsiteX0" fmla="*/ 286828 w 1372739"/>
                    <a:gd name="connsiteY0" fmla="*/ 1188101 h 2513537"/>
                    <a:gd name="connsiteX1" fmla="*/ 1247386 w 1372739"/>
                    <a:gd name="connsiteY1" fmla="*/ 1688 h 2513537"/>
                    <a:gd name="connsiteX2" fmla="*/ 1059971 w 1372739"/>
                    <a:gd name="connsiteY2" fmla="*/ 1683401 h 2513537"/>
                    <a:gd name="connsiteX3" fmla="*/ 1372739 w 1372739"/>
                    <a:gd name="connsiteY3" fmla="*/ 2098469 h 2513537"/>
                    <a:gd name="connsiteX4" fmla="*/ 1059971 w 1372739"/>
                    <a:gd name="connsiteY4" fmla="*/ 2513537 h 2513537"/>
                    <a:gd name="connsiteX5" fmla="*/ 885100 w 1372739"/>
                    <a:gd name="connsiteY5" fmla="*/ 2442650 h 2513537"/>
                    <a:gd name="connsiteX6" fmla="*/ 863902 w 1372739"/>
                    <a:gd name="connsiteY6" fmla="*/ 2419440 h 2513537"/>
                    <a:gd name="connsiteX7" fmla="*/ 828286 w 1372739"/>
                    <a:gd name="connsiteY7" fmla="*/ 2442650 h 2513537"/>
                    <a:gd name="connsiteX8" fmla="*/ 534478 w 1372739"/>
                    <a:gd name="connsiteY8" fmla="*/ 2513537 h 2513537"/>
                    <a:gd name="connsiteX9" fmla="*/ 8985 w 1372739"/>
                    <a:gd name="connsiteY9" fmla="*/ 2098469 h 2513537"/>
                    <a:gd name="connsiteX10" fmla="*/ 286828 w 1372739"/>
                    <a:gd name="connsiteY10" fmla="*/ 1188101 h 2513537"/>
                    <a:gd name="connsiteX0" fmla="*/ 286828 w 1372897"/>
                    <a:gd name="connsiteY0" fmla="*/ 1188101 h 2513537"/>
                    <a:gd name="connsiteX1" fmla="*/ 1247386 w 1372897"/>
                    <a:gd name="connsiteY1" fmla="*/ 1688 h 2513537"/>
                    <a:gd name="connsiteX2" fmla="*/ 1104421 w 1372897"/>
                    <a:gd name="connsiteY2" fmla="*/ 1245251 h 2513537"/>
                    <a:gd name="connsiteX3" fmla="*/ 1372739 w 1372897"/>
                    <a:gd name="connsiteY3" fmla="*/ 2098469 h 2513537"/>
                    <a:gd name="connsiteX4" fmla="*/ 1059971 w 1372897"/>
                    <a:gd name="connsiteY4" fmla="*/ 2513537 h 2513537"/>
                    <a:gd name="connsiteX5" fmla="*/ 885100 w 1372897"/>
                    <a:gd name="connsiteY5" fmla="*/ 2442650 h 2513537"/>
                    <a:gd name="connsiteX6" fmla="*/ 863902 w 1372897"/>
                    <a:gd name="connsiteY6" fmla="*/ 2419440 h 2513537"/>
                    <a:gd name="connsiteX7" fmla="*/ 828286 w 1372897"/>
                    <a:gd name="connsiteY7" fmla="*/ 2442650 h 2513537"/>
                    <a:gd name="connsiteX8" fmla="*/ 534478 w 1372897"/>
                    <a:gd name="connsiteY8" fmla="*/ 2513537 h 2513537"/>
                    <a:gd name="connsiteX9" fmla="*/ 8985 w 1372897"/>
                    <a:gd name="connsiteY9" fmla="*/ 2098469 h 2513537"/>
                    <a:gd name="connsiteX10" fmla="*/ 286828 w 1372897"/>
                    <a:gd name="connsiteY10" fmla="*/ 1188101 h 2513537"/>
                    <a:gd name="connsiteX0" fmla="*/ 286828 w 1372901"/>
                    <a:gd name="connsiteY0" fmla="*/ 1188101 h 2513537"/>
                    <a:gd name="connsiteX1" fmla="*/ 1247386 w 1372901"/>
                    <a:gd name="connsiteY1" fmla="*/ 1688 h 2513537"/>
                    <a:gd name="connsiteX2" fmla="*/ 1104421 w 1372901"/>
                    <a:gd name="connsiteY2" fmla="*/ 1245251 h 2513537"/>
                    <a:gd name="connsiteX3" fmla="*/ 1372739 w 1372901"/>
                    <a:gd name="connsiteY3" fmla="*/ 2098469 h 2513537"/>
                    <a:gd name="connsiteX4" fmla="*/ 1059971 w 1372901"/>
                    <a:gd name="connsiteY4" fmla="*/ 2513537 h 2513537"/>
                    <a:gd name="connsiteX5" fmla="*/ 885100 w 1372901"/>
                    <a:gd name="connsiteY5" fmla="*/ 2442650 h 2513537"/>
                    <a:gd name="connsiteX6" fmla="*/ 863902 w 1372901"/>
                    <a:gd name="connsiteY6" fmla="*/ 2419440 h 2513537"/>
                    <a:gd name="connsiteX7" fmla="*/ 828286 w 1372901"/>
                    <a:gd name="connsiteY7" fmla="*/ 2442650 h 2513537"/>
                    <a:gd name="connsiteX8" fmla="*/ 534478 w 1372901"/>
                    <a:gd name="connsiteY8" fmla="*/ 2513537 h 2513537"/>
                    <a:gd name="connsiteX9" fmla="*/ 8985 w 1372901"/>
                    <a:gd name="connsiteY9" fmla="*/ 2098469 h 2513537"/>
                    <a:gd name="connsiteX10" fmla="*/ 286828 w 1372901"/>
                    <a:gd name="connsiteY10" fmla="*/ 1188101 h 2513537"/>
                    <a:gd name="connsiteX0" fmla="*/ 286828 w 1372901"/>
                    <a:gd name="connsiteY0" fmla="*/ 1188587 h 2514023"/>
                    <a:gd name="connsiteX1" fmla="*/ 1247386 w 1372901"/>
                    <a:gd name="connsiteY1" fmla="*/ 2174 h 2514023"/>
                    <a:gd name="connsiteX2" fmla="*/ 1104421 w 1372901"/>
                    <a:gd name="connsiteY2" fmla="*/ 1245737 h 2514023"/>
                    <a:gd name="connsiteX3" fmla="*/ 1372739 w 1372901"/>
                    <a:gd name="connsiteY3" fmla="*/ 2098955 h 2514023"/>
                    <a:gd name="connsiteX4" fmla="*/ 1059971 w 1372901"/>
                    <a:gd name="connsiteY4" fmla="*/ 2514023 h 2514023"/>
                    <a:gd name="connsiteX5" fmla="*/ 885100 w 1372901"/>
                    <a:gd name="connsiteY5" fmla="*/ 2443136 h 2514023"/>
                    <a:gd name="connsiteX6" fmla="*/ 863902 w 1372901"/>
                    <a:gd name="connsiteY6" fmla="*/ 2419926 h 2514023"/>
                    <a:gd name="connsiteX7" fmla="*/ 828286 w 1372901"/>
                    <a:gd name="connsiteY7" fmla="*/ 2443136 h 2514023"/>
                    <a:gd name="connsiteX8" fmla="*/ 534478 w 1372901"/>
                    <a:gd name="connsiteY8" fmla="*/ 2514023 h 2514023"/>
                    <a:gd name="connsiteX9" fmla="*/ 8985 w 1372901"/>
                    <a:gd name="connsiteY9" fmla="*/ 2098955 h 2514023"/>
                    <a:gd name="connsiteX10" fmla="*/ 286828 w 1372901"/>
                    <a:gd name="connsiteY10" fmla="*/ 1188587 h 2514023"/>
                    <a:gd name="connsiteX0" fmla="*/ 286828 w 1374263"/>
                    <a:gd name="connsiteY0" fmla="*/ 1186669 h 2512105"/>
                    <a:gd name="connsiteX1" fmla="*/ 1247386 w 1374263"/>
                    <a:gd name="connsiteY1" fmla="*/ 256 h 2512105"/>
                    <a:gd name="connsiteX2" fmla="*/ 1180621 w 1374263"/>
                    <a:gd name="connsiteY2" fmla="*/ 1288269 h 2512105"/>
                    <a:gd name="connsiteX3" fmla="*/ 1372739 w 1374263"/>
                    <a:gd name="connsiteY3" fmla="*/ 2097037 h 2512105"/>
                    <a:gd name="connsiteX4" fmla="*/ 1059971 w 1374263"/>
                    <a:gd name="connsiteY4" fmla="*/ 2512105 h 2512105"/>
                    <a:gd name="connsiteX5" fmla="*/ 885100 w 1374263"/>
                    <a:gd name="connsiteY5" fmla="*/ 2441218 h 2512105"/>
                    <a:gd name="connsiteX6" fmla="*/ 863902 w 1374263"/>
                    <a:gd name="connsiteY6" fmla="*/ 2418008 h 2512105"/>
                    <a:gd name="connsiteX7" fmla="*/ 828286 w 1374263"/>
                    <a:gd name="connsiteY7" fmla="*/ 2441218 h 2512105"/>
                    <a:gd name="connsiteX8" fmla="*/ 534478 w 1374263"/>
                    <a:gd name="connsiteY8" fmla="*/ 2512105 h 2512105"/>
                    <a:gd name="connsiteX9" fmla="*/ 8985 w 1374263"/>
                    <a:gd name="connsiteY9" fmla="*/ 2097037 h 2512105"/>
                    <a:gd name="connsiteX10" fmla="*/ 286828 w 1374263"/>
                    <a:gd name="connsiteY10" fmla="*/ 1186669 h 2512105"/>
                    <a:gd name="connsiteX0" fmla="*/ 286828 w 1374173"/>
                    <a:gd name="connsiteY0" fmla="*/ 1186669 h 2512105"/>
                    <a:gd name="connsiteX1" fmla="*/ 1247386 w 1374173"/>
                    <a:gd name="connsiteY1" fmla="*/ 256 h 2512105"/>
                    <a:gd name="connsiteX2" fmla="*/ 1180621 w 1374173"/>
                    <a:gd name="connsiteY2" fmla="*/ 1288269 h 2512105"/>
                    <a:gd name="connsiteX3" fmla="*/ 1372739 w 1374173"/>
                    <a:gd name="connsiteY3" fmla="*/ 2097037 h 2512105"/>
                    <a:gd name="connsiteX4" fmla="*/ 1059971 w 1374173"/>
                    <a:gd name="connsiteY4" fmla="*/ 2512105 h 2512105"/>
                    <a:gd name="connsiteX5" fmla="*/ 885100 w 1374173"/>
                    <a:gd name="connsiteY5" fmla="*/ 2441218 h 2512105"/>
                    <a:gd name="connsiteX6" fmla="*/ 863902 w 1374173"/>
                    <a:gd name="connsiteY6" fmla="*/ 2418008 h 2512105"/>
                    <a:gd name="connsiteX7" fmla="*/ 828286 w 1374173"/>
                    <a:gd name="connsiteY7" fmla="*/ 2441218 h 2512105"/>
                    <a:gd name="connsiteX8" fmla="*/ 534478 w 1374173"/>
                    <a:gd name="connsiteY8" fmla="*/ 2512105 h 2512105"/>
                    <a:gd name="connsiteX9" fmla="*/ 8985 w 1374173"/>
                    <a:gd name="connsiteY9" fmla="*/ 2097037 h 2512105"/>
                    <a:gd name="connsiteX10" fmla="*/ 286828 w 1374173"/>
                    <a:gd name="connsiteY10" fmla="*/ 1186669 h 2512105"/>
                    <a:gd name="connsiteX0" fmla="*/ 286828 w 1375902"/>
                    <a:gd name="connsiteY0" fmla="*/ 1186639 h 2512075"/>
                    <a:gd name="connsiteX1" fmla="*/ 1247386 w 1375902"/>
                    <a:gd name="connsiteY1" fmla="*/ 226 h 2512075"/>
                    <a:gd name="connsiteX2" fmla="*/ 1225071 w 1375902"/>
                    <a:gd name="connsiteY2" fmla="*/ 1281889 h 2512075"/>
                    <a:gd name="connsiteX3" fmla="*/ 1372739 w 1375902"/>
                    <a:gd name="connsiteY3" fmla="*/ 2097007 h 2512075"/>
                    <a:gd name="connsiteX4" fmla="*/ 1059971 w 1375902"/>
                    <a:gd name="connsiteY4" fmla="*/ 2512075 h 2512075"/>
                    <a:gd name="connsiteX5" fmla="*/ 885100 w 1375902"/>
                    <a:gd name="connsiteY5" fmla="*/ 2441188 h 2512075"/>
                    <a:gd name="connsiteX6" fmla="*/ 863902 w 1375902"/>
                    <a:gd name="connsiteY6" fmla="*/ 2417978 h 2512075"/>
                    <a:gd name="connsiteX7" fmla="*/ 828286 w 1375902"/>
                    <a:gd name="connsiteY7" fmla="*/ 2441188 h 2512075"/>
                    <a:gd name="connsiteX8" fmla="*/ 534478 w 1375902"/>
                    <a:gd name="connsiteY8" fmla="*/ 2512075 h 2512075"/>
                    <a:gd name="connsiteX9" fmla="*/ 8985 w 1375902"/>
                    <a:gd name="connsiteY9" fmla="*/ 2097007 h 2512075"/>
                    <a:gd name="connsiteX10" fmla="*/ 286828 w 1375902"/>
                    <a:gd name="connsiteY10" fmla="*/ 1186639 h 2512075"/>
                    <a:gd name="connsiteX0" fmla="*/ 286828 w 1376402"/>
                    <a:gd name="connsiteY0" fmla="*/ 1186639 h 2512075"/>
                    <a:gd name="connsiteX1" fmla="*/ 1247386 w 1376402"/>
                    <a:gd name="connsiteY1" fmla="*/ 226 h 2512075"/>
                    <a:gd name="connsiteX2" fmla="*/ 1225071 w 1376402"/>
                    <a:gd name="connsiteY2" fmla="*/ 1281889 h 2512075"/>
                    <a:gd name="connsiteX3" fmla="*/ 1372739 w 1376402"/>
                    <a:gd name="connsiteY3" fmla="*/ 2097007 h 2512075"/>
                    <a:gd name="connsiteX4" fmla="*/ 1059971 w 1376402"/>
                    <a:gd name="connsiteY4" fmla="*/ 2512075 h 2512075"/>
                    <a:gd name="connsiteX5" fmla="*/ 885100 w 1376402"/>
                    <a:gd name="connsiteY5" fmla="*/ 2441188 h 2512075"/>
                    <a:gd name="connsiteX6" fmla="*/ 863902 w 1376402"/>
                    <a:gd name="connsiteY6" fmla="*/ 2417978 h 2512075"/>
                    <a:gd name="connsiteX7" fmla="*/ 828286 w 1376402"/>
                    <a:gd name="connsiteY7" fmla="*/ 2441188 h 2512075"/>
                    <a:gd name="connsiteX8" fmla="*/ 534478 w 1376402"/>
                    <a:gd name="connsiteY8" fmla="*/ 2512075 h 2512075"/>
                    <a:gd name="connsiteX9" fmla="*/ 8985 w 1376402"/>
                    <a:gd name="connsiteY9" fmla="*/ 2097007 h 2512075"/>
                    <a:gd name="connsiteX10" fmla="*/ 286828 w 1376402"/>
                    <a:gd name="connsiteY10" fmla="*/ 1186639 h 2512075"/>
                    <a:gd name="connsiteX0" fmla="*/ 286828 w 1373265"/>
                    <a:gd name="connsiteY0" fmla="*/ 1186639 h 2512075"/>
                    <a:gd name="connsiteX1" fmla="*/ 1247386 w 1373265"/>
                    <a:gd name="connsiteY1" fmla="*/ 226 h 2512075"/>
                    <a:gd name="connsiteX2" fmla="*/ 1225071 w 1373265"/>
                    <a:gd name="connsiteY2" fmla="*/ 1281889 h 2512075"/>
                    <a:gd name="connsiteX3" fmla="*/ 1372739 w 1373265"/>
                    <a:gd name="connsiteY3" fmla="*/ 2097007 h 2512075"/>
                    <a:gd name="connsiteX4" fmla="*/ 1059971 w 1373265"/>
                    <a:gd name="connsiteY4" fmla="*/ 2512075 h 2512075"/>
                    <a:gd name="connsiteX5" fmla="*/ 885100 w 1373265"/>
                    <a:gd name="connsiteY5" fmla="*/ 2441188 h 2512075"/>
                    <a:gd name="connsiteX6" fmla="*/ 863902 w 1373265"/>
                    <a:gd name="connsiteY6" fmla="*/ 2417978 h 2512075"/>
                    <a:gd name="connsiteX7" fmla="*/ 828286 w 1373265"/>
                    <a:gd name="connsiteY7" fmla="*/ 2441188 h 2512075"/>
                    <a:gd name="connsiteX8" fmla="*/ 534478 w 1373265"/>
                    <a:gd name="connsiteY8" fmla="*/ 2512075 h 2512075"/>
                    <a:gd name="connsiteX9" fmla="*/ 8985 w 1373265"/>
                    <a:gd name="connsiteY9" fmla="*/ 2097007 h 2512075"/>
                    <a:gd name="connsiteX10" fmla="*/ 286828 w 1373265"/>
                    <a:gd name="connsiteY10" fmla="*/ 1186639 h 2512075"/>
                    <a:gd name="connsiteX0" fmla="*/ 286839 w 1373276"/>
                    <a:gd name="connsiteY0" fmla="*/ 1313607 h 2639043"/>
                    <a:gd name="connsiteX1" fmla="*/ 1310897 w 1373276"/>
                    <a:gd name="connsiteY1" fmla="*/ 194 h 2639043"/>
                    <a:gd name="connsiteX2" fmla="*/ 1225082 w 1373276"/>
                    <a:gd name="connsiteY2" fmla="*/ 1408857 h 2639043"/>
                    <a:gd name="connsiteX3" fmla="*/ 1372750 w 1373276"/>
                    <a:gd name="connsiteY3" fmla="*/ 2223975 h 2639043"/>
                    <a:gd name="connsiteX4" fmla="*/ 1059982 w 1373276"/>
                    <a:gd name="connsiteY4" fmla="*/ 2639043 h 2639043"/>
                    <a:gd name="connsiteX5" fmla="*/ 885111 w 1373276"/>
                    <a:gd name="connsiteY5" fmla="*/ 2568156 h 2639043"/>
                    <a:gd name="connsiteX6" fmla="*/ 863913 w 1373276"/>
                    <a:gd name="connsiteY6" fmla="*/ 2544946 h 2639043"/>
                    <a:gd name="connsiteX7" fmla="*/ 828297 w 1373276"/>
                    <a:gd name="connsiteY7" fmla="*/ 2568156 h 2639043"/>
                    <a:gd name="connsiteX8" fmla="*/ 534489 w 1373276"/>
                    <a:gd name="connsiteY8" fmla="*/ 2639043 h 2639043"/>
                    <a:gd name="connsiteX9" fmla="*/ 8996 w 1373276"/>
                    <a:gd name="connsiteY9" fmla="*/ 2223975 h 2639043"/>
                    <a:gd name="connsiteX10" fmla="*/ 286839 w 1373276"/>
                    <a:gd name="connsiteY10" fmla="*/ 1313607 h 2639043"/>
                    <a:gd name="connsiteX0" fmla="*/ 270129 w 1375616"/>
                    <a:gd name="connsiteY0" fmla="*/ 1300965 h 2639101"/>
                    <a:gd name="connsiteX1" fmla="*/ 1313237 w 1375616"/>
                    <a:gd name="connsiteY1" fmla="*/ 252 h 2639101"/>
                    <a:gd name="connsiteX2" fmla="*/ 1227422 w 1375616"/>
                    <a:gd name="connsiteY2" fmla="*/ 1408915 h 2639101"/>
                    <a:gd name="connsiteX3" fmla="*/ 1375090 w 1375616"/>
                    <a:gd name="connsiteY3" fmla="*/ 2224033 h 2639101"/>
                    <a:gd name="connsiteX4" fmla="*/ 1062322 w 1375616"/>
                    <a:gd name="connsiteY4" fmla="*/ 2639101 h 2639101"/>
                    <a:gd name="connsiteX5" fmla="*/ 887451 w 1375616"/>
                    <a:gd name="connsiteY5" fmla="*/ 2568214 h 2639101"/>
                    <a:gd name="connsiteX6" fmla="*/ 866253 w 1375616"/>
                    <a:gd name="connsiteY6" fmla="*/ 2545004 h 2639101"/>
                    <a:gd name="connsiteX7" fmla="*/ 830637 w 1375616"/>
                    <a:gd name="connsiteY7" fmla="*/ 2568214 h 2639101"/>
                    <a:gd name="connsiteX8" fmla="*/ 536829 w 1375616"/>
                    <a:gd name="connsiteY8" fmla="*/ 2639101 h 2639101"/>
                    <a:gd name="connsiteX9" fmla="*/ 11336 w 1375616"/>
                    <a:gd name="connsiteY9" fmla="*/ 2224033 h 2639101"/>
                    <a:gd name="connsiteX10" fmla="*/ 270129 w 1375616"/>
                    <a:gd name="connsiteY10" fmla="*/ 1300965 h 2639101"/>
                    <a:gd name="connsiteX0" fmla="*/ 271106 w 1376593"/>
                    <a:gd name="connsiteY0" fmla="*/ 1300983 h 2639119"/>
                    <a:gd name="connsiteX1" fmla="*/ 1314214 w 1376593"/>
                    <a:gd name="connsiteY1" fmla="*/ 270 h 2639119"/>
                    <a:gd name="connsiteX2" fmla="*/ 1228399 w 1376593"/>
                    <a:gd name="connsiteY2" fmla="*/ 1408933 h 2639119"/>
                    <a:gd name="connsiteX3" fmla="*/ 1376067 w 1376593"/>
                    <a:gd name="connsiteY3" fmla="*/ 2224051 h 2639119"/>
                    <a:gd name="connsiteX4" fmla="*/ 1063299 w 1376593"/>
                    <a:gd name="connsiteY4" fmla="*/ 2639119 h 2639119"/>
                    <a:gd name="connsiteX5" fmla="*/ 888428 w 1376593"/>
                    <a:gd name="connsiteY5" fmla="*/ 2568232 h 2639119"/>
                    <a:gd name="connsiteX6" fmla="*/ 867230 w 1376593"/>
                    <a:gd name="connsiteY6" fmla="*/ 2545022 h 2639119"/>
                    <a:gd name="connsiteX7" fmla="*/ 831614 w 1376593"/>
                    <a:gd name="connsiteY7" fmla="*/ 2568232 h 2639119"/>
                    <a:gd name="connsiteX8" fmla="*/ 537806 w 1376593"/>
                    <a:gd name="connsiteY8" fmla="*/ 2639119 h 2639119"/>
                    <a:gd name="connsiteX9" fmla="*/ 12313 w 1376593"/>
                    <a:gd name="connsiteY9" fmla="*/ 2224051 h 2639119"/>
                    <a:gd name="connsiteX10" fmla="*/ 271106 w 1376593"/>
                    <a:gd name="connsiteY10" fmla="*/ 1300983 h 2639119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1376593" h="2639119">
                      <a:moveTo>
                        <a:pt x="271106" y="1300983"/>
                      </a:moveTo>
                      <a:cubicBezTo>
                        <a:pt x="500789" y="866853"/>
                        <a:pt x="1154665" y="-17722"/>
                        <a:pt x="1314214" y="270"/>
                      </a:cubicBezTo>
                      <a:cubicBezTo>
                        <a:pt x="1473763" y="18262"/>
                        <a:pt x="1218090" y="1038303"/>
                        <a:pt x="1228399" y="1408933"/>
                      </a:cubicBezTo>
                      <a:cubicBezTo>
                        <a:pt x="1238708" y="1779563"/>
                        <a:pt x="1365484" y="1999970"/>
                        <a:pt x="1376067" y="2224051"/>
                      </a:cubicBezTo>
                      <a:cubicBezTo>
                        <a:pt x="1386650" y="2448132"/>
                        <a:pt x="1236036" y="2639119"/>
                        <a:pt x="1063299" y="2639119"/>
                      </a:cubicBezTo>
                      <a:cubicBezTo>
                        <a:pt x="998523" y="2639119"/>
                        <a:pt x="938346" y="2612987"/>
                        <a:pt x="888428" y="2568232"/>
                      </a:cubicBezTo>
                      <a:lnTo>
                        <a:pt x="867230" y="2545022"/>
                      </a:lnTo>
                      <a:lnTo>
                        <a:pt x="831614" y="2568232"/>
                      </a:lnTo>
                      <a:cubicBezTo>
                        <a:pt x="747745" y="2612987"/>
                        <a:pt x="646639" y="2639119"/>
                        <a:pt x="537806" y="2639119"/>
                      </a:cubicBezTo>
                      <a:cubicBezTo>
                        <a:pt x="247584" y="2639119"/>
                        <a:pt x="56763" y="2447074"/>
                        <a:pt x="12313" y="2224051"/>
                      </a:cubicBezTo>
                      <a:cubicBezTo>
                        <a:pt x="-32137" y="2001028"/>
                        <a:pt x="41423" y="1735113"/>
                        <a:pt x="271106" y="1300983"/>
                      </a:cubicBezTo>
                      <a:close/>
                    </a:path>
                  </a:pathLst>
                </a:custGeom>
                <a:solidFill>
                  <a:srgbClr val="DEEBF7">
                    <a:alpha val="50196"/>
                  </a:srgbClr>
                </a:solidFill>
                <a:ln w="6350" cap="flat" cmpd="sng" algn="ctr">
                  <a:solidFill>
                    <a:srgbClr val="00B0F0">
                      <a:alpha val="50000"/>
                    </a:srgbClr>
                  </a:solidFill>
                  <a:prstDash val="solid"/>
                  <a:miter lim="800000"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  <p:sp>
              <p:nvSpPr>
                <p:cNvPr id="330" name="フリーフォーム: 図形 329">
                  <a:extLst>
                    <a:ext uri="{FF2B5EF4-FFF2-40B4-BE49-F238E27FC236}">
                      <a16:creationId xmlns:a16="http://schemas.microsoft.com/office/drawing/2014/main" id="{15504330-DFA1-4700-960E-ED2672F60686}"/>
                    </a:ext>
                  </a:extLst>
                </p:cNvPr>
                <p:cNvSpPr/>
                <p:nvPr/>
              </p:nvSpPr>
              <p:spPr>
                <a:xfrm rot="4500000" flipH="1">
                  <a:off x="4258561" y="1486947"/>
                  <a:ext cx="662413" cy="452013"/>
                </a:xfrm>
                <a:custGeom>
                  <a:avLst/>
                  <a:gdLst>
                    <a:gd name="connsiteX0" fmla="*/ 71597 w 662413"/>
                    <a:gd name="connsiteY0" fmla="*/ 5872 h 452013"/>
                    <a:gd name="connsiteX1" fmla="*/ 117227 w 662413"/>
                    <a:gd name="connsiteY1" fmla="*/ 0 h 452013"/>
                    <a:gd name="connsiteX2" fmla="*/ 225242 w 662413"/>
                    <a:gd name="connsiteY2" fmla="*/ 45634 h 452013"/>
                    <a:gd name="connsiteX3" fmla="*/ 226939 w 662413"/>
                    <a:gd name="connsiteY3" fmla="*/ 50994 h 452013"/>
                    <a:gd name="connsiteX4" fmla="*/ 292718 w 662413"/>
                    <a:gd name="connsiteY4" fmla="*/ 60237 h 452013"/>
                    <a:gd name="connsiteX5" fmla="*/ 662413 w 662413"/>
                    <a:gd name="connsiteY5" fmla="*/ 441303 h 452013"/>
                    <a:gd name="connsiteX6" fmla="*/ 608000 w 662413"/>
                    <a:gd name="connsiteY6" fmla="*/ 452013 h 452013"/>
                    <a:gd name="connsiteX7" fmla="*/ 280370 w 662413"/>
                    <a:gd name="connsiteY7" fmla="*/ 114305 h 452013"/>
                    <a:gd name="connsiteX8" fmla="*/ 222703 w 662413"/>
                    <a:gd name="connsiteY8" fmla="*/ 106201 h 452013"/>
                    <a:gd name="connsiteX9" fmla="*/ 200119 w 662413"/>
                    <a:gd name="connsiteY9" fmla="*/ 127552 h 452013"/>
                    <a:gd name="connsiteX10" fmla="*/ 117227 w 662413"/>
                    <a:gd name="connsiteY10" fmla="*/ 149436 h 452013"/>
                    <a:gd name="connsiteX11" fmla="*/ 0 w 662413"/>
                    <a:gd name="connsiteY11" fmla="*/ 74718 h 452013"/>
                    <a:gd name="connsiteX12" fmla="*/ 71597 w 662413"/>
                    <a:gd name="connsiteY12" fmla="*/ 5872 h 452013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</a:cxnLst>
                  <a:rect l="l" t="t" r="r" b="b"/>
                  <a:pathLst>
                    <a:path w="662413" h="452013">
                      <a:moveTo>
                        <a:pt x="71597" y="5872"/>
                      </a:moveTo>
                      <a:cubicBezTo>
                        <a:pt x="85622" y="2091"/>
                        <a:pt x="101041" y="0"/>
                        <a:pt x="117227" y="0"/>
                      </a:cubicBezTo>
                      <a:cubicBezTo>
                        <a:pt x="165784" y="0"/>
                        <a:pt x="207446" y="18817"/>
                        <a:pt x="225242" y="45634"/>
                      </a:cubicBezTo>
                      <a:lnTo>
                        <a:pt x="226939" y="50994"/>
                      </a:lnTo>
                      <a:lnTo>
                        <a:pt x="292718" y="60237"/>
                      </a:lnTo>
                      <a:cubicBezTo>
                        <a:pt x="477861" y="102434"/>
                        <a:pt x="624770" y="250055"/>
                        <a:pt x="662413" y="441303"/>
                      </a:cubicBezTo>
                      <a:lnTo>
                        <a:pt x="608000" y="452013"/>
                      </a:lnTo>
                      <a:cubicBezTo>
                        <a:pt x="574641" y="282524"/>
                        <a:pt x="444447" y="151700"/>
                        <a:pt x="280370" y="114305"/>
                      </a:cubicBezTo>
                      <a:lnTo>
                        <a:pt x="222703" y="106201"/>
                      </a:lnTo>
                      <a:lnTo>
                        <a:pt x="200119" y="127552"/>
                      </a:lnTo>
                      <a:cubicBezTo>
                        <a:pt x="178905" y="141073"/>
                        <a:pt x="149599" y="149436"/>
                        <a:pt x="117227" y="149436"/>
                      </a:cubicBezTo>
                      <a:cubicBezTo>
                        <a:pt x="52484" y="149436"/>
                        <a:pt x="0" y="115984"/>
                        <a:pt x="0" y="74718"/>
                      </a:cubicBezTo>
                      <a:cubicBezTo>
                        <a:pt x="0" y="43769"/>
                        <a:pt x="29522" y="17214"/>
                        <a:pt x="71597" y="5872"/>
                      </a:cubicBezTo>
                      <a:close/>
                    </a:path>
                  </a:pathLst>
                </a:custGeom>
                <a:grpFill/>
                <a:ln w="635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  <p:sp>
              <p:nvSpPr>
                <p:cNvPr id="331" name="フリーフォーム: 図形 330">
                  <a:extLst>
                    <a:ext uri="{FF2B5EF4-FFF2-40B4-BE49-F238E27FC236}">
                      <a16:creationId xmlns:a16="http://schemas.microsoft.com/office/drawing/2014/main" id="{F80BF8A4-89BD-4727-891F-5DAAF2FD6F22}"/>
                    </a:ext>
                  </a:extLst>
                </p:cNvPr>
                <p:cNvSpPr/>
                <p:nvPr/>
              </p:nvSpPr>
              <p:spPr>
                <a:xfrm rot="14545372" flipH="1">
                  <a:off x="2785070" y="1536274"/>
                  <a:ext cx="860489" cy="685633"/>
                </a:xfrm>
                <a:custGeom>
                  <a:avLst/>
                  <a:gdLst>
                    <a:gd name="connsiteX0" fmla="*/ 167999 w 1174023"/>
                    <a:gd name="connsiteY0" fmla="*/ 0 h 935456"/>
                    <a:gd name="connsiteX1" fmla="*/ 221044 w 1174023"/>
                    <a:gd name="connsiteY1" fmla="*/ 11202 h 935456"/>
                    <a:gd name="connsiteX2" fmla="*/ 177308 w 1174023"/>
                    <a:gd name="connsiteY2" fmla="*/ 180322 h 935456"/>
                    <a:gd name="connsiteX3" fmla="*/ 346676 w 1174023"/>
                    <a:gd name="connsiteY3" fmla="*/ 812413 h 935456"/>
                    <a:gd name="connsiteX4" fmla="*/ 415103 w 1174023"/>
                    <a:gd name="connsiteY4" fmla="*/ 872870 h 935456"/>
                    <a:gd name="connsiteX5" fmla="*/ 416037 w 1174023"/>
                    <a:gd name="connsiteY5" fmla="*/ 872811 h 935456"/>
                    <a:gd name="connsiteX6" fmla="*/ 1174023 w 1174023"/>
                    <a:gd name="connsiteY6" fmla="*/ 872389 h 935456"/>
                    <a:gd name="connsiteX7" fmla="*/ 1174023 w 1174023"/>
                    <a:gd name="connsiteY7" fmla="*/ 935223 h 935456"/>
                    <a:gd name="connsiteX8" fmla="*/ 406417 w 1174023"/>
                    <a:gd name="connsiteY8" fmla="*/ 935456 h 935456"/>
                    <a:gd name="connsiteX9" fmla="*/ 285658 w 1174023"/>
                    <a:gd name="connsiteY9" fmla="*/ 828762 h 935456"/>
                    <a:gd name="connsiteX10" fmla="*/ 112824 w 1174023"/>
                    <a:gd name="connsiteY10" fmla="*/ 183735 h 935456"/>
                    <a:gd name="connsiteX11" fmla="*/ 0 w 1174023"/>
                    <a:gd name="connsiteY11" fmla="*/ 73741 h 935456"/>
                    <a:gd name="connsiteX12" fmla="*/ 39553 w 1174023"/>
                    <a:gd name="connsiteY12" fmla="*/ 36661 h 935456"/>
                    <a:gd name="connsiteX13" fmla="*/ 134563 w 1174023"/>
                    <a:gd name="connsiteY13" fmla="*/ 129289 h 935456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</a:cxnLst>
                  <a:rect l="l" t="t" r="r" b="b"/>
                  <a:pathLst>
                    <a:path w="1174023" h="935456">
                      <a:moveTo>
                        <a:pt x="167999" y="0"/>
                      </a:moveTo>
                      <a:lnTo>
                        <a:pt x="221044" y="11202"/>
                      </a:lnTo>
                      <a:lnTo>
                        <a:pt x="177308" y="180322"/>
                      </a:lnTo>
                      <a:lnTo>
                        <a:pt x="346676" y="812413"/>
                      </a:lnTo>
                      <a:cubicBezTo>
                        <a:pt x="355531" y="845460"/>
                        <a:pt x="383221" y="868431"/>
                        <a:pt x="415103" y="872870"/>
                      </a:cubicBezTo>
                      <a:lnTo>
                        <a:pt x="416037" y="872811"/>
                      </a:lnTo>
                      <a:lnTo>
                        <a:pt x="1174023" y="872389"/>
                      </a:lnTo>
                      <a:lnTo>
                        <a:pt x="1174023" y="935223"/>
                      </a:lnTo>
                      <a:lnTo>
                        <a:pt x="406417" y="935456"/>
                      </a:lnTo>
                      <a:cubicBezTo>
                        <a:pt x="350153" y="927623"/>
                        <a:pt x="301286" y="887084"/>
                        <a:pt x="285658" y="828762"/>
                      </a:cubicBezTo>
                      <a:lnTo>
                        <a:pt x="112824" y="183735"/>
                      </a:lnTo>
                      <a:lnTo>
                        <a:pt x="0" y="73741"/>
                      </a:lnTo>
                      <a:lnTo>
                        <a:pt x="39553" y="36661"/>
                      </a:lnTo>
                      <a:lnTo>
                        <a:pt x="134563" y="129289"/>
                      </a:lnTo>
                      <a:close/>
                    </a:path>
                  </a:pathLst>
                </a:custGeom>
                <a:grpFill/>
                <a:ln w="635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dirty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  <p:sp>
              <p:nvSpPr>
                <p:cNvPr id="332" name="フリーフォーム: 図形 331">
                  <a:extLst>
                    <a:ext uri="{FF2B5EF4-FFF2-40B4-BE49-F238E27FC236}">
                      <a16:creationId xmlns:a16="http://schemas.microsoft.com/office/drawing/2014/main" id="{D6E5644E-C8BB-4012-9170-B1CB6A7EBA76}"/>
                    </a:ext>
                  </a:extLst>
                </p:cNvPr>
                <p:cNvSpPr/>
                <p:nvPr/>
              </p:nvSpPr>
              <p:spPr>
                <a:xfrm rot="7502994" flipH="1" flipV="1">
                  <a:off x="2794122" y="1674225"/>
                  <a:ext cx="860489" cy="685633"/>
                </a:xfrm>
                <a:custGeom>
                  <a:avLst/>
                  <a:gdLst>
                    <a:gd name="connsiteX0" fmla="*/ 167999 w 1174023"/>
                    <a:gd name="connsiteY0" fmla="*/ 0 h 935456"/>
                    <a:gd name="connsiteX1" fmla="*/ 221044 w 1174023"/>
                    <a:gd name="connsiteY1" fmla="*/ 11202 h 935456"/>
                    <a:gd name="connsiteX2" fmla="*/ 177308 w 1174023"/>
                    <a:gd name="connsiteY2" fmla="*/ 180322 h 935456"/>
                    <a:gd name="connsiteX3" fmla="*/ 346676 w 1174023"/>
                    <a:gd name="connsiteY3" fmla="*/ 812413 h 935456"/>
                    <a:gd name="connsiteX4" fmla="*/ 415103 w 1174023"/>
                    <a:gd name="connsiteY4" fmla="*/ 872870 h 935456"/>
                    <a:gd name="connsiteX5" fmla="*/ 416037 w 1174023"/>
                    <a:gd name="connsiteY5" fmla="*/ 872811 h 935456"/>
                    <a:gd name="connsiteX6" fmla="*/ 1174023 w 1174023"/>
                    <a:gd name="connsiteY6" fmla="*/ 872389 h 935456"/>
                    <a:gd name="connsiteX7" fmla="*/ 1174023 w 1174023"/>
                    <a:gd name="connsiteY7" fmla="*/ 935223 h 935456"/>
                    <a:gd name="connsiteX8" fmla="*/ 406417 w 1174023"/>
                    <a:gd name="connsiteY8" fmla="*/ 935456 h 935456"/>
                    <a:gd name="connsiteX9" fmla="*/ 285658 w 1174023"/>
                    <a:gd name="connsiteY9" fmla="*/ 828762 h 935456"/>
                    <a:gd name="connsiteX10" fmla="*/ 112824 w 1174023"/>
                    <a:gd name="connsiteY10" fmla="*/ 183735 h 935456"/>
                    <a:gd name="connsiteX11" fmla="*/ 0 w 1174023"/>
                    <a:gd name="connsiteY11" fmla="*/ 73741 h 935456"/>
                    <a:gd name="connsiteX12" fmla="*/ 39553 w 1174023"/>
                    <a:gd name="connsiteY12" fmla="*/ 36661 h 935456"/>
                    <a:gd name="connsiteX13" fmla="*/ 134563 w 1174023"/>
                    <a:gd name="connsiteY13" fmla="*/ 129289 h 935456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</a:cxnLst>
                  <a:rect l="l" t="t" r="r" b="b"/>
                  <a:pathLst>
                    <a:path w="1174023" h="935456">
                      <a:moveTo>
                        <a:pt x="167999" y="0"/>
                      </a:moveTo>
                      <a:lnTo>
                        <a:pt x="221044" y="11202"/>
                      </a:lnTo>
                      <a:lnTo>
                        <a:pt x="177308" y="180322"/>
                      </a:lnTo>
                      <a:lnTo>
                        <a:pt x="346676" y="812413"/>
                      </a:lnTo>
                      <a:cubicBezTo>
                        <a:pt x="355531" y="845460"/>
                        <a:pt x="383221" y="868431"/>
                        <a:pt x="415103" y="872870"/>
                      </a:cubicBezTo>
                      <a:lnTo>
                        <a:pt x="416037" y="872811"/>
                      </a:lnTo>
                      <a:lnTo>
                        <a:pt x="1174023" y="872389"/>
                      </a:lnTo>
                      <a:lnTo>
                        <a:pt x="1174023" y="935223"/>
                      </a:lnTo>
                      <a:lnTo>
                        <a:pt x="406417" y="935456"/>
                      </a:lnTo>
                      <a:cubicBezTo>
                        <a:pt x="350153" y="927623"/>
                        <a:pt x="301286" y="887084"/>
                        <a:pt x="285658" y="828762"/>
                      </a:cubicBezTo>
                      <a:lnTo>
                        <a:pt x="112824" y="183735"/>
                      </a:lnTo>
                      <a:lnTo>
                        <a:pt x="0" y="73741"/>
                      </a:lnTo>
                      <a:lnTo>
                        <a:pt x="39553" y="36661"/>
                      </a:lnTo>
                      <a:lnTo>
                        <a:pt x="134563" y="129289"/>
                      </a:lnTo>
                      <a:close/>
                    </a:path>
                  </a:pathLst>
                </a:custGeom>
                <a:grpFill/>
                <a:ln w="635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  <p:sp>
              <p:nvSpPr>
                <p:cNvPr id="333" name="フリーフォーム: 図形 332">
                  <a:extLst>
                    <a:ext uri="{FF2B5EF4-FFF2-40B4-BE49-F238E27FC236}">
                      <a16:creationId xmlns:a16="http://schemas.microsoft.com/office/drawing/2014/main" id="{8FE086F4-6FDB-4E7C-929A-74CE494201D2}"/>
                    </a:ext>
                  </a:extLst>
                </p:cNvPr>
                <p:cNvSpPr/>
                <p:nvPr/>
              </p:nvSpPr>
              <p:spPr>
                <a:xfrm rot="6300000" flipH="1" flipV="1">
                  <a:off x="2787135" y="2022723"/>
                  <a:ext cx="860486" cy="685630"/>
                </a:xfrm>
                <a:custGeom>
                  <a:avLst/>
                  <a:gdLst>
                    <a:gd name="connsiteX0" fmla="*/ 167999 w 1174023"/>
                    <a:gd name="connsiteY0" fmla="*/ 0 h 935456"/>
                    <a:gd name="connsiteX1" fmla="*/ 221044 w 1174023"/>
                    <a:gd name="connsiteY1" fmla="*/ 11202 h 935456"/>
                    <a:gd name="connsiteX2" fmla="*/ 177308 w 1174023"/>
                    <a:gd name="connsiteY2" fmla="*/ 180322 h 935456"/>
                    <a:gd name="connsiteX3" fmla="*/ 346676 w 1174023"/>
                    <a:gd name="connsiteY3" fmla="*/ 812413 h 935456"/>
                    <a:gd name="connsiteX4" fmla="*/ 415103 w 1174023"/>
                    <a:gd name="connsiteY4" fmla="*/ 872870 h 935456"/>
                    <a:gd name="connsiteX5" fmla="*/ 416037 w 1174023"/>
                    <a:gd name="connsiteY5" fmla="*/ 872811 h 935456"/>
                    <a:gd name="connsiteX6" fmla="*/ 1174023 w 1174023"/>
                    <a:gd name="connsiteY6" fmla="*/ 872389 h 935456"/>
                    <a:gd name="connsiteX7" fmla="*/ 1174023 w 1174023"/>
                    <a:gd name="connsiteY7" fmla="*/ 935223 h 935456"/>
                    <a:gd name="connsiteX8" fmla="*/ 406417 w 1174023"/>
                    <a:gd name="connsiteY8" fmla="*/ 935456 h 935456"/>
                    <a:gd name="connsiteX9" fmla="*/ 285658 w 1174023"/>
                    <a:gd name="connsiteY9" fmla="*/ 828762 h 935456"/>
                    <a:gd name="connsiteX10" fmla="*/ 112824 w 1174023"/>
                    <a:gd name="connsiteY10" fmla="*/ 183735 h 935456"/>
                    <a:gd name="connsiteX11" fmla="*/ 0 w 1174023"/>
                    <a:gd name="connsiteY11" fmla="*/ 73741 h 935456"/>
                    <a:gd name="connsiteX12" fmla="*/ 39553 w 1174023"/>
                    <a:gd name="connsiteY12" fmla="*/ 36661 h 935456"/>
                    <a:gd name="connsiteX13" fmla="*/ 134563 w 1174023"/>
                    <a:gd name="connsiteY13" fmla="*/ 129289 h 935456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</a:cxnLst>
                  <a:rect l="l" t="t" r="r" b="b"/>
                  <a:pathLst>
                    <a:path w="1174023" h="935456">
                      <a:moveTo>
                        <a:pt x="167999" y="0"/>
                      </a:moveTo>
                      <a:lnTo>
                        <a:pt x="221044" y="11202"/>
                      </a:lnTo>
                      <a:lnTo>
                        <a:pt x="177308" y="180322"/>
                      </a:lnTo>
                      <a:lnTo>
                        <a:pt x="346676" y="812413"/>
                      </a:lnTo>
                      <a:cubicBezTo>
                        <a:pt x="355531" y="845460"/>
                        <a:pt x="383221" y="868431"/>
                        <a:pt x="415103" y="872870"/>
                      </a:cubicBezTo>
                      <a:lnTo>
                        <a:pt x="416037" y="872811"/>
                      </a:lnTo>
                      <a:lnTo>
                        <a:pt x="1174023" y="872389"/>
                      </a:lnTo>
                      <a:lnTo>
                        <a:pt x="1174023" y="935223"/>
                      </a:lnTo>
                      <a:lnTo>
                        <a:pt x="406417" y="935456"/>
                      </a:lnTo>
                      <a:cubicBezTo>
                        <a:pt x="350153" y="927623"/>
                        <a:pt x="301286" y="887084"/>
                        <a:pt x="285658" y="828762"/>
                      </a:cubicBezTo>
                      <a:lnTo>
                        <a:pt x="112824" y="183735"/>
                      </a:lnTo>
                      <a:lnTo>
                        <a:pt x="0" y="73741"/>
                      </a:lnTo>
                      <a:lnTo>
                        <a:pt x="39553" y="36661"/>
                      </a:lnTo>
                      <a:lnTo>
                        <a:pt x="134563" y="129289"/>
                      </a:lnTo>
                      <a:close/>
                    </a:path>
                  </a:pathLst>
                </a:custGeom>
                <a:grpFill/>
                <a:ln w="635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  <p:sp>
              <p:nvSpPr>
                <p:cNvPr id="334" name="楕円 333">
                  <a:extLst>
                    <a:ext uri="{FF2B5EF4-FFF2-40B4-BE49-F238E27FC236}">
                      <a16:creationId xmlns:a16="http://schemas.microsoft.com/office/drawing/2014/main" id="{79AB6196-F544-4295-97D5-A4771B66476B}"/>
                    </a:ext>
                  </a:extLst>
                </p:cNvPr>
                <p:cNvSpPr/>
                <p:nvPr/>
              </p:nvSpPr>
              <p:spPr>
                <a:xfrm>
                  <a:off x="3572294" y="1795893"/>
                  <a:ext cx="822384" cy="906610"/>
                </a:xfrm>
                <a:prstGeom prst="ellipse">
                  <a:avLst/>
                </a:prstGeom>
                <a:solidFill>
                  <a:srgbClr val="FFC000"/>
                </a:solidFill>
                <a:ln w="635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  <p:sp>
              <p:nvSpPr>
                <p:cNvPr id="335" name="楕円 334">
                  <a:extLst>
                    <a:ext uri="{FF2B5EF4-FFF2-40B4-BE49-F238E27FC236}">
                      <a16:creationId xmlns:a16="http://schemas.microsoft.com/office/drawing/2014/main" id="{594A50D6-E165-4D56-BCF4-DE9C703BA41A}"/>
                    </a:ext>
                  </a:extLst>
                </p:cNvPr>
                <p:cNvSpPr/>
                <p:nvPr/>
              </p:nvSpPr>
              <p:spPr>
                <a:xfrm>
                  <a:off x="3769144" y="2544432"/>
                  <a:ext cx="428684" cy="325170"/>
                </a:xfrm>
                <a:prstGeom prst="ellipse">
                  <a:avLst/>
                </a:prstGeom>
                <a:solidFill>
                  <a:srgbClr val="FFC000"/>
                </a:solidFill>
                <a:ln w="635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  <p:sp>
              <p:nvSpPr>
                <p:cNvPr id="336" name="フリーフォーム: 図形 335">
                  <a:extLst>
                    <a:ext uri="{FF2B5EF4-FFF2-40B4-BE49-F238E27FC236}">
                      <a16:creationId xmlns:a16="http://schemas.microsoft.com/office/drawing/2014/main" id="{36263D26-0560-4C4C-B0E1-E710F6DAC9C1}"/>
                    </a:ext>
                  </a:extLst>
                </p:cNvPr>
                <p:cNvSpPr/>
                <p:nvPr/>
              </p:nvSpPr>
              <p:spPr>
                <a:xfrm rot="20700000" flipH="1">
                  <a:off x="4410737" y="1787494"/>
                  <a:ext cx="1089574" cy="2088861"/>
                </a:xfrm>
                <a:custGeom>
                  <a:avLst/>
                  <a:gdLst>
                    <a:gd name="connsiteX0" fmla="*/ 525493 w 1363754"/>
                    <a:gd name="connsiteY0" fmla="*/ 0 h 830136"/>
                    <a:gd name="connsiteX1" fmla="*/ 819301 w 1363754"/>
                    <a:gd name="connsiteY1" fmla="*/ 70887 h 830136"/>
                    <a:gd name="connsiteX2" fmla="*/ 854917 w 1363754"/>
                    <a:gd name="connsiteY2" fmla="*/ 94098 h 830136"/>
                    <a:gd name="connsiteX3" fmla="*/ 876115 w 1363754"/>
                    <a:gd name="connsiteY3" fmla="*/ 70887 h 830136"/>
                    <a:gd name="connsiteX4" fmla="*/ 1050986 w 1363754"/>
                    <a:gd name="connsiteY4" fmla="*/ 0 h 830136"/>
                    <a:gd name="connsiteX5" fmla="*/ 1363754 w 1363754"/>
                    <a:gd name="connsiteY5" fmla="*/ 415068 h 830136"/>
                    <a:gd name="connsiteX6" fmla="*/ 1050986 w 1363754"/>
                    <a:gd name="connsiteY6" fmla="*/ 830136 h 830136"/>
                    <a:gd name="connsiteX7" fmla="*/ 876115 w 1363754"/>
                    <a:gd name="connsiteY7" fmla="*/ 759249 h 830136"/>
                    <a:gd name="connsiteX8" fmla="*/ 854917 w 1363754"/>
                    <a:gd name="connsiteY8" fmla="*/ 736039 h 830136"/>
                    <a:gd name="connsiteX9" fmla="*/ 819301 w 1363754"/>
                    <a:gd name="connsiteY9" fmla="*/ 759249 h 830136"/>
                    <a:gd name="connsiteX10" fmla="*/ 525493 w 1363754"/>
                    <a:gd name="connsiteY10" fmla="*/ 830136 h 830136"/>
                    <a:gd name="connsiteX11" fmla="*/ 0 w 1363754"/>
                    <a:gd name="connsiteY11" fmla="*/ 415068 h 830136"/>
                    <a:gd name="connsiteX12" fmla="*/ 525493 w 1363754"/>
                    <a:gd name="connsiteY12" fmla="*/ 0 h 830136"/>
                    <a:gd name="connsiteX0" fmla="*/ 525493 w 1363754"/>
                    <a:gd name="connsiteY0" fmla="*/ 0 h 830136"/>
                    <a:gd name="connsiteX1" fmla="*/ 819301 w 1363754"/>
                    <a:gd name="connsiteY1" fmla="*/ 70887 h 830136"/>
                    <a:gd name="connsiteX2" fmla="*/ 854917 w 1363754"/>
                    <a:gd name="connsiteY2" fmla="*/ 94098 h 830136"/>
                    <a:gd name="connsiteX3" fmla="*/ 1050986 w 1363754"/>
                    <a:gd name="connsiteY3" fmla="*/ 0 h 830136"/>
                    <a:gd name="connsiteX4" fmla="*/ 1363754 w 1363754"/>
                    <a:gd name="connsiteY4" fmla="*/ 415068 h 830136"/>
                    <a:gd name="connsiteX5" fmla="*/ 1050986 w 1363754"/>
                    <a:gd name="connsiteY5" fmla="*/ 830136 h 830136"/>
                    <a:gd name="connsiteX6" fmla="*/ 876115 w 1363754"/>
                    <a:gd name="connsiteY6" fmla="*/ 759249 h 830136"/>
                    <a:gd name="connsiteX7" fmla="*/ 854917 w 1363754"/>
                    <a:gd name="connsiteY7" fmla="*/ 736039 h 830136"/>
                    <a:gd name="connsiteX8" fmla="*/ 819301 w 1363754"/>
                    <a:gd name="connsiteY8" fmla="*/ 759249 h 830136"/>
                    <a:gd name="connsiteX9" fmla="*/ 525493 w 1363754"/>
                    <a:gd name="connsiteY9" fmla="*/ 830136 h 830136"/>
                    <a:gd name="connsiteX10" fmla="*/ 0 w 1363754"/>
                    <a:gd name="connsiteY10" fmla="*/ 415068 h 830136"/>
                    <a:gd name="connsiteX11" fmla="*/ 525493 w 1363754"/>
                    <a:gd name="connsiteY11" fmla="*/ 0 h 830136"/>
                    <a:gd name="connsiteX0" fmla="*/ 525493 w 1363754"/>
                    <a:gd name="connsiteY0" fmla="*/ 0 h 830136"/>
                    <a:gd name="connsiteX1" fmla="*/ 819301 w 1363754"/>
                    <a:gd name="connsiteY1" fmla="*/ 70887 h 830136"/>
                    <a:gd name="connsiteX2" fmla="*/ 1050986 w 1363754"/>
                    <a:gd name="connsiteY2" fmla="*/ 0 h 830136"/>
                    <a:gd name="connsiteX3" fmla="*/ 1363754 w 1363754"/>
                    <a:gd name="connsiteY3" fmla="*/ 415068 h 830136"/>
                    <a:gd name="connsiteX4" fmla="*/ 1050986 w 1363754"/>
                    <a:gd name="connsiteY4" fmla="*/ 830136 h 830136"/>
                    <a:gd name="connsiteX5" fmla="*/ 876115 w 1363754"/>
                    <a:gd name="connsiteY5" fmla="*/ 759249 h 830136"/>
                    <a:gd name="connsiteX6" fmla="*/ 854917 w 1363754"/>
                    <a:gd name="connsiteY6" fmla="*/ 736039 h 830136"/>
                    <a:gd name="connsiteX7" fmla="*/ 819301 w 1363754"/>
                    <a:gd name="connsiteY7" fmla="*/ 759249 h 830136"/>
                    <a:gd name="connsiteX8" fmla="*/ 525493 w 1363754"/>
                    <a:gd name="connsiteY8" fmla="*/ 830136 h 830136"/>
                    <a:gd name="connsiteX9" fmla="*/ 0 w 1363754"/>
                    <a:gd name="connsiteY9" fmla="*/ 415068 h 830136"/>
                    <a:gd name="connsiteX10" fmla="*/ 525493 w 1363754"/>
                    <a:gd name="connsiteY10" fmla="*/ 0 h 830136"/>
                    <a:gd name="connsiteX0" fmla="*/ 525493 w 1363754"/>
                    <a:gd name="connsiteY0" fmla="*/ 1682568 h 2512704"/>
                    <a:gd name="connsiteX1" fmla="*/ 1238401 w 1363754"/>
                    <a:gd name="connsiteY1" fmla="*/ 855 h 2512704"/>
                    <a:gd name="connsiteX2" fmla="*/ 1050986 w 1363754"/>
                    <a:gd name="connsiteY2" fmla="*/ 1682568 h 2512704"/>
                    <a:gd name="connsiteX3" fmla="*/ 1363754 w 1363754"/>
                    <a:gd name="connsiteY3" fmla="*/ 2097636 h 2512704"/>
                    <a:gd name="connsiteX4" fmla="*/ 1050986 w 1363754"/>
                    <a:gd name="connsiteY4" fmla="*/ 2512704 h 2512704"/>
                    <a:gd name="connsiteX5" fmla="*/ 876115 w 1363754"/>
                    <a:gd name="connsiteY5" fmla="*/ 2441817 h 2512704"/>
                    <a:gd name="connsiteX6" fmla="*/ 854917 w 1363754"/>
                    <a:gd name="connsiteY6" fmla="*/ 2418607 h 2512704"/>
                    <a:gd name="connsiteX7" fmla="*/ 819301 w 1363754"/>
                    <a:gd name="connsiteY7" fmla="*/ 2441817 h 2512704"/>
                    <a:gd name="connsiteX8" fmla="*/ 525493 w 1363754"/>
                    <a:gd name="connsiteY8" fmla="*/ 2512704 h 2512704"/>
                    <a:gd name="connsiteX9" fmla="*/ 0 w 1363754"/>
                    <a:gd name="connsiteY9" fmla="*/ 2097636 h 2512704"/>
                    <a:gd name="connsiteX10" fmla="*/ 525493 w 1363754"/>
                    <a:gd name="connsiteY10" fmla="*/ 1682568 h 2512704"/>
                    <a:gd name="connsiteX0" fmla="*/ 376672 w 1367333"/>
                    <a:gd name="connsiteY0" fmla="*/ 1244702 h 2512988"/>
                    <a:gd name="connsiteX1" fmla="*/ 1241980 w 1367333"/>
                    <a:gd name="connsiteY1" fmla="*/ 1139 h 2512988"/>
                    <a:gd name="connsiteX2" fmla="*/ 1054565 w 1367333"/>
                    <a:gd name="connsiteY2" fmla="*/ 1682852 h 2512988"/>
                    <a:gd name="connsiteX3" fmla="*/ 1367333 w 1367333"/>
                    <a:gd name="connsiteY3" fmla="*/ 2097920 h 2512988"/>
                    <a:gd name="connsiteX4" fmla="*/ 1054565 w 1367333"/>
                    <a:gd name="connsiteY4" fmla="*/ 2512988 h 2512988"/>
                    <a:gd name="connsiteX5" fmla="*/ 879694 w 1367333"/>
                    <a:gd name="connsiteY5" fmla="*/ 2442101 h 2512988"/>
                    <a:gd name="connsiteX6" fmla="*/ 858496 w 1367333"/>
                    <a:gd name="connsiteY6" fmla="*/ 2418891 h 2512988"/>
                    <a:gd name="connsiteX7" fmla="*/ 822880 w 1367333"/>
                    <a:gd name="connsiteY7" fmla="*/ 2442101 h 2512988"/>
                    <a:gd name="connsiteX8" fmla="*/ 529072 w 1367333"/>
                    <a:gd name="connsiteY8" fmla="*/ 2512988 h 2512988"/>
                    <a:gd name="connsiteX9" fmla="*/ 3579 w 1367333"/>
                    <a:gd name="connsiteY9" fmla="*/ 2097920 h 2512988"/>
                    <a:gd name="connsiteX10" fmla="*/ 376672 w 1367333"/>
                    <a:gd name="connsiteY10" fmla="*/ 1244702 h 2512988"/>
                    <a:gd name="connsiteX0" fmla="*/ 375471 w 1366132"/>
                    <a:gd name="connsiteY0" fmla="*/ 1245149 h 2513435"/>
                    <a:gd name="connsiteX1" fmla="*/ 1240779 w 1366132"/>
                    <a:gd name="connsiteY1" fmla="*/ 1586 h 2513435"/>
                    <a:gd name="connsiteX2" fmla="*/ 1053364 w 1366132"/>
                    <a:gd name="connsiteY2" fmla="*/ 1683299 h 2513435"/>
                    <a:gd name="connsiteX3" fmla="*/ 1366132 w 1366132"/>
                    <a:gd name="connsiteY3" fmla="*/ 2098367 h 2513435"/>
                    <a:gd name="connsiteX4" fmla="*/ 1053364 w 1366132"/>
                    <a:gd name="connsiteY4" fmla="*/ 2513435 h 2513435"/>
                    <a:gd name="connsiteX5" fmla="*/ 878493 w 1366132"/>
                    <a:gd name="connsiteY5" fmla="*/ 2442548 h 2513435"/>
                    <a:gd name="connsiteX6" fmla="*/ 857295 w 1366132"/>
                    <a:gd name="connsiteY6" fmla="*/ 2419338 h 2513435"/>
                    <a:gd name="connsiteX7" fmla="*/ 821679 w 1366132"/>
                    <a:gd name="connsiteY7" fmla="*/ 2442548 h 2513435"/>
                    <a:gd name="connsiteX8" fmla="*/ 527871 w 1366132"/>
                    <a:gd name="connsiteY8" fmla="*/ 2513435 h 2513435"/>
                    <a:gd name="connsiteX9" fmla="*/ 2378 w 1366132"/>
                    <a:gd name="connsiteY9" fmla="*/ 2098367 h 2513435"/>
                    <a:gd name="connsiteX10" fmla="*/ 375471 w 1366132"/>
                    <a:gd name="connsiteY10" fmla="*/ 1245149 h 2513435"/>
                    <a:gd name="connsiteX0" fmla="*/ 286828 w 1372739"/>
                    <a:gd name="connsiteY0" fmla="*/ 1188101 h 2513537"/>
                    <a:gd name="connsiteX1" fmla="*/ 1247386 w 1372739"/>
                    <a:gd name="connsiteY1" fmla="*/ 1688 h 2513537"/>
                    <a:gd name="connsiteX2" fmla="*/ 1059971 w 1372739"/>
                    <a:gd name="connsiteY2" fmla="*/ 1683401 h 2513537"/>
                    <a:gd name="connsiteX3" fmla="*/ 1372739 w 1372739"/>
                    <a:gd name="connsiteY3" fmla="*/ 2098469 h 2513537"/>
                    <a:gd name="connsiteX4" fmla="*/ 1059971 w 1372739"/>
                    <a:gd name="connsiteY4" fmla="*/ 2513537 h 2513537"/>
                    <a:gd name="connsiteX5" fmla="*/ 885100 w 1372739"/>
                    <a:gd name="connsiteY5" fmla="*/ 2442650 h 2513537"/>
                    <a:gd name="connsiteX6" fmla="*/ 863902 w 1372739"/>
                    <a:gd name="connsiteY6" fmla="*/ 2419440 h 2513537"/>
                    <a:gd name="connsiteX7" fmla="*/ 828286 w 1372739"/>
                    <a:gd name="connsiteY7" fmla="*/ 2442650 h 2513537"/>
                    <a:gd name="connsiteX8" fmla="*/ 534478 w 1372739"/>
                    <a:gd name="connsiteY8" fmla="*/ 2513537 h 2513537"/>
                    <a:gd name="connsiteX9" fmla="*/ 8985 w 1372739"/>
                    <a:gd name="connsiteY9" fmla="*/ 2098469 h 2513537"/>
                    <a:gd name="connsiteX10" fmla="*/ 286828 w 1372739"/>
                    <a:gd name="connsiteY10" fmla="*/ 1188101 h 2513537"/>
                    <a:gd name="connsiteX0" fmla="*/ 286828 w 1372897"/>
                    <a:gd name="connsiteY0" fmla="*/ 1188101 h 2513537"/>
                    <a:gd name="connsiteX1" fmla="*/ 1247386 w 1372897"/>
                    <a:gd name="connsiteY1" fmla="*/ 1688 h 2513537"/>
                    <a:gd name="connsiteX2" fmla="*/ 1104421 w 1372897"/>
                    <a:gd name="connsiteY2" fmla="*/ 1245251 h 2513537"/>
                    <a:gd name="connsiteX3" fmla="*/ 1372739 w 1372897"/>
                    <a:gd name="connsiteY3" fmla="*/ 2098469 h 2513537"/>
                    <a:gd name="connsiteX4" fmla="*/ 1059971 w 1372897"/>
                    <a:gd name="connsiteY4" fmla="*/ 2513537 h 2513537"/>
                    <a:gd name="connsiteX5" fmla="*/ 885100 w 1372897"/>
                    <a:gd name="connsiteY5" fmla="*/ 2442650 h 2513537"/>
                    <a:gd name="connsiteX6" fmla="*/ 863902 w 1372897"/>
                    <a:gd name="connsiteY6" fmla="*/ 2419440 h 2513537"/>
                    <a:gd name="connsiteX7" fmla="*/ 828286 w 1372897"/>
                    <a:gd name="connsiteY7" fmla="*/ 2442650 h 2513537"/>
                    <a:gd name="connsiteX8" fmla="*/ 534478 w 1372897"/>
                    <a:gd name="connsiteY8" fmla="*/ 2513537 h 2513537"/>
                    <a:gd name="connsiteX9" fmla="*/ 8985 w 1372897"/>
                    <a:gd name="connsiteY9" fmla="*/ 2098469 h 2513537"/>
                    <a:gd name="connsiteX10" fmla="*/ 286828 w 1372897"/>
                    <a:gd name="connsiteY10" fmla="*/ 1188101 h 2513537"/>
                    <a:gd name="connsiteX0" fmla="*/ 286828 w 1372901"/>
                    <a:gd name="connsiteY0" fmla="*/ 1188101 h 2513537"/>
                    <a:gd name="connsiteX1" fmla="*/ 1247386 w 1372901"/>
                    <a:gd name="connsiteY1" fmla="*/ 1688 h 2513537"/>
                    <a:gd name="connsiteX2" fmla="*/ 1104421 w 1372901"/>
                    <a:gd name="connsiteY2" fmla="*/ 1245251 h 2513537"/>
                    <a:gd name="connsiteX3" fmla="*/ 1372739 w 1372901"/>
                    <a:gd name="connsiteY3" fmla="*/ 2098469 h 2513537"/>
                    <a:gd name="connsiteX4" fmla="*/ 1059971 w 1372901"/>
                    <a:gd name="connsiteY4" fmla="*/ 2513537 h 2513537"/>
                    <a:gd name="connsiteX5" fmla="*/ 885100 w 1372901"/>
                    <a:gd name="connsiteY5" fmla="*/ 2442650 h 2513537"/>
                    <a:gd name="connsiteX6" fmla="*/ 863902 w 1372901"/>
                    <a:gd name="connsiteY6" fmla="*/ 2419440 h 2513537"/>
                    <a:gd name="connsiteX7" fmla="*/ 828286 w 1372901"/>
                    <a:gd name="connsiteY7" fmla="*/ 2442650 h 2513537"/>
                    <a:gd name="connsiteX8" fmla="*/ 534478 w 1372901"/>
                    <a:gd name="connsiteY8" fmla="*/ 2513537 h 2513537"/>
                    <a:gd name="connsiteX9" fmla="*/ 8985 w 1372901"/>
                    <a:gd name="connsiteY9" fmla="*/ 2098469 h 2513537"/>
                    <a:gd name="connsiteX10" fmla="*/ 286828 w 1372901"/>
                    <a:gd name="connsiteY10" fmla="*/ 1188101 h 2513537"/>
                    <a:gd name="connsiteX0" fmla="*/ 286828 w 1372901"/>
                    <a:gd name="connsiteY0" fmla="*/ 1188587 h 2514023"/>
                    <a:gd name="connsiteX1" fmla="*/ 1247386 w 1372901"/>
                    <a:gd name="connsiteY1" fmla="*/ 2174 h 2514023"/>
                    <a:gd name="connsiteX2" fmla="*/ 1104421 w 1372901"/>
                    <a:gd name="connsiteY2" fmla="*/ 1245737 h 2514023"/>
                    <a:gd name="connsiteX3" fmla="*/ 1372739 w 1372901"/>
                    <a:gd name="connsiteY3" fmla="*/ 2098955 h 2514023"/>
                    <a:gd name="connsiteX4" fmla="*/ 1059971 w 1372901"/>
                    <a:gd name="connsiteY4" fmla="*/ 2514023 h 2514023"/>
                    <a:gd name="connsiteX5" fmla="*/ 885100 w 1372901"/>
                    <a:gd name="connsiteY5" fmla="*/ 2443136 h 2514023"/>
                    <a:gd name="connsiteX6" fmla="*/ 863902 w 1372901"/>
                    <a:gd name="connsiteY6" fmla="*/ 2419926 h 2514023"/>
                    <a:gd name="connsiteX7" fmla="*/ 828286 w 1372901"/>
                    <a:gd name="connsiteY7" fmla="*/ 2443136 h 2514023"/>
                    <a:gd name="connsiteX8" fmla="*/ 534478 w 1372901"/>
                    <a:gd name="connsiteY8" fmla="*/ 2514023 h 2514023"/>
                    <a:gd name="connsiteX9" fmla="*/ 8985 w 1372901"/>
                    <a:gd name="connsiteY9" fmla="*/ 2098955 h 2514023"/>
                    <a:gd name="connsiteX10" fmla="*/ 286828 w 1372901"/>
                    <a:gd name="connsiteY10" fmla="*/ 1188587 h 2514023"/>
                    <a:gd name="connsiteX0" fmla="*/ 286828 w 1374263"/>
                    <a:gd name="connsiteY0" fmla="*/ 1186669 h 2512105"/>
                    <a:gd name="connsiteX1" fmla="*/ 1247386 w 1374263"/>
                    <a:gd name="connsiteY1" fmla="*/ 256 h 2512105"/>
                    <a:gd name="connsiteX2" fmla="*/ 1180621 w 1374263"/>
                    <a:gd name="connsiteY2" fmla="*/ 1288269 h 2512105"/>
                    <a:gd name="connsiteX3" fmla="*/ 1372739 w 1374263"/>
                    <a:gd name="connsiteY3" fmla="*/ 2097037 h 2512105"/>
                    <a:gd name="connsiteX4" fmla="*/ 1059971 w 1374263"/>
                    <a:gd name="connsiteY4" fmla="*/ 2512105 h 2512105"/>
                    <a:gd name="connsiteX5" fmla="*/ 885100 w 1374263"/>
                    <a:gd name="connsiteY5" fmla="*/ 2441218 h 2512105"/>
                    <a:gd name="connsiteX6" fmla="*/ 863902 w 1374263"/>
                    <a:gd name="connsiteY6" fmla="*/ 2418008 h 2512105"/>
                    <a:gd name="connsiteX7" fmla="*/ 828286 w 1374263"/>
                    <a:gd name="connsiteY7" fmla="*/ 2441218 h 2512105"/>
                    <a:gd name="connsiteX8" fmla="*/ 534478 w 1374263"/>
                    <a:gd name="connsiteY8" fmla="*/ 2512105 h 2512105"/>
                    <a:gd name="connsiteX9" fmla="*/ 8985 w 1374263"/>
                    <a:gd name="connsiteY9" fmla="*/ 2097037 h 2512105"/>
                    <a:gd name="connsiteX10" fmla="*/ 286828 w 1374263"/>
                    <a:gd name="connsiteY10" fmla="*/ 1186669 h 2512105"/>
                    <a:gd name="connsiteX0" fmla="*/ 286828 w 1374173"/>
                    <a:gd name="connsiteY0" fmla="*/ 1186669 h 2512105"/>
                    <a:gd name="connsiteX1" fmla="*/ 1247386 w 1374173"/>
                    <a:gd name="connsiteY1" fmla="*/ 256 h 2512105"/>
                    <a:gd name="connsiteX2" fmla="*/ 1180621 w 1374173"/>
                    <a:gd name="connsiteY2" fmla="*/ 1288269 h 2512105"/>
                    <a:gd name="connsiteX3" fmla="*/ 1372739 w 1374173"/>
                    <a:gd name="connsiteY3" fmla="*/ 2097037 h 2512105"/>
                    <a:gd name="connsiteX4" fmla="*/ 1059971 w 1374173"/>
                    <a:gd name="connsiteY4" fmla="*/ 2512105 h 2512105"/>
                    <a:gd name="connsiteX5" fmla="*/ 885100 w 1374173"/>
                    <a:gd name="connsiteY5" fmla="*/ 2441218 h 2512105"/>
                    <a:gd name="connsiteX6" fmla="*/ 863902 w 1374173"/>
                    <a:gd name="connsiteY6" fmla="*/ 2418008 h 2512105"/>
                    <a:gd name="connsiteX7" fmla="*/ 828286 w 1374173"/>
                    <a:gd name="connsiteY7" fmla="*/ 2441218 h 2512105"/>
                    <a:gd name="connsiteX8" fmla="*/ 534478 w 1374173"/>
                    <a:gd name="connsiteY8" fmla="*/ 2512105 h 2512105"/>
                    <a:gd name="connsiteX9" fmla="*/ 8985 w 1374173"/>
                    <a:gd name="connsiteY9" fmla="*/ 2097037 h 2512105"/>
                    <a:gd name="connsiteX10" fmla="*/ 286828 w 1374173"/>
                    <a:gd name="connsiteY10" fmla="*/ 1186669 h 2512105"/>
                    <a:gd name="connsiteX0" fmla="*/ 286828 w 1375902"/>
                    <a:gd name="connsiteY0" fmla="*/ 1186639 h 2512075"/>
                    <a:gd name="connsiteX1" fmla="*/ 1247386 w 1375902"/>
                    <a:gd name="connsiteY1" fmla="*/ 226 h 2512075"/>
                    <a:gd name="connsiteX2" fmla="*/ 1225071 w 1375902"/>
                    <a:gd name="connsiteY2" fmla="*/ 1281889 h 2512075"/>
                    <a:gd name="connsiteX3" fmla="*/ 1372739 w 1375902"/>
                    <a:gd name="connsiteY3" fmla="*/ 2097007 h 2512075"/>
                    <a:gd name="connsiteX4" fmla="*/ 1059971 w 1375902"/>
                    <a:gd name="connsiteY4" fmla="*/ 2512075 h 2512075"/>
                    <a:gd name="connsiteX5" fmla="*/ 885100 w 1375902"/>
                    <a:gd name="connsiteY5" fmla="*/ 2441188 h 2512075"/>
                    <a:gd name="connsiteX6" fmla="*/ 863902 w 1375902"/>
                    <a:gd name="connsiteY6" fmla="*/ 2417978 h 2512075"/>
                    <a:gd name="connsiteX7" fmla="*/ 828286 w 1375902"/>
                    <a:gd name="connsiteY7" fmla="*/ 2441188 h 2512075"/>
                    <a:gd name="connsiteX8" fmla="*/ 534478 w 1375902"/>
                    <a:gd name="connsiteY8" fmla="*/ 2512075 h 2512075"/>
                    <a:gd name="connsiteX9" fmla="*/ 8985 w 1375902"/>
                    <a:gd name="connsiteY9" fmla="*/ 2097007 h 2512075"/>
                    <a:gd name="connsiteX10" fmla="*/ 286828 w 1375902"/>
                    <a:gd name="connsiteY10" fmla="*/ 1186639 h 2512075"/>
                    <a:gd name="connsiteX0" fmla="*/ 286828 w 1376402"/>
                    <a:gd name="connsiteY0" fmla="*/ 1186639 h 2512075"/>
                    <a:gd name="connsiteX1" fmla="*/ 1247386 w 1376402"/>
                    <a:gd name="connsiteY1" fmla="*/ 226 h 2512075"/>
                    <a:gd name="connsiteX2" fmla="*/ 1225071 w 1376402"/>
                    <a:gd name="connsiteY2" fmla="*/ 1281889 h 2512075"/>
                    <a:gd name="connsiteX3" fmla="*/ 1372739 w 1376402"/>
                    <a:gd name="connsiteY3" fmla="*/ 2097007 h 2512075"/>
                    <a:gd name="connsiteX4" fmla="*/ 1059971 w 1376402"/>
                    <a:gd name="connsiteY4" fmla="*/ 2512075 h 2512075"/>
                    <a:gd name="connsiteX5" fmla="*/ 885100 w 1376402"/>
                    <a:gd name="connsiteY5" fmla="*/ 2441188 h 2512075"/>
                    <a:gd name="connsiteX6" fmla="*/ 863902 w 1376402"/>
                    <a:gd name="connsiteY6" fmla="*/ 2417978 h 2512075"/>
                    <a:gd name="connsiteX7" fmla="*/ 828286 w 1376402"/>
                    <a:gd name="connsiteY7" fmla="*/ 2441188 h 2512075"/>
                    <a:gd name="connsiteX8" fmla="*/ 534478 w 1376402"/>
                    <a:gd name="connsiteY8" fmla="*/ 2512075 h 2512075"/>
                    <a:gd name="connsiteX9" fmla="*/ 8985 w 1376402"/>
                    <a:gd name="connsiteY9" fmla="*/ 2097007 h 2512075"/>
                    <a:gd name="connsiteX10" fmla="*/ 286828 w 1376402"/>
                    <a:gd name="connsiteY10" fmla="*/ 1186639 h 2512075"/>
                    <a:gd name="connsiteX0" fmla="*/ 286828 w 1373265"/>
                    <a:gd name="connsiteY0" fmla="*/ 1186639 h 2512075"/>
                    <a:gd name="connsiteX1" fmla="*/ 1247386 w 1373265"/>
                    <a:gd name="connsiteY1" fmla="*/ 226 h 2512075"/>
                    <a:gd name="connsiteX2" fmla="*/ 1225071 w 1373265"/>
                    <a:gd name="connsiteY2" fmla="*/ 1281889 h 2512075"/>
                    <a:gd name="connsiteX3" fmla="*/ 1372739 w 1373265"/>
                    <a:gd name="connsiteY3" fmla="*/ 2097007 h 2512075"/>
                    <a:gd name="connsiteX4" fmla="*/ 1059971 w 1373265"/>
                    <a:gd name="connsiteY4" fmla="*/ 2512075 h 2512075"/>
                    <a:gd name="connsiteX5" fmla="*/ 885100 w 1373265"/>
                    <a:gd name="connsiteY5" fmla="*/ 2441188 h 2512075"/>
                    <a:gd name="connsiteX6" fmla="*/ 863902 w 1373265"/>
                    <a:gd name="connsiteY6" fmla="*/ 2417978 h 2512075"/>
                    <a:gd name="connsiteX7" fmla="*/ 828286 w 1373265"/>
                    <a:gd name="connsiteY7" fmla="*/ 2441188 h 2512075"/>
                    <a:gd name="connsiteX8" fmla="*/ 534478 w 1373265"/>
                    <a:gd name="connsiteY8" fmla="*/ 2512075 h 2512075"/>
                    <a:gd name="connsiteX9" fmla="*/ 8985 w 1373265"/>
                    <a:gd name="connsiteY9" fmla="*/ 2097007 h 2512075"/>
                    <a:gd name="connsiteX10" fmla="*/ 286828 w 1373265"/>
                    <a:gd name="connsiteY10" fmla="*/ 1186639 h 2512075"/>
                    <a:gd name="connsiteX0" fmla="*/ 286839 w 1373276"/>
                    <a:gd name="connsiteY0" fmla="*/ 1313607 h 2639043"/>
                    <a:gd name="connsiteX1" fmla="*/ 1310897 w 1373276"/>
                    <a:gd name="connsiteY1" fmla="*/ 194 h 2639043"/>
                    <a:gd name="connsiteX2" fmla="*/ 1225082 w 1373276"/>
                    <a:gd name="connsiteY2" fmla="*/ 1408857 h 2639043"/>
                    <a:gd name="connsiteX3" fmla="*/ 1372750 w 1373276"/>
                    <a:gd name="connsiteY3" fmla="*/ 2223975 h 2639043"/>
                    <a:gd name="connsiteX4" fmla="*/ 1059982 w 1373276"/>
                    <a:gd name="connsiteY4" fmla="*/ 2639043 h 2639043"/>
                    <a:gd name="connsiteX5" fmla="*/ 885111 w 1373276"/>
                    <a:gd name="connsiteY5" fmla="*/ 2568156 h 2639043"/>
                    <a:gd name="connsiteX6" fmla="*/ 863913 w 1373276"/>
                    <a:gd name="connsiteY6" fmla="*/ 2544946 h 2639043"/>
                    <a:gd name="connsiteX7" fmla="*/ 828297 w 1373276"/>
                    <a:gd name="connsiteY7" fmla="*/ 2568156 h 2639043"/>
                    <a:gd name="connsiteX8" fmla="*/ 534489 w 1373276"/>
                    <a:gd name="connsiteY8" fmla="*/ 2639043 h 2639043"/>
                    <a:gd name="connsiteX9" fmla="*/ 8996 w 1373276"/>
                    <a:gd name="connsiteY9" fmla="*/ 2223975 h 2639043"/>
                    <a:gd name="connsiteX10" fmla="*/ 286839 w 1373276"/>
                    <a:gd name="connsiteY10" fmla="*/ 1313607 h 2639043"/>
                    <a:gd name="connsiteX0" fmla="*/ 270129 w 1375616"/>
                    <a:gd name="connsiteY0" fmla="*/ 1300965 h 2639101"/>
                    <a:gd name="connsiteX1" fmla="*/ 1313237 w 1375616"/>
                    <a:gd name="connsiteY1" fmla="*/ 252 h 2639101"/>
                    <a:gd name="connsiteX2" fmla="*/ 1227422 w 1375616"/>
                    <a:gd name="connsiteY2" fmla="*/ 1408915 h 2639101"/>
                    <a:gd name="connsiteX3" fmla="*/ 1375090 w 1375616"/>
                    <a:gd name="connsiteY3" fmla="*/ 2224033 h 2639101"/>
                    <a:gd name="connsiteX4" fmla="*/ 1062322 w 1375616"/>
                    <a:gd name="connsiteY4" fmla="*/ 2639101 h 2639101"/>
                    <a:gd name="connsiteX5" fmla="*/ 887451 w 1375616"/>
                    <a:gd name="connsiteY5" fmla="*/ 2568214 h 2639101"/>
                    <a:gd name="connsiteX6" fmla="*/ 866253 w 1375616"/>
                    <a:gd name="connsiteY6" fmla="*/ 2545004 h 2639101"/>
                    <a:gd name="connsiteX7" fmla="*/ 830637 w 1375616"/>
                    <a:gd name="connsiteY7" fmla="*/ 2568214 h 2639101"/>
                    <a:gd name="connsiteX8" fmla="*/ 536829 w 1375616"/>
                    <a:gd name="connsiteY8" fmla="*/ 2639101 h 2639101"/>
                    <a:gd name="connsiteX9" fmla="*/ 11336 w 1375616"/>
                    <a:gd name="connsiteY9" fmla="*/ 2224033 h 2639101"/>
                    <a:gd name="connsiteX10" fmla="*/ 270129 w 1375616"/>
                    <a:gd name="connsiteY10" fmla="*/ 1300965 h 2639101"/>
                    <a:gd name="connsiteX0" fmla="*/ 271106 w 1376593"/>
                    <a:gd name="connsiteY0" fmla="*/ 1300983 h 2639119"/>
                    <a:gd name="connsiteX1" fmla="*/ 1314214 w 1376593"/>
                    <a:gd name="connsiteY1" fmla="*/ 270 h 2639119"/>
                    <a:gd name="connsiteX2" fmla="*/ 1228399 w 1376593"/>
                    <a:gd name="connsiteY2" fmla="*/ 1408933 h 2639119"/>
                    <a:gd name="connsiteX3" fmla="*/ 1376067 w 1376593"/>
                    <a:gd name="connsiteY3" fmla="*/ 2224051 h 2639119"/>
                    <a:gd name="connsiteX4" fmla="*/ 1063299 w 1376593"/>
                    <a:gd name="connsiteY4" fmla="*/ 2639119 h 2639119"/>
                    <a:gd name="connsiteX5" fmla="*/ 888428 w 1376593"/>
                    <a:gd name="connsiteY5" fmla="*/ 2568232 h 2639119"/>
                    <a:gd name="connsiteX6" fmla="*/ 867230 w 1376593"/>
                    <a:gd name="connsiteY6" fmla="*/ 2545022 h 2639119"/>
                    <a:gd name="connsiteX7" fmla="*/ 831614 w 1376593"/>
                    <a:gd name="connsiteY7" fmla="*/ 2568232 h 2639119"/>
                    <a:gd name="connsiteX8" fmla="*/ 537806 w 1376593"/>
                    <a:gd name="connsiteY8" fmla="*/ 2639119 h 2639119"/>
                    <a:gd name="connsiteX9" fmla="*/ 12313 w 1376593"/>
                    <a:gd name="connsiteY9" fmla="*/ 2224051 h 2639119"/>
                    <a:gd name="connsiteX10" fmla="*/ 271106 w 1376593"/>
                    <a:gd name="connsiteY10" fmla="*/ 1300983 h 2639119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1376593" h="2639119">
                      <a:moveTo>
                        <a:pt x="271106" y="1300983"/>
                      </a:moveTo>
                      <a:cubicBezTo>
                        <a:pt x="500789" y="866853"/>
                        <a:pt x="1154665" y="-17722"/>
                        <a:pt x="1314214" y="270"/>
                      </a:cubicBezTo>
                      <a:cubicBezTo>
                        <a:pt x="1473763" y="18262"/>
                        <a:pt x="1218090" y="1038303"/>
                        <a:pt x="1228399" y="1408933"/>
                      </a:cubicBezTo>
                      <a:cubicBezTo>
                        <a:pt x="1238708" y="1779563"/>
                        <a:pt x="1365484" y="1999970"/>
                        <a:pt x="1376067" y="2224051"/>
                      </a:cubicBezTo>
                      <a:cubicBezTo>
                        <a:pt x="1386650" y="2448132"/>
                        <a:pt x="1236036" y="2639119"/>
                        <a:pt x="1063299" y="2639119"/>
                      </a:cubicBezTo>
                      <a:cubicBezTo>
                        <a:pt x="998523" y="2639119"/>
                        <a:pt x="938346" y="2612987"/>
                        <a:pt x="888428" y="2568232"/>
                      </a:cubicBezTo>
                      <a:lnTo>
                        <a:pt x="867230" y="2545022"/>
                      </a:lnTo>
                      <a:lnTo>
                        <a:pt x="831614" y="2568232"/>
                      </a:lnTo>
                      <a:cubicBezTo>
                        <a:pt x="747745" y="2612987"/>
                        <a:pt x="646639" y="2639119"/>
                        <a:pt x="537806" y="2639119"/>
                      </a:cubicBezTo>
                      <a:cubicBezTo>
                        <a:pt x="247584" y="2639119"/>
                        <a:pt x="56763" y="2447074"/>
                        <a:pt x="12313" y="2224051"/>
                      </a:cubicBezTo>
                      <a:cubicBezTo>
                        <a:pt x="-32137" y="2001028"/>
                        <a:pt x="41423" y="1735113"/>
                        <a:pt x="271106" y="1300983"/>
                      </a:cubicBezTo>
                      <a:close/>
                    </a:path>
                  </a:pathLst>
                </a:custGeom>
                <a:solidFill>
                  <a:srgbClr val="DEEBF7">
                    <a:alpha val="50196"/>
                  </a:srgbClr>
                </a:solidFill>
                <a:ln w="6350" cap="flat" cmpd="sng" algn="ctr">
                  <a:solidFill>
                    <a:srgbClr val="00B0F0">
                      <a:alpha val="50000"/>
                    </a:srgbClr>
                  </a:solidFill>
                  <a:prstDash val="solid"/>
                  <a:miter lim="800000"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  <p:sp>
              <p:nvSpPr>
                <p:cNvPr id="337" name="星: 12 pt 336">
                  <a:extLst>
                    <a:ext uri="{FF2B5EF4-FFF2-40B4-BE49-F238E27FC236}">
                      <a16:creationId xmlns:a16="http://schemas.microsoft.com/office/drawing/2014/main" id="{76A1CC8F-BA02-4134-ACAF-A00BCA0BA66B}"/>
                    </a:ext>
                  </a:extLst>
                </p:cNvPr>
                <p:cNvSpPr/>
                <p:nvPr/>
              </p:nvSpPr>
              <p:spPr>
                <a:xfrm>
                  <a:off x="3560408" y="1606243"/>
                  <a:ext cx="866812" cy="480308"/>
                </a:xfrm>
                <a:prstGeom prst="star12">
                  <a:avLst>
                    <a:gd name="adj" fmla="val 44079"/>
                  </a:avLst>
                </a:prstGeom>
                <a:solidFill>
                  <a:srgbClr val="FFC000">
                    <a:lumMod val="40000"/>
                    <a:lumOff val="60000"/>
                  </a:srgbClr>
                </a:solidFill>
                <a:ln w="635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  <p:sp>
              <p:nvSpPr>
                <p:cNvPr id="338" name="楕円 337">
                  <a:extLst>
                    <a:ext uri="{FF2B5EF4-FFF2-40B4-BE49-F238E27FC236}">
                      <a16:creationId xmlns:a16="http://schemas.microsoft.com/office/drawing/2014/main" id="{40122B5D-A897-4110-9C99-F092B57BA791}"/>
                    </a:ext>
                  </a:extLst>
                </p:cNvPr>
                <p:cNvSpPr/>
                <p:nvPr/>
              </p:nvSpPr>
              <p:spPr>
                <a:xfrm>
                  <a:off x="3496094" y="965600"/>
                  <a:ext cx="974785" cy="974785"/>
                </a:xfrm>
                <a:prstGeom prst="ellipse">
                  <a:avLst/>
                </a:prstGeom>
                <a:solidFill>
                  <a:srgbClr val="FFC000"/>
                </a:solidFill>
                <a:ln w="635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  <p:sp>
              <p:nvSpPr>
                <p:cNvPr id="339" name="楕円 338">
                  <a:extLst>
                    <a:ext uri="{FF2B5EF4-FFF2-40B4-BE49-F238E27FC236}">
                      <a16:creationId xmlns:a16="http://schemas.microsoft.com/office/drawing/2014/main" id="{90EBA118-E660-480F-B9CB-5116229D3E11}"/>
                    </a:ext>
                  </a:extLst>
                </p:cNvPr>
                <p:cNvSpPr/>
                <p:nvPr/>
              </p:nvSpPr>
              <p:spPr>
                <a:xfrm rot="18900000" flipH="1">
                  <a:off x="3992728" y="1017628"/>
                  <a:ext cx="261578" cy="371897"/>
                </a:xfrm>
                <a:prstGeom prst="ellipse">
                  <a:avLst/>
                </a:prstGeom>
                <a:solidFill>
                  <a:sysClr val="windowText" lastClr="000000"/>
                </a:solidFill>
                <a:ln w="635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  <p:sp>
              <p:nvSpPr>
                <p:cNvPr id="340" name="フリーフォーム: 図形 339">
                  <a:extLst>
                    <a:ext uri="{FF2B5EF4-FFF2-40B4-BE49-F238E27FC236}">
                      <a16:creationId xmlns:a16="http://schemas.microsoft.com/office/drawing/2014/main" id="{1FC090D7-88AF-44B2-9EE5-174E14A3476F}"/>
                    </a:ext>
                  </a:extLst>
                </p:cNvPr>
                <p:cNvSpPr/>
                <p:nvPr/>
              </p:nvSpPr>
              <p:spPr>
                <a:xfrm rot="3461253" flipH="1">
                  <a:off x="4424900" y="1327618"/>
                  <a:ext cx="662413" cy="452013"/>
                </a:xfrm>
                <a:custGeom>
                  <a:avLst/>
                  <a:gdLst>
                    <a:gd name="connsiteX0" fmla="*/ 71597 w 662413"/>
                    <a:gd name="connsiteY0" fmla="*/ 5872 h 452013"/>
                    <a:gd name="connsiteX1" fmla="*/ 117227 w 662413"/>
                    <a:gd name="connsiteY1" fmla="*/ 0 h 452013"/>
                    <a:gd name="connsiteX2" fmla="*/ 225242 w 662413"/>
                    <a:gd name="connsiteY2" fmla="*/ 45634 h 452013"/>
                    <a:gd name="connsiteX3" fmla="*/ 226939 w 662413"/>
                    <a:gd name="connsiteY3" fmla="*/ 50994 h 452013"/>
                    <a:gd name="connsiteX4" fmla="*/ 292718 w 662413"/>
                    <a:gd name="connsiteY4" fmla="*/ 60237 h 452013"/>
                    <a:gd name="connsiteX5" fmla="*/ 662413 w 662413"/>
                    <a:gd name="connsiteY5" fmla="*/ 441303 h 452013"/>
                    <a:gd name="connsiteX6" fmla="*/ 608000 w 662413"/>
                    <a:gd name="connsiteY6" fmla="*/ 452013 h 452013"/>
                    <a:gd name="connsiteX7" fmla="*/ 280370 w 662413"/>
                    <a:gd name="connsiteY7" fmla="*/ 114305 h 452013"/>
                    <a:gd name="connsiteX8" fmla="*/ 222703 w 662413"/>
                    <a:gd name="connsiteY8" fmla="*/ 106201 h 452013"/>
                    <a:gd name="connsiteX9" fmla="*/ 200119 w 662413"/>
                    <a:gd name="connsiteY9" fmla="*/ 127552 h 452013"/>
                    <a:gd name="connsiteX10" fmla="*/ 117227 w 662413"/>
                    <a:gd name="connsiteY10" fmla="*/ 149436 h 452013"/>
                    <a:gd name="connsiteX11" fmla="*/ 0 w 662413"/>
                    <a:gd name="connsiteY11" fmla="*/ 74718 h 452013"/>
                    <a:gd name="connsiteX12" fmla="*/ 71597 w 662413"/>
                    <a:gd name="connsiteY12" fmla="*/ 5872 h 452013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</a:cxnLst>
                  <a:rect l="l" t="t" r="r" b="b"/>
                  <a:pathLst>
                    <a:path w="662413" h="452013">
                      <a:moveTo>
                        <a:pt x="71597" y="5872"/>
                      </a:moveTo>
                      <a:cubicBezTo>
                        <a:pt x="85622" y="2091"/>
                        <a:pt x="101041" y="0"/>
                        <a:pt x="117227" y="0"/>
                      </a:cubicBezTo>
                      <a:cubicBezTo>
                        <a:pt x="165784" y="0"/>
                        <a:pt x="207446" y="18817"/>
                        <a:pt x="225242" y="45634"/>
                      </a:cubicBezTo>
                      <a:lnTo>
                        <a:pt x="226939" y="50994"/>
                      </a:lnTo>
                      <a:lnTo>
                        <a:pt x="292718" y="60237"/>
                      </a:lnTo>
                      <a:cubicBezTo>
                        <a:pt x="477861" y="102434"/>
                        <a:pt x="624770" y="250055"/>
                        <a:pt x="662413" y="441303"/>
                      </a:cubicBezTo>
                      <a:lnTo>
                        <a:pt x="608000" y="452013"/>
                      </a:lnTo>
                      <a:cubicBezTo>
                        <a:pt x="574641" y="282524"/>
                        <a:pt x="444447" y="151700"/>
                        <a:pt x="280370" y="114305"/>
                      </a:cubicBezTo>
                      <a:lnTo>
                        <a:pt x="222703" y="106201"/>
                      </a:lnTo>
                      <a:lnTo>
                        <a:pt x="200119" y="127552"/>
                      </a:lnTo>
                      <a:cubicBezTo>
                        <a:pt x="178905" y="141073"/>
                        <a:pt x="149599" y="149436"/>
                        <a:pt x="117227" y="149436"/>
                      </a:cubicBezTo>
                      <a:cubicBezTo>
                        <a:pt x="52484" y="149436"/>
                        <a:pt x="0" y="115984"/>
                        <a:pt x="0" y="74718"/>
                      </a:cubicBezTo>
                      <a:cubicBezTo>
                        <a:pt x="0" y="43769"/>
                        <a:pt x="29522" y="17214"/>
                        <a:pt x="71597" y="5872"/>
                      </a:cubicBezTo>
                      <a:close/>
                    </a:path>
                  </a:pathLst>
                </a:custGeom>
                <a:grpFill/>
                <a:ln w="635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</p:grpSp>
          <p:grpSp>
            <p:nvGrpSpPr>
              <p:cNvPr id="325" name="グループ化 324">
                <a:extLst>
                  <a:ext uri="{FF2B5EF4-FFF2-40B4-BE49-F238E27FC236}">
                    <a16:creationId xmlns:a16="http://schemas.microsoft.com/office/drawing/2014/main" id="{2509DB26-DDD9-40D9-9B2D-20A6C1B281AE}"/>
                  </a:ext>
                </a:extLst>
              </p:cNvPr>
              <p:cNvGrpSpPr/>
              <p:nvPr/>
            </p:nvGrpSpPr>
            <p:grpSpPr>
              <a:xfrm rot="900000">
                <a:off x="1043276" y="2363035"/>
                <a:ext cx="569991" cy="441669"/>
                <a:chOff x="1056449" y="2819921"/>
                <a:chExt cx="569991" cy="441669"/>
              </a:xfrm>
            </p:grpSpPr>
            <p:sp>
              <p:nvSpPr>
                <p:cNvPr id="326" name="フリーフォーム: 図形 325">
                  <a:extLst>
                    <a:ext uri="{FF2B5EF4-FFF2-40B4-BE49-F238E27FC236}">
                      <a16:creationId xmlns:a16="http://schemas.microsoft.com/office/drawing/2014/main" id="{5B1D0734-A6F5-456E-A3A9-4E7A3EF13B9F}"/>
                    </a:ext>
                  </a:extLst>
                </p:cNvPr>
                <p:cNvSpPr/>
                <p:nvPr/>
              </p:nvSpPr>
              <p:spPr>
                <a:xfrm rot="16200000">
                  <a:off x="1120610" y="2755760"/>
                  <a:ext cx="441669" cy="569991"/>
                </a:xfrm>
                <a:custGeom>
                  <a:avLst/>
                  <a:gdLst>
                    <a:gd name="connsiteX0" fmla="*/ 468343 w 936686"/>
                    <a:gd name="connsiteY0" fmla="*/ 0 h 1220480"/>
                    <a:gd name="connsiteX1" fmla="*/ 799512 w 936686"/>
                    <a:gd name="connsiteY1" fmla="*/ 137174 h 1220480"/>
                    <a:gd name="connsiteX2" fmla="*/ 799512 w 936686"/>
                    <a:gd name="connsiteY2" fmla="*/ 799512 h 1220480"/>
                    <a:gd name="connsiteX3" fmla="*/ 468343 w 936686"/>
                    <a:gd name="connsiteY3" fmla="*/ 1220480 h 1220480"/>
                    <a:gd name="connsiteX4" fmla="*/ 137174 w 936686"/>
                    <a:gd name="connsiteY4" fmla="*/ 799512 h 1220480"/>
                    <a:gd name="connsiteX5" fmla="*/ 137174 w 936686"/>
                    <a:gd name="connsiteY5" fmla="*/ 137174 h 1220480"/>
                    <a:gd name="connsiteX6" fmla="*/ 468343 w 936686"/>
                    <a:gd name="connsiteY6" fmla="*/ 0 h 122048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</a:cxnLst>
                  <a:rect l="l" t="t" r="r" b="b"/>
                  <a:pathLst>
                    <a:path w="936686" h="1220480">
                      <a:moveTo>
                        <a:pt x="468343" y="0"/>
                      </a:moveTo>
                      <a:cubicBezTo>
                        <a:pt x="588203" y="0"/>
                        <a:pt x="708062" y="45725"/>
                        <a:pt x="799512" y="137174"/>
                      </a:cubicBezTo>
                      <a:cubicBezTo>
                        <a:pt x="982411" y="320074"/>
                        <a:pt x="982411" y="616612"/>
                        <a:pt x="799512" y="799512"/>
                      </a:cubicBezTo>
                      <a:cubicBezTo>
                        <a:pt x="674156" y="924868"/>
                        <a:pt x="563767" y="1065190"/>
                        <a:pt x="468343" y="1220480"/>
                      </a:cubicBezTo>
                      <a:cubicBezTo>
                        <a:pt x="372920" y="1065190"/>
                        <a:pt x="262530" y="924868"/>
                        <a:pt x="137174" y="799512"/>
                      </a:cubicBezTo>
                      <a:cubicBezTo>
                        <a:pt x="-45725" y="616612"/>
                        <a:pt x="-45725" y="320074"/>
                        <a:pt x="137174" y="137174"/>
                      </a:cubicBezTo>
                      <a:cubicBezTo>
                        <a:pt x="228624" y="45725"/>
                        <a:pt x="348484" y="0"/>
                        <a:pt x="468343" y="0"/>
                      </a:cubicBezTo>
                      <a:close/>
                    </a:path>
                  </a:pathLst>
                </a:custGeom>
                <a:solidFill>
                  <a:srgbClr val="FFC000"/>
                </a:solidFill>
                <a:ln w="635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  <p:sp>
              <p:nvSpPr>
                <p:cNvPr id="327" name="フリーフォーム: 図形 326">
                  <a:extLst>
                    <a:ext uri="{FF2B5EF4-FFF2-40B4-BE49-F238E27FC236}">
                      <a16:creationId xmlns:a16="http://schemas.microsoft.com/office/drawing/2014/main" id="{26962F1D-945D-4560-9FF6-8AC2EE6C0CA1}"/>
                    </a:ext>
                  </a:extLst>
                </p:cNvPr>
                <p:cNvSpPr/>
                <p:nvPr/>
              </p:nvSpPr>
              <p:spPr>
                <a:xfrm rot="16200000">
                  <a:off x="1000581" y="2956620"/>
                  <a:ext cx="439407" cy="168271"/>
                </a:xfrm>
                <a:custGeom>
                  <a:avLst/>
                  <a:gdLst>
                    <a:gd name="connsiteX0" fmla="*/ 120534 w 1045603"/>
                    <a:gd name="connsiteY0" fmla="*/ 0 h 400414"/>
                    <a:gd name="connsiteX1" fmla="*/ 274783 w 1045603"/>
                    <a:gd name="connsiteY1" fmla="*/ 23103 h 400414"/>
                    <a:gd name="connsiteX2" fmla="*/ 522801 w 1045603"/>
                    <a:gd name="connsiteY2" fmla="*/ 35289 h 400414"/>
                    <a:gd name="connsiteX3" fmla="*/ 770819 w 1045603"/>
                    <a:gd name="connsiteY3" fmla="*/ 23103 h 400414"/>
                    <a:gd name="connsiteX4" fmla="*/ 925068 w 1045603"/>
                    <a:gd name="connsiteY4" fmla="*/ 0 h 400414"/>
                    <a:gd name="connsiteX5" fmla="*/ 961718 w 1045603"/>
                    <a:gd name="connsiteY5" fmla="*/ 44439 h 400414"/>
                    <a:gd name="connsiteX6" fmla="*/ 1038675 w 1045603"/>
                    <a:gd name="connsiteY6" fmla="*/ 231415 h 400414"/>
                    <a:gd name="connsiteX7" fmla="*/ 1045603 w 1045603"/>
                    <a:gd name="connsiteY7" fmla="*/ 303009 h 400414"/>
                    <a:gd name="connsiteX8" fmla="*/ 1039410 w 1045603"/>
                    <a:gd name="connsiteY8" fmla="*/ 306064 h 400414"/>
                    <a:gd name="connsiteX9" fmla="*/ 522801 w 1045603"/>
                    <a:gd name="connsiteY9" fmla="*/ 400414 h 400414"/>
                    <a:gd name="connsiteX10" fmla="*/ 6192 w 1045603"/>
                    <a:gd name="connsiteY10" fmla="*/ 306064 h 400414"/>
                    <a:gd name="connsiteX11" fmla="*/ 0 w 1045603"/>
                    <a:gd name="connsiteY11" fmla="*/ 303009 h 400414"/>
                    <a:gd name="connsiteX12" fmla="*/ 6928 w 1045603"/>
                    <a:gd name="connsiteY12" fmla="*/ 231415 h 400414"/>
                    <a:gd name="connsiteX13" fmla="*/ 83884 w 1045603"/>
                    <a:gd name="connsiteY13" fmla="*/ 44439 h 400414"/>
                    <a:gd name="connsiteX14" fmla="*/ 120534 w 1045603"/>
                    <a:gd name="connsiteY14" fmla="*/ 0 h 40041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</a:cxnLst>
                  <a:rect l="l" t="t" r="r" b="b"/>
                  <a:pathLst>
                    <a:path w="1045603" h="400414">
                      <a:moveTo>
                        <a:pt x="120534" y="0"/>
                      </a:moveTo>
                      <a:lnTo>
                        <a:pt x="274783" y="23103"/>
                      </a:lnTo>
                      <a:cubicBezTo>
                        <a:pt x="356350" y="31174"/>
                        <a:pt x="439285" y="35289"/>
                        <a:pt x="522801" y="35289"/>
                      </a:cubicBezTo>
                      <a:cubicBezTo>
                        <a:pt x="606318" y="35289"/>
                        <a:pt x="689252" y="31174"/>
                        <a:pt x="770819" y="23103"/>
                      </a:cubicBezTo>
                      <a:lnTo>
                        <a:pt x="925068" y="0"/>
                      </a:lnTo>
                      <a:lnTo>
                        <a:pt x="961718" y="44439"/>
                      </a:lnTo>
                      <a:cubicBezTo>
                        <a:pt x="1000197" y="102160"/>
                        <a:pt x="1025849" y="165801"/>
                        <a:pt x="1038675" y="231415"/>
                      </a:cubicBezTo>
                      <a:lnTo>
                        <a:pt x="1045603" y="303009"/>
                      </a:lnTo>
                      <a:lnTo>
                        <a:pt x="1039410" y="306064"/>
                      </a:lnTo>
                      <a:cubicBezTo>
                        <a:pt x="891941" y="365632"/>
                        <a:pt x="714165" y="400414"/>
                        <a:pt x="522801" y="400414"/>
                      </a:cubicBezTo>
                      <a:cubicBezTo>
                        <a:pt x="331438" y="400414"/>
                        <a:pt x="153661" y="365632"/>
                        <a:pt x="6192" y="306064"/>
                      </a:cubicBezTo>
                      <a:lnTo>
                        <a:pt x="0" y="303009"/>
                      </a:lnTo>
                      <a:lnTo>
                        <a:pt x="6928" y="231415"/>
                      </a:lnTo>
                      <a:cubicBezTo>
                        <a:pt x="19754" y="165801"/>
                        <a:pt x="45406" y="102160"/>
                        <a:pt x="83884" y="44439"/>
                      </a:cubicBezTo>
                      <a:lnTo>
                        <a:pt x="120534" y="0"/>
                      </a:lnTo>
                      <a:close/>
                    </a:path>
                  </a:pathLst>
                </a:custGeom>
                <a:solidFill>
                  <a:sysClr val="windowText" lastClr="000000"/>
                </a:solidFill>
                <a:ln w="635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  <p:sp>
              <p:nvSpPr>
                <p:cNvPr id="328" name="フリーフォーム: 図形 327">
                  <a:extLst>
                    <a:ext uri="{FF2B5EF4-FFF2-40B4-BE49-F238E27FC236}">
                      <a16:creationId xmlns:a16="http://schemas.microsoft.com/office/drawing/2014/main" id="{CCCD6CCB-3393-4FD2-B427-4AD5674D4CB9}"/>
                    </a:ext>
                  </a:extLst>
                </p:cNvPr>
                <p:cNvSpPr/>
                <p:nvPr/>
              </p:nvSpPr>
              <p:spPr>
                <a:xfrm rot="16200000">
                  <a:off x="1213382" y="2953166"/>
                  <a:ext cx="421777" cy="175178"/>
                </a:xfrm>
                <a:custGeom>
                  <a:avLst/>
                  <a:gdLst>
                    <a:gd name="connsiteX0" fmla="*/ 1003651 w 1003651"/>
                    <a:gd name="connsiteY0" fmla="*/ 0 h 416851"/>
                    <a:gd name="connsiteX1" fmla="*/ 988840 w 1003651"/>
                    <a:gd name="connsiteY1" fmla="*/ 49499 h 416851"/>
                    <a:gd name="connsiteX2" fmla="*/ 873405 w 1003651"/>
                    <a:gd name="connsiteY2" fmla="*/ 221676 h 416851"/>
                    <a:gd name="connsiteX3" fmla="*/ 712709 w 1003651"/>
                    <a:gd name="connsiteY3" fmla="*/ 401049 h 416851"/>
                    <a:gd name="connsiteX4" fmla="*/ 688040 w 1003651"/>
                    <a:gd name="connsiteY4" fmla="*/ 405627 h 416851"/>
                    <a:gd name="connsiteX5" fmla="*/ 501825 w 1003651"/>
                    <a:gd name="connsiteY5" fmla="*/ 416851 h 416851"/>
                    <a:gd name="connsiteX6" fmla="*/ 315610 w 1003651"/>
                    <a:gd name="connsiteY6" fmla="*/ 405627 h 416851"/>
                    <a:gd name="connsiteX7" fmla="*/ 290943 w 1003651"/>
                    <a:gd name="connsiteY7" fmla="*/ 401049 h 416851"/>
                    <a:gd name="connsiteX8" fmla="*/ 130245 w 1003651"/>
                    <a:gd name="connsiteY8" fmla="*/ 221676 h 416851"/>
                    <a:gd name="connsiteX9" fmla="*/ 14810 w 1003651"/>
                    <a:gd name="connsiteY9" fmla="*/ 49499 h 416851"/>
                    <a:gd name="connsiteX10" fmla="*/ 0 w 1003651"/>
                    <a:gd name="connsiteY10" fmla="*/ 0 h 416851"/>
                    <a:gd name="connsiteX11" fmla="*/ 13996 w 1003651"/>
                    <a:gd name="connsiteY11" fmla="*/ 3621 h 416851"/>
                    <a:gd name="connsiteX12" fmla="*/ 501825 w 1003651"/>
                    <a:gd name="connsiteY12" fmla="*/ 51726 h 416851"/>
                    <a:gd name="connsiteX13" fmla="*/ 989654 w 1003651"/>
                    <a:gd name="connsiteY13" fmla="*/ 3621 h 416851"/>
                    <a:gd name="connsiteX14" fmla="*/ 1003651 w 1003651"/>
                    <a:gd name="connsiteY14" fmla="*/ 0 h 41685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</a:cxnLst>
                  <a:rect l="l" t="t" r="r" b="b"/>
                  <a:pathLst>
                    <a:path w="1003651" h="416851">
                      <a:moveTo>
                        <a:pt x="1003651" y="0"/>
                      </a:moveTo>
                      <a:lnTo>
                        <a:pt x="988840" y="49499"/>
                      </a:lnTo>
                      <a:cubicBezTo>
                        <a:pt x="963188" y="112153"/>
                        <a:pt x="924710" y="170861"/>
                        <a:pt x="873405" y="221676"/>
                      </a:cubicBezTo>
                      <a:lnTo>
                        <a:pt x="712709" y="401049"/>
                      </a:lnTo>
                      <a:lnTo>
                        <a:pt x="688040" y="405627"/>
                      </a:lnTo>
                      <a:cubicBezTo>
                        <a:pt x="627891" y="412986"/>
                        <a:pt x="565613" y="416851"/>
                        <a:pt x="501825" y="416851"/>
                      </a:cubicBezTo>
                      <a:cubicBezTo>
                        <a:pt x="438037" y="416851"/>
                        <a:pt x="375759" y="412986"/>
                        <a:pt x="315610" y="405627"/>
                      </a:cubicBezTo>
                      <a:lnTo>
                        <a:pt x="290943" y="401049"/>
                      </a:lnTo>
                      <a:lnTo>
                        <a:pt x="130245" y="221676"/>
                      </a:lnTo>
                      <a:cubicBezTo>
                        <a:pt x="78941" y="170861"/>
                        <a:pt x="40463" y="112153"/>
                        <a:pt x="14810" y="49499"/>
                      </a:cubicBezTo>
                      <a:lnTo>
                        <a:pt x="0" y="0"/>
                      </a:lnTo>
                      <a:lnTo>
                        <a:pt x="13996" y="3621"/>
                      </a:lnTo>
                      <a:cubicBezTo>
                        <a:pt x="170088" y="35266"/>
                        <a:pt x="334792" y="51726"/>
                        <a:pt x="501825" y="51726"/>
                      </a:cubicBezTo>
                      <a:cubicBezTo>
                        <a:pt x="668858" y="51726"/>
                        <a:pt x="833562" y="35266"/>
                        <a:pt x="989654" y="3621"/>
                      </a:cubicBezTo>
                      <a:lnTo>
                        <a:pt x="1003651" y="0"/>
                      </a:lnTo>
                      <a:close/>
                    </a:path>
                  </a:pathLst>
                </a:custGeom>
                <a:solidFill>
                  <a:sysClr val="windowText" lastClr="000000"/>
                </a:solidFill>
                <a:ln w="635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</p:grpSp>
        </p:grpSp>
      </p:grpSp>
      <p:sp>
        <p:nvSpPr>
          <p:cNvPr id="6" name="フリーフォーム: 図形 5">
            <a:extLst>
              <a:ext uri="{FF2B5EF4-FFF2-40B4-BE49-F238E27FC236}">
                <a16:creationId xmlns:a16="http://schemas.microsoft.com/office/drawing/2014/main" id="{A1982E96-2FAE-453A-B73F-3F6CB0934D88}"/>
              </a:ext>
            </a:extLst>
          </p:cNvPr>
          <p:cNvSpPr/>
          <p:nvPr/>
        </p:nvSpPr>
        <p:spPr>
          <a:xfrm rot="5400000">
            <a:off x="-1231021" y="1747970"/>
            <a:ext cx="9273399" cy="6349040"/>
          </a:xfrm>
          <a:custGeom>
            <a:avLst/>
            <a:gdLst>
              <a:gd name="connsiteX0" fmla="*/ 8130401 w 9273399"/>
              <a:gd name="connsiteY0" fmla="*/ 77642 h 6349040"/>
              <a:gd name="connsiteX1" fmla="*/ 7792592 w 9273399"/>
              <a:gd name="connsiteY1" fmla="*/ 301557 h 6349040"/>
              <a:gd name="connsiteX2" fmla="*/ 7779885 w 9273399"/>
              <a:gd name="connsiteY2" fmla="*/ 342491 h 6349040"/>
              <a:gd name="connsiteX3" fmla="*/ 7745204 w 9273399"/>
              <a:gd name="connsiteY3" fmla="*/ 254156 h 6349040"/>
              <a:gd name="connsiteX4" fmla="*/ 7431661 w 9273399"/>
              <a:gd name="connsiteY4" fmla="*/ 77643 h 6349040"/>
              <a:gd name="connsiteX5" fmla="*/ 7093852 w 9273399"/>
              <a:gd name="connsiteY5" fmla="*/ 301557 h 6349040"/>
              <a:gd name="connsiteX6" fmla="*/ 7081145 w 9273399"/>
              <a:gd name="connsiteY6" fmla="*/ 342491 h 6349040"/>
              <a:gd name="connsiteX7" fmla="*/ 7046464 w 9273399"/>
              <a:gd name="connsiteY7" fmla="*/ 254156 h 6349040"/>
              <a:gd name="connsiteX8" fmla="*/ 6732921 w 9273399"/>
              <a:gd name="connsiteY8" fmla="*/ 77643 h 6349040"/>
              <a:gd name="connsiteX9" fmla="*/ 6395112 w 9273399"/>
              <a:gd name="connsiteY9" fmla="*/ 301557 h 6349040"/>
              <a:gd name="connsiteX10" fmla="*/ 6382405 w 9273399"/>
              <a:gd name="connsiteY10" fmla="*/ 342491 h 6349040"/>
              <a:gd name="connsiteX11" fmla="*/ 6347724 w 9273399"/>
              <a:gd name="connsiteY11" fmla="*/ 254156 h 6349040"/>
              <a:gd name="connsiteX12" fmla="*/ 6034181 w 9273399"/>
              <a:gd name="connsiteY12" fmla="*/ 77643 h 6349040"/>
              <a:gd name="connsiteX13" fmla="*/ 5696372 w 9273399"/>
              <a:gd name="connsiteY13" fmla="*/ 301557 h 6349040"/>
              <a:gd name="connsiteX14" fmla="*/ 5683665 w 9273399"/>
              <a:gd name="connsiteY14" fmla="*/ 342491 h 6349040"/>
              <a:gd name="connsiteX15" fmla="*/ 5648985 w 9273399"/>
              <a:gd name="connsiteY15" fmla="*/ 254156 h 6349040"/>
              <a:gd name="connsiteX16" fmla="*/ 5335441 w 9273399"/>
              <a:gd name="connsiteY16" fmla="*/ 77643 h 6349040"/>
              <a:gd name="connsiteX17" fmla="*/ 4997632 w 9273399"/>
              <a:gd name="connsiteY17" fmla="*/ 301557 h 6349040"/>
              <a:gd name="connsiteX18" fmla="*/ 4984925 w 9273399"/>
              <a:gd name="connsiteY18" fmla="*/ 342491 h 6349040"/>
              <a:gd name="connsiteX19" fmla="*/ 4950244 w 9273399"/>
              <a:gd name="connsiteY19" fmla="*/ 254157 h 6349040"/>
              <a:gd name="connsiteX20" fmla="*/ 4636701 w 9273399"/>
              <a:gd name="connsiteY20" fmla="*/ 77643 h 6349040"/>
              <a:gd name="connsiteX21" fmla="*/ 4298892 w 9273399"/>
              <a:gd name="connsiteY21" fmla="*/ 301557 h 6349040"/>
              <a:gd name="connsiteX22" fmla="*/ 4286186 w 9273399"/>
              <a:gd name="connsiteY22" fmla="*/ 342491 h 6349040"/>
              <a:gd name="connsiteX23" fmla="*/ 4251505 w 9273399"/>
              <a:gd name="connsiteY23" fmla="*/ 254157 h 6349040"/>
              <a:gd name="connsiteX24" fmla="*/ 3937961 w 9273399"/>
              <a:gd name="connsiteY24" fmla="*/ 77643 h 6349040"/>
              <a:gd name="connsiteX25" fmla="*/ 3600158 w 9273399"/>
              <a:gd name="connsiteY25" fmla="*/ 301557 h 6349040"/>
              <a:gd name="connsiteX26" fmla="*/ 3587451 w 9273399"/>
              <a:gd name="connsiteY26" fmla="*/ 342491 h 6349040"/>
              <a:gd name="connsiteX27" fmla="*/ 3552770 w 9273399"/>
              <a:gd name="connsiteY27" fmla="*/ 254157 h 6349040"/>
              <a:gd name="connsiteX28" fmla="*/ 3239227 w 9273399"/>
              <a:gd name="connsiteY28" fmla="*/ 77643 h 6349040"/>
              <a:gd name="connsiteX29" fmla="*/ 2901417 w 9273399"/>
              <a:gd name="connsiteY29" fmla="*/ 301557 h 6349040"/>
              <a:gd name="connsiteX30" fmla="*/ 2888711 w 9273399"/>
              <a:gd name="connsiteY30" fmla="*/ 342491 h 6349040"/>
              <a:gd name="connsiteX31" fmla="*/ 2854030 w 9273399"/>
              <a:gd name="connsiteY31" fmla="*/ 254157 h 6349040"/>
              <a:gd name="connsiteX32" fmla="*/ 2540486 w 9273399"/>
              <a:gd name="connsiteY32" fmla="*/ 77643 h 6349040"/>
              <a:gd name="connsiteX33" fmla="*/ 2202678 w 9273399"/>
              <a:gd name="connsiteY33" fmla="*/ 301557 h 6349040"/>
              <a:gd name="connsiteX34" fmla="*/ 2189971 w 9273399"/>
              <a:gd name="connsiteY34" fmla="*/ 342491 h 6349040"/>
              <a:gd name="connsiteX35" fmla="*/ 2155290 w 9273399"/>
              <a:gd name="connsiteY35" fmla="*/ 254157 h 6349040"/>
              <a:gd name="connsiteX36" fmla="*/ 1841746 w 9273399"/>
              <a:gd name="connsiteY36" fmla="*/ 77643 h 6349040"/>
              <a:gd name="connsiteX37" fmla="*/ 1503937 w 9273399"/>
              <a:gd name="connsiteY37" fmla="*/ 301558 h 6349040"/>
              <a:gd name="connsiteX38" fmla="*/ 1491231 w 9273399"/>
              <a:gd name="connsiteY38" fmla="*/ 342491 h 6349040"/>
              <a:gd name="connsiteX39" fmla="*/ 1456550 w 9273399"/>
              <a:gd name="connsiteY39" fmla="*/ 254157 h 6349040"/>
              <a:gd name="connsiteX40" fmla="*/ 1143007 w 9273399"/>
              <a:gd name="connsiteY40" fmla="*/ 77643 h 6349040"/>
              <a:gd name="connsiteX41" fmla="*/ 805197 w 9273399"/>
              <a:gd name="connsiteY41" fmla="*/ 301558 h 6349040"/>
              <a:gd name="connsiteX42" fmla="*/ 792490 w 9273399"/>
              <a:gd name="connsiteY42" fmla="*/ 342491 h 6349040"/>
              <a:gd name="connsiteX43" fmla="*/ 757809 w 9273399"/>
              <a:gd name="connsiteY43" fmla="*/ 254157 h 6349040"/>
              <a:gd name="connsiteX44" fmla="*/ 444266 w 9273399"/>
              <a:gd name="connsiteY44" fmla="*/ 77643 h 6349040"/>
              <a:gd name="connsiteX45" fmla="*/ 77646 w 9273399"/>
              <a:gd name="connsiteY45" fmla="*/ 444262 h 6349040"/>
              <a:gd name="connsiteX46" fmla="*/ 309836 w 9273399"/>
              <a:gd name="connsiteY46" fmla="*/ 785451 h 6349040"/>
              <a:gd name="connsiteX47" fmla="*/ 311478 w 9273399"/>
              <a:gd name="connsiteY47" fmla="*/ 785939 h 6349040"/>
              <a:gd name="connsiteX48" fmla="*/ 301559 w 9273399"/>
              <a:gd name="connsiteY48" fmla="*/ 789018 h 6349040"/>
              <a:gd name="connsiteX49" fmla="*/ 77645 w 9273399"/>
              <a:gd name="connsiteY49" fmla="*/ 1126826 h 6349040"/>
              <a:gd name="connsiteX50" fmla="*/ 309834 w 9273399"/>
              <a:gd name="connsiteY50" fmla="*/ 1468016 h 6349040"/>
              <a:gd name="connsiteX51" fmla="*/ 311479 w 9273399"/>
              <a:gd name="connsiteY51" fmla="*/ 1468504 h 6349040"/>
              <a:gd name="connsiteX52" fmla="*/ 301559 w 9273399"/>
              <a:gd name="connsiteY52" fmla="*/ 1471583 h 6349040"/>
              <a:gd name="connsiteX53" fmla="*/ 77644 w 9273399"/>
              <a:gd name="connsiteY53" fmla="*/ 1809392 h 6349040"/>
              <a:gd name="connsiteX54" fmla="*/ 309834 w 9273399"/>
              <a:gd name="connsiteY54" fmla="*/ 2150580 h 6349040"/>
              <a:gd name="connsiteX55" fmla="*/ 311476 w 9273399"/>
              <a:gd name="connsiteY55" fmla="*/ 2151067 h 6349040"/>
              <a:gd name="connsiteX56" fmla="*/ 301557 w 9273399"/>
              <a:gd name="connsiteY56" fmla="*/ 2154147 h 6349040"/>
              <a:gd name="connsiteX57" fmla="*/ 77642 w 9273399"/>
              <a:gd name="connsiteY57" fmla="*/ 2491955 h 6349040"/>
              <a:gd name="connsiteX58" fmla="*/ 309832 w 9273399"/>
              <a:gd name="connsiteY58" fmla="*/ 2833144 h 6349040"/>
              <a:gd name="connsiteX59" fmla="*/ 311476 w 9273399"/>
              <a:gd name="connsiteY59" fmla="*/ 2833632 h 6349040"/>
              <a:gd name="connsiteX60" fmla="*/ 301557 w 9273399"/>
              <a:gd name="connsiteY60" fmla="*/ 2836711 h 6349040"/>
              <a:gd name="connsiteX61" fmla="*/ 77642 w 9273399"/>
              <a:gd name="connsiteY61" fmla="*/ 3174519 h 6349040"/>
              <a:gd name="connsiteX62" fmla="*/ 309832 w 9273399"/>
              <a:gd name="connsiteY62" fmla="*/ 3515708 h 6349040"/>
              <a:gd name="connsiteX63" fmla="*/ 311476 w 9273399"/>
              <a:gd name="connsiteY63" fmla="*/ 3516197 h 6349040"/>
              <a:gd name="connsiteX64" fmla="*/ 301557 w 9273399"/>
              <a:gd name="connsiteY64" fmla="*/ 3519276 h 6349040"/>
              <a:gd name="connsiteX65" fmla="*/ 77642 w 9273399"/>
              <a:gd name="connsiteY65" fmla="*/ 3857084 h 6349040"/>
              <a:gd name="connsiteX66" fmla="*/ 309831 w 9273399"/>
              <a:gd name="connsiteY66" fmla="*/ 4198273 h 6349040"/>
              <a:gd name="connsiteX67" fmla="*/ 311476 w 9273399"/>
              <a:gd name="connsiteY67" fmla="*/ 4198762 h 6349040"/>
              <a:gd name="connsiteX68" fmla="*/ 301556 w 9273399"/>
              <a:gd name="connsiteY68" fmla="*/ 4201841 h 6349040"/>
              <a:gd name="connsiteX69" fmla="*/ 77642 w 9273399"/>
              <a:gd name="connsiteY69" fmla="*/ 4539649 h 6349040"/>
              <a:gd name="connsiteX70" fmla="*/ 309831 w 9273399"/>
              <a:gd name="connsiteY70" fmla="*/ 4880838 h 6349040"/>
              <a:gd name="connsiteX71" fmla="*/ 311476 w 9273399"/>
              <a:gd name="connsiteY71" fmla="*/ 4881327 h 6349040"/>
              <a:gd name="connsiteX72" fmla="*/ 301556 w 9273399"/>
              <a:gd name="connsiteY72" fmla="*/ 4884406 h 6349040"/>
              <a:gd name="connsiteX73" fmla="*/ 77641 w 9273399"/>
              <a:gd name="connsiteY73" fmla="*/ 5222214 h 6349040"/>
              <a:gd name="connsiteX74" fmla="*/ 301556 w 9273399"/>
              <a:gd name="connsiteY74" fmla="*/ 5560022 h 6349040"/>
              <a:gd name="connsiteX75" fmla="*/ 311479 w 9273399"/>
              <a:gd name="connsiteY75" fmla="*/ 5563103 h 6349040"/>
              <a:gd name="connsiteX76" fmla="*/ 309834 w 9273399"/>
              <a:gd name="connsiteY76" fmla="*/ 5563591 h 6349040"/>
              <a:gd name="connsiteX77" fmla="*/ 77644 w 9273399"/>
              <a:gd name="connsiteY77" fmla="*/ 5904780 h 6349040"/>
              <a:gd name="connsiteX78" fmla="*/ 444264 w 9273399"/>
              <a:gd name="connsiteY78" fmla="*/ 6271399 h 6349040"/>
              <a:gd name="connsiteX79" fmla="*/ 757807 w 9273399"/>
              <a:gd name="connsiteY79" fmla="*/ 6094885 h 6349040"/>
              <a:gd name="connsiteX80" fmla="*/ 792488 w 9273399"/>
              <a:gd name="connsiteY80" fmla="*/ 6006551 h 6349040"/>
              <a:gd name="connsiteX81" fmla="*/ 805195 w 9273399"/>
              <a:gd name="connsiteY81" fmla="*/ 6047485 h 6349040"/>
              <a:gd name="connsiteX82" fmla="*/ 1143004 w 9273399"/>
              <a:gd name="connsiteY82" fmla="*/ 6271399 h 6349040"/>
              <a:gd name="connsiteX83" fmla="*/ 1456548 w 9273399"/>
              <a:gd name="connsiteY83" fmla="*/ 6094885 h 6349040"/>
              <a:gd name="connsiteX84" fmla="*/ 1491228 w 9273399"/>
              <a:gd name="connsiteY84" fmla="*/ 6006551 h 6349040"/>
              <a:gd name="connsiteX85" fmla="*/ 1503935 w 9273399"/>
              <a:gd name="connsiteY85" fmla="*/ 6047485 h 6349040"/>
              <a:gd name="connsiteX86" fmla="*/ 1841745 w 9273399"/>
              <a:gd name="connsiteY86" fmla="*/ 6271399 h 6349040"/>
              <a:gd name="connsiteX87" fmla="*/ 2155286 w 9273399"/>
              <a:gd name="connsiteY87" fmla="*/ 6094885 h 6349040"/>
              <a:gd name="connsiteX88" fmla="*/ 2189968 w 9273399"/>
              <a:gd name="connsiteY88" fmla="*/ 6006551 h 6349040"/>
              <a:gd name="connsiteX89" fmla="*/ 2202675 w 9273399"/>
              <a:gd name="connsiteY89" fmla="*/ 6047485 h 6349040"/>
              <a:gd name="connsiteX90" fmla="*/ 2540484 w 9273399"/>
              <a:gd name="connsiteY90" fmla="*/ 6271399 h 6349040"/>
              <a:gd name="connsiteX91" fmla="*/ 2854027 w 9273399"/>
              <a:gd name="connsiteY91" fmla="*/ 6094885 h 6349040"/>
              <a:gd name="connsiteX92" fmla="*/ 2888709 w 9273399"/>
              <a:gd name="connsiteY92" fmla="*/ 6006551 h 6349040"/>
              <a:gd name="connsiteX93" fmla="*/ 2901415 w 9273399"/>
              <a:gd name="connsiteY93" fmla="*/ 6047485 h 6349040"/>
              <a:gd name="connsiteX94" fmla="*/ 3239224 w 9273399"/>
              <a:gd name="connsiteY94" fmla="*/ 6271399 h 6349040"/>
              <a:gd name="connsiteX95" fmla="*/ 3552767 w 9273399"/>
              <a:gd name="connsiteY95" fmla="*/ 6094885 h 6349040"/>
              <a:gd name="connsiteX96" fmla="*/ 3587448 w 9273399"/>
              <a:gd name="connsiteY96" fmla="*/ 6006551 h 6349040"/>
              <a:gd name="connsiteX97" fmla="*/ 3600155 w 9273399"/>
              <a:gd name="connsiteY97" fmla="*/ 6047485 h 6349040"/>
              <a:gd name="connsiteX98" fmla="*/ 3937961 w 9273399"/>
              <a:gd name="connsiteY98" fmla="*/ 6271399 h 6349040"/>
              <a:gd name="connsiteX99" fmla="*/ 4251505 w 9273399"/>
              <a:gd name="connsiteY99" fmla="*/ 6094885 h 6349040"/>
              <a:gd name="connsiteX100" fmla="*/ 4286186 w 9273399"/>
              <a:gd name="connsiteY100" fmla="*/ 6006551 h 6349040"/>
              <a:gd name="connsiteX101" fmla="*/ 4298892 w 9273399"/>
              <a:gd name="connsiteY101" fmla="*/ 6047485 h 6349040"/>
              <a:gd name="connsiteX102" fmla="*/ 4636701 w 9273399"/>
              <a:gd name="connsiteY102" fmla="*/ 6271399 h 6349040"/>
              <a:gd name="connsiteX103" fmla="*/ 4950244 w 9273399"/>
              <a:gd name="connsiteY103" fmla="*/ 6094885 h 6349040"/>
              <a:gd name="connsiteX104" fmla="*/ 4984925 w 9273399"/>
              <a:gd name="connsiteY104" fmla="*/ 6006550 h 6349040"/>
              <a:gd name="connsiteX105" fmla="*/ 4997632 w 9273399"/>
              <a:gd name="connsiteY105" fmla="*/ 6047485 h 6349040"/>
              <a:gd name="connsiteX106" fmla="*/ 5335441 w 9273399"/>
              <a:gd name="connsiteY106" fmla="*/ 6271399 h 6349040"/>
              <a:gd name="connsiteX107" fmla="*/ 5648984 w 9273399"/>
              <a:gd name="connsiteY107" fmla="*/ 6094885 h 6349040"/>
              <a:gd name="connsiteX108" fmla="*/ 5683665 w 9273399"/>
              <a:gd name="connsiteY108" fmla="*/ 6006551 h 6349040"/>
              <a:gd name="connsiteX109" fmla="*/ 5696372 w 9273399"/>
              <a:gd name="connsiteY109" fmla="*/ 6047485 h 6349040"/>
              <a:gd name="connsiteX110" fmla="*/ 6034181 w 9273399"/>
              <a:gd name="connsiteY110" fmla="*/ 6271399 h 6349040"/>
              <a:gd name="connsiteX111" fmla="*/ 6347724 w 9273399"/>
              <a:gd name="connsiteY111" fmla="*/ 6094885 h 6349040"/>
              <a:gd name="connsiteX112" fmla="*/ 6382405 w 9273399"/>
              <a:gd name="connsiteY112" fmla="*/ 6006551 h 6349040"/>
              <a:gd name="connsiteX113" fmla="*/ 6395112 w 9273399"/>
              <a:gd name="connsiteY113" fmla="*/ 6047485 h 6349040"/>
              <a:gd name="connsiteX114" fmla="*/ 6732921 w 9273399"/>
              <a:gd name="connsiteY114" fmla="*/ 6271399 h 6349040"/>
              <a:gd name="connsiteX115" fmla="*/ 7046464 w 9273399"/>
              <a:gd name="connsiteY115" fmla="*/ 6094885 h 6349040"/>
              <a:gd name="connsiteX116" fmla="*/ 7081145 w 9273399"/>
              <a:gd name="connsiteY116" fmla="*/ 6006551 h 6349040"/>
              <a:gd name="connsiteX117" fmla="*/ 7093852 w 9273399"/>
              <a:gd name="connsiteY117" fmla="*/ 6047485 h 6349040"/>
              <a:gd name="connsiteX118" fmla="*/ 7431661 w 9273399"/>
              <a:gd name="connsiteY118" fmla="*/ 6271399 h 6349040"/>
              <a:gd name="connsiteX119" fmla="*/ 7745204 w 9273399"/>
              <a:gd name="connsiteY119" fmla="*/ 6094885 h 6349040"/>
              <a:gd name="connsiteX120" fmla="*/ 7779885 w 9273399"/>
              <a:gd name="connsiteY120" fmla="*/ 6006551 h 6349040"/>
              <a:gd name="connsiteX121" fmla="*/ 7792592 w 9273399"/>
              <a:gd name="connsiteY121" fmla="*/ 6047485 h 6349040"/>
              <a:gd name="connsiteX122" fmla="*/ 8130401 w 9273399"/>
              <a:gd name="connsiteY122" fmla="*/ 6271399 h 6349040"/>
              <a:gd name="connsiteX123" fmla="*/ 8443944 w 9273399"/>
              <a:gd name="connsiteY123" fmla="*/ 6094885 h 6349040"/>
              <a:gd name="connsiteX124" fmla="*/ 8478624 w 9273399"/>
              <a:gd name="connsiteY124" fmla="*/ 6006555 h 6349040"/>
              <a:gd name="connsiteX125" fmla="*/ 8491329 w 9273399"/>
              <a:gd name="connsiteY125" fmla="*/ 6047485 h 6349040"/>
              <a:gd name="connsiteX126" fmla="*/ 8829138 w 9273399"/>
              <a:gd name="connsiteY126" fmla="*/ 6271399 h 6349040"/>
              <a:gd name="connsiteX127" fmla="*/ 9195758 w 9273399"/>
              <a:gd name="connsiteY127" fmla="*/ 5904780 h 6349040"/>
              <a:gd name="connsiteX128" fmla="*/ 8963569 w 9273399"/>
              <a:gd name="connsiteY128" fmla="*/ 5563591 h 6349040"/>
              <a:gd name="connsiteX129" fmla="*/ 8961922 w 9273399"/>
              <a:gd name="connsiteY129" fmla="*/ 5563102 h 6349040"/>
              <a:gd name="connsiteX130" fmla="*/ 8971843 w 9273399"/>
              <a:gd name="connsiteY130" fmla="*/ 5560022 h 6349040"/>
              <a:gd name="connsiteX131" fmla="*/ 9195758 w 9273399"/>
              <a:gd name="connsiteY131" fmla="*/ 5222214 h 6349040"/>
              <a:gd name="connsiteX132" fmla="*/ 8971843 w 9273399"/>
              <a:gd name="connsiteY132" fmla="*/ 4884406 h 6349040"/>
              <a:gd name="connsiteX133" fmla="*/ 8961924 w 9273399"/>
              <a:gd name="connsiteY133" fmla="*/ 4881327 h 6349040"/>
              <a:gd name="connsiteX134" fmla="*/ 8963569 w 9273399"/>
              <a:gd name="connsiteY134" fmla="*/ 4880838 h 6349040"/>
              <a:gd name="connsiteX135" fmla="*/ 9195758 w 9273399"/>
              <a:gd name="connsiteY135" fmla="*/ 4539649 h 6349040"/>
              <a:gd name="connsiteX136" fmla="*/ 8971843 w 9273399"/>
              <a:gd name="connsiteY136" fmla="*/ 4201841 h 6349040"/>
              <a:gd name="connsiteX137" fmla="*/ 8961924 w 9273399"/>
              <a:gd name="connsiteY137" fmla="*/ 4198762 h 6349040"/>
              <a:gd name="connsiteX138" fmla="*/ 8963569 w 9273399"/>
              <a:gd name="connsiteY138" fmla="*/ 4198273 h 6349040"/>
              <a:gd name="connsiteX139" fmla="*/ 9195758 w 9273399"/>
              <a:gd name="connsiteY139" fmla="*/ 3857084 h 6349040"/>
              <a:gd name="connsiteX140" fmla="*/ 8971843 w 9273399"/>
              <a:gd name="connsiteY140" fmla="*/ 3519276 h 6349040"/>
              <a:gd name="connsiteX141" fmla="*/ 8961924 w 9273399"/>
              <a:gd name="connsiteY141" fmla="*/ 3516197 h 6349040"/>
              <a:gd name="connsiteX142" fmla="*/ 8963569 w 9273399"/>
              <a:gd name="connsiteY142" fmla="*/ 3515708 h 6349040"/>
              <a:gd name="connsiteX143" fmla="*/ 9195758 w 9273399"/>
              <a:gd name="connsiteY143" fmla="*/ 3174519 h 6349040"/>
              <a:gd name="connsiteX144" fmla="*/ 8971843 w 9273399"/>
              <a:gd name="connsiteY144" fmla="*/ 2836711 h 6349040"/>
              <a:gd name="connsiteX145" fmla="*/ 8961924 w 9273399"/>
              <a:gd name="connsiteY145" fmla="*/ 2833632 h 6349040"/>
              <a:gd name="connsiteX146" fmla="*/ 8963569 w 9273399"/>
              <a:gd name="connsiteY146" fmla="*/ 2833144 h 6349040"/>
              <a:gd name="connsiteX147" fmla="*/ 9195758 w 9273399"/>
              <a:gd name="connsiteY147" fmla="*/ 2491955 h 6349040"/>
              <a:gd name="connsiteX148" fmla="*/ 8971843 w 9273399"/>
              <a:gd name="connsiteY148" fmla="*/ 2154147 h 6349040"/>
              <a:gd name="connsiteX149" fmla="*/ 8961925 w 9273399"/>
              <a:gd name="connsiteY149" fmla="*/ 2151067 h 6349040"/>
              <a:gd name="connsiteX150" fmla="*/ 8963569 w 9273399"/>
              <a:gd name="connsiteY150" fmla="*/ 2150580 h 6349040"/>
              <a:gd name="connsiteX151" fmla="*/ 9195758 w 9273399"/>
              <a:gd name="connsiteY151" fmla="*/ 1809392 h 6349040"/>
              <a:gd name="connsiteX152" fmla="*/ 8971843 w 9273399"/>
              <a:gd name="connsiteY152" fmla="*/ 1471583 h 6349040"/>
              <a:gd name="connsiteX153" fmla="*/ 8961924 w 9273399"/>
              <a:gd name="connsiteY153" fmla="*/ 1468504 h 6349040"/>
              <a:gd name="connsiteX154" fmla="*/ 8963569 w 9273399"/>
              <a:gd name="connsiteY154" fmla="*/ 1468016 h 6349040"/>
              <a:gd name="connsiteX155" fmla="*/ 9195758 w 9273399"/>
              <a:gd name="connsiteY155" fmla="*/ 1126826 h 6349040"/>
              <a:gd name="connsiteX156" fmla="*/ 8971843 w 9273399"/>
              <a:gd name="connsiteY156" fmla="*/ 789018 h 6349040"/>
              <a:gd name="connsiteX157" fmla="*/ 8961924 w 9273399"/>
              <a:gd name="connsiteY157" fmla="*/ 785939 h 6349040"/>
              <a:gd name="connsiteX158" fmla="*/ 8963569 w 9273399"/>
              <a:gd name="connsiteY158" fmla="*/ 785450 h 6349040"/>
              <a:gd name="connsiteX159" fmla="*/ 9195758 w 9273399"/>
              <a:gd name="connsiteY159" fmla="*/ 444261 h 6349040"/>
              <a:gd name="connsiteX160" fmla="*/ 8829138 w 9273399"/>
              <a:gd name="connsiteY160" fmla="*/ 77642 h 6349040"/>
              <a:gd name="connsiteX161" fmla="*/ 8491329 w 9273399"/>
              <a:gd name="connsiteY161" fmla="*/ 301557 h 6349040"/>
              <a:gd name="connsiteX162" fmla="*/ 8478624 w 9273399"/>
              <a:gd name="connsiteY162" fmla="*/ 342486 h 6349040"/>
              <a:gd name="connsiteX163" fmla="*/ 8443945 w 9273399"/>
              <a:gd name="connsiteY163" fmla="*/ 254156 h 6349040"/>
              <a:gd name="connsiteX164" fmla="*/ 8130401 w 9273399"/>
              <a:gd name="connsiteY164" fmla="*/ 77642 h 6349040"/>
              <a:gd name="connsiteX165" fmla="*/ 1841747 w 9273399"/>
              <a:gd name="connsiteY165" fmla="*/ 0 h 6349040"/>
              <a:gd name="connsiteX166" fmla="*/ 2177674 w 9273399"/>
              <a:gd name="connsiteY166" fmla="*/ 153525 h 6349040"/>
              <a:gd name="connsiteX167" fmla="*/ 2191448 w 9273399"/>
              <a:gd name="connsiteY167" fmla="*/ 172418 h 6349040"/>
              <a:gd name="connsiteX168" fmla="*/ 2226347 w 9273399"/>
              <a:gd name="connsiteY168" fmla="*/ 130121 h 6349040"/>
              <a:gd name="connsiteX169" fmla="*/ 2540487 w 9273399"/>
              <a:gd name="connsiteY169" fmla="*/ 0 h 6349040"/>
              <a:gd name="connsiteX170" fmla="*/ 2876414 w 9273399"/>
              <a:gd name="connsiteY170" fmla="*/ 153525 h 6349040"/>
              <a:gd name="connsiteX171" fmla="*/ 2890189 w 9273399"/>
              <a:gd name="connsiteY171" fmla="*/ 172418 h 6349040"/>
              <a:gd name="connsiteX172" fmla="*/ 2925087 w 9273399"/>
              <a:gd name="connsiteY172" fmla="*/ 130121 h 6349040"/>
              <a:gd name="connsiteX173" fmla="*/ 3239227 w 9273399"/>
              <a:gd name="connsiteY173" fmla="*/ 0 h 6349040"/>
              <a:gd name="connsiteX174" fmla="*/ 3575154 w 9273399"/>
              <a:gd name="connsiteY174" fmla="*/ 153525 h 6349040"/>
              <a:gd name="connsiteX175" fmla="*/ 3588929 w 9273399"/>
              <a:gd name="connsiteY175" fmla="*/ 172418 h 6349040"/>
              <a:gd name="connsiteX176" fmla="*/ 3623826 w 9273399"/>
              <a:gd name="connsiteY176" fmla="*/ 130121 h 6349040"/>
              <a:gd name="connsiteX177" fmla="*/ 3937961 w 9273399"/>
              <a:gd name="connsiteY177" fmla="*/ 0 h 6349040"/>
              <a:gd name="connsiteX178" fmla="*/ 4273888 w 9273399"/>
              <a:gd name="connsiteY178" fmla="*/ 153525 h 6349040"/>
              <a:gd name="connsiteX179" fmla="*/ 4287663 w 9273399"/>
              <a:gd name="connsiteY179" fmla="*/ 172418 h 6349040"/>
              <a:gd name="connsiteX180" fmla="*/ 4322561 w 9273399"/>
              <a:gd name="connsiteY180" fmla="*/ 130121 h 6349040"/>
              <a:gd name="connsiteX181" fmla="*/ 4636701 w 9273399"/>
              <a:gd name="connsiteY181" fmla="*/ 0 h 6349040"/>
              <a:gd name="connsiteX182" fmla="*/ 4972628 w 9273399"/>
              <a:gd name="connsiteY182" fmla="*/ 153525 h 6349040"/>
              <a:gd name="connsiteX183" fmla="*/ 4986403 w 9273399"/>
              <a:gd name="connsiteY183" fmla="*/ 172418 h 6349040"/>
              <a:gd name="connsiteX184" fmla="*/ 5021301 w 9273399"/>
              <a:gd name="connsiteY184" fmla="*/ 130121 h 6349040"/>
              <a:gd name="connsiteX185" fmla="*/ 5335441 w 9273399"/>
              <a:gd name="connsiteY185" fmla="*/ 0 h 6349040"/>
              <a:gd name="connsiteX186" fmla="*/ 5671368 w 9273399"/>
              <a:gd name="connsiteY186" fmla="*/ 153525 h 6349040"/>
              <a:gd name="connsiteX187" fmla="*/ 5685143 w 9273399"/>
              <a:gd name="connsiteY187" fmla="*/ 172418 h 6349040"/>
              <a:gd name="connsiteX188" fmla="*/ 5720041 w 9273399"/>
              <a:gd name="connsiteY188" fmla="*/ 130121 h 6349040"/>
              <a:gd name="connsiteX189" fmla="*/ 6034181 w 9273399"/>
              <a:gd name="connsiteY189" fmla="*/ 0 h 6349040"/>
              <a:gd name="connsiteX190" fmla="*/ 6370108 w 9273399"/>
              <a:gd name="connsiteY190" fmla="*/ 153525 h 6349040"/>
              <a:gd name="connsiteX191" fmla="*/ 6383883 w 9273399"/>
              <a:gd name="connsiteY191" fmla="*/ 172418 h 6349040"/>
              <a:gd name="connsiteX192" fmla="*/ 6418781 w 9273399"/>
              <a:gd name="connsiteY192" fmla="*/ 130121 h 6349040"/>
              <a:gd name="connsiteX193" fmla="*/ 6732921 w 9273399"/>
              <a:gd name="connsiteY193" fmla="*/ 0 h 6349040"/>
              <a:gd name="connsiteX194" fmla="*/ 7068848 w 9273399"/>
              <a:gd name="connsiteY194" fmla="*/ 153525 h 6349040"/>
              <a:gd name="connsiteX195" fmla="*/ 7082623 w 9273399"/>
              <a:gd name="connsiteY195" fmla="*/ 172417 h 6349040"/>
              <a:gd name="connsiteX196" fmla="*/ 7117521 w 9273399"/>
              <a:gd name="connsiteY196" fmla="*/ 130121 h 6349040"/>
              <a:gd name="connsiteX197" fmla="*/ 7431661 w 9273399"/>
              <a:gd name="connsiteY197" fmla="*/ 0 h 6349040"/>
              <a:gd name="connsiteX198" fmla="*/ 7767588 w 9273399"/>
              <a:gd name="connsiteY198" fmla="*/ 153525 h 6349040"/>
              <a:gd name="connsiteX199" fmla="*/ 7781363 w 9273399"/>
              <a:gd name="connsiteY199" fmla="*/ 172417 h 6349040"/>
              <a:gd name="connsiteX200" fmla="*/ 7816261 w 9273399"/>
              <a:gd name="connsiteY200" fmla="*/ 130120 h 6349040"/>
              <a:gd name="connsiteX201" fmla="*/ 8130401 w 9273399"/>
              <a:gd name="connsiteY201" fmla="*/ 0 h 6349040"/>
              <a:gd name="connsiteX202" fmla="*/ 8466328 w 9273399"/>
              <a:gd name="connsiteY202" fmla="*/ 153525 h 6349040"/>
              <a:gd name="connsiteX203" fmla="*/ 8480101 w 9273399"/>
              <a:gd name="connsiteY203" fmla="*/ 172415 h 6349040"/>
              <a:gd name="connsiteX204" fmla="*/ 8514998 w 9273399"/>
              <a:gd name="connsiteY204" fmla="*/ 130120 h 6349040"/>
              <a:gd name="connsiteX205" fmla="*/ 8829138 w 9273399"/>
              <a:gd name="connsiteY205" fmla="*/ 0 h 6349040"/>
              <a:gd name="connsiteX206" fmla="*/ 9273399 w 9273399"/>
              <a:gd name="connsiteY206" fmla="*/ 444260 h 6349040"/>
              <a:gd name="connsiteX207" fmla="*/ 9197527 w 9273399"/>
              <a:gd name="connsiteY207" fmla="*/ 692651 h 6349040"/>
              <a:gd name="connsiteX208" fmla="*/ 9111947 w 9273399"/>
              <a:gd name="connsiteY208" fmla="*/ 786835 h 6349040"/>
              <a:gd name="connsiteX209" fmla="*/ 9143278 w 9273399"/>
              <a:gd name="connsiteY209" fmla="*/ 812685 h 6349040"/>
              <a:gd name="connsiteX210" fmla="*/ 9273399 w 9273399"/>
              <a:gd name="connsiteY210" fmla="*/ 1126826 h 6349040"/>
              <a:gd name="connsiteX211" fmla="*/ 9197527 w 9273399"/>
              <a:gd name="connsiteY211" fmla="*/ 1375216 h 6349040"/>
              <a:gd name="connsiteX212" fmla="*/ 9111947 w 9273399"/>
              <a:gd name="connsiteY212" fmla="*/ 1469400 h 6349040"/>
              <a:gd name="connsiteX213" fmla="*/ 9143278 w 9273399"/>
              <a:gd name="connsiteY213" fmla="*/ 1495250 h 6349040"/>
              <a:gd name="connsiteX214" fmla="*/ 9273399 w 9273399"/>
              <a:gd name="connsiteY214" fmla="*/ 1809390 h 6349040"/>
              <a:gd name="connsiteX215" fmla="*/ 9197527 w 9273399"/>
              <a:gd name="connsiteY215" fmla="*/ 2057780 h 6349040"/>
              <a:gd name="connsiteX216" fmla="*/ 9111948 w 9273399"/>
              <a:gd name="connsiteY216" fmla="*/ 2151963 h 6349040"/>
              <a:gd name="connsiteX217" fmla="*/ 9143278 w 9273399"/>
              <a:gd name="connsiteY217" fmla="*/ 2177814 h 6349040"/>
              <a:gd name="connsiteX218" fmla="*/ 9273399 w 9273399"/>
              <a:gd name="connsiteY218" fmla="*/ 2491954 h 6349040"/>
              <a:gd name="connsiteX219" fmla="*/ 9197527 w 9273399"/>
              <a:gd name="connsiteY219" fmla="*/ 2740345 h 6349040"/>
              <a:gd name="connsiteX220" fmla="*/ 9111947 w 9273399"/>
              <a:gd name="connsiteY220" fmla="*/ 2834528 h 6349040"/>
              <a:gd name="connsiteX221" fmla="*/ 9143278 w 9273399"/>
              <a:gd name="connsiteY221" fmla="*/ 2860379 h 6349040"/>
              <a:gd name="connsiteX222" fmla="*/ 9273399 w 9273399"/>
              <a:gd name="connsiteY222" fmla="*/ 3174518 h 6349040"/>
              <a:gd name="connsiteX223" fmla="*/ 9197527 w 9273399"/>
              <a:gd name="connsiteY223" fmla="*/ 3422909 h 6349040"/>
              <a:gd name="connsiteX224" fmla="*/ 9111947 w 9273399"/>
              <a:gd name="connsiteY224" fmla="*/ 3517092 h 6349040"/>
              <a:gd name="connsiteX225" fmla="*/ 9143278 w 9273399"/>
              <a:gd name="connsiteY225" fmla="*/ 3542943 h 6349040"/>
              <a:gd name="connsiteX226" fmla="*/ 9273399 w 9273399"/>
              <a:gd name="connsiteY226" fmla="*/ 3857083 h 6349040"/>
              <a:gd name="connsiteX227" fmla="*/ 9197527 w 9273399"/>
              <a:gd name="connsiteY227" fmla="*/ 4105474 h 6349040"/>
              <a:gd name="connsiteX228" fmla="*/ 9111947 w 9273399"/>
              <a:gd name="connsiteY228" fmla="*/ 4199658 h 6349040"/>
              <a:gd name="connsiteX229" fmla="*/ 9143278 w 9273399"/>
              <a:gd name="connsiteY229" fmla="*/ 4225508 h 6349040"/>
              <a:gd name="connsiteX230" fmla="*/ 9273399 w 9273399"/>
              <a:gd name="connsiteY230" fmla="*/ 4539648 h 6349040"/>
              <a:gd name="connsiteX231" fmla="*/ 9197527 w 9273399"/>
              <a:gd name="connsiteY231" fmla="*/ 4788039 h 6349040"/>
              <a:gd name="connsiteX232" fmla="*/ 9111947 w 9273399"/>
              <a:gd name="connsiteY232" fmla="*/ 4882223 h 6349040"/>
              <a:gd name="connsiteX233" fmla="*/ 9143278 w 9273399"/>
              <a:gd name="connsiteY233" fmla="*/ 4908073 h 6349040"/>
              <a:gd name="connsiteX234" fmla="*/ 9273399 w 9273399"/>
              <a:gd name="connsiteY234" fmla="*/ 5222213 h 6349040"/>
              <a:gd name="connsiteX235" fmla="*/ 9143278 w 9273399"/>
              <a:gd name="connsiteY235" fmla="*/ 5536353 h 6349040"/>
              <a:gd name="connsiteX236" fmla="*/ 9111947 w 9273399"/>
              <a:gd name="connsiteY236" fmla="*/ 5562204 h 6349040"/>
              <a:gd name="connsiteX237" fmla="*/ 9197527 w 9273399"/>
              <a:gd name="connsiteY237" fmla="*/ 5656388 h 6349040"/>
              <a:gd name="connsiteX238" fmla="*/ 9273399 w 9273399"/>
              <a:gd name="connsiteY238" fmla="*/ 5904779 h 6349040"/>
              <a:gd name="connsiteX239" fmla="*/ 8829138 w 9273399"/>
              <a:gd name="connsiteY239" fmla="*/ 6349040 h 6349040"/>
              <a:gd name="connsiteX240" fmla="*/ 8514998 w 9273399"/>
              <a:gd name="connsiteY240" fmla="*/ 6218919 h 6349040"/>
              <a:gd name="connsiteX241" fmla="*/ 8480101 w 9273399"/>
              <a:gd name="connsiteY241" fmla="*/ 6176625 h 6349040"/>
              <a:gd name="connsiteX242" fmla="*/ 8466328 w 9273399"/>
              <a:gd name="connsiteY242" fmla="*/ 6195515 h 6349040"/>
              <a:gd name="connsiteX243" fmla="*/ 8130401 w 9273399"/>
              <a:gd name="connsiteY243" fmla="*/ 6349040 h 6349040"/>
              <a:gd name="connsiteX244" fmla="*/ 7816261 w 9273399"/>
              <a:gd name="connsiteY244" fmla="*/ 6218919 h 6349040"/>
              <a:gd name="connsiteX245" fmla="*/ 7781363 w 9273399"/>
              <a:gd name="connsiteY245" fmla="*/ 6176622 h 6349040"/>
              <a:gd name="connsiteX246" fmla="*/ 7767588 w 9273399"/>
              <a:gd name="connsiteY246" fmla="*/ 6195515 h 6349040"/>
              <a:gd name="connsiteX247" fmla="*/ 7431661 w 9273399"/>
              <a:gd name="connsiteY247" fmla="*/ 6349040 h 6349040"/>
              <a:gd name="connsiteX248" fmla="*/ 7117521 w 9273399"/>
              <a:gd name="connsiteY248" fmla="*/ 6218919 h 6349040"/>
              <a:gd name="connsiteX249" fmla="*/ 7082623 w 9273399"/>
              <a:gd name="connsiteY249" fmla="*/ 6176623 h 6349040"/>
              <a:gd name="connsiteX250" fmla="*/ 7068848 w 9273399"/>
              <a:gd name="connsiteY250" fmla="*/ 6195515 h 6349040"/>
              <a:gd name="connsiteX251" fmla="*/ 6732921 w 9273399"/>
              <a:gd name="connsiteY251" fmla="*/ 6349040 h 6349040"/>
              <a:gd name="connsiteX252" fmla="*/ 6418781 w 9273399"/>
              <a:gd name="connsiteY252" fmla="*/ 6218919 h 6349040"/>
              <a:gd name="connsiteX253" fmla="*/ 6383883 w 9273399"/>
              <a:gd name="connsiteY253" fmla="*/ 6176622 h 6349040"/>
              <a:gd name="connsiteX254" fmla="*/ 6370108 w 9273399"/>
              <a:gd name="connsiteY254" fmla="*/ 6195515 h 6349040"/>
              <a:gd name="connsiteX255" fmla="*/ 6034181 w 9273399"/>
              <a:gd name="connsiteY255" fmla="*/ 6349040 h 6349040"/>
              <a:gd name="connsiteX256" fmla="*/ 5720041 w 9273399"/>
              <a:gd name="connsiteY256" fmla="*/ 6218919 h 6349040"/>
              <a:gd name="connsiteX257" fmla="*/ 5685143 w 9273399"/>
              <a:gd name="connsiteY257" fmla="*/ 6176623 h 6349040"/>
              <a:gd name="connsiteX258" fmla="*/ 5671368 w 9273399"/>
              <a:gd name="connsiteY258" fmla="*/ 6195515 h 6349040"/>
              <a:gd name="connsiteX259" fmla="*/ 5335441 w 9273399"/>
              <a:gd name="connsiteY259" fmla="*/ 6349040 h 6349040"/>
              <a:gd name="connsiteX260" fmla="*/ 5021301 w 9273399"/>
              <a:gd name="connsiteY260" fmla="*/ 6218919 h 6349040"/>
              <a:gd name="connsiteX261" fmla="*/ 4986403 w 9273399"/>
              <a:gd name="connsiteY261" fmla="*/ 6176623 h 6349040"/>
              <a:gd name="connsiteX262" fmla="*/ 4972628 w 9273399"/>
              <a:gd name="connsiteY262" fmla="*/ 6195515 h 6349040"/>
              <a:gd name="connsiteX263" fmla="*/ 4636701 w 9273399"/>
              <a:gd name="connsiteY263" fmla="*/ 6349040 h 6349040"/>
              <a:gd name="connsiteX264" fmla="*/ 4322561 w 9273399"/>
              <a:gd name="connsiteY264" fmla="*/ 6218919 h 6349040"/>
              <a:gd name="connsiteX265" fmla="*/ 4287663 w 9273399"/>
              <a:gd name="connsiteY265" fmla="*/ 6176623 h 6349040"/>
              <a:gd name="connsiteX266" fmla="*/ 4273888 w 9273399"/>
              <a:gd name="connsiteY266" fmla="*/ 6195515 h 6349040"/>
              <a:gd name="connsiteX267" fmla="*/ 3937961 w 9273399"/>
              <a:gd name="connsiteY267" fmla="*/ 6349040 h 6349040"/>
              <a:gd name="connsiteX268" fmla="*/ 3623823 w 9273399"/>
              <a:gd name="connsiteY268" fmla="*/ 6218919 h 6349040"/>
              <a:gd name="connsiteX269" fmla="*/ 3588926 w 9273399"/>
              <a:gd name="connsiteY269" fmla="*/ 6176623 h 6349040"/>
              <a:gd name="connsiteX270" fmla="*/ 3575151 w 9273399"/>
              <a:gd name="connsiteY270" fmla="*/ 6195515 h 6349040"/>
              <a:gd name="connsiteX271" fmla="*/ 3239224 w 9273399"/>
              <a:gd name="connsiteY271" fmla="*/ 6349040 h 6349040"/>
              <a:gd name="connsiteX272" fmla="*/ 2925084 w 9273399"/>
              <a:gd name="connsiteY272" fmla="*/ 6218919 h 6349040"/>
              <a:gd name="connsiteX273" fmla="*/ 2890186 w 9273399"/>
              <a:gd name="connsiteY273" fmla="*/ 6176623 h 6349040"/>
              <a:gd name="connsiteX274" fmla="*/ 2876411 w 9273399"/>
              <a:gd name="connsiteY274" fmla="*/ 6195515 h 6349040"/>
              <a:gd name="connsiteX275" fmla="*/ 2540484 w 9273399"/>
              <a:gd name="connsiteY275" fmla="*/ 6349040 h 6349040"/>
              <a:gd name="connsiteX276" fmla="*/ 2226343 w 9273399"/>
              <a:gd name="connsiteY276" fmla="*/ 6218919 h 6349040"/>
              <a:gd name="connsiteX277" fmla="*/ 2191447 w 9273399"/>
              <a:gd name="connsiteY277" fmla="*/ 6176623 h 6349040"/>
              <a:gd name="connsiteX278" fmla="*/ 2177672 w 9273399"/>
              <a:gd name="connsiteY278" fmla="*/ 6195515 h 6349040"/>
              <a:gd name="connsiteX279" fmla="*/ 1841744 w 9273399"/>
              <a:gd name="connsiteY279" fmla="*/ 6349040 h 6349040"/>
              <a:gd name="connsiteX280" fmla="*/ 1527604 w 9273399"/>
              <a:gd name="connsiteY280" fmla="*/ 6218919 h 6349040"/>
              <a:gd name="connsiteX281" fmla="*/ 1492707 w 9273399"/>
              <a:gd name="connsiteY281" fmla="*/ 6176623 h 6349040"/>
              <a:gd name="connsiteX282" fmla="*/ 1478931 w 9273399"/>
              <a:gd name="connsiteY282" fmla="*/ 6195515 h 6349040"/>
              <a:gd name="connsiteX283" fmla="*/ 1143005 w 9273399"/>
              <a:gd name="connsiteY283" fmla="*/ 6349040 h 6349040"/>
              <a:gd name="connsiteX284" fmla="*/ 828864 w 9273399"/>
              <a:gd name="connsiteY284" fmla="*/ 6218919 h 6349040"/>
              <a:gd name="connsiteX285" fmla="*/ 793966 w 9273399"/>
              <a:gd name="connsiteY285" fmla="*/ 6176623 h 6349040"/>
              <a:gd name="connsiteX286" fmla="*/ 780191 w 9273399"/>
              <a:gd name="connsiteY286" fmla="*/ 6195515 h 6349040"/>
              <a:gd name="connsiteX287" fmla="*/ 444264 w 9273399"/>
              <a:gd name="connsiteY287" fmla="*/ 6349040 h 6349040"/>
              <a:gd name="connsiteX288" fmla="*/ 3 w 9273399"/>
              <a:gd name="connsiteY288" fmla="*/ 5904779 h 6349040"/>
              <a:gd name="connsiteX289" fmla="*/ 153528 w 9273399"/>
              <a:gd name="connsiteY289" fmla="*/ 5568852 h 6349040"/>
              <a:gd name="connsiteX290" fmla="*/ 162013 w 9273399"/>
              <a:gd name="connsiteY290" fmla="*/ 5562666 h 6349040"/>
              <a:gd name="connsiteX291" fmla="*/ 130121 w 9273399"/>
              <a:gd name="connsiteY291" fmla="*/ 5536353 h 6349040"/>
              <a:gd name="connsiteX292" fmla="*/ 0 w 9273399"/>
              <a:gd name="connsiteY292" fmla="*/ 5222213 h 6349040"/>
              <a:gd name="connsiteX293" fmla="*/ 130121 w 9273399"/>
              <a:gd name="connsiteY293" fmla="*/ 4908073 h 6349040"/>
              <a:gd name="connsiteX294" fmla="*/ 162011 w 9273399"/>
              <a:gd name="connsiteY294" fmla="*/ 4881762 h 6349040"/>
              <a:gd name="connsiteX295" fmla="*/ 153526 w 9273399"/>
              <a:gd name="connsiteY295" fmla="*/ 4875575 h 6349040"/>
              <a:gd name="connsiteX296" fmla="*/ 1 w 9273399"/>
              <a:gd name="connsiteY296" fmla="*/ 4539648 h 6349040"/>
              <a:gd name="connsiteX297" fmla="*/ 130121 w 9273399"/>
              <a:gd name="connsiteY297" fmla="*/ 4225508 h 6349040"/>
              <a:gd name="connsiteX298" fmla="*/ 162011 w 9273399"/>
              <a:gd name="connsiteY298" fmla="*/ 4199197 h 6349040"/>
              <a:gd name="connsiteX299" fmla="*/ 153526 w 9273399"/>
              <a:gd name="connsiteY299" fmla="*/ 4193010 h 6349040"/>
              <a:gd name="connsiteX300" fmla="*/ 1 w 9273399"/>
              <a:gd name="connsiteY300" fmla="*/ 3857083 h 6349040"/>
              <a:gd name="connsiteX301" fmla="*/ 130122 w 9273399"/>
              <a:gd name="connsiteY301" fmla="*/ 3542943 h 6349040"/>
              <a:gd name="connsiteX302" fmla="*/ 162011 w 9273399"/>
              <a:gd name="connsiteY302" fmla="*/ 3516632 h 6349040"/>
              <a:gd name="connsiteX303" fmla="*/ 153526 w 9273399"/>
              <a:gd name="connsiteY303" fmla="*/ 3510445 h 6349040"/>
              <a:gd name="connsiteX304" fmla="*/ 1 w 9273399"/>
              <a:gd name="connsiteY304" fmla="*/ 3174518 h 6349040"/>
              <a:gd name="connsiteX305" fmla="*/ 130122 w 9273399"/>
              <a:gd name="connsiteY305" fmla="*/ 2860379 h 6349040"/>
              <a:gd name="connsiteX306" fmla="*/ 162011 w 9273399"/>
              <a:gd name="connsiteY306" fmla="*/ 2834067 h 6349040"/>
              <a:gd name="connsiteX307" fmla="*/ 153526 w 9273399"/>
              <a:gd name="connsiteY307" fmla="*/ 2827881 h 6349040"/>
              <a:gd name="connsiteX308" fmla="*/ 1 w 9273399"/>
              <a:gd name="connsiteY308" fmla="*/ 2491954 h 6349040"/>
              <a:gd name="connsiteX309" fmla="*/ 130122 w 9273399"/>
              <a:gd name="connsiteY309" fmla="*/ 2177814 h 6349040"/>
              <a:gd name="connsiteX310" fmla="*/ 162011 w 9273399"/>
              <a:gd name="connsiteY310" fmla="*/ 2151505 h 6349040"/>
              <a:gd name="connsiteX311" fmla="*/ 153528 w 9273399"/>
              <a:gd name="connsiteY311" fmla="*/ 2145320 h 6349040"/>
              <a:gd name="connsiteX312" fmla="*/ 3 w 9273399"/>
              <a:gd name="connsiteY312" fmla="*/ 1809391 h 6349040"/>
              <a:gd name="connsiteX313" fmla="*/ 130124 w 9273399"/>
              <a:gd name="connsiteY313" fmla="*/ 1495250 h 6349040"/>
              <a:gd name="connsiteX314" fmla="*/ 162014 w 9273399"/>
              <a:gd name="connsiteY314" fmla="*/ 1468939 h 6349040"/>
              <a:gd name="connsiteX315" fmla="*/ 153529 w 9273399"/>
              <a:gd name="connsiteY315" fmla="*/ 1462753 h 6349040"/>
              <a:gd name="connsiteX316" fmla="*/ 4 w 9273399"/>
              <a:gd name="connsiteY316" fmla="*/ 1126826 h 6349040"/>
              <a:gd name="connsiteX317" fmla="*/ 130124 w 9273399"/>
              <a:gd name="connsiteY317" fmla="*/ 812685 h 6349040"/>
              <a:gd name="connsiteX318" fmla="*/ 162014 w 9273399"/>
              <a:gd name="connsiteY318" fmla="*/ 786374 h 6349040"/>
              <a:gd name="connsiteX319" fmla="*/ 153530 w 9273399"/>
              <a:gd name="connsiteY319" fmla="*/ 780188 h 6349040"/>
              <a:gd name="connsiteX320" fmla="*/ 5 w 9273399"/>
              <a:gd name="connsiteY320" fmla="*/ 444261 h 6349040"/>
              <a:gd name="connsiteX321" fmla="*/ 444266 w 9273399"/>
              <a:gd name="connsiteY321" fmla="*/ 1 h 6349040"/>
              <a:gd name="connsiteX322" fmla="*/ 780194 w 9273399"/>
              <a:gd name="connsiteY322" fmla="*/ 153526 h 6349040"/>
              <a:gd name="connsiteX323" fmla="*/ 793970 w 9273399"/>
              <a:gd name="connsiteY323" fmla="*/ 172418 h 6349040"/>
              <a:gd name="connsiteX324" fmla="*/ 828867 w 9273399"/>
              <a:gd name="connsiteY324" fmla="*/ 130121 h 6349040"/>
              <a:gd name="connsiteX325" fmla="*/ 1143008 w 9273399"/>
              <a:gd name="connsiteY325" fmla="*/ 1 h 6349040"/>
              <a:gd name="connsiteX326" fmla="*/ 1478934 w 9273399"/>
              <a:gd name="connsiteY326" fmla="*/ 153526 h 6349040"/>
              <a:gd name="connsiteX327" fmla="*/ 1492709 w 9273399"/>
              <a:gd name="connsiteY327" fmla="*/ 172418 h 6349040"/>
              <a:gd name="connsiteX328" fmla="*/ 1527607 w 9273399"/>
              <a:gd name="connsiteY328" fmla="*/ 130121 h 6349040"/>
              <a:gd name="connsiteX329" fmla="*/ 1841747 w 9273399"/>
              <a:gd name="connsiteY329" fmla="*/ 0 h 634904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  <a:cxn ang="0">
                <a:pos x="connsiteX65" y="connsiteY65"/>
              </a:cxn>
              <a:cxn ang="0">
                <a:pos x="connsiteX66" y="connsiteY66"/>
              </a:cxn>
              <a:cxn ang="0">
                <a:pos x="connsiteX67" y="connsiteY67"/>
              </a:cxn>
              <a:cxn ang="0">
                <a:pos x="connsiteX68" y="connsiteY68"/>
              </a:cxn>
              <a:cxn ang="0">
                <a:pos x="connsiteX69" y="connsiteY69"/>
              </a:cxn>
              <a:cxn ang="0">
                <a:pos x="connsiteX70" y="connsiteY70"/>
              </a:cxn>
              <a:cxn ang="0">
                <a:pos x="connsiteX71" y="connsiteY71"/>
              </a:cxn>
              <a:cxn ang="0">
                <a:pos x="connsiteX72" y="connsiteY72"/>
              </a:cxn>
              <a:cxn ang="0">
                <a:pos x="connsiteX73" y="connsiteY73"/>
              </a:cxn>
              <a:cxn ang="0">
                <a:pos x="connsiteX74" y="connsiteY74"/>
              </a:cxn>
              <a:cxn ang="0">
                <a:pos x="connsiteX75" y="connsiteY75"/>
              </a:cxn>
              <a:cxn ang="0">
                <a:pos x="connsiteX76" y="connsiteY76"/>
              </a:cxn>
              <a:cxn ang="0">
                <a:pos x="connsiteX77" y="connsiteY77"/>
              </a:cxn>
              <a:cxn ang="0">
                <a:pos x="connsiteX78" y="connsiteY78"/>
              </a:cxn>
              <a:cxn ang="0">
                <a:pos x="connsiteX79" y="connsiteY79"/>
              </a:cxn>
              <a:cxn ang="0">
                <a:pos x="connsiteX80" y="connsiteY80"/>
              </a:cxn>
              <a:cxn ang="0">
                <a:pos x="connsiteX81" y="connsiteY81"/>
              </a:cxn>
              <a:cxn ang="0">
                <a:pos x="connsiteX82" y="connsiteY82"/>
              </a:cxn>
              <a:cxn ang="0">
                <a:pos x="connsiteX83" y="connsiteY83"/>
              </a:cxn>
              <a:cxn ang="0">
                <a:pos x="connsiteX84" y="connsiteY84"/>
              </a:cxn>
              <a:cxn ang="0">
                <a:pos x="connsiteX85" y="connsiteY85"/>
              </a:cxn>
              <a:cxn ang="0">
                <a:pos x="connsiteX86" y="connsiteY86"/>
              </a:cxn>
              <a:cxn ang="0">
                <a:pos x="connsiteX87" y="connsiteY87"/>
              </a:cxn>
              <a:cxn ang="0">
                <a:pos x="connsiteX88" y="connsiteY88"/>
              </a:cxn>
              <a:cxn ang="0">
                <a:pos x="connsiteX89" y="connsiteY89"/>
              </a:cxn>
              <a:cxn ang="0">
                <a:pos x="connsiteX90" y="connsiteY90"/>
              </a:cxn>
              <a:cxn ang="0">
                <a:pos x="connsiteX91" y="connsiteY91"/>
              </a:cxn>
              <a:cxn ang="0">
                <a:pos x="connsiteX92" y="connsiteY92"/>
              </a:cxn>
              <a:cxn ang="0">
                <a:pos x="connsiteX93" y="connsiteY93"/>
              </a:cxn>
              <a:cxn ang="0">
                <a:pos x="connsiteX94" y="connsiteY94"/>
              </a:cxn>
              <a:cxn ang="0">
                <a:pos x="connsiteX95" y="connsiteY95"/>
              </a:cxn>
              <a:cxn ang="0">
                <a:pos x="connsiteX96" y="connsiteY96"/>
              </a:cxn>
              <a:cxn ang="0">
                <a:pos x="connsiteX97" y="connsiteY97"/>
              </a:cxn>
              <a:cxn ang="0">
                <a:pos x="connsiteX98" y="connsiteY98"/>
              </a:cxn>
              <a:cxn ang="0">
                <a:pos x="connsiteX99" y="connsiteY99"/>
              </a:cxn>
              <a:cxn ang="0">
                <a:pos x="connsiteX100" y="connsiteY100"/>
              </a:cxn>
              <a:cxn ang="0">
                <a:pos x="connsiteX101" y="connsiteY101"/>
              </a:cxn>
              <a:cxn ang="0">
                <a:pos x="connsiteX102" y="connsiteY102"/>
              </a:cxn>
              <a:cxn ang="0">
                <a:pos x="connsiteX103" y="connsiteY103"/>
              </a:cxn>
              <a:cxn ang="0">
                <a:pos x="connsiteX104" y="connsiteY104"/>
              </a:cxn>
              <a:cxn ang="0">
                <a:pos x="connsiteX105" y="connsiteY105"/>
              </a:cxn>
              <a:cxn ang="0">
                <a:pos x="connsiteX106" y="connsiteY106"/>
              </a:cxn>
              <a:cxn ang="0">
                <a:pos x="connsiteX107" y="connsiteY107"/>
              </a:cxn>
              <a:cxn ang="0">
                <a:pos x="connsiteX108" y="connsiteY108"/>
              </a:cxn>
              <a:cxn ang="0">
                <a:pos x="connsiteX109" y="connsiteY109"/>
              </a:cxn>
              <a:cxn ang="0">
                <a:pos x="connsiteX110" y="connsiteY110"/>
              </a:cxn>
              <a:cxn ang="0">
                <a:pos x="connsiteX111" y="connsiteY111"/>
              </a:cxn>
              <a:cxn ang="0">
                <a:pos x="connsiteX112" y="connsiteY112"/>
              </a:cxn>
              <a:cxn ang="0">
                <a:pos x="connsiteX113" y="connsiteY113"/>
              </a:cxn>
              <a:cxn ang="0">
                <a:pos x="connsiteX114" y="connsiteY114"/>
              </a:cxn>
              <a:cxn ang="0">
                <a:pos x="connsiteX115" y="connsiteY115"/>
              </a:cxn>
              <a:cxn ang="0">
                <a:pos x="connsiteX116" y="connsiteY116"/>
              </a:cxn>
              <a:cxn ang="0">
                <a:pos x="connsiteX117" y="connsiteY117"/>
              </a:cxn>
              <a:cxn ang="0">
                <a:pos x="connsiteX118" y="connsiteY118"/>
              </a:cxn>
              <a:cxn ang="0">
                <a:pos x="connsiteX119" y="connsiteY119"/>
              </a:cxn>
              <a:cxn ang="0">
                <a:pos x="connsiteX120" y="connsiteY120"/>
              </a:cxn>
              <a:cxn ang="0">
                <a:pos x="connsiteX121" y="connsiteY121"/>
              </a:cxn>
              <a:cxn ang="0">
                <a:pos x="connsiteX122" y="connsiteY122"/>
              </a:cxn>
              <a:cxn ang="0">
                <a:pos x="connsiteX123" y="connsiteY123"/>
              </a:cxn>
              <a:cxn ang="0">
                <a:pos x="connsiteX124" y="connsiteY124"/>
              </a:cxn>
              <a:cxn ang="0">
                <a:pos x="connsiteX125" y="connsiteY125"/>
              </a:cxn>
              <a:cxn ang="0">
                <a:pos x="connsiteX126" y="connsiteY126"/>
              </a:cxn>
              <a:cxn ang="0">
                <a:pos x="connsiteX127" y="connsiteY127"/>
              </a:cxn>
              <a:cxn ang="0">
                <a:pos x="connsiteX128" y="connsiteY128"/>
              </a:cxn>
              <a:cxn ang="0">
                <a:pos x="connsiteX129" y="connsiteY129"/>
              </a:cxn>
              <a:cxn ang="0">
                <a:pos x="connsiteX130" y="connsiteY130"/>
              </a:cxn>
              <a:cxn ang="0">
                <a:pos x="connsiteX131" y="connsiteY131"/>
              </a:cxn>
              <a:cxn ang="0">
                <a:pos x="connsiteX132" y="connsiteY132"/>
              </a:cxn>
              <a:cxn ang="0">
                <a:pos x="connsiteX133" y="connsiteY133"/>
              </a:cxn>
              <a:cxn ang="0">
                <a:pos x="connsiteX134" y="connsiteY134"/>
              </a:cxn>
              <a:cxn ang="0">
                <a:pos x="connsiteX135" y="connsiteY135"/>
              </a:cxn>
              <a:cxn ang="0">
                <a:pos x="connsiteX136" y="connsiteY136"/>
              </a:cxn>
              <a:cxn ang="0">
                <a:pos x="connsiteX137" y="connsiteY137"/>
              </a:cxn>
              <a:cxn ang="0">
                <a:pos x="connsiteX138" y="connsiteY138"/>
              </a:cxn>
              <a:cxn ang="0">
                <a:pos x="connsiteX139" y="connsiteY139"/>
              </a:cxn>
              <a:cxn ang="0">
                <a:pos x="connsiteX140" y="connsiteY140"/>
              </a:cxn>
              <a:cxn ang="0">
                <a:pos x="connsiteX141" y="connsiteY141"/>
              </a:cxn>
              <a:cxn ang="0">
                <a:pos x="connsiteX142" y="connsiteY142"/>
              </a:cxn>
              <a:cxn ang="0">
                <a:pos x="connsiteX143" y="connsiteY143"/>
              </a:cxn>
              <a:cxn ang="0">
                <a:pos x="connsiteX144" y="connsiteY144"/>
              </a:cxn>
              <a:cxn ang="0">
                <a:pos x="connsiteX145" y="connsiteY145"/>
              </a:cxn>
              <a:cxn ang="0">
                <a:pos x="connsiteX146" y="connsiteY146"/>
              </a:cxn>
              <a:cxn ang="0">
                <a:pos x="connsiteX147" y="connsiteY147"/>
              </a:cxn>
              <a:cxn ang="0">
                <a:pos x="connsiteX148" y="connsiteY148"/>
              </a:cxn>
              <a:cxn ang="0">
                <a:pos x="connsiteX149" y="connsiteY149"/>
              </a:cxn>
              <a:cxn ang="0">
                <a:pos x="connsiteX150" y="connsiteY150"/>
              </a:cxn>
              <a:cxn ang="0">
                <a:pos x="connsiteX151" y="connsiteY151"/>
              </a:cxn>
              <a:cxn ang="0">
                <a:pos x="connsiteX152" y="connsiteY152"/>
              </a:cxn>
              <a:cxn ang="0">
                <a:pos x="connsiteX153" y="connsiteY153"/>
              </a:cxn>
              <a:cxn ang="0">
                <a:pos x="connsiteX154" y="connsiteY154"/>
              </a:cxn>
              <a:cxn ang="0">
                <a:pos x="connsiteX155" y="connsiteY155"/>
              </a:cxn>
              <a:cxn ang="0">
                <a:pos x="connsiteX156" y="connsiteY156"/>
              </a:cxn>
              <a:cxn ang="0">
                <a:pos x="connsiteX157" y="connsiteY157"/>
              </a:cxn>
              <a:cxn ang="0">
                <a:pos x="connsiteX158" y="connsiteY158"/>
              </a:cxn>
              <a:cxn ang="0">
                <a:pos x="connsiteX159" y="connsiteY159"/>
              </a:cxn>
              <a:cxn ang="0">
                <a:pos x="connsiteX160" y="connsiteY160"/>
              </a:cxn>
              <a:cxn ang="0">
                <a:pos x="connsiteX161" y="connsiteY161"/>
              </a:cxn>
              <a:cxn ang="0">
                <a:pos x="connsiteX162" y="connsiteY162"/>
              </a:cxn>
              <a:cxn ang="0">
                <a:pos x="connsiteX163" y="connsiteY163"/>
              </a:cxn>
              <a:cxn ang="0">
                <a:pos x="connsiteX164" y="connsiteY164"/>
              </a:cxn>
              <a:cxn ang="0">
                <a:pos x="connsiteX165" y="connsiteY165"/>
              </a:cxn>
              <a:cxn ang="0">
                <a:pos x="connsiteX166" y="connsiteY166"/>
              </a:cxn>
              <a:cxn ang="0">
                <a:pos x="connsiteX167" y="connsiteY167"/>
              </a:cxn>
              <a:cxn ang="0">
                <a:pos x="connsiteX168" y="connsiteY168"/>
              </a:cxn>
              <a:cxn ang="0">
                <a:pos x="connsiteX169" y="connsiteY169"/>
              </a:cxn>
              <a:cxn ang="0">
                <a:pos x="connsiteX170" y="connsiteY170"/>
              </a:cxn>
              <a:cxn ang="0">
                <a:pos x="connsiteX171" y="connsiteY171"/>
              </a:cxn>
              <a:cxn ang="0">
                <a:pos x="connsiteX172" y="connsiteY172"/>
              </a:cxn>
              <a:cxn ang="0">
                <a:pos x="connsiteX173" y="connsiteY173"/>
              </a:cxn>
              <a:cxn ang="0">
                <a:pos x="connsiteX174" y="connsiteY174"/>
              </a:cxn>
              <a:cxn ang="0">
                <a:pos x="connsiteX175" y="connsiteY175"/>
              </a:cxn>
              <a:cxn ang="0">
                <a:pos x="connsiteX176" y="connsiteY176"/>
              </a:cxn>
              <a:cxn ang="0">
                <a:pos x="connsiteX177" y="connsiteY177"/>
              </a:cxn>
              <a:cxn ang="0">
                <a:pos x="connsiteX178" y="connsiteY178"/>
              </a:cxn>
              <a:cxn ang="0">
                <a:pos x="connsiteX179" y="connsiteY179"/>
              </a:cxn>
              <a:cxn ang="0">
                <a:pos x="connsiteX180" y="connsiteY180"/>
              </a:cxn>
              <a:cxn ang="0">
                <a:pos x="connsiteX181" y="connsiteY181"/>
              </a:cxn>
              <a:cxn ang="0">
                <a:pos x="connsiteX182" y="connsiteY182"/>
              </a:cxn>
              <a:cxn ang="0">
                <a:pos x="connsiteX183" y="connsiteY183"/>
              </a:cxn>
              <a:cxn ang="0">
                <a:pos x="connsiteX184" y="connsiteY184"/>
              </a:cxn>
              <a:cxn ang="0">
                <a:pos x="connsiteX185" y="connsiteY185"/>
              </a:cxn>
              <a:cxn ang="0">
                <a:pos x="connsiteX186" y="connsiteY186"/>
              </a:cxn>
              <a:cxn ang="0">
                <a:pos x="connsiteX187" y="connsiteY187"/>
              </a:cxn>
              <a:cxn ang="0">
                <a:pos x="connsiteX188" y="connsiteY188"/>
              </a:cxn>
              <a:cxn ang="0">
                <a:pos x="connsiteX189" y="connsiteY189"/>
              </a:cxn>
              <a:cxn ang="0">
                <a:pos x="connsiteX190" y="connsiteY190"/>
              </a:cxn>
              <a:cxn ang="0">
                <a:pos x="connsiteX191" y="connsiteY191"/>
              </a:cxn>
              <a:cxn ang="0">
                <a:pos x="connsiteX192" y="connsiteY192"/>
              </a:cxn>
              <a:cxn ang="0">
                <a:pos x="connsiteX193" y="connsiteY193"/>
              </a:cxn>
              <a:cxn ang="0">
                <a:pos x="connsiteX194" y="connsiteY194"/>
              </a:cxn>
              <a:cxn ang="0">
                <a:pos x="connsiteX195" y="connsiteY195"/>
              </a:cxn>
              <a:cxn ang="0">
                <a:pos x="connsiteX196" y="connsiteY196"/>
              </a:cxn>
              <a:cxn ang="0">
                <a:pos x="connsiteX197" y="connsiteY197"/>
              </a:cxn>
              <a:cxn ang="0">
                <a:pos x="connsiteX198" y="connsiteY198"/>
              </a:cxn>
              <a:cxn ang="0">
                <a:pos x="connsiteX199" y="connsiteY199"/>
              </a:cxn>
              <a:cxn ang="0">
                <a:pos x="connsiteX200" y="connsiteY200"/>
              </a:cxn>
              <a:cxn ang="0">
                <a:pos x="connsiteX201" y="connsiteY201"/>
              </a:cxn>
              <a:cxn ang="0">
                <a:pos x="connsiteX202" y="connsiteY202"/>
              </a:cxn>
              <a:cxn ang="0">
                <a:pos x="connsiteX203" y="connsiteY203"/>
              </a:cxn>
              <a:cxn ang="0">
                <a:pos x="connsiteX204" y="connsiteY204"/>
              </a:cxn>
              <a:cxn ang="0">
                <a:pos x="connsiteX205" y="connsiteY205"/>
              </a:cxn>
              <a:cxn ang="0">
                <a:pos x="connsiteX206" y="connsiteY206"/>
              </a:cxn>
              <a:cxn ang="0">
                <a:pos x="connsiteX207" y="connsiteY207"/>
              </a:cxn>
              <a:cxn ang="0">
                <a:pos x="connsiteX208" y="connsiteY208"/>
              </a:cxn>
              <a:cxn ang="0">
                <a:pos x="connsiteX209" y="connsiteY209"/>
              </a:cxn>
              <a:cxn ang="0">
                <a:pos x="connsiteX210" y="connsiteY210"/>
              </a:cxn>
              <a:cxn ang="0">
                <a:pos x="connsiteX211" y="connsiteY211"/>
              </a:cxn>
              <a:cxn ang="0">
                <a:pos x="connsiteX212" y="connsiteY212"/>
              </a:cxn>
              <a:cxn ang="0">
                <a:pos x="connsiteX213" y="connsiteY213"/>
              </a:cxn>
              <a:cxn ang="0">
                <a:pos x="connsiteX214" y="connsiteY214"/>
              </a:cxn>
              <a:cxn ang="0">
                <a:pos x="connsiteX215" y="connsiteY215"/>
              </a:cxn>
              <a:cxn ang="0">
                <a:pos x="connsiteX216" y="connsiteY216"/>
              </a:cxn>
              <a:cxn ang="0">
                <a:pos x="connsiteX217" y="connsiteY217"/>
              </a:cxn>
              <a:cxn ang="0">
                <a:pos x="connsiteX218" y="connsiteY218"/>
              </a:cxn>
              <a:cxn ang="0">
                <a:pos x="connsiteX219" y="connsiteY219"/>
              </a:cxn>
              <a:cxn ang="0">
                <a:pos x="connsiteX220" y="connsiteY220"/>
              </a:cxn>
              <a:cxn ang="0">
                <a:pos x="connsiteX221" y="connsiteY221"/>
              </a:cxn>
              <a:cxn ang="0">
                <a:pos x="connsiteX222" y="connsiteY222"/>
              </a:cxn>
              <a:cxn ang="0">
                <a:pos x="connsiteX223" y="connsiteY223"/>
              </a:cxn>
              <a:cxn ang="0">
                <a:pos x="connsiteX224" y="connsiteY224"/>
              </a:cxn>
              <a:cxn ang="0">
                <a:pos x="connsiteX225" y="connsiteY225"/>
              </a:cxn>
              <a:cxn ang="0">
                <a:pos x="connsiteX226" y="connsiteY226"/>
              </a:cxn>
              <a:cxn ang="0">
                <a:pos x="connsiteX227" y="connsiteY227"/>
              </a:cxn>
              <a:cxn ang="0">
                <a:pos x="connsiteX228" y="connsiteY228"/>
              </a:cxn>
              <a:cxn ang="0">
                <a:pos x="connsiteX229" y="connsiteY229"/>
              </a:cxn>
              <a:cxn ang="0">
                <a:pos x="connsiteX230" y="connsiteY230"/>
              </a:cxn>
              <a:cxn ang="0">
                <a:pos x="connsiteX231" y="connsiteY231"/>
              </a:cxn>
              <a:cxn ang="0">
                <a:pos x="connsiteX232" y="connsiteY232"/>
              </a:cxn>
              <a:cxn ang="0">
                <a:pos x="connsiteX233" y="connsiteY233"/>
              </a:cxn>
              <a:cxn ang="0">
                <a:pos x="connsiteX234" y="connsiteY234"/>
              </a:cxn>
              <a:cxn ang="0">
                <a:pos x="connsiteX235" y="connsiteY235"/>
              </a:cxn>
              <a:cxn ang="0">
                <a:pos x="connsiteX236" y="connsiteY236"/>
              </a:cxn>
              <a:cxn ang="0">
                <a:pos x="connsiteX237" y="connsiteY237"/>
              </a:cxn>
              <a:cxn ang="0">
                <a:pos x="connsiteX238" y="connsiteY238"/>
              </a:cxn>
              <a:cxn ang="0">
                <a:pos x="connsiteX239" y="connsiteY239"/>
              </a:cxn>
              <a:cxn ang="0">
                <a:pos x="connsiteX240" y="connsiteY240"/>
              </a:cxn>
              <a:cxn ang="0">
                <a:pos x="connsiteX241" y="connsiteY241"/>
              </a:cxn>
              <a:cxn ang="0">
                <a:pos x="connsiteX242" y="connsiteY242"/>
              </a:cxn>
              <a:cxn ang="0">
                <a:pos x="connsiteX243" y="connsiteY243"/>
              </a:cxn>
              <a:cxn ang="0">
                <a:pos x="connsiteX244" y="connsiteY244"/>
              </a:cxn>
              <a:cxn ang="0">
                <a:pos x="connsiteX245" y="connsiteY245"/>
              </a:cxn>
              <a:cxn ang="0">
                <a:pos x="connsiteX246" y="connsiteY246"/>
              </a:cxn>
              <a:cxn ang="0">
                <a:pos x="connsiteX247" y="connsiteY247"/>
              </a:cxn>
              <a:cxn ang="0">
                <a:pos x="connsiteX248" y="connsiteY248"/>
              </a:cxn>
              <a:cxn ang="0">
                <a:pos x="connsiteX249" y="connsiteY249"/>
              </a:cxn>
              <a:cxn ang="0">
                <a:pos x="connsiteX250" y="connsiteY250"/>
              </a:cxn>
              <a:cxn ang="0">
                <a:pos x="connsiteX251" y="connsiteY251"/>
              </a:cxn>
              <a:cxn ang="0">
                <a:pos x="connsiteX252" y="connsiteY252"/>
              </a:cxn>
              <a:cxn ang="0">
                <a:pos x="connsiteX253" y="connsiteY253"/>
              </a:cxn>
              <a:cxn ang="0">
                <a:pos x="connsiteX254" y="connsiteY254"/>
              </a:cxn>
              <a:cxn ang="0">
                <a:pos x="connsiteX255" y="connsiteY255"/>
              </a:cxn>
              <a:cxn ang="0">
                <a:pos x="connsiteX256" y="connsiteY256"/>
              </a:cxn>
              <a:cxn ang="0">
                <a:pos x="connsiteX257" y="connsiteY257"/>
              </a:cxn>
              <a:cxn ang="0">
                <a:pos x="connsiteX258" y="connsiteY258"/>
              </a:cxn>
              <a:cxn ang="0">
                <a:pos x="connsiteX259" y="connsiteY259"/>
              </a:cxn>
              <a:cxn ang="0">
                <a:pos x="connsiteX260" y="connsiteY260"/>
              </a:cxn>
              <a:cxn ang="0">
                <a:pos x="connsiteX261" y="connsiteY261"/>
              </a:cxn>
              <a:cxn ang="0">
                <a:pos x="connsiteX262" y="connsiteY262"/>
              </a:cxn>
              <a:cxn ang="0">
                <a:pos x="connsiteX263" y="connsiteY263"/>
              </a:cxn>
              <a:cxn ang="0">
                <a:pos x="connsiteX264" y="connsiteY264"/>
              </a:cxn>
              <a:cxn ang="0">
                <a:pos x="connsiteX265" y="connsiteY265"/>
              </a:cxn>
              <a:cxn ang="0">
                <a:pos x="connsiteX266" y="connsiteY266"/>
              </a:cxn>
              <a:cxn ang="0">
                <a:pos x="connsiteX267" y="connsiteY267"/>
              </a:cxn>
              <a:cxn ang="0">
                <a:pos x="connsiteX268" y="connsiteY268"/>
              </a:cxn>
              <a:cxn ang="0">
                <a:pos x="connsiteX269" y="connsiteY269"/>
              </a:cxn>
              <a:cxn ang="0">
                <a:pos x="connsiteX270" y="connsiteY270"/>
              </a:cxn>
              <a:cxn ang="0">
                <a:pos x="connsiteX271" y="connsiteY271"/>
              </a:cxn>
              <a:cxn ang="0">
                <a:pos x="connsiteX272" y="connsiteY272"/>
              </a:cxn>
              <a:cxn ang="0">
                <a:pos x="connsiteX273" y="connsiteY273"/>
              </a:cxn>
              <a:cxn ang="0">
                <a:pos x="connsiteX274" y="connsiteY274"/>
              </a:cxn>
              <a:cxn ang="0">
                <a:pos x="connsiteX275" y="connsiteY275"/>
              </a:cxn>
              <a:cxn ang="0">
                <a:pos x="connsiteX276" y="connsiteY276"/>
              </a:cxn>
              <a:cxn ang="0">
                <a:pos x="connsiteX277" y="connsiteY277"/>
              </a:cxn>
              <a:cxn ang="0">
                <a:pos x="connsiteX278" y="connsiteY278"/>
              </a:cxn>
              <a:cxn ang="0">
                <a:pos x="connsiteX279" y="connsiteY279"/>
              </a:cxn>
              <a:cxn ang="0">
                <a:pos x="connsiteX280" y="connsiteY280"/>
              </a:cxn>
              <a:cxn ang="0">
                <a:pos x="connsiteX281" y="connsiteY281"/>
              </a:cxn>
              <a:cxn ang="0">
                <a:pos x="connsiteX282" y="connsiteY282"/>
              </a:cxn>
              <a:cxn ang="0">
                <a:pos x="connsiteX283" y="connsiteY283"/>
              </a:cxn>
              <a:cxn ang="0">
                <a:pos x="connsiteX284" y="connsiteY284"/>
              </a:cxn>
              <a:cxn ang="0">
                <a:pos x="connsiteX285" y="connsiteY285"/>
              </a:cxn>
              <a:cxn ang="0">
                <a:pos x="connsiteX286" y="connsiteY286"/>
              </a:cxn>
              <a:cxn ang="0">
                <a:pos x="connsiteX287" y="connsiteY287"/>
              </a:cxn>
              <a:cxn ang="0">
                <a:pos x="connsiteX288" y="connsiteY288"/>
              </a:cxn>
              <a:cxn ang="0">
                <a:pos x="connsiteX289" y="connsiteY289"/>
              </a:cxn>
              <a:cxn ang="0">
                <a:pos x="connsiteX290" y="connsiteY290"/>
              </a:cxn>
              <a:cxn ang="0">
                <a:pos x="connsiteX291" y="connsiteY291"/>
              </a:cxn>
              <a:cxn ang="0">
                <a:pos x="connsiteX292" y="connsiteY292"/>
              </a:cxn>
              <a:cxn ang="0">
                <a:pos x="connsiteX293" y="connsiteY293"/>
              </a:cxn>
              <a:cxn ang="0">
                <a:pos x="connsiteX294" y="connsiteY294"/>
              </a:cxn>
              <a:cxn ang="0">
                <a:pos x="connsiteX295" y="connsiteY295"/>
              </a:cxn>
              <a:cxn ang="0">
                <a:pos x="connsiteX296" y="connsiteY296"/>
              </a:cxn>
              <a:cxn ang="0">
                <a:pos x="connsiteX297" y="connsiteY297"/>
              </a:cxn>
              <a:cxn ang="0">
                <a:pos x="connsiteX298" y="connsiteY298"/>
              </a:cxn>
              <a:cxn ang="0">
                <a:pos x="connsiteX299" y="connsiteY299"/>
              </a:cxn>
              <a:cxn ang="0">
                <a:pos x="connsiteX300" y="connsiteY300"/>
              </a:cxn>
              <a:cxn ang="0">
                <a:pos x="connsiteX301" y="connsiteY301"/>
              </a:cxn>
              <a:cxn ang="0">
                <a:pos x="connsiteX302" y="connsiteY302"/>
              </a:cxn>
              <a:cxn ang="0">
                <a:pos x="connsiteX303" y="connsiteY303"/>
              </a:cxn>
              <a:cxn ang="0">
                <a:pos x="connsiteX304" y="connsiteY304"/>
              </a:cxn>
              <a:cxn ang="0">
                <a:pos x="connsiteX305" y="connsiteY305"/>
              </a:cxn>
              <a:cxn ang="0">
                <a:pos x="connsiteX306" y="connsiteY306"/>
              </a:cxn>
              <a:cxn ang="0">
                <a:pos x="connsiteX307" y="connsiteY307"/>
              </a:cxn>
              <a:cxn ang="0">
                <a:pos x="connsiteX308" y="connsiteY308"/>
              </a:cxn>
              <a:cxn ang="0">
                <a:pos x="connsiteX309" y="connsiteY309"/>
              </a:cxn>
              <a:cxn ang="0">
                <a:pos x="connsiteX310" y="connsiteY310"/>
              </a:cxn>
              <a:cxn ang="0">
                <a:pos x="connsiteX311" y="connsiteY311"/>
              </a:cxn>
              <a:cxn ang="0">
                <a:pos x="connsiteX312" y="connsiteY312"/>
              </a:cxn>
              <a:cxn ang="0">
                <a:pos x="connsiteX313" y="connsiteY313"/>
              </a:cxn>
              <a:cxn ang="0">
                <a:pos x="connsiteX314" y="connsiteY314"/>
              </a:cxn>
              <a:cxn ang="0">
                <a:pos x="connsiteX315" y="connsiteY315"/>
              </a:cxn>
              <a:cxn ang="0">
                <a:pos x="connsiteX316" y="connsiteY316"/>
              </a:cxn>
              <a:cxn ang="0">
                <a:pos x="connsiteX317" y="connsiteY317"/>
              </a:cxn>
              <a:cxn ang="0">
                <a:pos x="connsiteX318" y="connsiteY318"/>
              </a:cxn>
              <a:cxn ang="0">
                <a:pos x="connsiteX319" y="connsiteY319"/>
              </a:cxn>
              <a:cxn ang="0">
                <a:pos x="connsiteX320" y="connsiteY320"/>
              </a:cxn>
              <a:cxn ang="0">
                <a:pos x="connsiteX321" y="connsiteY321"/>
              </a:cxn>
              <a:cxn ang="0">
                <a:pos x="connsiteX322" y="connsiteY322"/>
              </a:cxn>
              <a:cxn ang="0">
                <a:pos x="connsiteX323" y="connsiteY323"/>
              </a:cxn>
              <a:cxn ang="0">
                <a:pos x="connsiteX324" y="connsiteY324"/>
              </a:cxn>
              <a:cxn ang="0">
                <a:pos x="connsiteX325" y="connsiteY325"/>
              </a:cxn>
              <a:cxn ang="0">
                <a:pos x="connsiteX326" y="connsiteY326"/>
              </a:cxn>
              <a:cxn ang="0">
                <a:pos x="connsiteX327" y="connsiteY327"/>
              </a:cxn>
              <a:cxn ang="0">
                <a:pos x="connsiteX328" y="connsiteY328"/>
              </a:cxn>
              <a:cxn ang="0">
                <a:pos x="connsiteX329" y="connsiteY329"/>
              </a:cxn>
            </a:cxnLst>
            <a:rect l="l" t="t" r="r" b="b"/>
            <a:pathLst>
              <a:path w="9273399" h="6349040">
                <a:moveTo>
                  <a:pt x="8130401" y="77642"/>
                </a:moveTo>
                <a:cubicBezTo>
                  <a:pt x="7978542" y="77642"/>
                  <a:pt x="7848248" y="169972"/>
                  <a:pt x="7792592" y="301557"/>
                </a:cubicBezTo>
                <a:lnTo>
                  <a:pt x="7779885" y="342491"/>
                </a:lnTo>
                <a:lnTo>
                  <a:pt x="7745204" y="254156"/>
                </a:lnTo>
                <a:cubicBezTo>
                  <a:pt x="7680904" y="148332"/>
                  <a:pt x="7564538" y="77643"/>
                  <a:pt x="7431661" y="77643"/>
                </a:cubicBezTo>
                <a:cubicBezTo>
                  <a:pt x="7279802" y="77643"/>
                  <a:pt x="7149508" y="169972"/>
                  <a:pt x="7093852" y="301557"/>
                </a:cubicBezTo>
                <a:lnTo>
                  <a:pt x="7081145" y="342491"/>
                </a:lnTo>
                <a:lnTo>
                  <a:pt x="7046464" y="254156"/>
                </a:lnTo>
                <a:cubicBezTo>
                  <a:pt x="6982164" y="148332"/>
                  <a:pt x="6865798" y="77643"/>
                  <a:pt x="6732921" y="77643"/>
                </a:cubicBezTo>
                <a:cubicBezTo>
                  <a:pt x="6581062" y="77643"/>
                  <a:pt x="6450768" y="169972"/>
                  <a:pt x="6395112" y="301557"/>
                </a:cubicBezTo>
                <a:lnTo>
                  <a:pt x="6382405" y="342491"/>
                </a:lnTo>
                <a:lnTo>
                  <a:pt x="6347724" y="254156"/>
                </a:lnTo>
                <a:cubicBezTo>
                  <a:pt x="6283424" y="148332"/>
                  <a:pt x="6167058" y="77643"/>
                  <a:pt x="6034181" y="77643"/>
                </a:cubicBezTo>
                <a:cubicBezTo>
                  <a:pt x="5882322" y="77643"/>
                  <a:pt x="5752028" y="169972"/>
                  <a:pt x="5696372" y="301557"/>
                </a:cubicBezTo>
                <a:lnTo>
                  <a:pt x="5683665" y="342491"/>
                </a:lnTo>
                <a:lnTo>
                  <a:pt x="5648985" y="254156"/>
                </a:lnTo>
                <a:cubicBezTo>
                  <a:pt x="5584684" y="148332"/>
                  <a:pt x="5468318" y="77643"/>
                  <a:pt x="5335441" y="77643"/>
                </a:cubicBezTo>
                <a:cubicBezTo>
                  <a:pt x="5183582" y="77643"/>
                  <a:pt x="5053288" y="169972"/>
                  <a:pt x="4997632" y="301557"/>
                </a:cubicBezTo>
                <a:lnTo>
                  <a:pt x="4984925" y="342491"/>
                </a:lnTo>
                <a:lnTo>
                  <a:pt x="4950244" y="254157"/>
                </a:lnTo>
                <a:cubicBezTo>
                  <a:pt x="4885944" y="148333"/>
                  <a:pt x="4769578" y="77643"/>
                  <a:pt x="4636701" y="77643"/>
                </a:cubicBezTo>
                <a:cubicBezTo>
                  <a:pt x="4484842" y="77643"/>
                  <a:pt x="4354548" y="169972"/>
                  <a:pt x="4298892" y="301557"/>
                </a:cubicBezTo>
                <a:lnTo>
                  <a:pt x="4286186" y="342491"/>
                </a:lnTo>
                <a:lnTo>
                  <a:pt x="4251505" y="254157"/>
                </a:lnTo>
                <a:cubicBezTo>
                  <a:pt x="4187205" y="148333"/>
                  <a:pt x="4070839" y="77643"/>
                  <a:pt x="3937961" y="77643"/>
                </a:cubicBezTo>
                <a:cubicBezTo>
                  <a:pt x="3786108" y="77643"/>
                  <a:pt x="3655813" y="169972"/>
                  <a:pt x="3600158" y="301557"/>
                </a:cubicBezTo>
                <a:lnTo>
                  <a:pt x="3587451" y="342491"/>
                </a:lnTo>
                <a:lnTo>
                  <a:pt x="3552770" y="254157"/>
                </a:lnTo>
                <a:cubicBezTo>
                  <a:pt x="3488470" y="148333"/>
                  <a:pt x="3372103" y="77643"/>
                  <a:pt x="3239227" y="77643"/>
                </a:cubicBezTo>
                <a:cubicBezTo>
                  <a:pt x="3087367" y="77643"/>
                  <a:pt x="2957073" y="169972"/>
                  <a:pt x="2901417" y="301557"/>
                </a:cubicBezTo>
                <a:lnTo>
                  <a:pt x="2888711" y="342491"/>
                </a:lnTo>
                <a:lnTo>
                  <a:pt x="2854030" y="254157"/>
                </a:lnTo>
                <a:cubicBezTo>
                  <a:pt x="2789730" y="148333"/>
                  <a:pt x="2673364" y="77643"/>
                  <a:pt x="2540486" y="77643"/>
                </a:cubicBezTo>
                <a:cubicBezTo>
                  <a:pt x="2388627" y="77643"/>
                  <a:pt x="2258333" y="169972"/>
                  <a:pt x="2202678" y="301557"/>
                </a:cubicBezTo>
                <a:lnTo>
                  <a:pt x="2189971" y="342491"/>
                </a:lnTo>
                <a:lnTo>
                  <a:pt x="2155290" y="254157"/>
                </a:lnTo>
                <a:cubicBezTo>
                  <a:pt x="2090990" y="148333"/>
                  <a:pt x="1974624" y="77643"/>
                  <a:pt x="1841746" y="77643"/>
                </a:cubicBezTo>
                <a:cubicBezTo>
                  <a:pt x="1689887" y="77643"/>
                  <a:pt x="1559593" y="169973"/>
                  <a:pt x="1503937" y="301558"/>
                </a:cubicBezTo>
                <a:lnTo>
                  <a:pt x="1491231" y="342491"/>
                </a:lnTo>
                <a:lnTo>
                  <a:pt x="1456550" y="254157"/>
                </a:lnTo>
                <a:cubicBezTo>
                  <a:pt x="1392250" y="148333"/>
                  <a:pt x="1275884" y="77643"/>
                  <a:pt x="1143007" y="77643"/>
                </a:cubicBezTo>
                <a:cubicBezTo>
                  <a:pt x="991148" y="77643"/>
                  <a:pt x="860853" y="169973"/>
                  <a:pt x="805197" y="301558"/>
                </a:cubicBezTo>
                <a:lnTo>
                  <a:pt x="792490" y="342491"/>
                </a:lnTo>
                <a:lnTo>
                  <a:pt x="757809" y="254157"/>
                </a:lnTo>
                <a:cubicBezTo>
                  <a:pt x="693509" y="148333"/>
                  <a:pt x="577143" y="77643"/>
                  <a:pt x="444266" y="77643"/>
                </a:cubicBezTo>
                <a:cubicBezTo>
                  <a:pt x="241787" y="77643"/>
                  <a:pt x="77646" y="241784"/>
                  <a:pt x="77646" y="444262"/>
                </a:cubicBezTo>
                <a:cubicBezTo>
                  <a:pt x="77646" y="599285"/>
                  <a:pt x="173863" y="731834"/>
                  <a:pt x="309836" y="785451"/>
                </a:cubicBezTo>
                <a:lnTo>
                  <a:pt x="311478" y="785939"/>
                </a:lnTo>
                <a:lnTo>
                  <a:pt x="301559" y="789018"/>
                </a:lnTo>
                <a:cubicBezTo>
                  <a:pt x="169974" y="844675"/>
                  <a:pt x="77645" y="974968"/>
                  <a:pt x="77645" y="1126826"/>
                </a:cubicBezTo>
                <a:cubicBezTo>
                  <a:pt x="77645" y="1281849"/>
                  <a:pt x="173861" y="1414399"/>
                  <a:pt x="309834" y="1468016"/>
                </a:cubicBezTo>
                <a:lnTo>
                  <a:pt x="311479" y="1468504"/>
                </a:lnTo>
                <a:lnTo>
                  <a:pt x="301559" y="1471583"/>
                </a:lnTo>
                <a:cubicBezTo>
                  <a:pt x="169974" y="1527239"/>
                  <a:pt x="77644" y="1657533"/>
                  <a:pt x="77644" y="1809392"/>
                </a:cubicBezTo>
                <a:cubicBezTo>
                  <a:pt x="77644" y="1964412"/>
                  <a:pt x="173861" y="2096962"/>
                  <a:pt x="309834" y="2150580"/>
                </a:cubicBezTo>
                <a:lnTo>
                  <a:pt x="311476" y="2151067"/>
                </a:lnTo>
                <a:lnTo>
                  <a:pt x="301557" y="2154147"/>
                </a:lnTo>
                <a:cubicBezTo>
                  <a:pt x="169972" y="2209802"/>
                  <a:pt x="77642" y="2340096"/>
                  <a:pt x="77642" y="2491955"/>
                </a:cubicBezTo>
                <a:cubicBezTo>
                  <a:pt x="77642" y="2646977"/>
                  <a:pt x="173859" y="2779527"/>
                  <a:pt x="309832" y="2833144"/>
                </a:cubicBezTo>
                <a:lnTo>
                  <a:pt x="311476" y="2833632"/>
                </a:lnTo>
                <a:lnTo>
                  <a:pt x="301557" y="2836711"/>
                </a:lnTo>
                <a:cubicBezTo>
                  <a:pt x="169971" y="2892367"/>
                  <a:pt x="77642" y="3022661"/>
                  <a:pt x="77642" y="3174519"/>
                </a:cubicBezTo>
                <a:cubicBezTo>
                  <a:pt x="77642" y="3329541"/>
                  <a:pt x="173859" y="3462091"/>
                  <a:pt x="309832" y="3515708"/>
                </a:cubicBezTo>
                <a:lnTo>
                  <a:pt x="311476" y="3516197"/>
                </a:lnTo>
                <a:lnTo>
                  <a:pt x="301557" y="3519276"/>
                </a:lnTo>
                <a:cubicBezTo>
                  <a:pt x="169971" y="3574932"/>
                  <a:pt x="77642" y="3705226"/>
                  <a:pt x="77642" y="3857084"/>
                </a:cubicBezTo>
                <a:cubicBezTo>
                  <a:pt x="77642" y="4012107"/>
                  <a:pt x="173858" y="4144656"/>
                  <a:pt x="309831" y="4198273"/>
                </a:cubicBezTo>
                <a:lnTo>
                  <a:pt x="311476" y="4198762"/>
                </a:lnTo>
                <a:lnTo>
                  <a:pt x="301556" y="4201841"/>
                </a:lnTo>
                <a:cubicBezTo>
                  <a:pt x="169971" y="4257497"/>
                  <a:pt x="77642" y="4387791"/>
                  <a:pt x="77642" y="4539649"/>
                </a:cubicBezTo>
                <a:cubicBezTo>
                  <a:pt x="77642" y="4694672"/>
                  <a:pt x="173858" y="4827221"/>
                  <a:pt x="309831" y="4880838"/>
                </a:cubicBezTo>
                <a:lnTo>
                  <a:pt x="311476" y="4881327"/>
                </a:lnTo>
                <a:lnTo>
                  <a:pt x="301556" y="4884406"/>
                </a:lnTo>
                <a:cubicBezTo>
                  <a:pt x="169971" y="4940062"/>
                  <a:pt x="77641" y="5070356"/>
                  <a:pt x="77641" y="5222214"/>
                </a:cubicBezTo>
                <a:cubicBezTo>
                  <a:pt x="77641" y="5374073"/>
                  <a:pt x="169971" y="5504367"/>
                  <a:pt x="301556" y="5560022"/>
                </a:cubicBezTo>
                <a:lnTo>
                  <a:pt x="311479" y="5563103"/>
                </a:lnTo>
                <a:lnTo>
                  <a:pt x="309834" y="5563591"/>
                </a:lnTo>
                <a:cubicBezTo>
                  <a:pt x="173860" y="5617208"/>
                  <a:pt x="77644" y="5749758"/>
                  <a:pt x="77644" y="5904780"/>
                </a:cubicBezTo>
                <a:cubicBezTo>
                  <a:pt x="77644" y="6107258"/>
                  <a:pt x="241785" y="6271399"/>
                  <a:pt x="444264" y="6271399"/>
                </a:cubicBezTo>
                <a:cubicBezTo>
                  <a:pt x="577141" y="6271399"/>
                  <a:pt x="693507" y="6200710"/>
                  <a:pt x="757807" y="6094885"/>
                </a:cubicBezTo>
                <a:lnTo>
                  <a:pt x="792488" y="6006551"/>
                </a:lnTo>
                <a:lnTo>
                  <a:pt x="805195" y="6047485"/>
                </a:lnTo>
                <a:cubicBezTo>
                  <a:pt x="860851" y="6179070"/>
                  <a:pt x="991145" y="6271399"/>
                  <a:pt x="1143004" y="6271399"/>
                </a:cubicBezTo>
                <a:cubicBezTo>
                  <a:pt x="1275881" y="6271399"/>
                  <a:pt x="1392247" y="6200710"/>
                  <a:pt x="1456548" y="6094885"/>
                </a:cubicBezTo>
                <a:lnTo>
                  <a:pt x="1491228" y="6006551"/>
                </a:lnTo>
                <a:lnTo>
                  <a:pt x="1503935" y="6047485"/>
                </a:lnTo>
                <a:cubicBezTo>
                  <a:pt x="1559591" y="6179070"/>
                  <a:pt x="1689885" y="6271399"/>
                  <a:pt x="1841745" y="6271399"/>
                </a:cubicBezTo>
                <a:cubicBezTo>
                  <a:pt x="1974621" y="6271399"/>
                  <a:pt x="2090987" y="6200710"/>
                  <a:pt x="2155286" y="6094885"/>
                </a:cubicBezTo>
                <a:lnTo>
                  <a:pt x="2189968" y="6006551"/>
                </a:lnTo>
                <a:lnTo>
                  <a:pt x="2202675" y="6047485"/>
                </a:lnTo>
                <a:cubicBezTo>
                  <a:pt x="2258331" y="6179070"/>
                  <a:pt x="2388624" y="6271399"/>
                  <a:pt x="2540484" y="6271399"/>
                </a:cubicBezTo>
                <a:cubicBezTo>
                  <a:pt x="2673362" y="6271399"/>
                  <a:pt x="2789727" y="6200710"/>
                  <a:pt x="2854027" y="6094885"/>
                </a:cubicBezTo>
                <a:lnTo>
                  <a:pt x="2888709" y="6006551"/>
                </a:lnTo>
                <a:lnTo>
                  <a:pt x="2901415" y="6047485"/>
                </a:lnTo>
                <a:cubicBezTo>
                  <a:pt x="2957071" y="6179070"/>
                  <a:pt x="3087365" y="6271399"/>
                  <a:pt x="3239224" y="6271399"/>
                </a:cubicBezTo>
                <a:cubicBezTo>
                  <a:pt x="3372101" y="6271399"/>
                  <a:pt x="3488467" y="6200710"/>
                  <a:pt x="3552767" y="6094885"/>
                </a:cubicBezTo>
                <a:lnTo>
                  <a:pt x="3587448" y="6006551"/>
                </a:lnTo>
                <a:lnTo>
                  <a:pt x="3600155" y="6047485"/>
                </a:lnTo>
                <a:cubicBezTo>
                  <a:pt x="3655810" y="6179070"/>
                  <a:pt x="3786105" y="6271399"/>
                  <a:pt x="3937961" y="6271399"/>
                </a:cubicBezTo>
                <a:cubicBezTo>
                  <a:pt x="4070838" y="6271399"/>
                  <a:pt x="4187204" y="6200710"/>
                  <a:pt x="4251505" y="6094885"/>
                </a:cubicBezTo>
                <a:lnTo>
                  <a:pt x="4286186" y="6006551"/>
                </a:lnTo>
                <a:lnTo>
                  <a:pt x="4298892" y="6047485"/>
                </a:lnTo>
                <a:cubicBezTo>
                  <a:pt x="4354548" y="6179070"/>
                  <a:pt x="4484842" y="6271399"/>
                  <a:pt x="4636701" y="6271399"/>
                </a:cubicBezTo>
                <a:cubicBezTo>
                  <a:pt x="4769578" y="6271399"/>
                  <a:pt x="4885944" y="6200710"/>
                  <a:pt x="4950244" y="6094885"/>
                </a:cubicBezTo>
                <a:lnTo>
                  <a:pt x="4984925" y="6006550"/>
                </a:lnTo>
                <a:lnTo>
                  <a:pt x="4997632" y="6047485"/>
                </a:lnTo>
                <a:cubicBezTo>
                  <a:pt x="5053288" y="6179070"/>
                  <a:pt x="5183582" y="6271399"/>
                  <a:pt x="5335441" y="6271399"/>
                </a:cubicBezTo>
                <a:cubicBezTo>
                  <a:pt x="5468318" y="6271399"/>
                  <a:pt x="5584684" y="6200710"/>
                  <a:pt x="5648984" y="6094885"/>
                </a:cubicBezTo>
                <a:lnTo>
                  <a:pt x="5683665" y="6006551"/>
                </a:lnTo>
                <a:lnTo>
                  <a:pt x="5696372" y="6047485"/>
                </a:lnTo>
                <a:cubicBezTo>
                  <a:pt x="5752028" y="6179070"/>
                  <a:pt x="5882322" y="6271399"/>
                  <a:pt x="6034181" y="6271399"/>
                </a:cubicBezTo>
                <a:cubicBezTo>
                  <a:pt x="6167058" y="6271399"/>
                  <a:pt x="6283424" y="6200710"/>
                  <a:pt x="6347724" y="6094885"/>
                </a:cubicBezTo>
                <a:lnTo>
                  <a:pt x="6382405" y="6006551"/>
                </a:lnTo>
                <a:lnTo>
                  <a:pt x="6395112" y="6047485"/>
                </a:lnTo>
                <a:cubicBezTo>
                  <a:pt x="6450768" y="6179070"/>
                  <a:pt x="6581062" y="6271399"/>
                  <a:pt x="6732921" y="6271399"/>
                </a:cubicBezTo>
                <a:cubicBezTo>
                  <a:pt x="6865798" y="6271399"/>
                  <a:pt x="6982164" y="6200710"/>
                  <a:pt x="7046464" y="6094885"/>
                </a:cubicBezTo>
                <a:lnTo>
                  <a:pt x="7081145" y="6006551"/>
                </a:lnTo>
                <a:lnTo>
                  <a:pt x="7093852" y="6047485"/>
                </a:lnTo>
                <a:cubicBezTo>
                  <a:pt x="7149508" y="6179070"/>
                  <a:pt x="7279802" y="6271399"/>
                  <a:pt x="7431661" y="6271399"/>
                </a:cubicBezTo>
                <a:cubicBezTo>
                  <a:pt x="7564538" y="6271399"/>
                  <a:pt x="7680904" y="6200710"/>
                  <a:pt x="7745204" y="6094885"/>
                </a:cubicBezTo>
                <a:lnTo>
                  <a:pt x="7779885" y="6006551"/>
                </a:lnTo>
                <a:lnTo>
                  <a:pt x="7792592" y="6047485"/>
                </a:lnTo>
                <a:cubicBezTo>
                  <a:pt x="7848248" y="6179070"/>
                  <a:pt x="7978542" y="6271399"/>
                  <a:pt x="8130401" y="6271399"/>
                </a:cubicBezTo>
                <a:cubicBezTo>
                  <a:pt x="8263278" y="6271399"/>
                  <a:pt x="8379644" y="6200710"/>
                  <a:pt x="8443944" y="6094885"/>
                </a:cubicBezTo>
                <a:lnTo>
                  <a:pt x="8478624" y="6006555"/>
                </a:lnTo>
                <a:lnTo>
                  <a:pt x="8491329" y="6047485"/>
                </a:lnTo>
                <a:cubicBezTo>
                  <a:pt x="8546985" y="6179070"/>
                  <a:pt x="8677279" y="6271399"/>
                  <a:pt x="8829138" y="6271399"/>
                </a:cubicBezTo>
                <a:cubicBezTo>
                  <a:pt x="9031617" y="6271399"/>
                  <a:pt x="9195758" y="6107258"/>
                  <a:pt x="9195758" y="5904780"/>
                </a:cubicBezTo>
                <a:cubicBezTo>
                  <a:pt x="9195758" y="5749758"/>
                  <a:pt x="9099542" y="5617208"/>
                  <a:pt x="8963569" y="5563591"/>
                </a:cubicBezTo>
                <a:lnTo>
                  <a:pt x="8961922" y="5563102"/>
                </a:lnTo>
                <a:lnTo>
                  <a:pt x="8971843" y="5560022"/>
                </a:lnTo>
                <a:cubicBezTo>
                  <a:pt x="9103429" y="5504367"/>
                  <a:pt x="9195758" y="5374073"/>
                  <a:pt x="9195758" y="5222214"/>
                </a:cubicBezTo>
                <a:cubicBezTo>
                  <a:pt x="9195758" y="5070356"/>
                  <a:pt x="9103429" y="4940062"/>
                  <a:pt x="8971843" y="4884406"/>
                </a:cubicBezTo>
                <a:lnTo>
                  <a:pt x="8961924" y="4881327"/>
                </a:lnTo>
                <a:lnTo>
                  <a:pt x="8963569" y="4880838"/>
                </a:lnTo>
                <a:cubicBezTo>
                  <a:pt x="9099542" y="4827221"/>
                  <a:pt x="9195758" y="4694671"/>
                  <a:pt x="9195758" y="4539649"/>
                </a:cubicBezTo>
                <a:cubicBezTo>
                  <a:pt x="9195758" y="4387791"/>
                  <a:pt x="9103429" y="4257497"/>
                  <a:pt x="8971843" y="4201841"/>
                </a:cubicBezTo>
                <a:lnTo>
                  <a:pt x="8961924" y="4198762"/>
                </a:lnTo>
                <a:lnTo>
                  <a:pt x="8963569" y="4198273"/>
                </a:lnTo>
                <a:cubicBezTo>
                  <a:pt x="9099542" y="4144656"/>
                  <a:pt x="9195758" y="4012106"/>
                  <a:pt x="9195758" y="3857084"/>
                </a:cubicBezTo>
                <a:cubicBezTo>
                  <a:pt x="9195758" y="3705226"/>
                  <a:pt x="9103429" y="3574932"/>
                  <a:pt x="8971843" y="3519276"/>
                </a:cubicBezTo>
                <a:lnTo>
                  <a:pt x="8961924" y="3516197"/>
                </a:lnTo>
                <a:lnTo>
                  <a:pt x="8963569" y="3515708"/>
                </a:lnTo>
                <a:cubicBezTo>
                  <a:pt x="9099542" y="3462091"/>
                  <a:pt x="9195758" y="3329541"/>
                  <a:pt x="9195758" y="3174519"/>
                </a:cubicBezTo>
                <a:cubicBezTo>
                  <a:pt x="9195758" y="3022661"/>
                  <a:pt x="9103429" y="2892367"/>
                  <a:pt x="8971843" y="2836711"/>
                </a:cubicBezTo>
                <a:lnTo>
                  <a:pt x="8961924" y="2833632"/>
                </a:lnTo>
                <a:lnTo>
                  <a:pt x="8963569" y="2833144"/>
                </a:lnTo>
                <a:cubicBezTo>
                  <a:pt x="9099542" y="2779527"/>
                  <a:pt x="9195758" y="2646977"/>
                  <a:pt x="9195758" y="2491955"/>
                </a:cubicBezTo>
                <a:cubicBezTo>
                  <a:pt x="9195758" y="2340096"/>
                  <a:pt x="9103429" y="2209802"/>
                  <a:pt x="8971843" y="2154147"/>
                </a:cubicBezTo>
                <a:lnTo>
                  <a:pt x="8961925" y="2151067"/>
                </a:lnTo>
                <a:lnTo>
                  <a:pt x="8963569" y="2150580"/>
                </a:lnTo>
                <a:cubicBezTo>
                  <a:pt x="9099542" y="2096962"/>
                  <a:pt x="9195758" y="1964412"/>
                  <a:pt x="9195758" y="1809392"/>
                </a:cubicBezTo>
                <a:cubicBezTo>
                  <a:pt x="9195758" y="1657533"/>
                  <a:pt x="9103429" y="1527239"/>
                  <a:pt x="8971843" y="1471583"/>
                </a:cubicBezTo>
                <a:lnTo>
                  <a:pt x="8961924" y="1468504"/>
                </a:lnTo>
                <a:lnTo>
                  <a:pt x="8963569" y="1468016"/>
                </a:lnTo>
                <a:cubicBezTo>
                  <a:pt x="9099542" y="1414399"/>
                  <a:pt x="9195758" y="1281849"/>
                  <a:pt x="9195758" y="1126826"/>
                </a:cubicBezTo>
                <a:cubicBezTo>
                  <a:pt x="9195758" y="974968"/>
                  <a:pt x="9103429" y="844675"/>
                  <a:pt x="8971843" y="789018"/>
                </a:cubicBezTo>
                <a:lnTo>
                  <a:pt x="8961924" y="785939"/>
                </a:lnTo>
                <a:lnTo>
                  <a:pt x="8963569" y="785450"/>
                </a:lnTo>
                <a:cubicBezTo>
                  <a:pt x="9099542" y="731833"/>
                  <a:pt x="9195758" y="599284"/>
                  <a:pt x="9195758" y="444261"/>
                </a:cubicBezTo>
                <a:cubicBezTo>
                  <a:pt x="9195758" y="241783"/>
                  <a:pt x="9031617" y="77642"/>
                  <a:pt x="8829138" y="77642"/>
                </a:cubicBezTo>
                <a:cubicBezTo>
                  <a:pt x="8677279" y="77642"/>
                  <a:pt x="8546985" y="169972"/>
                  <a:pt x="8491329" y="301557"/>
                </a:cubicBezTo>
                <a:lnTo>
                  <a:pt x="8478624" y="342486"/>
                </a:lnTo>
                <a:lnTo>
                  <a:pt x="8443945" y="254156"/>
                </a:lnTo>
                <a:cubicBezTo>
                  <a:pt x="8379644" y="148332"/>
                  <a:pt x="8263278" y="77642"/>
                  <a:pt x="8130401" y="77642"/>
                </a:cubicBezTo>
                <a:close/>
                <a:moveTo>
                  <a:pt x="1841747" y="0"/>
                </a:moveTo>
                <a:cubicBezTo>
                  <a:pt x="1975928" y="0"/>
                  <a:pt x="2096215" y="59487"/>
                  <a:pt x="2177674" y="153525"/>
                </a:cubicBezTo>
                <a:lnTo>
                  <a:pt x="2191448" y="172418"/>
                </a:lnTo>
                <a:lnTo>
                  <a:pt x="2226347" y="130121"/>
                </a:lnTo>
                <a:cubicBezTo>
                  <a:pt x="2306742" y="49726"/>
                  <a:pt x="2417808" y="0"/>
                  <a:pt x="2540487" y="0"/>
                </a:cubicBezTo>
                <a:cubicBezTo>
                  <a:pt x="2674668" y="0"/>
                  <a:pt x="2794954" y="59486"/>
                  <a:pt x="2876414" y="153525"/>
                </a:cubicBezTo>
                <a:lnTo>
                  <a:pt x="2890189" y="172418"/>
                </a:lnTo>
                <a:lnTo>
                  <a:pt x="2925087" y="130121"/>
                </a:lnTo>
                <a:cubicBezTo>
                  <a:pt x="3005482" y="49726"/>
                  <a:pt x="3116548" y="0"/>
                  <a:pt x="3239227" y="0"/>
                </a:cubicBezTo>
                <a:cubicBezTo>
                  <a:pt x="3373408" y="0"/>
                  <a:pt x="3493695" y="59486"/>
                  <a:pt x="3575154" y="153525"/>
                </a:cubicBezTo>
                <a:lnTo>
                  <a:pt x="3588929" y="172418"/>
                </a:lnTo>
                <a:lnTo>
                  <a:pt x="3623826" y="130121"/>
                </a:lnTo>
                <a:cubicBezTo>
                  <a:pt x="3704222" y="49726"/>
                  <a:pt x="3815287" y="0"/>
                  <a:pt x="3937961" y="0"/>
                </a:cubicBezTo>
                <a:cubicBezTo>
                  <a:pt x="4072142" y="0"/>
                  <a:pt x="4192429" y="59486"/>
                  <a:pt x="4273888" y="153525"/>
                </a:cubicBezTo>
                <a:lnTo>
                  <a:pt x="4287663" y="172418"/>
                </a:lnTo>
                <a:lnTo>
                  <a:pt x="4322561" y="130121"/>
                </a:lnTo>
                <a:cubicBezTo>
                  <a:pt x="4402957" y="49726"/>
                  <a:pt x="4514022" y="0"/>
                  <a:pt x="4636701" y="0"/>
                </a:cubicBezTo>
                <a:cubicBezTo>
                  <a:pt x="4770882" y="0"/>
                  <a:pt x="4891169" y="59486"/>
                  <a:pt x="4972628" y="153525"/>
                </a:cubicBezTo>
                <a:lnTo>
                  <a:pt x="4986403" y="172418"/>
                </a:lnTo>
                <a:lnTo>
                  <a:pt x="5021301" y="130121"/>
                </a:lnTo>
                <a:cubicBezTo>
                  <a:pt x="5101697" y="49726"/>
                  <a:pt x="5212762" y="0"/>
                  <a:pt x="5335441" y="0"/>
                </a:cubicBezTo>
                <a:cubicBezTo>
                  <a:pt x="5469622" y="0"/>
                  <a:pt x="5589909" y="59486"/>
                  <a:pt x="5671368" y="153525"/>
                </a:cubicBezTo>
                <a:lnTo>
                  <a:pt x="5685143" y="172418"/>
                </a:lnTo>
                <a:lnTo>
                  <a:pt x="5720041" y="130121"/>
                </a:lnTo>
                <a:cubicBezTo>
                  <a:pt x="5800437" y="49725"/>
                  <a:pt x="5911502" y="0"/>
                  <a:pt x="6034181" y="0"/>
                </a:cubicBezTo>
                <a:cubicBezTo>
                  <a:pt x="6168362" y="0"/>
                  <a:pt x="6288649" y="59486"/>
                  <a:pt x="6370108" y="153525"/>
                </a:cubicBezTo>
                <a:lnTo>
                  <a:pt x="6383883" y="172418"/>
                </a:lnTo>
                <a:lnTo>
                  <a:pt x="6418781" y="130121"/>
                </a:lnTo>
                <a:cubicBezTo>
                  <a:pt x="6499177" y="49725"/>
                  <a:pt x="6610242" y="0"/>
                  <a:pt x="6732921" y="0"/>
                </a:cubicBezTo>
                <a:cubicBezTo>
                  <a:pt x="6867102" y="0"/>
                  <a:pt x="6987389" y="59486"/>
                  <a:pt x="7068848" y="153525"/>
                </a:cubicBezTo>
                <a:lnTo>
                  <a:pt x="7082623" y="172417"/>
                </a:lnTo>
                <a:lnTo>
                  <a:pt x="7117521" y="130121"/>
                </a:lnTo>
                <a:cubicBezTo>
                  <a:pt x="7197916" y="49725"/>
                  <a:pt x="7308982" y="0"/>
                  <a:pt x="7431661" y="0"/>
                </a:cubicBezTo>
                <a:cubicBezTo>
                  <a:pt x="7565842" y="0"/>
                  <a:pt x="7686129" y="59486"/>
                  <a:pt x="7767588" y="153525"/>
                </a:cubicBezTo>
                <a:lnTo>
                  <a:pt x="7781363" y="172417"/>
                </a:lnTo>
                <a:lnTo>
                  <a:pt x="7816261" y="130120"/>
                </a:lnTo>
                <a:cubicBezTo>
                  <a:pt x="7896656" y="49725"/>
                  <a:pt x="8007722" y="0"/>
                  <a:pt x="8130401" y="0"/>
                </a:cubicBezTo>
                <a:cubicBezTo>
                  <a:pt x="8264582" y="0"/>
                  <a:pt x="8384869" y="59486"/>
                  <a:pt x="8466328" y="153525"/>
                </a:cubicBezTo>
                <a:lnTo>
                  <a:pt x="8480101" y="172415"/>
                </a:lnTo>
                <a:lnTo>
                  <a:pt x="8514998" y="130120"/>
                </a:lnTo>
                <a:cubicBezTo>
                  <a:pt x="8595393" y="49725"/>
                  <a:pt x="8706459" y="0"/>
                  <a:pt x="8829138" y="0"/>
                </a:cubicBezTo>
                <a:cubicBezTo>
                  <a:pt x="9074497" y="0"/>
                  <a:pt x="9273399" y="198901"/>
                  <a:pt x="9273399" y="444260"/>
                </a:cubicBezTo>
                <a:cubicBezTo>
                  <a:pt x="9273399" y="536270"/>
                  <a:pt x="9245429" y="621747"/>
                  <a:pt x="9197527" y="692651"/>
                </a:cubicBezTo>
                <a:lnTo>
                  <a:pt x="9111947" y="786835"/>
                </a:lnTo>
                <a:lnTo>
                  <a:pt x="9143278" y="812685"/>
                </a:lnTo>
                <a:cubicBezTo>
                  <a:pt x="9223674" y="893081"/>
                  <a:pt x="9273399" y="1004147"/>
                  <a:pt x="9273399" y="1126826"/>
                </a:cubicBezTo>
                <a:cubicBezTo>
                  <a:pt x="9273399" y="1218835"/>
                  <a:pt x="9245429" y="1304312"/>
                  <a:pt x="9197527" y="1375216"/>
                </a:cubicBezTo>
                <a:lnTo>
                  <a:pt x="9111947" y="1469400"/>
                </a:lnTo>
                <a:lnTo>
                  <a:pt x="9143278" y="1495250"/>
                </a:lnTo>
                <a:cubicBezTo>
                  <a:pt x="9223674" y="1575646"/>
                  <a:pt x="9273399" y="1686711"/>
                  <a:pt x="9273399" y="1809390"/>
                </a:cubicBezTo>
                <a:cubicBezTo>
                  <a:pt x="9273399" y="1901400"/>
                  <a:pt x="9245429" y="1986876"/>
                  <a:pt x="9197527" y="2057780"/>
                </a:cubicBezTo>
                <a:lnTo>
                  <a:pt x="9111948" y="2151963"/>
                </a:lnTo>
                <a:lnTo>
                  <a:pt x="9143278" y="2177814"/>
                </a:lnTo>
                <a:cubicBezTo>
                  <a:pt x="9223674" y="2258209"/>
                  <a:pt x="9273399" y="2369274"/>
                  <a:pt x="9273399" y="2491954"/>
                </a:cubicBezTo>
                <a:cubicBezTo>
                  <a:pt x="9273399" y="2583964"/>
                  <a:pt x="9245429" y="2669440"/>
                  <a:pt x="9197527" y="2740345"/>
                </a:cubicBezTo>
                <a:lnTo>
                  <a:pt x="9111947" y="2834528"/>
                </a:lnTo>
                <a:lnTo>
                  <a:pt x="9143278" y="2860379"/>
                </a:lnTo>
                <a:cubicBezTo>
                  <a:pt x="9223674" y="2940774"/>
                  <a:pt x="9273399" y="3051839"/>
                  <a:pt x="9273399" y="3174518"/>
                </a:cubicBezTo>
                <a:cubicBezTo>
                  <a:pt x="9273399" y="3266528"/>
                  <a:pt x="9245429" y="3352004"/>
                  <a:pt x="9197527" y="3422909"/>
                </a:cubicBezTo>
                <a:lnTo>
                  <a:pt x="9111947" y="3517092"/>
                </a:lnTo>
                <a:lnTo>
                  <a:pt x="9143278" y="3542943"/>
                </a:lnTo>
                <a:cubicBezTo>
                  <a:pt x="9223674" y="3623338"/>
                  <a:pt x="9273399" y="3734404"/>
                  <a:pt x="9273399" y="3857083"/>
                </a:cubicBezTo>
                <a:cubicBezTo>
                  <a:pt x="9273399" y="3949093"/>
                  <a:pt x="9245429" y="4034569"/>
                  <a:pt x="9197527" y="4105474"/>
                </a:cubicBezTo>
                <a:lnTo>
                  <a:pt x="9111947" y="4199658"/>
                </a:lnTo>
                <a:lnTo>
                  <a:pt x="9143278" y="4225508"/>
                </a:lnTo>
                <a:cubicBezTo>
                  <a:pt x="9223674" y="4305903"/>
                  <a:pt x="9273399" y="4416969"/>
                  <a:pt x="9273399" y="4539648"/>
                </a:cubicBezTo>
                <a:cubicBezTo>
                  <a:pt x="9273399" y="4631658"/>
                  <a:pt x="9245429" y="4717134"/>
                  <a:pt x="9197527" y="4788039"/>
                </a:cubicBezTo>
                <a:lnTo>
                  <a:pt x="9111947" y="4882223"/>
                </a:lnTo>
                <a:lnTo>
                  <a:pt x="9143278" y="4908073"/>
                </a:lnTo>
                <a:cubicBezTo>
                  <a:pt x="9223674" y="4988469"/>
                  <a:pt x="9273399" y="5099534"/>
                  <a:pt x="9273399" y="5222213"/>
                </a:cubicBezTo>
                <a:cubicBezTo>
                  <a:pt x="9273399" y="5344893"/>
                  <a:pt x="9223674" y="5455958"/>
                  <a:pt x="9143278" y="5536353"/>
                </a:cubicBezTo>
                <a:lnTo>
                  <a:pt x="9111947" y="5562204"/>
                </a:lnTo>
                <a:lnTo>
                  <a:pt x="9197527" y="5656388"/>
                </a:lnTo>
                <a:cubicBezTo>
                  <a:pt x="9245429" y="5727293"/>
                  <a:pt x="9273399" y="5812770"/>
                  <a:pt x="9273399" y="5904779"/>
                </a:cubicBezTo>
                <a:cubicBezTo>
                  <a:pt x="9273399" y="6150138"/>
                  <a:pt x="9074497" y="6349040"/>
                  <a:pt x="8829138" y="6349040"/>
                </a:cubicBezTo>
                <a:cubicBezTo>
                  <a:pt x="8706458" y="6349040"/>
                  <a:pt x="8595393" y="6299315"/>
                  <a:pt x="8514998" y="6218919"/>
                </a:cubicBezTo>
                <a:lnTo>
                  <a:pt x="8480101" y="6176625"/>
                </a:lnTo>
                <a:lnTo>
                  <a:pt x="8466328" y="6195515"/>
                </a:lnTo>
                <a:cubicBezTo>
                  <a:pt x="8384868" y="6289554"/>
                  <a:pt x="8264582" y="6349040"/>
                  <a:pt x="8130401" y="6349040"/>
                </a:cubicBezTo>
                <a:cubicBezTo>
                  <a:pt x="8007722" y="6349040"/>
                  <a:pt x="7896657" y="6299315"/>
                  <a:pt x="7816261" y="6218919"/>
                </a:cubicBezTo>
                <a:lnTo>
                  <a:pt x="7781363" y="6176622"/>
                </a:lnTo>
                <a:lnTo>
                  <a:pt x="7767588" y="6195515"/>
                </a:lnTo>
                <a:cubicBezTo>
                  <a:pt x="7686129" y="6289554"/>
                  <a:pt x="7565842" y="6349040"/>
                  <a:pt x="7431661" y="6349040"/>
                </a:cubicBezTo>
                <a:cubicBezTo>
                  <a:pt x="7308982" y="6349040"/>
                  <a:pt x="7197916" y="6299315"/>
                  <a:pt x="7117521" y="6218919"/>
                </a:cubicBezTo>
                <a:lnTo>
                  <a:pt x="7082623" y="6176623"/>
                </a:lnTo>
                <a:lnTo>
                  <a:pt x="7068848" y="6195515"/>
                </a:lnTo>
                <a:cubicBezTo>
                  <a:pt x="6987389" y="6289554"/>
                  <a:pt x="6867102" y="6349040"/>
                  <a:pt x="6732921" y="6349040"/>
                </a:cubicBezTo>
                <a:cubicBezTo>
                  <a:pt x="6610242" y="6349040"/>
                  <a:pt x="6499177" y="6299315"/>
                  <a:pt x="6418781" y="6218919"/>
                </a:cubicBezTo>
                <a:lnTo>
                  <a:pt x="6383883" y="6176622"/>
                </a:lnTo>
                <a:lnTo>
                  <a:pt x="6370108" y="6195515"/>
                </a:lnTo>
                <a:cubicBezTo>
                  <a:pt x="6288649" y="6289554"/>
                  <a:pt x="6168362" y="6349040"/>
                  <a:pt x="6034181" y="6349040"/>
                </a:cubicBezTo>
                <a:cubicBezTo>
                  <a:pt x="5911502" y="6349040"/>
                  <a:pt x="5800437" y="6299315"/>
                  <a:pt x="5720041" y="6218919"/>
                </a:cubicBezTo>
                <a:lnTo>
                  <a:pt x="5685143" y="6176623"/>
                </a:lnTo>
                <a:lnTo>
                  <a:pt x="5671368" y="6195515"/>
                </a:lnTo>
                <a:cubicBezTo>
                  <a:pt x="5589909" y="6289554"/>
                  <a:pt x="5469622" y="6349040"/>
                  <a:pt x="5335441" y="6349040"/>
                </a:cubicBezTo>
                <a:cubicBezTo>
                  <a:pt x="5212762" y="6349040"/>
                  <a:pt x="5101697" y="6299315"/>
                  <a:pt x="5021301" y="6218919"/>
                </a:cubicBezTo>
                <a:lnTo>
                  <a:pt x="4986403" y="6176623"/>
                </a:lnTo>
                <a:lnTo>
                  <a:pt x="4972628" y="6195515"/>
                </a:lnTo>
                <a:cubicBezTo>
                  <a:pt x="4891169" y="6289554"/>
                  <a:pt x="4770882" y="6349040"/>
                  <a:pt x="4636701" y="6349040"/>
                </a:cubicBezTo>
                <a:cubicBezTo>
                  <a:pt x="4514022" y="6349040"/>
                  <a:pt x="4402957" y="6299315"/>
                  <a:pt x="4322561" y="6218919"/>
                </a:cubicBezTo>
                <a:lnTo>
                  <a:pt x="4287663" y="6176623"/>
                </a:lnTo>
                <a:lnTo>
                  <a:pt x="4273888" y="6195515"/>
                </a:lnTo>
                <a:cubicBezTo>
                  <a:pt x="4192429" y="6289554"/>
                  <a:pt x="4072142" y="6349040"/>
                  <a:pt x="3937961" y="6349040"/>
                </a:cubicBezTo>
                <a:cubicBezTo>
                  <a:pt x="3815285" y="6349040"/>
                  <a:pt x="3704219" y="6299315"/>
                  <a:pt x="3623823" y="6218919"/>
                </a:cubicBezTo>
                <a:lnTo>
                  <a:pt x="3588926" y="6176623"/>
                </a:lnTo>
                <a:lnTo>
                  <a:pt x="3575151" y="6195515"/>
                </a:lnTo>
                <a:cubicBezTo>
                  <a:pt x="3493691" y="6289554"/>
                  <a:pt x="3373404" y="6349040"/>
                  <a:pt x="3239224" y="6349040"/>
                </a:cubicBezTo>
                <a:cubicBezTo>
                  <a:pt x="3116545" y="6349040"/>
                  <a:pt x="3005479" y="6299315"/>
                  <a:pt x="2925084" y="6218919"/>
                </a:cubicBezTo>
                <a:lnTo>
                  <a:pt x="2890186" y="6176623"/>
                </a:lnTo>
                <a:lnTo>
                  <a:pt x="2876411" y="6195515"/>
                </a:lnTo>
                <a:cubicBezTo>
                  <a:pt x="2794952" y="6289554"/>
                  <a:pt x="2674665" y="6349040"/>
                  <a:pt x="2540484" y="6349040"/>
                </a:cubicBezTo>
                <a:cubicBezTo>
                  <a:pt x="2417805" y="6349040"/>
                  <a:pt x="2306738" y="6299315"/>
                  <a:pt x="2226343" y="6218919"/>
                </a:cubicBezTo>
                <a:lnTo>
                  <a:pt x="2191447" y="6176623"/>
                </a:lnTo>
                <a:lnTo>
                  <a:pt x="2177672" y="6195515"/>
                </a:lnTo>
                <a:cubicBezTo>
                  <a:pt x="2096211" y="6289554"/>
                  <a:pt x="1975926" y="6349040"/>
                  <a:pt x="1841744" y="6349040"/>
                </a:cubicBezTo>
                <a:cubicBezTo>
                  <a:pt x="1719064" y="6349040"/>
                  <a:pt x="1607999" y="6299315"/>
                  <a:pt x="1527604" y="6218919"/>
                </a:cubicBezTo>
                <a:lnTo>
                  <a:pt x="1492707" y="6176623"/>
                </a:lnTo>
                <a:lnTo>
                  <a:pt x="1478931" y="6195515"/>
                </a:lnTo>
                <a:cubicBezTo>
                  <a:pt x="1397472" y="6289554"/>
                  <a:pt x="1277185" y="6349040"/>
                  <a:pt x="1143005" y="6349040"/>
                </a:cubicBezTo>
                <a:cubicBezTo>
                  <a:pt x="1020325" y="6349040"/>
                  <a:pt x="909260" y="6299315"/>
                  <a:pt x="828864" y="6218919"/>
                </a:cubicBezTo>
                <a:lnTo>
                  <a:pt x="793966" y="6176623"/>
                </a:lnTo>
                <a:lnTo>
                  <a:pt x="780191" y="6195515"/>
                </a:lnTo>
                <a:cubicBezTo>
                  <a:pt x="698731" y="6289554"/>
                  <a:pt x="578445" y="6349040"/>
                  <a:pt x="444264" y="6349040"/>
                </a:cubicBezTo>
                <a:cubicBezTo>
                  <a:pt x="198905" y="6349040"/>
                  <a:pt x="3" y="6150138"/>
                  <a:pt x="3" y="5904779"/>
                </a:cubicBezTo>
                <a:cubicBezTo>
                  <a:pt x="3" y="5770599"/>
                  <a:pt x="59489" y="5650312"/>
                  <a:pt x="153528" y="5568852"/>
                </a:cubicBezTo>
                <a:lnTo>
                  <a:pt x="162013" y="5562666"/>
                </a:lnTo>
                <a:lnTo>
                  <a:pt x="130121" y="5536353"/>
                </a:lnTo>
                <a:cubicBezTo>
                  <a:pt x="49726" y="5455958"/>
                  <a:pt x="0" y="5344893"/>
                  <a:pt x="0" y="5222213"/>
                </a:cubicBezTo>
                <a:cubicBezTo>
                  <a:pt x="0" y="5099534"/>
                  <a:pt x="49726" y="4988468"/>
                  <a:pt x="130121" y="4908073"/>
                </a:cubicBezTo>
                <a:lnTo>
                  <a:pt x="162011" y="4881762"/>
                </a:lnTo>
                <a:lnTo>
                  <a:pt x="153526" y="4875575"/>
                </a:lnTo>
                <a:cubicBezTo>
                  <a:pt x="59487" y="4794116"/>
                  <a:pt x="1" y="4673829"/>
                  <a:pt x="1" y="4539648"/>
                </a:cubicBezTo>
                <a:cubicBezTo>
                  <a:pt x="1" y="4416969"/>
                  <a:pt x="49726" y="4305904"/>
                  <a:pt x="130121" y="4225508"/>
                </a:cubicBezTo>
                <a:lnTo>
                  <a:pt x="162011" y="4199197"/>
                </a:lnTo>
                <a:lnTo>
                  <a:pt x="153526" y="4193010"/>
                </a:lnTo>
                <a:cubicBezTo>
                  <a:pt x="59487" y="4111551"/>
                  <a:pt x="1" y="3991264"/>
                  <a:pt x="1" y="3857083"/>
                </a:cubicBezTo>
                <a:cubicBezTo>
                  <a:pt x="1" y="3734404"/>
                  <a:pt x="49726" y="3623338"/>
                  <a:pt x="130122" y="3542943"/>
                </a:cubicBezTo>
                <a:lnTo>
                  <a:pt x="162011" y="3516632"/>
                </a:lnTo>
                <a:lnTo>
                  <a:pt x="153526" y="3510445"/>
                </a:lnTo>
                <a:cubicBezTo>
                  <a:pt x="59487" y="3428986"/>
                  <a:pt x="1" y="3308699"/>
                  <a:pt x="1" y="3174518"/>
                </a:cubicBezTo>
                <a:cubicBezTo>
                  <a:pt x="1" y="3051839"/>
                  <a:pt x="49727" y="2940774"/>
                  <a:pt x="130122" y="2860379"/>
                </a:cubicBezTo>
                <a:lnTo>
                  <a:pt x="162011" y="2834067"/>
                </a:lnTo>
                <a:lnTo>
                  <a:pt x="153526" y="2827881"/>
                </a:lnTo>
                <a:cubicBezTo>
                  <a:pt x="59487" y="2746422"/>
                  <a:pt x="1" y="2626135"/>
                  <a:pt x="1" y="2491954"/>
                </a:cubicBezTo>
                <a:cubicBezTo>
                  <a:pt x="1" y="2369274"/>
                  <a:pt x="49727" y="2258210"/>
                  <a:pt x="130122" y="2177814"/>
                </a:cubicBezTo>
                <a:lnTo>
                  <a:pt x="162011" y="2151505"/>
                </a:lnTo>
                <a:lnTo>
                  <a:pt x="153528" y="2145320"/>
                </a:lnTo>
                <a:cubicBezTo>
                  <a:pt x="59490" y="2063858"/>
                  <a:pt x="3" y="1943572"/>
                  <a:pt x="3" y="1809391"/>
                </a:cubicBezTo>
                <a:cubicBezTo>
                  <a:pt x="3" y="1686711"/>
                  <a:pt x="49729" y="1575646"/>
                  <a:pt x="130124" y="1495250"/>
                </a:cubicBezTo>
                <a:lnTo>
                  <a:pt x="162014" y="1468939"/>
                </a:lnTo>
                <a:lnTo>
                  <a:pt x="153529" y="1462753"/>
                </a:lnTo>
                <a:cubicBezTo>
                  <a:pt x="59490" y="1381293"/>
                  <a:pt x="4" y="1261007"/>
                  <a:pt x="4" y="1126826"/>
                </a:cubicBezTo>
                <a:cubicBezTo>
                  <a:pt x="4" y="1004147"/>
                  <a:pt x="49729" y="893081"/>
                  <a:pt x="130124" y="812685"/>
                </a:cubicBezTo>
                <a:lnTo>
                  <a:pt x="162014" y="786374"/>
                </a:lnTo>
                <a:lnTo>
                  <a:pt x="153530" y="780188"/>
                </a:lnTo>
                <a:cubicBezTo>
                  <a:pt x="59491" y="698729"/>
                  <a:pt x="5" y="578442"/>
                  <a:pt x="5" y="444261"/>
                </a:cubicBezTo>
                <a:cubicBezTo>
                  <a:pt x="5" y="198902"/>
                  <a:pt x="198907" y="1"/>
                  <a:pt x="444266" y="1"/>
                </a:cubicBezTo>
                <a:cubicBezTo>
                  <a:pt x="578447" y="1"/>
                  <a:pt x="698734" y="59487"/>
                  <a:pt x="780194" y="153526"/>
                </a:cubicBezTo>
                <a:lnTo>
                  <a:pt x="793970" y="172418"/>
                </a:lnTo>
                <a:lnTo>
                  <a:pt x="828867" y="130121"/>
                </a:lnTo>
                <a:cubicBezTo>
                  <a:pt x="909262" y="49726"/>
                  <a:pt x="1020327" y="1"/>
                  <a:pt x="1143008" y="1"/>
                </a:cubicBezTo>
                <a:cubicBezTo>
                  <a:pt x="1277188" y="1"/>
                  <a:pt x="1397475" y="59487"/>
                  <a:pt x="1478934" y="153526"/>
                </a:cubicBezTo>
                <a:lnTo>
                  <a:pt x="1492709" y="172418"/>
                </a:lnTo>
                <a:lnTo>
                  <a:pt x="1527607" y="130121"/>
                </a:lnTo>
                <a:cubicBezTo>
                  <a:pt x="1608002" y="49726"/>
                  <a:pt x="1719067" y="0"/>
                  <a:pt x="1841747" y="0"/>
                </a:cubicBezTo>
                <a:close/>
              </a:path>
            </a:pathLst>
          </a:custGeom>
          <a:solidFill>
            <a:srgbClr val="FFC000"/>
          </a:solidFill>
          <a:ln w="127000">
            <a:solidFill>
              <a:srgbClr val="FFC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ja-JP" altLang="en-US" dirty="0"/>
          </a:p>
        </p:txBody>
      </p:sp>
      <p:sp>
        <p:nvSpPr>
          <p:cNvPr id="2" name="テキスト ボックス 1">
            <a:extLst>
              <a:ext uri="{FF2B5EF4-FFF2-40B4-BE49-F238E27FC236}">
                <a16:creationId xmlns:a16="http://schemas.microsoft.com/office/drawing/2014/main" id="{7EDA8045-BB4F-49AD-8CAD-81BC1B1B5D42}"/>
              </a:ext>
            </a:extLst>
          </p:cNvPr>
          <p:cNvSpPr txBox="1"/>
          <p:nvPr/>
        </p:nvSpPr>
        <p:spPr>
          <a:xfrm>
            <a:off x="1044986" y="4861169"/>
            <a:ext cx="4847814" cy="4207814"/>
          </a:xfrm>
          <a:prstGeom prst="rect">
            <a:avLst/>
          </a:prstGeom>
          <a:noFill/>
        </p:spPr>
        <p:txBody>
          <a:bodyPr wrap="none" rtlCol="0" anchor="b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defRPr sz="17000" b="1" spc="50">
                <a:ln w="38100">
                  <a:solidFill>
                    <a:schemeClr val="tx1"/>
                  </a:solidFill>
                </a:ln>
                <a:solidFill>
                  <a:srgbClr val="FF0000"/>
                </a:solidFill>
                <a:effectLst>
                  <a:outerShdw blurRad="12700" dist="50800" dir="2700000" algn="tl" rotWithShape="0">
                    <a:prstClr val="black"/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r>
              <a:rPr lang="ja-JP" altLang="en-US" sz="13000" dirty="0">
                <a:effectLst/>
              </a:rPr>
              <a:t>蜂の巣</a:t>
            </a:r>
            <a:endParaRPr lang="en-US" altLang="ja-JP" sz="13000" dirty="0">
              <a:effectLst/>
            </a:endParaRPr>
          </a:p>
          <a:p>
            <a:r>
              <a:rPr lang="ja-JP" altLang="en-US" sz="13000" dirty="0">
                <a:effectLst/>
              </a:rPr>
              <a:t>注意</a:t>
            </a:r>
          </a:p>
        </p:txBody>
      </p:sp>
    </p:spTree>
    <p:extLst>
      <p:ext uri="{BB962C8B-B14F-4D97-AF65-F5344CB8AC3E}">
        <p14:creationId xmlns:p14="http://schemas.microsoft.com/office/powerpoint/2010/main" val="3036100887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8" name="テキスト ボックス 47">
            <a:extLst>
              <a:ext uri="{FF2B5EF4-FFF2-40B4-BE49-F238E27FC236}">
                <a16:creationId xmlns:a16="http://schemas.microsoft.com/office/drawing/2014/main" id="{3C443C0D-40E1-48C8-BB0E-32A760F02249}"/>
              </a:ext>
            </a:extLst>
          </p:cNvPr>
          <p:cNvSpPr txBox="1"/>
          <p:nvPr/>
        </p:nvSpPr>
        <p:spPr>
          <a:xfrm>
            <a:off x="286626" y="463693"/>
            <a:ext cx="6368590" cy="5039640"/>
          </a:xfrm>
          <a:prstGeom prst="rect">
            <a:avLst/>
          </a:prstGeom>
          <a:noFill/>
        </p:spPr>
        <p:txBody>
          <a:bodyPr wrap="none" rtlCol="0" anchor="b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defRPr sz="17000" b="1" spc="50">
                <a:ln w="38100">
                  <a:solidFill>
                    <a:schemeClr val="tx1"/>
                  </a:solidFill>
                </a:ln>
                <a:solidFill>
                  <a:srgbClr val="FF0000"/>
                </a:solidFill>
                <a:effectLst>
                  <a:outerShdw blurRad="12700" dist="50800" dir="2700000" algn="tl" rotWithShape="0">
                    <a:prstClr val="black"/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r>
              <a:rPr lang="ja-JP" altLang="en-US" sz="13000" dirty="0">
                <a:ln w="38100">
                  <a:noFill/>
                </a:ln>
                <a:solidFill>
                  <a:schemeClr val="tx1"/>
                </a:solidFill>
                <a:effectLst/>
              </a:rPr>
              <a:t>ハチを</a:t>
            </a:r>
            <a:endParaRPr lang="en-US" altLang="ja-JP" sz="13000" dirty="0">
              <a:ln w="38100">
                <a:noFill/>
              </a:ln>
              <a:solidFill>
                <a:schemeClr val="tx1"/>
              </a:solidFill>
              <a:effectLst/>
            </a:endParaRPr>
          </a:p>
          <a:p>
            <a:r>
              <a:rPr lang="ja-JP" altLang="en-US" sz="13000" dirty="0">
                <a:ln w="38100">
                  <a:noFill/>
                </a:ln>
                <a:effectLst/>
              </a:rPr>
              <a:t>刺激</a:t>
            </a:r>
            <a:endParaRPr lang="en-US" altLang="ja-JP" sz="13000" dirty="0">
              <a:ln w="38100">
                <a:noFill/>
              </a:ln>
              <a:effectLst/>
            </a:endParaRPr>
          </a:p>
          <a:p>
            <a:r>
              <a:rPr lang="ja-JP" altLang="en-US" sz="13000" dirty="0">
                <a:ln w="38100">
                  <a:noFill/>
                </a:ln>
                <a:effectLst/>
              </a:rPr>
              <a:t>しないで</a:t>
            </a:r>
          </a:p>
        </p:txBody>
      </p:sp>
      <p:grpSp>
        <p:nvGrpSpPr>
          <p:cNvPr id="66" name="グループ化 65">
            <a:extLst>
              <a:ext uri="{FF2B5EF4-FFF2-40B4-BE49-F238E27FC236}">
                <a16:creationId xmlns:a16="http://schemas.microsoft.com/office/drawing/2014/main" id="{0F1BCB56-2CE5-4088-B0A5-8F12211CBEE7}"/>
              </a:ext>
            </a:extLst>
          </p:cNvPr>
          <p:cNvGrpSpPr/>
          <p:nvPr/>
        </p:nvGrpSpPr>
        <p:grpSpPr>
          <a:xfrm rot="20930581">
            <a:off x="416384" y="7033803"/>
            <a:ext cx="2855336" cy="2551776"/>
            <a:chOff x="4468360" y="3696352"/>
            <a:chExt cx="2075245" cy="1854619"/>
          </a:xfrm>
        </p:grpSpPr>
        <p:sp>
          <p:nvSpPr>
            <p:cNvPr id="67" name="フリーフォーム: 図形 66">
              <a:extLst>
                <a:ext uri="{FF2B5EF4-FFF2-40B4-BE49-F238E27FC236}">
                  <a16:creationId xmlns:a16="http://schemas.microsoft.com/office/drawing/2014/main" id="{8EB2FFF1-102B-435D-9E9F-7E95A23A97A1}"/>
                </a:ext>
              </a:extLst>
            </p:cNvPr>
            <p:cNvSpPr/>
            <p:nvPr/>
          </p:nvSpPr>
          <p:spPr>
            <a:xfrm rot="3600000">
              <a:off x="4767703" y="3574526"/>
              <a:ext cx="714498" cy="983616"/>
            </a:xfrm>
            <a:custGeom>
              <a:avLst/>
              <a:gdLst>
                <a:gd name="connsiteX0" fmla="*/ 525493 w 1363754"/>
                <a:gd name="connsiteY0" fmla="*/ 0 h 830136"/>
                <a:gd name="connsiteX1" fmla="*/ 819301 w 1363754"/>
                <a:gd name="connsiteY1" fmla="*/ 70887 h 830136"/>
                <a:gd name="connsiteX2" fmla="*/ 854917 w 1363754"/>
                <a:gd name="connsiteY2" fmla="*/ 94098 h 830136"/>
                <a:gd name="connsiteX3" fmla="*/ 876115 w 1363754"/>
                <a:gd name="connsiteY3" fmla="*/ 70887 h 830136"/>
                <a:gd name="connsiteX4" fmla="*/ 1050986 w 1363754"/>
                <a:gd name="connsiteY4" fmla="*/ 0 h 830136"/>
                <a:gd name="connsiteX5" fmla="*/ 1363754 w 1363754"/>
                <a:gd name="connsiteY5" fmla="*/ 415068 h 830136"/>
                <a:gd name="connsiteX6" fmla="*/ 1050986 w 1363754"/>
                <a:gd name="connsiteY6" fmla="*/ 830136 h 830136"/>
                <a:gd name="connsiteX7" fmla="*/ 876115 w 1363754"/>
                <a:gd name="connsiteY7" fmla="*/ 759249 h 830136"/>
                <a:gd name="connsiteX8" fmla="*/ 854917 w 1363754"/>
                <a:gd name="connsiteY8" fmla="*/ 736039 h 830136"/>
                <a:gd name="connsiteX9" fmla="*/ 819301 w 1363754"/>
                <a:gd name="connsiteY9" fmla="*/ 759249 h 830136"/>
                <a:gd name="connsiteX10" fmla="*/ 525493 w 1363754"/>
                <a:gd name="connsiteY10" fmla="*/ 830136 h 830136"/>
                <a:gd name="connsiteX11" fmla="*/ 0 w 1363754"/>
                <a:gd name="connsiteY11" fmla="*/ 415068 h 830136"/>
                <a:gd name="connsiteX12" fmla="*/ 525493 w 1363754"/>
                <a:gd name="connsiteY12" fmla="*/ 0 h 830136"/>
                <a:gd name="connsiteX0" fmla="*/ 525493 w 1363754"/>
                <a:gd name="connsiteY0" fmla="*/ 0 h 830136"/>
                <a:gd name="connsiteX1" fmla="*/ 819301 w 1363754"/>
                <a:gd name="connsiteY1" fmla="*/ 70887 h 830136"/>
                <a:gd name="connsiteX2" fmla="*/ 854917 w 1363754"/>
                <a:gd name="connsiteY2" fmla="*/ 94098 h 830136"/>
                <a:gd name="connsiteX3" fmla="*/ 1050986 w 1363754"/>
                <a:gd name="connsiteY3" fmla="*/ 0 h 830136"/>
                <a:gd name="connsiteX4" fmla="*/ 1363754 w 1363754"/>
                <a:gd name="connsiteY4" fmla="*/ 415068 h 830136"/>
                <a:gd name="connsiteX5" fmla="*/ 1050986 w 1363754"/>
                <a:gd name="connsiteY5" fmla="*/ 830136 h 830136"/>
                <a:gd name="connsiteX6" fmla="*/ 876115 w 1363754"/>
                <a:gd name="connsiteY6" fmla="*/ 759249 h 830136"/>
                <a:gd name="connsiteX7" fmla="*/ 854917 w 1363754"/>
                <a:gd name="connsiteY7" fmla="*/ 736039 h 830136"/>
                <a:gd name="connsiteX8" fmla="*/ 819301 w 1363754"/>
                <a:gd name="connsiteY8" fmla="*/ 759249 h 830136"/>
                <a:gd name="connsiteX9" fmla="*/ 525493 w 1363754"/>
                <a:gd name="connsiteY9" fmla="*/ 830136 h 830136"/>
                <a:gd name="connsiteX10" fmla="*/ 0 w 1363754"/>
                <a:gd name="connsiteY10" fmla="*/ 415068 h 830136"/>
                <a:gd name="connsiteX11" fmla="*/ 525493 w 1363754"/>
                <a:gd name="connsiteY11" fmla="*/ 0 h 830136"/>
                <a:gd name="connsiteX0" fmla="*/ 525493 w 1363754"/>
                <a:gd name="connsiteY0" fmla="*/ 0 h 830136"/>
                <a:gd name="connsiteX1" fmla="*/ 819301 w 1363754"/>
                <a:gd name="connsiteY1" fmla="*/ 70887 h 830136"/>
                <a:gd name="connsiteX2" fmla="*/ 1050986 w 1363754"/>
                <a:gd name="connsiteY2" fmla="*/ 0 h 830136"/>
                <a:gd name="connsiteX3" fmla="*/ 1363754 w 1363754"/>
                <a:gd name="connsiteY3" fmla="*/ 415068 h 830136"/>
                <a:gd name="connsiteX4" fmla="*/ 1050986 w 1363754"/>
                <a:gd name="connsiteY4" fmla="*/ 830136 h 830136"/>
                <a:gd name="connsiteX5" fmla="*/ 876115 w 1363754"/>
                <a:gd name="connsiteY5" fmla="*/ 759249 h 830136"/>
                <a:gd name="connsiteX6" fmla="*/ 854917 w 1363754"/>
                <a:gd name="connsiteY6" fmla="*/ 736039 h 830136"/>
                <a:gd name="connsiteX7" fmla="*/ 819301 w 1363754"/>
                <a:gd name="connsiteY7" fmla="*/ 759249 h 830136"/>
                <a:gd name="connsiteX8" fmla="*/ 525493 w 1363754"/>
                <a:gd name="connsiteY8" fmla="*/ 830136 h 830136"/>
                <a:gd name="connsiteX9" fmla="*/ 0 w 1363754"/>
                <a:gd name="connsiteY9" fmla="*/ 415068 h 830136"/>
                <a:gd name="connsiteX10" fmla="*/ 525493 w 1363754"/>
                <a:gd name="connsiteY10" fmla="*/ 0 h 830136"/>
                <a:gd name="connsiteX0" fmla="*/ 525493 w 1363754"/>
                <a:gd name="connsiteY0" fmla="*/ 1682568 h 2512704"/>
                <a:gd name="connsiteX1" fmla="*/ 1238401 w 1363754"/>
                <a:gd name="connsiteY1" fmla="*/ 855 h 2512704"/>
                <a:gd name="connsiteX2" fmla="*/ 1050986 w 1363754"/>
                <a:gd name="connsiteY2" fmla="*/ 1682568 h 2512704"/>
                <a:gd name="connsiteX3" fmla="*/ 1363754 w 1363754"/>
                <a:gd name="connsiteY3" fmla="*/ 2097636 h 2512704"/>
                <a:gd name="connsiteX4" fmla="*/ 1050986 w 1363754"/>
                <a:gd name="connsiteY4" fmla="*/ 2512704 h 2512704"/>
                <a:gd name="connsiteX5" fmla="*/ 876115 w 1363754"/>
                <a:gd name="connsiteY5" fmla="*/ 2441817 h 2512704"/>
                <a:gd name="connsiteX6" fmla="*/ 854917 w 1363754"/>
                <a:gd name="connsiteY6" fmla="*/ 2418607 h 2512704"/>
                <a:gd name="connsiteX7" fmla="*/ 819301 w 1363754"/>
                <a:gd name="connsiteY7" fmla="*/ 2441817 h 2512704"/>
                <a:gd name="connsiteX8" fmla="*/ 525493 w 1363754"/>
                <a:gd name="connsiteY8" fmla="*/ 2512704 h 2512704"/>
                <a:gd name="connsiteX9" fmla="*/ 0 w 1363754"/>
                <a:gd name="connsiteY9" fmla="*/ 2097636 h 2512704"/>
                <a:gd name="connsiteX10" fmla="*/ 525493 w 1363754"/>
                <a:gd name="connsiteY10" fmla="*/ 1682568 h 2512704"/>
                <a:gd name="connsiteX0" fmla="*/ 376672 w 1367333"/>
                <a:gd name="connsiteY0" fmla="*/ 1244702 h 2512988"/>
                <a:gd name="connsiteX1" fmla="*/ 1241980 w 1367333"/>
                <a:gd name="connsiteY1" fmla="*/ 1139 h 2512988"/>
                <a:gd name="connsiteX2" fmla="*/ 1054565 w 1367333"/>
                <a:gd name="connsiteY2" fmla="*/ 1682852 h 2512988"/>
                <a:gd name="connsiteX3" fmla="*/ 1367333 w 1367333"/>
                <a:gd name="connsiteY3" fmla="*/ 2097920 h 2512988"/>
                <a:gd name="connsiteX4" fmla="*/ 1054565 w 1367333"/>
                <a:gd name="connsiteY4" fmla="*/ 2512988 h 2512988"/>
                <a:gd name="connsiteX5" fmla="*/ 879694 w 1367333"/>
                <a:gd name="connsiteY5" fmla="*/ 2442101 h 2512988"/>
                <a:gd name="connsiteX6" fmla="*/ 858496 w 1367333"/>
                <a:gd name="connsiteY6" fmla="*/ 2418891 h 2512988"/>
                <a:gd name="connsiteX7" fmla="*/ 822880 w 1367333"/>
                <a:gd name="connsiteY7" fmla="*/ 2442101 h 2512988"/>
                <a:gd name="connsiteX8" fmla="*/ 529072 w 1367333"/>
                <a:gd name="connsiteY8" fmla="*/ 2512988 h 2512988"/>
                <a:gd name="connsiteX9" fmla="*/ 3579 w 1367333"/>
                <a:gd name="connsiteY9" fmla="*/ 2097920 h 2512988"/>
                <a:gd name="connsiteX10" fmla="*/ 376672 w 1367333"/>
                <a:gd name="connsiteY10" fmla="*/ 1244702 h 2512988"/>
                <a:gd name="connsiteX0" fmla="*/ 375471 w 1366132"/>
                <a:gd name="connsiteY0" fmla="*/ 1245149 h 2513435"/>
                <a:gd name="connsiteX1" fmla="*/ 1240779 w 1366132"/>
                <a:gd name="connsiteY1" fmla="*/ 1586 h 2513435"/>
                <a:gd name="connsiteX2" fmla="*/ 1053364 w 1366132"/>
                <a:gd name="connsiteY2" fmla="*/ 1683299 h 2513435"/>
                <a:gd name="connsiteX3" fmla="*/ 1366132 w 1366132"/>
                <a:gd name="connsiteY3" fmla="*/ 2098367 h 2513435"/>
                <a:gd name="connsiteX4" fmla="*/ 1053364 w 1366132"/>
                <a:gd name="connsiteY4" fmla="*/ 2513435 h 2513435"/>
                <a:gd name="connsiteX5" fmla="*/ 878493 w 1366132"/>
                <a:gd name="connsiteY5" fmla="*/ 2442548 h 2513435"/>
                <a:gd name="connsiteX6" fmla="*/ 857295 w 1366132"/>
                <a:gd name="connsiteY6" fmla="*/ 2419338 h 2513435"/>
                <a:gd name="connsiteX7" fmla="*/ 821679 w 1366132"/>
                <a:gd name="connsiteY7" fmla="*/ 2442548 h 2513435"/>
                <a:gd name="connsiteX8" fmla="*/ 527871 w 1366132"/>
                <a:gd name="connsiteY8" fmla="*/ 2513435 h 2513435"/>
                <a:gd name="connsiteX9" fmla="*/ 2378 w 1366132"/>
                <a:gd name="connsiteY9" fmla="*/ 2098367 h 2513435"/>
                <a:gd name="connsiteX10" fmla="*/ 375471 w 1366132"/>
                <a:gd name="connsiteY10" fmla="*/ 1245149 h 2513435"/>
                <a:gd name="connsiteX0" fmla="*/ 286828 w 1372739"/>
                <a:gd name="connsiteY0" fmla="*/ 1188101 h 2513537"/>
                <a:gd name="connsiteX1" fmla="*/ 1247386 w 1372739"/>
                <a:gd name="connsiteY1" fmla="*/ 1688 h 2513537"/>
                <a:gd name="connsiteX2" fmla="*/ 1059971 w 1372739"/>
                <a:gd name="connsiteY2" fmla="*/ 1683401 h 2513537"/>
                <a:gd name="connsiteX3" fmla="*/ 1372739 w 1372739"/>
                <a:gd name="connsiteY3" fmla="*/ 2098469 h 2513537"/>
                <a:gd name="connsiteX4" fmla="*/ 1059971 w 1372739"/>
                <a:gd name="connsiteY4" fmla="*/ 2513537 h 2513537"/>
                <a:gd name="connsiteX5" fmla="*/ 885100 w 1372739"/>
                <a:gd name="connsiteY5" fmla="*/ 2442650 h 2513537"/>
                <a:gd name="connsiteX6" fmla="*/ 863902 w 1372739"/>
                <a:gd name="connsiteY6" fmla="*/ 2419440 h 2513537"/>
                <a:gd name="connsiteX7" fmla="*/ 828286 w 1372739"/>
                <a:gd name="connsiteY7" fmla="*/ 2442650 h 2513537"/>
                <a:gd name="connsiteX8" fmla="*/ 534478 w 1372739"/>
                <a:gd name="connsiteY8" fmla="*/ 2513537 h 2513537"/>
                <a:gd name="connsiteX9" fmla="*/ 8985 w 1372739"/>
                <a:gd name="connsiteY9" fmla="*/ 2098469 h 2513537"/>
                <a:gd name="connsiteX10" fmla="*/ 286828 w 1372739"/>
                <a:gd name="connsiteY10" fmla="*/ 1188101 h 2513537"/>
                <a:gd name="connsiteX0" fmla="*/ 286828 w 1372897"/>
                <a:gd name="connsiteY0" fmla="*/ 1188101 h 2513537"/>
                <a:gd name="connsiteX1" fmla="*/ 1247386 w 1372897"/>
                <a:gd name="connsiteY1" fmla="*/ 1688 h 2513537"/>
                <a:gd name="connsiteX2" fmla="*/ 1104421 w 1372897"/>
                <a:gd name="connsiteY2" fmla="*/ 1245251 h 2513537"/>
                <a:gd name="connsiteX3" fmla="*/ 1372739 w 1372897"/>
                <a:gd name="connsiteY3" fmla="*/ 2098469 h 2513537"/>
                <a:gd name="connsiteX4" fmla="*/ 1059971 w 1372897"/>
                <a:gd name="connsiteY4" fmla="*/ 2513537 h 2513537"/>
                <a:gd name="connsiteX5" fmla="*/ 885100 w 1372897"/>
                <a:gd name="connsiteY5" fmla="*/ 2442650 h 2513537"/>
                <a:gd name="connsiteX6" fmla="*/ 863902 w 1372897"/>
                <a:gd name="connsiteY6" fmla="*/ 2419440 h 2513537"/>
                <a:gd name="connsiteX7" fmla="*/ 828286 w 1372897"/>
                <a:gd name="connsiteY7" fmla="*/ 2442650 h 2513537"/>
                <a:gd name="connsiteX8" fmla="*/ 534478 w 1372897"/>
                <a:gd name="connsiteY8" fmla="*/ 2513537 h 2513537"/>
                <a:gd name="connsiteX9" fmla="*/ 8985 w 1372897"/>
                <a:gd name="connsiteY9" fmla="*/ 2098469 h 2513537"/>
                <a:gd name="connsiteX10" fmla="*/ 286828 w 1372897"/>
                <a:gd name="connsiteY10" fmla="*/ 1188101 h 2513537"/>
                <a:gd name="connsiteX0" fmla="*/ 286828 w 1372901"/>
                <a:gd name="connsiteY0" fmla="*/ 1188101 h 2513537"/>
                <a:gd name="connsiteX1" fmla="*/ 1247386 w 1372901"/>
                <a:gd name="connsiteY1" fmla="*/ 1688 h 2513537"/>
                <a:gd name="connsiteX2" fmla="*/ 1104421 w 1372901"/>
                <a:gd name="connsiteY2" fmla="*/ 1245251 h 2513537"/>
                <a:gd name="connsiteX3" fmla="*/ 1372739 w 1372901"/>
                <a:gd name="connsiteY3" fmla="*/ 2098469 h 2513537"/>
                <a:gd name="connsiteX4" fmla="*/ 1059971 w 1372901"/>
                <a:gd name="connsiteY4" fmla="*/ 2513537 h 2513537"/>
                <a:gd name="connsiteX5" fmla="*/ 885100 w 1372901"/>
                <a:gd name="connsiteY5" fmla="*/ 2442650 h 2513537"/>
                <a:gd name="connsiteX6" fmla="*/ 863902 w 1372901"/>
                <a:gd name="connsiteY6" fmla="*/ 2419440 h 2513537"/>
                <a:gd name="connsiteX7" fmla="*/ 828286 w 1372901"/>
                <a:gd name="connsiteY7" fmla="*/ 2442650 h 2513537"/>
                <a:gd name="connsiteX8" fmla="*/ 534478 w 1372901"/>
                <a:gd name="connsiteY8" fmla="*/ 2513537 h 2513537"/>
                <a:gd name="connsiteX9" fmla="*/ 8985 w 1372901"/>
                <a:gd name="connsiteY9" fmla="*/ 2098469 h 2513537"/>
                <a:gd name="connsiteX10" fmla="*/ 286828 w 1372901"/>
                <a:gd name="connsiteY10" fmla="*/ 1188101 h 2513537"/>
                <a:gd name="connsiteX0" fmla="*/ 286828 w 1372901"/>
                <a:gd name="connsiteY0" fmla="*/ 1188587 h 2514023"/>
                <a:gd name="connsiteX1" fmla="*/ 1247386 w 1372901"/>
                <a:gd name="connsiteY1" fmla="*/ 2174 h 2514023"/>
                <a:gd name="connsiteX2" fmla="*/ 1104421 w 1372901"/>
                <a:gd name="connsiteY2" fmla="*/ 1245737 h 2514023"/>
                <a:gd name="connsiteX3" fmla="*/ 1372739 w 1372901"/>
                <a:gd name="connsiteY3" fmla="*/ 2098955 h 2514023"/>
                <a:gd name="connsiteX4" fmla="*/ 1059971 w 1372901"/>
                <a:gd name="connsiteY4" fmla="*/ 2514023 h 2514023"/>
                <a:gd name="connsiteX5" fmla="*/ 885100 w 1372901"/>
                <a:gd name="connsiteY5" fmla="*/ 2443136 h 2514023"/>
                <a:gd name="connsiteX6" fmla="*/ 863902 w 1372901"/>
                <a:gd name="connsiteY6" fmla="*/ 2419926 h 2514023"/>
                <a:gd name="connsiteX7" fmla="*/ 828286 w 1372901"/>
                <a:gd name="connsiteY7" fmla="*/ 2443136 h 2514023"/>
                <a:gd name="connsiteX8" fmla="*/ 534478 w 1372901"/>
                <a:gd name="connsiteY8" fmla="*/ 2514023 h 2514023"/>
                <a:gd name="connsiteX9" fmla="*/ 8985 w 1372901"/>
                <a:gd name="connsiteY9" fmla="*/ 2098955 h 2514023"/>
                <a:gd name="connsiteX10" fmla="*/ 286828 w 1372901"/>
                <a:gd name="connsiteY10" fmla="*/ 1188587 h 2514023"/>
                <a:gd name="connsiteX0" fmla="*/ 286828 w 1374263"/>
                <a:gd name="connsiteY0" fmla="*/ 1186669 h 2512105"/>
                <a:gd name="connsiteX1" fmla="*/ 1247386 w 1374263"/>
                <a:gd name="connsiteY1" fmla="*/ 256 h 2512105"/>
                <a:gd name="connsiteX2" fmla="*/ 1180621 w 1374263"/>
                <a:gd name="connsiteY2" fmla="*/ 1288269 h 2512105"/>
                <a:gd name="connsiteX3" fmla="*/ 1372739 w 1374263"/>
                <a:gd name="connsiteY3" fmla="*/ 2097037 h 2512105"/>
                <a:gd name="connsiteX4" fmla="*/ 1059971 w 1374263"/>
                <a:gd name="connsiteY4" fmla="*/ 2512105 h 2512105"/>
                <a:gd name="connsiteX5" fmla="*/ 885100 w 1374263"/>
                <a:gd name="connsiteY5" fmla="*/ 2441218 h 2512105"/>
                <a:gd name="connsiteX6" fmla="*/ 863902 w 1374263"/>
                <a:gd name="connsiteY6" fmla="*/ 2418008 h 2512105"/>
                <a:gd name="connsiteX7" fmla="*/ 828286 w 1374263"/>
                <a:gd name="connsiteY7" fmla="*/ 2441218 h 2512105"/>
                <a:gd name="connsiteX8" fmla="*/ 534478 w 1374263"/>
                <a:gd name="connsiteY8" fmla="*/ 2512105 h 2512105"/>
                <a:gd name="connsiteX9" fmla="*/ 8985 w 1374263"/>
                <a:gd name="connsiteY9" fmla="*/ 2097037 h 2512105"/>
                <a:gd name="connsiteX10" fmla="*/ 286828 w 1374263"/>
                <a:gd name="connsiteY10" fmla="*/ 1186669 h 2512105"/>
                <a:gd name="connsiteX0" fmla="*/ 286828 w 1374173"/>
                <a:gd name="connsiteY0" fmla="*/ 1186669 h 2512105"/>
                <a:gd name="connsiteX1" fmla="*/ 1247386 w 1374173"/>
                <a:gd name="connsiteY1" fmla="*/ 256 h 2512105"/>
                <a:gd name="connsiteX2" fmla="*/ 1180621 w 1374173"/>
                <a:gd name="connsiteY2" fmla="*/ 1288269 h 2512105"/>
                <a:gd name="connsiteX3" fmla="*/ 1372739 w 1374173"/>
                <a:gd name="connsiteY3" fmla="*/ 2097037 h 2512105"/>
                <a:gd name="connsiteX4" fmla="*/ 1059971 w 1374173"/>
                <a:gd name="connsiteY4" fmla="*/ 2512105 h 2512105"/>
                <a:gd name="connsiteX5" fmla="*/ 885100 w 1374173"/>
                <a:gd name="connsiteY5" fmla="*/ 2441218 h 2512105"/>
                <a:gd name="connsiteX6" fmla="*/ 863902 w 1374173"/>
                <a:gd name="connsiteY6" fmla="*/ 2418008 h 2512105"/>
                <a:gd name="connsiteX7" fmla="*/ 828286 w 1374173"/>
                <a:gd name="connsiteY7" fmla="*/ 2441218 h 2512105"/>
                <a:gd name="connsiteX8" fmla="*/ 534478 w 1374173"/>
                <a:gd name="connsiteY8" fmla="*/ 2512105 h 2512105"/>
                <a:gd name="connsiteX9" fmla="*/ 8985 w 1374173"/>
                <a:gd name="connsiteY9" fmla="*/ 2097037 h 2512105"/>
                <a:gd name="connsiteX10" fmla="*/ 286828 w 1374173"/>
                <a:gd name="connsiteY10" fmla="*/ 1186669 h 2512105"/>
                <a:gd name="connsiteX0" fmla="*/ 286828 w 1375902"/>
                <a:gd name="connsiteY0" fmla="*/ 1186639 h 2512075"/>
                <a:gd name="connsiteX1" fmla="*/ 1247386 w 1375902"/>
                <a:gd name="connsiteY1" fmla="*/ 226 h 2512075"/>
                <a:gd name="connsiteX2" fmla="*/ 1225071 w 1375902"/>
                <a:gd name="connsiteY2" fmla="*/ 1281889 h 2512075"/>
                <a:gd name="connsiteX3" fmla="*/ 1372739 w 1375902"/>
                <a:gd name="connsiteY3" fmla="*/ 2097007 h 2512075"/>
                <a:gd name="connsiteX4" fmla="*/ 1059971 w 1375902"/>
                <a:gd name="connsiteY4" fmla="*/ 2512075 h 2512075"/>
                <a:gd name="connsiteX5" fmla="*/ 885100 w 1375902"/>
                <a:gd name="connsiteY5" fmla="*/ 2441188 h 2512075"/>
                <a:gd name="connsiteX6" fmla="*/ 863902 w 1375902"/>
                <a:gd name="connsiteY6" fmla="*/ 2417978 h 2512075"/>
                <a:gd name="connsiteX7" fmla="*/ 828286 w 1375902"/>
                <a:gd name="connsiteY7" fmla="*/ 2441188 h 2512075"/>
                <a:gd name="connsiteX8" fmla="*/ 534478 w 1375902"/>
                <a:gd name="connsiteY8" fmla="*/ 2512075 h 2512075"/>
                <a:gd name="connsiteX9" fmla="*/ 8985 w 1375902"/>
                <a:gd name="connsiteY9" fmla="*/ 2097007 h 2512075"/>
                <a:gd name="connsiteX10" fmla="*/ 286828 w 1375902"/>
                <a:gd name="connsiteY10" fmla="*/ 1186639 h 2512075"/>
                <a:gd name="connsiteX0" fmla="*/ 286828 w 1376402"/>
                <a:gd name="connsiteY0" fmla="*/ 1186639 h 2512075"/>
                <a:gd name="connsiteX1" fmla="*/ 1247386 w 1376402"/>
                <a:gd name="connsiteY1" fmla="*/ 226 h 2512075"/>
                <a:gd name="connsiteX2" fmla="*/ 1225071 w 1376402"/>
                <a:gd name="connsiteY2" fmla="*/ 1281889 h 2512075"/>
                <a:gd name="connsiteX3" fmla="*/ 1372739 w 1376402"/>
                <a:gd name="connsiteY3" fmla="*/ 2097007 h 2512075"/>
                <a:gd name="connsiteX4" fmla="*/ 1059971 w 1376402"/>
                <a:gd name="connsiteY4" fmla="*/ 2512075 h 2512075"/>
                <a:gd name="connsiteX5" fmla="*/ 885100 w 1376402"/>
                <a:gd name="connsiteY5" fmla="*/ 2441188 h 2512075"/>
                <a:gd name="connsiteX6" fmla="*/ 863902 w 1376402"/>
                <a:gd name="connsiteY6" fmla="*/ 2417978 h 2512075"/>
                <a:gd name="connsiteX7" fmla="*/ 828286 w 1376402"/>
                <a:gd name="connsiteY7" fmla="*/ 2441188 h 2512075"/>
                <a:gd name="connsiteX8" fmla="*/ 534478 w 1376402"/>
                <a:gd name="connsiteY8" fmla="*/ 2512075 h 2512075"/>
                <a:gd name="connsiteX9" fmla="*/ 8985 w 1376402"/>
                <a:gd name="connsiteY9" fmla="*/ 2097007 h 2512075"/>
                <a:gd name="connsiteX10" fmla="*/ 286828 w 1376402"/>
                <a:gd name="connsiteY10" fmla="*/ 1186639 h 2512075"/>
                <a:gd name="connsiteX0" fmla="*/ 286828 w 1373265"/>
                <a:gd name="connsiteY0" fmla="*/ 1186639 h 2512075"/>
                <a:gd name="connsiteX1" fmla="*/ 1247386 w 1373265"/>
                <a:gd name="connsiteY1" fmla="*/ 226 h 2512075"/>
                <a:gd name="connsiteX2" fmla="*/ 1225071 w 1373265"/>
                <a:gd name="connsiteY2" fmla="*/ 1281889 h 2512075"/>
                <a:gd name="connsiteX3" fmla="*/ 1372739 w 1373265"/>
                <a:gd name="connsiteY3" fmla="*/ 2097007 h 2512075"/>
                <a:gd name="connsiteX4" fmla="*/ 1059971 w 1373265"/>
                <a:gd name="connsiteY4" fmla="*/ 2512075 h 2512075"/>
                <a:gd name="connsiteX5" fmla="*/ 885100 w 1373265"/>
                <a:gd name="connsiteY5" fmla="*/ 2441188 h 2512075"/>
                <a:gd name="connsiteX6" fmla="*/ 863902 w 1373265"/>
                <a:gd name="connsiteY6" fmla="*/ 2417978 h 2512075"/>
                <a:gd name="connsiteX7" fmla="*/ 828286 w 1373265"/>
                <a:gd name="connsiteY7" fmla="*/ 2441188 h 2512075"/>
                <a:gd name="connsiteX8" fmla="*/ 534478 w 1373265"/>
                <a:gd name="connsiteY8" fmla="*/ 2512075 h 2512075"/>
                <a:gd name="connsiteX9" fmla="*/ 8985 w 1373265"/>
                <a:gd name="connsiteY9" fmla="*/ 2097007 h 2512075"/>
                <a:gd name="connsiteX10" fmla="*/ 286828 w 1373265"/>
                <a:gd name="connsiteY10" fmla="*/ 1186639 h 2512075"/>
                <a:gd name="connsiteX0" fmla="*/ 286839 w 1373276"/>
                <a:gd name="connsiteY0" fmla="*/ 1313607 h 2639043"/>
                <a:gd name="connsiteX1" fmla="*/ 1310897 w 1373276"/>
                <a:gd name="connsiteY1" fmla="*/ 194 h 2639043"/>
                <a:gd name="connsiteX2" fmla="*/ 1225082 w 1373276"/>
                <a:gd name="connsiteY2" fmla="*/ 1408857 h 2639043"/>
                <a:gd name="connsiteX3" fmla="*/ 1372750 w 1373276"/>
                <a:gd name="connsiteY3" fmla="*/ 2223975 h 2639043"/>
                <a:gd name="connsiteX4" fmla="*/ 1059982 w 1373276"/>
                <a:gd name="connsiteY4" fmla="*/ 2639043 h 2639043"/>
                <a:gd name="connsiteX5" fmla="*/ 885111 w 1373276"/>
                <a:gd name="connsiteY5" fmla="*/ 2568156 h 2639043"/>
                <a:gd name="connsiteX6" fmla="*/ 863913 w 1373276"/>
                <a:gd name="connsiteY6" fmla="*/ 2544946 h 2639043"/>
                <a:gd name="connsiteX7" fmla="*/ 828297 w 1373276"/>
                <a:gd name="connsiteY7" fmla="*/ 2568156 h 2639043"/>
                <a:gd name="connsiteX8" fmla="*/ 534489 w 1373276"/>
                <a:gd name="connsiteY8" fmla="*/ 2639043 h 2639043"/>
                <a:gd name="connsiteX9" fmla="*/ 8996 w 1373276"/>
                <a:gd name="connsiteY9" fmla="*/ 2223975 h 2639043"/>
                <a:gd name="connsiteX10" fmla="*/ 286839 w 1373276"/>
                <a:gd name="connsiteY10" fmla="*/ 1313607 h 2639043"/>
                <a:gd name="connsiteX0" fmla="*/ 270129 w 1375616"/>
                <a:gd name="connsiteY0" fmla="*/ 1300965 h 2639101"/>
                <a:gd name="connsiteX1" fmla="*/ 1313237 w 1375616"/>
                <a:gd name="connsiteY1" fmla="*/ 252 h 2639101"/>
                <a:gd name="connsiteX2" fmla="*/ 1227422 w 1375616"/>
                <a:gd name="connsiteY2" fmla="*/ 1408915 h 2639101"/>
                <a:gd name="connsiteX3" fmla="*/ 1375090 w 1375616"/>
                <a:gd name="connsiteY3" fmla="*/ 2224033 h 2639101"/>
                <a:gd name="connsiteX4" fmla="*/ 1062322 w 1375616"/>
                <a:gd name="connsiteY4" fmla="*/ 2639101 h 2639101"/>
                <a:gd name="connsiteX5" fmla="*/ 887451 w 1375616"/>
                <a:gd name="connsiteY5" fmla="*/ 2568214 h 2639101"/>
                <a:gd name="connsiteX6" fmla="*/ 866253 w 1375616"/>
                <a:gd name="connsiteY6" fmla="*/ 2545004 h 2639101"/>
                <a:gd name="connsiteX7" fmla="*/ 830637 w 1375616"/>
                <a:gd name="connsiteY7" fmla="*/ 2568214 h 2639101"/>
                <a:gd name="connsiteX8" fmla="*/ 536829 w 1375616"/>
                <a:gd name="connsiteY8" fmla="*/ 2639101 h 2639101"/>
                <a:gd name="connsiteX9" fmla="*/ 11336 w 1375616"/>
                <a:gd name="connsiteY9" fmla="*/ 2224033 h 2639101"/>
                <a:gd name="connsiteX10" fmla="*/ 270129 w 1375616"/>
                <a:gd name="connsiteY10" fmla="*/ 1300965 h 2639101"/>
                <a:gd name="connsiteX0" fmla="*/ 271106 w 1376593"/>
                <a:gd name="connsiteY0" fmla="*/ 1300983 h 2639119"/>
                <a:gd name="connsiteX1" fmla="*/ 1314214 w 1376593"/>
                <a:gd name="connsiteY1" fmla="*/ 270 h 2639119"/>
                <a:gd name="connsiteX2" fmla="*/ 1228399 w 1376593"/>
                <a:gd name="connsiteY2" fmla="*/ 1408933 h 2639119"/>
                <a:gd name="connsiteX3" fmla="*/ 1376067 w 1376593"/>
                <a:gd name="connsiteY3" fmla="*/ 2224051 h 2639119"/>
                <a:gd name="connsiteX4" fmla="*/ 1063299 w 1376593"/>
                <a:gd name="connsiteY4" fmla="*/ 2639119 h 2639119"/>
                <a:gd name="connsiteX5" fmla="*/ 888428 w 1376593"/>
                <a:gd name="connsiteY5" fmla="*/ 2568232 h 2639119"/>
                <a:gd name="connsiteX6" fmla="*/ 867230 w 1376593"/>
                <a:gd name="connsiteY6" fmla="*/ 2545022 h 2639119"/>
                <a:gd name="connsiteX7" fmla="*/ 831614 w 1376593"/>
                <a:gd name="connsiteY7" fmla="*/ 2568232 h 2639119"/>
                <a:gd name="connsiteX8" fmla="*/ 537806 w 1376593"/>
                <a:gd name="connsiteY8" fmla="*/ 2639119 h 2639119"/>
                <a:gd name="connsiteX9" fmla="*/ 12313 w 1376593"/>
                <a:gd name="connsiteY9" fmla="*/ 2224051 h 2639119"/>
                <a:gd name="connsiteX10" fmla="*/ 271106 w 1376593"/>
                <a:gd name="connsiteY10" fmla="*/ 1300983 h 263911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</a:cxnLst>
              <a:rect l="l" t="t" r="r" b="b"/>
              <a:pathLst>
                <a:path w="1376593" h="2639119">
                  <a:moveTo>
                    <a:pt x="271106" y="1300983"/>
                  </a:moveTo>
                  <a:cubicBezTo>
                    <a:pt x="500789" y="866853"/>
                    <a:pt x="1154665" y="-17722"/>
                    <a:pt x="1314214" y="270"/>
                  </a:cubicBezTo>
                  <a:cubicBezTo>
                    <a:pt x="1473763" y="18262"/>
                    <a:pt x="1218090" y="1038303"/>
                    <a:pt x="1228399" y="1408933"/>
                  </a:cubicBezTo>
                  <a:cubicBezTo>
                    <a:pt x="1238708" y="1779563"/>
                    <a:pt x="1365484" y="1999970"/>
                    <a:pt x="1376067" y="2224051"/>
                  </a:cubicBezTo>
                  <a:cubicBezTo>
                    <a:pt x="1386650" y="2448132"/>
                    <a:pt x="1236036" y="2639119"/>
                    <a:pt x="1063299" y="2639119"/>
                  </a:cubicBezTo>
                  <a:cubicBezTo>
                    <a:pt x="998523" y="2639119"/>
                    <a:pt x="938346" y="2612987"/>
                    <a:pt x="888428" y="2568232"/>
                  </a:cubicBezTo>
                  <a:lnTo>
                    <a:pt x="867230" y="2545022"/>
                  </a:lnTo>
                  <a:lnTo>
                    <a:pt x="831614" y="2568232"/>
                  </a:lnTo>
                  <a:cubicBezTo>
                    <a:pt x="747745" y="2612987"/>
                    <a:pt x="646639" y="2639119"/>
                    <a:pt x="537806" y="2639119"/>
                  </a:cubicBezTo>
                  <a:cubicBezTo>
                    <a:pt x="247584" y="2639119"/>
                    <a:pt x="56763" y="2447074"/>
                    <a:pt x="12313" y="2224051"/>
                  </a:cubicBezTo>
                  <a:cubicBezTo>
                    <a:pt x="-32137" y="2001028"/>
                    <a:pt x="41423" y="1735113"/>
                    <a:pt x="271106" y="1300983"/>
                  </a:cubicBezTo>
                  <a:close/>
                </a:path>
              </a:pathLst>
            </a:custGeom>
            <a:solidFill>
              <a:srgbClr val="DEEBF7">
                <a:alpha val="20000"/>
              </a:srgbClr>
            </a:solidFill>
            <a:ln w="12700" cap="flat" cmpd="sng" algn="ctr">
              <a:solidFill>
                <a:srgbClr val="00B0F0">
                  <a:alpha val="20000"/>
                </a:srgbClr>
              </a:solidFill>
              <a:prstDash val="solid"/>
              <a:miter lim="800000"/>
            </a:ln>
            <a:effectLst/>
          </p:spPr>
          <p:txBody>
            <a:bodyPr wrap="square" rtlCol="0" anchor="ctr">
              <a:noAutofit/>
            </a:bodyPr>
            <a:lstStyle/>
            <a:p>
              <a:pPr marL="0" marR="0" lvl="0" indent="0" algn="ctr" defTabSz="4572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sp>
          <p:nvSpPr>
            <p:cNvPr id="68" name="フリーフォーム: 図形 67">
              <a:extLst>
                <a:ext uri="{FF2B5EF4-FFF2-40B4-BE49-F238E27FC236}">
                  <a16:creationId xmlns:a16="http://schemas.microsoft.com/office/drawing/2014/main" id="{E1229D91-72B9-4C8F-9D59-75EA29B85128}"/>
                </a:ext>
              </a:extLst>
            </p:cNvPr>
            <p:cNvSpPr/>
            <p:nvPr/>
          </p:nvSpPr>
          <p:spPr>
            <a:xfrm rot="18000000" flipH="1">
              <a:off x="5527516" y="3574526"/>
              <a:ext cx="714504" cy="983620"/>
            </a:xfrm>
            <a:custGeom>
              <a:avLst/>
              <a:gdLst>
                <a:gd name="connsiteX0" fmla="*/ 525493 w 1363754"/>
                <a:gd name="connsiteY0" fmla="*/ 0 h 830136"/>
                <a:gd name="connsiteX1" fmla="*/ 819301 w 1363754"/>
                <a:gd name="connsiteY1" fmla="*/ 70887 h 830136"/>
                <a:gd name="connsiteX2" fmla="*/ 854917 w 1363754"/>
                <a:gd name="connsiteY2" fmla="*/ 94098 h 830136"/>
                <a:gd name="connsiteX3" fmla="*/ 876115 w 1363754"/>
                <a:gd name="connsiteY3" fmla="*/ 70887 h 830136"/>
                <a:gd name="connsiteX4" fmla="*/ 1050986 w 1363754"/>
                <a:gd name="connsiteY4" fmla="*/ 0 h 830136"/>
                <a:gd name="connsiteX5" fmla="*/ 1363754 w 1363754"/>
                <a:gd name="connsiteY5" fmla="*/ 415068 h 830136"/>
                <a:gd name="connsiteX6" fmla="*/ 1050986 w 1363754"/>
                <a:gd name="connsiteY6" fmla="*/ 830136 h 830136"/>
                <a:gd name="connsiteX7" fmla="*/ 876115 w 1363754"/>
                <a:gd name="connsiteY7" fmla="*/ 759249 h 830136"/>
                <a:gd name="connsiteX8" fmla="*/ 854917 w 1363754"/>
                <a:gd name="connsiteY8" fmla="*/ 736039 h 830136"/>
                <a:gd name="connsiteX9" fmla="*/ 819301 w 1363754"/>
                <a:gd name="connsiteY9" fmla="*/ 759249 h 830136"/>
                <a:gd name="connsiteX10" fmla="*/ 525493 w 1363754"/>
                <a:gd name="connsiteY10" fmla="*/ 830136 h 830136"/>
                <a:gd name="connsiteX11" fmla="*/ 0 w 1363754"/>
                <a:gd name="connsiteY11" fmla="*/ 415068 h 830136"/>
                <a:gd name="connsiteX12" fmla="*/ 525493 w 1363754"/>
                <a:gd name="connsiteY12" fmla="*/ 0 h 830136"/>
                <a:gd name="connsiteX0" fmla="*/ 525493 w 1363754"/>
                <a:gd name="connsiteY0" fmla="*/ 0 h 830136"/>
                <a:gd name="connsiteX1" fmla="*/ 819301 w 1363754"/>
                <a:gd name="connsiteY1" fmla="*/ 70887 h 830136"/>
                <a:gd name="connsiteX2" fmla="*/ 854917 w 1363754"/>
                <a:gd name="connsiteY2" fmla="*/ 94098 h 830136"/>
                <a:gd name="connsiteX3" fmla="*/ 1050986 w 1363754"/>
                <a:gd name="connsiteY3" fmla="*/ 0 h 830136"/>
                <a:gd name="connsiteX4" fmla="*/ 1363754 w 1363754"/>
                <a:gd name="connsiteY4" fmla="*/ 415068 h 830136"/>
                <a:gd name="connsiteX5" fmla="*/ 1050986 w 1363754"/>
                <a:gd name="connsiteY5" fmla="*/ 830136 h 830136"/>
                <a:gd name="connsiteX6" fmla="*/ 876115 w 1363754"/>
                <a:gd name="connsiteY6" fmla="*/ 759249 h 830136"/>
                <a:gd name="connsiteX7" fmla="*/ 854917 w 1363754"/>
                <a:gd name="connsiteY7" fmla="*/ 736039 h 830136"/>
                <a:gd name="connsiteX8" fmla="*/ 819301 w 1363754"/>
                <a:gd name="connsiteY8" fmla="*/ 759249 h 830136"/>
                <a:gd name="connsiteX9" fmla="*/ 525493 w 1363754"/>
                <a:gd name="connsiteY9" fmla="*/ 830136 h 830136"/>
                <a:gd name="connsiteX10" fmla="*/ 0 w 1363754"/>
                <a:gd name="connsiteY10" fmla="*/ 415068 h 830136"/>
                <a:gd name="connsiteX11" fmla="*/ 525493 w 1363754"/>
                <a:gd name="connsiteY11" fmla="*/ 0 h 830136"/>
                <a:gd name="connsiteX0" fmla="*/ 525493 w 1363754"/>
                <a:gd name="connsiteY0" fmla="*/ 0 h 830136"/>
                <a:gd name="connsiteX1" fmla="*/ 819301 w 1363754"/>
                <a:gd name="connsiteY1" fmla="*/ 70887 h 830136"/>
                <a:gd name="connsiteX2" fmla="*/ 1050986 w 1363754"/>
                <a:gd name="connsiteY2" fmla="*/ 0 h 830136"/>
                <a:gd name="connsiteX3" fmla="*/ 1363754 w 1363754"/>
                <a:gd name="connsiteY3" fmla="*/ 415068 h 830136"/>
                <a:gd name="connsiteX4" fmla="*/ 1050986 w 1363754"/>
                <a:gd name="connsiteY4" fmla="*/ 830136 h 830136"/>
                <a:gd name="connsiteX5" fmla="*/ 876115 w 1363754"/>
                <a:gd name="connsiteY5" fmla="*/ 759249 h 830136"/>
                <a:gd name="connsiteX6" fmla="*/ 854917 w 1363754"/>
                <a:gd name="connsiteY6" fmla="*/ 736039 h 830136"/>
                <a:gd name="connsiteX7" fmla="*/ 819301 w 1363754"/>
                <a:gd name="connsiteY7" fmla="*/ 759249 h 830136"/>
                <a:gd name="connsiteX8" fmla="*/ 525493 w 1363754"/>
                <a:gd name="connsiteY8" fmla="*/ 830136 h 830136"/>
                <a:gd name="connsiteX9" fmla="*/ 0 w 1363754"/>
                <a:gd name="connsiteY9" fmla="*/ 415068 h 830136"/>
                <a:gd name="connsiteX10" fmla="*/ 525493 w 1363754"/>
                <a:gd name="connsiteY10" fmla="*/ 0 h 830136"/>
                <a:gd name="connsiteX0" fmla="*/ 525493 w 1363754"/>
                <a:gd name="connsiteY0" fmla="*/ 1682568 h 2512704"/>
                <a:gd name="connsiteX1" fmla="*/ 1238401 w 1363754"/>
                <a:gd name="connsiteY1" fmla="*/ 855 h 2512704"/>
                <a:gd name="connsiteX2" fmla="*/ 1050986 w 1363754"/>
                <a:gd name="connsiteY2" fmla="*/ 1682568 h 2512704"/>
                <a:gd name="connsiteX3" fmla="*/ 1363754 w 1363754"/>
                <a:gd name="connsiteY3" fmla="*/ 2097636 h 2512704"/>
                <a:gd name="connsiteX4" fmla="*/ 1050986 w 1363754"/>
                <a:gd name="connsiteY4" fmla="*/ 2512704 h 2512704"/>
                <a:gd name="connsiteX5" fmla="*/ 876115 w 1363754"/>
                <a:gd name="connsiteY5" fmla="*/ 2441817 h 2512704"/>
                <a:gd name="connsiteX6" fmla="*/ 854917 w 1363754"/>
                <a:gd name="connsiteY6" fmla="*/ 2418607 h 2512704"/>
                <a:gd name="connsiteX7" fmla="*/ 819301 w 1363754"/>
                <a:gd name="connsiteY7" fmla="*/ 2441817 h 2512704"/>
                <a:gd name="connsiteX8" fmla="*/ 525493 w 1363754"/>
                <a:gd name="connsiteY8" fmla="*/ 2512704 h 2512704"/>
                <a:gd name="connsiteX9" fmla="*/ 0 w 1363754"/>
                <a:gd name="connsiteY9" fmla="*/ 2097636 h 2512704"/>
                <a:gd name="connsiteX10" fmla="*/ 525493 w 1363754"/>
                <a:gd name="connsiteY10" fmla="*/ 1682568 h 2512704"/>
                <a:gd name="connsiteX0" fmla="*/ 376672 w 1367333"/>
                <a:gd name="connsiteY0" fmla="*/ 1244702 h 2512988"/>
                <a:gd name="connsiteX1" fmla="*/ 1241980 w 1367333"/>
                <a:gd name="connsiteY1" fmla="*/ 1139 h 2512988"/>
                <a:gd name="connsiteX2" fmla="*/ 1054565 w 1367333"/>
                <a:gd name="connsiteY2" fmla="*/ 1682852 h 2512988"/>
                <a:gd name="connsiteX3" fmla="*/ 1367333 w 1367333"/>
                <a:gd name="connsiteY3" fmla="*/ 2097920 h 2512988"/>
                <a:gd name="connsiteX4" fmla="*/ 1054565 w 1367333"/>
                <a:gd name="connsiteY4" fmla="*/ 2512988 h 2512988"/>
                <a:gd name="connsiteX5" fmla="*/ 879694 w 1367333"/>
                <a:gd name="connsiteY5" fmla="*/ 2442101 h 2512988"/>
                <a:gd name="connsiteX6" fmla="*/ 858496 w 1367333"/>
                <a:gd name="connsiteY6" fmla="*/ 2418891 h 2512988"/>
                <a:gd name="connsiteX7" fmla="*/ 822880 w 1367333"/>
                <a:gd name="connsiteY7" fmla="*/ 2442101 h 2512988"/>
                <a:gd name="connsiteX8" fmla="*/ 529072 w 1367333"/>
                <a:gd name="connsiteY8" fmla="*/ 2512988 h 2512988"/>
                <a:gd name="connsiteX9" fmla="*/ 3579 w 1367333"/>
                <a:gd name="connsiteY9" fmla="*/ 2097920 h 2512988"/>
                <a:gd name="connsiteX10" fmla="*/ 376672 w 1367333"/>
                <a:gd name="connsiteY10" fmla="*/ 1244702 h 2512988"/>
                <a:gd name="connsiteX0" fmla="*/ 375471 w 1366132"/>
                <a:gd name="connsiteY0" fmla="*/ 1245149 h 2513435"/>
                <a:gd name="connsiteX1" fmla="*/ 1240779 w 1366132"/>
                <a:gd name="connsiteY1" fmla="*/ 1586 h 2513435"/>
                <a:gd name="connsiteX2" fmla="*/ 1053364 w 1366132"/>
                <a:gd name="connsiteY2" fmla="*/ 1683299 h 2513435"/>
                <a:gd name="connsiteX3" fmla="*/ 1366132 w 1366132"/>
                <a:gd name="connsiteY3" fmla="*/ 2098367 h 2513435"/>
                <a:gd name="connsiteX4" fmla="*/ 1053364 w 1366132"/>
                <a:gd name="connsiteY4" fmla="*/ 2513435 h 2513435"/>
                <a:gd name="connsiteX5" fmla="*/ 878493 w 1366132"/>
                <a:gd name="connsiteY5" fmla="*/ 2442548 h 2513435"/>
                <a:gd name="connsiteX6" fmla="*/ 857295 w 1366132"/>
                <a:gd name="connsiteY6" fmla="*/ 2419338 h 2513435"/>
                <a:gd name="connsiteX7" fmla="*/ 821679 w 1366132"/>
                <a:gd name="connsiteY7" fmla="*/ 2442548 h 2513435"/>
                <a:gd name="connsiteX8" fmla="*/ 527871 w 1366132"/>
                <a:gd name="connsiteY8" fmla="*/ 2513435 h 2513435"/>
                <a:gd name="connsiteX9" fmla="*/ 2378 w 1366132"/>
                <a:gd name="connsiteY9" fmla="*/ 2098367 h 2513435"/>
                <a:gd name="connsiteX10" fmla="*/ 375471 w 1366132"/>
                <a:gd name="connsiteY10" fmla="*/ 1245149 h 2513435"/>
                <a:gd name="connsiteX0" fmla="*/ 286828 w 1372739"/>
                <a:gd name="connsiteY0" fmla="*/ 1188101 h 2513537"/>
                <a:gd name="connsiteX1" fmla="*/ 1247386 w 1372739"/>
                <a:gd name="connsiteY1" fmla="*/ 1688 h 2513537"/>
                <a:gd name="connsiteX2" fmla="*/ 1059971 w 1372739"/>
                <a:gd name="connsiteY2" fmla="*/ 1683401 h 2513537"/>
                <a:gd name="connsiteX3" fmla="*/ 1372739 w 1372739"/>
                <a:gd name="connsiteY3" fmla="*/ 2098469 h 2513537"/>
                <a:gd name="connsiteX4" fmla="*/ 1059971 w 1372739"/>
                <a:gd name="connsiteY4" fmla="*/ 2513537 h 2513537"/>
                <a:gd name="connsiteX5" fmla="*/ 885100 w 1372739"/>
                <a:gd name="connsiteY5" fmla="*/ 2442650 h 2513537"/>
                <a:gd name="connsiteX6" fmla="*/ 863902 w 1372739"/>
                <a:gd name="connsiteY6" fmla="*/ 2419440 h 2513537"/>
                <a:gd name="connsiteX7" fmla="*/ 828286 w 1372739"/>
                <a:gd name="connsiteY7" fmla="*/ 2442650 h 2513537"/>
                <a:gd name="connsiteX8" fmla="*/ 534478 w 1372739"/>
                <a:gd name="connsiteY8" fmla="*/ 2513537 h 2513537"/>
                <a:gd name="connsiteX9" fmla="*/ 8985 w 1372739"/>
                <a:gd name="connsiteY9" fmla="*/ 2098469 h 2513537"/>
                <a:gd name="connsiteX10" fmla="*/ 286828 w 1372739"/>
                <a:gd name="connsiteY10" fmla="*/ 1188101 h 2513537"/>
                <a:gd name="connsiteX0" fmla="*/ 286828 w 1372897"/>
                <a:gd name="connsiteY0" fmla="*/ 1188101 h 2513537"/>
                <a:gd name="connsiteX1" fmla="*/ 1247386 w 1372897"/>
                <a:gd name="connsiteY1" fmla="*/ 1688 h 2513537"/>
                <a:gd name="connsiteX2" fmla="*/ 1104421 w 1372897"/>
                <a:gd name="connsiteY2" fmla="*/ 1245251 h 2513537"/>
                <a:gd name="connsiteX3" fmla="*/ 1372739 w 1372897"/>
                <a:gd name="connsiteY3" fmla="*/ 2098469 h 2513537"/>
                <a:gd name="connsiteX4" fmla="*/ 1059971 w 1372897"/>
                <a:gd name="connsiteY4" fmla="*/ 2513537 h 2513537"/>
                <a:gd name="connsiteX5" fmla="*/ 885100 w 1372897"/>
                <a:gd name="connsiteY5" fmla="*/ 2442650 h 2513537"/>
                <a:gd name="connsiteX6" fmla="*/ 863902 w 1372897"/>
                <a:gd name="connsiteY6" fmla="*/ 2419440 h 2513537"/>
                <a:gd name="connsiteX7" fmla="*/ 828286 w 1372897"/>
                <a:gd name="connsiteY7" fmla="*/ 2442650 h 2513537"/>
                <a:gd name="connsiteX8" fmla="*/ 534478 w 1372897"/>
                <a:gd name="connsiteY8" fmla="*/ 2513537 h 2513537"/>
                <a:gd name="connsiteX9" fmla="*/ 8985 w 1372897"/>
                <a:gd name="connsiteY9" fmla="*/ 2098469 h 2513537"/>
                <a:gd name="connsiteX10" fmla="*/ 286828 w 1372897"/>
                <a:gd name="connsiteY10" fmla="*/ 1188101 h 2513537"/>
                <a:gd name="connsiteX0" fmla="*/ 286828 w 1372901"/>
                <a:gd name="connsiteY0" fmla="*/ 1188101 h 2513537"/>
                <a:gd name="connsiteX1" fmla="*/ 1247386 w 1372901"/>
                <a:gd name="connsiteY1" fmla="*/ 1688 h 2513537"/>
                <a:gd name="connsiteX2" fmla="*/ 1104421 w 1372901"/>
                <a:gd name="connsiteY2" fmla="*/ 1245251 h 2513537"/>
                <a:gd name="connsiteX3" fmla="*/ 1372739 w 1372901"/>
                <a:gd name="connsiteY3" fmla="*/ 2098469 h 2513537"/>
                <a:gd name="connsiteX4" fmla="*/ 1059971 w 1372901"/>
                <a:gd name="connsiteY4" fmla="*/ 2513537 h 2513537"/>
                <a:gd name="connsiteX5" fmla="*/ 885100 w 1372901"/>
                <a:gd name="connsiteY5" fmla="*/ 2442650 h 2513537"/>
                <a:gd name="connsiteX6" fmla="*/ 863902 w 1372901"/>
                <a:gd name="connsiteY6" fmla="*/ 2419440 h 2513537"/>
                <a:gd name="connsiteX7" fmla="*/ 828286 w 1372901"/>
                <a:gd name="connsiteY7" fmla="*/ 2442650 h 2513537"/>
                <a:gd name="connsiteX8" fmla="*/ 534478 w 1372901"/>
                <a:gd name="connsiteY8" fmla="*/ 2513537 h 2513537"/>
                <a:gd name="connsiteX9" fmla="*/ 8985 w 1372901"/>
                <a:gd name="connsiteY9" fmla="*/ 2098469 h 2513537"/>
                <a:gd name="connsiteX10" fmla="*/ 286828 w 1372901"/>
                <a:gd name="connsiteY10" fmla="*/ 1188101 h 2513537"/>
                <a:gd name="connsiteX0" fmla="*/ 286828 w 1372901"/>
                <a:gd name="connsiteY0" fmla="*/ 1188587 h 2514023"/>
                <a:gd name="connsiteX1" fmla="*/ 1247386 w 1372901"/>
                <a:gd name="connsiteY1" fmla="*/ 2174 h 2514023"/>
                <a:gd name="connsiteX2" fmla="*/ 1104421 w 1372901"/>
                <a:gd name="connsiteY2" fmla="*/ 1245737 h 2514023"/>
                <a:gd name="connsiteX3" fmla="*/ 1372739 w 1372901"/>
                <a:gd name="connsiteY3" fmla="*/ 2098955 h 2514023"/>
                <a:gd name="connsiteX4" fmla="*/ 1059971 w 1372901"/>
                <a:gd name="connsiteY4" fmla="*/ 2514023 h 2514023"/>
                <a:gd name="connsiteX5" fmla="*/ 885100 w 1372901"/>
                <a:gd name="connsiteY5" fmla="*/ 2443136 h 2514023"/>
                <a:gd name="connsiteX6" fmla="*/ 863902 w 1372901"/>
                <a:gd name="connsiteY6" fmla="*/ 2419926 h 2514023"/>
                <a:gd name="connsiteX7" fmla="*/ 828286 w 1372901"/>
                <a:gd name="connsiteY7" fmla="*/ 2443136 h 2514023"/>
                <a:gd name="connsiteX8" fmla="*/ 534478 w 1372901"/>
                <a:gd name="connsiteY8" fmla="*/ 2514023 h 2514023"/>
                <a:gd name="connsiteX9" fmla="*/ 8985 w 1372901"/>
                <a:gd name="connsiteY9" fmla="*/ 2098955 h 2514023"/>
                <a:gd name="connsiteX10" fmla="*/ 286828 w 1372901"/>
                <a:gd name="connsiteY10" fmla="*/ 1188587 h 2514023"/>
                <a:gd name="connsiteX0" fmla="*/ 286828 w 1374263"/>
                <a:gd name="connsiteY0" fmla="*/ 1186669 h 2512105"/>
                <a:gd name="connsiteX1" fmla="*/ 1247386 w 1374263"/>
                <a:gd name="connsiteY1" fmla="*/ 256 h 2512105"/>
                <a:gd name="connsiteX2" fmla="*/ 1180621 w 1374263"/>
                <a:gd name="connsiteY2" fmla="*/ 1288269 h 2512105"/>
                <a:gd name="connsiteX3" fmla="*/ 1372739 w 1374263"/>
                <a:gd name="connsiteY3" fmla="*/ 2097037 h 2512105"/>
                <a:gd name="connsiteX4" fmla="*/ 1059971 w 1374263"/>
                <a:gd name="connsiteY4" fmla="*/ 2512105 h 2512105"/>
                <a:gd name="connsiteX5" fmla="*/ 885100 w 1374263"/>
                <a:gd name="connsiteY5" fmla="*/ 2441218 h 2512105"/>
                <a:gd name="connsiteX6" fmla="*/ 863902 w 1374263"/>
                <a:gd name="connsiteY6" fmla="*/ 2418008 h 2512105"/>
                <a:gd name="connsiteX7" fmla="*/ 828286 w 1374263"/>
                <a:gd name="connsiteY7" fmla="*/ 2441218 h 2512105"/>
                <a:gd name="connsiteX8" fmla="*/ 534478 w 1374263"/>
                <a:gd name="connsiteY8" fmla="*/ 2512105 h 2512105"/>
                <a:gd name="connsiteX9" fmla="*/ 8985 w 1374263"/>
                <a:gd name="connsiteY9" fmla="*/ 2097037 h 2512105"/>
                <a:gd name="connsiteX10" fmla="*/ 286828 w 1374263"/>
                <a:gd name="connsiteY10" fmla="*/ 1186669 h 2512105"/>
                <a:gd name="connsiteX0" fmla="*/ 286828 w 1374173"/>
                <a:gd name="connsiteY0" fmla="*/ 1186669 h 2512105"/>
                <a:gd name="connsiteX1" fmla="*/ 1247386 w 1374173"/>
                <a:gd name="connsiteY1" fmla="*/ 256 h 2512105"/>
                <a:gd name="connsiteX2" fmla="*/ 1180621 w 1374173"/>
                <a:gd name="connsiteY2" fmla="*/ 1288269 h 2512105"/>
                <a:gd name="connsiteX3" fmla="*/ 1372739 w 1374173"/>
                <a:gd name="connsiteY3" fmla="*/ 2097037 h 2512105"/>
                <a:gd name="connsiteX4" fmla="*/ 1059971 w 1374173"/>
                <a:gd name="connsiteY4" fmla="*/ 2512105 h 2512105"/>
                <a:gd name="connsiteX5" fmla="*/ 885100 w 1374173"/>
                <a:gd name="connsiteY5" fmla="*/ 2441218 h 2512105"/>
                <a:gd name="connsiteX6" fmla="*/ 863902 w 1374173"/>
                <a:gd name="connsiteY6" fmla="*/ 2418008 h 2512105"/>
                <a:gd name="connsiteX7" fmla="*/ 828286 w 1374173"/>
                <a:gd name="connsiteY7" fmla="*/ 2441218 h 2512105"/>
                <a:gd name="connsiteX8" fmla="*/ 534478 w 1374173"/>
                <a:gd name="connsiteY8" fmla="*/ 2512105 h 2512105"/>
                <a:gd name="connsiteX9" fmla="*/ 8985 w 1374173"/>
                <a:gd name="connsiteY9" fmla="*/ 2097037 h 2512105"/>
                <a:gd name="connsiteX10" fmla="*/ 286828 w 1374173"/>
                <a:gd name="connsiteY10" fmla="*/ 1186669 h 2512105"/>
                <a:gd name="connsiteX0" fmla="*/ 286828 w 1375902"/>
                <a:gd name="connsiteY0" fmla="*/ 1186639 h 2512075"/>
                <a:gd name="connsiteX1" fmla="*/ 1247386 w 1375902"/>
                <a:gd name="connsiteY1" fmla="*/ 226 h 2512075"/>
                <a:gd name="connsiteX2" fmla="*/ 1225071 w 1375902"/>
                <a:gd name="connsiteY2" fmla="*/ 1281889 h 2512075"/>
                <a:gd name="connsiteX3" fmla="*/ 1372739 w 1375902"/>
                <a:gd name="connsiteY3" fmla="*/ 2097007 h 2512075"/>
                <a:gd name="connsiteX4" fmla="*/ 1059971 w 1375902"/>
                <a:gd name="connsiteY4" fmla="*/ 2512075 h 2512075"/>
                <a:gd name="connsiteX5" fmla="*/ 885100 w 1375902"/>
                <a:gd name="connsiteY5" fmla="*/ 2441188 h 2512075"/>
                <a:gd name="connsiteX6" fmla="*/ 863902 w 1375902"/>
                <a:gd name="connsiteY6" fmla="*/ 2417978 h 2512075"/>
                <a:gd name="connsiteX7" fmla="*/ 828286 w 1375902"/>
                <a:gd name="connsiteY7" fmla="*/ 2441188 h 2512075"/>
                <a:gd name="connsiteX8" fmla="*/ 534478 w 1375902"/>
                <a:gd name="connsiteY8" fmla="*/ 2512075 h 2512075"/>
                <a:gd name="connsiteX9" fmla="*/ 8985 w 1375902"/>
                <a:gd name="connsiteY9" fmla="*/ 2097007 h 2512075"/>
                <a:gd name="connsiteX10" fmla="*/ 286828 w 1375902"/>
                <a:gd name="connsiteY10" fmla="*/ 1186639 h 2512075"/>
                <a:gd name="connsiteX0" fmla="*/ 286828 w 1376402"/>
                <a:gd name="connsiteY0" fmla="*/ 1186639 h 2512075"/>
                <a:gd name="connsiteX1" fmla="*/ 1247386 w 1376402"/>
                <a:gd name="connsiteY1" fmla="*/ 226 h 2512075"/>
                <a:gd name="connsiteX2" fmla="*/ 1225071 w 1376402"/>
                <a:gd name="connsiteY2" fmla="*/ 1281889 h 2512075"/>
                <a:gd name="connsiteX3" fmla="*/ 1372739 w 1376402"/>
                <a:gd name="connsiteY3" fmla="*/ 2097007 h 2512075"/>
                <a:gd name="connsiteX4" fmla="*/ 1059971 w 1376402"/>
                <a:gd name="connsiteY4" fmla="*/ 2512075 h 2512075"/>
                <a:gd name="connsiteX5" fmla="*/ 885100 w 1376402"/>
                <a:gd name="connsiteY5" fmla="*/ 2441188 h 2512075"/>
                <a:gd name="connsiteX6" fmla="*/ 863902 w 1376402"/>
                <a:gd name="connsiteY6" fmla="*/ 2417978 h 2512075"/>
                <a:gd name="connsiteX7" fmla="*/ 828286 w 1376402"/>
                <a:gd name="connsiteY7" fmla="*/ 2441188 h 2512075"/>
                <a:gd name="connsiteX8" fmla="*/ 534478 w 1376402"/>
                <a:gd name="connsiteY8" fmla="*/ 2512075 h 2512075"/>
                <a:gd name="connsiteX9" fmla="*/ 8985 w 1376402"/>
                <a:gd name="connsiteY9" fmla="*/ 2097007 h 2512075"/>
                <a:gd name="connsiteX10" fmla="*/ 286828 w 1376402"/>
                <a:gd name="connsiteY10" fmla="*/ 1186639 h 2512075"/>
                <a:gd name="connsiteX0" fmla="*/ 286828 w 1373265"/>
                <a:gd name="connsiteY0" fmla="*/ 1186639 h 2512075"/>
                <a:gd name="connsiteX1" fmla="*/ 1247386 w 1373265"/>
                <a:gd name="connsiteY1" fmla="*/ 226 h 2512075"/>
                <a:gd name="connsiteX2" fmla="*/ 1225071 w 1373265"/>
                <a:gd name="connsiteY2" fmla="*/ 1281889 h 2512075"/>
                <a:gd name="connsiteX3" fmla="*/ 1372739 w 1373265"/>
                <a:gd name="connsiteY3" fmla="*/ 2097007 h 2512075"/>
                <a:gd name="connsiteX4" fmla="*/ 1059971 w 1373265"/>
                <a:gd name="connsiteY4" fmla="*/ 2512075 h 2512075"/>
                <a:gd name="connsiteX5" fmla="*/ 885100 w 1373265"/>
                <a:gd name="connsiteY5" fmla="*/ 2441188 h 2512075"/>
                <a:gd name="connsiteX6" fmla="*/ 863902 w 1373265"/>
                <a:gd name="connsiteY6" fmla="*/ 2417978 h 2512075"/>
                <a:gd name="connsiteX7" fmla="*/ 828286 w 1373265"/>
                <a:gd name="connsiteY7" fmla="*/ 2441188 h 2512075"/>
                <a:gd name="connsiteX8" fmla="*/ 534478 w 1373265"/>
                <a:gd name="connsiteY8" fmla="*/ 2512075 h 2512075"/>
                <a:gd name="connsiteX9" fmla="*/ 8985 w 1373265"/>
                <a:gd name="connsiteY9" fmla="*/ 2097007 h 2512075"/>
                <a:gd name="connsiteX10" fmla="*/ 286828 w 1373265"/>
                <a:gd name="connsiteY10" fmla="*/ 1186639 h 2512075"/>
                <a:gd name="connsiteX0" fmla="*/ 286839 w 1373276"/>
                <a:gd name="connsiteY0" fmla="*/ 1313607 h 2639043"/>
                <a:gd name="connsiteX1" fmla="*/ 1310897 w 1373276"/>
                <a:gd name="connsiteY1" fmla="*/ 194 h 2639043"/>
                <a:gd name="connsiteX2" fmla="*/ 1225082 w 1373276"/>
                <a:gd name="connsiteY2" fmla="*/ 1408857 h 2639043"/>
                <a:gd name="connsiteX3" fmla="*/ 1372750 w 1373276"/>
                <a:gd name="connsiteY3" fmla="*/ 2223975 h 2639043"/>
                <a:gd name="connsiteX4" fmla="*/ 1059982 w 1373276"/>
                <a:gd name="connsiteY4" fmla="*/ 2639043 h 2639043"/>
                <a:gd name="connsiteX5" fmla="*/ 885111 w 1373276"/>
                <a:gd name="connsiteY5" fmla="*/ 2568156 h 2639043"/>
                <a:gd name="connsiteX6" fmla="*/ 863913 w 1373276"/>
                <a:gd name="connsiteY6" fmla="*/ 2544946 h 2639043"/>
                <a:gd name="connsiteX7" fmla="*/ 828297 w 1373276"/>
                <a:gd name="connsiteY7" fmla="*/ 2568156 h 2639043"/>
                <a:gd name="connsiteX8" fmla="*/ 534489 w 1373276"/>
                <a:gd name="connsiteY8" fmla="*/ 2639043 h 2639043"/>
                <a:gd name="connsiteX9" fmla="*/ 8996 w 1373276"/>
                <a:gd name="connsiteY9" fmla="*/ 2223975 h 2639043"/>
                <a:gd name="connsiteX10" fmla="*/ 286839 w 1373276"/>
                <a:gd name="connsiteY10" fmla="*/ 1313607 h 2639043"/>
                <a:gd name="connsiteX0" fmla="*/ 270129 w 1375616"/>
                <a:gd name="connsiteY0" fmla="*/ 1300965 h 2639101"/>
                <a:gd name="connsiteX1" fmla="*/ 1313237 w 1375616"/>
                <a:gd name="connsiteY1" fmla="*/ 252 h 2639101"/>
                <a:gd name="connsiteX2" fmla="*/ 1227422 w 1375616"/>
                <a:gd name="connsiteY2" fmla="*/ 1408915 h 2639101"/>
                <a:gd name="connsiteX3" fmla="*/ 1375090 w 1375616"/>
                <a:gd name="connsiteY3" fmla="*/ 2224033 h 2639101"/>
                <a:gd name="connsiteX4" fmla="*/ 1062322 w 1375616"/>
                <a:gd name="connsiteY4" fmla="*/ 2639101 h 2639101"/>
                <a:gd name="connsiteX5" fmla="*/ 887451 w 1375616"/>
                <a:gd name="connsiteY5" fmla="*/ 2568214 h 2639101"/>
                <a:gd name="connsiteX6" fmla="*/ 866253 w 1375616"/>
                <a:gd name="connsiteY6" fmla="*/ 2545004 h 2639101"/>
                <a:gd name="connsiteX7" fmla="*/ 830637 w 1375616"/>
                <a:gd name="connsiteY7" fmla="*/ 2568214 h 2639101"/>
                <a:gd name="connsiteX8" fmla="*/ 536829 w 1375616"/>
                <a:gd name="connsiteY8" fmla="*/ 2639101 h 2639101"/>
                <a:gd name="connsiteX9" fmla="*/ 11336 w 1375616"/>
                <a:gd name="connsiteY9" fmla="*/ 2224033 h 2639101"/>
                <a:gd name="connsiteX10" fmla="*/ 270129 w 1375616"/>
                <a:gd name="connsiteY10" fmla="*/ 1300965 h 2639101"/>
                <a:gd name="connsiteX0" fmla="*/ 271106 w 1376593"/>
                <a:gd name="connsiteY0" fmla="*/ 1300983 h 2639119"/>
                <a:gd name="connsiteX1" fmla="*/ 1314214 w 1376593"/>
                <a:gd name="connsiteY1" fmla="*/ 270 h 2639119"/>
                <a:gd name="connsiteX2" fmla="*/ 1228399 w 1376593"/>
                <a:gd name="connsiteY2" fmla="*/ 1408933 h 2639119"/>
                <a:gd name="connsiteX3" fmla="*/ 1376067 w 1376593"/>
                <a:gd name="connsiteY3" fmla="*/ 2224051 h 2639119"/>
                <a:gd name="connsiteX4" fmla="*/ 1063299 w 1376593"/>
                <a:gd name="connsiteY4" fmla="*/ 2639119 h 2639119"/>
                <a:gd name="connsiteX5" fmla="*/ 888428 w 1376593"/>
                <a:gd name="connsiteY5" fmla="*/ 2568232 h 2639119"/>
                <a:gd name="connsiteX6" fmla="*/ 867230 w 1376593"/>
                <a:gd name="connsiteY6" fmla="*/ 2545022 h 2639119"/>
                <a:gd name="connsiteX7" fmla="*/ 831614 w 1376593"/>
                <a:gd name="connsiteY7" fmla="*/ 2568232 h 2639119"/>
                <a:gd name="connsiteX8" fmla="*/ 537806 w 1376593"/>
                <a:gd name="connsiteY8" fmla="*/ 2639119 h 2639119"/>
                <a:gd name="connsiteX9" fmla="*/ 12313 w 1376593"/>
                <a:gd name="connsiteY9" fmla="*/ 2224051 h 2639119"/>
                <a:gd name="connsiteX10" fmla="*/ 271106 w 1376593"/>
                <a:gd name="connsiteY10" fmla="*/ 1300983 h 263911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</a:cxnLst>
              <a:rect l="l" t="t" r="r" b="b"/>
              <a:pathLst>
                <a:path w="1376593" h="2639119">
                  <a:moveTo>
                    <a:pt x="271106" y="1300983"/>
                  </a:moveTo>
                  <a:cubicBezTo>
                    <a:pt x="500789" y="866853"/>
                    <a:pt x="1154665" y="-17722"/>
                    <a:pt x="1314214" y="270"/>
                  </a:cubicBezTo>
                  <a:cubicBezTo>
                    <a:pt x="1473763" y="18262"/>
                    <a:pt x="1218090" y="1038303"/>
                    <a:pt x="1228399" y="1408933"/>
                  </a:cubicBezTo>
                  <a:cubicBezTo>
                    <a:pt x="1238708" y="1779563"/>
                    <a:pt x="1365484" y="1999970"/>
                    <a:pt x="1376067" y="2224051"/>
                  </a:cubicBezTo>
                  <a:cubicBezTo>
                    <a:pt x="1386650" y="2448132"/>
                    <a:pt x="1236036" y="2639119"/>
                    <a:pt x="1063299" y="2639119"/>
                  </a:cubicBezTo>
                  <a:cubicBezTo>
                    <a:pt x="998523" y="2639119"/>
                    <a:pt x="938346" y="2612987"/>
                    <a:pt x="888428" y="2568232"/>
                  </a:cubicBezTo>
                  <a:lnTo>
                    <a:pt x="867230" y="2545022"/>
                  </a:lnTo>
                  <a:lnTo>
                    <a:pt x="831614" y="2568232"/>
                  </a:lnTo>
                  <a:cubicBezTo>
                    <a:pt x="747745" y="2612987"/>
                    <a:pt x="646639" y="2639119"/>
                    <a:pt x="537806" y="2639119"/>
                  </a:cubicBezTo>
                  <a:cubicBezTo>
                    <a:pt x="247584" y="2639119"/>
                    <a:pt x="56763" y="2447074"/>
                    <a:pt x="12313" y="2224051"/>
                  </a:cubicBezTo>
                  <a:cubicBezTo>
                    <a:pt x="-32137" y="2001028"/>
                    <a:pt x="41423" y="1735113"/>
                    <a:pt x="271106" y="1300983"/>
                  </a:cubicBezTo>
                  <a:close/>
                </a:path>
              </a:pathLst>
            </a:custGeom>
            <a:solidFill>
              <a:srgbClr val="DEEBF7">
                <a:alpha val="20000"/>
              </a:srgbClr>
            </a:solidFill>
            <a:ln w="12700" cap="flat" cmpd="sng" algn="ctr">
              <a:solidFill>
                <a:srgbClr val="00B0F0">
                  <a:alpha val="20000"/>
                </a:srgbClr>
              </a:solidFill>
              <a:prstDash val="solid"/>
              <a:miter lim="800000"/>
            </a:ln>
            <a:effectLst/>
          </p:spPr>
          <p:txBody>
            <a:bodyPr wrap="square" rtlCol="0" anchor="ctr">
              <a:noAutofit/>
            </a:bodyPr>
            <a:lstStyle/>
            <a:p>
              <a:pPr marL="0" marR="0" lvl="0" indent="0" algn="ctr" defTabSz="4572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grpSp>
          <p:nvGrpSpPr>
            <p:cNvPr id="69" name="グループ化 68">
              <a:extLst>
                <a:ext uri="{FF2B5EF4-FFF2-40B4-BE49-F238E27FC236}">
                  <a16:creationId xmlns:a16="http://schemas.microsoft.com/office/drawing/2014/main" id="{E6F9A7E9-FDDF-4ACB-8E6F-086BDCAD27F7}"/>
                </a:ext>
              </a:extLst>
            </p:cNvPr>
            <p:cNvGrpSpPr/>
            <p:nvPr/>
          </p:nvGrpSpPr>
          <p:grpSpPr>
            <a:xfrm>
              <a:off x="5166901" y="4412445"/>
              <a:ext cx="681754" cy="875174"/>
              <a:chOff x="5379627" y="932118"/>
              <a:chExt cx="568736" cy="568736"/>
            </a:xfrm>
          </p:grpSpPr>
          <p:sp>
            <p:nvSpPr>
              <p:cNvPr id="138" name="楕円 137">
                <a:extLst>
                  <a:ext uri="{FF2B5EF4-FFF2-40B4-BE49-F238E27FC236}">
                    <a16:creationId xmlns:a16="http://schemas.microsoft.com/office/drawing/2014/main" id="{D2819BBD-1DBD-4016-958A-56055C9DC993}"/>
                  </a:ext>
                </a:extLst>
              </p:cNvPr>
              <p:cNvSpPr/>
              <p:nvPr/>
            </p:nvSpPr>
            <p:spPr>
              <a:xfrm>
                <a:off x="5379627" y="932118"/>
                <a:ext cx="568736" cy="568736"/>
              </a:xfrm>
              <a:prstGeom prst="ellipse">
                <a:avLst/>
              </a:prstGeom>
              <a:solidFill>
                <a:srgbClr val="FFC000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139" name="フリーフォーム: 図形 138">
                <a:extLst>
                  <a:ext uri="{FF2B5EF4-FFF2-40B4-BE49-F238E27FC236}">
                    <a16:creationId xmlns:a16="http://schemas.microsoft.com/office/drawing/2014/main" id="{70323A97-CD1B-4833-A2C1-40AFD0E15208}"/>
                  </a:ext>
                </a:extLst>
              </p:cNvPr>
              <p:cNvSpPr/>
              <p:nvPr/>
            </p:nvSpPr>
            <p:spPr>
              <a:xfrm>
                <a:off x="5387700" y="1022606"/>
                <a:ext cx="552590" cy="129174"/>
              </a:xfrm>
              <a:custGeom>
                <a:avLst/>
                <a:gdLst>
                  <a:gd name="connsiteX0" fmla="*/ 276295 w 552590"/>
                  <a:gd name="connsiteY0" fmla="*/ 0 h 129174"/>
                  <a:gd name="connsiteX1" fmla="*/ 395033 w 552590"/>
                  <a:gd name="connsiteY1" fmla="*/ 3910 h 129174"/>
                  <a:gd name="connsiteX2" fmla="*/ 494893 w 552590"/>
                  <a:gd name="connsiteY2" fmla="*/ 14036 h 129174"/>
                  <a:gd name="connsiteX3" fmla="*/ 512097 w 552590"/>
                  <a:gd name="connsiteY3" fmla="*/ 34887 h 129174"/>
                  <a:gd name="connsiteX4" fmla="*/ 538316 w 552590"/>
                  <a:gd name="connsiteY4" fmla="*/ 83191 h 129174"/>
                  <a:gd name="connsiteX5" fmla="*/ 552590 w 552590"/>
                  <a:gd name="connsiteY5" fmla="*/ 129174 h 129174"/>
                  <a:gd name="connsiteX6" fmla="*/ 505626 w 552590"/>
                  <a:gd name="connsiteY6" fmla="*/ 126057 h 129174"/>
                  <a:gd name="connsiteX7" fmla="*/ 276295 w 552590"/>
                  <a:gd name="connsiteY7" fmla="*/ 120394 h 129174"/>
                  <a:gd name="connsiteX8" fmla="*/ 46964 w 552590"/>
                  <a:gd name="connsiteY8" fmla="*/ 126057 h 129174"/>
                  <a:gd name="connsiteX9" fmla="*/ 0 w 552590"/>
                  <a:gd name="connsiteY9" fmla="*/ 129174 h 129174"/>
                  <a:gd name="connsiteX10" fmla="*/ 14274 w 552590"/>
                  <a:gd name="connsiteY10" fmla="*/ 83191 h 129174"/>
                  <a:gd name="connsiteX11" fmla="*/ 40493 w 552590"/>
                  <a:gd name="connsiteY11" fmla="*/ 34887 h 129174"/>
                  <a:gd name="connsiteX12" fmla="*/ 57698 w 552590"/>
                  <a:gd name="connsiteY12" fmla="*/ 14036 h 129174"/>
                  <a:gd name="connsiteX13" fmla="*/ 157557 w 552590"/>
                  <a:gd name="connsiteY13" fmla="*/ 3910 h 129174"/>
                  <a:gd name="connsiteX14" fmla="*/ 276295 w 552590"/>
                  <a:gd name="connsiteY14" fmla="*/ 0 h 12917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</a:cxnLst>
                <a:rect l="l" t="t" r="r" b="b"/>
                <a:pathLst>
                  <a:path w="552590" h="129174">
                    <a:moveTo>
                      <a:pt x="276295" y="0"/>
                    </a:moveTo>
                    <a:cubicBezTo>
                      <a:pt x="316969" y="0"/>
                      <a:pt x="356680" y="1346"/>
                      <a:pt x="395033" y="3910"/>
                    </a:cubicBezTo>
                    <a:lnTo>
                      <a:pt x="494893" y="14036"/>
                    </a:lnTo>
                    <a:lnTo>
                      <a:pt x="512097" y="34887"/>
                    </a:lnTo>
                    <a:cubicBezTo>
                      <a:pt x="522318" y="50016"/>
                      <a:pt x="531121" y="66180"/>
                      <a:pt x="538316" y="83191"/>
                    </a:cubicBezTo>
                    <a:lnTo>
                      <a:pt x="552590" y="129174"/>
                    </a:lnTo>
                    <a:lnTo>
                      <a:pt x="505626" y="126057"/>
                    </a:lnTo>
                    <a:cubicBezTo>
                      <a:pt x="435139" y="122410"/>
                      <a:pt x="357642" y="120394"/>
                      <a:pt x="276295" y="120394"/>
                    </a:cubicBezTo>
                    <a:cubicBezTo>
                      <a:pt x="194948" y="120394"/>
                      <a:pt x="117451" y="122410"/>
                      <a:pt x="46964" y="126057"/>
                    </a:cubicBezTo>
                    <a:lnTo>
                      <a:pt x="0" y="129174"/>
                    </a:lnTo>
                    <a:lnTo>
                      <a:pt x="14274" y="83191"/>
                    </a:lnTo>
                    <a:cubicBezTo>
                      <a:pt x="21469" y="66180"/>
                      <a:pt x="30272" y="50016"/>
                      <a:pt x="40493" y="34887"/>
                    </a:cubicBezTo>
                    <a:lnTo>
                      <a:pt x="57698" y="14036"/>
                    </a:lnTo>
                    <a:lnTo>
                      <a:pt x="157557" y="3910"/>
                    </a:lnTo>
                    <a:cubicBezTo>
                      <a:pt x="195911" y="1346"/>
                      <a:pt x="235622" y="0"/>
                      <a:pt x="276295" y="0"/>
                    </a:cubicBezTo>
                    <a:close/>
                  </a:path>
                </a:pathLst>
              </a:custGeom>
              <a:solidFill>
                <a:sysClr val="windowText" lastClr="000000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140" name="フリーフォーム: 図形 139">
                <a:extLst>
                  <a:ext uri="{FF2B5EF4-FFF2-40B4-BE49-F238E27FC236}">
                    <a16:creationId xmlns:a16="http://schemas.microsoft.com/office/drawing/2014/main" id="{87E9B522-1A10-4875-822D-86D3CF89548D}"/>
                  </a:ext>
                </a:extLst>
              </p:cNvPr>
              <p:cNvSpPr/>
              <p:nvPr/>
            </p:nvSpPr>
            <p:spPr>
              <a:xfrm>
                <a:off x="5386794" y="1278274"/>
                <a:ext cx="554402" cy="129234"/>
              </a:xfrm>
              <a:custGeom>
                <a:avLst/>
                <a:gdLst>
                  <a:gd name="connsiteX0" fmla="*/ 0 w 554402"/>
                  <a:gd name="connsiteY0" fmla="*/ 0 h 129234"/>
                  <a:gd name="connsiteX1" fmla="*/ 47870 w 554402"/>
                  <a:gd name="connsiteY1" fmla="*/ 3177 h 129234"/>
                  <a:gd name="connsiteX2" fmla="*/ 277201 w 554402"/>
                  <a:gd name="connsiteY2" fmla="*/ 8840 h 129234"/>
                  <a:gd name="connsiteX3" fmla="*/ 506532 w 554402"/>
                  <a:gd name="connsiteY3" fmla="*/ 3177 h 129234"/>
                  <a:gd name="connsiteX4" fmla="*/ 554402 w 554402"/>
                  <a:gd name="connsiteY4" fmla="*/ 0 h 129234"/>
                  <a:gd name="connsiteX5" fmla="*/ 539222 w 554402"/>
                  <a:gd name="connsiteY5" fmla="*/ 48901 h 129234"/>
                  <a:gd name="connsiteX6" fmla="*/ 513003 w 554402"/>
                  <a:gd name="connsiteY6" fmla="*/ 97205 h 129234"/>
                  <a:gd name="connsiteX7" fmla="*/ 498372 w 554402"/>
                  <a:gd name="connsiteY7" fmla="*/ 114937 h 129234"/>
                  <a:gd name="connsiteX8" fmla="*/ 395939 w 554402"/>
                  <a:gd name="connsiteY8" fmla="*/ 125324 h 129234"/>
                  <a:gd name="connsiteX9" fmla="*/ 277201 w 554402"/>
                  <a:gd name="connsiteY9" fmla="*/ 129234 h 129234"/>
                  <a:gd name="connsiteX10" fmla="*/ 158463 w 554402"/>
                  <a:gd name="connsiteY10" fmla="*/ 125324 h 129234"/>
                  <a:gd name="connsiteX11" fmla="*/ 56030 w 554402"/>
                  <a:gd name="connsiteY11" fmla="*/ 114937 h 129234"/>
                  <a:gd name="connsiteX12" fmla="*/ 41399 w 554402"/>
                  <a:gd name="connsiteY12" fmla="*/ 97205 h 129234"/>
                  <a:gd name="connsiteX13" fmla="*/ 15180 w 554402"/>
                  <a:gd name="connsiteY13" fmla="*/ 48901 h 129234"/>
                  <a:gd name="connsiteX14" fmla="*/ 0 w 554402"/>
                  <a:gd name="connsiteY14" fmla="*/ 0 h 12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</a:cxnLst>
                <a:rect l="l" t="t" r="r" b="b"/>
                <a:pathLst>
                  <a:path w="554402" h="129234">
                    <a:moveTo>
                      <a:pt x="0" y="0"/>
                    </a:moveTo>
                    <a:lnTo>
                      <a:pt x="47870" y="3177"/>
                    </a:lnTo>
                    <a:cubicBezTo>
                      <a:pt x="118357" y="6824"/>
                      <a:pt x="195854" y="8840"/>
                      <a:pt x="277201" y="8840"/>
                    </a:cubicBezTo>
                    <a:cubicBezTo>
                      <a:pt x="358548" y="8840"/>
                      <a:pt x="436045" y="6824"/>
                      <a:pt x="506532" y="3177"/>
                    </a:cubicBezTo>
                    <a:lnTo>
                      <a:pt x="554402" y="0"/>
                    </a:lnTo>
                    <a:lnTo>
                      <a:pt x="539222" y="48901"/>
                    </a:lnTo>
                    <a:cubicBezTo>
                      <a:pt x="532027" y="65912"/>
                      <a:pt x="523224" y="82076"/>
                      <a:pt x="513003" y="97205"/>
                    </a:cubicBezTo>
                    <a:lnTo>
                      <a:pt x="498372" y="114937"/>
                    </a:lnTo>
                    <a:lnTo>
                      <a:pt x="395939" y="125324"/>
                    </a:lnTo>
                    <a:cubicBezTo>
                      <a:pt x="357586" y="127888"/>
                      <a:pt x="317875" y="129234"/>
                      <a:pt x="277201" y="129234"/>
                    </a:cubicBezTo>
                    <a:cubicBezTo>
                      <a:pt x="236528" y="129234"/>
                      <a:pt x="196817" y="127888"/>
                      <a:pt x="158463" y="125324"/>
                    </a:cubicBezTo>
                    <a:lnTo>
                      <a:pt x="56030" y="114937"/>
                    </a:lnTo>
                    <a:lnTo>
                      <a:pt x="41399" y="97205"/>
                    </a:lnTo>
                    <a:cubicBezTo>
                      <a:pt x="31178" y="82076"/>
                      <a:pt x="22375" y="65912"/>
                      <a:pt x="15180" y="48901"/>
                    </a:cubicBezTo>
                    <a:lnTo>
                      <a:pt x="0" y="0"/>
                    </a:lnTo>
                    <a:close/>
                  </a:path>
                </a:pathLst>
              </a:custGeom>
              <a:solidFill>
                <a:sysClr val="windowText" lastClr="000000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</p:grpSp>
        <p:grpSp>
          <p:nvGrpSpPr>
            <p:cNvPr id="70" name="グループ化 69">
              <a:extLst>
                <a:ext uri="{FF2B5EF4-FFF2-40B4-BE49-F238E27FC236}">
                  <a16:creationId xmlns:a16="http://schemas.microsoft.com/office/drawing/2014/main" id="{F581BCF4-EE0E-4540-B50F-4A11738BB37E}"/>
                </a:ext>
              </a:extLst>
            </p:cNvPr>
            <p:cNvGrpSpPr/>
            <p:nvPr/>
          </p:nvGrpSpPr>
          <p:grpSpPr>
            <a:xfrm>
              <a:off x="4674084" y="3739701"/>
              <a:ext cx="1661553" cy="1336497"/>
              <a:chOff x="2661069" y="707085"/>
              <a:chExt cx="2635590" cy="2119983"/>
            </a:xfrm>
            <a:solidFill>
              <a:sysClr val="windowText" lastClr="000000">
                <a:lumMod val="65000"/>
                <a:lumOff val="35000"/>
              </a:sysClr>
            </a:solidFill>
          </p:grpSpPr>
          <p:sp>
            <p:nvSpPr>
              <p:cNvPr id="130" name="フリーフォーム: 図形 129">
                <a:extLst>
                  <a:ext uri="{FF2B5EF4-FFF2-40B4-BE49-F238E27FC236}">
                    <a16:creationId xmlns:a16="http://schemas.microsoft.com/office/drawing/2014/main" id="{AD7B9849-22CB-411F-94DE-3B8C5938972E}"/>
                  </a:ext>
                </a:extLst>
              </p:cNvPr>
              <p:cNvSpPr/>
              <p:nvPr/>
            </p:nvSpPr>
            <p:spPr>
              <a:xfrm rot="20700000" flipV="1">
                <a:off x="2960930" y="1863457"/>
                <a:ext cx="935875" cy="745701"/>
              </a:xfrm>
              <a:custGeom>
                <a:avLst/>
                <a:gdLst>
                  <a:gd name="connsiteX0" fmla="*/ 167999 w 1174023"/>
                  <a:gd name="connsiteY0" fmla="*/ 0 h 935456"/>
                  <a:gd name="connsiteX1" fmla="*/ 221044 w 1174023"/>
                  <a:gd name="connsiteY1" fmla="*/ 11202 h 935456"/>
                  <a:gd name="connsiteX2" fmla="*/ 177308 w 1174023"/>
                  <a:gd name="connsiteY2" fmla="*/ 180322 h 935456"/>
                  <a:gd name="connsiteX3" fmla="*/ 346676 w 1174023"/>
                  <a:gd name="connsiteY3" fmla="*/ 812413 h 935456"/>
                  <a:gd name="connsiteX4" fmla="*/ 415103 w 1174023"/>
                  <a:gd name="connsiteY4" fmla="*/ 872870 h 935456"/>
                  <a:gd name="connsiteX5" fmla="*/ 416037 w 1174023"/>
                  <a:gd name="connsiteY5" fmla="*/ 872811 h 935456"/>
                  <a:gd name="connsiteX6" fmla="*/ 1174023 w 1174023"/>
                  <a:gd name="connsiteY6" fmla="*/ 872389 h 935456"/>
                  <a:gd name="connsiteX7" fmla="*/ 1174023 w 1174023"/>
                  <a:gd name="connsiteY7" fmla="*/ 935223 h 935456"/>
                  <a:gd name="connsiteX8" fmla="*/ 406417 w 1174023"/>
                  <a:gd name="connsiteY8" fmla="*/ 935456 h 935456"/>
                  <a:gd name="connsiteX9" fmla="*/ 285658 w 1174023"/>
                  <a:gd name="connsiteY9" fmla="*/ 828762 h 935456"/>
                  <a:gd name="connsiteX10" fmla="*/ 112824 w 1174023"/>
                  <a:gd name="connsiteY10" fmla="*/ 183735 h 935456"/>
                  <a:gd name="connsiteX11" fmla="*/ 0 w 1174023"/>
                  <a:gd name="connsiteY11" fmla="*/ 73741 h 935456"/>
                  <a:gd name="connsiteX12" fmla="*/ 39553 w 1174023"/>
                  <a:gd name="connsiteY12" fmla="*/ 36661 h 935456"/>
                  <a:gd name="connsiteX13" fmla="*/ 134563 w 1174023"/>
                  <a:gd name="connsiteY13" fmla="*/ 129289 h 93545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</a:cxnLst>
                <a:rect l="l" t="t" r="r" b="b"/>
                <a:pathLst>
                  <a:path w="1174023" h="935456">
                    <a:moveTo>
                      <a:pt x="167999" y="0"/>
                    </a:moveTo>
                    <a:lnTo>
                      <a:pt x="221044" y="11202"/>
                    </a:lnTo>
                    <a:lnTo>
                      <a:pt x="177308" y="180322"/>
                    </a:lnTo>
                    <a:lnTo>
                      <a:pt x="346676" y="812413"/>
                    </a:lnTo>
                    <a:cubicBezTo>
                      <a:pt x="355531" y="845460"/>
                      <a:pt x="383221" y="868431"/>
                      <a:pt x="415103" y="872870"/>
                    </a:cubicBezTo>
                    <a:lnTo>
                      <a:pt x="416037" y="872811"/>
                    </a:lnTo>
                    <a:lnTo>
                      <a:pt x="1174023" y="872389"/>
                    </a:lnTo>
                    <a:lnTo>
                      <a:pt x="1174023" y="935223"/>
                    </a:lnTo>
                    <a:lnTo>
                      <a:pt x="406417" y="935456"/>
                    </a:lnTo>
                    <a:cubicBezTo>
                      <a:pt x="350153" y="927623"/>
                      <a:pt x="301286" y="887084"/>
                      <a:pt x="285658" y="828762"/>
                    </a:cubicBezTo>
                    <a:lnTo>
                      <a:pt x="112824" y="183735"/>
                    </a:lnTo>
                    <a:lnTo>
                      <a:pt x="0" y="73741"/>
                    </a:lnTo>
                    <a:lnTo>
                      <a:pt x="39553" y="36661"/>
                    </a:lnTo>
                    <a:lnTo>
                      <a:pt x="134563" y="129289"/>
                    </a:lnTo>
                    <a:close/>
                  </a:path>
                </a:pathLst>
              </a:custGeom>
              <a:grpFill/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dirty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131" name="フリーフォーム: 図形 130">
                <a:extLst>
                  <a:ext uri="{FF2B5EF4-FFF2-40B4-BE49-F238E27FC236}">
                    <a16:creationId xmlns:a16="http://schemas.microsoft.com/office/drawing/2014/main" id="{70FF8DAA-97D5-434D-9AA9-6521327A3E84}"/>
                  </a:ext>
                </a:extLst>
              </p:cNvPr>
              <p:cNvSpPr/>
              <p:nvPr/>
            </p:nvSpPr>
            <p:spPr>
              <a:xfrm rot="900000" flipH="1" flipV="1">
                <a:off x="4041785" y="1887647"/>
                <a:ext cx="935875" cy="745699"/>
              </a:xfrm>
              <a:custGeom>
                <a:avLst/>
                <a:gdLst>
                  <a:gd name="connsiteX0" fmla="*/ 167999 w 1174023"/>
                  <a:gd name="connsiteY0" fmla="*/ 0 h 935456"/>
                  <a:gd name="connsiteX1" fmla="*/ 221044 w 1174023"/>
                  <a:gd name="connsiteY1" fmla="*/ 11202 h 935456"/>
                  <a:gd name="connsiteX2" fmla="*/ 177308 w 1174023"/>
                  <a:gd name="connsiteY2" fmla="*/ 180322 h 935456"/>
                  <a:gd name="connsiteX3" fmla="*/ 346676 w 1174023"/>
                  <a:gd name="connsiteY3" fmla="*/ 812413 h 935456"/>
                  <a:gd name="connsiteX4" fmla="*/ 415103 w 1174023"/>
                  <a:gd name="connsiteY4" fmla="*/ 872870 h 935456"/>
                  <a:gd name="connsiteX5" fmla="*/ 416037 w 1174023"/>
                  <a:gd name="connsiteY5" fmla="*/ 872811 h 935456"/>
                  <a:gd name="connsiteX6" fmla="*/ 1174023 w 1174023"/>
                  <a:gd name="connsiteY6" fmla="*/ 872389 h 935456"/>
                  <a:gd name="connsiteX7" fmla="*/ 1174023 w 1174023"/>
                  <a:gd name="connsiteY7" fmla="*/ 935223 h 935456"/>
                  <a:gd name="connsiteX8" fmla="*/ 406417 w 1174023"/>
                  <a:gd name="connsiteY8" fmla="*/ 935456 h 935456"/>
                  <a:gd name="connsiteX9" fmla="*/ 285658 w 1174023"/>
                  <a:gd name="connsiteY9" fmla="*/ 828762 h 935456"/>
                  <a:gd name="connsiteX10" fmla="*/ 112824 w 1174023"/>
                  <a:gd name="connsiteY10" fmla="*/ 183735 h 935456"/>
                  <a:gd name="connsiteX11" fmla="*/ 0 w 1174023"/>
                  <a:gd name="connsiteY11" fmla="*/ 73741 h 935456"/>
                  <a:gd name="connsiteX12" fmla="*/ 39553 w 1174023"/>
                  <a:gd name="connsiteY12" fmla="*/ 36661 h 935456"/>
                  <a:gd name="connsiteX13" fmla="*/ 134563 w 1174023"/>
                  <a:gd name="connsiteY13" fmla="*/ 129289 h 93545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</a:cxnLst>
                <a:rect l="l" t="t" r="r" b="b"/>
                <a:pathLst>
                  <a:path w="1174023" h="935456">
                    <a:moveTo>
                      <a:pt x="167999" y="0"/>
                    </a:moveTo>
                    <a:lnTo>
                      <a:pt x="221044" y="11202"/>
                    </a:lnTo>
                    <a:lnTo>
                      <a:pt x="177308" y="180322"/>
                    </a:lnTo>
                    <a:lnTo>
                      <a:pt x="346676" y="812413"/>
                    </a:lnTo>
                    <a:cubicBezTo>
                      <a:pt x="355531" y="845460"/>
                      <a:pt x="383221" y="868431"/>
                      <a:pt x="415103" y="872870"/>
                    </a:cubicBezTo>
                    <a:lnTo>
                      <a:pt x="416037" y="872811"/>
                    </a:lnTo>
                    <a:lnTo>
                      <a:pt x="1174023" y="872389"/>
                    </a:lnTo>
                    <a:lnTo>
                      <a:pt x="1174023" y="935223"/>
                    </a:lnTo>
                    <a:lnTo>
                      <a:pt x="406417" y="935456"/>
                    </a:lnTo>
                    <a:cubicBezTo>
                      <a:pt x="350153" y="927623"/>
                      <a:pt x="301286" y="887084"/>
                      <a:pt x="285658" y="828762"/>
                    </a:cubicBezTo>
                    <a:lnTo>
                      <a:pt x="112824" y="183735"/>
                    </a:lnTo>
                    <a:lnTo>
                      <a:pt x="0" y="73741"/>
                    </a:lnTo>
                    <a:lnTo>
                      <a:pt x="39553" y="36661"/>
                    </a:lnTo>
                    <a:lnTo>
                      <a:pt x="134563" y="129289"/>
                    </a:lnTo>
                    <a:close/>
                  </a:path>
                </a:pathLst>
              </a:custGeom>
              <a:grpFill/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132" name="フリーフォーム: 図形 131">
                <a:extLst>
                  <a:ext uri="{FF2B5EF4-FFF2-40B4-BE49-F238E27FC236}">
                    <a16:creationId xmlns:a16="http://schemas.microsoft.com/office/drawing/2014/main" id="{BCD45847-4830-4F95-969C-37391D2B1BFC}"/>
                  </a:ext>
                </a:extLst>
              </p:cNvPr>
              <p:cNvSpPr/>
              <p:nvPr/>
            </p:nvSpPr>
            <p:spPr>
              <a:xfrm rot="6300000">
                <a:off x="2856741" y="511414"/>
                <a:ext cx="1039007" cy="1430352"/>
              </a:xfrm>
              <a:custGeom>
                <a:avLst/>
                <a:gdLst>
                  <a:gd name="connsiteX0" fmla="*/ 525493 w 1363754"/>
                  <a:gd name="connsiteY0" fmla="*/ 0 h 830136"/>
                  <a:gd name="connsiteX1" fmla="*/ 819301 w 1363754"/>
                  <a:gd name="connsiteY1" fmla="*/ 70887 h 830136"/>
                  <a:gd name="connsiteX2" fmla="*/ 854917 w 1363754"/>
                  <a:gd name="connsiteY2" fmla="*/ 94098 h 830136"/>
                  <a:gd name="connsiteX3" fmla="*/ 876115 w 1363754"/>
                  <a:gd name="connsiteY3" fmla="*/ 70887 h 830136"/>
                  <a:gd name="connsiteX4" fmla="*/ 1050986 w 1363754"/>
                  <a:gd name="connsiteY4" fmla="*/ 0 h 830136"/>
                  <a:gd name="connsiteX5" fmla="*/ 1363754 w 1363754"/>
                  <a:gd name="connsiteY5" fmla="*/ 415068 h 830136"/>
                  <a:gd name="connsiteX6" fmla="*/ 1050986 w 1363754"/>
                  <a:gd name="connsiteY6" fmla="*/ 830136 h 830136"/>
                  <a:gd name="connsiteX7" fmla="*/ 876115 w 1363754"/>
                  <a:gd name="connsiteY7" fmla="*/ 759249 h 830136"/>
                  <a:gd name="connsiteX8" fmla="*/ 854917 w 1363754"/>
                  <a:gd name="connsiteY8" fmla="*/ 736039 h 830136"/>
                  <a:gd name="connsiteX9" fmla="*/ 819301 w 1363754"/>
                  <a:gd name="connsiteY9" fmla="*/ 759249 h 830136"/>
                  <a:gd name="connsiteX10" fmla="*/ 525493 w 1363754"/>
                  <a:gd name="connsiteY10" fmla="*/ 830136 h 830136"/>
                  <a:gd name="connsiteX11" fmla="*/ 0 w 1363754"/>
                  <a:gd name="connsiteY11" fmla="*/ 415068 h 830136"/>
                  <a:gd name="connsiteX12" fmla="*/ 525493 w 1363754"/>
                  <a:gd name="connsiteY12" fmla="*/ 0 h 830136"/>
                  <a:gd name="connsiteX0" fmla="*/ 525493 w 1363754"/>
                  <a:gd name="connsiteY0" fmla="*/ 0 h 830136"/>
                  <a:gd name="connsiteX1" fmla="*/ 819301 w 1363754"/>
                  <a:gd name="connsiteY1" fmla="*/ 70887 h 830136"/>
                  <a:gd name="connsiteX2" fmla="*/ 854917 w 1363754"/>
                  <a:gd name="connsiteY2" fmla="*/ 94098 h 830136"/>
                  <a:gd name="connsiteX3" fmla="*/ 1050986 w 1363754"/>
                  <a:gd name="connsiteY3" fmla="*/ 0 h 830136"/>
                  <a:gd name="connsiteX4" fmla="*/ 1363754 w 1363754"/>
                  <a:gd name="connsiteY4" fmla="*/ 415068 h 830136"/>
                  <a:gd name="connsiteX5" fmla="*/ 1050986 w 1363754"/>
                  <a:gd name="connsiteY5" fmla="*/ 830136 h 830136"/>
                  <a:gd name="connsiteX6" fmla="*/ 876115 w 1363754"/>
                  <a:gd name="connsiteY6" fmla="*/ 759249 h 830136"/>
                  <a:gd name="connsiteX7" fmla="*/ 854917 w 1363754"/>
                  <a:gd name="connsiteY7" fmla="*/ 736039 h 830136"/>
                  <a:gd name="connsiteX8" fmla="*/ 819301 w 1363754"/>
                  <a:gd name="connsiteY8" fmla="*/ 759249 h 830136"/>
                  <a:gd name="connsiteX9" fmla="*/ 525493 w 1363754"/>
                  <a:gd name="connsiteY9" fmla="*/ 830136 h 830136"/>
                  <a:gd name="connsiteX10" fmla="*/ 0 w 1363754"/>
                  <a:gd name="connsiteY10" fmla="*/ 415068 h 830136"/>
                  <a:gd name="connsiteX11" fmla="*/ 525493 w 1363754"/>
                  <a:gd name="connsiteY11" fmla="*/ 0 h 830136"/>
                  <a:gd name="connsiteX0" fmla="*/ 525493 w 1363754"/>
                  <a:gd name="connsiteY0" fmla="*/ 0 h 830136"/>
                  <a:gd name="connsiteX1" fmla="*/ 819301 w 1363754"/>
                  <a:gd name="connsiteY1" fmla="*/ 70887 h 830136"/>
                  <a:gd name="connsiteX2" fmla="*/ 1050986 w 1363754"/>
                  <a:gd name="connsiteY2" fmla="*/ 0 h 830136"/>
                  <a:gd name="connsiteX3" fmla="*/ 1363754 w 1363754"/>
                  <a:gd name="connsiteY3" fmla="*/ 415068 h 830136"/>
                  <a:gd name="connsiteX4" fmla="*/ 1050986 w 1363754"/>
                  <a:gd name="connsiteY4" fmla="*/ 830136 h 830136"/>
                  <a:gd name="connsiteX5" fmla="*/ 876115 w 1363754"/>
                  <a:gd name="connsiteY5" fmla="*/ 759249 h 830136"/>
                  <a:gd name="connsiteX6" fmla="*/ 854917 w 1363754"/>
                  <a:gd name="connsiteY6" fmla="*/ 736039 h 830136"/>
                  <a:gd name="connsiteX7" fmla="*/ 819301 w 1363754"/>
                  <a:gd name="connsiteY7" fmla="*/ 759249 h 830136"/>
                  <a:gd name="connsiteX8" fmla="*/ 525493 w 1363754"/>
                  <a:gd name="connsiteY8" fmla="*/ 830136 h 830136"/>
                  <a:gd name="connsiteX9" fmla="*/ 0 w 1363754"/>
                  <a:gd name="connsiteY9" fmla="*/ 415068 h 830136"/>
                  <a:gd name="connsiteX10" fmla="*/ 525493 w 1363754"/>
                  <a:gd name="connsiteY10" fmla="*/ 0 h 830136"/>
                  <a:gd name="connsiteX0" fmla="*/ 525493 w 1363754"/>
                  <a:gd name="connsiteY0" fmla="*/ 1682568 h 2512704"/>
                  <a:gd name="connsiteX1" fmla="*/ 1238401 w 1363754"/>
                  <a:gd name="connsiteY1" fmla="*/ 855 h 2512704"/>
                  <a:gd name="connsiteX2" fmla="*/ 1050986 w 1363754"/>
                  <a:gd name="connsiteY2" fmla="*/ 1682568 h 2512704"/>
                  <a:gd name="connsiteX3" fmla="*/ 1363754 w 1363754"/>
                  <a:gd name="connsiteY3" fmla="*/ 2097636 h 2512704"/>
                  <a:gd name="connsiteX4" fmla="*/ 1050986 w 1363754"/>
                  <a:gd name="connsiteY4" fmla="*/ 2512704 h 2512704"/>
                  <a:gd name="connsiteX5" fmla="*/ 876115 w 1363754"/>
                  <a:gd name="connsiteY5" fmla="*/ 2441817 h 2512704"/>
                  <a:gd name="connsiteX6" fmla="*/ 854917 w 1363754"/>
                  <a:gd name="connsiteY6" fmla="*/ 2418607 h 2512704"/>
                  <a:gd name="connsiteX7" fmla="*/ 819301 w 1363754"/>
                  <a:gd name="connsiteY7" fmla="*/ 2441817 h 2512704"/>
                  <a:gd name="connsiteX8" fmla="*/ 525493 w 1363754"/>
                  <a:gd name="connsiteY8" fmla="*/ 2512704 h 2512704"/>
                  <a:gd name="connsiteX9" fmla="*/ 0 w 1363754"/>
                  <a:gd name="connsiteY9" fmla="*/ 2097636 h 2512704"/>
                  <a:gd name="connsiteX10" fmla="*/ 525493 w 1363754"/>
                  <a:gd name="connsiteY10" fmla="*/ 1682568 h 2512704"/>
                  <a:gd name="connsiteX0" fmla="*/ 376672 w 1367333"/>
                  <a:gd name="connsiteY0" fmla="*/ 1244702 h 2512988"/>
                  <a:gd name="connsiteX1" fmla="*/ 1241980 w 1367333"/>
                  <a:gd name="connsiteY1" fmla="*/ 1139 h 2512988"/>
                  <a:gd name="connsiteX2" fmla="*/ 1054565 w 1367333"/>
                  <a:gd name="connsiteY2" fmla="*/ 1682852 h 2512988"/>
                  <a:gd name="connsiteX3" fmla="*/ 1367333 w 1367333"/>
                  <a:gd name="connsiteY3" fmla="*/ 2097920 h 2512988"/>
                  <a:gd name="connsiteX4" fmla="*/ 1054565 w 1367333"/>
                  <a:gd name="connsiteY4" fmla="*/ 2512988 h 2512988"/>
                  <a:gd name="connsiteX5" fmla="*/ 879694 w 1367333"/>
                  <a:gd name="connsiteY5" fmla="*/ 2442101 h 2512988"/>
                  <a:gd name="connsiteX6" fmla="*/ 858496 w 1367333"/>
                  <a:gd name="connsiteY6" fmla="*/ 2418891 h 2512988"/>
                  <a:gd name="connsiteX7" fmla="*/ 822880 w 1367333"/>
                  <a:gd name="connsiteY7" fmla="*/ 2442101 h 2512988"/>
                  <a:gd name="connsiteX8" fmla="*/ 529072 w 1367333"/>
                  <a:gd name="connsiteY8" fmla="*/ 2512988 h 2512988"/>
                  <a:gd name="connsiteX9" fmla="*/ 3579 w 1367333"/>
                  <a:gd name="connsiteY9" fmla="*/ 2097920 h 2512988"/>
                  <a:gd name="connsiteX10" fmla="*/ 376672 w 1367333"/>
                  <a:gd name="connsiteY10" fmla="*/ 1244702 h 2512988"/>
                  <a:gd name="connsiteX0" fmla="*/ 375471 w 1366132"/>
                  <a:gd name="connsiteY0" fmla="*/ 1245149 h 2513435"/>
                  <a:gd name="connsiteX1" fmla="*/ 1240779 w 1366132"/>
                  <a:gd name="connsiteY1" fmla="*/ 1586 h 2513435"/>
                  <a:gd name="connsiteX2" fmla="*/ 1053364 w 1366132"/>
                  <a:gd name="connsiteY2" fmla="*/ 1683299 h 2513435"/>
                  <a:gd name="connsiteX3" fmla="*/ 1366132 w 1366132"/>
                  <a:gd name="connsiteY3" fmla="*/ 2098367 h 2513435"/>
                  <a:gd name="connsiteX4" fmla="*/ 1053364 w 1366132"/>
                  <a:gd name="connsiteY4" fmla="*/ 2513435 h 2513435"/>
                  <a:gd name="connsiteX5" fmla="*/ 878493 w 1366132"/>
                  <a:gd name="connsiteY5" fmla="*/ 2442548 h 2513435"/>
                  <a:gd name="connsiteX6" fmla="*/ 857295 w 1366132"/>
                  <a:gd name="connsiteY6" fmla="*/ 2419338 h 2513435"/>
                  <a:gd name="connsiteX7" fmla="*/ 821679 w 1366132"/>
                  <a:gd name="connsiteY7" fmla="*/ 2442548 h 2513435"/>
                  <a:gd name="connsiteX8" fmla="*/ 527871 w 1366132"/>
                  <a:gd name="connsiteY8" fmla="*/ 2513435 h 2513435"/>
                  <a:gd name="connsiteX9" fmla="*/ 2378 w 1366132"/>
                  <a:gd name="connsiteY9" fmla="*/ 2098367 h 2513435"/>
                  <a:gd name="connsiteX10" fmla="*/ 375471 w 1366132"/>
                  <a:gd name="connsiteY10" fmla="*/ 1245149 h 2513435"/>
                  <a:gd name="connsiteX0" fmla="*/ 286828 w 1372739"/>
                  <a:gd name="connsiteY0" fmla="*/ 1188101 h 2513537"/>
                  <a:gd name="connsiteX1" fmla="*/ 1247386 w 1372739"/>
                  <a:gd name="connsiteY1" fmla="*/ 1688 h 2513537"/>
                  <a:gd name="connsiteX2" fmla="*/ 1059971 w 1372739"/>
                  <a:gd name="connsiteY2" fmla="*/ 1683401 h 2513537"/>
                  <a:gd name="connsiteX3" fmla="*/ 1372739 w 1372739"/>
                  <a:gd name="connsiteY3" fmla="*/ 2098469 h 2513537"/>
                  <a:gd name="connsiteX4" fmla="*/ 1059971 w 1372739"/>
                  <a:gd name="connsiteY4" fmla="*/ 2513537 h 2513537"/>
                  <a:gd name="connsiteX5" fmla="*/ 885100 w 1372739"/>
                  <a:gd name="connsiteY5" fmla="*/ 2442650 h 2513537"/>
                  <a:gd name="connsiteX6" fmla="*/ 863902 w 1372739"/>
                  <a:gd name="connsiteY6" fmla="*/ 2419440 h 2513537"/>
                  <a:gd name="connsiteX7" fmla="*/ 828286 w 1372739"/>
                  <a:gd name="connsiteY7" fmla="*/ 2442650 h 2513537"/>
                  <a:gd name="connsiteX8" fmla="*/ 534478 w 1372739"/>
                  <a:gd name="connsiteY8" fmla="*/ 2513537 h 2513537"/>
                  <a:gd name="connsiteX9" fmla="*/ 8985 w 1372739"/>
                  <a:gd name="connsiteY9" fmla="*/ 2098469 h 2513537"/>
                  <a:gd name="connsiteX10" fmla="*/ 286828 w 1372739"/>
                  <a:gd name="connsiteY10" fmla="*/ 1188101 h 2513537"/>
                  <a:gd name="connsiteX0" fmla="*/ 286828 w 1372897"/>
                  <a:gd name="connsiteY0" fmla="*/ 1188101 h 2513537"/>
                  <a:gd name="connsiteX1" fmla="*/ 1247386 w 1372897"/>
                  <a:gd name="connsiteY1" fmla="*/ 1688 h 2513537"/>
                  <a:gd name="connsiteX2" fmla="*/ 1104421 w 1372897"/>
                  <a:gd name="connsiteY2" fmla="*/ 1245251 h 2513537"/>
                  <a:gd name="connsiteX3" fmla="*/ 1372739 w 1372897"/>
                  <a:gd name="connsiteY3" fmla="*/ 2098469 h 2513537"/>
                  <a:gd name="connsiteX4" fmla="*/ 1059971 w 1372897"/>
                  <a:gd name="connsiteY4" fmla="*/ 2513537 h 2513537"/>
                  <a:gd name="connsiteX5" fmla="*/ 885100 w 1372897"/>
                  <a:gd name="connsiteY5" fmla="*/ 2442650 h 2513537"/>
                  <a:gd name="connsiteX6" fmla="*/ 863902 w 1372897"/>
                  <a:gd name="connsiteY6" fmla="*/ 2419440 h 2513537"/>
                  <a:gd name="connsiteX7" fmla="*/ 828286 w 1372897"/>
                  <a:gd name="connsiteY7" fmla="*/ 2442650 h 2513537"/>
                  <a:gd name="connsiteX8" fmla="*/ 534478 w 1372897"/>
                  <a:gd name="connsiteY8" fmla="*/ 2513537 h 2513537"/>
                  <a:gd name="connsiteX9" fmla="*/ 8985 w 1372897"/>
                  <a:gd name="connsiteY9" fmla="*/ 2098469 h 2513537"/>
                  <a:gd name="connsiteX10" fmla="*/ 286828 w 1372897"/>
                  <a:gd name="connsiteY10" fmla="*/ 1188101 h 2513537"/>
                  <a:gd name="connsiteX0" fmla="*/ 286828 w 1372901"/>
                  <a:gd name="connsiteY0" fmla="*/ 1188101 h 2513537"/>
                  <a:gd name="connsiteX1" fmla="*/ 1247386 w 1372901"/>
                  <a:gd name="connsiteY1" fmla="*/ 1688 h 2513537"/>
                  <a:gd name="connsiteX2" fmla="*/ 1104421 w 1372901"/>
                  <a:gd name="connsiteY2" fmla="*/ 1245251 h 2513537"/>
                  <a:gd name="connsiteX3" fmla="*/ 1372739 w 1372901"/>
                  <a:gd name="connsiteY3" fmla="*/ 2098469 h 2513537"/>
                  <a:gd name="connsiteX4" fmla="*/ 1059971 w 1372901"/>
                  <a:gd name="connsiteY4" fmla="*/ 2513537 h 2513537"/>
                  <a:gd name="connsiteX5" fmla="*/ 885100 w 1372901"/>
                  <a:gd name="connsiteY5" fmla="*/ 2442650 h 2513537"/>
                  <a:gd name="connsiteX6" fmla="*/ 863902 w 1372901"/>
                  <a:gd name="connsiteY6" fmla="*/ 2419440 h 2513537"/>
                  <a:gd name="connsiteX7" fmla="*/ 828286 w 1372901"/>
                  <a:gd name="connsiteY7" fmla="*/ 2442650 h 2513537"/>
                  <a:gd name="connsiteX8" fmla="*/ 534478 w 1372901"/>
                  <a:gd name="connsiteY8" fmla="*/ 2513537 h 2513537"/>
                  <a:gd name="connsiteX9" fmla="*/ 8985 w 1372901"/>
                  <a:gd name="connsiteY9" fmla="*/ 2098469 h 2513537"/>
                  <a:gd name="connsiteX10" fmla="*/ 286828 w 1372901"/>
                  <a:gd name="connsiteY10" fmla="*/ 1188101 h 2513537"/>
                  <a:gd name="connsiteX0" fmla="*/ 286828 w 1372901"/>
                  <a:gd name="connsiteY0" fmla="*/ 1188587 h 2514023"/>
                  <a:gd name="connsiteX1" fmla="*/ 1247386 w 1372901"/>
                  <a:gd name="connsiteY1" fmla="*/ 2174 h 2514023"/>
                  <a:gd name="connsiteX2" fmla="*/ 1104421 w 1372901"/>
                  <a:gd name="connsiteY2" fmla="*/ 1245737 h 2514023"/>
                  <a:gd name="connsiteX3" fmla="*/ 1372739 w 1372901"/>
                  <a:gd name="connsiteY3" fmla="*/ 2098955 h 2514023"/>
                  <a:gd name="connsiteX4" fmla="*/ 1059971 w 1372901"/>
                  <a:gd name="connsiteY4" fmla="*/ 2514023 h 2514023"/>
                  <a:gd name="connsiteX5" fmla="*/ 885100 w 1372901"/>
                  <a:gd name="connsiteY5" fmla="*/ 2443136 h 2514023"/>
                  <a:gd name="connsiteX6" fmla="*/ 863902 w 1372901"/>
                  <a:gd name="connsiteY6" fmla="*/ 2419926 h 2514023"/>
                  <a:gd name="connsiteX7" fmla="*/ 828286 w 1372901"/>
                  <a:gd name="connsiteY7" fmla="*/ 2443136 h 2514023"/>
                  <a:gd name="connsiteX8" fmla="*/ 534478 w 1372901"/>
                  <a:gd name="connsiteY8" fmla="*/ 2514023 h 2514023"/>
                  <a:gd name="connsiteX9" fmla="*/ 8985 w 1372901"/>
                  <a:gd name="connsiteY9" fmla="*/ 2098955 h 2514023"/>
                  <a:gd name="connsiteX10" fmla="*/ 286828 w 1372901"/>
                  <a:gd name="connsiteY10" fmla="*/ 1188587 h 2514023"/>
                  <a:gd name="connsiteX0" fmla="*/ 286828 w 1374263"/>
                  <a:gd name="connsiteY0" fmla="*/ 1186669 h 2512105"/>
                  <a:gd name="connsiteX1" fmla="*/ 1247386 w 1374263"/>
                  <a:gd name="connsiteY1" fmla="*/ 256 h 2512105"/>
                  <a:gd name="connsiteX2" fmla="*/ 1180621 w 1374263"/>
                  <a:gd name="connsiteY2" fmla="*/ 1288269 h 2512105"/>
                  <a:gd name="connsiteX3" fmla="*/ 1372739 w 1374263"/>
                  <a:gd name="connsiteY3" fmla="*/ 2097037 h 2512105"/>
                  <a:gd name="connsiteX4" fmla="*/ 1059971 w 1374263"/>
                  <a:gd name="connsiteY4" fmla="*/ 2512105 h 2512105"/>
                  <a:gd name="connsiteX5" fmla="*/ 885100 w 1374263"/>
                  <a:gd name="connsiteY5" fmla="*/ 2441218 h 2512105"/>
                  <a:gd name="connsiteX6" fmla="*/ 863902 w 1374263"/>
                  <a:gd name="connsiteY6" fmla="*/ 2418008 h 2512105"/>
                  <a:gd name="connsiteX7" fmla="*/ 828286 w 1374263"/>
                  <a:gd name="connsiteY7" fmla="*/ 2441218 h 2512105"/>
                  <a:gd name="connsiteX8" fmla="*/ 534478 w 1374263"/>
                  <a:gd name="connsiteY8" fmla="*/ 2512105 h 2512105"/>
                  <a:gd name="connsiteX9" fmla="*/ 8985 w 1374263"/>
                  <a:gd name="connsiteY9" fmla="*/ 2097037 h 2512105"/>
                  <a:gd name="connsiteX10" fmla="*/ 286828 w 1374263"/>
                  <a:gd name="connsiteY10" fmla="*/ 1186669 h 2512105"/>
                  <a:gd name="connsiteX0" fmla="*/ 286828 w 1374173"/>
                  <a:gd name="connsiteY0" fmla="*/ 1186669 h 2512105"/>
                  <a:gd name="connsiteX1" fmla="*/ 1247386 w 1374173"/>
                  <a:gd name="connsiteY1" fmla="*/ 256 h 2512105"/>
                  <a:gd name="connsiteX2" fmla="*/ 1180621 w 1374173"/>
                  <a:gd name="connsiteY2" fmla="*/ 1288269 h 2512105"/>
                  <a:gd name="connsiteX3" fmla="*/ 1372739 w 1374173"/>
                  <a:gd name="connsiteY3" fmla="*/ 2097037 h 2512105"/>
                  <a:gd name="connsiteX4" fmla="*/ 1059971 w 1374173"/>
                  <a:gd name="connsiteY4" fmla="*/ 2512105 h 2512105"/>
                  <a:gd name="connsiteX5" fmla="*/ 885100 w 1374173"/>
                  <a:gd name="connsiteY5" fmla="*/ 2441218 h 2512105"/>
                  <a:gd name="connsiteX6" fmla="*/ 863902 w 1374173"/>
                  <a:gd name="connsiteY6" fmla="*/ 2418008 h 2512105"/>
                  <a:gd name="connsiteX7" fmla="*/ 828286 w 1374173"/>
                  <a:gd name="connsiteY7" fmla="*/ 2441218 h 2512105"/>
                  <a:gd name="connsiteX8" fmla="*/ 534478 w 1374173"/>
                  <a:gd name="connsiteY8" fmla="*/ 2512105 h 2512105"/>
                  <a:gd name="connsiteX9" fmla="*/ 8985 w 1374173"/>
                  <a:gd name="connsiteY9" fmla="*/ 2097037 h 2512105"/>
                  <a:gd name="connsiteX10" fmla="*/ 286828 w 1374173"/>
                  <a:gd name="connsiteY10" fmla="*/ 1186669 h 2512105"/>
                  <a:gd name="connsiteX0" fmla="*/ 286828 w 1375902"/>
                  <a:gd name="connsiteY0" fmla="*/ 1186639 h 2512075"/>
                  <a:gd name="connsiteX1" fmla="*/ 1247386 w 1375902"/>
                  <a:gd name="connsiteY1" fmla="*/ 226 h 2512075"/>
                  <a:gd name="connsiteX2" fmla="*/ 1225071 w 1375902"/>
                  <a:gd name="connsiteY2" fmla="*/ 1281889 h 2512075"/>
                  <a:gd name="connsiteX3" fmla="*/ 1372739 w 1375902"/>
                  <a:gd name="connsiteY3" fmla="*/ 2097007 h 2512075"/>
                  <a:gd name="connsiteX4" fmla="*/ 1059971 w 1375902"/>
                  <a:gd name="connsiteY4" fmla="*/ 2512075 h 2512075"/>
                  <a:gd name="connsiteX5" fmla="*/ 885100 w 1375902"/>
                  <a:gd name="connsiteY5" fmla="*/ 2441188 h 2512075"/>
                  <a:gd name="connsiteX6" fmla="*/ 863902 w 1375902"/>
                  <a:gd name="connsiteY6" fmla="*/ 2417978 h 2512075"/>
                  <a:gd name="connsiteX7" fmla="*/ 828286 w 1375902"/>
                  <a:gd name="connsiteY7" fmla="*/ 2441188 h 2512075"/>
                  <a:gd name="connsiteX8" fmla="*/ 534478 w 1375902"/>
                  <a:gd name="connsiteY8" fmla="*/ 2512075 h 2512075"/>
                  <a:gd name="connsiteX9" fmla="*/ 8985 w 1375902"/>
                  <a:gd name="connsiteY9" fmla="*/ 2097007 h 2512075"/>
                  <a:gd name="connsiteX10" fmla="*/ 286828 w 1375902"/>
                  <a:gd name="connsiteY10" fmla="*/ 1186639 h 2512075"/>
                  <a:gd name="connsiteX0" fmla="*/ 286828 w 1376402"/>
                  <a:gd name="connsiteY0" fmla="*/ 1186639 h 2512075"/>
                  <a:gd name="connsiteX1" fmla="*/ 1247386 w 1376402"/>
                  <a:gd name="connsiteY1" fmla="*/ 226 h 2512075"/>
                  <a:gd name="connsiteX2" fmla="*/ 1225071 w 1376402"/>
                  <a:gd name="connsiteY2" fmla="*/ 1281889 h 2512075"/>
                  <a:gd name="connsiteX3" fmla="*/ 1372739 w 1376402"/>
                  <a:gd name="connsiteY3" fmla="*/ 2097007 h 2512075"/>
                  <a:gd name="connsiteX4" fmla="*/ 1059971 w 1376402"/>
                  <a:gd name="connsiteY4" fmla="*/ 2512075 h 2512075"/>
                  <a:gd name="connsiteX5" fmla="*/ 885100 w 1376402"/>
                  <a:gd name="connsiteY5" fmla="*/ 2441188 h 2512075"/>
                  <a:gd name="connsiteX6" fmla="*/ 863902 w 1376402"/>
                  <a:gd name="connsiteY6" fmla="*/ 2417978 h 2512075"/>
                  <a:gd name="connsiteX7" fmla="*/ 828286 w 1376402"/>
                  <a:gd name="connsiteY7" fmla="*/ 2441188 h 2512075"/>
                  <a:gd name="connsiteX8" fmla="*/ 534478 w 1376402"/>
                  <a:gd name="connsiteY8" fmla="*/ 2512075 h 2512075"/>
                  <a:gd name="connsiteX9" fmla="*/ 8985 w 1376402"/>
                  <a:gd name="connsiteY9" fmla="*/ 2097007 h 2512075"/>
                  <a:gd name="connsiteX10" fmla="*/ 286828 w 1376402"/>
                  <a:gd name="connsiteY10" fmla="*/ 1186639 h 2512075"/>
                  <a:gd name="connsiteX0" fmla="*/ 286828 w 1373265"/>
                  <a:gd name="connsiteY0" fmla="*/ 1186639 h 2512075"/>
                  <a:gd name="connsiteX1" fmla="*/ 1247386 w 1373265"/>
                  <a:gd name="connsiteY1" fmla="*/ 226 h 2512075"/>
                  <a:gd name="connsiteX2" fmla="*/ 1225071 w 1373265"/>
                  <a:gd name="connsiteY2" fmla="*/ 1281889 h 2512075"/>
                  <a:gd name="connsiteX3" fmla="*/ 1372739 w 1373265"/>
                  <a:gd name="connsiteY3" fmla="*/ 2097007 h 2512075"/>
                  <a:gd name="connsiteX4" fmla="*/ 1059971 w 1373265"/>
                  <a:gd name="connsiteY4" fmla="*/ 2512075 h 2512075"/>
                  <a:gd name="connsiteX5" fmla="*/ 885100 w 1373265"/>
                  <a:gd name="connsiteY5" fmla="*/ 2441188 h 2512075"/>
                  <a:gd name="connsiteX6" fmla="*/ 863902 w 1373265"/>
                  <a:gd name="connsiteY6" fmla="*/ 2417978 h 2512075"/>
                  <a:gd name="connsiteX7" fmla="*/ 828286 w 1373265"/>
                  <a:gd name="connsiteY7" fmla="*/ 2441188 h 2512075"/>
                  <a:gd name="connsiteX8" fmla="*/ 534478 w 1373265"/>
                  <a:gd name="connsiteY8" fmla="*/ 2512075 h 2512075"/>
                  <a:gd name="connsiteX9" fmla="*/ 8985 w 1373265"/>
                  <a:gd name="connsiteY9" fmla="*/ 2097007 h 2512075"/>
                  <a:gd name="connsiteX10" fmla="*/ 286828 w 1373265"/>
                  <a:gd name="connsiteY10" fmla="*/ 1186639 h 2512075"/>
                  <a:gd name="connsiteX0" fmla="*/ 286839 w 1373276"/>
                  <a:gd name="connsiteY0" fmla="*/ 1313607 h 2639043"/>
                  <a:gd name="connsiteX1" fmla="*/ 1310897 w 1373276"/>
                  <a:gd name="connsiteY1" fmla="*/ 194 h 2639043"/>
                  <a:gd name="connsiteX2" fmla="*/ 1225082 w 1373276"/>
                  <a:gd name="connsiteY2" fmla="*/ 1408857 h 2639043"/>
                  <a:gd name="connsiteX3" fmla="*/ 1372750 w 1373276"/>
                  <a:gd name="connsiteY3" fmla="*/ 2223975 h 2639043"/>
                  <a:gd name="connsiteX4" fmla="*/ 1059982 w 1373276"/>
                  <a:gd name="connsiteY4" fmla="*/ 2639043 h 2639043"/>
                  <a:gd name="connsiteX5" fmla="*/ 885111 w 1373276"/>
                  <a:gd name="connsiteY5" fmla="*/ 2568156 h 2639043"/>
                  <a:gd name="connsiteX6" fmla="*/ 863913 w 1373276"/>
                  <a:gd name="connsiteY6" fmla="*/ 2544946 h 2639043"/>
                  <a:gd name="connsiteX7" fmla="*/ 828297 w 1373276"/>
                  <a:gd name="connsiteY7" fmla="*/ 2568156 h 2639043"/>
                  <a:gd name="connsiteX8" fmla="*/ 534489 w 1373276"/>
                  <a:gd name="connsiteY8" fmla="*/ 2639043 h 2639043"/>
                  <a:gd name="connsiteX9" fmla="*/ 8996 w 1373276"/>
                  <a:gd name="connsiteY9" fmla="*/ 2223975 h 2639043"/>
                  <a:gd name="connsiteX10" fmla="*/ 286839 w 1373276"/>
                  <a:gd name="connsiteY10" fmla="*/ 1313607 h 2639043"/>
                  <a:gd name="connsiteX0" fmla="*/ 270129 w 1375616"/>
                  <a:gd name="connsiteY0" fmla="*/ 1300965 h 2639101"/>
                  <a:gd name="connsiteX1" fmla="*/ 1313237 w 1375616"/>
                  <a:gd name="connsiteY1" fmla="*/ 252 h 2639101"/>
                  <a:gd name="connsiteX2" fmla="*/ 1227422 w 1375616"/>
                  <a:gd name="connsiteY2" fmla="*/ 1408915 h 2639101"/>
                  <a:gd name="connsiteX3" fmla="*/ 1375090 w 1375616"/>
                  <a:gd name="connsiteY3" fmla="*/ 2224033 h 2639101"/>
                  <a:gd name="connsiteX4" fmla="*/ 1062322 w 1375616"/>
                  <a:gd name="connsiteY4" fmla="*/ 2639101 h 2639101"/>
                  <a:gd name="connsiteX5" fmla="*/ 887451 w 1375616"/>
                  <a:gd name="connsiteY5" fmla="*/ 2568214 h 2639101"/>
                  <a:gd name="connsiteX6" fmla="*/ 866253 w 1375616"/>
                  <a:gd name="connsiteY6" fmla="*/ 2545004 h 2639101"/>
                  <a:gd name="connsiteX7" fmla="*/ 830637 w 1375616"/>
                  <a:gd name="connsiteY7" fmla="*/ 2568214 h 2639101"/>
                  <a:gd name="connsiteX8" fmla="*/ 536829 w 1375616"/>
                  <a:gd name="connsiteY8" fmla="*/ 2639101 h 2639101"/>
                  <a:gd name="connsiteX9" fmla="*/ 11336 w 1375616"/>
                  <a:gd name="connsiteY9" fmla="*/ 2224033 h 2639101"/>
                  <a:gd name="connsiteX10" fmla="*/ 270129 w 1375616"/>
                  <a:gd name="connsiteY10" fmla="*/ 1300965 h 2639101"/>
                  <a:gd name="connsiteX0" fmla="*/ 271106 w 1376593"/>
                  <a:gd name="connsiteY0" fmla="*/ 1300983 h 2639119"/>
                  <a:gd name="connsiteX1" fmla="*/ 1314214 w 1376593"/>
                  <a:gd name="connsiteY1" fmla="*/ 270 h 2639119"/>
                  <a:gd name="connsiteX2" fmla="*/ 1228399 w 1376593"/>
                  <a:gd name="connsiteY2" fmla="*/ 1408933 h 2639119"/>
                  <a:gd name="connsiteX3" fmla="*/ 1376067 w 1376593"/>
                  <a:gd name="connsiteY3" fmla="*/ 2224051 h 2639119"/>
                  <a:gd name="connsiteX4" fmla="*/ 1063299 w 1376593"/>
                  <a:gd name="connsiteY4" fmla="*/ 2639119 h 2639119"/>
                  <a:gd name="connsiteX5" fmla="*/ 888428 w 1376593"/>
                  <a:gd name="connsiteY5" fmla="*/ 2568232 h 2639119"/>
                  <a:gd name="connsiteX6" fmla="*/ 867230 w 1376593"/>
                  <a:gd name="connsiteY6" fmla="*/ 2545022 h 2639119"/>
                  <a:gd name="connsiteX7" fmla="*/ 831614 w 1376593"/>
                  <a:gd name="connsiteY7" fmla="*/ 2568232 h 2639119"/>
                  <a:gd name="connsiteX8" fmla="*/ 537806 w 1376593"/>
                  <a:gd name="connsiteY8" fmla="*/ 2639119 h 2639119"/>
                  <a:gd name="connsiteX9" fmla="*/ 12313 w 1376593"/>
                  <a:gd name="connsiteY9" fmla="*/ 2224051 h 2639119"/>
                  <a:gd name="connsiteX10" fmla="*/ 271106 w 1376593"/>
                  <a:gd name="connsiteY10" fmla="*/ 1300983 h 263911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</a:cxnLst>
                <a:rect l="l" t="t" r="r" b="b"/>
                <a:pathLst>
                  <a:path w="1376593" h="2639119">
                    <a:moveTo>
                      <a:pt x="271106" y="1300983"/>
                    </a:moveTo>
                    <a:cubicBezTo>
                      <a:pt x="500789" y="866853"/>
                      <a:pt x="1154665" y="-17722"/>
                      <a:pt x="1314214" y="270"/>
                    </a:cubicBezTo>
                    <a:cubicBezTo>
                      <a:pt x="1473763" y="18262"/>
                      <a:pt x="1218090" y="1038303"/>
                      <a:pt x="1228399" y="1408933"/>
                    </a:cubicBezTo>
                    <a:cubicBezTo>
                      <a:pt x="1238708" y="1779563"/>
                      <a:pt x="1365484" y="1999970"/>
                      <a:pt x="1376067" y="2224051"/>
                    </a:cubicBezTo>
                    <a:cubicBezTo>
                      <a:pt x="1386650" y="2448132"/>
                      <a:pt x="1236036" y="2639119"/>
                      <a:pt x="1063299" y="2639119"/>
                    </a:cubicBezTo>
                    <a:cubicBezTo>
                      <a:pt x="998523" y="2639119"/>
                      <a:pt x="938346" y="2612987"/>
                      <a:pt x="888428" y="2568232"/>
                    </a:cubicBezTo>
                    <a:lnTo>
                      <a:pt x="867230" y="2545022"/>
                    </a:lnTo>
                    <a:lnTo>
                      <a:pt x="831614" y="2568232"/>
                    </a:lnTo>
                    <a:cubicBezTo>
                      <a:pt x="747745" y="2612987"/>
                      <a:pt x="646639" y="2639119"/>
                      <a:pt x="537806" y="2639119"/>
                    </a:cubicBezTo>
                    <a:cubicBezTo>
                      <a:pt x="247584" y="2639119"/>
                      <a:pt x="56763" y="2447074"/>
                      <a:pt x="12313" y="2224051"/>
                    </a:cubicBezTo>
                    <a:cubicBezTo>
                      <a:pt x="-32137" y="2001028"/>
                      <a:pt x="41423" y="1735113"/>
                      <a:pt x="271106" y="1300983"/>
                    </a:cubicBezTo>
                    <a:close/>
                  </a:path>
                </a:pathLst>
              </a:custGeom>
              <a:solidFill>
                <a:srgbClr val="DEEBF7">
                  <a:alpha val="50196"/>
                </a:srgbClr>
              </a:solidFill>
              <a:ln w="12700" cap="flat" cmpd="sng" algn="ctr">
                <a:solidFill>
                  <a:srgbClr val="00B0F0">
                    <a:alpha val="50000"/>
                  </a:srgbClr>
                </a:solidFill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133" name="フリーフォーム: 図形 132">
                <a:extLst>
                  <a:ext uri="{FF2B5EF4-FFF2-40B4-BE49-F238E27FC236}">
                    <a16:creationId xmlns:a16="http://schemas.microsoft.com/office/drawing/2014/main" id="{AE3416E9-3BE3-4285-ABE2-D88FEA41F37C}"/>
                  </a:ext>
                </a:extLst>
              </p:cNvPr>
              <p:cNvSpPr/>
              <p:nvPr/>
            </p:nvSpPr>
            <p:spPr>
              <a:xfrm rot="15300000" flipH="1">
                <a:off x="4061972" y="511415"/>
                <a:ext cx="1039017" cy="1430357"/>
              </a:xfrm>
              <a:custGeom>
                <a:avLst/>
                <a:gdLst>
                  <a:gd name="connsiteX0" fmla="*/ 525493 w 1363754"/>
                  <a:gd name="connsiteY0" fmla="*/ 0 h 830136"/>
                  <a:gd name="connsiteX1" fmla="*/ 819301 w 1363754"/>
                  <a:gd name="connsiteY1" fmla="*/ 70887 h 830136"/>
                  <a:gd name="connsiteX2" fmla="*/ 854917 w 1363754"/>
                  <a:gd name="connsiteY2" fmla="*/ 94098 h 830136"/>
                  <a:gd name="connsiteX3" fmla="*/ 876115 w 1363754"/>
                  <a:gd name="connsiteY3" fmla="*/ 70887 h 830136"/>
                  <a:gd name="connsiteX4" fmla="*/ 1050986 w 1363754"/>
                  <a:gd name="connsiteY4" fmla="*/ 0 h 830136"/>
                  <a:gd name="connsiteX5" fmla="*/ 1363754 w 1363754"/>
                  <a:gd name="connsiteY5" fmla="*/ 415068 h 830136"/>
                  <a:gd name="connsiteX6" fmla="*/ 1050986 w 1363754"/>
                  <a:gd name="connsiteY6" fmla="*/ 830136 h 830136"/>
                  <a:gd name="connsiteX7" fmla="*/ 876115 w 1363754"/>
                  <a:gd name="connsiteY7" fmla="*/ 759249 h 830136"/>
                  <a:gd name="connsiteX8" fmla="*/ 854917 w 1363754"/>
                  <a:gd name="connsiteY8" fmla="*/ 736039 h 830136"/>
                  <a:gd name="connsiteX9" fmla="*/ 819301 w 1363754"/>
                  <a:gd name="connsiteY9" fmla="*/ 759249 h 830136"/>
                  <a:gd name="connsiteX10" fmla="*/ 525493 w 1363754"/>
                  <a:gd name="connsiteY10" fmla="*/ 830136 h 830136"/>
                  <a:gd name="connsiteX11" fmla="*/ 0 w 1363754"/>
                  <a:gd name="connsiteY11" fmla="*/ 415068 h 830136"/>
                  <a:gd name="connsiteX12" fmla="*/ 525493 w 1363754"/>
                  <a:gd name="connsiteY12" fmla="*/ 0 h 830136"/>
                  <a:gd name="connsiteX0" fmla="*/ 525493 w 1363754"/>
                  <a:gd name="connsiteY0" fmla="*/ 0 h 830136"/>
                  <a:gd name="connsiteX1" fmla="*/ 819301 w 1363754"/>
                  <a:gd name="connsiteY1" fmla="*/ 70887 h 830136"/>
                  <a:gd name="connsiteX2" fmla="*/ 854917 w 1363754"/>
                  <a:gd name="connsiteY2" fmla="*/ 94098 h 830136"/>
                  <a:gd name="connsiteX3" fmla="*/ 1050986 w 1363754"/>
                  <a:gd name="connsiteY3" fmla="*/ 0 h 830136"/>
                  <a:gd name="connsiteX4" fmla="*/ 1363754 w 1363754"/>
                  <a:gd name="connsiteY4" fmla="*/ 415068 h 830136"/>
                  <a:gd name="connsiteX5" fmla="*/ 1050986 w 1363754"/>
                  <a:gd name="connsiteY5" fmla="*/ 830136 h 830136"/>
                  <a:gd name="connsiteX6" fmla="*/ 876115 w 1363754"/>
                  <a:gd name="connsiteY6" fmla="*/ 759249 h 830136"/>
                  <a:gd name="connsiteX7" fmla="*/ 854917 w 1363754"/>
                  <a:gd name="connsiteY7" fmla="*/ 736039 h 830136"/>
                  <a:gd name="connsiteX8" fmla="*/ 819301 w 1363754"/>
                  <a:gd name="connsiteY8" fmla="*/ 759249 h 830136"/>
                  <a:gd name="connsiteX9" fmla="*/ 525493 w 1363754"/>
                  <a:gd name="connsiteY9" fmla="*/ 830136 h 830136"/>
                  <a:gd name="connsiteX10" fmla="*/ 0 w 1363754"/>
                  <a:gd name="connsiteY10" fmla="*/ 415068 h 830136"/>
                  <a:gd name="connsiteX11" fmla="*/ 525493 w 1363754"/>
                  <a:gd name="connsiteY11" fmla="*/ 0 h 830136"/>
                  <a:gd name="connsiteX0" fmla="*/ 525493 w 1363754"/>
                  <a:gd name="connsiteY0" fmla="*/ 0 h 830136"/>
                  <a:gd name="connsiteX1" fmla="*/ 819301 w 1363754"/>
                  <a:gd name="connsiteY1" fmla="*/ 70887 h 830136"/>
                  <a:gd name="connsiteX2" fmla="*/ 1050986 w 1363754"/>
                  <a:gd name="connsiteY2" fmla="*/ 0 h 830136"/>
                  <a:gd name="connsiteX3" fmla="*/ 1363754 w 1363754"/>
                  <a:gd name="connsiteY3" fmla="*/ 415068 h 830136"/>
                  <a:gd name="connsiteX4" fmla="*/ 1050986 w 1363754"/>
                  <a:gd name="connsiteY4" fmla="*/ 830136 h 830136"/>
                  <a:gd name="connsiteX5" fmla="*/ 876115 w 1363754"/>
                  <a:gd name="connsiteY5" fmla="*/ 759249 h 830136"/>
                  <a:gd name="connsiteX6" fmla="*/ 854917 w 1363754"/>
                  <a:gd name="connsiteY6" fmla="*/ 736039 h 830136"/>
                  <a:gd name="connsiteX7" fmla="*/ 819301 w 1363754"/>
                  <a:gd name="connsiteY7" fmla="*/ 759249 h 830136"/>
                  <a:gd name="connsiteX8" fmla="*/ 525493 w 1363754"/>
                  <a:gd name="connsiteY8" fmla="*/ 830136 h 830136"/>
                  <a:gd name="connsiteX9" fmla="*/ 0 w 1363754"/>
                  <a:gd name="connsiteY9" fmla="*/ 415068 h 830136"/>
                  <a:gd name="connsiteX10" fmla="*/ 525493 w 1363754"/>
                  <a:gd name="connsiteY10" fmla="*/ 0 h 830136"/>
                  <a:gd name="connsiteX0" fmla="*/ 525493 w 1363754"/>
                  <a:gd name="connsiteY0" fmla="*/ 1682568 h 2512704"/>
                  <a:gd name="connsiteX1" fmla="*/ 1238401 w 1363754"/>
                  <a:gd name="connsiteY1" fmla="*/ 855 h 2512704"/>
                  <a:gd name="connsiteX2" fmla="*/ 1050986 w 1363754"/>
                  <a:gd name="connsiteY2" fmla="*/ 1682568 h 2512704"/>
                  <a:gd name="connsiteX3" fmla="*/ 1363754 w 1363754"/>
                  <a:gd name="connsiteY3" fmla="*/ 2097636 h 2512704"/>
                  <a:gd name="connsiteX4" fmla="*/ 1050986 w 1363754"/>
                  <a:gd name="connsiteY4" fmla="*/ 2512704 h 2512704"/>
                  <a:gd name="connsiteX5" fmla="*/ 876115 w 1363754"/>
                  <a:gd name="connsiteY5" fmla="*/ 2441817 h 2512704"/>
                  <a:gd name="connsiteX6" fmla="*/ 854917 w 1363754"/>
                  <a:gd name="connsiteY6" fmla="*/ 2418607 h 2512704"/>
                  <a:gd name="connsiteX7" fmla="*/ 819301 w 1363754"/>
                  <a:gd name="connsiteY7" fmla="*/ 2441817 h 2512704"/>
                  <a:gd name="connsiteX8" fmla="*/ 525493 w 1363754"/>
                  <a:gd name="connsiteY8" fmla="*/ 2512704 h 2512704"/>
                  <a:gd name="connsiteX9" fmla="*/ 0 w 1363754"/>
                  <a:gd name="connsiteY9" fmla="*/ 2097636 h 2512704"/>
                  <a:gd name="connsiteX10" fmla="*/ 525493 w 1363754"/>
                  <a:gd name="connsiteY10" fmla="*/ 1682568 h 2512704"/>
                  <a:gd name="connsiteX0" fmla="*/ 376672 w 1367333"/>
                  <a:gd name="connsiteY0" fmla="*/ 1244702 h 2512988"/>
                  <a:gd name="connsiteX1" fmla="*/ 1241980 w 1367333"/>
                  <a:gd name="connsiteY1" fmla="*/ 1139 h 2512988"/>
                  <a:gd name="connsiteX2" fmla="*/ 1054565 w 1367333"/>
                  <a:gd name="connsiteY2" fmla="*/ 1682852 h 2512988"/>
                  <a:gd name="connsiteX3" fmla="*/ 1367333 w 1367333"/>
                  <a:gd name="connsiteY3" fmla="*/ 2097920 h 2512988"/>
                  <a:gd name="connsiteX4" fmla="*/ 1054565 w 1367333"/>
                  <a:gd name="connsiteY4" fmla="*/ 2512988 h 2512988"/>
                  <a:gd name="connsiteX5" fmla="*/ 879694 w 1367333"/>
                  <a:gd name="connsiteY5" fmla="*/ 2442101 h 2512988"/>
                  <a:gd name="connsiteX6" fmla="*/ 858496 w 1367333"/>
                  <a:gd name="connsiteY6" fmla="*/ 2418891 h 2512988"/>
                  <a:gd name="connsiteX7" fmla="*/ 822880 w 1367333"/>
                  <a:gd name="connsiteY7" fmla="*/ 2442101 h 2512988"/>
                  <a:gd name="connsiteX8" fmla="*/ 529072 w 1367333"/>
                  <a:gd name="connsiteY8" fmla="*/ 2512988 h 2512988"/>
                  <a:gd name="connsiteX9" fmla="*/ 3579 w 1367333"/>
                  <a:gd name="connsiteY9" fmla="*/ 2097920 h 2512988"/>
                  <a:gd name="connsiteX10" fmla="*/ 376672 w 1367333"/>
                  <a:gd name="connsiteY10" fmla="*/ 1244702 h 2512988"/>
                  <a:gd name="connsiteX0" fmla="*/ 375471 w 1366132"/>
                  <a:gd name="connsiteY0" fmla="*/ 1245149 h 2513435"/>
                  <a:gd name="connsiteX1" fmla="*/ 1240779 w 1366132"/>
                  <a:gd name="connsiteY1" fmla="*/ 1586 h 2513435"/>
                  <a:gd name="connsiteX2" fmla="*/ 1053364 w 1366132"/>
                  <a:gd name="connsiteY2" fmla="*/ 1683299 h 2513435"/>
                  <a:gd name="connsiteX3" fmla="*/ 1366132 w 1366132"/>
                  <a:gd name="connsiteY3" fmla="*/ 2098367 h 2513435"/>
                  <a:gd name="connsiteX4" fmla="*/ 1053364 w 1366132"/>
                  <a:gd name="connsiteY4" fmla="*/ 2513435 h 2513435"/>
                  <a:gd name="connsiteX5" fmla="*/ 878493 w 1366132"/>
                  <a:gd name="connsiteY5" fmla="*/ 2442548 h 2513435"/>
                  <a:gd name="connsiteX6" fmla="*/ 857295 w 1366132"/>
                  <a:gd name="connsiteY6" fmla="*/ 2419338 h 2513435"/>
                  <a:gd name="connsiteX7" fmla="*/ 821679 w 1366132"/>
                  <a:gd name="connsiteY7" fmla="*/ 2442548 h 2513435"/>
                  <a:gd name="connsiteX8" fmla="*/ 527871 w 1366132"/>
                  <a:gd name="connsiteY8" fmla="*/ 2513435 h 2513435"/>
                  <a:gd name="connsiteX9" fmla="*/ 2378 w 1366132"/>
                  <a:gd name="connsiteY9" fmla="*/ 2098367 h 2513435"/>
                  <a:gd name="connsiteX10" fmla="*/ 375471 w 1366132"/>
                  <a:gd name="connsiteY10" fmla="*/ 1245149 h 2513435"/>
                  <a:gd name="connsiteX0" fmla="*/ 286828 w 1372739"/>
                  <a:gd name="connsiteY0" fmla="*/ 1188101 h 2513537"/>
                  <a:gd name="connsiteX1" fmla="*/ 1247386 w 1372739"/>
                  <a:gd name="connsiteY1" fmla="*/ 1688 h 2513537"/>
                  <a:gd name="connsiteX2" fmla="*/ 1059971 w 1372739"/>
                  <a:gd name="connsiteY2" fmla="*/ 1683401 h 2513537"/>
                  <a:gd name="connsiteX3" fmla="*/ 1372739 w 1372739"/>
                  <a:gd name="connsiteY3" fmla="*/ 2098469 h 2513537"/>
                  <a:gd name="connsiteX4" fmla="*/ 1059971 w 1372739"/>
                  <a:gd name="connsiteY4" fmla="*/ 2513537 h 2513537"/>
                  <a:gd name="connsiteX5" fmla="*/ 885100 w 1372739"/>
                  <a:gd name="connsiteY5" fmla="*/ 2442650 h 2513537"/>
                  <a:gd name="connsiteX6" fmla="*/ 863902 w 1372739"/>
                  <a:gd name="connsiteY6" fmla="*/ 2419440 h 2513537"/>
                  <a:gd name="connsiteX7" fmla="*/ 828286 w 1372739"/>
                  <a:gd name="connsiteY7" fmla="*/ 2442650 h 2513537"/>
                  <a:gd name="connsiteX8" fmla="*/ 534478 w 1372739"/>
                  <a:gd name="connsiteY8" fmla="*/ 2513537 h 2513537"/>
                  <a:gd name="connsiteX9" fmla="*/ 8985 w 1372739"/>
                  <a:gd name="connsiteY9" fmla="*/ 2098469 h 2513537"/>
                  <a:gd name="connsiteX10" fmla="*/ 286828 w 1372739"/>
                  <a:gd name="connsiteY10" fmla="*/ 1188101 h 2513537"/>
                  <a:gd name="connsiteX0" fmla="*/ 286828 w 1372897"/>
                  <a:gd name="connsiteY0" fmla="*/ 1188101 h 2513537"/>
                  <a:gd name="connsiteX1" fmla="*/ 1247386 w 1372897"/>
                  <a:gd name="connsiteY1" fmla="*/ 1688 h 2513537"/>
                  <a:gd name="connsiteX2" fmla="*/ 1104421 w 1372897"/>
                  <a:gd name="connsiteY2" fmla="*/ 1245251 h 2513537"/>
                  <a:gd name="connsiteX3" fmla="*/ 1372739 w 1372897"/>
                  <a:gd name="connsiteY3" fmla="*/ 2098469 h 2513537"/>
                  <a:gd name="connsiteX4" fmla="*/ 1059971 w 1372897"/>
                  <a:gd name="connsiteY4" fmla="*/ 2513537 h 2513537"/>
                  <a:gd name="connsiteX5" fmla="*/ 885100 w 1372897"/>
                  <a:gd name="connsiteY5" fmla="*/ 2442650 h 2513537"/>
                  <a:gd name="connsiteX6" fmla="*/ 863902 w 1372897"/>
                  <a:gd name="connsiteY6" fmla="*/ 2419440 h 2513537"/>
                  <a:gd name="connsiteX7" fmla="*/ 828286 w 1372897"/>
                  <a:gd name="connsiteY7" fmla="*/ 2442650 h 2513537"/>
                  <a:gd name="connsiteX8" fmla="*/ 534478 w 1372897"/>
                  <a:gd name="connsiteY8" fmla="*/ 2513537 h 2513537"/>
                  <a:gd name="connsiteX9" fmla="*/ 8985 w 1372897"/>
                  <a:gd name="connsiteY9" fmla="*/ 2098469 h 2513537"/>
                  <a:gd name="connsiteX10" fmla="*/ 286828 w 1372897"/>
                  <a:gd name="connsiteY10" fmla="*/ 1188101 h 2513537"/>
                  <a:gd name="connsiteX0" fmla="*/ 286828 w 1372901"/>
                  <a:gd name="connsiteY0" fmla="*/ 1188101 h 2513537"/>
                  <a:gd name="connsiteX1" fmla="*/ 1247386 w 1372901"/>
                  <a:gd name="connsiteY1" fmla="*/ 1688 h 2513537"/>
                  <a:gd name="connsiteX2" fmla="*/ 1104421 w 1372901"/>
                  <a:gd name="connsiteY2" fmla="*/ 1245251 h 2513537"/>
                  <a:gd name="connsiteX3" fmla="*/ 1372739 w 1372901"/>
                  <a:gd name="connsiteY3" fmla="*/ 2098469 h 2513537"/>
                  <a:gd name="connsiteX4" fmla="*/ 1059971 w 1372901"/>
                  <a:gd name="connsiteY4" fmla="*/ 2513537 h 2513537"/>
                  <a:gd name="connsiteX5" fmla="*/ 885100 w 1372901"/>
                  <a:gd name="connsiteY5" fmla="*/ 2442650 h 2513537"/>
                  <a:gd name="connsiteX6" fmla="*/ 863902 w 1372901"/>
                  <a:gd name="connsiteY6" fmla="*/ 2419440 h 2513537"/>
                  <a:gd name="connsiteX7" fmla="*/ 828286 w 1372901"/>
                  <a:gd name="connsiteY7" fmla="*/ 2442650 h 2513537"/>
                  <a:gd name="connsiteX8" fmla="*/ 534478 w 1372901"/>
                  <a:gd name="connsiteY8" fmla="*/ 2513537 h 2513537"/>
                  <a:gd name="connsiteX9" fmla="*/ 8985 w 1372901"/>
                  <a:gd name="connsiteY9" fmla="*/ 2098469 h 2513537"/>
                  <a:gd name="connsiteX10" fmla="*/ 286828 w 1372901"/>
                  <a:gd name="connsiteY10" fmla="*/ 1188101 h 2513537"/>
                  <a:gd name="connsiteX0" fmla="*/ 286828 w 1372901"/>
                  <a:gd name="connsiteY0" fmla="*/ 1188587 h 2514023"/>
                  <a:gd name="connsiteX1" fmla="*/ 1247386 w 1372901"/>
                  <a:gd name="connsiteY1" fmla="*/ 2174 h 2514023"/>
                  <a:gd name="connsiteX2" fmla="*/ 1104421 w 1372901"/>
                  <a:gd name="connsiteY2" fmla="*/ 1245737 h 2514023"/>
                  <a:gd name="connsiteX3" fmla="*/ 1372739 w 1372901"/>
                  <a:gd name="connsiteY3" fmla="*/ 2098955 h 2514023"/>
                  <a:gd name="connsiteX4" fmla="*/ 1059971 w 1372901"/>
                  <a:gd name="connsiteY4" fmla="*/ 2514023 h 2514023"/>
                  <a:gd name="connsiteX5" fmla="*/ 885100 w 1372901"/>
                  <a:gd name="connsiteY5" fmla="*/ 2443136 h 2514023"/>
                  <a:gd name="connsiteX6" fmla="*/ 863902 w 1372901"/>
                  <a:gd name="connsiteY6" fmla="*/ 2419926 h 2514023"/>
                  <a:gd name="connsiteX7" fmla="*/ 828286 w 1372901"/>
                  <a:gd name="connsiteY7" fmla="*/ 2443136 h 2514023"/>
                  <a:gd name="connsiteX8" fmla="*/ 534478 w 1372901"/>
                  <a:gd name="connsiteY8" fmla="*/ 2514023 h 2514023"/>
                  <a:gd name="connsiteX9" fmla="*/ 8985 w 1372901"/>
                  <a:gd name="connsiteY9" fmla="*/ 2098955 h 2514023"/>
                  <a:gd name="connsiteX10" fmla="*/ 286828 w 1372901"/>
                  <a:gd name="connsiteY10" fmla="*/ 1188587 h 2514023"/>
                  <a:gd name="connsiteX0" fmla="*/ 286828 w 1374263"/>
                  <a:gd name="connsiteY0" fmla="*/ 1186669 h 2512105"/>
                  <a:gd name="connsiteX1" fmla="*/ 1247386 w 1374263"/>
                  <a:gd name="connsiteY1" fmla="*/ 256 h 2512105"/>
                  <a:gd name="connsiteX2" fmla="*/ 1180621 w 1374263"/>
                  <a:gd name="connsiteY2" fmla="*/ 1288269 h 2512105"/>
                  <a:gd name="connsiteX3" fmla="*/ 1372739 w 1374263"/>
                  <a:gd name="connsiteY3" fmla="*/ 2097037 h 2512105"/>
                  <a:gd name="connsiteX4" fmla="*/ 1059971 w 1374263"/>
                  <a:gd name="connsiteY4" fmla="*/ 2512105 h 2512105"/>
                  <a:gd name="connsiteX5" fmla="*/ 885100 w 1374263"/>
                  <a:gd name="connsiteY5" fmla="*/ 2441218 h 2512105"/>
                  <a:gd name="connsiteX6" fmla="*/ 863902 w 1374263"/>
                  <a:gd name="connsiteY6" fmla="*/ 2418008 h 2512105"/>
                  <a:gd name="connsiteX7" fmla="*/ 828286 w 1374263"/>
                  <a:gd name="connsiteY7" fmla="*/ 2441218 h 2512105"/>
                  <a:gd name="connsiteX8" fmla="*/ 534478 w 1374263"/>
                  <a:gd name="connsiteY8" fmla="*/ 2512105 h 2512105"/>
                  <a:gd name="connsiteX9" fmla="*/ 8985 w 1374263"/>
                  <a:gd name="connsiteY9" fmla="*/ 2097037 h 2512105"/>
                  <a:gd name="connsiteX10" fmla="*/ 286828 w 1374263"/>
                  <a:gd name="connsiteY10" fmla="*/ 1186669 h 2512105"/>
                  <a:gd name="connsiteX0" fmla="*/ 286828 w 1374173"/>
                  <a:gd name="connsiteY0" fmla="*/ 1186669 h 2512105"/>
                  <a:gd name="connsiteX1" fmla="*/ 1247386 w 1374173"/>
                  <a:gd name="connsiteY1" fmla="*/ 256 h 2512105"/>
                  <a:gd name="connsiteX2" fmla="*/ 1180621 w 1374173"/>
                  <a:gd name="connsiteY2" fmla="*/ 1288269 h 2512105"/>
                  <a:gd name="connsiteX3" fmla="*/ 1372739 w 1374173"/>
                  <a:gd name="connsiteY3" fmla="*/ 2097037 h 2512105"/>
                  <a:gd name="connsiteX4" fmla="*/ 1059971 w 1374173"/>
                  <a:gd name="connsiteY4" fmla="*/ 2512105 h 2512105"/>
                  <a:gd name="connsiteX5" fmla="*/ 885100 w 1374173"/>
                  <a:gd name="connsiteY5" fmla="*/ 2441218 h 2512105"/>
                  <a:gd name="connsiteX6" fmla="*/ 863902 w 1374173"/>
                  <a:gd name="connsiteY6" fmla="*/ 2418008 h 2512105"/>
                  <a:gd name="connsiteX7" fmla="*/ 828286 w 1374173"/>
                  <a:gd name="connsiteY7" fmla="*/ 2441218 h 2512105"/>
                  <a:gd name="connsiteX8" fmla="*/ 534478 w 1374173"/>
                  <a:gd name="connsiteY8" fmla="*/ 2512105 h 2512105"/>
                  <a:gd name="connsiteX9" fmla="*/ 8985 w 1374173"/>
                  <a:gd name="connsiteY9" fmla="*/ 2097037 h 2512105"/>
                  <a:gd name="connsiteX10" fmla="*/ 286828 w 1374173"/>
                  <a:gd name="connsiteY10" fmla="*/ 1186669 h 2512105"/>
                  <a:gd name="connsiteX0" fmla="*/ 286828 w 1375902"/>
                  <a:gd name="connsiteY0" fmla="*/ 1186639 h 2512075"/>
                  <a:gd name="connsiteX1" fmla="*/ 1247386 w 1375902"/>
                  <a:gd name="connsiteY1" fmla="*/ 226 h 2512075"/>
                  <a:gd name="connsiteX2" fmla="*/ 1225071 w 1375902"/>
                  <a:gd name="connsiteY2" fmla="*/ 1281889 h 2512075"/>
                  <a:gd name="connsiteX3" fmla="*/ 1372739 w 1375902"/>
                  <a:gd name="connsiteY3" fmla="*/ 2097007 h 2512075"/>
                  <a:gd name="connsiteX4" fmla="*/ 1059971 w 1375902"/>
                  <a:gd name="connsiteY4" fmla="*/ 2512075 h 2512075"/>
                  <a:gd name="connsiteX5" fmla="*/ 885100 w 1375902"/>
                  <a:gd name="connsiteY5" fmla="*/ 2441188 h 2512075"/>
                  <a:gd name="connsiteX6" fmla="*/ 863902 w 1375902"/>
                  <a:gd name="connsiteY6" fmla="*/ 2417978 h 2512075"/>
                  <a:gd name="connsiteX7" fmla="*/ 828286 w 1375902"/>
                  <a:gd name="connsiteY7" fmla="*/ 2441188 h 2512075"/>
                  <a:gd name="connsiteX8" fmla="*/ 534478 w 1375902"/>
                  <a:gd name="connsiteY8" fmla="*/ 2512075 h 2512075"/>
                  <a:gd name="connsiteX9" fmla="*/ 8985 w 1375902"/>
                  <a:gd name="connsiteY9" fmla="*/ 2097007 h 2512075"/>
                  <a:gd name="connsiteX10" fmla="*/ 286828 w 1375902"/>
                  <a:gd name="connsiteY10" fmla="*/ 1186639 h 2512075"/>
                  <a:gd name="connsiteX0" fmla="*/ 286828 w 1376402"/>
                  <a:gd name="connsiteY0" fmla="*/ 1186639 h 2512075"/>
                  <a:gd name="connsiteX1" fmla="*/ 1247386 w 1376402"/>
                  <a:gd name="connsiteY1" fmla="*/ 226 h 2512075"/>
                  <a:gd name="connsiteX2" fmla="*/ 1225071 w 1376402"/>
                  <a:gd name="connsiteY2" fmla="*/ 1281889 h 2512075"/>
                  <a:gd name="connsiteX3" fmla="*/ 1372739 w 1376402"/>
                  <a:gd name="connsiteY3" fmla="*/ 2097007 h 2512075"/>
                  <a:gd name="connsiteX4" fmla="*/ 1059971 w 1376402"/>
                  <a:gd name="connsiteY4" fmla="*/ 2512075 h 2512075"/>
                  <a:gd name="connsiteX5" fmla="*/ 885100 w 1376402"/>
                  <a:gd name="connsiteY5" fmla="*/ 2441188 h 2512075"/>
                  <a:gd name="connsiteX6" fmla="*/ 863902 w 1376402"/>
                  <a:gd name="connsiteY6" fmla="*/ 2417978 h 2512075"/>
                  <a:gd name="connsiteX7" fmla="*/ 828286 w 1376402"/>
                  <a:gd name="connsiteY7" fmla="*/ 2441188 h 2512075"/>
                  <a:gd name="connsiteX8" fmla="*/ 534478 w 1376402"/>
                  <a:gd name="connsiteY8" fmla="*/ 2512075 h 2512075"/>
                  <a:gd name="connsiteX9" fmla="*/ 8985 w 1376402"/>
                  <a:gd name="connsiteY9" fmla="*/ 2097007 h 2512075"/>
                  <a:gd name="connsiteX10" fmla="*/ 286828 w 1376402"/>
                  <a:gd name="connsiteY10" fmla="*/ 1186639 h 2512075"/>
                  <a:gd name="connsiteX0" fmla="*/ 286828 w 1373265"/>
                  <a:gd name="connsiteY0" fmla="*/ 1186639 h 2512075"/>
                  <a:gd name="connsiteX1" fmla="*/ 1247386 w 1373265"/>
                  <a:gd name="connsiteY1" fmla="*/ 226 h 2512075"/>
                  <a:gd name="connsiteX2" fmla="*/ 1225071 w 1373265"/>
                  <a:gd name="connsiteY2" fmla="*/ 1281889 h 2512075"/>
                  <a:gd name="connsiteX3" fmla="*/ 1372739 w 1373265"/>
                  <a:gd name="connsiteY3" fmla="*/ 2097007 h 2512075"/>
                  <a:gd name="connsiteX4" fmla="*/ 1059971 w 1373265"/>
                  <a:gd name="connsiteY4" fmla="*/ 2512075 h 2512075"/>
                  <a:gd name="connsiteX5" fmla="*/ 885100 w 1373265"/>
                  <a:gd name="connsiteY5" fmla="*/ 2441188 h 2512075"/>
                  <a:gd name="connsiteX6" fmla="*/ 863902 w 1373265"/>
                  <a:gd name="connsiteY6" fmla="*/ 2417978 h 2512075"/>
                  <a:gd name="connsiteX7" fmla="*/ 828286 w 1373265"/>
                  <a:gd name="connsiteY7" fmla="*/ 2441188 h 2512075"/>
                  <a:gd name="connsiteX8" fmla="*/ 534478 w 1373265"/>
                  <a:gd name="connsiteY8" fmla="*/ 2512075 h 2512075"/>
                  <a:gd name="connsiteX9" fmla="*/ 8985 w 1373265"/>
                  <a:gd name="connsiteY9" fmla="*/ 2097007 h 2512075"/>
                  <a:gd name="connsiteX10" fmla="*/ 286828 w 1373265"/>
                  <a:gd name="connsiteY10" fmla="*/ 1186639 h 2512075"/>
                  <a:gd name="connsiteX0" fmla="*/ 286839 w 1373276"/>
                  <a:gd name="connsiteY0" fmla="*/ 1313607 h 2639043"/>
                  <a:gd name="connsiteX1" fmla="*/ 1310897 w 1373276"/>
                  <a:gd name="connsiteY1" fmla="*/ 194 h 2639043"/>
                  <a:gd name="connsiteX2" fmla="*/ 1225082 w 1373276"/>
                  <a:gd name="connsiteY2" fmla="*/ 1408857 h 2639043"/>
                  <a:gd name="connsiteX3" fmla="*/ 1372750 w 1373276"/>
                  <a:gd name="connsiteY3" fmla="*/ 2223975 h 2639043"/>
                  <a:gd name="connsiteX4" fmla="*/ 1059982 w 1373276"/>
                  <a:gd name="connsiteY4" fmla="*/ 2639043 h 2639043"/>
                  <a:gd name="connsiteX5" fmla="*/ 885111 w 1373276"/>
                  <a:gd name="connsiteY5" fmla="*/ 2568156 h 2639043"/>
                  <a:gd name="connsiteX6" fmla="*/ 863913 w 1373276"/>
                  <a:gd name="connsiteY6" fmla="*/ 2544946 h 2639043"/>
                  <a:gd name="connsiteX7" fmla="*/ 828297 w 1373276"/>
                  <a:gd name="connsiteY7" fmla="*/ 2568156 h 2639043"/>
                  <a:gd name="connsiteX8" fmla="*/ 534489 w 1373276"/>
                  <a:gd name="connsiteY8" fmla="*/ 2639043 h 2639043"/>
                  <a:gd name="connsiteX9" fmla="*/ 8996 w 1373276"/>
                  <a:gd name="connsiteY9" fmla="*/ 2223975 h 2639043"/>
                  <a:gd name="connsiteX10" fmla="*/ 286839 w 1373276"/>
                  <a:gd name="connsiteY10" fmla="*/ 1313607 h 2639043"/>
                  <a:gd name="connsiteX0" fmla="*/ 270129 w 1375616"/>
                  <a:gd name="connsiteY0" fmla="*/ 1300965 h 2639101"/>
                  <a:gd name="connsiteX1" fmla="*/ 1313237 w 1375616"/>
                  <a:gd name="connsiteY1" fmla="*/ 252 h 2639101"/>
                  <a:gd name="connsiteX2" fmla="*/ 1227422 w 1375616"/>
                  <a:gd name="connsiteY2" fmla="*/ 1408915 h 2639101"/>
                  <a:gd name="connsiteX3" fmla="*/ 1375090 w 1375616"/>
                  <a:gd name="connsiteY3" fmla="*/ 2224033 h 2639101"/>
                  <a:gd name="connsiteX4" fmla="*/ 1062322 w 1375616"/>
                  <a:gd name="connsiteY4" fmla="*/ 2639101 h 2639101"/>
                  <a:gd name="connsiteX5" fmla="*/ 887451 w 1375616"/>
                  <a:gd name="connsiteY5" fmla="*/ 2568214 h 2639101"/>
                  <a:gd name="connsiteX6" fmla="*/ 866253 w 1375616"/>
                  <a:gd name="connsiteY6" fmla="*/ 2545004 h 2639101"/>
                  <a:gd name="connsiteX7" fmla="*/ 830637 w 1375616"/>
                  <a:gd name="connsiteY7" fmla="*/ 2568214 h 2639101"/>
                  <a:gd name="connsiteX8" fmla="*/ 536829 w 1375616"/>
                  <a:gd name="connsiteY8" fmla="*/ 2639101 h 2639101"/>
                  <a:gd name="connsiteX9" fmla="*/ 11336 w 1375616"/>
                  <a:gd name="connsiteY9" fmla="*/ 2224033 h 2639101"/>
                  <a:gd name="connsiteX10" fmla="*/ 270129 w 1375616"/>
                  <a:gd name="connsiteY10" fmla="*/ 1300965 h 2639101"/>
                  <a:gd name="connsiteX0" fmla="*/ 271106 w 1376593"/>
                  <a:gd name="connsiteY0" fmla="*/ 1300983 h 2639119"/>
                  <a:gd name="connsiteX1" fmla="*/ 1314214 w 1376593"/>
                  <a:gd name="connsiteY1" fmla="*/ 270 h 2639119"/>
                  <a:gd name="connsiteX2" fmla="*/ 1228399 w 1376593"/>
                  <a:gd name="connsiteY2" fmla="*/ 1408933 h 2639119"/>
                  <a:gd name="connsiteX3" fmla="*/ 1376067 w 1376593"/>
                  <a:gd name="connsiteY3" fmla="*/ 2224051 h 2639119"/>
                  <a:gd name="connsiteX4" fmla="*/ 1063299 w 1376593"/>
                  <a:gd name="connsiteY4" fmla="*/ 2639119 h 2639119"/>
                  <a:gd name="connsiteX5" fmla="*/ 888428 w 1376593"/>
                  <a:gd name="connsiteY5" fmla="*/ 2568232 h 2639119"/>
                  <a:gd name="connsiteX6" fmla="*/ 867230 w 1376593"/>
                  <a:gd name="connsiteY6" fmla="*/ 2545022 h 2639119"/>
                  <a:gd name="connsiteX7" fmla="*/ 831614 w 1376593"/>
                  <a:gd name="connsiteY7" fmla="*/ 2568232 h 2639119"/>
                  <a:gd name="connsiteX8" fmla="*/ 537806 w 1376593"/>
                  <a:gd name="connsiteY8" fmla="*/ 2639119 h 2639119"/>
                  <a:gd name="connsiteX9" fmla="*/ 12313 w 1376593"/>
                  <a:gd name="connsiteY9" fmla="*/ 2224051 h 2639119"/>
                  <a:gd name="connsiteX10" fmla="*/ 271106 w 1376593"/>
                  <a:gd name="connsiteY10" fmla="*/ 1300983 h 263911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</a:cxnLst>
                <a:rect l="l" t="t" r="r" b="b"/>
                <a:pathLst>
                  <a:path w="1376593" h="2639119">
                    <a:moveTo>
                      <a:pt x="271106" y="1300983"/>
                    </a:moveTo>
                    <a:cubicBezTo>
                      <a:pt x="500789" y="866853"/>
                      <a:pt x="1154665" y="-17722"/>
                      <a:pt x="1314214" y="270"/>
                    </a:cubicBezTo>
                    <a:cubicBezTo>
                      <a:pt x="1473763" y="18262"/>
                      <a:pt x="1218090" y="1038303"/>
                      <a:pt x="1228399" y="1408933"/>
                    </a:cubicBezTo>
                    <a:cubicBezTo>
                      <a:pt x="1238708" y="1779563"/>
                      <a:pt x="1365484" y="1999970"/>
                      <a:pt x="1376067" y="2224051"/>
                    </a:cubicBezTo>
                    <a:cubicBezTo>
                      <a:pt x="1386650" y="2448132"/>
                      <a:pt x="1236036" y="2639119"/>
                      <a:pt x="1063299" y="2639119"/>
                    </a:cubicBezTo>
                    <a:cubicBezTo>
                      <a:pt x="998523" y="2639119"/>
                      <a:pt x="938346" y="2612987"/>
                      <a:pt x="888428" y="2568232"/>
                    </a:cubicBezTo>
                    <a:lnTo>
                      <a:pt x="867230" y="2545022"/>
                    </a:lnTo>
                    <a:lnTo>
                      <a:pt x="831614" y="2568232"/>
                    </a:lnTo>
                    <a:cubicBezTo>
                      <a:pt x="747745" y="2612987"/>
                      <a:pt x="646639" y="2639119"/>
                      <a:pt x="537806" y="2639119"/>
                    </a:cubicBezTo>
                    <a:cubicBezTo>
                      <a:pt x="247584" y="2639119"/>
                      <a:pt x="56763" y="2447074"/>
                      <a:pt x="12313" y="2224051"/>
                    </a:cubicBezTo>
                    <a:cubicBezTo>
                      <a:pt x="-32137" y="2001028"/>
                      <a:pt x="41423" y="1735113"/>
                      <a:pt x="271106" y="1300983"/>
                    </a:cubicBezTo>
                    <a:close/>
                  </a:path>
                </a:pathLst>
              </a:custGeom>
              <a:solidFill>
                <a:srgbClr val="DEEBF7">
                  <a:alpha val="50196"/>
                </a:srgbClr>
              </a:solidFill>
              <a:ln w="12700" cap="flat" cmpd="sng" algn="ctr">
                <a:solidFill>
                  <a:srgbClr val="00B0F0">
                    <a:alpha val="50000"/>
                  </a:srgbClr>
                </a:solidFill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134" name="フリーフォーム: 図形 133">
                <a:extLst>
                  <a:ext uri="{FF2B5EF4-FFF2-40B4-BE49-F238E27FC236}">
                    <a16:creationId xmlns:a16="http://schemas.microsoft.com/office/drawing/2014/main" id="{624E7C9F-26FC-493D-95A6-26DD4F492692}"/>
                  </a:ext>
                </a:extLst>
              </p:cNvPr>
              <p:cNvSpPr/>
              <p:nvPr/>
            </p:nvSpPr>
            <p:spPr>
              <a:xfrm rot="20844242" flipH="1" flipV="1">
                <a:off x="3750249" y="1852373"/>
                <a:ext cx="1223267" cy="974695"/>
              </a:xfrm>
              <a:custGeom>
                <a:avLst/>
                <a:gdLst>
                  <a:gd name="connsiteX0" fmla="*/ 167999 w 1174023"/>
                  <a:gd name="connsiteY0" fmla="*/ 0 h 935456"/>
                  <a:gd name="connsiteX1" fmla="*/ 221044 w 1174023"/>
                  <a:gd name="connsiteY1" fmla="*/ 11202 h 935456"/>
                  <a:gd name="connsiteX2" fmla="*/ 177308 w 1174023"/>
                  <a:gd name="connsiteY2" fmla="*/ 180322 h 935456"/>
                  <a:gd name="connsiteX3" fmla="*/ 346676 w 1174023"/>
                  <a:gd name="connsiteY3" fmla="*/ 812413 h 935456"/>
                  <a:gd name="connsiteX4" fmla="*/ 415103 w 1174023"/>
                  <a:gd name="connsiteY4" fmla="*/ 872870 h 935456"/>
                  <a:gd name="connsiteX5" fmla="*/ 416037 w 1174023"/>
                  <a:gd name="connsiteY5" fmla="*/ 872811 h 935456"/>
                  <a:gd name="connsiteX6" fmla="*/ 1174023 w 1174023"/>
                  <a:gd name="connsiteY6" fmla="*/ 872389 h 935456"/>
                  <a:gd name="connsiteX7" fmla="*/ 1174023 w 1174023"/>
                  <a:gd name="connsiteY7" fmla="*/ 935223 h 935456"/>
                  <a:gd name="connsiteX8" fmla="*/ 406417 w 1174023"/>
                  <a:gd name="connsiteY8" fmla="*/ 935456 h 935456"/>
                  <a:gd name="connsiteX9" fmla="*/ 285658 w 1174023"/>
                  <a:gd name="connsiteY9" fmla="*/ 828762 h 935456"/>
                  <a:gd name="connsiteX10" fmla="*/ 112824 w 1174023"/>
                  <a:gd name="connsiteY10" fmla="*/ 183735 h 935456"/>
                  <a:gd name="connsiteX11" fmla="*/ 0 w 1174023"/>
                  <a:gd name="connsiteY11" fmla="*/ 73741 h 935456"/>
                  <a:gd name="connsiteX12" fmla="*/ 39553 w 1174023"/>
                  <a:gd name="connsiteY12" fmla="*/ 36661 h 935456"/>
                  <a:gd name="connsiteX13" fmla="*/ 134563 w 1174023"/>
                  <a:gd name="connsiteY13" fmla="*/ 129289 h 93545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</a:cxnLst>
                <a:rect l="l" t="t" r="r" b="b"/>
                <a:pathLst>
                  <a:path w="1174023" h="935456">
                    <a:moveTo>
                      <a:pt x="167999" y="0"/>
                    </a:moveTo>
                    <a:lnTo>
                      <a:pt x="221044" y="11202"/>
                    </a:lnTo>
                    <a:lnTo>
                      <a:pt x="177308" y="180322"/>
                    </a:lnTo>
                    <a:lnTo>
                      <a:pt x="346676" y="812413"/>
                    </a:lnTo>
                    <a:cubicBezTo>
                      <a:pt x="355531" y="845460"/>
                      <a:pt x="383221" y="868431"/>
                      <a:pt x="415103" y="872870"/>
                    </a:cubicBezTo>
                    <a:lnTo>
                      <a:pt x="416037" y="872811"/>
                    </a:lnTo>
                    <a:lnTo>
                      <a:pt x="1174023" y="872389"/>
                    </a:lnTo>
                    <a:lnTo>
                      <a:pt x="1174023" y="935223"/>
                    </a:lnTo>
                    <a:lnTo>
                      <a:pt x="406417" y="935456"/>
                    </a:lnTo>
                    <a:cubicBezTo>
                      <a:pt x="350153" y="927623"/>
                      <a:pt x="301286" y="887084"/>
                      <a:pt x="285658" y="828762"/>
                    </a:cubicBezTo>
                    <a:lnTo>
                      <a:pt x="112824" y="183735"/>
                    </a:lnTo>
                    <a:lnTo>
                      <a:pt x="0" y="73741"/>
                    </a:lnTo>
                    <a:lnTo>
                      <a:pt x="39553" y="36661"/>
                    </a:lnTo>
                    <a:lnTo>
                      <a:pt x="134563" y="129289"/>
                    </a:lnTo>
                    <a:close/>
                  </a:path>
                </a:pathLst>
              </a:custGeom>
              <a:grpFill/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135" name="フリーフォーム: 図形 134">
                <a:extLst>
                  <a:ext uri="{FF2B5EF4-FFF2-40B4-BE49-F238E27FC236}">
                    <a16:creationId xmlns:a16="http://schemas.microsoft.com/office/drawing/2014/main" id="{B411329F-18F1-42D6-9DE8-C2550509495D}"/>
                  </a:ext>
                </a:extLst>
              </p:cNvPr>
              <p:cNvSpPr/>
              <p:nvPr/>
            </p:nvSpPr>
            <p:spPr>
              <a:xfrm rot="755758" flipV="1">
                <a:off x="2955468" y="1852373"/>
                <a:ext cx="1223267" cy="974695"/>
              </a:xfrm>
              <a:custGeom>
                <a:avLst/>
                <a:gdLst>
                  <a:gd name="connsiteX0" fmla="*/ 167999 w 1174023"/>
                  <a:gd name="connsiteY0" fmla="*/ 0 h 935456"/>
                  <a:gd name="connsiteX1" fmla="*/ 221044 w 1174023"/>
                  <a:gd name="connsiteY1" fmla="*/ 11202 h 935456"/>
                  <a:gd name="connsiteX2" fmla="*/ 177308 w 1174023"/>
                  <a:gd name="connsiteY2" fmla="*/ 180322 h 935456"/>
                  <a:gd name="connsiteX3" fmla="*/ 346676 w 1174023"/>
                  <a:gd name="connsiteY3" fmla="*/ 812413 h 935456"/>
                  <a:gd name="connsiteX4" fmla="*/ 415103 w 1174023"/>
                  <a:gd name="connsiteY4" fmla="*/ 872870 h 935456"/>
                  <a:gd name="connsiteX5" fmla="*/ 416037 w 1174023"/>
                  <a:gd name="connsiteY5" fmla="*/ 872811 h 935456"/>
                  <a:gd name="connsiteX6" fmla="*/ 1174023 w 1174023"/>
                  <a:gd name="connsiteY6" fmla="*/ 872389 h 935456"/>
                  <a:gd name="connsiteX7" fmla="*/ 1174023 w 1174023"/>
                  <a:gd name="connsiteY7" fmla="*/ 935223 h 935456"/>
                  <a:gd name="connsiteX8" fmla="*/ 406417 w 1174023"/>
                  <a:gd name="connsiteY8" fmla="*/ 935456 h 935456"/>
                  <a:gd name="connsiteX9" fmla="*/ 285658 w 1174023"/>
                  <a:gd name="connsiteY9" fmla="*/ 828762 h 935456"/>
                  <a:gd name="connsiteX10" fmla="*/ 112824 w 1174023"/>
                  <a:gd name="connsiteY10" fmla="*/ 183735 h 935456"/>
                  <a:gd name="connsiteX11" fmla="*/ 0 w 1174023"/>
                  <a:gd name="connsiteY11" fmla="*/ 73741 h 935456"/>
                  <a:gd name="connsiteX12" fmla="*/ 39553 w 1174023"/>
                  <a:gd name="connsiteY12" fmla="*/ 36661 h 935456"/>
                  <a:gd name="connsiteX13" fmla="*/ 134563 w 1174023"/>
                  <a:gd name="connsiteY13" fmla="*/ 129289 h 93545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</a:cxnLst>
                <a:rect l="l" t="t" r="r" b="b"/>
                <a:pathLst>
                  <a:path w="1174023" h="935456">
                    <a:moveTo>
                      <a:pt x="167999" y="0"/>
                    </a:moveTo>
                    <a:lnTo>
                      <a:pt x="221044" y="11202"/>
                    </a:lnTo>
                    <a:lnTo>
                      <a:pt x="177308" y="180322"/>
                    </a:lnTo>
                    <a:lnTo>
                      <a:pt x="346676" y="812413"/>
                    </a:lnTo>
                    <a:cubicBezTo>
                      <a:pt x="355531" y="845460"/>
                      <a:pt x="383221" y="868431"/>
                      <a:pt x="415103" y="872870"/>
                    </a:cubicBezTo>
                    <a:lnTo>
                      <a:pt x="416037" y="872811"/>
                    </a:lnTo>
                    <a:lnTo>
                      <a:pt x="1174023" y="872389"/>
                    </a:lnTo>
                    <a:lnTo>
                      <a:pt x="1174023" y="935223"/>
                    </a:lnTo>
                    <a:lnTo>
                      <a:pt x="406417" y="935456"/>
                    </a:lnTo>
                    <a:cubicBezTo>
                      <a:pt x="350153" y="927623"/>
                      <a:pt x="301286" y="887084"/>
                      <a:pt x="285658" y="828762"/>
                    </a:cubicBezTo>
                    <a:lnTo>
                      <a:pt x="112824" y="183735"/>
                    </a:lnTo>
                    <a:lnTo>
                      <a:pt x="0" y="73741"/>
                    </a:lnTo>
                    <a:lnTo>
                      <a:pt x="39553" y="36661"/>
                    </a:lnTo>
                    <a:lnTo>
                      <a:pt x="134563" y="129289"/>
                    </a:lnTo>
                    <a:close/>
                  </a:path>
                </a:pathLst>
              </a:custGeom>
              <a:grpFill/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dirty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136" name="フリーフォーム: 図形 135">
                <a:extLst>
                  <a:ext uri="{FF2B5EF4-FFF2-40B4-BE49-F238E27FC236}">
                    <a16:creationId xmlns:a16="http://schemas.microsoft.com/office/drawing/2014/main" id="{4178A337-9180-4737-B591-8CE5FF94D486}"/>
                  </a:ext>
                </a:extLst>
              </p:cNvPr>
              <p:cNvSpPr/>
              <p:nvPr/>
            </p:nvSpPr>
            <p:spPr>
              <a:xfrm rot="755758" flipH="1">
                <a:off x="3750249" y="841340"/>
                <a:ext cx="1223267" cy="974694"/>
              </a:xfrm>
              <a:custGeom>
                <a:avLst/>
                <a:gdLst>
                  <a:gd name="connsiteX0" fmla="*/ 167999 w 1174023"/>
                  <a:gd name="connsiteY0" fmla="*/ 0 h 935456"/>
                  <a:gd name="connsiteX1" fmla="*/ 221044 w 1174023"/>
                  <a:gd name="connsiteY1" fmla="*/ 11202 h 935456"/>
                  <a:gd name="connsiteX2" fmla="*/ 177308 w 1174023"/>
                  <a:gd name="connsiteY2" fmla="*/ 180322 h 935456"/>
                  <a:gd name="connsiteX3" fmla="*/ 346676 w 1174023"/>
                  <a:gd name="connsiteY3" fmla="*/ 812413 h 935456"/>
                  <a:gd name="connsiteX4" fmla="*/ 415103 w 1174023"/>
                  <a:gd name="connsiteY4" fmla="*/ 872870 h 935456"/>
                  <a:gd name="connsiteX5" fmla="*/ 416037 w 1174023"/>
                  <a:gd name="connsiteY5" fmla="*/ 872811 h 935456"/>
                  <a:gd name="connsiteX6" fmla="*/ 1174023 w 1174023"/>
                  <a:gd name="connsiteY6" fmla="*/ 872389 h 935456"/>
                  <a:gd name="connsiteX7" fmla="*/ 1174023 w 1174023"/>
                  <a:gd name="connsiteY7" fmla="*/ 935223 h 935456"/>
                  <a:gd name="connsiteX8" fmla="*/ 406417 w 1174023"/>
                  <a:gd name="connsiteY8" fmla="*/ 935456 h 935456"/>
                  <a:gd name="connsiteX9" fmla="*/ 285658 w 1174023"/>
                  <a:gd name="connsiteY9" fmla="*/ 828762 h 935456"/>
                  <a:gd name="connsiteX10" fmla="*/ 112824 w 1174023"/>
                  <a:gd name="connsiteY10" fmla="*/ 183735 h 935456"/>
                  <a:gd name="connsiteX11" fmla="*/ 0 w 1174023"/>
                  <a:gd name="connsiteY11" fmla="*/ 73741 h 935456"/>
                  <a:gd name="connsiteX12" fmla="*/ 39553 w 1174023"/>
                  <a:gd name="connsiteY12" fmla="*/ 36661 h 935456"/>
                  <a:gd name="connsiteX13" fmla="*/ 134563 w 1174023"/>
                  <a:gd name="connsiteY13" fmla="*/ 129289 h 93545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</a:cxnLst>
                <a:rect l="l" t="t" r="r" b="b"/>
                <a:pathLst>
                  <a:path w="1174023" h="935456">
                    <a:moveTo>
                      <a:pt x="167999" y="0"/>
                    </a:moveTo>
                    <a:lnTo>
                      <a:pt x="221044" y="11202"/>
                    </a:lnTo>
                    <a:lnTo>
                      <a:pt x="177308" y="180322"/>
                    </a:lnTo>
                    <a:lnTo>
                      <a:pt x="346676" y="812413"/>
                    </a:lnTo>
                    <a:cubicBezTo>
                      <a:pt x="355531" y="845460"/>
                      <a:pt x="383221" y="868431"/>
                      <a:pt x="415103" y="872870"/>
                    </a:cubicBezTo>
                    <a:lnTo>
                      <a:pt x="416037" y="872811"/>
                    </a:lnTo>
                    <a:lnTo>
                      <a:pt x="1174023" y="872389"/>
                    </a:lnTo>
                    <a:lnTo>
                      <a:pt x="1174023" y="935223"/>
                    </a:lnTo>
                    <a:lnTo>
                      <a:pt x="406417" y="935456"/>
                    </a:lnTo>
                    <a:cubicBezTo>
                      <a:pt x="350153" y="927623"/>
                      <a:pt x="301286" y="887084"/>
                      <a:pt x="285658" y="828762"/>
                    </a:cubicBezTo>
                    <a:lnTo>
                      <a:pt x="112824" y="183735"/>
                    </a:lnTo>
                    <a:lnTo>
                      <a:pt x="0" y="73741"/>
                    </a:lnTo>
                    <a:lnTo>
                      <a:pt x="39553" y="36661"/>
                    </a:lnTo>
                    <a:lnTo>
                      <a:pt x="134563" y="129289"/>
                    </a:lnTo>
                    <a:close/>
                  </a:path>
                </a:pathLst>
              </a:custGeom>
              <a:grpFill/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137" name="フリーフォーム: 図形 136">
                <a:extLst>
                  <a:ext uri="{FF2B5EF4-FFF2-40B4-BE49-F238E27FC236}">
                    <a16:creationId xmlns:a16="http://schemas.microsoft.com/office/drawing/2014/main" id="{31F15E3D-049A-4CD7-9B05-D0B322985C3E}"/>
                  </a:ext>
                </a:extLst>
              </p:cNvPr>
              <p:cNvSpPr/>
              <p:nvPr/>
            </p:nvSpPr>
            <p:spPr>
              <a:xfrm rot="20844242">
                <a:off x="2955468" y="841340"/>
                <a:ext cx="1223267" cy="974694"/>
              </a:xfrm>
              <a:custGeom>
                <a:avLst/>
                <a:gdLst>
                  <a:gd name="connsiteX0" fmla="*/ 167999 w 1174023"/>
                  <a:gd name="connsiteY0" fmla="*/ 0 h 935456"/>
                  <a:gd name="connsiteX1" fmla="*/ 221044 w 1174023"/>
                  <a:gd name="connsiteY1" fmla="*/ 11202 h 935456"/>
                  <a:gd name="connsiteX2" fmla="*/ 177308 w 1174023"/>
                  <a:gd name="connsiteY2" fmla="*/ 180322 h 935456"/>
                  <a:gd name="connsiteX3" fmla="*/ 346676 w 1174023"/>
                  <a:gd name="connsiteY3" fmla="*/ 812413 h 935456"/>
                  <a:gd name="connsiteX4" fmla="*/ 415103 w 1174023"/>
                  <a:gd name="connsiteY4" fmla="*/ 872870 h 935456"/>
                  <a:gd name="connsiteX5" fmla="*/ 416037 w 1174023"/>
                  <a:gd name="connsiteY5" fmla="*/ 872811 h 935456"/>
                  <a:gd name="connsiteX6" fmla="*/ 1174023 w 1174023"/>
                  <a:gd name="connsiteY6" fmla="*/ 872389 h 935456"/>
                  <a:gd name="connsiteX7" fmla="*/ 1174023 w 1174023"/>
                  <a:gd name="connsiteY7" fmla="*/ 935223 h 935456"/>
                  <a:gd name="connsiteX8" fmla="*/ 406417 w 1174023"/>
                  <a:gd name="connsiteY8" fmla="*/ 935456 h 935456"/>
                  <a:gd name="connsiteX9" fmla="*/ 285658 w 1174023"/>
                  <a:gd name="connsiteY9" fmla="*/ 828762 h 935456"/>
                  <a:gd name="connsiteX10" fmla="*/ 112824 w 1174023"/>
                  <a:gd name="connsiteY10" fmla="*/ 183735 h 935456"/>
                  <a:gd name="connsiteX11" fmla="*/ 0 w 1174023"/>
                  <a:gd name="connsiteY11" fmla="*/ 73741 h 935456"/>
                  <a:gd name="connsiteX12" fmla="*/ 39553 w 1174023"/>
                  <a:gd name="connsiteY12" fmla="*/ 36661 h 935456"/>
                  <a:gd name="connsiteX13" fmla="*/ 134563 w 1174023"/>
                  <a:gd name="connsiteY13" fmla="*/ 129289 h 93545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</a:cxnLst>
                <a:rect l="l" t="t" r="r" b="b"/>
                <a:pathLst>
                  <a:path w="1174023" h="935456">
                    <a:moveTo>
                      <a:pt x="167999" y="0"/>
                    </a:moveTo>
                    <a:lnTo>
                      <a:pt x="221044" y="11202"/>
                    </a:lnTo>
                    <a:lnTo>
                      <a:pt x="177308" y="180322"/>
                    </a:lnTo>
                    <a:lnTo>
                      <a:pt x="346676" y="812413"/>
                    </a:lnTo>
                    <a:cubicBezTo>
                      <a:pt x="355531" y="845460"/>
                      <a:pt x="383221" y="868431"/>
                      <a:pt x="415103" y="872870"/>
                    </a:cubicBezTo>
                    <a:lnTo>
                      <a:pt x="416037" y="872811"/>
                    </a:lnTo>
                    <a:lnTo>
                      <a:pt x="1174023" y="872389"/>
                    </a:lnTo>
                    <a:lnTo>
                      <a:pt x="1174023" y="935223"/>
                    </a:lnTo>
                    <a:lnTo>
                      <a:pt x="406417" y="935456"/>
                    </a:lnTo>
                    <a:cubicBezTo>
                      <a:pt x="350153" y="927623"/>
                      <a:pt x="301286" y="887084"/>
                      <a:pt x="285658" y="828762"/>
                    </a:cubicBezTo>
                    <a:lnTo>
                      <a:pt x="112824" y="183735"/>
                    </a:lnTo>
                    <a:lnTo>
                      <a:pt x="0" y="73741"/>
                    </a:lnTo>
                    <a:lnTo>
                      <a:pt x="39553" y="36661"/>
                    </a:lnTo>
                    <a:lnTo>
                      <a:pt x="134563" y="129289"/>
                    </a:lnTo>
                    <a:close/>
                  </a:path>
                </a:pathLst>
              </a:custGeom>
              <a:grpFill/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dirty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</p:grpSp>
        <p:sp>
          <p:nvSpPr>
            <p:cNvPr id="71" name="星: 12 pt 70">
              <a:extLst>
                <a:ext uri="{FF2B5EF4-FFF2-40B4-BE49-F238E27FC236}">
                  <a16:creationId xmlns:a16="http://schemas.microsoft.com/office/drawing/2014/main" id="{6FFC13E3-9AE4-4794-B947-A9F2C8796EDE}"/>
                </a:ext>
              </a:extLst>
            </p:cNvPr>
            <p:cNvSpPr/>
            <p:nvPr/>
          </p:nvSpPr>
          <p:spPr>
            <a:xfrm>
              <a:off x="5115635" y="3943284"/>
              <a:ext cx="797304" cy="777065"/>
            </a:xfrm>
            <a:prstGeom prst="star12">
              <a:avLst>
                <a:gd name="adj" fmla="val 44079"/>
              </a:avLst>
            </a:prstGeom>
            <a:solidFill>
              <a:srgbClr val="FFC000">
                <a:lumMod val="40000"/>
                <a:lumOff val="60000"/>
              </a:srgbClr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4572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grpSp>
          <p:nvGrpSpPr>
            <p:cNvPr id="72" name="グループ化 71">
              <a:extLst>
                <a:ext uri="{FF2B5EF4-FFF2-40B4-BE49-F238E27FC236}">
                  <a16:creationId xmlns:a16="http://schemas.microsoft.com/office/drawing/2014/main" id="{52B958A9-CB91-45CD-ADB5-B584D0BD3154}"/>
                </a:ext>
              </a:extLst>
            </p:cNvPr>
            <p:cNvGrpSpPr/>
            <p:nvPr/>
          </p:nvGrpSpPr>
          <p:grpSpPr>
            <a:xfrm>
              <a:off x="5026659" y="3777990"/>
              <a:ext cx="962237" cy="747193"/>
              <a:chOff x="5343283" y="971020"/>
              <a:chExt cx="641424" cy="498076"/>
            </a:xfrm>
          </p:grpSpPr>
          <p:sp>
            <p:nvSpPr>
              <p:cNvPr id="127" name="フリーフォーム: 図形 126">
                <a:extLst>
                  <a:ext uri="{FF2B5EF4-FFF2-40B4-BE49-F238E27FC236}">
                    <a16:creationId xmlns:a16="http://schemas.microsoft.com/office/drawing/2014/main" id="{C2CA5F0C-BD78-4D14-BA45-4B34DBDE8D50}"/>
                  </a:ext>
                </a:extLst>
              </p:cNvPr>
              <p:cNvSpPr/>
              <p:nvPr/>
            </p:nvSpPr>
            <p:spPr>
              <a:xfrm rot="625307">
                <a:off x="5343283" y="971020"/>
                <a:ext cx="278374" cy="189955"/>
              </a:xfrm>
              <a:custGeom>
                <a:avLst/>
                <a:gdLst>
                  <a:gd name="connsiteX0" fmla="*/ 71597 w 662413"/>
                  <a:gd name="connsiteY0" fmla="*/ 5872 h 452013"/>
                  <a:gd name="connsiteX1" fmla="*/ 117227 w 662413"/>
                  <a:gd name="connsiteY1" fmla="*/ 0 h 452013"/>
                  <a:gd name="connsiteX2" fmla="*/ 225242 w 662413"/>
                  <a:gd name="connsiteY2" fmla="*/ 45634 h 452013"/>
                  <a:gd name="connsiteX3" fmla="*/ 226939 w 662413"/>
                  <a:gd name="connsiteY3" fmla="*/ 50994 h 452013"/>
                  <a:gd name="connsiteX4" fmla="*/ 292718 w 662413"/>
                  <a:gd name="connsiteY4" fmla="*/ 60237 h 452013"/>
                  <a:gd name="connsiteX5" fmla="*/ 662413 w 662413"/>
                  <a:gd name="connsiteY5" fmla="*/ 441303 h 452013"/>
                  <a:gd name="connsiteX6" fmla="*/ 608000 w 662413"/>
                  <a:gd name="connsiteY6" fmla="*/ 452013 h 452013"/>
                  <a:gd name="connsiteX7" fmla="*/ 280370 w 662413"/>
                  <a:gd name="connsiteY7" fmla="*/ 114305 h 452013"/>
                  <a:gd name="connsiteX8" fmla="*/ 222703 w 662413"/>
                  <a:gd name="connsiteY8" fmla="*/ 106201 h 452013"/>
                  <a:gd name="connsiteX9" fmla="*/ 200119 w 662413"/>
                  <a:gd name="connsiteY9" fmla="*/ 127552 h 452013"/>
                  <a:gd name="connsiteX10" fmla="*/ 117227 w 662413"/>
                  <a:gd name="connsiteY10" fmla="*/ 149436 h 452013"/>
                  <a:gd name="connsiteX11" fmla="*/ 0 w 662413"/>
                  <a:gd name="connsiteY11" fmla="*/ 74718 h 452013"/>
                  <a:gd name="connsiteX12" fmla="*/ 71597 w 662413"/>
                  <a:gd name="connsiteY12" fmla="*/ 5872 h 45201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</a:cxnLst>
                <a:rect l="l" t="t" r="r" b="b"/>
                <a:pathLst>
                  <a:path w="662413" h="452013">
                    <a:moveTo>
                      <a:pt x="71597" y="5872"/>
                    </a:moveTo>
                    <a:cubicBezTo>
                      <a:pt x="85622" y="2091"/>
                      <a:pt x="101041" y="0"/>
                      <a:pt x="117227" y="0"/>
                    </a:cubicBezTo>
                    <a:cubicBezTo>
                      <a:pt x="165784" y="0"/>
                      <a:pt x="207446" y="18817"/>
                      <a:pt x="225242" y="45634"/>
                    </a:cubicBezTo>
                    <a:lnTo>
                      <a:pt x="226939" y="50994"/>
                    </a:lnTo>
                    <a:lnTo>
                      <a:pt x="292718" y="60237"/>
                    </a:lnTo>
                    <a:cubicBezTo>
                      <a:pt x="477861" y="102434"/>
                      <a:pt x="624770" y="250055"/>
                      <a:pt x="662413" y="441303"/>
                    </a:cubicBezTo>
                    <a:lnTo>
                      <a:pt x="608000" y="452013"/>
                    </a:lnTo>
                    <a:cubicBezTo>
                      <a:pt x="574641" y="282524"/>
                      <a:pt x="444447" y="151700"/>
                      <a:pt x="280370" y="114305"/>
                    </a:cubicBezTo>
                    <a:lnTo>
                      <a:pt x="222703" y="106201"/>
                    </a:lnTo>
                    <a:lnTo>
                      <a:pt x="200119" y="127552"/>
                    </a:lnTo>
                    <a:cubicBezTo>
                      <a:pt x="178905" y="141073"/>
                      <a:pt x="149599" y="149436"/>
                      <a:pt x="117227" y="149436"/>
                    </a:cubicBezTo>
                    <a:cubicBezTo>
                      <a:pt x="52484" y="149436"/>
                      <a:pt x="0" y="115984"/>
                      <a:pt x="0" y="74718"/>
                    </a:cubicBezTo>
                    <a:cubicBezTo>
                      <a:pt x="0" y="43769"/>
                      <a:pt x="29522" y="17214"/>
                      <a:pt x="71597" y="5872"/>
                    </a:cubicBezTo>
                    <a:close/>
                  </a:path>
                </a:pathLst>
              </a:custGeom>
              <a:solidFill>
                <a:sysClr val="windowText" lastClr="000000">
                  <a:lumMod val="65000"/>
                  <a:lumOff val="35000"/>
                </a:sysClr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128" name="フリーフォーム: 図形 127">
                <a:extLst>
                  <a:ext uri="{FF2B5EF4-FFF2-40B4-BE49-F238E27FC236}">
                    <a16:creationId xmlns:a16="http://schemas.microsoft.com/office/drawing/2014/main" id="{4E22D7E1-F04F-4990-A17F-F182D0E4A81E}"/>
                  </a:ext>
                </a:extLst>
              </p:cNvPr>
              <p:cNvSpPr/>
              <p:nvPr/>
            </p:nvSpPr>
            <p:spPr>
              <a:xfrm rot="20974693" flipH="1">
                <a:off x="5706333" y="971021"/>
                <a:ext cx="278374" cy="189955"/>
              </a:xfrm>
              <a:custGeom>
                <a:avLst/>
                <a:gdLst>
                  <a:gd name="connsiteX0" fmla="*/ 71597 w 662413"/>
                  <a:gd name="connsiteY0" fmla="*/ 5872 h 452013"/>
                  <a:gd name="connsiteX1" fmla="*/ 117227 w 662413"/>
                  <a:gd name="connsiteY1" fmla="*/ 0 h 452013"/>
                  <a:gd name="connsiteX2" fmla="*/ 225242 w 662413"/>
                  <a:gd name="connsiteY2" fmla="*/ 45634 h 452013"/>
                  <a:gd name="connsiteX3" fmla="*/ 226939 w 662413"/>
                  <a:gd name="connsiteY3" fmla="*/ 50994 h 452013"/>
                  <a:gd name="connsiteX4" fmla="*/ 292718 w 662413"/>
                  <a:gd name="connsiteY4" fmla="*/ 60237 h 452013"/>
                  <a:gd name="connsiteX5" fmla="*/ 662413 w 662413"/>
                  <a:gd name="connsiteY5" fmla="*/ 441303 h 452013"/>
                  <a:gd name="connsiteX6" fmla="*/ 608000 w 662413"/>
                  <a:gd name="connsiteY6" fmla="*/ 452013 h 452013"/>
                  <a:gd name="connsiteX7" fmla="*/ 280370 w 662413"/>
                  <a:gd name="connsiteY7" fmla="*/ 114305 h 452013"/>
                  <a:gd name="connsiteX8" fmla="*/ 222703 w 662413"/>
                  <a:gd name="connsiteY8" fmla="*/ 106201 h 452013"/>
                  <a:gd name="connsiteX9" fmla="*/ 200119 w 662413"/>
                  <a:gd name="connsiteY9" fmla="*/ 127552 h 452013"/>
                  <a:gd name="connsiteX10" fmla="*/ 117227 w 662413"/>
                  <a:gd name="connsiteY10" fmla="*/ 149436 h 452013"/>
                  <a:gd name="connsiteX11" fmla="*/ 0 w 662413"/>
                  <a:gd name="connsiteY11" fmla="*/ 74718 h 452013"/>
                  <a:gd name="connsiteX12" fmla="*/ 71597 w 662413"/>
                  <a:gd name="connsiteY12" fmla="*/ 5872 h 45201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</a:cxnLst>
                <a:rect l="l" t="t" r="r" b="b"/>
                <a:pathLst>
                  <a:path w="662413" h="452013">
                    <a:moveTo>
                      <a:pt x="71597" y="5872"/>
                    </a:moveTo>
                    <a:cubicBezTo>
                      <a:pt x="85622" y="2091"/>
                      <a:pt x="101041" y="0"/>
                      <a:pt x="117227" y="0"/>
                    </a:cubicBezTo>
                    <a:cubicBezTo>
                      <a:pt x="165784" y="0"/>
                      <a:pt x="207446" y="18817"/>
                      <a:pt x="225242" y="45634"/>
                    </a:cubicBezTo>
                    <a:lnTo>
                      <a:pt x="226939" y="50994"/>
                    </a:lnTo>
                    <a:lnTo>
                      <a:pt x="292718" y="60237"/>
                    </a:lnTo>
                    <a:cubicBezTo>
                      <a:pt x="477861" y="102434"/>
                      <a:pt x="624770" y="250055"/>
                      <a:pt x="662413" y="441303"/>
                    </a:cubicBezTo>
                    <a:lnTo>
                      <a:pt x="608000" y="452013"/>
                    </a:lnTo>
                    <a:cubicBezTo>
                      <a:pt x="574641" y="282524"/>
                      <a:pt x="444447" y="151700"/>
                      <a:pt x="280370" y="114305"/>
                    </a:cubicBezTo>
                    <a:lnTo>
                      <a:pt x="222703" y="106201"/>
                    </a:lnTo>
                    <a:lnTo>
                      <a:pt x="200119" y="127552"/>
                    </a:lnTo>
                    <a:cubicBezTo>
                      <a:pt x="178905" y="141073"/>
                      <a:pt x="149599" y="149436"/>
                      <a:pt x="117227" y="149436"/>
                    </a:cubicBezTo>
                    <a:cubicBezTo>
                      <a:pt x="52484" y="149436"/>
                      <a:pt x="0" y="115984"/>
                      <a:pt x="0" y="74718"/>
                    </a:cubicBezTo>
                    <a:cubicBezTo>
                      <a:pt x="0" y="43769"/>
                      <a:pt x="29522" y="17214"/>
                      <a:pt x="71597" y="5872"/>
                    </a:cubicBezTo>
                    <a:close/>
                  </a:path>
                </a:pathLst>
              </a:custGeom>
              <a:solidFill>
                <a:sysClr val="windowText" lastClr="000000">
                  <a:lumMod val="65000"/>
                  <a:lumOff val="35000"/>
                </a:sysClr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129" name="楕円 128">
                <a:extLst>
                  <a:ext uri="{FF2B5EF4-FFF2-40B4-BE49-F238E27FC236}">
                    <a16:creationId xmlns:a16="http://schemas.microsoft.com/office/drawing/2014/main" id="{232D6D78-7F4C-4E42-BBD5-26F2FDAE8DD3}"/>
                  </a:ext>
                </a:extLst>
              </p:cNvPr>
              <p:cNvSpPr/>
              <p:nvPr/>
            </p:nvSpPr>
            <p:spPr>
              <a:xfrm>
                <a:off x="5459172" y="1059450"/>
                <a:ext cx="409646" cy="409646"/>
              </a:xfrm>
              <a:prstGeom prst="ellipse">
                <a:avLst/>
              </a:prstGeom>
              <a:solidFill>
                <a:srgbClr val="FFC000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</p:grpSp>
        <p:sp>
          <p:nvSpPr>
            <p:cNvPr id="73" name="二等辺三角形 72">
              <a:extLst>
                <a:ext uri="{FF2B5EF4-FFF2-40B4-BE49-F238E27FC236}">
                  <a16:creationId xmlns:a16="http://schemas.microsoft.com/office/drawing/2014/main" id="{BA582082-5C84-42A9-9AD3-B265DE3C116D}"/>
                </a:ext>
              </a:extLst>
            </p:cNvPr>
            <p:cNvSpPr/>
            <p:nvPr/>
          </p:nvSpPr>
          <p:spPr>
            <a:xfrm rot="10800000">
              <a:off x="5419863" y="5270517"/>
              <a:ext cx="165266" cy="280454"/>
            </a:xfrm>
            <a:prstGeom prst="triangle">
              <a:avLst/>
            </a:prstGeom>
            <a:solidFill>
              <a:sysClr val="windowText" lastClr="000000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wrap="square" rtlCol="0" anchor="ctr">
              <a:noAutofit/>
            </a:bodyPr>
            <a:lstStyle/>
            <a:p>
              <a:pPr marL="0" marR="0" lvl="0" indent="0" algn="ctr" defTabSz="4572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sp>
          <p:nvSpPr>
            <p:cNvPr id="74" name="弦 73">
              <a:extLst>
                <a:ext uri="{FF2B5EF4-FFF2-40B4-BE49-F238E27FC236}">
                  <a16:creationId xmlns:a16="http://schemas.microsoft.com/office/drawing/2014/main" id="{193FAC63-826D-4F36-8282-2A8C417697E3}"/>
                </a:ext>
              </a:extLst>
            </p:cNvPr>
            <p:cNvSpPr/>
            <p:nvPr/>
          </p:nvSpPr>
          <p:spPr>
            <a:xfrm>
              <a:off x="5249866" y="4080383"/>
              <a:ext cx="192392" cy="192392"/>
            </a:xfrm>
            <a:prstGeom prst="chord">
              <a:avLst>
                <a:gd name="adj1" fmla="val 30609"/>
                <a:gd name="adj2" fmla="val 14487111"/>
              </a:avLst>
            </a:prstGeom>
            <a:solidFill>
              <a:sysClr val="windowText" lastClr="000000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4572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sp>
          <p:nvSpPr>
            <p:cNvPr id="75" name="弦 74">
              <a:extLst>
                <a:ext uri="{FF2B5EF4-FFF2-40B4-BE49-F238E27FC236}">
                  <a16:creationId xmlns:a16="http://schemas.microsoft.com/office/drawing/2014/main" id="{D5A810C5-1F8D-484D-A812-B59AA7B236B7}"/>
                </a:ext>
              </a:extLst>
            </p:cNvPr>
            <p:cNvSpPr/>
            <p:nvPr/>
          </p:nvSpPr>
          <p:spPr>
            <a:xfrm flipH="1">
              <a:off x="5577900" y="4080383"/>
              <a:ext cx="192392" cy="192392"/>
            </a:xfrm>
            <a:prstGeom prst="chord">
              <a:avLst>
                <a:gd name="adj1" fmla="val 30609"/>
                <a:gd name="adj2" fmla="val 14487111"/>
              </a:avLst>
            </a:prstGeom>
            <a:solidFill>
              <a:sysClr val="windowText" lastClr="000000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4572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sp>
          <p:nvSpPr>
            <p:cNvPr id="76" name="フリーフォーム: 図形 75">
              <a:extLst>
                <a:ext uri="{FF2B5EF4-FFF2-40B4-BE49-F238E27FC236}">
                  <a16:creationId xmlns:a16="http://schemas.microsoft.com/office/drawing/2014/main" id="{244F4FE9-EE72-400E-9CE7-B9050D94B12A}"/>
                </a:ext>
              </a:extLst>
            </p:cNvPr>
            <p:cNvSpPr/>
            <p:nvPr/>
          </p:nvSpPr>
          <p:spPr>
            <a:xfrm rot="900000">
              <a:off x="4468360" y="3696352"/>
              <a:ext cx="128039" cy="509824"/>
            </a:xfrm>
            <a:custGeom>
              <a:avLst/>
              <a:gdLst>
                <a:gd name="connsiteX0" fmla="*/ 301821 w 301821"/>
                <a:gd name="connsiteY0" fmla="*/ 109972 h 569992"/>
                <a:gd name="connsiteX1" fmla="*/ 164586 w 301821"/>
                <a:gd name="connsiteY1" fmla="*/ 284997 h 569992"/>
                <a:gd name="connsiteX2" fmla="*/ 301821 w 301821"/>
                <a:gd name="connsiteY2" fmla="*/ 460022 h 569992"/>
                <a:gd name="connsiteX3" fmla="*/ 126795 w 301821"/>
                <a:gd name="connsiteY3" fmla="*/ 284997 h 569992"/>
                <a:gd name="connsiteX4" fmla="*/ 301821 w 301821"/>
                <a:gd name="connsiteY4" fmla="*/ 109972 h 569992"/>
                <a:gd name="connsiteX5" fmla="*/ 243837 w 301821"/>
                <a:gd name="connsiteY5" fmla="*/ 0 h 569992"/>
                <a:gd name="connsiteX6" fmla="*/ 52650 w 301821"/>
                <a:gd name="connsiteY6" fmla="*/ 284995 h 569992"/>
                <a:gd name="connsiteX7" fmla="*/ 243838 w 301821"/>
                <a:gd name="connsiteY7" fmla="*/ 569990 h 569992"/>
                <a:gd name="connsiteX8" fmla="*/ 243837 w 301821"/>
                <a:gd name="connsiteY8" fmla="*/ 569992 h 569992"/>
                <a:gd name="connsiteX9" fmla="*/ 0 w 301821"/>
                <a:gd name="connsiteY9" fmla="*/ 284996 h 569992"/>
                <a:gd name="connsiteX10" fmla="*/ 243837 w 301821"/>
                <a:gd name="connsiteY10" fmla="*/ 0 h 56999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</a:cxnLst>
              <a:rect l="l" t="t" r="r" b="b"/>
              <a:pathLst>
                <a:path w="301821" h="569992">
                  <a:moveTo>
                    <a:pt x="301821" y="109972"/>
                  </a:moveTo>
                  <a:cubicBezTo>
                    <a:pt x="221239" y="129767"/>
                    <a:pt x="164586" y="202020"/>
                    <a:pt x="164586" y="284997"/>
                  </a:cubicBezTo>
                  <a:cubicBezTo>
                    <a:pt x="164586" y="367973"/>
                    <a:pt x="221239" y="440227"/>
                    <a:pt x="301821" y="460022"/>
                  </a:cubicBezTo>
                  <a:cubicBezTo>
                    <a:pt x="205157" y="460022"/>
                    <a:pt x="126795" y="381661"/>
                    <a:pt x="126795" y="284997"/>
                  </a:cubicBezTo>
                  <a:cubicBezTo>
                    <a:pt x="126795" y="188333"/>
                    <a:pt x="205157" y="109972"/>
                    <a:pt x="301821" y="109972"/>
                  </a:cubicBezTo>
                  <a:close/>
                  <a:moveTo>
                    <a:pt x="243837" y="0"/>
                  </a:moveTo>
                  <a:cubicBezTo>
                    <a:pt x="131576" y="32232"/>
                    <a:pt x="52649" y="149884"/>
                    <a:pt x="52650" y="284995"/>
                  </a:cubicBezTo>
                  <a:cubicBezTo>
                    <a:pt x="52650" y="420107"/>
                    <a:pt x="131576" y="537758"/>
                    <a:pt x="243838" y="569990"/>
                  </a:cubicBezTo>
                  <a:cubicBezTo>
                    <a:pt x="243838" y="569991"/>
                    <a:pt x="243837" y="569991"/>
                    <a:pt x="243837" y="569992"/>
                  </a:cubicBezTo>
                  <a:cubicBezTo>
                    <a:pt x="109170" y="569992"/>
                    <a:pt x="0" y="442395"/>
                    <a:pt x="0" y="284996"/>
                  </a:cubicBezTo>
                  <a:cubicBezTo>
                    <a:pt x="0" y="127597"/>
                    <a:pt x="109170" y="0"/>
                    <a:pt x="243837" y="0"/>
                  </a:cubicBezTo>
                  <a:close/>
                </a:path>
              </a:pathLst>
            </a:custGeom>
            <a:solidFill>
              <a:sysClr val="windowText" lastClr="000000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wrap="square" rtlCol="0" anchor="ctr">
              <a:noAutofit/>
            </a:bodyPr>
            <a:lstStyle/>
            <a:p>
              <a:pPr marL="0" marR="0" lvl="0" indent="0" algn="ctr" defTabSz="4572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sp>
          <p:nvSpPr>
            <p:cNvPr id="77" name="フリーフォーム: 図形 76">
              <a:extLst>
                <a:ext uri="{FF2B5EF4-FFF2-40B4-BE49-F238E27FC236}">
                  <a16:creationId xmlns:a16="http://schemas.microsoft.com/office/drawing/2014/main" id="{E5B6E2C4-E059-46BC-AE19-12D1DB6C95AF}"/>
                </a:ext>
              </a:extLst>
            </p:cNvPr>
            <p:cNvSpPr/>
            <p:nvPr/>
          </p:nvSpPr>
          <p:spPr>
            <a:xfrm rot="20700000" flipH="1">
              <a:off x="6415566" y="3696352"/>
              <a:ext cx="128039" cy="509824"/>
            </a:xfrm>
            <a:custGeom>
              <a:avLst/>
              <a:gdLst>
                <a:gd name="connsiteX0" fmla="*/ 301821 w 301821"/>
                <a:gd name="connsiteY0" fmla="*/ 109972 h 569992"/>
                <a:gd name="connsiteX1" fmla="*/ 164586 w 301821"/>
                <a:gd name="connsiteY1" fmla="*/ 284997 h 569992"/>
                <a:gd name="connsiteX2" fmla="*/ 301821 w 301821"/>
                <a:gd name="connsiteY2" fmla="*/ 460022 h 569992"/>
                <a:gd name="connsiteX3" fmla="*/ 126795 w 301821"/>
                <a:gd name="connsiteY3" fmla="*/ 284997 h 569992"/>
                <a:gd name="connsiteX4" fmla="*/ 301821 w 301821"/>
                <a:gd name="connsiteY4" fmla="*/ 109972 h 569992"/>
                <a:gd name="connsiteX5" fmla="*/ 243837 w 301821"/>
                <a:gd name="connsiteY5" fmla="*/ 0 h 569992"/>
                <a:gd name="connsiteX6" fmla="*/ 52650 w 301821"/>
                <a:gd name="connsiteY6" fmla="*/ 284995 h 569992"/>
                <a:gd name="connsiteX7" fmla="*/ 243838 w 301821"/>
                <a:gd name="connsiteY7" fmla="*/ 569990 h 569992"/>
                <a:gd name="connsiteX8" fmla="*/ 243837 w 301821"/>
                <a:gd name="connsiteY8" fmla="*/ 569992 h 569992"/>
                <a:gd name="connsiteX9" fmla="*/ 0 w 301821"/>
                <a:gd name="connsiteY9" fmla="*/ 284996 h 569992"/>
                <a:gd name="connsiteX10" fmla="*/ 243837 w 301821"/>
                <a:gd name="connsiteY10" fmla="*/ 0 h 56999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</a:cxnLst>
              <a:rect l="l" t="t" r="r" b="b"/>
              <a:pathLst>
                <a:path w="301821" h="569992">
                  <a:moveTo>
                    <a:pt x="301821" y="109972"/>
                  </a:moveTo>
                  <a:cubicBezTo>
                    <a:pt x="221239" y="129767"/>
                    <a:pt x="164586" y="202020"/>
                    <a:pt x="164586" y="284997"/>
                  </a:cubicBezTo>
                  <a:cubicBezTo>
                    <a:pt x="164586" y="367973"/>
                    <a:pt x="221239" y="440227"/>
                    <a:pt x="301821" y="460022"/>
                  </a:cubicBezTo>
                  <a:cubicBezTo>
                    <a:pt x="205157" y="460022"/>
                    <a:pt x="126795" y="381661"/>
                    <a:pt x="126795" y="284997"/>
                  </a:cubicBezTo>
                  <a:cubicBezTo>
                    <a:pt x="126795" y="188333"/>
                    <a:pt x="205157" y="109972"/>
                    <a:pt x="301821" y="109972"/>
                  </a:cubicBezTo>
                  <a:close/>
                  <a:moveTo>
                    <a:pt x="243837" y="0"/>
                  </a:moveTo>
                  <a:cubicBezTo>
                    <a:pt x="131576" y="32232"/>
                    <a:pt x="52649" y="149884"/>
                    <a:pt x="52650" y="284995"/>
                  </a:cubicBezTo>
                  <a:cubicBezTo>
                    <a:pt x="52650" y="420107"/>
                    <a:pt x="131576" y="537758"/>
                    <a:pt x="243838" y="569990"/>
                  </a:cubicBezTo>
                  <a:cubicBezTo>
                    <a:pt x="243838" y="569991"/>
                    <a:pt x="243837" y="569991"/>
                    <a:pt x="243837" y="569992"/>
                  </a:cubicBezTo>
                  <a:cubicBezTo>
                    <a:pt x="109170" y="569992"/>
                    <a:pt x="0" y="442395"/>
                    <a:pt x="0" y="284996"/>
                  </a:cubicBezTo>
                  <a:cubicBezTo>
                    <a:pt x="0" y="127597"/>
                    <a:pt x="109170" y="0"/>
                    <a:pt x="243837" y="0"/>
                  </a:cubicBezTo>
                  <a:close/>
                </a:path>
              </a:pathLst>
            </a:custGeom>
            <a:solidFill>
              <a:sysClr val="windowText" lastClr="000000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wrap="square" rtlCol="0" anchor="ctr">
              <a:noAutofit/>
            </a:bodyPr>
            <a:lstStyle/>
            <a:p>
              <a:pPr marL="0" marR="0" lvl="0" indent="0" algn="ctr" defTabSz="4572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grpSp>
          <p:nvGrpSpPr>
            <p:cNvPr id="78" name="グループ化 77">
              <a:extLst>
                <a:ext uri="{FF2B5EF4-FFF2-40B4-BE49-F238E27FC236}">
                  <a16:creationId xmlns:a16="http://schemas.microsoft.com/office/drawing/2014/main" id="{CC075A31-3C98-489D-8F59-49C5E321FF37}"/>
                </a:ext>
              </a:extLst>
            </p:cNvPr>
            <p:cNvGrpSpPr/>
            <p:nvPr/>
          </p:nvGrpSpPr>
          <p:grpSpPr>
            <a:xfrm>
              <a:off x="5269030" y="4305938"/>
              <a:ext cx="466929" cy="219247"/>
              <a:chOff x="3456321" y="4086052"/>
              <a:chExt cx="466929" cy="219247"/>
            </a:xfrm>
            <a:solidFill>
              <a:sysClr val="window" lastClr="FFFFFF"/>
            </a:solidFill>
          </p:grpSpPr>
          <p:sp>
            <p:nvSpPr>
              <p:cNvPr id="79" name="フリーフォーム: 図形 78">
                <a:extLst>
                  <a:ext uri="{FF2B5EF4-FFF2-40B4-BE49-F238E27FC236}">
                    <a16:creationId xmlns:a16="http://schemas.microsoft.com/office/drawing/2014/main" id="{FF0DCB9E-C576-4E08-9F81-3E3281B90102}"/>
                  </a:ext>
                </a:extLst>
              </p:cNvPr>
              <p:cNvSpPr/>
              <p:nvPr/>
            </p:nvSpPr>
            <p:spPr>
              <a:xfrm>
                <a:off x="3734902" y="4090600"/>
                <a:ext cx="75860" cy="210150"/>
              </a:xfrm>
              <a:custGeom>
                <a:avLst/>
                <a:gdLst>
                  <a:gd name="connsiteX0" fmla="*/ 0 w 75860"/>
                  <a:gd name="connsiteY0" fmla="*/ 0 h 210150"/>
                  <a:gd name="connsiteX1" fmla="*/ 16808 w 75860"/>
                  <a:gd name="connsiteY1" fmla="*/ 1694 h 210150"/>
                  <a:gd name="connsiteX2" fmla="*/ 74485 w 75860"/>
                  <a:gd name="connsiteY2" fmla="*/ 19598 h 210150"/>
                  <a:gd name="connsiteX3" fmla="*/ 75860 w 75860"/>
                  <a:gd name="connsiteY3" fmla="*/ 20344 h 210150"/>
                  <a:gd name="connsiteX4" fmla="*/ 75860 w 75860"/>
                  <a:gd name="connsiteY4" fmla="*/ 189806 h 210150"/>
                  <a:gd name="connsiteX5" fmla="*/ 74485 w 75860"/>
                  <a:gd name="connsiteY5" fmla="*/ 190552 h 210150"/>
                  <a:gd name="connsiteX6" fmla="*/ 16808 w 75860"/>
                  <a:gd name="connsiteY6" fmla="*/ 208455 h 210150"/>
                  <a:gd name="connsiteX7" fmla="*/ 0 w 75860"/>
                  <a:gd name="connsiteY7" fmla="*/ 210150 h 210150"/>
                  <a:gd name="connsiteX8" fmla="*/ 0 w 75860"/>
                  <a:gd name="connsiteY8" fmla="*/ 0 h 21015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75860" h="210150">
                    <a:moveTo>
                      <a:pt x="0" y="0"/>
                    </a:moveTo>
                    <a:lnTo>
                      <a:pt x="16808" y="1694"/>
                    </a:lnTo>
                    <a:cubicBezTo>
                      <a:pt x="36811" y="5787"/>
                      <a:pt x="56105" y="11823"/>
                      <a:pt x="74485" y="19598"/>
                    </a:cubicBezTo>
                    <a:lnTo>
                      <a:pt x="75860" y="20344"/>
                    </a:lnTo>
                    <a:lnTo>
                      <a:pt x="75860" y="189806"/>
                    </a:lnTo>
                    <a:lnTo>
                      <a:pt x="74485" y="190552"/>
                    </a:lnTo>
                    <a:cubicBezTo>
                      <a:pt x="56105" y="198326"/>
                      <a:pt x="36811" y="204363"/>
                      <a:pt x="16808" y="208455"/>
                    </a:cubicBezTo>
                    <a:lnTo>
                      <a:pt x="0" y="210150"/>
                    </a:lnTo>
                    <a:lnTo>
                      <a:pt x="0" y="0"/>
                    </a:lnTo>
                    <a:close/>
                  </a:path>
                </a:pathLst>
              </a:custGeom>
              <a:grpFill/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80" name="フリーフォーム: 図形 79">
                <a:extLst>
                  <a:ext uri="{FF2B5EF4-FFF2-40B4-BE49-F238E27FC236}">
                    <a16:creationId xmlns:a16="http://schemas.microsoft.com/office/drawing/2014/main" id="{89514006-6E13-4CF7-A65E-E1AFB0C8AD1C}"/>
                  </a:ext>
                </a:extLst>
              </p:cNvPr>
              <p:cNvSpPr/>
              <p:nvPr/>
            </p:nvSpPr>
            <p:spPr>
              <a:xfrm>
                <a:off x="3568215" y="4090660"/>
                <a:ext cx="75860" cy="210031"/>
              </a:xfrm>
              <a:custGeom>
                <a:avLst/>
                <a:gdLst>
                  <a:gd name="connsiteX0" fmla="*/ 75860 w 75860"/>
                  <a:gd name="connsiteY0" fmla="*/ 0 h 210031"/>
                  <a:gd name="connsiteX1" fmla="*/ 75860 w 75860"/>
                  <a:gd name="connsiteY1" fmla="*/ 210031 h 210031"/>
                  <a:gd name="connsiteX2" fmla="*/ 59645 w 75860"/>
                  <a:gd name="connsiteY2" fmla="*/ 208396 h 210031"/>
                  <a:gd name="connsiteX3" fmla="*/ 1968 w 75860"/>
                  <a:gd name="connsiteY3" fmla="*/ 190493 h 210031"/>
                  <a:gd name="connsiteX4" fmla="*/ 0 w 75860"/>
                  <a:gd name="connsiteY4" fmla="*/ 189425 h 210031"/>
                  <a:gd name="connsiteX5" fmla="*/ 0 w 75860"/>
                  <a:gd name="connsiteY5" fmla="*/ 20607 h 210031"/>
                  <a:gd name="connsiteX6" fmla="*/ 1968 w 75860"/>
                  <a:gd name="connsiteY6" fmla="*/ 19539 h 210031"/>
                  <a:gd name="connsiteX7" fmla="*/ 59645 w 75860"/>
                  <a:gd name="connsiteY7" fmla="*/ 1635 h 210031"/>
                  <a:gd name="connsiteX8" fmla="*/ 75860 w 75860"/>
                  <a:gd name="connsiteY8" fmla="*/ 0 h 210031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75860" h="210031">
                    <a:moveTo>
                      <a:pt x="75860" y="0"/>
                    </a:moveTo>
                    <a:lnTo>
                      <a:pt x="75860" y="210031"/>
                    </a:lnTo>
                    <a:lnTo>
                      <a:pt x="59645" y="208396"/>
                    </a:lnTo>
                    <a:cubicBezTo>
                      <a:pt x="39643" y="204304"/>
                      <a:pt x="20348" y="198267"/>
                      <a:pt x="1968" y="190493"/>
                    </a:cubicBezTo>
                    <a:lnTo>
                      <a:pt x="0" y="189425"/>
                    </a:lnTo>
                    <a:lnTo>
                      <a:pt x="0" y="20607"/>
                    </a:lnTo>
                    <a:lnTo>
                      <a:pt x="1968" y="19539"/>
                    </a:lnTo>
                    <a:cubicBezTo>
                      <a:pt x="20348" y="11764"/>
                      <a:pt x="39643" y="5728"/>
                      <a:pt x="59645" y="1635"/>
                    </a:cubicBezTo>
                    <a:lnTo>
                      <a:pt x="75860" y="0"/>
                    </a:lnTo>
                    <a:close/>
                  </a:path>
                </a:pathLst>
              </a:custGeom>
              <a:grpFill/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81" name="フリーフォーム: 図形 80">
                <a:extLst>
                  <a:ext uri="{FF2B5EF4-FFF2-40B4-BE49-F238E27FC236}">
                    <a16:creationId xmlns:a16="http://schemas.microsoft.com/office/drawing/2014/main" id="{A7C14256-7AB4-4F7A-922E-D34379CC992B}"/>
                  </a:ext>
                </a:extLst>
              </p:cNvPr>
              <p:cNvSpPr/>
              <p:nvPr/>
            </p:nvSpPr>
            <p:spPr>
              <a:xfrm>
                <a:off x="3644075" y="4086052"/>
                <a:ext cx="90827" cy="219247"/>
              </a:xfrm>
              <a:custGeom>
                <a:avLst/>
                <a:gdLst>
                  <a:gd name="connsiteX0" fmla="*/ 45710 w 90827"/>
                  <a:gd name="connsiteY0" fmla="*/ 0 h 219247"/>
                  <a:gd name="connsiteX1" fmla="*/ 90827 w 90827"/>
                  <a:gd name="connsiteY1" fmla="*/ 4549 h 219247"/>
                  <a:gd name="connsiteX2" fmla="*/ 90827 w 90827"/>
                  <a:gd name="connsiteY2" fmla="*/ 214699 h 219247"/>
                  <a:gd name="connsiteX3" fmla="*/ 45710 w 90827"/>
                  <a:gd name="connsiteY3" fmla="*/ 219247 h 219247"/>
                  <a:gd name="connsiteX4" fmla="*/ 0 w 90827"/>
                  <a:gd name="connsiteY4" fmla="*/ 214639 h 219247"/>
                  <a:gd name="connsiteX5" fmla="*/ 0 w 90827"/>
                  <a:gd name="connsiteY5" fmla="*/ 4608 h 219247"/>
                  <a:gd name="connsiteX6" fmla="*/ 45710 w 90827"/>
                  <a:gd name="connsiteY6" fmla="*/ 0 h 21924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90827" h="219247">
                    <a:moveTo>
                      <a:pt x="45710" y="0"/>
                    </a:moveTo>
                    <a:lnTo>
                      <a:pt x="90827" y="4549"/>
                    </a:lnTo>
                    <a:lnTo>
                      <a:pt x="90827" y="214699"/>
                    </a:lnTo>
                    <a:lnTo>
                      <a:pt x="45710" y="219247"/>
                    </a:lnTo>
                    <a:lnTo>
                      <a:pt x="0" y="214639"/>
                    </a:lnTo>
                    <a:lnTo>
                      <a:pt x="0" y="4608"/>
                    </a:lnTo>
                    <a:lnTo>
                      <a:pt x="45710" y="0"/>
                    </a:lnTo>
                    <a:close/>
                  </a:path>
                </a:pathLst>
              </a:custGeom>
              <a:grpFill/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82" name="フリーフォーム: 図形 81">
                <a:extLst>
                  <a:ext uri="{FF2B5EF4-FFF2-40B4-BE49-F238E27FC236}">
                    <a16:creationId xmlns:a16="http://schemas.microsoft.com/office/drawing/2014/main" id="{B596256A-8CB9-42E1-961D-3C4E0114358D}"/>
                  </a:ext>
                </a:extLst>
              </p:cNvPr>
              <p:cNvSpPr/>
              <p:nvPr/>
            </p:nvSpPr>
            <p:spPr>
              <a:xfrm>
                <a:off x="3810762" y="4110944"/>
                <a:ext cx="112488" cy="169462"/>
              </a:xfrm>
              <a:custGeom>
                <a:avLst/>
                <a:gdLst>
                  <a:gd name="connsiteX0" fmla="*/ 0 w 112488"/>
                  <a:gd name="connsiteY0" fmla="*/ 0 h 169462"/>
                  <a:gd name="connsiteX1" fmla="*/ 50819 w 112488"/>
                  <a:gd name="connsiteY1" fmla="*/ 27584 h 169462"/>
                  <a:gd name="connsiteX2" fmla="*/ 96294 w 112488"/>
                  <a:gd name="connsiteY2" fmla="*/ 65104 h 169462"/>
                  <a:gd name="connsiteX3" fmla="*/ 112488 w 112488"/>
                  <a:gd name="connsiteY3" fmla="*/ 84731 h 169462"/>
                  <a:gd name="connsiteX4" fmla="*/ 96294 w 112488"/>
                  <a:gd name="connsiteY4" fmla="*/ 104358 h 169462"/>
                  <a:gd name="connsiteX5" fmla="*/ 50819 w 112488"/>
                  <a:gd name="connsiteY5" fmla="*/ 141878 h 169462"/>
                  <a:gd name="connsiteX6" fmla="*/ 0 w 112488"/>
                  <a:gd name="connsiteY6" fmla="*/ 169462 h 169462"/>
                  <a:gd name="connsiteX7" fmla="*/ 0 w 112488"/>
                  <a:gd name="connsiteY7" fmla="*/ 0 h 1694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</a:cxnLst>
                <a:rect l="l" t="t" r="r" b="b"/>
                <a:pathLst>
                  <a:path w="112488" h="169462">
                    <a:moveTo>
                      <a:pt x="0" y="0"/>
                    </a:moveTo>
                    <a:lnTo>
                      <a:pt x="50819" y="27584"/>
                    </a:lnTo>
                    <a:cubicBezTo>
                      <a:pt x="67166" y="38627"/>
                      <a:pt x="82393" y="51203"/>
                      <a:pt x="96294" y="65104"/>
                    </a:cubicBezTo>
                    <a:lnTo>
                      <a:pt x="112488" y="84731"/>
                    </a:lnTo>
                    <a:lnTo>
                      <a:pt x="96294" y="104358"/>
                    </a:lnTo>
                    <a:cubicBezTo>
                      <a:pt x="82393" y="118259"/>
                      <a:pt x="67166" y="130834"/>
                      <a:pt x="50819" y="141878"/>
                    </a:cubicBezTo>
                    <a:lnTo>
                      <a:pt x="0" y="169462"/>
                    </a:lnTo>
                    <a:lnTo>
                      <a:pt x="0" y="0"/>
                    </a:lnTo>
                    <a:close/>
                  </a:path>
                </a:pathLst>
              </a:custGeom>
              <a:grpFill/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83" name="フリーフォーム: 図形 82">
                <a:extLst>
                  <a:ext uri="{FF2B5EF4-FFF2-40B4-BE49-F238E27FC236}">
                    <a16:creationId xmlns:a16="http://schemas.microsoft.com/office/drawing/2014/main" id="{46294847-A1FC-4D62-9E3F-BD15C67593B9}"/>
                  </a:ext>
                </a:extLst>
              </p:cNvPr>
              <p:cNvSpPr/>
              <p:nvPr/>
            </p:nvSpPr>
            <p:spPr>
              <a:xfrm>
                <a:off x="3456321" y="4111266"/>
                <a:ext cx="111894" cy="168818"/>
              </a:xfrm>
              <a:custGeom>
                <a:avLst/>
                <a:gdLst>
                  <a:gd name="connsiteX0" fmla="*/ 111894 w 111894"/>
                  <a:gd name="connsiteY0" fmla="*/ 0 h 168818"/>
                  <a:gd name="connsiteX1" fmla="*/ 111894 w 111894"/>
                  <a:gd name="connsiteY1" fmla="*/ 168818 h 168818"/>
                  <a:gd name="connsiteX2" fmla="*/ 61668 w 111894"/>
                  <a:gd name="connsiteY2" fmla="*/ 141556 h 168818"/>
                  <a:gd name="connsiteX3" fmla="*/ 16194 w 111894"/>
                  <a:gd name="connsiteY3" fmla="*/ 104036 h 168818"/>
                  <a:gd name="connsiteX4" fmla="*/ 0 w 111894"/>
                  <a:gd name="connsiteY4" fmla="*/ 84409 h 168818"/>
                  <a:gd name="connsiteX5" fmla="*/ 16194 w 111894"/>
                  <a:gd name="connsiteY5" fmla="*/ 64782 h 168818"/>
                  <a:gd name="connsiteX6" fmla="*/ 61668 w 111894"/>
                  <a:gd name="connsiteY6" fmla="*/ 27262 h 168818"/>
                  <a:gd name="connsiteX7" fmla="*/ 111894 w 111894"/>
                  <a:gd name="connsiteY7" fmla="*/ 0 h 16881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</a:cxnLst>
                <a:rect l="l" t="t" r="r" b="b"/>
                <a:pathLst>
                  <a:path w="111894" h="168818">
                    <a:moveTo>
                      <a:pt x="111894" y="0"/>
                    </a:moveTo>
                    <a:lnTo>
                      <a:pt x="111894" y="168818"/>
                    </a:lnTo>
                    <a:lnTo>
                      <a:pt x="61668" y="141556"/>
                    </a:lnTo>
                    <a:cubicBezTo>
                      <a:pt x="45322" y="130512"/>
                      <a:pt x="30095" y="117937"/>
                      <a:pt x="16194" y="104036"/>
                    </a:cubicBezTo>
                    <a:lnTo>
                      <a:pt x="0" y="84409"/>
                    </a:lnTo>
                    <a:lnTo>
                      <a:pt x="16194" y="64782"/>
                    </a:lnTo>
                    <a:cubicBezTo>
                      <a:pt x="30095" y="50881"/>
                      <a:pt x="45322" y="38305"/>
                      <a:pt x="61668" y="27262"/>
                    </a:cubicBezTo>
                    <a:lnTo>
                      <a:pt x="111894" y="0"/>
                    </a:lnTo>
                    <a:close/>
                  </a:path>
                </a:pathLst>
              </a:custGeom>
              <a:grpFill/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</p:grpSp>
      </p:grpSp>
      <p:grpSp>
        <p:nvGrpSpPr>
          <p:cNvPr id="141" name="グループ化 140">
            <a:extLst>
              <a:ext uri="{FF2B5EF4-FFF2-40B4-BE49-F238E27FC236}">
                <a16:creationId xmlns:a16="http://schemas.microsoft.com/office/drawing/2014/main" id="{350542F8-0965-4120-B804-1ED0D9E724A6}"/>
              </a:ext>
            </a:extLst>
          </p:cNvPr>
          <p:cNvGrpSpPr/>
          <p:nvPr/>
        </p:nvGrpSpPr>
        <p:grpSpPr>
          <a:xfrm rot="971769">
            <a:off x="3393800" y="5956877"/>
            <a:ext cx="2855336" cy="2551776"/>
            <a:chOff x="4468360" y="3696352"/>
            <a:chExt cx="2075245" cy="1854619"/>
          </a:xfrm>
        </p:grpSpPr>
        <p:sp>
          <p:nvSpPr>
            <p:cNvPr id="142" name="フリーフォーム: 図形 141">
              <a:extLst>
                <a:ext uri="{FF2B5EF4-FFF2-40B4-BE49-F238E27FC236}">
                  <a16:creationId xmlns:a16="http://schemas.microsoft.com/office/drawing/2014/main" id="{A4731781-849F-4930-9684-56C438E30C3D}"/>
                </a:ext>
              </a:extLst>
            </p:cNvPr>
            <p:cNvSpPr/>
            <p:nvPr/>
          </p:nvSpPr>
          <p:spPr>
            <a:xfrm rot="3600000">
              <a:off x="4767703" y="3574526"/>
              <a:ext cx="714498" cy="983616"/>
            </a:xfrm>
            <a:custGeom>
              <a:avLst/>
              <a:gdLst>
                <a:gd name="connsiteX0" fmla="*/ 525493 w 1363754"/>
                <a:gd name="connsiteY0" fmla="*/ 0 h 830136"/>
                <a:gd name="connsiteX1" fmla="*/ 819301 w 1363754"/>
                <a:gd name="connsiteY1" fmla="*/ 70887 h 830136"/>
                <a:gd name="connsiteX2" fmla="*/ 854917 w 1363754"/>
                <a:gd name="connsiteY2" fmla="*/ 94098 h 830136"/>
                <a:gd name="connsiteX3" fmla="*/ 876115 w 1363754"/>
                <a:gd name="connsiteY3" fmla="*/ 70887 h 830136"/>
                <a:gd name="connsiteX4" fmla="*/ 1050986 w 1363754"/>
                <a:gd name="connsiteY4" fmla="*/ 0 h 830136"/>
                <a:gd name="connsiteX5" fmla="*/ 1363754 w 1363754"/>
                <a:gd name="connsiteY5" fmla="*/ 415068 h 830136"/>
                <a:gd name="connsiteX6" fmla="*/ 1050986 w 1363754"/>
                <a:gd name="connsiteY6" fmla="*/ 830136 h 830136"/>
                <a:gd name="connsiteX7" fmla="*/ 876115 w 1363754"/>
                <a:gd name="connsiteY7" fmla="*/ 759249 h 830136"/>
                <a:gd name="connsiteX8" fmla="*/ 854917 w 1363754"/>
                <a:gd name="connsiteY8" fmla="*/ 736039 h 830136"/>
                <a:gd name="connsiteX9" fmla="*/ 819301 w 1363754"/>
                <a:gd name="connsiteY9" fmla="*/ 759249 h 830136"/>
                <a:gd name="connsiteX10" fmla="*/ 525493 w 1363754"/>
                <a:gd name="connsiteY10" fmla="*/ 830136 h 830136"/>
                <a:gd name="connsiteX11" fmla="*/ 0 w 1363754"/>
                <a:gd name="connsiteY11" fmla="*/ 415068 h 830136"/>
                <a:gd name="connsiteX12" fmla="*/ 525493 w 1363754"/>
                <a:gd name="connsiteY12" fmla="*/ 0 h 830136"/>
                <a:gd name="connsiteX0" fmla="*/ 525493 w 1363754"/>
                <a:gd name="connsiteY0" fmla="*/ 0 h 830136"/>
                <a:gd name="connsiteX1" fmla="*/ 819301 w 1363754"/>
                <a:gd name="connsiteY1" fmla="*/ 70887 h 830136"/>
                <a:gd name="connsiteX2" fmla="*/ 854917 w 1363754"/>
                <a:gd name="connsiteY2" fmla="*/ 94098 h 830136"/>
                <a:gd name="connsiteX3" fmla="*/ 1050986 w 1363754"/>
                <a:gd name="connsiteY3" fmla="*/ 0 h 830136"/>
                <a:gd name="connsiteX4" fmla="*/ 1363754 w 1363754"/>
                <a:gd name="connsiteY4" fmla="*/ 415068 h 830136"/>
                <a:gd name="connsiteX5" fmla="*/ 1050986 w 1363754"/>
                <a:gd name="connsiteY5" fmla="*/ 830136 h 830136"/>
                <a:gd name="connsiteX6" fmla="*/ 876115 w 1363754"/>
                <a:gd name="connsiteY6" fmla="*/ 759249 h 830136"/>
                <a:gd name="connsiteX7" fmla="*/ 854917 w 1363754"/>
                <a:gd name="connsiteY7" fmla="*/ 736039 h 830136"/>
                <a:gd name="connsiteX8" fmla="*/ 819301 w 1363754"/>
                <a:gd name="connsiteY8" fmla="*/ 759249 h 830136"/>
                <a:gd name="connsiteX9" fmla="*/ 525493 w 1363754"/>
                <a:gd name="connsiteY9" fmla="*/ 830136 h 830136"/>
                <a:gd name="connsiteX10" fmla="*/ 0 w 1363754"/>
                <a:gd name="connsiteY10" fmla="*/ 415068 h 830136"/>
                <a:gd name="connsiteX11" fmla="*/ 525493 w 1363754"/>
                <a:gd name="connsiteY11" fmla="*/ 0 h 830136"/>
                <a:gd name="connsiteX0" fmla="*/ 525493 w 1363754"/>
                <a:gd name="connsiteY0" fmla="*/ 0 h 830136"/>
                <a:gd name="connsiteX1" fmla="*/ 819301 w 1363754"/>
                <a:gd name="connsiteY1" fmla="*/ 70887 h 830136"/>
                <a:gd name="connsiteX2" fmla="*/ 1050986 w 1363754"/>
                <a:gd name="connsiteY2" fmla="*/ 0 h 830136"/>
                <a:gd name="connsiteX3" fmla="*/ 1363754 w 1363754"/>
                <a:gd name="connsiteY3" fmla="*/ 415068 h 830136"/>
                <a:gd name="connsiteX4" fmla="*/ 1050986 w 1363754"/>
                <a:gd name="connsiteY4" fmla="*/ 830136 h 830136"/>
                <a:gd name="connsiteX5" fmla="*/ 876115 w 1363754"/>
                <a:gd name="connsiteY5" fmla="*/ 759249 h 830136"/>
                <a:gd name="connsiteX6" fmla="*/ 854917 w 1363754"/>
                <a:gd name="connsiteY6" fmla="*/ 736039 h 830136"/>
                <a:gd name="connsiteX7" fmla="*/ 819301 w 1363754"/>
                <a:gd name="connsiteY7" fmla="*/ 759249 h 830136"/>
                <a:gd name="connsiteX8" fmla="*/ 525493 w 1363754"/>
                <a:gd name="connsiteY8" fmla="*/ 830136 h 830136"/>
                <a:gd name="connsiteX9" fmla="*/ 0 w 1363754"/>
                <a:gd name="connsiteY9" fmla="*/ 415068 h 830136"/>
                <a:gd name="connsiteX10" fmla="*/ 525493 w 1363754"/>
                <a:gd name="connsiteY10" fmla="*/ 0 h 830136"/>
                <a:gd name="connsiteX0" fmla="*/ 525493 w 1363754"/>
                <a:gd name="connsiteY0" fmla="*/ 1682568 h 2512704"/>
                <a:gd name="connsiteX1" fmla="*/ 1238401 w 1363754"/>
                <a:gd name="connsiteY1" fmla="*/ 855 h 2512704"/>
                <a:gd name="connsiteX2" fmla="*/ 1050986 w 1363754"/>
                <a:gd name="connsiteY2" fmla="*/ 1682568 h 2512704"/>
                <a:gd name="connsiteX3" fmla="*/ 1363754 w 1363754"/>
                <a:gd name="connsiteY3" fmla="*/ 2097636 h 2512704"/>
                <a:gd name="connsiteX4" fmla="*/ 1050986 w 1363754"/>
                <a:gd name="connsiteY4" fmla="*/ 2512704 h 2512704"/>
                <a:gd name="connsiteX5" fmla="*/ 876115 w 1363754"/>
                <a:gd name="connsiteY5" fmla="*/ 2441817 h 2512704"/>
                <a:gd name="connsiteX6" fmla="*/ 854917 w 1363754"/>
                <a:gd name="connsiteY6" fmla="*/ 2418607 h 2512704"/>
                <a:gd name="connsiteX7" fmla="*/ 819301 w 1363754"/>
                <a:gd name="connsiteY7" fmla="*/ 2441817 h 2512704"/>
                <a:gd name="connsiteX8" fmla="*/ 525493 w 1363754"/>
                <a:gd name="connsiteY8" fmla="*/ 2512704 h 2512704"/>
                <a:gd name="connsiteX9" fmla="*/ 0 w 1363754"/>
                <a:gd name="connsiteY9" fmla="*/ 2097636 h 2512704"/>
                <a:gd name="connsiteX10" fmla="*/ 525493 w 1363754"/>
                <a:gd name="connsiteY10" fmla="*/ 1682568 h 2512704"/>
                <a:gd name="connsiteX0" fmla="*/ 376672 w 1367333"/>
                <a:gd name="connsiteY0" fmla="*/ 1244702 h 2512988"/>
                <a:gd name="connsiteX1" fmla="*/ 1241980 w 1367333"/>
                <a:gd name="connsiteY1" fmla="*/ 1139 h 2512988"/>
                <a:gd name="connsiteX2" fmla="*/ 1054565 w 1367333"/>
                <a:gd name="connsiteY2" fmla="*/ 1682852 h 2512988"/>
                <a:gd name="connsiteX3" fmla="*/ 1367333 w 1367333"/>
                <a:gd name="connsiteY3" fmla="*/ 2097920 h 2512988"/>
                <a:gd name="connsiteX4" fmla="*/ 1054565 w 1367333"/>
                <a:gd name="connsiteY4" fmla="*/ 2512988 h 2512988"/>
                <a:gd name="connsiteX5" fmla="*/ 879694 w 1367333"/>
                <a:gd name="connsiteY5" fmla="*/ 2442101 h 2512988"/>
                <a:gd name="connsiteX6" fmla="*/ 858496 w 1367333"/>
                <a:gd name="connsiteY6" fmla="*/ 2418891 h 2512988"/>
                <a:gd name="connsiteX7" fmla="*/ 822880 w 1367333"/>
                <a:gd name="connsiteY7" fmla="*/ 2442101 h 2512988"/>
                <a:gd name="connsiteX8" fmla="*/ 529072 w 1367333"/>
                <a:gd name="connsiteY8" fmla="*/ 2512988 h 2512988"/>
                <a:gd name="connsiteX9" fmla="*/ 3579 w 1367333"/>
                <a:gd name="connsiteY9" fmla="*/ 2097920 h 2512988"/>
                <a:gd name="connsiteX10" fmla="*/ 376672 w 1367333"/>
                <a:gd name="connsiteY10" fmla="*/ 1244702 h 2512988"/>
                <a:gd name="connsiteX0" fmla="*/ 375471 w 1366132"/>
                <a:gd name="connsiteY0" fmla="*/ 1245149 h 2513435"/>
                <a:gd name="connsiteX1" fmla="*/ 1240779 w 1366132"/>
                <a:gd name="connsiteY1" fmla="*/ 1586 h 2513435"/>
                <a:gd name="connsiteX2" fmla="*/ 1053364 w 1366132"/>
                <a:gd name="connsiteY2" fmla="*/ 1683299 h 2513435"/>
                <a:gd name="connsiteX3" fmla="*/ 1366132 w 1366132"/>
                <a:gd name="connsiteY3" fmla="*/ 2098367 h 2513435"/>
                <a:gd name="connsiteX4" fmla="*/ 1053364 w 1366132"/>
                <a:gd name="connsiteY4" fmla="*/ 2513435 h 2513435"/>
                <a:gd name="connsiteX5" fmla="*/ 878493 w 1366132"/>
                <a:gd name="connsiteY5" fmla="*/ 2442548 h 2513435"/>
                <a:gd name="connsiteX6" fmla="*/ 857295 w 1366132"/>
                <a:gd name="connsiteY6" fmla="*/ 2419338 h 2513435"/>
                <a:gd name="connsiteX7" fmla="*/ 821679 w 1366132"/>
                <a:gd name="connsiteY7" fmla="*/ 2442548 h 2513435"/>
                <a:gd name="connsiteX8" fmla="*/ 527871 w 1366132"/>
                <a:gd name="connsiteY8" fmla="*/ 2513435 h 2513435"/>
                <a:gd name="connsiteX9" fmla="*/ 2378 w 1366132"/>
                <a:gd name="connsiteY9" fmla="*/ 2098367 h 2513435"/>
                <a:gd name="connsiteX10" fmla="*/ 375471 w 1366132"/>
                <a:gd name="connsiteY10" fmla="*/ 1245149 h 2513435"/>
                <a:gd name="connsiteX0" fmla="*/ 286828 w 1372739"/>
                <a:gd name="connsiteY0" fmla="*/ 1188101 h 2513537"/>
                <a:gd name="connsiteX1" fmla="*/ 1247386 w 1372739"/>
                <a:gd name="connsiteY1" fmla="*/ 1688 h 2513537"/>
                <a:gd name="connsiteX2" fmla="*/ 1059971 w 1372739"/>
                <a:gd name="connsiteY2" fmla="*/ 1683401 h 2513537"/>
                <a:gd name="connsiteX3" fmla="*/ 1372739 w 1372739"/>
                <a:gd name="connsiteY3" fmla="*/ 2098469 h 2513537"/>
                <a:gd name="connsiteX4" fmla="*/ 1059971 w 1372739"/>
                <a:gd name="connsiteY4" fmla="*/ 2513537 h 2513537"/>
                <a:gd name="connsiteX5" fmla="*/ 885100 w 1372739"/>
                <a:gd name="connsiteY5" fmla="*/ 2442650 h 2513537"/>
                <a:gd name="connsiteX6" fmla="*/ 863902 w 1372739"/>
                <a:gd name="connsiteY6" fmla="*/ 2419440 h 2513537"/>
                <a:gd name="connsiteX7" fmla="*/ 828286 w 1372739"/>
                <a:gd name="connsiteY7" fmla="*/ 2442650 h 2513537"/>
                <a:gd name="connsiteX8" fmla="*/ 534478 w 1372739"/>
                <a:gd name="connsiteY8" fmla="*/ 2513537 h 2513537"/>
                <a:gd name="connsiteX9" fmla="*/ 8985 w 1372739"/>
                <a:gd name="connsiteY9" fmla="*/ 2098469 h 2513537"/>
                <a:gd name="connsiteX10" fmla="*/ 286828 w 1372739"/>
                <a:gd name="connsiteY10" fmla="*/ 1188101 h 2513537"/>
                <a:gd name="connsiteX0" fmla="*/ 286828 w 1372897"/>
                <a:gd name="connsiteY0" fmla="*/ 1188101 h 2513537"/>
                <a:gd name="connsiteX1" fmla="*/ 1247386 w 1372897"/>
                <a:gd name="connsiteY1" fmla="*/ 1688 h 2513537"/>
                <a:gd name="connsiteX2" fmla="*/ 1104421 w 1372897"/>
                <a:gd name="connsiteY2" fmla="*/ 1245251 h 2513537"/>
                <a:gd name="connsiteX3" fmla="*/ 1372739 w 1372897"/>
                <a:gd name="connsiteY3" fmla="*/ 2098469 h 2513537"/>
                <a:gd name="connsiteX4" fmla="*/ 1059971 w 1372897"/>
                <a:gd name="connsiteY4" fmla="*/ 2513537 h 2513537"/>
                <a:gd name="connsiteX5" fmla="*/ 885100 w 1372897"/>
                <a:gd name="connsiteY5" fmla="*/ 2442650 h 2513537"/>
                <a:gd name="connsiteX6" fmla="*/ 863902 w 1372897"/>
                <a:gd name="connsiteY6" fmla="*/ 2419440 h 2513537"/>
                <a:gd name="connsiteX7" fmla="*/ 828286 w 1372897"/>
                <a:gd name="connsiteY7" fmla="*/ 2442650 h 2513537"/>
                <a:gd name="connsiteX8" fmla="*/ 534478 w 1372897"/>
                <a:gd name="connsiteY8" fmla="*/ 2513537 h 2513537"/>
                <a:gd name="connsiteX9" fmla="*/ 8985 w 1372897"/>
                <a:gd name="connsiteY9" fmla="*/ 2098469 h 2513537"/>
                <a:gd name="connsiteX10" fmla="*/ 286828 w 1372897"/>
                <a:gd name="connsiteY10" fmla="*/ 1188101 h 2513537"/>
                <a:gd name="connsiteX0" fmla="*/ 286828 w 1372901"/>
                <a:gd name="connsiteY0" fmla="*/ 1188101 h 2513537"/>
                <a:gd name="connsiteX1" fmla="*/ 1247386 w 1372901"/>
                <a:gd name="connsiteY1" fmla="*/ 1688 h 2513537"/>
                <a:gd name="connsiteX2" fmla="*/ 1104421 w 1372901"/>
                <a:gd name="connsiteY2" fmla="*/ 1245251 h 2513537"/>
                <a:gd name="connsiteX3" fmla="*/ 1372739 w 1372901"/>
                <a:gd name="connsiteY3" fmla="*/ 2098469 h 2513537"/>
                <a:gd name="connsiteX4" fmla="*/ 1059971 w 1372901"/>
                <a:gd name="connsiteY4" fmla="*/ 2513537 h 2513537"/>
                <a:gd name="connsiteX5" fmla="*/ 885100 w 1372901"/>
                <a:gd name="connsiteY5" fmla="*/ 2442650 h 2513537"/>
                <a:gd name="connsiteX6" fmla="*/ 863902 w 1372901"/>
                <a:gd name="connsiteY6" fmla="*/ 2419440 h 2513537"/>
                <a:gd name="connsiteX7" fmla="*/ 828286 w 1372901"/>
                <a:gd name="connsiteY7" fmla="*/ 2442650 h 2513537"/>
                <a:gd name="connsiteX8" fmla="*/ 534478 w 1372901"/>
                <a:gd name="connsiteY8" fmla="*/ 2513537 h 2513537"/>
                <a:gd name="connsiteX9" fmla="*/ 8985 w 1372901"/>
                <a:gd name="connsiteY9" fmla="*/ 2098469 h 2513537"/>
                <a:gd name="connsiteX10" fmla="*/ 286828 w 1372901"/>
                <a:gd name="connsiteY10" fmla="*/ 1188101 h 2513537"/>
                <a:gd name="connsiteX0" fmla="*/ 286828 w 1372901"/>
                <a:gd name="connsiteY0" fmla="*/ 1188587 h 2514023"/>
                <a:gd name="connsiteX1" fmla="*/ 1247386 w 1372901"/>
                <a:gd name="connsiteY1" fmla="*/ 2174 h 2514023"/>
                <a:gd name="connsiteX2" fmla="*/ 1104421 w 1372901"/>
                <a:gd name="connsiteY2" fmla="*/ 1245737 h 2514023"/>
                <a:gd name="connsiteX3" fmla="*/ 1372739 w 1372901"/>
                <a:gd name="connsiteY3" fmla="*/ 2098955 h 2514023"/>
                <a:gd name="connsiteX4" fmla="*/ 1059971 w 1372901"/>
                <a:gd name="connsiteY4" fmla="*/ 2514023 h 2514023"/>
                <a:gd name="connsiteX5" fmla="*/ 885100 w 1372901"/>
                <a:gd name="connsiteY5" fmla="*/ 2443136 h 2514023"/>
                <a:gd name="connsiteX6" fmla="*/ 863902 w 1372901"/>
                <a:gd name="connsiteY6" fmla="*/ 2419926 h 2514023"/>
                <a:gd name="connsiteX7" fmla="*/ 828286 w 1372901"/>
                <a:gd name="connsiteY7" fmla="*/ 2443136 h 2514023"/>
                <a:gd name="connsiteX8" fmla="*/ 534478 w 1372901"/>
                <a:gd name="connsiteY8" fmla="*/ 2514023 h 2514023"/>
                <a:gd name="connsiteX9" fmla="*/ 8985 w 1372901"/>
                <a:gd name="connsiteY9" fmla="*/ 2098955 h 2514023"/>
                <a:gd name="connsiteX10" fmla="*/ 286828 w 1372901"/>
                <a:gd name="connsiteY10" fmla="*/ 1188587 h 2514023"/>
                <a:gd name="connsiteX0" fmla="*/ 286828 w 1374263"/>
                <a:gd name="connsiteY0" fmla="*/ 1186669 h 2512105"/>
                <a:gd name="connsiteX1" fmla="*/ 1247386 w 1374263"/>
                <a:gd name="connsiteY1" fmla="*/ 256 h 2512105"/>
                <a:gd name="connsiteX2" fmla="*/ 1180621 w 1374263"/>
                <a:gd name="connsiteY2" fmla="*/ 1288269 h 2512105"/>
                <a:gd name="connsiteX3" fmla="*/ 1372739 w 1374263"/>
                <a:gd name="connsiteY3" fmla="*/ 2097037 h 2512105"/>
                <a:gd name="connsiteX4" fmla="*/ 1059971 w 1374263"/>
                <a:gd name="connsiteY4" fmla="*/ 2512105 h 2512105"/>
                <a:gd name="connsiteX5" fmla="*/ 885100 w 1374263"/>
                <a:gd name="connsiteY5" fmla="*/ 2441218 h 2512105"/>
                <a:gd name="connsiteX6" fmla="*/ 863902 w 1374263"/>
                <a:gd name="connsiteY6" fmla="*/ 2418008 h 2512105"/>
                <a:gd name="connsiteX7" fmla="*/ 828286 w 1374263"/>
                <a:gd name="connsiteY7" fmla="*/ 2441218 h 2512105"/>
                <a:gd name="connsiteX8" fmla="*/ 534478 w 1374263"/>
                <a:gd name="connsiteY8" fmla="*/ 2512105 h 2512105"/>
                <a:gd name="connsiteX9" fmla="*/ 8985 w 1374263"/>
                <a:gd name="connsiteY9" fmla="*/ 2097037 h 2512105"/>
                <a:gd name="connsiteX10" fmla="*/ 286828 w 1374263"/>
                <a:gd name="connsiteY10" fmla="*/ 1186669 h 2512105"/>
                <a:gd name="connsiteX0" fmla="*/ 286828 w 1374173"/>
                <a:gd name="connsiteY0" fmla="*/ 1186669 h 2512105"/>
                <a:gd name="connsiteX1" fmla="*/ 1247386 w 1374173"/>
                <a:gd name="connsiteY1" fmla="*/ 256 h 2512105"/>
                <a:gd name="connsiteX2" fmla="*/ 1180621 w 1374173"/>
                <a:gd name="connsiteY2" fmla="*/ 1288269 h 2512105"/>
                <a:gd name="connsiteX3" fmla="*/ 1372739 w 1374173"/>
                <a:gd name="connsiteY3" fmla="*/ 2097037 h 2512105"/>
                <a:gd name="connsiteX4" fmla="*/ 1059971 w 1374173"/>
                <a:gd name="connsiteY4" fmla="*/ 2512105 h 2512105"/>
                <a:gd name="connsiteX5" fmla="*/ 885100 w 1374173"/>
                <a:gd name="connsiteY5" fmla="*/ 2441218 h 2512105"/>
                <a:gd name="connsiteX6" fmla="*/ 863902 w 1374173"/>
                <a:gd name="connsiteY6" fmla="*/ 2418008 h 2512105"/>
                <a:gd name="connsiteX7" fmla="*/ 828286 w 1374173"/>
                <a:gd name="connsiteY7" fmla="*/ 2441218 h 2512105"/>
                <a:gd name="connsiteX8" fmla="*/ 534478 w 1374173"/>
                <a:gd name="connsiteY8" fmla="*/ 2512105 h 2512105"/>
                <a:gd name="connsiteX9" fmla="*/ 8985 w 1374173"/>
                <a:gd name="connsiteY9" fmla="*/ 2097037 h 2512105"/>
                <a:gd name="connsiteX10" fmla="*/ 286828 w 1374173"/>
                <a:gd name="connsiteY10" fmla="*/ 1186669 h 2512105"/>
                <a:gd name="connsiteX0" fmla="*/ 286828 w 1375902"/>
                <a:gd name="connsiteY0" fmla="*/ 1186639 h 2512075"/>
                <a:gd name="connsiteX1" fmla="*/ 1247386 w 1375902"/>
                <a:gd name="connsiteY1" fmla="*/ 226 h 2512075"/>
                <a:gd name="connsiteX2" fmla="*/ 1225071 w 1375902"/>
                <a:gd name="connsiteY2" fmla="*/ 1281889 h 2512075"/>
                <a:gd name="connsiteX3" fmla="*/ 1372739 w 1375902"/>
                <a:gd name="connsiteY3" fmla="*/ 2097007 h 2512075"/>
                <a:gd name="connsiteX4" fmla="*/ 1059971 w 1375902"/>
                <a:gd name="connsiteY4" fmla="*/ 2512075 h 2512075"/>
                <a:gd name="connsiteX5" fmla="*/ 885100 w 1375902"/>
                <a:gd name="connsiteY5" fmla="*/ 2441188 h 2512075"/>
                <a:gd name="connsiteX6" fmla="*/ 863902 w 1375902"/>
                <a:gd name="connsiteY6" fmla="*/ 2417978 h 2512075"/>
                <a:gd name="connsiteX7" fmla="*/ 828286 w 1375902"/>
                <a:gd name="connsiteY7" fmla="*/ 2441188 h 2512075"/>
                <a:gd name="connsiteX8" fmla="*/ 534478 w 1375902"/>
                <a:gd name="connsiteY8" fmla="*/ 2512075 h 2512075"/>
                <a:gd name="connsiteX9" fmla="*/ 8985 w 1375902"/>
                <a:gd name="connsiteY9" fmla="*/ 2097007 h 2512075"/>
                <a:gd name="connsiteX10" fmla="*/ 286828 w 1375902"/>
                <a:gd name="connsiteY10" fmla="*/ 1186639 h 2512075"/>
                <a:gd name="connsiteX0" fmla="*/ 286828 w 1376402"/>
                <a:gd name="connsiteY0" fmla="*/ 1186639 h 2512075"/>
                <a:gd name="connsiteX1" fmla="*/ 1247386 w 1376402"/>
                <a:gd name="connsiteY1" fmla="*/ 226 h 2512075"/>
                <a:gd name="connsiteX2" fmla="*/ 1225071 w 1376402"/>
                <a:gd name="connsiteY2" fmla="*/ 1281889 h 2512075"/>
                <a:gd name="connsiteX3" fmla="*/ 1372739 w 1376402"/>
                <a:gd name="connsiteY3" fmla="*/ 2097007 h 2512075"/>
                <a:gd name="connsiteX4" fmla="*/ 1059971 w 1376402"/>
                <a:gd name="connsiteY4" fmla="*/ 2512075 h 2512075"/>
                <a:gd name="connsiteX5" fmla="*/ 885100 w 1376402"/>
                <a:gd name="connsiteY5" fmla="*/ 2441188 h 2512075"/>
                <a:gd name="connsiteX6" fmla="*/ 863902 w 1376402"/>
                <a:gd name="connsiteY6" fmla="*/ 2417978 h 2512075"/>
                <a:gd name="connsiteX7" fmla="*/ 828286 w 1376402"/>
                <a:gd name="connsiteY7" fmla="*/ 2441188 h 2512075"/>
                <a:gd name="connsiteX8" fmla="*/ 534478 w 1376402"/>
                <a:gd name="connsiteY8" fmla="*/ 2512075 h 2512075"/>
                <a:gd name="connsiteX9" fmla="*/ 8985 w 1376402"/>
                <a:gd name="connsiteY9" fmla="*/ 2097007 h 2512075"/>
                <a:gd name="connsiteX10" fmla="*/ 286828 w 1376402"/>
                <a:gd name="connsiteY10" fmla="*/ 1186639 h 2512075"/>
                <a:gd name="connsiteX0" fmla="*/ 286828 w 1373265"/>
                <a:gd name="connsiteY0" fmla="*/ 1186639 h 2512075"/>
                <a:gd name="connsiteX1" fmla="*/ 1247386 w 1373265"/>
                <a:gd name="connsiteY1" fmla="*/ 226 h 2512075"/>
                <a:gd name="connsiteX2" fmla="*/ 1225071 w 1373265"/>
                <a:gd name="connsiteY2" fmla="*/ 1281889 h 2512075"/>
                <a:gd name="connsiteX3" fmla="*/ 1372739 w 1373265"/>
                <a:gd name="connsiteY3" fmla="*/ 2097007 h 2512075"/>
                <a:gd name="connsiteX4" fmla="*/ 1059971 w 1373265"/>
                <a:gd name="connsiteY4" fmla="*/ 2512075 h 2512075"/>
                <a:gd name="connsiteX5" fmla="*/ 885100 w 1373265"/>
                <a:gd name="connsiteY5" fmla="*/ 2441188 h 2512075"/>
                <a:gd name="connsiteX6" fmla="*/ 863902 w 1373265"/>
                <a:gd name="connsiteY6" fmla="*/ 2417978 h 2512075"/>
                <a:gd name="connsiteX7" fmla="*/ 828286 w 1373265"/>
                <a:gd name="connsiteY7" fmla="*/ 2441188 h 2512075"/>
                <a:gd name="connsiteX8" fmla="*/ 534478 w 1373265"/>
                <a:gd name="connsiteY8" fmla="*/ 2512075 h 2512075"/>
                <a:gd name="connsiteX9" fmla="*/ 8985 w 1373265"/>
                <a:gd name="connsiteY9" fmla="*/ 2097007 h 2512075"/>
                <a:gd name="connsiteX10" fmla="*/ 286828 w 1373265"/>
                <a:gd name="connsiteY10" fmla="*/ 1186639 h 2512075"/>
                <a:gd name="connsiteX0" fmla="*/ 286839 w 1373276"/>
                <a:gd name="connsiteY0" fmla="*/ 1313607 h 2639043"/>
                <a:gd name="connsiteX1" fmla="*/ 1310897 w 1373276"/>
                <a:gd name="connsiteY1" fmla="*/ 194 h 2639043"/>
                <a:gd name="connsiteX2" fmla="*/ 1225082 w 1373276"/>
                <a:gd name="connsiteY2" fmla="*/ 1408857 h 2639043"/>
                <a:gd name="connsiteX3" fmla="*/ 1372750 w 1373276"/>
                <a:gd name="connsiteY3" fmla="*/ 2223975 h 2639043"/>
                <a:gd name="connsiteX4" fmla="*/ 1059982 w 1373276"/>
                <a:gd name="connsiteY4" fmla="*/ 2639043 h 2639043"/>
                <a:gd name="connsiteX5" fmla="*/ 885111 w 1373276"/>
                <a:gd name="connsiteY5" fmla="*/ 2568156 h 2639043"/>
                <a:gd name="connsiteX6" fmla="*/ 863913 w 1373276"/>
                <a:gd name="connsiteY6" fmla="*/ 2544946 h 2639043"/>
                <a:gd name="connsiteX7" fmla="*/ 828297 w 1373276"/>
                <a:gd name="connsiteY7" fmla="*/ 2568156 h 2639043"/>
                <a:gd name="connsiteX8" fmla="*/ 534489 w 1373276"/>
                <a:gd name="connsiteY8" fmla="*/ 2639043 h 2639043"/>
                <a:gd name="connsiteX9" fmla="*/ 8996 w 1373276"/>
                <a:gd name="connsiteY9" fmla="*/ 2223975 h 2639043"/>
                <a:gd name="connsiteX10" fmla="*/ 286839 w 1373276"/>
                <a:gd name="connsiteY10" fmla="*/ 1313607 h 2639043"/>
                <a:gd name="connsiteX0" fmla="*/ 270129 w 1375616"/>
                <a:gd name="connsiteY0" fmla="*/ 1300965 h 2639101"/>
                <a:gd name="connsiteX1" fmla="*/ 1313237 w 1375616"/>
                <a:gd name="connsiteY1" fmla="*/ 252 h 2639101"/>
                <a:gd name="connsiteX2" fmla="*/ 1227422 w 1375616"/>
                <a:gd name="connsiteY2" fmla="*/ 1408915 h 2639101"/>
                <a:gd name="connsiteX3" fmla="*/ 1375090 w 1375616"/>
                <a:gd name="connsiteY3" fmla="*/ 2224033 h 2639101"/>
                <a:gd name="connsiteX4" fmla="*/ 1062322 w 1375616"/>
                <a:gd name="connsiteY4" fmla="*/ 2639101 h 2639101"/>
                <a:gd name="connsiteX5" fmla="*/ 887451 w 1375616"/>
                <a:gd name="connsiteY5" fmla="*/ 2568214 h 2639101"/>
                <a:gd name="connsiteX6" fmla="*/ 866253 w 1375616"/>
                <a:gd name="connsiteY6" fmla="*/ 2545004 h 2639101"/>
                <a:gd name="connsiteX7" fmla="*/ 830637 w 1375616"/>
                <a:gd name="connsiteY7" fmla="*/ 2568214 h 2639101"/>
                <a:gd name="connsiteX8" fmla="*/ 536829 w 1375616"/>
                <a:gd name="connsiteY8" fmla="*/ 2639101 h 2639101"/>
                <a:gd name="connsiteX9" fmla="*/ 11336 w 1375616"/>
                <a:gd name="connsiteY9" fmla="*/ 2224033 h 2639101"/>
                <a:gd name="connsiteX10" fmla="*/ 270129 w 1375616"/>
                <a:gd name="connsiteY10" fmla="*/ 1300965 h 2639101"/>
                <a:gd name="connsiteX0" fmla="*/ 271106 w 1376593"/>
                <a:gd name="connsiteY0" fmla="*/ 1300983 h 2639119"/>
                <a:gd name="connsiteX1" fmla="*/ 1314214 w 1376593"/>
                <a:gd name="connsiteY1" fmla="*/ 270 h 2639119"/>
                <a:gd name="connsiteX2" fmla="*/ 1228399 w 1376593"/>
                <a:gd name="connsiteY2" fmla="*/ 1408933 h 2639119"/>
                <a:gd name="connsiteX3" fmla="*/ 1376067 w 1376593"/>
                <a:gd name="connsiteY3" fmla="*/ 2224051 h 2639119"/>
                <a:gd name="connsiteX4" fmla="*/ 1063299 w 1376593"/>
                <a:gd name="connsiteY4" fmla="*/ 2639119 h 2639119"/>
                <a:gd name="connsiteX5" fmla="*/ 888428 w 1376593"/>
                <a:gd name="connsiteY5" fmla="*/ 2568232 h 2639119"/>
                <a:gd name="connsiteX6" fmla="*/ 867230 w 1376593"/>
                <a:gd name="connsiteY6" fmla="*/ 2545022 h 2639119"/>
                <a:gd name="connsiteX7" fmla="*/ 831614 w 1376593"/>
                <a:gd name="connsiteY7" fmla="*/ 2568232 h 2639119"/>
                <a:gd name="connsiteX8" fmla="*/ 537806 w 1376593"/>
                <a:gd name="connsiteY8" fmla="*/ 2639119 h 2639119"/>
                <a:gd name="connsiteX9" fmla="*/ 12313 w 1376593"/>
                <a:gd name="connsiteY9" fmla="*/ 2224051 h 2639119"/>
                <a:gd name="connsiteX10" fmla="*/ 271106 w 1376593"/>
                <a:gd name="connsiteY10" fmla="*/ 1300983 h 263911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</a:cxnLst>
              <a:rect l="l" t="t" r="r" b="b"/>
              <a:pathLst>
                <a:path w="1376593" h="2639119">
                  <a:moveTo>
                    <a:pt x="271106" y="1300983"/>
                  </a:moveTo>
                  <a:cubicBezTo>
                    <a:pt x="500789" y="866853"/>
                    <a:pt x="1154665" y="-17722"/>
                    <a:pt x="1314214" y="270"/>
                  </a:cubicBezTo>
                  <a:cubicBezTo>
                    <a:pt x="1473763" y="18262"/>
                    <a:pt x="1218090" y="1038303"/>
                    <a:pt x="1228399" y="1408933"/>
                  </a:cubicBezTo>
                  <a:cubicBezTo>
                    <a:pt x="1238708" y="1779563"/>
                    <a:pt x="1365484" y="1999970"/>
                    <a:pt x="1376067" y="2224051"/>
                  </a:cubicBezTo>
                  <a:cubicBezTo>
                    <a:pt x="1386650" y="2448132"/>
                    <a:pt x="1236036" y="2639119"/>
                    <a:pt x="1063299" y="2639119"/>
                  </a:cubicBezTo>
                  <a:cubicBezTo>
                    <a:pt x="998523" y="2639119"/>
                    <a:pt x="938346" y="2612987"/>
                    <a:pt x="888428" y="2568232"/>
                  </a:cubicBezTo>
                  <a:lnTo>
                    <a:pt x="867230" y="2545022"/>
                  </a:lnTo>
                  <a:lnTo>
                    <a:pt x="831614" y="2568232"/>
                  </a:lnTo>
                  <a:cubicBezTo>
                    <a:pt x="747745" y="2612987"/>
                    <a:pt x="646639" y="2639119"/>
                    <a:pt x="537806" y="2639119"/>
                  </a:cubicBezTo>
                  <a:cubicBezTo>
                    <a:pt x="247584" y="2639119"/>
                    <a:pt x="56763" y="2447074"/>
                    <a:pt x="12313" y="2224051"/>
                  </a:cubicBezTo>
                  <a:cubicBezTo>
                    <a:pt x="-32137" y="2001028"/>
                    <a:pt x="41423" y="1735113"/>
                    <a:pt x="271106" y="1300983"/>
                  </a:cubicBezTo>
                  <a:close/>
                </a:path>
              </a:pathLst>
            </a:custGeom>
            <a:solidFill>
              <a:srgbClr val="DEEBF7">
                <a:alpha val="20000"/>
              </a:srgbClr>
            </a:solidFill>
            <a:ln w="12700" cap="flat" cmpd="sng" algn="ctr">
              <a:solidFill>
                <a:srgbClr val="00B0F0">
                  <a:alpha val="20000"/>
                </a:srgbClr>
              </a:solidFill>
              <a:prstDash val="solid"/>
              <a:miter lim="800000"/>
            </a:ln>
            <a:effectLst/>
          </p:spPr>
          <p:txBody>
            <a:bodyPr wrap="square" rtlCol="0" anchor="ctr">
              <a:noAutofit/>
            </a:bodyPr>
            <a:lstStyle/>
            <a:p>
              <a:pPr marL="0" marR="0" lvl="0" indent="0" algn="ctr" defTabSz="4572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sp>
          <p:nvSpPr>
            <p:cNvPr id="143" name="フリーフォーム: 図形 142">
              <a:extLst>
                <a:ext uri="{FF2B5EF4-FFF2-40B4-BE49-F238E27FC236}">
                  <a16:creationId xmlns:a16="http://schemas.microsoft.com/office/drawing/2014/main" id="{34610658-BB18-4867-8C36-669137013CD9}"/>
                </a:ext>
              </a:extLst>
            </p:cNvPr>
            <p:cNvSpPr/>
            <p:nvPr/>
          </p:nvSpPr>
          <p:spPr>
            <a:xfrm rot="18000000" flipH="1">
              <a:off x="5527516" y="3574526"/>
              <a:ext cx="714504" cy="983620"/>
            </a:xfrm>
            <a:custGeom>
              <a:avLst/>
              <a:gdLst>
                <a:gd name="connsiteX0" fmla="*/ 525493 w 1363754"/>
                <a:gd name="connsiteY0" fmla="*/ 0 h 830136"/>
                <a:gd name="connsiteX1" fmla="*/ 819301 w 1363754"/>
                <a:gd name="connsiteY1" fmla="*/ 70887 h 830136"/>
                <a:gd name="connsiteX2" fmla="*/ 854917 w 1363754"/>
                <a:gd name="connsiteY2" fmla="*/ 94098 h 830136"/>
                <a:gd name="connsiteX3" fmla="*/ 876115 w 1363754"/>
                <a:gd name="connsiteY3" fmla="*/ 70887 h 830136"/>
                <a:gd name="connsiteX4" fmla="*/ 1050986 w 1363754"/>
                <a:gd name="connsiteY4" fmla="*/ 0 h 830136"/>
                <a:gd name="connsiteX5" fmla="*/ 1363754 w 1363754"/>
                <a:gd name="connsiteY5" fmla="*/ 415068 h 830136"/>
                <a:gd name="connsiteX6" fmla="*/ 1050986 w 1363754"/>
                <a:gd name="connsiteY6" fmla="*/ 830136 h 830136"/>
                <a:gd name="connsiteX7" fmla="*/ 876115 w 1363754"/>
                <a:gd name="connsiteY7" fmla="*/ 759249 h 830136"/>
                <a:gd name="connsiteX8" fmla="*/ 854917 w 1363754"/>
                <a:gd name="connsiteY8" fmla="*/ 736039 h 830136"/>
                <a:gd name="connsiteX9" fmla="*/ 819301 w 1363754"/>
                <a:gd name="connsiteY9" fmla="*/ 759249 h 830136"/>
                <a:gd name="connsiteX10" fmla="*/ 525493 w 1363754"/>
                <a:gd name="connsiteY10" fmla="*/ 830136 h 830136"/>
                <a:gd name="connsiteX11" fmla="*/ 0 w 1363754"/>
                <a:gd name="connsiteY11" fmla="*/ 415068 h 830136"/>
                <a:gd name="connsiteX12" fmla="*/ 525493 w 1363754"/>
                <a:gd name="connsiteY12" fmla="*/ 0 h 830136"/>
                <a:gd name="connsiteX0" fmla="*/ 525493 w 1363754"/>
                <a:gd name="connsiteY0" fmla="*/ 0 h 830136"/>
                <a:gd name="connsiteX1" fmla="*/ 819301 w 1363754"/>
                <a:gd name="connsiteY1" fmla="*/ 70887 h 830136"/>
                <a:gd name="connsiteX2" fmla="*/ 854917 w 1363754"/>
                <a:gd name="connsiteY2" fmla="*/ 94098 h 830136"/>
                <a:gd name="connsiteX3" fmla="*/ 1050986 w 1363754"/>
                <a:gd name="connsiteY3" fmla="*/ 0 h 830136"/>
                <a:gd name="connsiteX4" fmla="*/ 1363754 w 1363754"/>
                <a:gd name="connsiteY4" fmla="*/ 415068 h 830136"/>
                <a:gd name="connsiteX5" fmla="*/ 1050986 w 1363754"/>
                <a:gd name="connsiteY5" fmla="*/ 830136 h 830136"/>
                <a:gd name="connsiteX6" fmla="*/ 876115 w 1363754"/>
                <a:gd name="connsiteY6" fmla="*/ 759249 h 830136"/>
                <a:gd name="connsiteX7" fmla="*/ 854917 w 1363754"/>
                <a:gd name="connsiteY7" fmla="*/ 736039 h 830136"/>
                <a:gd name="connsiteX8" fmla="*/ 819301 w 1363754"/>
                <a:gd name="connsiteY8" fmla="*/ 759249 h 830136"/>
                <a:gd name="connsiteX9" fmla="*/ 525493 w 1363754"/>
                <a:gd name="connsiteY9" fmla="*/ 830136 h 830136"/>
                <a:gd name="connsiteX10" fmla="*/ 0 w 1363754"/>
                <a:gd name="connsiteY10" fmla="*/ 415068 h 830136"/>
                <a:gd name="connsiteX11" fmla="*/ 525493 w 1363754"/>
                <a:gd name="connsiteY11" fmla="*/ 0 h 830136"/>
                <a:gd name="connsiteX0" fmla="*/ 525493 w 1363754"/>
                <a:gd name="connsiteY0" fmla="*/ 0 h 830136"/>
                <a:gd name="connsiteX1" fmla="*/ 819301 w 1363754"/>
                <a:gd name="connsiteY1" fmla="*/ 70887 h 830136"/>
                <a:gd name="connsiteX2" fmla="*/ 1050986 w 1363754"/>
                <a:gd name="connsiteY2" fmla="*/ 0 h 830136"/>
                <a:gd name="connsiteX3" fmla="*/ 1363754 w 1363754"/>
                <a:gd name="connsiteY3" fmla="*/ 415068 h 830136"/>
                <a:gd name="connsiteX4" fmla="*/ 1050986 w 1363754"/>
                <a:gd name="connsiteY4" fmla="*/ 830136 h 830136"/>
                <a:gd name="connsiteX5" fmla="*/ 876115 w 1363754"/>
                <a:gd name="connsiteY5" fmla="*/ 759249 h 830136"/>
                <a:gd name="connsiteX6" fmla="*/ 854917 w 1363754"/>
                <a:gd name="connsiteY6" fmla="*/ 736039 h 830136"/>
                <a:gd name="connsiteX7" fmla="*/ 819301 w 1363754"/>
                <a:gd name="connsiteY7" fmla="*/ 759249 h 830136"/>
                <a:gd name="connsiteX8" fmla="*/ 525493 w 1363754"/>
                <a:gd name="connsiteY8" fmla="*/ 830136 h 830136"/>
                <a:gd name="connsiteX9" fmla="*/ 0 w 1363754"/>
                <a:gd name="connsiteY9" fmla="*/ 415068 h 830136"/>
                <a:gd name="connsiteX10" fmla="*/ 525493 w 1363754"/>
                <a:gd name="connsiteY10" fmla="*/ 0 h 830136"/>
                <a:gd name="connsiteX0" fmla="*/ 525493 w 1363754"/>
                <a:gd name="connsiteY0" fmla="*/ 1682568 h 2512704"/>
                <a:gd name="connsiteX1" fmla="*/ 1238401 w 1363754"/>
                <a:gd name="connsiteY1" fmla="*/ 855 h 2512704"/>
                <a:gd name="connsiteX2" fmla="*/ 1050986 w 1363754"/>
                <a:gd name="connsiteY2" fmla="*/ 1682568 h 2512704"/>
                <a:gd name="connsiteX3" fmla="*/ 1363754 w 1363754"/>
                <a:gd name="connsiteY3" fmla="*/ 2097636 h 2512704"/>
                <a:gd name="connsiteX4" fmla="*/ 1050986 w 1363754"/>
                <a:gd name="connsiteY4" fmla="*/ 2512704 h 2512704"/>
                <a:gd name="connsiteX5" fmla="*/ 876115 w 1363754"/>
                <a:gd name="connsiteY5" fmla="*/ 2441817 h 2512704"/>
                <a:gd name="connsiteX6" fmla="*/ 854917 w 1363754"/>
                <a:gd name="connsiteY6" fmla="*/ 2418607 h 2512704"/>
                <a:gd name="connsiteX7" fmla="*/ 819301 w 1363754"/>
                <a:gd name="connsiteY7" fmla="*/ 2441817 h 2512704"/>
                <a:gd name="connsiteX8" fmla="*/ 525493 w 1363754"/>
                <a:gd name="connsiteY8" fmla="*/ 2512704 h 2512704"/>
                <a:gd name="connsiteX9" fmla="*/ 0 w 1363754"/>
                <a:gd name="connsiteY9" fmla="*/ 2097636 h 2512704"/>
                <a:gd name="connsiteX10" fmla="*/ 525493 w 1363754"/>
                <a:gd name="connsiteY10" fmla="*/ 1682568 h 2512704"/>
                <a:gd name="connsiteX0" fmla="*/ 376672 w 1367333"/>
                <a:gd name="connsiteY0" fmla="*/ 1244702 h 2512988"/>
                <a:gd name="connsiteX1" fmla="*/ 1241980 w 1367333"/>
                <a:gd name="connsiteY1" fmla="*/ 1139 h 2512988"/>
                <a:gd name="connsiteX2" fmla="*/ 1054565 w 1367333"/>
                <a:gd name="connsiteY2" fmla="*/ 1682852 h 2512988"/>
                <a:gd name="connsiteX3" fmla="*/ 1367333 w 1367333"/>
                <a:gd name="connsiteY3" fmla="*/ 2097920 h 2512988"/>
                <a:gd name="connsiteX4" fmla="*/ 1054565 w 1367333"/>
                <a:gd name="connsiteY4" fmla="*/ 2512988 h 2512988"/>
                <a:gd name="connsiteX5" fmla="*/ 879694 w 1367333"/>
                <a:gd name="connsiteY5" fmla="*/ 2442101 h 2512988"/>
                <a:gd name="connsiteX6" fmla="*/ 858496 w 1367333"/>
                <a:gd name="connsiteY6" fmla="*/ 2418891 h 2512988"/>
                <a:gd name="connsiteX7" fmla="*/ 822880 w 1367333"/>
                <a:gd name="connsiteY7" fmla="*/ 2442101 h 2512988"/>
                <a:gd name="connsiteX8" fmla="*/ 529072 w 1367333"/>
                <a:gd name="connsiteY8" fmla="*/ 2512988 h 2512988"/>
                <a:gd name="connsiteX9" fmla="*/ 3579 w 1367333"/>
                <a:gd name="connsiteY9" fmla="*/ 2097920 h 2512988"/>
                <a:gd name="connsiteX10" fmla="*/ 376672 w 1367333"/>
                <a:gd name="connsiteY10" fmla="*/ 1244702 h 2512988"/>
                <a:gd name="connsiteX0" fmla="*/ 375471 w 1366132"/>
                <a:gd name="connsiteY0" fmla="*/ 1245149 h 2513435"/>
                <a:gd name="connsiteX1" fmla="*/ 1240779 w 1366132"/>
                <a:gd name="connsiteY1" fmla="*/ 1586 h 2513435"/>
                <a:gd name="connsiteX2" fmla="*/ 1053364 w 1366132"/>
                <a:gd name="connsiteY2" fmla="*/ 1683299 h 2513435"/>
                <a:gd name="connsiteX3" fmla="*/ 1366132 w 1366132"/>
                <a:gd name="connsiteY3" fmla="*/ 2098367 h 2513435"/>
                <a:gd name="connsiteX4" fmla="*/ 1053364 w 1366132"/>
                <a:gd name="connsiteY4" fmla="*/ 2513435 h 2513435"/>
                <a:gd name="connsiteX5" fmla="*/ 878493 w 1366132"/>
                <a:gd name="connsiteY5" fmla="*/ 2442548 h 2513435"/>
                <a:gd name="connsiteX6" fmla="*/ 857295 w 1366132"/>
                <a:gd name="connsiteY6" fmla="*/ 2419338 h 2513435"/>
                <a:gd name="connsiteX7" fmla="*/ 821679 w 1366132"/>
                <a:gd name="connsiteY7" fmla="*/ 2442548 h 2513435"/>
                <a:gd name="connsiteX8" fmla="*/ 527871 w 1366132"/>
                <a:gd name="connsiteY8" fmla="*/ 2513435 h 2513435"/>
                <a:gd name="connsiteX9" fmla="*/ 2378 w 1366132"/>
                <a:gd name="connsiteY9" fmla="*/ 2098367 h 2513435"/>
                <a:gd name="connsiteX10" fmla="*/ 375471 w 1366132"/>
                <a:gd name="connsiteY10" fmla="*/ 1245149 h 2513435"/>
                <a:gd name="connsiteX0" fmla="*/ 286828 w 1372739"/>
                <a:gd name="connsiteY0" fmla="*/ 1188101 h 2513537"/>
                <a:gd name="connsiteX1" fmla="*/ 1247386 w 1372739"/>
                <a:gd name="connsiteY1" fmla="*/ 1688 h 2513537"/>
                <a:gd name="connsiteX2" fmla="*/ 1059971 w 1372739"/>
                <a:gd name="connsiteY2" fmla="*/ 1683401 h 2513537"/>
                <a:gd name="connsiteX3" fmla="*/ 1372739 w 1372739"/>
                <a:gd name="connsiteY3" fmla="*/ 2098469 h 2513537"/>
                <a:gd name="connsiteX4" fmla="*/ 1059971 w 1372739"/>
                <a:gd name="connsiteY4" fmla="*/ 2513537 h 2513537"/>
                <a:gd name="connsiteX5" fmla="*/ 885100 w 1372739"/>
                <a:gd name="connsiteY5" fmla="*/ 2442650 h 2513537"/>
                <a:gd name="connsiteX6" fmla="*/ 863902 w 1372739"/>
                <a:gd name="connsiteY6" fmla="*/ 2419440 h 2513537"/>
                <a:gd name="connsiteX7" fmla="*/ 828286 w 1372739"/>
                <a:gd name="connsiteY7" fmla="*/ 2442650 h 2513537"/>
                <a:gd name="connsiteX8" fmla="*/ 534478 w 1372739"/>
                <a:gd name="connsiteY8" fmla="*/ 2513537 h 2513537"/>
                <a:gd name="connsiteX9" fmla="*/ 8985 w 1372739"/>
                <a:gd name="connsiteY9" fmla="*/ 2098469 h 2513537"/>
                <a:gd name="connsiteX10" fmla="*/ 286828 w 1372739"/>
                <a:gd name="connsiteY10" fmla="*/ 1188101 h 2513537"/>
                <a:gd name="connsiteX0" fmla="*/ 286828 w 1372897"/>
                <a:gd name="connsiteY0" fmla="*/ 1188101 h 2513537"/>
                <a:gd name="connsiteX1" fmla="*/ 1247386 w 1372897"/>
                <a:gd name="connsiteY1" fmla="*/ 1688 h 2513537"/>
                <a:gd name="connsiteX2" fmla="*/ 1104421 w 1372897"/>
                <a:gd name="connsiteY2" fmla="*/ 1245251 h 2513537"/>
                <a:gd name="connsiteX3" fmla="*/ 1372739 w 1372897"/>
                <a:gd name="connsiteY3" fmla="*/ 2098469 h 2513537"/>
                <a:gd name="connsiteX4" fmla="*/ 1059971 w 1372897"/>
                <a:gd name="connsiteY4" fmla="*/ 2513537 h 2513537"/>
                <a:gd name="connsiteX5" fmla="*/ 885100 w 1372897"/>
                <a:gd name="connsiteY5" fmla="*/ 2442650 h 2513537"/>
                <a:gd name="connsiteX6" fmla="*/ 863902 w 1372897"/>
                <a:gd name="connsiteY6" fmla="*/ 2419440 h 2513537"/>
                <a:gd name="connsiteX7" fmla="*/ 828286 w 1372897"/>
                <a:gd name="connsiteY7" fmla="*/ 2442650 h 2513537"/>
                <a:gd name="connsiteX8" fmla="*/ 534478 w 1372897"/>
                <a:gd name="connsiteY8" fmla="*/ 2513537 h 2513537"/>
                <a:gd name="connsiteX9" fmla="*/ 8985 w 1372897"/>
                <a:gd name="connsiteY9" fmla="*/ 2098469 h 2513537"/>
                <a:gd name="connsiteX10" fmla="*/ 286828 w 1372897"/>
                <a:gd name="connsiteY10" fmla="*/ 1188101 h 2513537"/>
                <a:gd name="connsiteX0" fmla="*/ 286828 w 1372901"/>
                <a:gd name="connsiteY0" fmla="*/ 1188101 h 2513537"/>
                <a:gd name="connsiteX1" fmla="*/ 1247386 w 1372901"/>
                <a:gd name="connsiteY1" fmla="*/ 1688 h 2513537"/>
                <a:gd name="connsiteX2" fmla="*/ 1104421 w 1372901"/>
                <a:gd name="connsiteY2" fmla="*/ 1245251 h 2513537"/>
                <a:gd name="connsiteX3" fmla="*/ 1372739 w 1372901"/>
                <a:gd name="connsiteY3" fmla="*/ 2098469 h 2513537"/>
                <a:gd name="connsiteX4" fmla="*/ 1059971 w 1372901"/>
                <a:gd name="connsiteY4" fmla="*/ 2513537 h 2513537"/>
                <a:gd name="connsiteX5" fmla="*/ 885100 w 1372901"/>
                <a:gd name="connsiteY5" fmla="*/ 2442650 h 2513537"/>
                <a:gd name="connsiteX6" fmla="*/ 863902 w 1372901"/>
                <a:gd name="connsiteY6" fmla="*/ 2419440 h 2513537"/>
                <a:gd name="connsiteX7" fmla="*/ 828286 w 1372901"/>
                <a:gd name="connsiteY7" fmla="*/ 2442650 h 2513537"/>
                <a:gd name="connsiteX8" fmla="*/ 534478 w 1372901"/>
                <a:gd name="connsiteY8" fmla="*/ 2513537 h 2513537"/>
                <a:gd name="connsiteX9" fmla="*/ 8985 w 1372901"/>
                <a:gd name="connsiteY9" fmla="*/ 2098469 h 2513537"/>
                <a:gd name="connsiteX10" fmla="*/ 286828 w 1372901"/>
                <a:gd name="connsiteY10" fmla="*/ 1188101 h 2513537"/>
                <a:gd name="connsiteX0" fmla="*/ 286828 w 1372901"/>
                <a:gd name="connsiteY0" fmla="*/ 1188587 h 2514023"/>
                <a:gd name="connsiteX1" fmla="*/ 1247386 w 1372901"/>
                <a:gd name="connsiteY1" fmla="*/ 2174 h 2514023"/>
                <a:gd name="connsiteX2" fmla="*/ 1104421 w 1372901"/>
                <a:gd name="connsiteY2" fmla="*/ 1245737 h 2514023"/>
                <a:gd name="connsiteX3" fmla="*/ 1372739 w 1372901"/>
                <a:gd name="connsiteY3" fmla="*/ 2098955 h 2514023"/>
                <a:gd name="connsiteX4" fmla="*/ 1059971 w 1372901"/>
                <a:gd name="connsiteY4" fmla="*/ 2514023 h 2514023"/>
                <a:gd name="connsiteX5" fmla="*/ 885100 w 1372901"/>
                <a:gd name="connsiteY5" fmla="*/ 2443136 h 2514023"/>
                <a:gd name="connsiteX6" fmla="*/ 863902 w 1372901"/>
                <a:gd name="connsiteY6" fmla="*/ 2419926 h 2514023"/>
                <a:gd name="connsiteX7" fmla="*/ 828286 w 1372901"/>
                <a:gd name="connsiteY7" fmla="*/ 2443136 h 2514023"/>
                <a:gd name="connsiteX8" fmla="*/ 534478 w 1372901"/>
                <a:gd name="connsiteY8" fmla="*/ 2514023 h 2514023"/>
                <a:gd name="connsiteX9" fmla="*/ 8985 w 1372901"/>
                <a:gd name="connsiteY9" fmla="*/ 2098955 h 2514023"/>
                <a:gd name="connsiteX10" fmla="*/ 286828 w 1372901"/>
                <a:gd name="connsiteY10" fmla="*/ 1188587 h 2514023"/>
                <a:gd name="connsiteX0" fmla="*/ 286828 w 1374263"/>
                <a:gd name="connsiteY0" fmla="*/ 1186669 h 2512105"/>
                <a:gd name="connsiteX1" fmla="*/ 1247386 w 1374263"/>
                <a:gd name="connsiteY1" fmla="*/ 256 h 2512105"/>
                <a:gd name="connsiteX2" fmla="*/ 1180621 w 1374263"/>
                <a:gd name="connsiteY2" fmla="*/ 1288269 h 2512105"/>
                <a:gd name="connsiteX3" fmla="*/ 1372739 w 1374263"/>
                <a:gd name="connsiteY3" fmla="*/ 2097037 h 2512105"/>
                <a:gd name="connsiteX4" fmla="*/ 1059971 w 1374263"/>
                <a:gd name="connsiteY4" fmla="*/ 2512105 h 2512105"/>
                <a:gd name="connsiteX5" fmla="*/ 885100 w 1374263"/>
                <a:gd name="connsiteY5" fmla="*/ 2441218 h 2512105"/>
                <a:gd name="connsiteX6" fmla="*/ 863902 w 1374263"/>
                <a:gd name="connsiteY6" fmla="*/ 2418008 h 2512105"/>
                <a:gd name="connsiteX7" fmla="*/ 828286 w 1374263"/>
                <a:gd name="connsiteY7" fmla="*/ 2441218 h 2512105"/>
                <a:gd name="connsiteX8" fmla="*/ 534478 w 1374263"/>
                <a:gd name="connsiteY8" fmla="*/ 2512105 h 2512105"/>
                <a:gd name="connsiteX9" fmla="*/ 8985 w 1374263"/>
                <a:gd name="connsiteY9" fmla="*/ 2097037 h 2512105"/>
                <a:gd name="connsiteX10" fmla="*/ 286828 w 1374263"/>
                <a:gd name="connsiteY10" fmla="*/ 1186669 h 2512105"/>
                <a:gd name="connsiteX0" fmla="*/ 286828 w 1374173"/>
                <a:gd name="connsiteY0" fmla="*/ 1186669 h 2512105"/>
                <a:gd name="connsiteX1" fmla="*/ 1247386 w 1374173"/>
                <a:gd name="connsiteY1" fmla="*/ 256 h 2512105"/>
                <a:gd name="connsiteX2" fmla="*/ 1180621 w 1374173"/>
                <a:gd name="connsiteY2" fmla="*/ 1288269 h 2512105"/>
                <a:gd name="connsiteX3" fmla="*/ 1372739 w 1374173"/>
                <a:gd name="connsiteY3" fmla="*/ 2097037 h 2512105"/>
                <a:gd name="connsiteX4" fmla="*/ 1059971 w 1374173"/>
                <a:gd name="connsiteY4" fmla="*/ 2512105 h 2512105"/>
                <a:gd name="connsiteX5" fmla="*/ 885100 w 1374173"/>
                <a:gd name="connsiteY5" fmla="*/ 2441218 h 2512105"/>
                <a:gd name="connsiteX6" fmla="*/ 863902 w 1374173"/>
                <a:gd name="connsiteY6" fmla="*/ 2418008 h 2512105"/>
                <a:gd name="connsiteX7" fmla="*/ 828286 w 1374173"/>
                <a:gd name="connsiteY7" fmla="*/ 2441218 h 2512105"/>
                <a:gd name="connsiteX8" fmla="*/ 534478 w 1374173"/>
                <a:gd name="connsiteY8" fmla="*/ 2512105 h 2512105"/>
                <a:gd name="connsiteX9" fmla="*/ 8985 w 1374173"/>
                <a:gd name="connsiteY9" fmla="*/ 2097037 h 2512105"/>
                <a:gd name="connsiteX10" fmla="*/ 286828 w 1374173"/>
                <a:gd name="connsiteY10" fmla="*/ 1186669 h 2512105"/>
                <a:gd name="connsiteX0" fmla="*/ 286828 w 1375902"/>
                <a:gd name="connsiteY0" fmla="*/ 1186639 h 2512075"/>
                <a:gd name="connsiteX1" fmla="*/ 1247386 w 1375902"/>
                <a:gd name="connsiteY1" fmla="*/ 226 h 2512075"/>
                <a:gd name="connsiteX2" fmla="*/ 1225071 w 1375902"/>
                <a:gd name="connsiteY2" fmla="*/ 1281889 h 2512075"/>
                <a:gd name="connsiteX3" fmla="*/ 1372739 w 1375902"/>
                <a:gd name="connsiteY3" fmla="*/ 2097007 h 2512075"/>
                <a:gd name="connsiteX4" fmla="*/ 1059971 w 1375902"/>
                <a:gd name="connsiteY4" fmla="*/ 2512075 h 2512075"/>
                <a:gd name="connsiteX5" fmla="*/ 885100 w 1375902"/>
                <a:gd name="connsiteY5" fmla="*/ 2441188 h 2512075"/>
                <a:gd name="connsiteX6" fmla="*/ 863902 w 1375902"/>
                <a:gd name="connsiteY6" fmla="*/ 2417978 h 2512075"/>
                <a:gd name="connsiteX7" fmla="*/ 828286 w 1375902"/>
                <a:gd name="connsiteY7" fmla="*/ 2441188 h 2512075"/>
                <a:gd name="connsiteX8" fmla="*/ 534478 w 1375902"/>
                <a:gd name="connsiteY8" fmla="*/ 2512075 h 2512075"/>
                <a:gd name="connsiteX9" fmla="*/ 8985 w 1375902"/>
                <a:gd name="connsiteY9" fmla="*/ 2097007 h 2512075"/>
                <a:gd name="connsiteX10" fmla="*/ 286828 w 1375902"/>
                <a:gd name="connsiteY10" fmla="*/ 1186639 h 2512075"/>
                <a:gd name="connsiteX0" fmla="*/ 286828 w 1376402"/>
                <a:gd name="connsiteY0" fmla="*/ 1186639 h 2512075"/>
                <a:gd name="connsiteX1" fmla="*/ 1247386 w 1376402"/>
                <a:gd name="connsiteY1" fmla="*/ 226 h 2512075"/>
                <a:gd name="connsiteX2" fmla="*/ 1225071 w 1376402"/>
                <a:gd name="connsiteY2" fmla="*/ 1281889 h 2512075"/>
                <a:gd name="connsiteX3" fmla="*/ 1372739 w 1376402"/>
                <a:gd name="connsiteY3" fmla="*/ 2097007 h 2512075"/>
                <a:gd name="connsiteX4" fmla="*/ 1059971 w 1376402"/>
                <a:gd name="connsiteY4" fmla="*/ 2512075 h 2512075"/>
                <a:gd name="connsiteX5" fmla="*/ 885100 w 1376402"/>
                <a:gd name="connsiteY5" fmla="*/ 2441188 h 2512075"/>
                <a:gd name="connsiteX6" fmla="*/ 863902 w 1376402"/>
                <a:gd name="connsiteY6" fmla="*/ 2417978 h 2512075"/>
                <a:gd name="connsiteX7" fmla="*/ 828286 w 1376402"/>
                <a:gd name="connsiteY7" fmla="*/ 2441188 h 2512075"/>
                <a:gd name="connsiteX8" fmla="*/ 534478 w 1376402"/>
                <a:gd name="connsiteY8" fmla="*/ 2512075 h 2512075"/>
                <a:gd name="connsiteX9" fmla="*/ 8985 w 1376402"/>
                <a:gd name="connsiteY9" fmla="*/ 2097007 h 2512075"/>
                <a:gd name="connsiteX10" fmla="*/ 286828 w 1376402"/>
                <a:gd name="connsiteY10" fmla="*/ 1186639 h 2512075"/>
                <a:gd name="connsiteX0" fmla="*/ 286828 w 1373265"/>
                <a:gd name="connsiteY0" fmla="*/ 1186639 h 2512075"/>
                <a:gd name="connsiteX1" fmla="*/ 1247386 w 1373265"/>
                <a:gd name="connsiteY1" fmla="*/ 226 h 2512075"/>
                <a:gd name="connsiteX2" fmla="*/ 1225071 w 1373265"/>
                <a:gd name="connsiteY2" fmla="*/ 1281889 h 2512075"/>
                <a:gd name="connsiteX3" fmla="*/ 1372739 w 1373265"/>
                <a:gd name="connsiteY3" fmla="*/ 2097007 h 2512075"/>
                <a:gd name="connsiteX4" fmla="*/ 1059971 w 1373265"/>
                <a:gd name="connsiteY4" fmla="*/ 2512075 h 2512075"/>
                <a:gd name="connsiteX5" fmla="*/ 885100 w 1373265"/>
                <a:gd name="connsiteY5" fmla="*/ 2441188 h 2512075"/>
                <a:gd name="connsiteX6" fmla="*/ 863902 w 1373265"/>
                <a:gd name="connsiteY6" fmla="*/ 2417978 h 2512075"/>
                <a:gd name="connsiteX7" fmla="*/ 828286 w 1373265"/>
                <a:gd name="connsiteY7" fmla="*/ 2441188 h 2512075"/>
                <a:gd name="connsiteX8" fmla="*/ 534478 w 1373265"/>
                <a:gd name="connsiteY8" fmla="*/ 2512075 h 2512075"/>
                <a:gd name="connsiteX9" fmla="*/ 8985 w 1373265"/>
                <a:gd name="connsiteY9" fmla="*/ 2097007 h 2512075"/>
                <a:gd name="connsiteX10" fmla="*/ 286828 w 1373265"/>
                <a:gd name="connsiteY10" fmla="*/ 1186639 h 2512075"/>
                <a:gd name="connsiteX0" fmla="*/ 286839 w 1373276"/>
                <a:gd name="connsiteY0" fmla="*/ 1313607 h 2639043"/>
                <a:gd name="connsiteX1" fmla="*/ 1310897 w 1373276"/>
                <a:gd name="connsiteY1" fmla="*/ 194 h 2639043"/>
                <a:gd name="connsiteX2" fmla="*/ 1225082 w 1373276"/>
                <a:gd name="connsiteY2" fmla="*/ 1408857 h 2639043"/>
                <a:gd name="connsiteX3" fmla="*/ 1372750 w 1373276"/>
                <a:gd name="connsiteY3" fmla="*/ 2223975 h 2639043"/>
                <a:gd name="connsiteX4" fmla="*/ 1059982 w 1373276"/>
                <a:gd name="connsiteY4" fmla="*/ 2639043 h 2639043"/>
                <a:gd name="connsiteX5" fmla="*/ 885111 w 1373276"/>
                <a:gd name="connsiteY5" fmla="*/ 2568156 h 2639043"/>
                <a:gd name="connsiteX6" fmla="*/ 863913 w 1373276"/>
                <a:gd name="connsiteY6" fmla="*/ 2544946 h 2639043"/>
                <a:gd name="connsiteX7" fmla="*/ 828297 w 1373276"/>
                <a:gd name="connsiteY7" fmla="*/ 2568156 h 2639043"/>
                <a:gd name="connsiteX8" fmla="*/ 534489 w 1373276"/>
                <a:gd name="connsiteY8" fmla="*/ 2639043 h 2639043"/>
                <a:gd name="connsiteX9" fmla="*/ 8996 w 1373276"/>
                <a:gd name="connsiteY9" fmla="*/ 2223975 h 2639043"/>
                <a:gd name="connsiteX10" fmla="*/ 286839 w 1373276"/>
                <a:gd name="connsiteY10" fmla="*/ 1313607 h 2639043"/>
                <a:gd name="connsiteX0" fmla="*/ 270129 w 1375616"/>
                <a:gd name="connsiteY0" fmla="*/ 1300965 h 2639101"/>
                <a:gd name="connsiteX1" fmla="*/ 1313237 w 1375616"/>
                <a:gd name="connsiteY1" fmla="*/ 252 h 2639101"/>
                <a:gd name="connsiteX2" fmla="*/ 1227422 w 1375616"/>
                <a:gd name="connsiteY2" fmla="*/ 1408915 h 2639101"/>
                <a:gd name="connsiteX3" fmla="*/ 1375090 w 1375616"/>
                <a:gd name="connsiteY3" fmla="*/ 2224033 h 2639101"/>
                <a:gd name="connsiteX4" fmla="*/ 1062322 w 1375616"/>
                <a:gd name="connsiteY4" fmla="*/ 2639101 h 2639101"/>
                <a:gd name="connsiteX5" fmla="*/ 887451 w 1375616"/>
                <a:gd name="connsiteY5" fmla="*/ 2568214 h 2639101"/>
                <a:gd name="connsiteX6" fmla="*/ 866253 w 1375616"/>
                <a:gd name="connsiteY6" fmla="*/ 2545004 h 2639101"/>
                <a:gd name="connsiteX7" fmla="*/ 830637 w 1375616"/>
                <a:gd name="connsiteY7" fmla="*/ 2568214 h 2639101"/>
                <a:gd name="connsiteX8" fmla="*/ 536829 w 1375616"/>
                <a:gd name="connsiteY8" fmla="*/ 2639101 h 2639101"/>
                <a:gd name="connsiteX9" fmla="*/ 11336 w 1375616"/>
                <a:gd name="connsiteY9" fmla="*/ 2224033 h 2639101"/>
                <a:gd name="connsiteX10" fmla="*/ 270129 w 1375616"/>
                <a:gd name="connsiteY10" fmla="*/ 1300965 h 2639101"/>
                <a:gd name="connsiteX0" fmla="*/ 271106 w 1376593"/>
                <a:gd name="connsiteY0" fmla="*/ 1300983 h 2639119"/>
                <a:gd name="connsiteX1" fmla="*/ 1314214 w 1376593"/>
                <a:gd name="connsiteY1" fmla="*/ 270 h 2639119"/>
                <a:gd name="connsiteX2" fmla="*/ 1228399 w 1376593"/>
                <a:gd name="connsiteY2" fmla="*/ 1408933 h 2639119"/>
                <a:gd name="connsiteX3" fmla="*/ 1376067 w 1376593"/>
                <a:gd name="connsiteY3" fmla="*/ 2224051 h 2639119"/>
                <a:gd name="connsiteX4" fmla="*/ 1063299 w 1376593"/>
                <a:gd name="connsiteY4" fmla="*/ 2639119 h 2639119"/>
                <a:gd name="connsiteX5" fmla="*/ 888428 w 1376593"/>
                <a:gd name="connsiteY5" fmla="*/ 2568232 h 2639119"/>
                <a:gd name="connsiteX6" fmla="*/ 867230 w 1376593"/>
                <a:gd name="connsiteY6" fmla="*/ 2545022 h 2639119"/>
                <a:gd name="connsiteX7" fmla="*/ 831614 w 1376593"/>
                <a:gd name="connsiteY7" fmla="*/ 2568232 h 2639119"/>
                <a:gd name="connsiteX8" fmla="*/ 537806 w 1376593"/>
                <a:gd name="connsiteY8" fmla="*/ 2639119 h 2639119"/>
                <a:gd name="connsiteX9" fmla="*/ 12313 w 1376593"/>
                <a:gd name="connsiteY9" fmla="*/ 2224051 h 2639119"/>
                <a:gd name="connsiteX10" fmla="*/ 271106 w 1376593"/>
                <a:gd name="connsiteY10" fmla="*/ 1300983 h 263911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</a:cxnLst>
              <a:rect l="l" t="t" r="r" b="b"/>
              <a:pathLst>
                <a:path w="1376593" h="2639119">
                  <a:moveTo>
                    <a:pt x="271106" y="1300983"/>
                  </a:moveTo>
                  <a:cubicBezTo>
                    <a:pt x="500789" y="866853"/>
                    <a:pt x="1154665" y="-17722"/>
                    <a:pt x="1314214" y="270"/>
                  </a:cubicBezTo>
                  <a:cubicBezTo>
                    <a:pt x="1473763" y="18262"/>
                    <a:pt x="1218090" y="1038303"/>
                    <a:pt x="1228399" y="1408933"/>
                  </a:cubicBezTo>
                  <a:cubicBezTo>
                    <a:pt x="1238708" y="1779563"/>
                    <a:pt x="1365484" y="1999970"/>
                    <a:pt x="1376067" y="2224051"/>
                  </a:cubicBezTo>
                  <a:cubicBezTo>
                    <a:pt x="1386650" y="2448132"/>
                    <a:pt x="1236036" y="2639119"/>
                    <a:pt x="1063299" y="2639119"/>
                  </a:cubicBezTo>
                  <a:cubicBezTo>
                    <a:pt x="998523" y="2639119"/>
                    <a:pt x="938346" y="2612987"/>
                    <a:pt x="888428" y="2568232"/>
                  </a:cubicBezTo>
                  <a:lnTo>
                    <a:pt x="867230" y="2545022"/>
                  </a:lnTo>
                  <a:lnTo>
                    <a:pt x="831614" y="2568232"/>
                  </a:lnTo>
                  <a:cubicBezTo>
                    <a:pt x="747745" y="2612987"/>
                    <a:pt x="646639" y="2639119"/>
                    <a:pt x="537806" y="2639119"/>
                  </a:cubicBezTo>
                  <a:cubicBezTo>
                    <a:pt x="247584" y="2639119"/>
                    <a:pt x="56763" y="2447074"/>
                    <a:pt x="12313" y="2224051"/>
                  </a:cubicBezTo>
                  <a:cubicBezTo>
                    <a:pt x="-32137" y="2001028"/>
                    <a:pt x="41423" y="1735113"/>
                    <a:pt x="271106" y="1300983"/>
                  </a:cubicBezTo>
                  <a:close/>
                </a:path>
              </a:pathLst>
            </a:custGeom>
            <a:solidFill>
              <a:srgbClr val="DEEBF7">
                <a:alpha val="20000"/>
              </a:srgbClr>
            </a:solidFill>
            <a:ln w="12700" cap="flat" cmpd="sng" algn="ctr">
              <a:solidFill>
                <a:srgbClr val="00B0F0">
                  <a:alpha val="20000"/>
                </a:srgbClr>
              </a:solidFill>
              <a:prstDash val="solid"/>
              <a:miter lim="800000"/>
            </a:ln>
            <a:effectLst/>
          </p:spPr>
          <p:txBody>
            <a:bodyPr wrap="square" rtlCol="0" anchor="ctr">
              <a:noAutofit/>
            </a:bodyPr>
            <a:lstStyle/>
            <a:p>
              <a:pPr marL="0" marR="0" lvl="0" indent="0" algn="ctr" defTabSz="4572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grpSp>
          <p:nvGrpSpPr>
            <p:cNvPr id="144" name="グループ化 143">
              <a:extLst>
                <a:ext uri="{FF2B5EF4-FFF2-40B4-BE49-F238E27FC236}">
                  <a16:creationId xmlns:a16="http://schemas.microsoft.com/office/drawing/2014/main" id="{E6BCACB4-1A4E-4128-B5B9-DAD2BB1E9749}"/>
                </a:ext>
              </a:extLst>
            </p:cNvPr>
            <p:cNvGrpSpPr/>
            <p:nvPr/>
          </p:nvGrpSpPr>
          <p:grpSpPr>
            <a:xfrm>
              <a:off x="5166901" y="4412445"/>
              <a:ext cx="681754" cy="875174"/>
              <a:chOff x="5379627" y="932118"/>
              <a:chExt cx="568736" cy="568736"/>
            </a:xfrm>
          </p:grpSpPr>
          <p:sp>
            <p:nvSpPr>
              <p:cNvPr id="170" name="楕円 169">
                <a:extLst>
                  <a:ext uri="{FF2B5EF4-FFF2-40B4-BE49-F238E27FC236}">
                    <a16:creationId xmlns:a16="http://schemas.microsoft.com/office/drawing/2014/main" id="{74BF5C80-F9C0-4E0D-A2FB-67943DE8EC8E}"/>
                  </a:ext>
                </a:extLst>
              </p:cNvPr>
              <p:cNvSpPr/>
              <p:nvPr/>
            </p:nvSpPr>
            <p:spPr>
              <a:xfrm>
                <a:off x="5379627" y="932118"/>
                <a:ext cx="568736" cy="568736"/>
              </a:xfrm>
              <a:prstGeom prst="ellipse">
                <a:avLst/>
              </a:prstGeom>
              <a:solidFill>
                <a:srgbClr val="FFC000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171" name="フリーフォーム: 図形 170">
                <a:extLst>
                  <a:ext uri="{FF2B5EF4-FFF2-40B4-BE49-F238E27FC236}">
                    <a16:creationId xmlns:a16="http://schemas.microsoft.com/office/drawing/2014/main" id="{B57C3965-2FEA-4420-A113-C221EFEFC71C}"/>
                  </a:ext>
                </a:extLst>
              </p:cNvPr>
              <p:cNvSpPr/>
              <p:nvPr/>
            </p:nvSpPr>
            <p:spPr>
              <a:xfrm>
                <a:off x="5387700" y="1022606"/>
                <a:ext cx="552590" cy="129174"/>
              </a:xfrm>
              <a:custGeom>
                <a:avLst/>
                <a:gdLst>
                  <a:gd name="connsiteX0" fmla="*/ 276295 w 552590"/>
                  <a:gd name="connsiteY0" fmla="*/ 0 h 129174"/>
                  <a:gd name="connsiteX1" fmla="*/ 395033 w 552590"/>
                  <a:gd name="connsiteY1" fmla="*/ 3910 h 129174"/>
                  <a:gd name="connsiteX2" fmla="*/ 494893 w 552590"/>
                  <a:gd name="connsiteY2" fmla="*/ 14036 h 129174"/>
                  <a:gd name="connsiteX3" fmla="*/ 512097 w 552590"/>
                  <a:gd name="connsiteY3" fmla="*/ 34887 h 129174"/>
                  <a:gd name="connsiteX4" fmla="*/ 538316 w 552590"/>
                  <a:gd name="connsiteY4" fmla="*/ 83191 h 129174"/>
                  <a:gd name="connsiteX5" fmla="*/ 552590 w 552590"/>
                  <a:gd name="connsiteY5" fmla="*/ 129174 h 129174"/>
                  <a:gd name="connsiteX6" fmla="*/ 505626 w 552590"/>
                  <a:gd name="connsiteY6" fmla="*/ 126057 h 129174"/>
                  <a:gd name="connsiteX7" fmla="*/ 276295 w 552590"/>
                  <a:gd name="connsiteY7" fmla="*/ 120394 h 129174"/>
                  <a:gd name="connsiteX8" fmla="*/ 46964 w 552590"/>
                  <a:gd name="connsiteY8" fmla="*/ 126057 h 129174"/>
                  <a:gd name="connsiteX9" fmla="*/ 0 w 552590"/>
                  <a:gd name="connsiteY9" fmla="*/ 129174 h 129174"/>
                  <a:gd name="connsiteX10" fmla="*/ 14274 w 552590"/>
                  <a:gd name="connsiteY10" fmla="*/ 83191 h 129174"/>
                  <a:gd name="connsiteX11" fmla="*/ 40493 w 552590"/>
                  <a:gd name="connsiteY11" fmla="*/ 34887 h 129174"/>
                  <a:gd name="connsiteX12" fmla="*/ 57698 w 552590"/>
                  <a:gd name="connsiteY12" fmla="*/ 14036 h 129174"/>
                  <a:gd name="connsiteX13" fmla="*/ 157557 w 552590"/>
                  <a:gd name="connsiteY13" fmla="*/ 3910 h 129174"/>
                  <a:gd name="connsiteX14" fmla="*/ 276295 w 552590"/>
                  <a:gd name="connsiteY14" fmla="*/ 0 h 12917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</a:cxnLst>
                <a:rect l="l" t="t" r="r" b="b"/>
                <a:pathLst>
                  <a:path w="552590" h="129174">
                    <a:moveTo>
                      <a:pt x="276295" y="0"/>
                    </a:moveTo>
                    <a:cubicBezTo>
                      <a:pt x="316969" y="0"/>
                      <a:pt x="356680" y="1346"/>
                      <a:pt x="395033" y="3910"/>
                    </a:cubicBezTo>
                    <a:lnTo>
                      <a:pt x="494893" y="14036"/>
                    </a:lnTo>
                    <a:lnTo>
                      <a:pt x="512097" y="34887"/>
                    </a:lnTo>
                    <a:cubicBezTo>
                      <a:pt x="522318" y="50016"/>
                      <a:pt x="531121" y="66180"/>
                      <a:pt x="538316" y="83191"/>
                    </a:cubicBezTo>
                    <a:lnTo>
                      <a:pt x="552590" y="129174"/>
                    </a:lnTo>
                    <a:lnTo>
                      <a:pt x="505626" y="126057"/>
                    </a:lnTo>
                    <a:cubicBezTo>
                      <a:pt x="435139" y="122410"/>
                      <a:pt x="357642" y="120394"/>
                      <a:pt x="276295" y="120394"/>
                    </a:cubicBezTo>
                    <a:cubicBezTo>
                      <a:pt x="194948" y="120394"/>
                      <a:pt x="117451" y="122410"/>
                      <a:pt x="46964" y="126057"/>
                    </a:cubicBezTo>
                    <a:lnTo>
                      <a:pt x="0" y="129174"/>
                    </a:lnTo>
                    <a:lnTo>
                      <a:pt x="14274" y="83191"/>
                    </a:lnTo>
                    <a:cubicBezTo>
                      <a:pt x="21469" y="66180"/>
                      <a:pt x="30272" y="50016"/>
                      <a:pt x="40493" y="34887"/>
                    </a:cubicBezTo>
                    <a:lnTo>
                      <a:pt x="57698" y="14036"/>
                    </a:lnTo>
                    <a:lnTo>
                      <a:pt x="157557" y="3910"/>
                    </a:lnTo>
                    <a:cubicBezTo>
                      <a:pt x="195911" y="1346"/>
                      <a:pt x="235622" y="0"/>
                      <a:pt x="276295" y="0"/>
                    </a:cubicBezTo>
                    <a:close/>
                  </a:path>
                </a:pathLst>
              </a:custGeom>
              <a:solidFill>
                <a:sysClr val="windowText" lastClr="000000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172" name="フリーフォーム: 図形 171">
                <a:extLst>
                  <a:ext uri="{FF2B5EF4-FFF2-40B4-BE49-F238E27FC236}">
                    <a16:creationId xmlns:a16="http://schemas.microsoft.com/office/drawing/2014/main" id="{73B54160-E786-418D-BB67-7D9CA0EF90DD}"/>
                  </a:ext>
                </a:extLst>
              </p:cNvPr>
              <p:cNvSpPr/>
              <p:nvPr/>
            </p:nvSpPr>
            <p:spPr>
              <a:xfrm>
                <a:off x="5386794" y="1278274"/>
                <a:ext cx="554402" cy="129234"/>
              </a:xfrm>
              <a:custGeom>
                <a:avLst/>
                <a:gdLst>
                  <a:gd name="connsiteX0" fmla="*/ 0 w 554402"/>
                  <a:gd name="connsiteY0" fmla="*/ 0 h 129234"/>
                  <a:gd name="connsiteX1" fmla="*/ 47870 w 554402"/>
                  <a:gd name="connsiteY1" fmla="*/ 3177 h 129234"/>
                  <a:gd name="connsiteX2" fmla="*/ 277201 w 554402"/>
                  <a:gd name="connsiteY2" fmla="*/ 8840 h 129234"/>
                  <a:gd name="connsiteX3" fmla="*/ 506532 w 554402"/>
                  <a:gd name="connsiteY3" fmla="*/ 3177 h 129234"/>
                  <a:gd name="connsiteX4" fmla="*/ 554402 w 554402"/>
                  <a:gd name="connsiteY4" fmla="*/ 0 h 129234"/>
                  <a:gd name="connsiteX5" fmla="*/ 539222 w 554402"/>
                  <a:gd name="connsiteY5" fmla="*/ 48901 h 129234"/>
                  <a:gd name="connsiteX6" fmla="*/ 513003 w 554402"/>
                  <a:gd name="connsiteY6" fmla="*/ 97205 h 129234"/>
                  <a:gd name="connsiteX7" fmla="*/ 498372 w 554402"/>
                  <a:gd name="connsiteY7" fmla="*/ 114937 h 129234"/>
                  <a:gd name="connsiteX8" fmla="*/ 395939 w 554402"/>
                  <a:gd name="connsiteY8" fmla="*/ 125324 h 129234"/>
                  <a:gd name="connsiteX9" fmla="*/ 277201 w 554402"/>
                  <a:gd name="connsiteY9" fmla="*/ 129234 h 129234"/>
                  <a:gd name="connsiteX10" fmla="*/ 158463 w 554402"/>
                  <a:gd name="connsiteY10" fmla="*/ 125324 h 129234"/>
                  <a:gd name="connsiteX11" fmla="*/ 56030 w 554402"/>
                  <a:gd name="connsiteY11" fmla="*/ 114937 h 129234"/>
                  <a:gd name="connsiteX12" fmla="*/ 41399 w 554402"/>
                  <a:gd name="connsiteY12" fmla="*/ 97205 h 129234"/>
                  <a:gd name="connsiteX13" fmla="*/ 15180 w 554402"/>
                  <a:gd name="connsiteY13" fmla="*/ 48901 h 129234"/>
                  <a:gd name="connsiteX14" fmla="*/ 0 w 554402"/>
                  <a:gd name="connsiteY14" fmla="*/ 0 h 1292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</a:cxnLst>
                <a:rect l="l" t="t" r="r" b="b"/>
                <a:pathLst>
                  <a:path w="554402" h="129234">
                    <a:moveTo>
                      <a:pt x="0" y="0"/>
                    </a:moveTo>
                    <a:lnTo>
                      <a:pt x="47870" y="3177"/>
                    </a:lnTo>
                    <a:cubicBezTo>
                      <a:pt x="118357" y="6824"/>
                      <a:pt x="195854" y="8840"/>
                      <a:pt x="277201" y="8840"/>
                    </a:cubicBezTo>
                    <a:cubicBezTo>
                      <a:pt x="358548" y="8840"/>
                      <a:pt x="436045" y="6824"/>
                      <a:pt x="506532" y="3177"/>
                    </a:cubicBezTo>
                    <a:lnTo>
                      <a:pt x="554402" y="0"/>
                    </a:lnTo>
                    <a:lnTo>
                      <a:pt x="539222" y="48901"/>
                    </a:lnTo>
                    <a:cubicBezTo>
                      <a:pt x="532027" y="65912"/>
                      <a:pt x="523224" y="82076"/>
                      <a:pt x="513003" y="97205"/>
                    </a:cubicBezTo>
                    <a:lnTo>
                      <a:pt x="498372" y="114937"/>
                    </a:lnTo>
                    <a:lnTo>
                      <a:pt x="395939" y="125324"/>
                    </a:lnTo>
                    <a:cubicBezTo>
                      <a:pt x="357586" y="127888"/>
                      <a:pt x="317875" y="129234"/>
                      <a:pt x="277201" y="129234"/>
                    </a:cubicBezTo>
                    <a:cubicBezTo>
                      <a:pt x="236528" y="129234"/>
                      <a:pt x="196817" y="127888"/>
                      <a:pt x="158463" y="125324"/>
                    </a:cubicBezTo>
                    <a:lnTo>
                      <a:pt x="56030" y="114937"/>
                    </a:lnTo>
                    <a:lnTo>
                      <a:pt x="41399" y="97205"/>
                    </a:lnTo>
                    <a:cubicBezTo>
                      <a:pt x="31178" y="82076"/>
                      <a:pt x="22375" y="65912"/>
                      <a:pt x="15180" y="48901"/>
                    </a:cubicBezTo>
                    <a:lnTo>
                      <a:pt x="0" y="0"/>
                    </a:lnTo>
                    <a:close/>
                  </a:path>
                </a:pathLst>
              </a:custGeom>
              <a:solidFill>
                <a:sysClr val="windowText" lastClr="000000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</p:grpSp>
        <p:grpSp>
          <p:nvGrpSpPr>
            <p:cNvPr id="145" name="グループ化 144">
              <a:extLst>
                <a:ext uri="{FF2B5EF4-FFF2-40B4-BE49-F238E27FC236}">
                  <a16:creationId xmlns:a16="http://schemas.microsoft.com/office/drawing/2014/main" id="{56A91AA5-A852-4833-BC6B-EA8C1367D3C4}"/>
                </a:ext>
              </a:extLst>
            </p:cNvPr>
            <p:cNvGrpSpPr/>
            <p:nvPr/>
          </p:nvGrpSpPr>
          <p:grpSpPr>
            <a:xfrm>
              <a:off x="4674084" y="3739701"/>
              <a:ext cx="1661553" cy="1336497"/>
              <a:chOff x="2661069" y="707085"/>
              <a:chExt cx="2635590" cy="2119983"/>
            </a:xfrm>
            <a:solidFill>
              <a:sysClr val="windowText" lastClr="000000">
                <a:lumMod val="65000"/>
                <a:lumOff val="35000"/>
              </a:sysClr>
            </a:solidFill>
          </p:grpSpPr>
          <p:sp>
            <p:nvSpPr>
              <p:cNvPr id="162" name="フリーフォーム: 図形 161">
                <a:extLst>
                  <a:ext uri="{FF2B5EF4-FFF2-40B4-BE49-F238E27FC236}">
                    <a16:creationId xmlns:a16="http://schemas.microsoft.com/office/drawing/2014/main" id="{08B9CC1B-1ABE-4B1B-A1AF-05E60EFCDB28}"/>
                  </a:ext>
                </a:extLst>
              </p:cNvPr>
              <p:cNvSpPr/>
              <p:nvPr/>
            </p:nvSpPr>
            <p:spPr>
              <a:xfrm rot="20700000" flipV="1">
                <a:off x="2960930" y="1863457"/>
                <a:ext cx="935875" cy="745701"/>
              </a:xfrm>
              <a:custGeom>
                <a:avLst/>
                <a:gdLst>
                  <a:gd name="connsiteX0" fmla="*/ 167999 w 1174023"/>
                  <a:gd name="connsiteY0" fmla="*/ 0 h 935456"/>
                  <a:gd name="connsiteX1" fmla="*/ 221044 w 1174023"/>
                  <a:gd name="connsiteY1" fmla="*/ 11202 h 935456"/>
                  <a:gd name="connsiteX2" fmla="*/ 177308 w 1174023"/>
                  <a:gd name="connsiteY2" fmla="*/ 180322 h 935456"/>
                  <a:gd name="connsiteX3" fmla="*/ 346676 w 1174023"/>
                  <a:gd name="connsiteY3" fmla="*/ 812413 h 935456"/>
                  <a:gd name="connsiteX4" fmla="*/ 415103 w 1174023"/>
                  <a:gd name="connsiteY4" fmla="*/ 872870 h 935456"/>
                  <a:gd name="connsiteX5" fmla="*/ 416037 w 1174023"/>
                  <a:gd name="connsiteY5" fmla="*/ 872811 h 935456"/>
                  <a:gd name="connsiteX6" fmla="*/ 1174023 w 1174023"/>
                  <a:gd name="connsiteY6" fmla="*/ 872389 h 935456"/>
                  <a:gd name="connsiteX7" fmla="*/ 1174023 w 1174023"/>
                  <a:gd name="connsiteY7" fmla="*/ 935223 h 935456"/>
                  <a:gd name="connsiteX8" fmla="*/ 406417 w 1174023"/>
                  <a:gd name="connsiteY8" fmla="*/ 935456 h 935456"/>
                  <a:gd name="connsiteX9" fmla="*/ 285658 w 1174023"/>
                  <a:gd name="connsiteY9" fmla="*/ 828762 h 935456"/>
                  <a:gd name="connsiteX10" fmla="*/ 112824 w 1174023"/>
                  <a:gd name="connsiteY10" fmla="*/ 183735 h 935456"/>
                  <a:gd name="connsiteX11" fmla="*/ 0 w 1174023"/>
                  <a:gd name="connsiteY11" fmla="*/ 73741 h 935456"/>
                  <a:gd name="connsiteX12" fmla="*/ 39553 w 1174023"/>
                  <a:gd name="connsiteY12" fmla="*/ 36661 h 935456"/>
                  <a:gd name="connsiteX13" fmla="*/ 134563 w 1174023"/>
                  <a:gd name="connsiteY13" fmla="*/ 129289 h 93545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</a:cxnLst>
                <a:rect l="l" t="t" r="r" b="b"/>
                <a:pathLst>
                  <a:path w="1174023" h="935456">
                    <a:moveTo>
                      <a:pt x="167999" y="0"/>
                    </a:moveTo>
                    <a:lnTo>
                      <a:pt x="221044" y="11202"/>
                    </a:lnTo>
                    <a:lnTo>
                      <a:pt x="177308" y="180322"/>
                    </a:lnTo>
                    <a:lnTo>
                      <a:pt x="346676" y="812413"/>
                    </a:lnTo>
                    <a:cubicBezTo>
                      <a:pt x="355531" y="845460"/>
                      <a:pt x="383221" y="868431"/>
                      <a:pt x="415103" y="872870"/>
                    </a:cubicBezTo>
                    <a:lnTo>
                      <a:pt x="416037" y="872811"/>
                    </a:lnTo>
                    <a:lnTo>
                      <a:pt x="1174023" y="872389"/>
                    </a:lnTo>
                    <a:lnTo>
                      <a:pt x="1174023" y="935223"/>
                    </a:lnTo>
                    <a:lnTo>
                      <a:pt x="406417" y="935456"/>
                    </a:lnTo>
                    <a:cubicBezTo>
                      <a:pt x="350153" y="927623"/>
                      <a:pt x="301286" y="887084"/>
                      <a:pt x="285658" y="828762"/>
                    </a:cubicBezTo>
                    <a:lnTo>
                      <a:pt x="112824" y="183735"/>
                    </a:lnTo>
                    <a:lnTo>
                      <a:pt x="0" y="73741"/>
                    </a:lnTo>
                    <a:lnTo>
                      <a:pt x="39553" y="36661"/>
                    </a:lnTo>
                    <a:lnTo>
                      <a:pt x="134563" y="129289"/>
                    </a:lnTo>
                    <a:close/>
                  </a:path>
                </a:pathLst>
              </a:custGeom>
              <a:grpFill/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dirty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163" name="フリーフォーム: 図形 162">
                <a:extLst>
                  <a:ext uri="{FF2B5EF4-FFF2-40B4-BE49-F238E27FC236}">
                    <a16:creationId xmlns:a16="http://schemas.microsoft.com/office/drawing/2014/main" id="{DDD12F3C-C0D5-4CED-979E-5E3C878C6FE6}"/>
                  </a:ext>
                </a:extLst>
              </p:cNvPr>
              <p:cNvSpPr/>
              <p:nvPr/>
            </p:nvSpPr>
            <p:spPr>
              <a:xfrm rot="900000" flipH="1" flipV="1">
                <a:off x="4041785" y="1887647"/>
                <a:ext cx="935875" cy="745699"/>
              </a:xfrm>
              <a:custGeom>
                <a:avLst/>
                <a:gdLst>
                  <a:gd name="connsiteX0" fmla="*/ 167999 w 1174023"/>
                  <a:gd name="connsiteY0" fmla="*/ 0 h 935456"/>
                  <a:gd name="connsiteX1" fmla="*/ 221044 w 1174023"/>
                  <a:gd name="connsiteY1" fmla="*/ 11202 h 935456"/>
                  <a:gd name="connsiteX2" fmla="*/ 177308 w 1174023"/>
                  <a:gd name="connsiteY2" fmla="*/ 180322 h 935456"/>
                  <a:gd name="connsiteX3" fmla="*/ 346676 w 1174023"/>
                  <a:gd name="connsiteY3" fmla="*/ 812413 h 935456"/>
                  <a:gd name="connsiteX4" fmla="*/ 415103 w 1174023"/>
                  <a:gd name="connsiteY4" fmla="*/ 872870 h 935456"/>
                  <a:gd name="connsiteX5" fmla="*/ 416037 w 1174023"/>
                  <a:gd name="connsiteY5" fmla="*/ 872811 h 935456"/>
                  <a:gd name="connsiteX6" fmla="*/ 1174023 w 1174023"/>
                  <a:gd name="connsiteY6" fmla="*/ 872389 h 935456"/>
                  <a:gd name="connsiteX7" fmla="*/ 1174023 w 1174023"/>
                  <a:gd name="connsiteY7" fmla="*/ 935223 h 935456"/>
                  <a:gd name="connsiteX8" fmla="*/ 406417 w 1174023"/>
                  <a:gd name="connsiteY8" fmla="*/ 935456 h 935456"/>
                  <a:gd name="connsiteX9" fmla="*/ 285658 w 1174023"/>
                  <a:gd name="connsiteY9" fmla="*/ 828762 h 935456"/>
                  <a:gd name="connsiteX10" fmla="*/ 112824 w 1174023"/>
                  <a:gd name="connsiteY10" fmla="*/ 183735 h 935456"/>
                  <a:gd name="connsiteX11" fmla="*/ 0 w 1174023"/>
                  <a:gd name="connsiteY11" fmla="*/ 73741 h 935456"/>
                  <a:gd name="connsiteX12" fmla="*/ 39553 w 1174023"/>
                  <a:gd name="connsiteY12" fmla="*/ 36661 h 935456"/>
                  <a:gd name="connsiteX13" fmla="*/ 134563 w 1174023"/>
                  <a:gd name="connsiteY13" fmla="*/ 129289 h 93545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</a:cxnLst>
                <a:rect l="l" t="t" r="r" b="b"/>
                <a:pathLst>
                  <a:path w="1174023" h="935456">
                    <a:moveTo>
                      <a:pt x="167999" y="0"/>
                    </a:moveTo>
                    <a:lnTo>
                      <a:pt x="221044" y="11202"/>
                    </a:lnTo>
                    <a:lnTo>
                      <a:pt x="177308" y="180322"/>
                    </a:lnTo>
                    <a:lnTo>
                      <a:pt x="346676" y="812413"/>
                    </a:lnTo>
                    <a:cubicBezTo>
                      <a:pt x="355531" y="845460"/>
                      <a:pt x="383221" y="868431"/>
                      <a:pt x="415103" y="872870"/>
                    </a:cubicBezTo>
                    <a:lnTo>
                      <a:pt x="416037" y="872811"/>
                    </a:lnTo>
                    <a:lnTo>
                      <a:pt x="1174023" y="872389"/>
                    </a:lnTo>
                    <a:lnTo>
                      <a:pt x="1174023" y="935223"/>
                    </a:lnTo>
                    <a:lnTo>
                      <a:pt x="406417" y="935456"/>
                    </a:lnTo>
                    <a:cubicBezTo>
                      <a:pt x="350153" y="927623"/>
                      <a:pt x="301286" y="887084"/>
                      <a:pt x="285658" y="828762"/>
                    </a:cubicBezTo>
                    <a:lnTo>
                      <a:pt x="112824" y="183735"/>
                    </a:lnTo>
                    <a:lnTo>
                      <a:pt x="0" y="73741"/>
                    </a:lnTo>
                    <a:lnTo>
                      <a:pt x="39553" y="36661"/>
                    </a:lnTo>
                    <a:lnTo>
                      <a:pt x="134563" y="129289"/>
                    </a:lnTo>
                    <a:close/>
                  </a:path>
                </a:pathLst>
              </a:custGeom>
              <a:grpFill/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164" name="フリーフォーム: 図形 163">
                <a:extLst>
                  <a:ext uri="{FF2B5EF4-FFF2-40B4-BE49-F238E27FC236}">
                    <a16:creationId xmlns:a16="http://schemas.microsoft.com/office/drawing/2014/main" id="{C8C174D2-3E5E-4367-B46F-A49F8EEB26F8}"/>
                  </a:ext>
                </a:extLst>
              </p:cNvPr>
              <p:cNvSpPr/>
              <p:nvPr/>
            </p:nvSpPr>
            <p:spPr>
              <a:xfrm rot="6300000">
                <a:off x="2856741" y="511414"/>
                <a:ext cx="1039007" cy="1430352"/>
              </a:xfrm>
              <a:custGeom>
                <a:avLst/>
                <a:gdLst>
                  <a:gd name="connsiteX0" fmla="*/ 525493 w 1363754"/>
                  <a:gd name="connsiteY0" fmla="*/ 0 h 830136"/>
                  <a:gd name="connsiteX1" fmla="*/ 819301 w 1363754"/>
                  <a:gd name="connsiteY1" fmla="*/ 70887 h 830136"/>
                  <a:gd name="connsiteX2" fmla="*/ 854917 w 1363754"/>
                  <a:gd name="connsiteY2" fmla="*/ 94098 h 830136"/>
                  <a:gd name="connsiteX3" fmla="*/ 876115 w 1363754"/>
                  <a:gd name="connsiteY3" fmla="*/ 70887 h 830136"/>
                  <a:gd name="connsiteX4" fmla="*/ 1050986 w 1363754"/>
                  <a:gd name="connsiteY4" fmla="*/ 0 h 830136"/>
                  <a:gd name="connsiteX5" fmla="*/ 1363754 w 1363754"/>
                  <a:gd name="connsiteY5" fmla="*/ 415068 h 830136"/>
                  <a:gd name="connsiteX6" fmla="*/ 1050986 w 1363754"/>
                  <a:gd name="connsiteY6" fmla="*/ 830136 h 830136"/>
                  <a:gd name="connsiteX7" fmla="*/ 876115 w 1363754"/>
                  <a:gd name="connsiteY7" fmla="*/ 759249 h 830136"/>
                  <a:gd name="connsiteX8" fmla="*/ 854917 w 1363754"/>
                  <a:gd name="connsiteY8" fmla="*/ 736039 h 830136"/>
                  <a:gd name="connsiteX9" fmla="*/ 819301 w 1363754"/>
                  <a:gd name="connsiteY9" fmla="*/ 759249 h 830136"/>
                  <a:gd name="connsiteX10" fmla="*/ 525493 w 1363754"/>
                  <a:gd name="connsiteY10" fmla="*/ 830136 h 830136"/>
                  <a:gd name="connsiteX11" fmla="*/ 0 w 1363754"/>
                  <a:gd name="connsiteY11" fmla="*/ 415068 h 830136"/>
                  <a:gd name="connsiteX12" fmla="*/ 525493 w 1363754"/>
                  <a:gd name="connsiteY12" fmla="*/ 0 h 830136"/>
                  <a:gd name="connsiteX0" fmla="*/ 525493 w 1363754"/>
                  <a:gd name="connsiteY0" fmla="*/ 0 h 830136"/>
                  <a:gd name="connsiteX1" fmla="*/ 819301 w 1363754"/>
                  <a:gd name="connsiteY1" fmla="*/ 70887 h 830136"/>
                  <a:gd name="connsiteX2" fmla="*/ 854917 w 1363754"/>
                  <a:gd name="connsiteY2" fmla="*/ 94098 h 830136"/>
                  <a:gd name="connsiteX3" fmla="*/ 1050986 w 1363754"/>
                  <a:gd name="connsiteY3" fmla="*/ 0 h 830136"/>
                  <a:gd name="connsiteX4" fmla="*/ 1363754 w 1363754"/>
                  <a:gd name="connsiteY4" fmla="*/ 415068 h 830136"/>
                  <a:gd name="connsiteX5" fmla="*/ 1050986 w 1363754"/>
                  <a:gd name="connsiteY5" fmla="*/ 830136 h 830136"/>
                  <a:gd name="connsiteX6" fmla="*/ 876115 w 1363754"/>
                  <a:gd name="connsiteY6" fmla="*/ 759249 h 830136"/>
                  <a:gd name="connsiteX7" fmla="*/ 854917 w 1363754"/>
                  <a:gd name="connsiteY7" fmla="*/ 736039 h 830136"/>
                  <a:gd name="connsiteX8" fmla="*/ 819301 w 1363754"/>
                  <a:gd name="connsiteY8" fmla="*/ 759249 h 830136"/>
                  <a:gd name="connsiteX9" fmla="*/ 525493 w 1363754"/>
                  <a:gd name="connsiteY9" fmla="*/ 830136 h 830136"/>
                  <a:gd name="connsiteX10" fmla="*/ 0 w 1363754"/>
                  <a:gd name="connsiteY10" fmla="*/ 415068 h 830136"/>
                  <a:gd name="connsiteX11" fmla="*/ 525493 w 1363754"/>
                  <a:gd name="connsiteY11" fmla="*/ 0 h 830136"/>
                  <a:gd name="connsiteX0" fmla="*/ 525493 w 1363754"/>
                  <a:gd name="connsiteY0" fmla="*/ 0 h 830136"/>
                  <a:gd name="connsiteX1" fmla="*/ 819301 w 1363754"/>
                  <a:gd name="connsiteY1" fmla="*/ 70887 h 830136"/>
                  <a:gd name="connsiteX2" fmla="*/ 1050986 w 1363754"/>
                  <a:gd name="connsiteY2" fmla="*/ 0 h 830136"/>
                  <a:gd name="connsiteX3" fmla="*/ 1363754 w 1363754"/>
                  <a:gd name="connsiteY3" fmla="*/ 415068 h 830136"/>
                  <a:gd name="connsiteX4" fmla="*/ 1050986 w 1363754"/>
                  <a:gd name="connsiteY4" fmla="*/ 830136 h 830136"/>
                  <a:gd name="connsiteX5" fmla="*/ 876115 w 1363754"/>
                  <a:gd name="connsiteY5" fmla="*/ 759249 h 830136"/>
                  <a:gd name="connsiteX6" fmla="*/ 854917 w 1363754"/>
                  <a:gd name="connsiteY6" fmla="*/ 736039 h 830136"/>
                  <a:gd name="connsiteX7" fmla="*/ 819301 w 1363754"/>
                  <a:gd name="connsiteY7" fmla="*/ 759249 h 830136"/>
                  <a:gd name="connsiteX8" fmla="*/ 525493 w 1363754"/>
                  <a:gd name="connsiteY8" fmla="*/ 830136 h 830136"/>
                  <a:gd name="connsiteX9" fmla="*/ 0 w 1363754"/>
                  <a:gd name="connsiteY9" fmla="*/ 415068 h 830136"/>
                  <a:gd name="connsiteX10" fmla="*/ 525493 w 1363754"/>
                  <a:gd name="connsiteY10" fmla="*/ 0 h 830136"/>
                  <a:gd name="connsiteX0" fmla="*/ 525493 w 1363754"/>
                  <a:gd name="connsiteY0" fmla="*/ 1682568 h 2512704"/>
                  <a:gd name="connsiteX1" fmla="*/ 1238401 w 1363754"/>
                  <a:gd name="connsiteY1" fmla="*/ 855 h 2512704"/>
                  <a:gd name="connsiteX2" fmla="*/ 1050986 w 1363754"/>
                  <a:gd name="connsiteY2" fmla="*/ 1682568 h 2512704"/>
                  <a:gd name="connsiteX3" fmla="*/ 1363754 w 1363754"/>
                  <a:gd name="connsiteY3" fmla="*/ 2097636 h 2512704"/>
                  <a:gd name="connsiteX4" fmla="*/ 1050986 w 1363754"/>
                  <a:gd name="connsiteY4" fmla="*/ 2512704 h 2512704"/>
                  <a:gd name="connsiteX5" fmla="*/ 876115 w 1363754"/>
                  <a:gd name="connsiteY5" fmla="*/ 2441817 h 2512704"/>
                  <a:gd name="connsiteX6" fmla="*/ 854917 w 1363754"/>
                  <a:gd name="connsiteY6" fmla="*/ 2418607 h 2512704"/>
                  <a:gd name="connsiteX7" fmla="*/ 819301 w 1363754"/>
                  <a:gd name="connsiteY7" fmla="*/ 2441817 h 2512704"/>
                  <a:gd name="connsiteX8" fmla="*/ 525493 w 1363754"/>
                  <a:gd name="connsiteY8" fmla="*/ 2512704 h 2512704"/>
                  <a:gd name="connsiteX9" fmla="*/ 0 w 1363754"/>
                  <a:gd name="connsiteY9" fmla="*/ 2097636 h 2512704"/>
                  <a:gd name="connsiteX10" fmla="*/ 525493 w 1363754"/>
                  <a:gd name="connsiteY10" fmla="*/ 1682568 h 2512704"/>
                  <a:gd name="connsiteX0" fmla="*/ 376672 w 1367333"/>
                  <a:gd name="connsiteY0" fmla="*/ 1244702 h 2512988"/>
                  <a:gd name="connsiteX1" fmla="*/ 1241980 w 1367333"/>
                  <a:gd name="connsiteY1" fmla="*/ 1139 h 2512988"/>
                  <a:gd name="connsiteX2" fmla="*/ 1054565 w 1367333"/>
                  <a:gd name="connsiteY2" fmla="*/ 1682852 h 2512988"/>
                  <a:gd name="connsiteX3" fmla="*/ 1367333 w 1367333"/>
                  <a:gd name="connsiteY3" fmla="*/ 2097920 h 2512988"/>
                  <a:gd name="connsiteX4" fmla="*/ 1054565 w 1367333"/>
                  <a:gd name="connsiteY4" fmla="*/ 2512988 h 2512988"/>
                  <a:gd name="connsiteX5" fmla="*/ 879694 w 1367333"/>
                  <a:gd name="connsiteY5" fmla="*/ 2442101 h 2512988"/>
                  <a:gd name="connsiteX6" fmla="*/ 858496 w 1367333"/>
                  <a:gd name="connsiteY6" fmla="*/ 2418891 h 2512988"/>
                  <a:gd name="connsiteX7" fmla="*/ 822880 w 1367333"/>
                  <a:gd name="connsiteY7" fmla="*/ 2442101 h 2512988"/>
                  <a:gd name="connsiteX8" fmla="*/ 529072 w 1367333"/>
                  <a:gd name="connsiteY8" fmla="*/ 2512988 h 2512988"/>
                  <a:gd name="connsiteX9" fmla="*/ 3579 w 1367333"/>
                  <a:gd name="connsiteY9" fmla="*/ 2097920 h 2512988"/>
                  <a:gd name="connsiteX10" fmla="*/ 376672 w 1367333"/>
                  <a:gd name="connsiteY10" fmla="*/ 1244702 h 2512988"/>
                  <a:gd name="connsiteX0" fmla="*/ 375471 w 1366132"/>
                  <a:gd name="connsiteY0" fmla="*/ 1245149 h 2513435"/>
                  <a:gd name="connsiteX1" fmla="*/ 1240779 w 1366132"/>
                  <a:gd name="connsiteY1" fmla="*/ 1586 h 2513435"/>
                  <a:gd name="connsiteX2" fmla="*/ 1053364 w 1366132"/>
                  <a:gd name="connsiteY2" fmla="*/ 1683299 h 2513435"/>
                  <a:gd name="connsiteX3" fmla="*/ 1366132 w 1366132"/>
                  <a:gd name="connsiteY3" fmla="*/ 2098367 h 2513435"/>
                  <a:gd name="connsiteX4" fmla="*/ 1053364 w 1366132"/>
                  <a:gd name="connsiteY4" fmla="*/ 2513435 h 2513435"/>
                  <a:gd name="connsiteX5" fmla="*/ 878493 w 1366132"/>
                  <a:gd name="connsiteY5" fmla="*/ 2442548 h 2513435"/>
                  <a:gd name="connsiteX6" fmla="*/ 857295 w 1366132"/>
                  <a:gd name="connsiteY6" fmla="*/ 2419338 h 2513435"/>
                  <a:gd name="connsiteX7" fmla="*/ 821679 w 1366132"/>
                  <a:gd name="connsiteY7" fmla="*/ 2442548 h 2513435"/>
                  <a:gd name="connsiteX8" fmla="*/ 527871 w 1366132"/>
                  <a:gd name="connsiteY8" fmla="*/ 2513435 h 2513435"/>
                  <a:gd name="connsiteX9" fmla="*/ 2378 w 1366132"/>
                  <a:gd name="connsiteY9" fmla="*/ 2098367 h 2513435"/>
                  <a:gd name="connsiteX10" fmla="*/ 375471 w 1366132"/>
                  <a:gd name="connsiteY10" fmla="*/ 1245149 h 2513435"/>
                  <a:gd name="connsiteX0" fmla="*/ 286828 w 1372739"/>
                  <a:gd name="connsiteY0" fmla="*/ 1188101 h 2513537"/>
                  <a:gd name="connsiteX1" fmla="*/ 1247386 w 1372739"/>
                  <a:gd name="connsiteY1" fmla="*/ 1688 h 2513537"/>
                  <a:gd name="connsiteX2" fmla="*/ 1059971 w 1372739"/>
                  <a:gd name="connsiteY2" fmla="*/ 1683401 h 2513537"/>
                  <a:gd name="connsiteX3" fmla="*/ 1372739 w 1372739"/>
                  <a:gd name="connsiteY3" fmla="*/ 2098469 h 2513537"/>
                  <a:gd name="connsiteX4" fmla="*/ 1059971 w 1372739"/>
                  <a:gd name="connsiteY4" fmla="*/ 2513537 h 2513537"/>
                  <a:gd name="connsiteX5" fmla="*/ 885100 w 1372739"/>
                  <a:gd name="connsiteY5" fmla="*/ 2442650 h 2513537"/>
                  <a:gd name="connsiteX6" fmla="*/ 863902 w 1372739"/>
                  <a:gd name="connsiteY6" fmla="*/ 2419440 h 2513537"/>
                  <a:gd name="connsiteX7" fmla="*/ 828286 w 1372739"/>
                  <a:gd name="connsiteY7" fmla="*/ 2442650 h 2513537"/>
                  <a:gd name="connsiteX8" fmla="*/ 534478 w 1372739"/>
                  <a:gd name="connsiteY8" fmla="*/ 2513537 h 2513537"/>
                  <a:gd name="connsiteX9" fmla="*/ 8985 w 1372739"/>
                  <a:gd name="connsiteY9" fmla="*/ 2098469 h 2513537"/>
                  <a:gd name="connsiteX10" fmla="*/ 286828 w 1372739"/>
                  <a:gd name="connsiteY10" fmla="*/ 1188101 h 2513537"/>
                  <a:gd name="connsiteX0" fmla="*/ 286828 w 1372897"/>
                  <a:gd name="connsiteY0" fmla="*/ 1188101 h 2513537"/>
                  <a:gd name="connsiteX1" fmla="*/ 1247386 w 1372897"/>
                  <a:gd name="connsiteY1" fmla="*/ 1688 h 2513537"/>
                  <a:gd name="connsiteX2" fmla="*/ 1104421 w 1372897"/>
                  <a:gd name="connsiteY2" fmla="*/ 1245251 h 2513537"/>
                  <a:gd name="connsiteX3" fmla="*/ 1372739 w 1372897"/>
                  <a:gd name="connsiteY3" fmla="*/ 2098469 h 2513537"/>
                  <a:gd name="connsiteX4" fmla="*/ 1059971 w 1372897"/>
                  <a:gd name="connsiteY4" fmla="*/ 2513537 h 2513537"/>
                  <a:gd name="connsiteX5" fmla="*/ 885100 w 1372897"/>
                  <a:gd name="connsiteY5" fmla="*/ 2442650 h 2513537"/>
                  <a:gd name="connsiteX6" fmla="*/ 863902 w 1372897"/>
                  <a:gd name="connsiteY6" fmla="*/ 2419440 h 2513537"/>
                  <a:gd name="connsiteX7" fmla="*/ 828286 w 1372897"/>
                  <a:gd name="connsiteY7" fmla="*/ 2442650 h 2513537"/>
                  <a:gd name="connsiteX8" fmla="*/ 534478 w 1372897"/>
                  <a:gd name="connsiteY8" fmla="*/ 2513537 h 2513537"/>
                  <a:gd name="connsiteX9" fmla="*/ 8985 w 1372897"/>
                  <a:gd name="connsiteY9" fmla="*/ 2098469 h 2513537"/>
                  <a:gd name="connsiteX10" fmla="*/ 286828 w 1372897"/>
                  <a:gd name="connsiteY10" fmla="*/ 1188101 h 2513537"/>
                  <a:gd name="connsiteX0" fmla="*/ 286828 w 1372901"/>
                  <a:gd name="connsiteY0" fmla="*/ 1188101 h 2513537"/>
                  <a:gd name="connsiteX1" fmla="*/ 1247386 w 1372901"/>
                  <a:gd name="connsiteY1" fmla="*/ 1688 h 2513537"/>
                  <a:gd name="connsiteX2" fmla="*/ 1104421 w 1372901"/>
                  <a:gd name="connsiteY2" fmla="*/ 1245251 h 2513537"/>
                  <a:gd name="connsiteX3" fmla="*/ 1372739 w 1372901"/>
                  <a:gd name="connsiteY3" fmla="*/ 2098469 h 2513537"/>
                  <a:gd name="connsiteX4" fmla="*/ 1059971 w 1372901"/>
                  <a:gd name="connsiteY4" fmla="*/ 2513537 h 2513537"/>
                  <a:gd name="connsiteX5" fmla="*/ 885100 w 1372901"/>
                  <a:gd name="connsiteY5" fmla="*/ 2442650 h 2513537"/>
                  <a:gd name="connsiteX6" fmla="*/ 863902 w 1372901"/>
                  <a:gd name="connsiteY6" fmla="*/ 2419440 h 2513537"/>
                  <a:gd name="connsiteX7" fmla="*/ 828286 w 1372901"/>
                  <a:gd name="connsiteY7" fmla="*/ 2442650 h 2513537"/>
                  <a:gd name="connsiteX8" fmla="*/ 534478 w 1372901"/>
                  <a:gd name="connsiteY8" fmla="*/ 2513537 h 2513537"/>
                  <a:gd name="connsiteX9" fmla="*/ 8985 w 1372901"/>
                  <a:gd name="connsiteY9" fmla="*/ 2098469 h 2513537"/>
                  <a:gd name="connsiteX10" fmla="*/ 286828 w 1372901"/>
                  <a:gd name="connsiteY10" fmla="*/ 1188101 h 2513537"/>
                  <a:gd name="connsiteX0" fmla="*/ 286828 w 1372901"/>
                  <a:gd name="connsiteY0" fmla="*/ 1188587 h 2514023"/>
                  <a:gd name="connsiteX1" fmla="*/ 1247386 w 1372901"/>
                  <a:gd name="connsiteY1" fmla="*/ 2174 h 2514023"/>
                  <a:gd name="connsiteX2" fmla="*/ 1104421 w 1372901"/>
                  <a:gd name="connsiteY2" fmla="*/ 1245737 h 2514023"/>
                  <a:gd name="connsiteX3" fmla="*/ 1372739 w 1372901"/>
                  <a:gd name="connsiteY3" fmla="*/ 2098955 h 2514023"/>
                  <a:gd name="connsiteX4" fmla="*/ 1059971 w 1372901"/>
                  <a:gd name="connsiteY4" fmla="*/ 2514023 h 2514023"/>
                  <a:gd name="connsiteX5" fmla="*/ 885100 w 1372901"/>
                  <a:gd name="connsiteY5" fmla="*/ 2443136 h 2514023"/>
                  <a:gd name="connsiteX6" fmla="*/ 863902 w 1372901"/>
                  <a:gd name="connsiteY6" fmla="*/ 2419926 h 2514023"/>
                  <a:gd name="connsiteX7" fmla="*/ 828286 w 1372901"/>
                  <a:gd name="connsiteY7" fmla="*/ 2443136 h 2514023"/>
                  <a:gd name="connsiteX8" fmla="*/ 534478 w 1372901"/>
                  <a:gd name="connsiteY8" fmla="*/ 2514023 h 2514023"/>
                  <a:gd name="connsiteX9" fmla="*/ 8985 w 1372901"/>
                  <a:gd name="connsiteY9" fmla="*/ 2098955 h 2514023"/>
                  <a:gd name="connsiteX10" fmla="*/ 286828 w 1372901"/>
                  <a:gd name="connsiteY10" fmla="*/ 1188587 h 2514023"/>
                  <a:gd name="connsiteX0" fmla="*/ 286828 w 1374263"/>
                  <a:gd name="connsiteY0" fmla="*/ 1186669 h 2512105"/>
                  <a:gd name="connsiteX1" fmla="*/ 1247386 w 1374263"/>
                  <a:gd name="connsiteY1" fmla="*/ 256 h 2512105"/>
                  <a:gd name="connsiteX2" fmla="*/ 1180621 w 1374263"/>
                  <a:gd name="connsiteY2" fmla="*/ 1288269 h 2512105"/>
                  <a:gd name="connsiteX3" fmla="*/ 1372739 w 1374263"/>
                  <a:gd name="connsiteY3" fmla="*/ 2097037 h 2512105"/>
                  <a:gd name="connsiteX4" fmla="*/ 1059971 w 1374263"/>
                  <a:gd name="connsiteY4" fmla="*/ 2512105 h 2512105"/>
                  <a:gd name="connsiteX5" fmla="*/ 885100 w 1374263"/>
                  <a:gd name="connsiteY5" fmla="*/ 2441218 h 2512105"/>
                  <a:gd name="connsiteX6" fmla="*/ 863902 w 1374263"/>
                  <a:gd name="connsiteY6" fmla="*/ 2418008 h 2512105"/>
                  <a:gd name="connsiteX7" fmla="*/ 828286 w 1374263"/>
                  <a:gd name="connsiteY7" fmla="*/ 2441218 h 2512105"/>
                  <a:gd name="connsiteX8" fmla="*/ 534478 w 1374263"/>
                  <a:gd name="connsiteY8" fmla="*/ 2512105 h 2512105"/>
                  <a:gd name="connsiteX9" fmla="*/ 8985 w 1374263"/>
                  <a:gd name="connsiteY9" fmla="*/ 2097037 h 2512105"/>
                  <a:gd name="connsiteX10" fmla="*/ 286828 w 1374263"/>
                  <a:gd name="connsiteY10" fmla="*/ 1186669 h 2512105"/>
                  <a:gd name="connsiteX0" fmla="*/ 286828 w 1374173"/>
                  <a:gd name="connsiteY0" fmla="*/ 1186669 h 2512105"/>
                  <a:gd name="connsiteX1" fmla="*/ 1247386 w 1374173"/>
                  <a:gd name="connsiteY1" fmla="*/ 256 h 2512105"/>
                  <a:gd name="connsiteX2" fmla="*/ 1180621 w 1374173"/>
                  <a:gd name="connsiteY2" fmla="*/ 1288269 h 2512105"/>
                  <a:gd name="connsiteX3" fmla="*/ 1372739 w 1374173"/>
                  <a:gd name="connsiteY3" fmla="*/ 2097037 h 2512105"/>
                  <a:gd name="connsiteX4" fmla="*/ 1059971 w 1374173"/>
                  <a:gd name="connsiteY4" fmla="*/ 2512105 h 2512105"/>
                  <a:gd name="connsiteX5" fmla="*/ 885100 w 1374173"/>
                  <a:gd name="connsiteY5" fmla="*/ 2441218 h 2512105"/>
                  <a:gd name="connsiteX6" fmla="*/ 863902 w 1374173"/>
                  <a:gd name="connsiteY6" fmla="*/ 2418008 h 2512105"/>
                  <a:gd name="connsiteX7" fmla="*/ 828286 w 1374173"/>
                  <a:gd name="connsiteY7" fmla="*/ 2441218 h 2512105"/>
                  <a:gd name="connsiteX8" fmla="*/ 534478 w 1374173"/>
                  <a:gd name="connsiteY8" fmla="*/ 2512105 h 2512105"/>
                  <a:gd name="connsiteX9" fmla="*/ 8985 w 1374173"/>
                  <a:gd name="connsiteY9" fmla="*/ 2097037 h 2512105"/>
                  <a:gd name="connsiteX10" fmla="*/ 286828 w 1374173"/>
                  <a:gd name="connsiteY10" fmla="*/ 1186669 h 2512105"/>
                  <a:gd name="connsiteX0" fmla="*/ 286828 w 1375902"/>
                  <a:gd name="connsiteY0" fmla="*/ 1186639 h 2512075"/>
                  <a:gd name="connsiteX1" fmla="*/ 1247386 w 1375902"/>
                  <a:gd name="connsiteY1" fmla="*/ 226 h 2512075"/>
                  <a:gd name="connsiteX2" fmla="*/ 1225071 w 1375902"/>
                  <a:gd name="connsiteY2" fmla="*/ 1281889 h 2512075"/>
                  <a:gd name="connsiteX3" fmla="*/ 1372739 w 1375902"/>
                  <a:gd name="connsiteY3" fmla="*/ 2097007 h 2512075"/>
                  <a:gd name="connsiteX4" fmla="*/ 1059971 w 1375902"/>
                  <a:gd name="connsiteY4" fmla="*/ 2512075 h 2512075"/>
                  <a:gd name="connsiteX5" fmla="*/ 885100 w 1375902"/>
                  <a:gd name="connsiteY5" fmla="*/ 2441188 h 2512075"/>
                  <a:gd name="connsiteX6" fmla="*/ 863902 w 1375902"/>
                  <a:gd name="connsiteY6" fmla="*/ 2417978 h 2512075"/>
                  <a:gd name="connsiteX7" fmla="*/ 828286 w 1375902"/>
                  <a:gd name="connsiteY7" fmla="*/ 2441188 h 2512075"/>
                  <a:gd name="connsiteX8" fmla="*/ 534478 w 1375902"/>
                  <a:gd name="connsiteY8" fmla="*/ 2512075 h 2512075"/>
                  <a:gd name="connsiteX9" fmla="*/ 8985 w 1375902"/>
                  <a:gd name="connsiteY9" fmla="*/ 2097007 h 2512075"/>
                  <a:gd name="connsiteX10" fmla="*/ 286828 w 1375902"/>
                  <a:gd name="connsiteY10" fmla="*/ 1186639 h 2512075"/>
                  <a:gd name="connsiteX0" fmla="*/ 286828 w 1376402"/>
                  <a:gd name="connsiteY0" fmla="*/ 1186639 h 2512075"/>
                  <a:gd name="connsiteX1" fmla="*/ 1247386 w 1376402"/>
                  <a:gd name="connsiteY1" fmla="*/ 226 h 2512075"/>
                  <a:gd name="connsiteX2" fmla="*/ 1225071 w 1376402"/>
                  <a:gd name="connsiteY2" fmla="*/ 1281889 h 2512075"/>
                  <a:gd name="connsiteX3" fmla="*/ 1372739 w 1376402"/>
                  <a:gd name="connsiteY3" fmla="*/ 2097007 h 2512075"/>
                  <a:gd name="connsiteX4" fmla="*/ 1059971 w 1376402"/>
                  <a:gd name="connsiteY4" fmla="*/ 2512075 h 2512075"/>
                  <a:gd name="connsiteX5" fmla="*/ 885100 w 1376402"/>
                  <a:gd name="connsiteY5" fmla="*/ 2441188 h 2512075"/>
                  <a:gd name="connsiteX6" fmla="*/ 863902 w 1376402"/>
                  <a:gd name="connsiteY6" fmla="*/ 2417978 h 2512075"/>
                  <a:gd name="connsiteX7" fmla="*/ 828286 w 1376402"/>
                  <a:gd name="connsiteY7" fmla="*/ 2441188 h 2512075"/>
                  <a:gd name="connsiteX8" fmla="*/ 534478 w 1376402"/>
                  <a:gd name="connsiteY8" fmla="*/ 2512075 h 2512075"/>
                  <a:gd name="connsiteX9" fmla="*/ 8985 w 1376402"/>
                  <a:gd name="connsiteY9" fmla="*/ 2097007 h 2512075"/>
                  <a:gd name="connsiteX10" fmla="*/ 286828 w 1376402"/>
                  <a:gd name="connsiteY10" fmla="*/ 1186639 h 2512075"/>
                  <a:gd name="connsiteX0" fmla="*/ 286828 w 1373265"/>
                  <a:gd name="connsiteY0" fmla="*/ 1186639 h 2512075"/>
                  <a:gd name="connsiteX1" fmla="*/ 1247386 w 1373265"/>
                  <a:gd name="connsiteY1" fmla="*/ 226 h 2512075"/>
                  <a:gd name="connsiteX2" fmla="*/ 1225071 w 1373265"/>
                  <a:gd name="connsiteY2" fmla="*/ 1281889 h 2512075"/>
                  <a:gd name="connsiteX3" fmla="*/ 1372739 w 1373265"/>
                  <a:gd name="connsiteY3" fmla="*/ 2097007 h 2512075"/>
                  <a:gd name="connsiteX4" fmla="*/ 1059971 w 1373265"/>
                  <a:gd name="connsiteY4" fmla="*/ 2512075 h 2512075"/>
                  <a:gd name="connsiteX5" fmla="*/ 885100 w 1373265"/>
                  <a:gd name="connsiteY5" fmla="*/ 2441188 h 2512075"/>
                  <a:gd name="connsiteX6" fmla="*/ 863902 w 1373265"/>
                  <a:gd name="connsiteY6" fmla="*/ 2417978 h 2512075"/>
                  <a:gd name="connsiteX7" fmla="*/ 828286 w 1373265"/>
                  <a:gd name="connsiteY7" fmla="*/ 2441188 h 2512075"/>
                  <a:gd name="connsiteX8" fmla="*/ 534478 w 1373265"/>
                  <a:gd name="connsiteY8" fmla="*/ 2512075 h 2512075"/>
                  <a:gd name="connsiteX9" fmla="*/ 8985 w 1373265"/>
                  <a:gd name="connsiteY9" fmla="*/ 2097007 h 2512075"/>
                  <a:gd name="connsiteX10" fmla="*/ 286828 w 1373265"/>
                  <a:gd name="connsiteY10" fmla="*/ 1186639 h 2512075"/>
                  <a:gd name="connsiteX0" fmla="*/ 286839 w 1373276"/>
                  <a:gd name="connsiteY0" fmla="*/ 1313607 h 2639043"/>
                  <a:gd name="connsiteX1" fmla="*/ 1310897 w 1373276"/>
                  <a:gd name="connsiteY1" fmla="*/ 194 h 2639043"/>
                  <a:gd name="connsiteX2" fmla="*/ 1225082 w 1373276"/>
                  <a:gd name="connsiteY2" fmla="*/ 1408857 h 2639043"/>
                  <a:gd name="connsiteX3" fmla="*/ 1372750 w 1373276"/>
                  <a:gd name="connsiteY3" fmla="*/ 2223975 h 2639043"/>
                  <a:gd name="connsiteX4" fmla="*/ 1059982 w 1373276"/>
                  <a:gd name="connsiteY4" fmla="*/ 2639043 h 2639043"/>
                  <a:gd name="connsiteX5" fmla="*/ 885111 w 1373276"/>
                  <a:gd name="connsiteY5" fmla="*/ 2568156 h 2639043"/>
                  <a:gd name="connsiteX6" fmla="*/ 863913 w 1373276"/>
                  <a:gd name="connsiteY6" fmla="*/ 2544946 h 2639043"/>
                  <a:gd name="connsiteX7" fmla="*/ 828297 w 1373276"/>
                  <a:gd name="connsiteY7" fmla="*/ 2568156 h 2639043"/>
                  <a:gd name="connsiteX8" fmla="*/ 534489 w 1373276"/>
                  <a:gd name="connsiteY8" fmla="*/ 2639043 h 2639043"/>
                  <a:gd name="connsiteX9" fmla="*/ 8996 w 1373276"/>
                  <a:gd name="connsiteY9" fmla="*/ 2223975 h 2639043"/>
                  <a:gd name="connsiteX10" fmla="*/ 286839 w 1373276"/>
                  <a:gd name="connsiteY10" fmla="*/ 1313607 h 2639043"/>
                  <a:gd name="connsiteX0" fmla="*/ 270129 w 1375616"/>
                  <a:gd name="connsiteY0" fmla="*/ 1300965 h 2639101"/>
                  <a:gd name="connsiteX1" fmla="*/ 1313237 w 1375616"/>
                  <a:gd name="connsiteY1" fmla="*/ 252 h 2639101"/>
                  <a:gd name="connsiteX2" fmla="*/ 1227422 w 1375616"/>
                  <a:gd name="connsiteY2" fmla="*/ 1408915 h 2639101"/>
                  <a:gd name="connsiteX3" fmla="*/ 1375090 w 1375616"/>
                  <a:gd name="connsiteY3" fmla="*/ 2224033 h 2639101"/>
                  <a:gd name="connsiteX4" fmla="*/ 1062322 w 1375616"/>
                  <a:gd name="connsiteY4" fmla="*/ 2639101 h 2639101"/>
                  <a:gd name="connsiteX5" fmla="*/ 887451 w 1375616"/>
                  <a:gd name="connsiteY5" fmla="*/ 2568214 h 2639101"/>
                  <a:gd name="connsiteX6" fmla="*/ 866253 w 1375616"/>
                  <a:gd name="connsiteY6" fmla="*/ 2545004 h 2639101"/>
                  <a:gd name="connsiteX7" fmla="*/ 830637 w 1375616"/>
                  <a:gd name="connsiteY7" fmla="*/ 2568214 h 2639101"/>
                  <a:gd name="connsiteX8" fmla="*/ 536829 w 1375616"/>
                  <a:gd name="connsiteY8" fmla="*/ 2639101 h 2639101"/>
                  <a:gd name="connsiteX9" fmla="*/ 11336 w 1375616"/>
                  <a:gd name="connsiteY9" fmla="*/ 2224033 h 2639101"/>
                  <a:gd name="connsiteX10" fmla="*/ 270129 w 1375616"/>
                  <a:gd name="connsiteY10" fmla="*/ 1300965 h 2639101"/>
                  <a:gd name="connsiteX0" fmla="*/ 271106 w 1376593"/>
                  <a:gd name="connsiteY0" fmla="*/ 1300983 h 2639119"/>
                  <a:gd name="connsiteX1" fmla="*/ 1314214 w 1376593"/>
                  <a:gd name="connsiteY1" fmla="*/ 270 h 2639119"/>
                  <a:gd name="connsiteX2" fmla="*/ 1228399 w 1376593"/>
                  <a:gd name="connsiteY2" fmla="*/ 1408933 h 2639119"/>
                  <a:gd name="connsiteX3" fmla="*/ 1376067 w 1376593"/>
                  <a:gd name="connsiteY3" fmla="*/ 2224051 h 2639119"/>
                  <a:gd name="connsiteX4" fmla="*/ 1063299 w 1376593"/>
                  <a:gd name="connsiteY4" fmla="*/ 2639119 h 2639119"/>
                  <a:gd name="connsiteX5" fmla="*/ 888428 w 1376593"/>
                  <a:gd name="connsiteY5" fmla="*/ 2568232 h 2639119"/>
                  <a:gd name="connsiteX6" fmla="*/ 867230 w 1376593"/>
                  <a:gd name="connsiteY6" fmla="*/ 2545022 h 2639119"/>
                  <a:gd name="connsiteX7" fmla="*/ 831614 w 1376593"/>
                  <a:gd name="connsiteY7" fmla="*/ 2568232 h 2639119"/>
                  <a:gd name="connsiteX8" fmla="*/ 537806 w 1376593"/>
                  <a:gd name="connsiteY8" fmla="*/ 2639119 h 2639119"/>
                  <a:gd name="connsiteX9" fmla="*/ 12313 w 1376593"/>
                  <a:gd name="connsiteY9" fmla="*/ 2224051 h 2639119"/>
                  <a:gd name="connsiteX10" fmla="*/ 271106 w 1376593"/>
                  <a:gd name="connsiteY10" fmla="*/ 1300983 h 263911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</a:cxnLst>
                <a:rect l="l" t="t" r="r" b="b"/>
                <a:pathLst>
                  <a:path w="1376593" h="2639119">
                    <a:moveTo>
                      <a:pt x="271106" y="1300983"/>
                    </a:moveTo>
                    <a:cubicBezTo>
                      <a:pt x="500789" y="866853"/>
                      <a:pt x="1154665" y="-17722"/>
                      <a:pt x="1314214" y="270"/>
                    </a:cubicBezTo>
                    <a:cubicBezTo>
                      <a:pt x="1473763" y="18262"/>
                      <a:pt x="1218090" y="1038303"/>
                      <a:pt x="1228399" y="1408933"/>
                    </a:cubicBezTo>
                    <a:cubicBezTo>
                      <a:pt x="1238708" y="1779563"/>
                      <a:pt x="1365484" y="1999970"/>
                      <a:pt x="1376067" y="2224051"/>
                    </a:cubicBezTo>
                    <a:cubicBezTo>
                      <a:pt x="1386650" y="2448132"/>
                      <a:pt x="1236036" y="2639119"/>
                      <a:pt x="1063299" y="2639119"/>
                    </a:cubicBezTo>
                    <a:cubicBezTo>
                      <a:pt x="998523" y="2639119"/>
                      <a:pt x="938346" y="2612987"/>
                      <a:pt x="888428" y="2568232"/>
                    </a:cubicBezTo>
                    <a:lnTo>
                      <a:pt x="867230" y="2545022"/>
                    </a:lnTo>
                    <a:lnTo>
                      <a:pt x="831614" y="2568232"/>
                    </a:lnTo>
                    <a:cubicBezTo>
                      <a:pt x="747745" y="2612987"/>
                      <a:pt x="646639" y="2639119"/>
                      <a:pt x="537806" y="2639119"/>
                    </a:cubicBezTo>
                    <a:cubicBezTo>
                      <a:pt x="247584" y="2639119"/>
                      <a:pt x="56763" y="2447074"/>
                      <a:pt x="12313" y="2224051"/>
                    </a:cubicBezTo>
                    <a:cubicBezTo>
                      <a:pt x="-32137" y="2001028"/>
                      <a:pt x="41423" y="1735113"/>
                      <a:pt x="271106" y="1300983"/>
                    </a:cubicBezTo>
                    <a:close/>
                  </a:path>
                </a:pathLst>
              </a:custGeom>
              <a:solidFill>
                <a:srgbClr val="DEEBF7">
                  <a:alpha val="50196"/>
                </a:srgbClr>
              </a:solidFill>
              <a:ln w="12700" cap="flat" cmpd="sng" algn="ctr">
                <a:solidFill>
                  <a:srgbClr val="00B0F0">
                    <a:alpha val="50000"/>
                  </a:srgbClr>
                </a:solidFill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165" name="フリーフォーム: 図形 164">
                <a:extLst>
                  <a:ext uri="{FF2B5EF4-FFF2-40B4-BE49-F238E27FC236}">
                    <a16:creationId xmlns:a16="http://schemas.microsoft.com/office/drawing/2014/main" id="{F2D73659-1221-4DAE-8A70-567C3FA40D10}"/>
                  </a:ext>
                </a:extLst>
              </p:cNvPr>
              <p:cNvSpPr/>
              <p:nvPr/>
            </p:nvSpPr>
            <p:spPr>
              <a:xfrm rot="15300000" flipH="1">
                <a:off x="4061972" y="511415"/>
                <a:ext cx="1039017" cy="1430357"/>
              </a:xfrm>
              <a:custGeom>
                <a:avLst/>
                <a:gdLst>
                  <a:gd name="connsiteX0" fmla="*/ 525493 w 1363754"/>
                  <a:gd name="connsiteY0" fmla="*/ 0 h 830136"/>
                  <a:gd name="connsiteX1" fmla="*/ 819301 w 1363754"/>
                  <a:gd name="connsiteY1" fmla="*/ 70887 h 830136"/>
                  <a:gd name="connsiteX2" fmla="*/ 854917 w 1363754"/>
                  <a:gd name="connsiteY2" fmla="*/ 94098 h 830136"/>
                  <a:gd name="connsiteX3" fmla="*/ 876115 w 1363754"/>
                  <a:gd name="connsiteY3" fmla="*/ 70887 h 830136"/>
                  <a:gd name="connsiteX4" fmla="*/ 1050986 w 1363754"/>
                  <a:gd name="connsiteY4" fmla="*/ 0 h 830136"/>
                  <a:gd name="connsiteX5" fmla="*/ 1363754 w 1363754"/>
                  <a:gd name="connsiteY5" fmla="*/ 415068 h 830136"/>
                  <a:gd name="connsiteX6" fmla="*/ 1050986 w 1363754"/>
                  <a:gd name="connsiteY6" fmla="*/ 830136 h 830136"/>
                  <a:gd name="connsiteX7" fmla="*/ 876115 w 1363754"/>
                  <a:gd name="connsiteY7" fmla="*/ 759249 h 830136"/>
                  <a:gd name="connsiteX8" fmla="*/ 854917 w 1363754"/>
                  <a:gd name="connsiteY8" fmla="*/ 736039 h 830136"/>
                  <a:gd name="connsiteX9" fmla="*/ 819301 w 1363754"/>
                  <a:gd name="connsiteY9" fmla="*/ 759249 h 830136"/>
                  <a:gd name="connsiteX10" fmla="*/ 525493 w 1363754"/>
                  <a:gd name="connsiteY10" fmla="*/ 830136 h 830136"/>
                  <a:gd name="connsiteX11" fmla="*/ 0 w 1363754"/>
                  <a:gd name="connsiteY11" fmla="*/ 415068 h 830136"/>
                  <a:gd name="connsiteX12" fmla="*/ 525493 w 1363754"/>
                  <a:gd name="connsiteY12" fmla="*/ 0 h 830136"/>
                  <a:gd name="connsiteX0" fmla="*/ 525493 w 1363754"/>
                  <a:gd name="connsiteY0" fmla="*/ 0 h 830136"/>
                  <a:gd name="connsiteX1" fmla="*/ 819301 w 1363754"/>
                  <a:gd name="connsiteY1" fmla="*/ 70887 h 830136"/>
                  <a:gd name="connsiteX2" fmla="*/ 854917 w 1363754"/>
                  <a:gd name="connsiteY2" fmla="*/ 94098 h 830136"/>
                  <a:gd name="connsiteX3" fmla="*/ 1050986 w 1363754"/>
                  <a:gd name="connsiteY3" fmla="*/ 0 h 830136"/>
                  <a:gd name="connsiteX4" fmla="*/ 1363754 w 1363754"/>
                  <a:gd name="connsiteY4" fmla="*/ 415068 h 830136"/>
                  <a:gd name="connsiteX5" fmla="*/ 1050986 w 1363754"/>
                  <a:gd name="connsiteY5" fmla="*/ 830136 h 830136"/>
                  <a:gd name="connsiteX6" fmla="*/ 876115 w 1363754"/>
                  <a:gd name="connsiteY6" fmla="*/ 759249 h 830136"/>
                  <a:gd name="connsiteX7" fmla="*/ 854917 w 1363754"/>
                  <a:gd name="connsiteY7" fmla="*/ 736039 h 830136"/>
                  <a:gd name="connsiteX8" fmla="*/ 819301 w 1363754"/>
                  <a:gd name="connsiteY8" fmla="*/ 759249 h 830136"/>
                  <a:gd name="connsiteX9" fmla="*/ 525493 w 1363754"/>
                  <a:gd name="connsiteY9" fmla="*/ 830136 h 830136"/>
                  <a:gd name="connsiteX10" fmla="*/ 0 w 1363754"/>
                  <a:gd name="connsiteY10" fmla="*/ 415068 h 830136"/>
                  <a:gd name="connsiteX11" fmla="*/ 525493 w 1363754"/>
                  <a:gd name="connsiteY11" fmla="*/ 0 h 830136"/>
                  <a:gd name="connsiteX0" fmla="*/ 525493 w 1363754"/>
                  <a:gd name="connsiteY0" fmla="*/ 0 h 830136"/>
                  <a:gd name="connsiteX1" fmla="*/ 819301 w 1363754"/>
                  <a:gd name="connsiteY1" fmla="*/ 70887 h 830136"/>
                  <a:gd name="connsiteX2" fmla="*/ 1050986 w 1363754"/>
                  <a:gd name="connsiteY2" fmla="*/ 0 h 830136"/>
                  <a:gd name="connsiteX3" fmla="*/ 1363754 w 1363754"/>
                  <a:gd name="connsiteY3" fmla="*/ 415068 h 830136"/>
                  <a:gd name="connsiteX4" fmla="*/ 1050986 w 1363754"/>
                  <a:gd name="connsiteY4" fmla="*/ 830136 h 830136"/>
                  <a:gd name="connsiteX5" fmla="*/ 876115 w 1363754"/>
                  <a:gd name="connsiteY5" fmla="*/ 759249 h 830136"/>
                  <a:gd name="connsiteX6" fmla="*/ 854917 w 1363754"/>
                  <a:gd name="connsiteY6" fmla="*/ 736039 h 830136"/>
                  <a:gd name="connsiteX7" fmla="*/ 819301 w 1363754"/>
                  <a:gd name="connsiteY7" fmla="*/ 759249 h 830136"/>
                  <a:gd name="connsiteX8" fmla="*/ 525493 w 1363754"/>
                  <a:gd name="connsiteY8" fmla="*/ 830136 h 830136"/>
                  <a:gd name="connsiteX9" fmla="*/ 0 w 1363754"/>
                  <a:gd name="connsiteY9" fmla="*/ 415068 h 830136"/>
                  <a:gd name="connsiteX10" fmla="*/ 525493 w 1363754"/>
                  <a:gd name="connsiteY10" fmla="*/ 0 h 830136"/>
                  <a:gd name="connsiteX0" fmla="*/ 525493 w 1363754"/>
                  <a:gd name="connsiteY0" fmla="*/ 1682568 h 2512704"/>
                  <a:gd name="connsiteX1" fmla="*/ 1238401 w 1363754"/>
                  <a:gd name="connsiteY1" fmla="*/ 855 h 2512704"/>
                  <a:gd name="connsiteX2" fmla="*/ 1050986 w 1363754"/>
                  <a:gd name="connsiteY2" fmla="*/ 1682568 h 2512704"/>
                  <a:gd name="connsiteX3" fmla="*/ 1363754 w 1363754"/>
                  <a:gd name="connsiteY3" fmla="*/ 2097636 h 2512704"/>
                  <a:gd name="connsiteX4" fmla="*/ 1050986 w 1363754"/>
                  <a:gd name="connsiteY4" fmla="*/ 2512704 h 2512704"/>
                  <a:gd name="connsiteX5" fmla="*/ 876115 w 1363754"/>
                  <a:gd name="connsiteY5" fmla="*/ 2441817 h 2512704"/>
                  <a:gd name="connsiteX6" fmla="*/ 854917 w 1363754"/>
                  <a:gd name="connsiteY6" fmla="*/ 2418607 h 2512704"/>
                  <a:gd name="connsiteX7" fmla="*/ 819301 w 1363754"/>
                  <a:gd name="connsiteY7" fmla="*/ 2441817 h 2512704"/>
                  <a:gd name="connsiteX8" fmla="*/ 525493 w 1363754"/>
                  <a:gd name="connsiteY8" fmla="*/ 2512704 h 2512704"/>
                  <a:gd name="connsiteX9" fmla="*/ 0 w 1363754"/>
                  <a:gd name="connsiteY9" fmla="*/ 2097636 h 2512704"/>
                  <a:gd name="connsiteX10" fmla="*/ 525493 w 1363754"/>
                  <a:gd name="connsiteY10" fmla="*/ 1682568 h 2512704"/>
                  <a:gd name="connsiteX0" fmla="*/ 376672 w 1367333"/>
                  <a:gd name="connsiteY0" fmla="*/ 1244702 h 2512988"/>
                  <a:gd name="connsiteX1" fmla="*/ 1241980 w 1367333"/>
                  <a:gd name="connsiteY1" fmla="*/ 1139 h 2512988"/>
                  <a:gd name="connsiteX2" fmla="*/ 1054565 w 1367333"/>
                  <a:gd name="connsiteY2" fmla="*/ 1682852 h 2512988"/>
                  <a:gd name="connsiteX3" fmla="*/ 1367333 w 1367333"/>
                  <a:gd name="connsiteY3" fmla="*/ 2097920 h 2512988"/>
                  <a:gd name="connsiteX4" fmla="*/ 1054565 w 1367333"/>
                  <a:gd name="connsiteY4" fmla="*/ 2512988 h 2512988"/>
                  <a:gd name="connsiteX5" fmla="*/ 879694 w 1367333"/>
                  <a:gd name="connsiteY5" fmla="*/ 2442101 h 2512988"/>
                  <a:gd name="connsiteX6" fmla="*/ 858496 w 1367333"/>
                  <a:gd name="connsiteY6" fmla="*/ 2418891 h 2512988"/>
                  <a:gd name="connsiteX7" fmla="*/ 822880 w 1367333"/>
                  <a:gd name="connsiteY7" fmla="*/ 2442101 h 2512988"/>
                  <a:gd name="connsiteX8" fmla="*/ 529072 w 1367333"/>
                  <a:gd name="connsiteY8" fmla="*/ 2512988 h 2512988"/>
                  <a:gd name="connsiteX9" fmla="*/ 3579 w 1367333"/>
                  <a:gd name="connsiteY9" fmla="*/ 2097920 h 2512988"/>
                  <a:gd name="connsiteX10" fmla="*/ 376672 w 1367333"/>
                  <a:gd name="connsiteY10" fmla="*/ 1244702 h 2512988"/>
                  <a:gd name="connsiteX0" fmla="*/ 375471 w 1366132"/>
                  <a:gd name="connsiteY0" fmla="*/ 1245149 h 2513435"/>
                  <a:gd name="connsiteX1" fmla="*/ 1240779 w 1366132"/>
                  <a:gd name="connsiteY1" fmla="*/ 1586 h 2513435"/>
                  <a:gd name="connsiteX2" fmla="*/ 1053364 w 1366132"/>
                  <a:gd name="connsiteY2" fmla="*/ 1683299 h 2513435"/>
                  <a:gd name="connsiteX3" fmla="*/ 1366132 w 1366132"/>
                  <a:gd name="connsiteY3" fmla="*/ 2098367 h 2513435"/>
                  <a:gd name="connsiteX4" fmla="*/ 1053364 w 1366132"/>
                  <a:gd name="connsiteY4" fmla="*/ 2513435 h 2513435"/>
                  <a:gd name="connsiteX5" fmla="*/ 878493 w 1366132"/>
                  <a:gd name="connsiteY5" fmla="*/ 2442548 h 2513435"/>
                  <a:gd name="connsiteX6" fmla="*/ 857295 w 1366132"/>
                  <a:gd name="connsiteY6" fmla="*/ 2419338 h 2513435"/>
                  <a:gd name="connsiteX7" fmla="*/ 821679 w 1366132"/>
                  <a:gd name="connsiteY7" fmla="*/ 2442548 h 2513435"/>
                  <a:gd name="connsiteX8" fmla="*/ 527871 w 1366132"/>
                  <a:gd name="connsiteY8" fmla="*/ 2513435 h 2513435"/>
                  <a:gd name="connsiteX9" fmla="*/ 2378 w 1366132"/>
                  <a:gd name="connsiteY9" fmla="*/ 2098367 h 2513435"/>
                  <a:gd name="connsiteX10" fmla="*/ 375471 w 1366132"/>
                  <a:gd name="connsiteY10" fmla="*/ 1245149 h 2513435"/>
                  <a:gd name="connsiteX0" fmla="*/ 286828 w 1372739"/>
                  <a:gd name="connsiteY0" fmla="*/ 1188101 h 2513537"/>
                  <a:gd name="connsiteX1" fmla="*/ 1247386 w 1372739"/>
                  <a:gd name="connsiteY1" fmla="*/ 1688 h 2513537"/>
                  <a:gd name="connsiteX2" fmla="*/ 1059971 w 1372739"/>
                  <a:gd name="connsiteY2" fmla="*/ 1683401 h 2513537"/>
                  <a:gd name="connsiteX3" fmla="*/ 1372739 w 1372739"/>
                  <a:gd name="connsiteY3" fmla="*/ 2098469 h 2513537"/>
                  <a:gd name="connsiteX4" fmla="*/ 1059971 w 1372739"/>
                  <a:gd name="connsiteY4" fmla="*/ 2513537 h 2513537"/>
                  <a:gd name="connsiteX5" fmla="*/ 885100 w 1372739"/>
                  <a:gd name="connsiteY5" fmla="*/ 2442650 h 2513537"/>
                  <a:gd name="connsiteX6" fmla="*/ 863902 w 1372739"/>
                  <a:gd name="connsiteY6" fmla="*/ 2419440 h 2513537"/>
                  <a:gd name="connsiteX7" fmla="*/ 828286 w 1372739"/>
                  <a:gd name="connsiteY7" fmla="*/ 2442650 h 2513537"/>
                  <a:gd name="connsiteX8" fmla="*/ 534478 w 1372739"/>
                  <a:gd name="connsiteY8" fmla="*/ 2513537 h 2513537"/>
                  <a:gd name="connsiteX9" fmla="*/ 8985 w 1372739"/>
                  <a:gd name="connsiteY9" fmla="*/ 2098469 h 2513537"/>
                  <a:gd name="connsiteX10" fmla="*/ 286828 w 1372739"/>
                  <a:gd name="connsiteY10" fmla="*/ 1188101 h 2513537"/>
                  <a:gd name="connsiteX0" fmla="*/ 286828 w 1372897"/>
                  <a:gd name="connsiteY0" fmla="*/ 1188101 h 2513537"/>
                  <a:gd name="connsiteX1" fmla="*/ 1247386 w 1372897"/>
                  <a:gd name="connsiteY1" fmla="*/ 1688 h 2513537"/>
                  <a:gd name="connsiteX2" fmla="*/ 1104421 w 1372897"/>
                  <a:gd name="connsiteY2" fmla="*/ 1245251 h 2513537"/>
                  <a:gd name="connsiteX3" fmla="*/ 1372739 w 1372897"/>
                  <a:gd name="connsiteY3" fmla="*/ 2098469 h 2513537"/>
                  <a:gd name="connsiteX4" fmla="*/ 1059971 w 1372897"/>
                  <a:gd name="connsiteY4" fmla="*/ 2513537 h 2513537"/>
                  <a:gd name="connsiteX5" fmla="*/ 885100 w 1372897"/>
                  <a:gd name="connsiteY5" fmla="*/ 2442650 h 2513537"/>
                  <a:gd name="connsiteX6" fmla="*/ 863902 w 1372897"/>
                  <a:gd name="connsiteY6" fmla="*/ 2419440 h 2513537"/>
                  <a:gd name="connsiteX7" fmla="*/ 828286 w 1372897"/>
                  <a:gd name="connsiteY7" fmla="*/ 2442650 h 2513537"/>
                  <a:gd name="connsiteX8" fmla="*/ 534478 w 1372897"/>
                  <a:gd name="connsiteY8" fmla="*/ 2513537 h 2513537"/>
                  <a:gd name="connsiteX9" fmla="*/ 8985 w 1372897"/>
                  <a:gd name="connsiteY9" fmla="*/ 2098469 h 2513537"/>
                  <a:gd name="connsiteX10" fmla="*/ 286828 w 1372897"/>
                  <a:gd name="connsiteY10" fmla="*/ 1188101 h 2513537"/>
                  <a:gd name="connsiteX0" fmla="*/ 286828 w 1372901"/>
                  <a:gd name="connsiteY0" fmla="*/ 1188101 h 2513537"/>
                  <a:gd name="connsiteX1" fmla="*/ 1247386 w 1372901"/>
                  <a:gd name="connsiteY1" fmla="*/ 1688 h 2513537"/>
                  <a:gd name="connsiteX2" fmla="*/ 1104421 w 1372901"/>
                  <a:gd name="connsiteY2" fmla="*/ 1245251 h 2513537"/>
                  <a:gd name="connsiteX3" fmla="*/ 1372739 w 1372901"/>
                  <a:gd name="connsiteY3" fmla="*/ 2098469 h 2513537"/>
                  <a:gd name="connsiteX4" fmla="*/ 1059971 w 1372901"/>
                  <a:gd name="connsiteY4" fmla="*/ 2513537 h 2513537"/>
                  <a:gd name="connsiteX5" fmla="*/ 885100 w 1372901"/>
                  <a:gd name="connsiteY5" fmla="*/ 2442650 h 2513537"/>
                  <a:gd name="connsiteX6" fmla="*/ 863902 w 1372901"/>
                  <a:gd name="connsiteY6" fmla="*/ 2419440 h 2513537"/>
                  <a:gd name="connsiteX7" fmla="*/ 828286 w 1372901"/>
                  <a:gd name="connsiteY7" fmla="*/ 2442650 h 2513537"/>
                  <a:gd name="connsiteX8" fmla="*/ 534478 w 1372901"/>
                  <a:gd name="connsiteY8" fmla="*/ 2513537 h 2513537"/>
                  <a:gd name="connsiteX9" fmla="*/ 8985 w 1372901"/>
                  <a:gd name="connsiteY9" fmla="*/ 2098469 h 2513537"/>
                  <a:gd name="connsiteX10" fmla="*/ 286828 w 1372901"/>
                  <a:gd name="connsiteY10" fmla="*/ 1188101 h 2513537"/>
                  <a:gd name="connsiteX0" fmla="*/ 286828 w 1372901"/>
                  <a:gd name="connsiteY0" fmla="*/ 1188587 h 2514023"/>
                  <a:gd name="connsiteX1" fmla="*/ 1247386 w 1372901"/>
                  <a:gd name="connsiteY1" fmla="*/ 2174 h 2514023"/>
                  <a:gd name="connsiteX2" fmla="*/ 1104421 w 1372901"/>
                  <a:gd name="connsiteY2" fmla="*/ 1245737 h 2514023"/>
                  <a:gd name="connsiteX3" fmla="*/ 1372739 w 1372901"/>
                  <a:gd name="connsiteY3" fmla="*/ 2098955 h 2514023"/>
                  <a:gd name="connsiteX4" fmla="*/ 1059971 w 1372901"/>
                  <a:gd name="connsiteY4" fmla="*/ 2514023 h 2514023"/>
                  <a:gd name="connsiteX5" fmla="*/ 885100 w 1372901"/>
                  <a:gd name="connsiteY5" fmla="*/ 2443136 h 2514023"/>
                  <a:gd name="connsiteX6" fmla="*/ 863902 w 1372901"/>
                  <a:gd name="connsiteY6" fmla="*/ 2419926 h 2514023"/>
                  <a:gd name="connsiteX7" fmla="*/ 828286 w 1372901"/>
                  <a:gd name="connsiteY7" fmla="*/ 2443136 h 2514023"/>
                  <a:gd name="connsiteX8" fmla="*/ 534478 w 1372901"/>
                  <a:gd name="connsiteY8" fmla="*/ 2514023 h 2514023"/>
                  <a:gd name="connsiteX9" fmla="*/ 8985 w 1372901"/>
                  <a:gd name="connsiteY9" fmla="*/ 2098955 h 2514023"/>
                  <a:gd name="connsiteX10" fmla="*/ 286828 w 1372901"/>
                  <a:gd name="connsiteY10" fmla="*/ 1188587 h 2514023"/>
                  <a:gd name="connsiteX0" fmla="*/ 286828 w 1374263"/>
                  <a:gd name="connsiteY0" fmla="*/ 1186669 h 2512105"/>
                  <a:gd name="connsiteX1" fmla="*/ 1247386 w 1374263"/>
                  <a:gd name="connsiteY1" fmla="*/ 256 h 2512105"/>
                  <a:gd name="connsiteX2" fmla="*/ 1180621 w 1374263"/>
                  <a:gd name="connsiteY2" fmla="*/ 1288269 h 2512105"/>
                  <a:gd name="connsiteX3" fmla="*/ 1372739 w 1374263"/>
                  <a:gd name="connsiteY3" fmla="*/ 2097037 h 2512105"/>
                  <a:gd name="connsiteX4" fmla="*/ 1059971 w 1374263"/>
                  <a:gd name="connsiteY4" fmla="*/ 2512105 h 2512105"/>
                  <a:gd name="connsiteX5" fmla="*/ 885100 w 1374263"/>
                  <a:gd name="connsiteY5" fmla="*/ 2441218 h 2512105"/>
                  <a:gd name="connsiteX6" fmla="*/ 863902 w 1374263"/>
                  <a:gd name="connsiteY6" fmla="*/ 2418008 h 2512105"/>
                  <a:gd name="connsiteX7" fmla="*/ 828286 w 1374263"/>
                  <a:gd name="connsiteY7" fmla="*/ 2441218 h 2512105"/>
                  <a:gd name="connsiteX8" fmla="*/ 534478 w 1374263"/>
                  <a:gd name="connsiteY8" fmla="*/ 2512105 h 2512105"/>
                  <a:gd name="connsiteX9" fmla="*/ 8985 w 1374263"/>
                  <a:gd name="connsiteY9" fmla="*/ 2097037 h 2512105"/>
                  <a:gd name="connsiteX10" fmla="*/ 286828 w 1374263"/>
                  <a:gd name="connsiteY10" fmla="*/ 1186669 h 2512105"/>
                  <a:gd name="connsiteX0" fmla="*/ 286828 w 1374173"/>
                  <a:gd name="connsiteY0" fmla="*/ 1186669 h 2512105"/>
                  <a:gd name="connsiteX1" fmla="*/ 1247386 w 1374173"/>
                  <a:gd name="connsiteY1" fmla="*/ 256 h 2512105"/>
                  <a:gd name="connsiteX2" fmla="*/ 1180621 w 1374173"/>
                  <a:gd name="connsiteY2" fmla="*/ 1288269 h 2512105"/>
                  <a:gd name="connsiteX3" fmla="*/ 1372739 w 1374173"/>
                  <a:gd name="connsiteY3" fmla="*/ 2097037 h 2512105"/>
                  <a:gd name="connsiteX4" fmla="*/ 1059971 w 1374173"/>
                  <a:gd name="connsiteY4" fmla="*/ 2512105 h 2512105"/>
                  <a:gd name="connsiteX5" fmla="*/ 885100 w 1374173"/>
                  <a:gd name="connsiteY5" fmla="*/ 2441218 h 2512105"/>
                  <a:gd name="connsiteX6" fmla="*/ 863902 w 1374173"/>
                  <a:gd name="connsiteY6" fmla="*/ 2418008 h 2512105"/>
                  <a:gd name="connsiteX7" fmla="*/ 828286 w 1374173"/>
                  <a:gd name="connsiteY7" fmla="*/ 2441218 h 2512105"/>
                  <a:gd name="connsiteX8" fmla="*/ 534478 w 1374173"/>
                  <a:gd name="connsiteY8" fmla="*/ 2512105 h 2512105"/>
                  <a:gd name="connsiteX9" fmla="*/ 8985 w 1374173"/>
                  <a:gd name="connsiteY9" fmla="*/ 2097037 h 2512105"/>
                  <a:gd name="connsiteX10" fmla="*/ 286828 w 1374173"/>
                  <a:gd name="connsiteY10" fmla="*/ 1186669 h 2512105"/>
                  <a:gd name="connsiteX0" fmla="*/ 286828 w 1375902"/>
                  <a:gd name="connsiteY0" fmla="*/ 1186639 h 2512075"/>
                  <a:gd name="connsiteX1" fmla="*/ 1247386 w 1375902"/>
                  <a:gd name="connsiteY1" fmla="*/ 226 h 2512075"/>
                  <a:gd name="connsiteX2" fmla="*/ 1225071 w 1375902"/>
                  <a:gd name="connsiteY2" fmla="*/ 1281889 h 2512075"/>
                  <a:gd name="connsiteX3" fmla="*/ 1372739 w 1375902"/>
                  <a:gd name="connsiteY3" fmla="*/ 2097007 h 2512075"/>
                  <a:gd name="connsiteX4" fmla="*/ 1059971 w 1375902"/>
                  <a:gd name="connsiteY4" fmla="*/ 2512075 h 2512075"/>
                  <a:gd name="connsiteX5" fmla="*/ 885100 w 1375902"/>
                  <a:gd name="connsiteY5" fmla="*/ 2441188 h 2512075"/>
                  <a:gd name="connsiteX6" fmla="*/ 863902 w 1375902"/>
                  <a:gd name="connsiteY6" fmla="*/ 2417978 h 2512075"/>
                  <a:gd name="connsiteX7" fmla="*/ 828286 w 1375902"/>
                  <a:gd name="connsiteY7" fmla="*/ 2441188 h 2512075"/>
                  <a:gd name="connsiteX8" fmla="*/ 534478 w 1375902"/>
                  <a:gd name="connsiteY8" fmla="*/ 2512075 h 2512075"/>
                  <a:gd name="connsiteX9" fmla="*/ 8985 w 1375902"/>
                  <a:gd name="connsiteY9" fmla="*/ 2097007 h 2512075"/>
                  <a:gd name="connsiteX10" fmla="*/ 286828 w 1375902"/>
                  <a:gd name="connsiteY10" fmla="*/ 1186639 h 2512075"/>
                  <a:gd name="connsiteX0" fmla="*/ 286828 w 1376402"/>
                  <a:gd name="connsiteY0" fmla="*/ 1186639 h 2512075"/>
                  <a:gd name="connsiteX1" fmla="*/ 1247386 w 1376402"/>
                  <a:gd name="connsiteY1" fmla="*/ 226 h 2512075"/>
                  <a:gd name="connsiteX2" fmla="*/ 1225071 w 1376402"/>
                  <a:gd name="connsiteY2" fmla="*/ 1281889 h 2512075"/>
                  <a:gd name="connsiteX3" fmla="*/ 1372739 w 1376402"/>
                  <a:gd name="connsiteY3" fmla="*/ 2097007 h 2512075"/>
                  <a:gd name="connsiteX4" fmla="*/ 1059971 w 1376402"/>
                  <a:gd name="connsiteY4" fmla="*/ 2512075 h 2512075"/>
                  <a:gd name="connsiteX5" fmla="*/ 885100 w 1376402"/>
                  <a:gd name="connsiteY5" fmla="*/ 2441188 h 2512075"/>
                  <a:gd name="connsiteX6" fmla="*/ 863902 w 1376402"/>
                  <a:gd name="connsiteY6" fmla="*/ 2417978 h 2512075"/>
                  <a:gd name="connsiteX7" fmla="*/ 828286 w 1376402"/>
                  <a:gd name="connsiteY7" fmla="*/ 2441188 h 2512075"/>
                  <a:gd name="connsiteX8" fmla="*/ 534478 w 1376402"/>
                  <a:gd name="connsiteY8" fmla="*/ 2512075 h 2512075"/>
                  <a:gd name="connsiteX9" fmla="*/ 8985 w 1376402"/>
                  <a:gd name="connsiteY9" fmla="*/ 2097007 h 2512075"/>
                  <a:gd name="connsiteX10" fmla="*/ 286828 w 1376402"/>
                  <a:gd name="connsiteY10" fmla="*/ 1186639 h 2512075"/>
                  <a:gd name="connsiteX0" fmla="*/ 286828 w 1373265"/>
                  <a:gd name="connsiteY0" fmla="*/ 1186639 h 2512075"/>
                  <a:gd name="connsiteX1" fmla="*/ 1247386 w 1373265"/>
                  <a:gd name="connsiteY1" fmla="*/ 226 h 2512075"/>
                  <a:gd name="connsiteX2" fmla="*/ 1225071 w 1373265"/>
                  <a:gd name="connsiteY2" fmla="*/ 1281889 h 2512075"/>
                  <a:gd name="connsiteX3" fmla="*/ 1372739 w 1373265"/>
                  <a:gd name="connsiteY3" fmla="*/ 2097007 h 2512075"/>
                  <a:gd name="connsiteX4" fmla="*/ 1059971 w 1373265"/>
                  <a:gd name="connsiteY4" fmla="*/ 2512075 h 2512075"/>
                  <a:gd name="connsiteX5" fmla="*/ 885100 w 1373265"/>
                  <a:gd name="connsiteY5" fmla="*/ 2441188 h 2512075"/>
                  <a:gd name="connsiteX6" fmla="*/ 863902 w 1373265"/>
                  <a:gd name="connsiteY6" fmla="*/ 2417978 h 2512075"/>
                  <a:gd name="connsiteX7" fmla="*/ 828286 w 1373265"/>
                  <a:gd name="connsiteY7" fmla="*/ 2441188 h 2512075"/>
                  <a:gd name="connsiteX8" fmla="*/ 534478 w 1373265"/>
                  <a:gd name="connsiteY8" fmla="*/ 2512075 h 2512075"/>
                  <a:gd name="connsiteX9" fmla="*/ 8985 w 1373265"/>
                  <a:gd name="connsiteY9" fmla="*/ 2097007 h 2512075"/>
                  <a:gd name="connsiteX10" fmla="*/ 286828 w 1373265"/>
                  <a:gd name="connsiteY10" fmla="*/ 1186639 h 2512075"/>
                  <a:gd name="connsiteX0" fmla="*/ 286839 w 1373276"/>
                  <a:gd name="connsiteY0" fmla="*/ 1313607 h 2639043"/>
                  <a:gd name="connsiteX1" fmla="*/ 1310897 w 1373276"/>
                  <a:gd name="connsiteY1" fmla="*/ 194 h 2639043"/>
                  <a:gd name="connsiteX2" fmla="*/ 1225082 w 1373276"/>
                  <a:gd name="connsiteY2" fmla="*/ 1408857 h 2639043"/>
                  <a:gd name="connsiteX3" fmla="*/ 1372750 w 1373276"/>
                  <a:gd name="connsiteY3" fmla="*/ 2223975 h 2639043"/>
                  <a:gd name="connsiteX4" fmla="*/ 1059982 w 1373276"/>
                  <a:gd name="connsiteY4" fmla="*/ 2639043 h 2639043"/>
                  <a:gd name="connsiteX5" fmla="*/ 885111 w 1373276"/>
                  <a:gd name="connsiteY5" fmla="*/ 2568156 h 2639043"/>
                  <a:gd name="connsiteX6" fmla="*/ 863913 w 1373276"/>
                  <a:gd name="connsiteY6" fmla="*/ 2544946 h 2639043"/>
                  <a:gd name="connsiteX7" fmla="*/ 828297 w 1373276"/>
                  <a:gd name="connsiteY7" fmla="*/ 2568156 h 2639043"/>
                  <a:gd name="connsiteX8" fmla="*/ 534489 w 1373276"/>
                  <a:gd name="connsiteY8" fmla="*/ 2639043 h 2639043"/>
                  <a:gd name="connsiteX9" fmla="*/ 8996 w 1373276"/>
                  <a:gd name="connsiteY9" fmla="*/ 2223975 h 2639043"/>
                  <a:gd name="connsiteX10" fmla="*/ 286839 w 1373276"/>
                  <a:gd name="connsiteY10" fmla="*/ 1313607 h 2639043"/>
                  <a:gd name="connsiteX0" fmla="*/ 270129 w 1375616"/>
                  <a:gd name="connsiteY0" fmla="*/ 1300965 h 2639101"/>
                  <a:gd name="connsiteX1" fmla="*/ 1313237 w 1375616"/>
                  <a:gd name="connsiteY1" fmla="*/ 252 h 2639101"/>
                  <a:gd name="connsiteX2" fmla="*/ 1227422 w 1375616"/>
                  <a:gd name="connsiteY2" fmla="*/ 1408915 h 2639101"/>
                  <a:gd name="connsiteX3" fmla="*/ 1375090 w 1375616"/>
                  <a:gd name="connsiteY3" fmla="*/ 2224033 h 2639101"/>
                  <a:gd name="connsiteX4" fmla="*/ 1062322 w 1375616"/>
                  <a:gd name="connsiteY4" fmla="*/ 2639101 h 2639101"/>
                  <a:gd name="connsiteX5" fmla="*/ 887451 w 1375616"/>
                  <a:gd name="connsiteY5" fmla="*/ 2568214 h 2639101"/>
                  <a:gd name="connsiteX6" fmla="*/ 866253 w 1375616"/>
                  <a:gd name="connsiteY6" fmla="*/ 2545004 h 2639101"/>
                  <a:gd name="connsiteX7" fmla="*/ 830637 w 1375616"/>
                  <a:gd name="connsiteY7" fmla="*/ 2568214 h 2639101"/>
                  <a:gd name="connsiteX8" fmla="*/ 536829 w 1375616"/>
                  <a:gd name="connsiteY8" fmla="*/ 2639101 h 2639101"/>
                  <a:gd name="connsiteX9" fmla="*/ 11336 w 1375616"/>
                  <a:gd name="connsiteY9" fmla="*/ 2224033 h 2639101"/>
                  <a:gd name="connsiteX10" fmla="*/ 270129 w 1375616"/>
                  <a:gd name="connsiteY10" fmla="*/ 1300965 h 2639101"/>
                  <a:gd name="connsiteX0" fmla="*/ 271106 w 1376593"/>
                  <a:gd name="connsiteY0" fmla="*/ 1300983 h 2639119"/>
                  <a:gd name="connsiteX1" fmla="*/ 1314214 w 1376593"/>
                  <a:gd name="connsiteY1" fmla="*/ 270 h 2639119"/>
                  <a:gd name="connsiteX2" fmla="*/ 1228399 w 1376593"/>
                  <a:gd name="connsiteY2" fmla="*/ 1408933 h 2639119"/>
                  <a:gd name="connsiteX3" fmla="*/ 1376067 w 1376593"/>
                  <a:gd name="connsiteY3" fmla="*/ 2224051 h 2639119"/>
                  <a:gd name="connsiteX4" fmla="*/ 1063299 w 1376593"/>
                  <a:gd name="connsiteY4" fmla="*/ 2639119 h 2639119"/>
                  <a:gd name="connsiteX5" fmla="*/ 888428 w 1376593"/>
                  <a:gd name="connsiteY5" fmla="*/ 2568232 h 2639119"/>
                  <a:gd name="connsiteX6" fmla="*/ 867230 w 1376593"/>
                  <a:gd name="connsiteY6" fmla="*/ 2545022 h 2639119"/>
                  <a:gd name="connsiteX7" fmla="*/ 831614 w 1376593"/>
                  <a:gd name="connsiteY7" fmla="*/ 2568232 h 2639119"/>
                  <a:gd name="connsiteX8" fmla="*/ 537806 w 1376593"/>
                  <a:gd name="connsiteY8" fmla="*/ 2639119 h 2639119"/>
                  <a:gd name="connsiteX9" fmla="*/ 12313 w 1376593"/>
                  <a:gd name="connsiteY9" fmla="*/ 2224051 h 2639119"/>
                  <a:gd name="connsiteX10" fmla="*/ 271106 w 1376593"/>
                  <a:gd name="connsiteY10" fmla="*/ 1300983 h 263911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</a:cxnLst>
                <a:rect l="l" t="t" r="r" b="b"/>
                <a:pathLst>
                  <a:path w="1376593" h="2639119">
                    <a:moveTo>
                      <a:pt x="271106" y="1300983"/>
                    </a:moveTo>
                    <a:cubicBezTo>
                      <a:pt x="500789" y="866853"/>
                      <a:pt x="1154665" y="-17722"/>
                      <a:pt x="1314214" y="270"/>
                    </a:cubicBezTo>
                    <a:cubicBezTo>
                      <a:pt x="1473763" y="18262"/>
                      <a:pt x="1218090" y="1038303"/>
                      <a:pt x="1228399" y="1408933"/>
                    </a:cubicBezTo>
                    <a:cubicBezTo>
                      <a:pt x="1238708" y="1779563"/>
                      <a:pt x="1365484" y="1999970"/>
                      <a:pt x="1376067" y="2224051"/>
                    </a:cubicBezTo>
                    <a:cubicBezTo>
                      <a:pt x="1386650" y="2448132"/>
                      <a:pt x="1236036" y="2639119"/>
                      <a:pt x="1063299" y="2639119"/>
                    </a:cubicBezTo>
                    <a:cubicBezTo>
                      <a:pt x="998523" y="2639119"/>
                      <a:pt x="938346" y="2612987"/>
                      <a:pt x="888428" y="2568232"/>
                    </a:cubicBezTo>
                    <a:lnTo>
                      <a:pt x="867230" y="2545022"/>
                    </a:lnTo>
                    <a:lnTo>
                      <a:pt x="831614" y="2568232"/>
                    </a:lnTo>
                    <a:cubicBezTo>
                      <a:pt x="747745" y="2612987"/>
                      <a:pt x="646639" y="2639119"/>
                      <a:pt x="537806" y="2639119"/>
                    </a:cubicBezTo>
                    <a:cubicBezTo>
                      <a:pt x="247584" y="2639119"/>
                      <a:pt x="56763" y="2447074"/>
                      <a:pt x="12313" y="2224051"/>
                    </a:cubicBezTo>
                    <a:cubicBezTo>
                      <a:pt x="-32137" y="2001028"/>
                      <a:pt x="41423" y="1735113"/>
                      <a:pt x="271106" y="1300983"/>
                    </a:cubicBezTo>
                    <a:close/>
                  </a:path>
                </a:pathLst>
              </a:custGeom>
              <a:solidFill>
                <a:srgbClr val="DEEBF7">
                  <a:alpha val="50196"/>
                </a:srgbClr>
              </a:solidFill>
              <a:ln w="12700" cap="flat" cmpd="sng" algn="ctr">
                <a:solidFill>
                  <a:srgbClr val="00B0F0">
                    <a:alpha val="50000"/>
                  </a:srgbClr>
                </a:solidFill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166" name="フリーフォーム: 図形 165">
                <a:extLst>
                  <a:ext uri="{FF2B5EF4-FFF2-40B4-BE49-F238E27FC236}">
                    <a16:creationId xmlns:a16="http://schemas.microsoft.com/office/drawing/2014/main" id="{725CFB3F-50C4-4887-9195-02D27EFFD4BC}"/>
                  </a:ext>
                </a:extLst>
              </p:cNvPr>
              <p:cNvSpPr/>
              <p:nvPr/>
            </p:nvSpPr>
            <p:spPr>
              <a:xfrm rot="20844242" flipH="1" flipV="1">
                <a:off x="3750249" y="1852373"/>
                <a:ext cx="1223267" cy="974695"/>
              </a:xfrm>
              <a:custGeom>
                <a:avLst/>
                <a:gdLst>
                  <a:gd name="connsiteX0" fmla="*/ 167999 w 1174023"/>
                  <a:gd name="connsiteY0" fmla="*/ 0 h 935456"/>
                  <a:gd name="connsiteX1" fmla="*/ 221044 w 1174023"/>
                  <a:gd name="connsiteY1" fmla="*/ 11202 h 935456"/>
                  <a:gd name="connsiteX2" fmla="*/ 177308 w 1174023"/>
                  <a:gd name="connsiteY2" fmla="*/ 180322 h 935456"/>
                  <a:gd name="connsiteX3" fmla="*/ 346676 w 1174023"/>
                  <a:gd name="connsiteY3" fmla="*/ 812413 h 935456"/>
                  <a:gd name="connsiteX4" fmla="*/ 415103 w 1174023"/>
                  <a:gd name="connsiteY4" fmla="*/ 872870 h 935456"/>
                  <a:gd name="connsiteX5" fmla="*/ 416037 w 1174023"/>
                  <a:gd name="connsiteY5" fmla="*/ 872811 h 935456"/>
                  <a:gd name="connsiteX6" fmla="*/ 1174023 w 1174023"/>
                  <a:gd name="connsiteY6" fmla="*/ 872389 h 935456"/>
                  <a:gd name="connsiteX7" fmla="*/ 1174023 w 1174023"/>
                  <a:gd name="connsiteY7" fmla="*/ 935223 h 935456"/>
                  <a:gd name="connsiteX8" fmla="*/ 406417 w 1174023"/>
                  <a:gd name="connsiteY8" fmla="*/ 935456 h 935456"/>
                  <a:gd name="connsiteX9" fmla="*/ 285658 w 1174023"/>
                  <a:gd name="connsiteY9" fmla="*/ 828762 h 935456"/>
                  <a:gd name="connsiteX10" fmla="*/ 112824 w 1174023"/>
                  <a:gd name="connsiteY10" fmla="*/ 183735 h 935456"/>
                  <a:gd name="connsiteX11" fmla="*/ 0 w 1174023"/>
                  <a:gd name="connsiteY11" fmla="*/ 73741 h 935456"/>
                  <a:gd name="connsiteX12" fmla="*/ 39553 w 1174023"/>
                  <a:gd name="connsiteY12" fmla="*/ 36661 h 935456"/>
                  <a:gd name="connsiteX13" fmla="*/ 134563 w 1174023"/>
                  <a:gd name="connsiteY13" fmla="*/ 129289 h 93545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</a:cxnLst>
                <a:rect l="l" t="t" r="r" b="b"/>
                <a:pathLst>
                  <a:path w="1174023" h="935456">
                    <a:moveTo>
                      <a:pt x="167999" y="0"/>
                    </a:moveTo>
                    <a:lnTo>
                      <a:pt x="221044" y="11202"/>
                    </a:lnTo>
                    <a:lnTo>
                      <a:pt x="177308" y="180322"/>
                    </a:lnTo>
                    <a:lnTo>
                      <a:pt x="346676" y="812413"/>
                    </a:lnTo>
                    <a:cubicBezTo>
                      <a:pt x="355531" y="845460"/>
                      <a:pt x="383221" y="868431"/>
                      <a:pt x="415103" y="872870"/>
                    </a:cubicBezTo>
                    <a:lnTo>
                      <a:pt x="416037" y="872811"/>
                    </a:lnTo>
                    <a:lnTo>
                      <a:pt x="1174023" y="872389"/>
                    </a:lnTo>
                    <a:lnTo>
                      <a:pt x="1174023" y="935223"/>
                    </a:lnTo>
                    <a:lnTo>
                      <a:pt x="406417" y="935456"/>
                    </a:lnTo>
                    <a:cubicBezTo>
                      <a:pt x="350153" y="927623"/>
                      <a:pt x="301286" y="887084"/>
                      <a:pt x="285658" y="828762"/>
                    </a:cubicBezTo>
                    <a:lnTo>
                      <a:pt x="112824" y="183735"/>
                    </a:lnTo>
                    <a:lnTo>
                      <a:pt x="0" y="73741"/>
                    </a:lnTo>
                    <a:lnTo>
                      <a:pt x="39553" y="36661"/>
                    </a:lnTo>
                    <a:lnTo>
                      <a:pt x="134563" y="129289"/>
                    </a:lnTo>
                    <a:close/>
                  </a:path>
                </a:pathLst>
              </a:custGeom>
              <a:grpFill/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167" name="フリーフォーム: 図形 166">
                <a:extLst>
                  <a:ext uri="{FF2B5EF4-FFF2-40B4-BE49-F238E27FC236}">
                    <a16:creationId xmlns:a16="http://schemas.microsoft.com/office/drawing/2014/main" id="{AA482B92-1ABF-4D11-948B-9378B3CB90DF}"/>
                  </a:ext>
                </a:extLst>
              </p:cNvPr>
              <p:cNvSpPr/>
              <p:nvPr/>
            </p:nvSpPr>
            <p:spPr>
              <a:xfrm rot="755758" flipV="1">
                <a:off x="2955468" y="1852373"/>
                <a:ext cx="1223267" cy="974695"/>
              </a:xfrm>
              <a:custGeom>
                <a:avLst/>
                <a:gdLst>
                  <a:gd name="connsiteX0" fmla="*/ 167999 w 1174023"/>
                  <a:gd name="connsiteY0" fmla="*/ 0 h 935456"/>
                  <a:gd name="connsiteX1" fmla="*/ 221044 w 1174023"/>
                  <a:gd name="connsiteY1" fmla="*/ 11202 h 935456"/>
                  <a:gd name="connsiteX2" fmla="*/ 177308 w 1174023"/>
                  <a:gd name="connsiteY2" fmla="*/ 180322 h 935456"/>
                  <a:gd name="connsiteX3" fmla="*/ 346676 w 1174023"/>
                  <a:gd name="connsiteY3" fmla="*/ 812413 h 935456"/>
                  <a:gd name="connsiteX4" fmla="*/ 415103 w 1174023"/>
                  <a:gd name="connsiteY4" fmla="*/ 872870 h 935456"/>
                  <a:gd name="connsiteX5" fmla="*/ 416037 w 1174023"/>
                  <a:gd name="connsiteY5" fmla="*/ 872811 h 935456"/>
                  <a:gd name="connsiteX6" fmla="*/ 1174023 w 1174023"/>
                  <a:gd name="connsiteY6" fmla="*/ 872389 h 935456"/>
                  <a:gd name="connsiteX7" fmla="*/ 1174023 w 1174023"/>
                  <a:gd name="connsiteY7" fmla="*/ 935223 h 935456"/>
                  <a:gd name="connsiteX8" fmla="*/ 406417 w 1174023"/>
                  <a:gd name="connsiteY8" fmla="*/ 935456 h 935456"/>
                  <a:gd name="connsiteX9" fmla="*/ 285658 w 1174023"/>
                  <a:gd name="connsiteY9" fmla="*/ 828762 h 935456"/>
                  <a:gd name="connsiteX10" fmla="*/ 112824 w 1174023"/>
                  <a:gd name="connsiteY10" fmla="*/ 183735 h 935456"/>
                  <a:gd name="connsiteX11" fmla="*/ 0 w 1174023"/>
                  <a:gd name="connsiteY11" fmla="*/ 73741 h 935456"/>
                  <a:gd name="connsiteX12" fmla="*/ 39553 w 1174023"/>
                  <a:gd name="connsiteY12" fmla="*/ 36661 h 935456"/>
                  <a:gd name="connsiteX13" fmla="*/ 134563 w 1174023"/>
                  <a:gd name="connsiteY13" fmla="*/ 129289 h 93545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</a:cxnLst>
                <a:rect l="l" t="t" r="r" b="b"/>
                <a:pathLst>
                  <a:path w="1174023" h="935456">
                    <a:moveTo>
                      <a:pt x="167999" y="0"/>
                    </a:moveTo>
                    <a:lnTo>
                      <a:pt x="221044" y="11202"/>
                    </a:lnTo>
                    <a:lnTo>
                      <a:pt x="177308" y="180322"/>
                    </a:lnTo>
                    <a:lnTo>
                      <a:pt x="346676" y="812413"/>
                    </a:lnTo>
                    <a:cubicBezTo>
                      <a:pt x="355531" y="845460"/>
                      <a:pt x="383221" y="868431"/>
                      <a:pt x="415103" y="872870"/>
                    </a:cubicBezTo>
                    <a:lnTo>
                      <a:pt x="416037" y="872811"/>
                    </a:lnTo>
                    <a:lnTo>
                      <a:pt x="1174023" y="872389"/>
                    </a:lnTo>
                    <a:lnTo>
                      <a:pt x="1174023" y="935223"/>
                    </a:lnTo>
                    <a:lnTo>
                      <a:pt x="406417" y="935456"/>
                    </a:lnTo>
                    <a:cubicBezTo>
                      <a:pt x="350153" y="927623"/>
                      <a:pt x="301286" y="887084"/>
                      <a:pt x="285658" y="828762"/>
                    </a:cubicBezTo>
                    <a:lnTo>
                      <a:pt x="112824" y="183735"/>
                    </a:lnTo>
                    <a:lnTo>
                      <a:pt x="0" y="73741"/>
                    </a:lnTo>
                    <a:lnTo>
                      <a:pt x="39553" y="36661"/>
                    </a:lnTo>
                    <a:lnTo>
                      <a:pt x="134563" y="129289"/>
                    </a:lnTo>
                    <a:close/>
                  </a:path>
                </a:pathLst>
              </a:custGeom>
              <a:grpFill/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dirty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168" name="フリーフォーム: 図形 167">
                <a:extLst>
                  <a:ext uri="{FF2B5EF4-FFF2-40B4-BE49-F238E27FC236}">
                    <a16:creationId xmlns:a16="http://schemas.microsoft.com/office/drawing/2014/main" id="{2D45F65B-4D3A-4397-BC76-4648666BED7A}"/>
                  </a:ext>
                </a:extLst>
              </p:cNvPr>
              <p:cNvSpPr/>
              <p:nvPr/>
            </p:nvSpPr>
            <p:spPr>
              <a:xfrm rot="755758" flipH="1">
                <a:off x="3750249" y="841340"/>
                <a:ext cx="1223267" cy="974694"/>
              </a:xfrm>
              <a:custGeom>
                <a:avLst/>
                <a:gdLst>
                  <a:gd name="connsiteX0" fmla="*/ 167999 w 1174023"/>
                  <a:gd name="connsiteY0" fmla="*/ 0 h 935456"/>
                  <a:gd name="connsiteX1" fmla="*/ 221044 w 1174023"/>
                  <a:gd name="connsiteY1" fmla="*/ 11202 h 935456"/>
                  <a:gd name="connsiteX2" fmla="*/ 177308 w 1174023"/>
                  <a:gd name="connsiteY2" fmla="*/ 180322 h 935456"/>
                  <a:gd name="connsiteX3" fmla="*/ 346676 w 1174023"/>
                  <a:gd name="connsiteY3" fmla="*/ 812413 h 935456"/>
                  <a:gd name="connsiteX4" fmla="*/ 415103 w 1174023"/>
                  <a:gd name="connsiteY4" fmla="*/ 872870 h 935456"/>
                  <a:gd name="connsiteX5" fmla="*/ 416037 w 1174023"/>
                  <a:gd name="connsiteY5" fmla="*/ 872811 h 935456"/>
                  <a:gd name="connsiteX6" fmla="*/ 1174023 w 1174023"/>
                  <a:gd name="connsiteY6" fmla="*/ 872389 h 935456"/>
                  <a:gd name="connsiteX7" fmla="*/ 1174023 w 1174023"/>
                  <a:gd name="connsiteY7" fmla="*/ 935223 h 935456"/>
                  <a:gd name="connsiteX8" fmla="*/ 406417 w 1174023"/>
                  <a:gd name="connsiteY8" fmla="*/ 935456 h 935456"/>
                  <a:gd name="connsiteX9" fmla="*/ 285658 w 1174023"/>
                  <a:gd name="connsiteY9" fmla="*/ 828762 h 935456"/>
                  <a:gd name="connsiteX10" fmla="*/ 112824 w 1174023"/>
                  <a:gd name="connsiteY10" fmla="*/ 183735 h 935456"/>
                  <a:gd name="connsiteX11" fmla="*/ 0 w 1174023"/>
                  <a:gd name="connsiteY11" fmla="*/ 73741 h 935456"/>
                  <a:gd name="connsiteX12" fmla="*/ 39553 w 1174023"/>
                  <a:gd name="connsiteY12" fmla="*/ 36661 h 935456"/>
                  <a:gd name="connsiteX13" fmla="*/ 134563 w 1174023"/>
                  <a:gd name="connsiteY13" fmla="*/ 129289 h 93545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</a:cxnLst>
                <a:rect l="l" t="t" r="r" b="b"/>
                <a:pathLst>
                  <a:path w="1174023" h="935456">
                    <a:moveTo>
                      <a:pt x="167999" y="0"/>
                    </a:moveTo>
                    <a:lnTo>
                      <a:pt x="221044" y="11202"/>
                    </a:lnTo>
                    <a:lnTo>
                      <a:pt x="177308" y="180322"/>
                    </a:lnTo>
                    <a:lnTo>
                      <a:pt x="346676" y="812413"/>
                    </a:lnTo>
                    <a:cubicBezTo>
                      <a:pt x="355531" y="845460"/>
                      <a:pt x="383221" y="868431"/>
                      <a:pt x="415103" y="872870"/>
                    </a:cubicBezTo>
                    <a:lnTo>
                      <a:pt x="416037" y="872811"/>
                    </a:lnTo>
                    <a:lnTo>
                      <a:pt x="1174023" y="872389"/>
                    </a:lnTo>
                    <a:lnTo>
                      <a:pt x="1174023" y="935223"/>
                    </a:lnTo>
                    <a:lnTo>
                      <a:pt x="406417" y="935456"/>
                    </a:lnTo>
                    <a:cubicBezTo>
                      <a:pt x="350153" y="927623"/>
                      <a:pt x="301286" y="887084"/>
                      <a:pt x="285658" y="828762"/>
                    </a:cubicBezTo>
                    <a:lnTo>
                      <a:pt x="112824" y="183735"/>
                    </a:lnTo>
                    <a:lnTo>
                      <a:pt x="0" y="73741"/>
                    </a:lnTo>
                    <a:lnTo>
                      <a:pt x="39553" y="36661"/>
                    </a:lnTo>
                    <a:lnTo>
                      <a:pt x="134563" y="129289"/>
                    </a:lnTo>
                    <a:close/>
                  </a:path>
                </a:pathLst>
              </a:custGeom>
              <a:grpFill/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169" name="フリーフォーム: 図形 168">
                <a:extLst>
                  <a:ext uri="{FF2B5EF4-FFF2-40B4-BE49-F238E27FC236}">
                    <a16:creationId xmlns:a16="http://schemas.microsoft.com/office/drawing/2014/main" id="{48538CAC-29C2-4F16-9E83-0A06769337E8}"/>
                  </a:ext>
                </a:extLst>
              </p:cNvPr>
              <p:cNvSpPr/>
              <p:nvPr/>
            </p:nvSpPr>
            <p:spPr>
              <a:xfrm rot="20844242">
                <a:off x="2955468" y="841340"/>
                <a:ext cx="1223267" cy="974694"/>
              </a:xfrm>
              <a:custGeom>
                <a:avLst/>
                <a:gdLst>
                  <a:gd name="connsiteX0" fmla="*/ 167999 w 1174023"/>
                  <a:gd name="connsiteY0" fmla="*/ 0 h 935456"/>
                  <a:gd name="connsiteX1" fmla="*/ 221044 w 1174023"/>
                  <a:gd name="connsiteY1" fmla="*/ 11202 h 935456"/>
                  <a:gd name="connsiteX2" fmla="*/ 177308 w 1174023"/>
                  <a:gd name="connsiteY2" fmla="*/ 180322 h 935456"/>
                  <a:gd name="connsiteX3" fmla="*/ 346676 w 1174023"/>
                  <a:gd name="connsiteY3" fmla="*/ 812413 h 935456"/>
                  <a:gd name="connsiteX4" fmla="*/ 415103 w 1174023"/>
                  <a:gd name="connsiteY4" fmla="*/ 872870 h 935456"/>
                  <a:gd name="connsiteX5" fmla="*/ 416037 w 1174023"/>
                  <a:gd name="connsiteY5" fmla="*/ 872811 h 935456"/>
                  <a:gd name="connsiteX6" fmla="*/ 1174023 w 1174023"/>
                  <a:gd name="connsiteY6" fmla="*/ 872389 h 935456"/>
                  <a:gd name="connsiteX7" fmla="*/ 1174023 w 1174023"/>
                  <a:gd name="connsiteY7" fmla="*/ 935223 h 935456"/>
                  <a:gd name="connsiteX8" fmla="*/ 406417 w 1174023"/>
                  <a:gd name="connsiteY8" fmla="*/ 935456 h 935456"/>
                  <a:gd name="connsiteX9" fmla="*/ 285658 w 1174023"/>
                  <a:gd name="connsiteY9" fmla="*/ 828762 h 935456"/>
                  <a:gd name="connsiteX10" fmla="*/ 112824 w 1174023"/>
                  <a:gd name="connsiteY10" fmla="*/ 183735 h 935456"/>
                  <a:gd name="connsiteX11" fmla="*/ 0 w 1174023"/>
                  <a:gd name="connsiteY11" fmla="*/ 73741 h 935456"/>
                  <a:gd name="connsiteX12" fmla="*/ 39553 w 1174023"/>
                  <a:gd name="connsiteY12" fmla="*/ 36661 h 935456"/>
                  <a:gd name="connsiteX13" fmla="*/ 134563 w 1174023"/>
                  <a:gd name="connsiteY13" fmla="*/ 129289 h 93545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</a:cxnLst>
                <a:rect l="l" t="t" r="r" b="b"/>
                <a:pathLst>
                  <a:path w="1174023" h="935456">
                    <a:moveTo>
                      <a:pt x="167999" y="0"/>
                    </a:moveTo>
                    <a:lnTo>
                      <a:pt x="221044" y="11202"/>
                    </a:lnTo>
                    <a:lnTo>
                      <a:pt x="177308" y="180322"/>
                    </a:lnTo>
                    <a:lnTo>
                      <a:pt x="346676" y="812413"/>
                    </a:lnTo>
                    <a:cubicBezTo>
                      <a:pt x="355531" y="845460"/>
                      <a:pt x="383221" y="868431"/>
                      <a:pt x="415103" y="872870"/>
                    </a:cubicBezTo>
                    <a:lnTo>
                      <a:pt x="416037" y="872811"/>
                    </a:lnTo>
                    <a:lnTo>
                      <a:pt x="1174023" y="872389"/>
                    </a:lnTo>
                    <a:lnTo>
                      <a:pt x="1174023" y="935223"/>
                    </a:lnTo>
                    <a:lnTo>
                      <a:pt x="406417" y="935456"/>
                    </a:lnTo>
                    <a:cubicBezTo>
                      <a:pt x="350153" y="927623"/>
                      <a:pt x="301286" y="887084"/>
                      <a:pt x="285658" y="828762"/>
                    </a:cubicBezTo>
                    <a:lnTo>
                      <a:pt x="112824" y="183735"/>
                    </a:lnTo>
                    <a:lnTo>
                      <a:pt x="0" y="73741"/>
                    </a:lnTo>
                    <a:lnTo>
                      <a:pt x="39553" y="36661"/>
                    </a:lnTo>
                    <a:lnTo>
                      <a:pt x="134563" y="129289"/>
                    </a:lnTo>
                    <a:close/>
                  </a:path>
                </a:pathLst>
              </a:custGeom>
              <a:grpFill/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dirty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</p:grpSp>
        <p:sp>
          <p:nvSpPr>
            <p:cNvPr id="146" name="星: 12 pt 145">
              <a:extLst>
                <a:ext uri="{FF2B5EF4-FFF2-40B4-BE49-F238E27FC236}">
                  <a16:creationId xmlns:a16="http://schemas.microsoft.com/office/drawing/2014/main" id="{A7543D52-7CFD-4E09-8C64-366B05CF442C}"/>
                </a:ext>
              </a:extLst>
            </p:cNvPr>
            <p:cNvSpPr/>
            <p:nvPr/>
          </p:nvSpPr>
          <p:spPr>
            <a:xfrm>
              <a:off x="5115635" y="3943284"/>
              <a:ext cx="797304" cy="777065"/>
            </a:xfrm>
            <a:prstGeom prst="star12">
              <a:avLst>
                <a:gd name="adj" fmla="val 44079"/>
              </a:avLst>
            </a:prstGeom>
            <a:solidFill>
              <a:srgbClr val="FFC000">
                <a:lumMod val="40000"/>
                <a:lumOff val="60000"/>
              </a:srgbClr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4572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grpSp>
          <p:nvGrpSpPr>
            <p:cNvPr id="147" name="グループ化 146">
              <a:extLst>
                <a:ext uri="{FF2B5EF4-FFF2-40B4-BE49-F238E27FC236}">
                  <a16:creationId xmlns:a16="http://schemas.microsoft.com/office/drawing/2014/main" id="{4647A9E3-94CB-44B2-932E-679E5F8C3FFD}"/>
                </a:ext>
              </a:extLst>
            </p:cNvPr>
            <p:cNvGrpSpPr/>
            <p:nvPr/>
          </p:nvGrpSpPr>
          <p:grpSpPr>
            <a:xfrm>
              <a:off x="5026659" y="3777990"/>
              <a:ext cx="962237" cy="747193"/>
              <a:chOff x="5343283" y="971020"/>
              <a:chExt cx="641424" cy="498076"/>
            </a:xfrm>
          </p:grpSpPr>
          <p:sp>
            <p:nvSpPr>
              <p:cNvPr id="159" name="フリーフォーム: 図形 158">
                <a:extLst>
                  <a:ext uri="{FF2B5EF4-FFF2-40B4-BE49-F238E27FC236}">
                    <a16:creationId xmlns:a16="http://schemas.microsoft.com/office/drawing/2014/main" id="{BF4D8B3E-CD98-4EE3-A08A-724C6D8AF4D8}"/>
                  </a:ext>
                </a:extLst>
              </p:cNvPr>
              <p:cNvSpPr/>
              <p:nvPr/>
            </p:nvSpPr>
            <p:spPr>
              <a:xfrm rot="625307">
                <a:off x="5343283" y="971020"/>
                <a:ext cx="278374" cy="189955"/>
              </a:xfrm>
              <a:custGeom>
                <a:avLst/>
                <a:gdLst>
                  <a:gd name="connsiteX0" fmla="*/ 71597 w 662413"/>
                  <a:gd name="connsiteY0" fmla="*/ 5872 h 452013"/>
                  <a:gd name="connsiteX1" fmla="*/ 117227 w 662413"/>
                  <a:gd name="connsiteY1" fmla="*/ 0 h 452013"/>
                  <a:gd name="connsiteX2" fmla="*/ 225242 w 662413"/>
                  <a:gd name="connsiteY2" fmla="*/ 45634 h 452013"/>
                  <a:gd name="connsiteX3" fmla="*/ 226939 w 662413"/>
                  <a:gd name="connsiteY3" fmla="*/ 50994 h 452013"/>
                  <a:gd name="connsiteX4" fmla="*/ 292718 w 662413"/>
                  <a:gd name="connsiteY4" fmla="*/ 60237 h 452013"/>
                  <a:gd name="connsiteX5" fmla="*/ 662413 w 662413"/>
                  <a:gd name="connsiteY5" fmla="*/ 441303 h 452013"/>
                  <a:gd name="connsiteX6" fmla="*/ 608000 w 662413"/>
                  <a:gd name="connsiteY6" fmla="*/ 452013 h 452013"/>
                  <a:gd name="connsiteX7" fmla="*/ 280370 w 662413"/>
                  <a:gd name="connsiteY7" fmla="*/ 114305 h 452013"/>
                  <a:gd name="connsiteX8" fmla="*/ 222703 w 662413"/>
                  <a:gd name="connsiteY8" fmla="*/ 106201 h 452013"/>
                  <a:gd name="connsiteX9" fmla="*/ 200119 w 662413"/>
                  <a:gd name="connsiteY9" fmla="*/ 127552 h 452013"/>
                  <a:gd name="connsiteX10" fmla="*/ 117227 w 662413"/>
                  <a:gd name="connsiteY10" fmla="*/ 149436 h 452013"/>
                  <a:gd name="connsiteX11" fmla="*/ 0 w 662413"/>
                  <a:gd name="connsiteY11" fmla="*/ 74718 h 452013"/>
                  <a:gd name="connsiteX12" fmla="*/ 71597 w 662413"/>
                  <a:gd name="connsiteY12" fmla="*/ 5872 h 45201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</a:cxnLst>
                <a:rect l="l" t="t" r="r" b="b"/>
                <a:pathLst>
                  <a:path w="662413" h="452013">
                    <a:moveTo>
                      <a:pt x="71597" y="5872"/>
                    </a:moveTo>
                    <a:cubicBezTo>
                      <a:pt x="85622" y="2091"/>
                      <a:pt x="101041" y="0"/>
                      <a:pt x="117227" y="0"/>
                    </a:cubicBezTo>
                    <a:cubicBezTo>
                      <a:pt x="165784" y="0"/>
                      <a:pt x="207446" y="18817"/>
                      <a:pt x="225242" y="45634"/>
                    </a:cubicBezTo>
                    <a:lnTo>
                      <a:pt x="226939" y="50994"/>
                    </a:lnTo>
                    <a:lnTo>
                      <a:pt x="292718" y="60237"/>
                    </a:lnTo>
                    <a:cubicBezTo>
                      <a:pt x="477861" y="102434"/>
                      <a:pt x="624770" y="250055"/>
                      <a:pt x="662413" y="441303"/>
                    </a:cubicBezTo>
                    <a:lnTo>
                      <a:pt x="608000" y="452013"/>
                    </a:lnTo>
                    <a:cubicBezTo>
                      <a:pt x="574641" y="282524"/>
                      <a:pt x="444447" y="151700"/>
                      <a:pt x="280370" y="114305"/>
                    </a:cubicBezTo>
                    <a:lnTo>
                      <a:pt x="222703" y="106201"/>
                    </a:lnTo>
                    <a:lnTo>
                      <a:pt x="200119" y="127552"/>
                    </a:lnTo>
                    <a:cubicBezTo>
                      <a:pt x="178905" y="141073"/>
                      <a:pt x="149599" y="149436"/>
                      <a:pt x="117227" y="149436"/>
                    </a:cubicBezTo>
                    <a:cubicBezTo>
                      <a:pt x="52484" y="149436"/>
                      <a:pt x="0" y="115984"/>
                      <a:pt x="0" y="74718"/>
                    </a:cubicBezTo>
                    <a:cubicBezTo>
                      <a:pt x="0" y="43769"/>
                      <a:pt x="29522" y="17214"/>
                      <a:pt x="71597" y="5872"/>
                    </a:cubicBezTo>
                    <a:close/>
                  </a:path>
                </a:pathLst>
              </a:custGeom>
              <a:solidFill>
                <a:sysClr val="windowText" lastClr="000000">
                  <a:lumMod val="65000"/>
                  <a:lumOff val="35000"/>
                </a:sysClr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160" name="フリーフォーム: 図形 159">
                <a:extLst>
                  <a:ext uri="{FF2B5EF4-FFF2-40B4-BE49-F238E27FC236}">
                    <a16:creationId xmlns:a16="http://schemas.microsoft.com/office/drawing/2014/main" id="{25A2BCBA-756F-4DBD-85A0-A5A39DEFC9E6}"/>
                  </a:ext>
                </a:extLst>
              </p:cNvPr>
              <p:cNvSpPr/>
              <p:nvPr/>
            </p:nvSpPr>
            <p:spPr>
              <a:xfrm rot="20974693" flipH="1">
                <a:off x="5706333" y="971021"/>
                <a:ext cx="278374" cy="189955"/>
              </a:xfrm>
              <a:custGeom>
                <a:avLst/>
                <a:gdLst>
                  <a:gd name="connsiteX0" fmla="*/ 71597 w 662413"/>
                  <a:gd name="connsiteY0" fmla="*/ 5872 h 452013"/>
                  <a:gd name="connsiteX1" fmla="*/ 117227 w 662413"/>
                  <a:gd name="connsiteY1" fmla="*/ 0 h 452013"/>
                  <a:gd name="connsiteX2" fmla="*/ 225242 w 662413"/>
                  <a:gd name="connsiteY2" fmla="*/ 45634 h 452013"/>
                  <a:gd name="connsiteX3" fmla="*/ 226939 w 662413"/>
                  <a:gd name="connsiteY3" fmla="*/ 50994 h 452013"/>
                  <a:gd name="connsiteX4" fmla="*/ 292718 w 662413"/>
                  <a:gd name="connsiteY4" fmla="*/ 60237 h 452013"/>
                  <a:gd name="connsiteX5" fmla="*/ 662413 w 662413"/>
                  <a:gd name="connsiteY5" fmla="*/ 441303 h 452013"/>
                  <a:gd name="connsiteX6" fmla="*/ 608000 w 662413"/>
                  <a:gd name="connsiteY6" fmla="*/ 452013 h 452013"/>
                  <a:gd name="connsiteX7" fmla="*/ 280370 w 662413"/>
                  <a:gd name="connsiteY7" fmla="*/ 114305 h 452013"/>
                  <a:gd name="connsiteX8" fmla="*/ 222703 w 662413"/>
                  <a:gd name="connsiteY8" fmla="*/ 106201 h 452013"/>
                  <a:gd name="connsiteX9" fmla="*/ 200119 w 662413"/>
                  <a:gd name="connsiteY9" fmla="*/ 127552 h 452013"/>
                  <a:gd name="connsiteX10" fmla="*/ 117227 w 662413"/>
                  <a:gd name="connsiteY10" fmla="*/ 149436 h 452013"/>
                  <a:gd name="connsiteX11" fmla="*/ 0 w 662413"/>
                  <a:gd name="connsiteY11" fmla="*/ 74718 h 452013"/>
                  <a:gd name="connsiteX12" fmla="*/ 71597 w 662413"/>
                  <a:gd name="connsiteY12" fmla="*/ 5872 h 45201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</a:cxnLst>
                <a:rect l="l" t="t" r="r" b="b"/>
                <a:pathLst>
                  <a:path w="662413" h="452013">
                    <a:moveTo>
                      <a:pt x="71597" y="5872"/>
                    </a:moveTo>
                    <a:cubicBezTo>
                      <a:pt x="85622" y="2091"/>
                      <a:pt x="101041" y="0"/>
                      <a:pt x="117227" y="0"/>
                    </a:cubicBezTo>
                    <a:cubicBezTo>
                      <a:pt x="165784" y="0"/>
                      <a:pt x="207446" y="18817"/>
                      <a:pt x="225242" y="45634"/>
                    </a:cubicBezTo>
                    <a:lnTo>
                      <a:pt x="226939" y="50994"/>
                    </a:lnTo>
                    <a:lnTo>
                      <a:pt x="292718" y="60237"/>
                    </a:lnTo>
                    <a:cubicBezTo>
                      <a:pt x="477861" y="102434"/>
                      <a:pt x="624770" y="250055"/>
                      <a:pt x="662413" y="441303"/>
                    </a:cubicBezTo>
                    <a:lnTo>
                      <a:pt x="608000" y="452013"/>
                    </a:lnTo>
                    <a:cubicBezTo>
                      <a:pt x="574641" y="282524"/>
                      <a:pt x="444447" y="151700"/>
                      <a:pt x="280370" y="114305"/>
                    </a:cubicBezTo>
                    <a:lnTo>
                      <a:pt x="222703" y="106201"/>
                    </a:lnTo>
                    <a:lnTo>
                      <a:pt x="200119" y="127552"/>
                    </a:lnTo>
                    <a:cubicBezTo>
                      <a:pt x="178905" y="141073"/>
                      <a:pt x="149599" y="149436"/>
                      <a:pt x="117227" y="149436"/>
                    </a:cubicBezTo>
                    <a:cubicBezTo>
                      <a:pt x="52484" y="149436"/>
                      <a:pt x="0" y="115984"/>
                      <a:pt x="0" y="74718"/>
                    </a:cubicBezTo>
                    <a:cubicBezTo>
                      <a:pt x="0" y="43769"/>
                      <a:pt x="29522" y="17214"/>
                      <a:pt x="71597" y="5872"/>
                    </a:cubicBezTo>
                    <a:close/>
                  </a:path>
                </a:pathLst>
              </a:custGeom>
              <a:solidFill>
                <a:sysClr val="windowText" lastClr="000000">
                  <a:lumMod val="65000"/>
                  <a:lumOff val="35000"/>
                </a:sysClr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161" name="楕円 160">
                <a:extLst>
                  <a:ext uri="{FF2B5EF4-FFF2-40B4-BE49-F238E27FC236}">
                    <a16:creationId xmlns:a16="http://schemas.microsoft.com/office/drawing/2014/main" id="{33B1D5E5-F759-459D-9F17-EEFE93972EF7}"/>
                  </a:ext>
                </a:extLst>
              </p:cNvPr>
              <p:cNvSpPr/>
              <p:nvPr/>
            </p:nvSpPr>
            <p:spPr>
              <a:xfrm>
                <a:off x="5459172" y="1059450"/>
                <a:ext cx="409646" cy="409646"/>
              </a:xfrm>
              <a:prstGeom prst="ellipse">
                <a:avLst/>
              </a:prstGeom>
              <a:solidFill>
                <a:srgbClr val="FFC000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</p:grpSp>
        <p:sp>
          <p:nvSpPr>
            <p:cNvPr id="148" name="二等辺三角形 147">
              <a:extLst>
                <a:ext uri="{FF2B5EF4-FFF2-40B4-BE49-F238E27FC236}">
                  <a16:creationId xmlns:a16="http://schemas.microsoft.com/office/drawing/2014/main" id="{D24D50B4-F994-4772-A2CB-B4F4996019F4}"/>
                </a:ext>
              </a:extLst>
            </p:cNvPr>
            <p:cNvSpPr/>
            <p:nvPr/>
          </p:nvSpPr>
          <p:spPr>
            <a:xfrm rot="10800000">
              <a:off x="5419863" y="5270517"/>
              <a:ext cx="165266" cy="280454"/>
            </a:xfrm>
            <a:prstGeom prst="triangle">
              <a:avLst/>
            </a:prstGeom>
            <a:solidFill>
              <a:sysClr val="windowText" lastClr="000000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wrap="square" rtlCol="0" anchor="ctr">
              <a:noAutofit/>
            </a:bodyPr>
            <a:lstStyle/>
            <a:p>
              <a:pPr marL="0" marR="0" lvl="0" indent="0" algn="ctr" defTabSz="4572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sp>
          <p:nvSpPr>
            <p:cNvPr id="149" name="弦 148">
              <a:extLst>
                <a:ext uri="{FF2B5EF4-FFF2-40B4-BE49-F238E27FC236}">
                  <a16:creationId xmlns:a16="http://schemas.microsoft.com/office/drawing/2014/main" id="{3738ED3A-924A-4FF9-AC52-C375A7D44179}"/>
                </a:ext>
              </a:extLst>
            </p:cNvPr>
            <p:cNvSpPr/>
            <p:nvPr/>
          </p:nvSpPr>
          <p:spPr>
            <a:xfrm>
              <a:off x="5249866" y="4080383"/>
              <a:ext cx="192392" cy="192392"/>
            </a:xfrm>
            <a:prstGeom prst="chord">
              <a:avLst>
                <a:gd name="adj1" fmla="val 30609"/>
                <a:gd name="adj2" fmla="val 14487111"/>
              </a:avLst>
            </a:prstGeom>
            <a:solidFill>
              <a:sysClr val="windowText" lastClr="000000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4572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sp>
          <p:nvSpPr>
            <p:cNvPr id="150" name="弦 149">
              <a:extLst>
                <a:ext uri="{FF2B5EF4-FFF2-40B4-BE49-F238E27FC236}">
                  <a16:creationId xmlns:a16="http://schemas.microsoft.com/office/drawing/2014/main" id="{60C56E02-ACAD-456A-B553-324E978EE122}"/>
                </a:ext>
              </a:extLst>
            </p:cNvPr>
            <p:cNvSpPr/>
            <p:nvPr/>
          </p:nvSpPr>
          <p:spPr>
            <a:xfrm flipH="1">
              <a:off x="5577900" y="4080383"/>
              <a:ext cx="192392" cy="192392"/>
            </a:xfrm>
            <a:prstGeom prst="chord">
              <a:avLst>
                <a:gd name="adj1" fmla="val 30609"/>
                <a:gd name="adj2" fmla="val 14487111"/>
              </a:avLst>
            </a:prstGeom>
            <a:solidFill>
              <a:sysClr val="windowText" lastClr="000000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4572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sp>
          <p:nvSpPr>
            <p:cNvPr id="151" name="フリーフォーム: 図形 150">
              <a:extLst>
                <a:ext uri="{FF2B5EF4-FFF2-40B4-BE49-F238E27FC236}">
                  <a16:creationId xmlns:a16="http://schemas.microsoft.com/office/drawing/2014/main" id="{654827F8-98B1-468D-BCC2-C479F764EA53}"/>
                </a:ext>
              </a:extLst>
            </p:cNvPr>
            <p:cNvSpPr/>
            <p:nvPr/>
          </p:nvSpPr>
          <p:spPr>
            <a:xfrm rot="900000">
              <a:off x="4468360" y="3696352"/>
              <a:ext cx="128039" cy="509824"/>
            </a:xfrm>
            <a:custGeom>
              <a:avLst/>
              <a:gdLst>
                <a:gd name="connsiteX0" fmla="*/ 301821 w 301821"/>
                <a:gd name="connsiteY0" fmla="*/ 109972 h 569992"/>
                <a:gd name="connsiteX1" fmla="*/ 164586 w 301821"/>
                <a:gd name="connsiteY1" fmla="*/ 284997 h 569992"/>
                <a:gd name="connsiteX2" fmla="*/ 301821 w 301821"/>
                <a:gd name="connsiteY2" fmla="*/ 460022 h 569992"/>
                <a:gd name="connsiteX3" fmla="*/ 126795 w 301821"/>
                <a:gd name="connsiteY3" fmla="*/ 284997 h 569992"/>
                <a:gd name="connsiteX4" fmla="*/ 301821 w 301821"/>
                <a:gd name="connsiteY4" fmla="*/ 109972 h 569992"/>
                <a:gd name="connsiteX5" fmla="*/ 243837 w 301821"/>
                <a:gd name="connsiteY5" fmla="*/ 0 h 569992"/>
                <a:gd name="connsiteX6" fmla="*/ 52650 w 301821"/>
                <a:gd name="connsiteY6" fmla="*/ 284995 h 569992"/>
                <a:gd name="connsiteX7" fmla="*/ 243838 w 301821"/>
                <a:gd name="connsiteY7" fmla="*/ 569990 h 569992"/>
                <a:gd name="connsiteX8" fmla="*/ 243837 w 301821"/>
                <a:gd name="connsiteY8" fmla="*/ 569992 h 569992"/>
                <a:gd name="connsiteX9" fmla="*/ 0 w 301821"/>
                <a:gd name="connsiteY9" fmla="*/ 284996 h 569992"/>
                <a:gd name="connsiteX10" fmla="*/ 243837 w 301821"/>
                <a:gd name="connsiteY10" fmla="*/ 0 h 56999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</a:cxnLst>
              <a:rect l="l" t="t" r="r" b="b"/>
              <a:pathLst>
                <a:path w="301821" h="569992">
                  <a:moveTo>
                    <a:pt x="301821" y="109972"/>
                  </a:moveTo>
                  <a:cubicBezTo>
                    <a:pt x="221239" y="129767"/>
                    <a:pt x="164586" y="202020"/>
                    <a:pt x="164586" y="284997"/>
                  </a:cubicBezTo>
                  <a:cubicBezTo>
                    <a:pt x="164586" y="367973"/>
                    <a:pt x="221239" y="440227"/>
                    <a:pt x="301821" y="460022"/>
                  </a:cubicBezTo>
                  <a:cubicBezTo>
                    <a:pt x="205157" y="460022"/>
                    <a:pt x="126795" y="381661"/>
                    <a:pt x="126795" y="284997"/>
                  </a:cubicBezTo>
                  <a:cubicBezTo>
                    <a:pt x="126795" y="188333"/>
                    <a:pt x="205157" y="109972"/>
                    <a:pt x="301821" y="109972"/>
                  </a:cubicBezTo>
                  <a:close/>
                  <a:moveTo>
                    <a:pt x="243837" y="0"/>
                  </a:moveTo>
                  <a:cubicBezTo>
                    <a:pt x="131576" y="32232"/>
                    <a:pt x="52649" y="149884"/>
                    <a:pt x="52650" y="284995"/>
                  </a:cubicBezTo>
                  <a:cubicBezTo>
                    <a:pt x="52650" y="420107"/>
                    <a:pt x="131576" y="537758"/>
                    <a:pt x="243838" y="569990"/>
                  </a:cubicBezTo>
                  <a:cubicBezTo>
                    <a:pt x="243838" y="569991"/>
                    <a:pt x="243837" y="569991"/>
                    <a:pt x="243837" y="569992"/>
                  </a:cubicBezTo>
                  <a:cubicBezTo>
                    <a:pt x="109170" y="569992"/>
                    <a:pt x="0" y="442395"/>
                    <a:pt x="0" y="284996"/>
                  </a:cubicBezTo>
                  <a:cubicBezTo>
                    <a:pt x="0" y="127597"/>
                    <a:pt x="109170" y="0"/>
                    <a:pt x="243837" y="0"/>
                  </a:cubicBezTo>
                  <a:close/>
                </a:path>
              </a:pathLst>
            </a:custGeom>
            <a:solidFill>
              <a:sysClr val="windowText" lastClr="000000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wrap="square" rtlCol="0" anchor="ctr">
              <a:noAutofit/>
            </a:bodyPr>
            <a:lstStyle/>
            <a:p>
              <a:pPr marL="0" marR="0" lvl="0" indent="0" algn="ctr" defTabSz="4572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sp>
          <p:nvSpPr>
            <p:cNvPr id="152" name="フリーフォーム: 図形 151">
              <a:extLst>
                <a:ext uri="{FF2B5EF4-FFF2-40B4-BE49-F238E27FC236}">
                  <a16:creationId xmlns:a16="http://schemas.microsoft.com/office/drawing/2014/main" id="{47D598DF-2A32-43A6-B6AE-E5A4F492FF21}"/>
                </a:ext>
              </a:extLst>
            </p:cNvPr>
            <p:cNvSpPr/>
            <p:nvPr/>
          </p:nvSpPr>
          <p:spPr>
            <a:xfrm rot="20700000" flipH="1">
              <a:off x="6415566" y="3696352"/>
              <a:ext cx="128039" cy="509824"/>
            </a:xfrm>
            <a:custGeom>
              <a:avLst/>
              <a:gdLst>
                <a:gd name="connsiteX0" fmla="*/ 301821 w 301821"/>
                <a:gd name="connsiteY0" fmla="*/ 109972 h 569992"/>
                <a:gd name="connsiteX1" fmla="*/ 164586 w 301821"/>
                <a:gd name="connsiteY1" fmla="*/ 284997 h 569992"/>
                <a:gd name="connsiteX2" fmla="*/ 301821 w 301821"/>
                <a:gd name="connsiteY2" fmla="*/ 460022 h 569992"/>
                <a:gd name="connsiteX3" fmla="*/ 126795 w 301821"/>
                <a:gd name="connsiteY3" fmla="*/ 284997 h 569992"/>
                <a:gd name="connsiteX4" fmla="*/ 301821 w 301821"/>
                <a:gd name="connsiteY4" fmla="*/ 109972 h 569992"/>
                <a:gd name="connsiteX5" fmla="*/ 243837 w 301821"/>
                <a:gd name="connsiteY5" fmla="*/ 0 h 569992"/>
                <a:gd name="connsiteX6" fmla="*/ 52650 w 301821"/>
                <a:gd name="connsiteY6" fmla="*/ 284995 h 569992"/>
                <a:gd name="connsiteX7" fmla="*/ 243838 w 301821"/>
                <a:gd name="connsiteY7" fmla="*/ 569990 h 569992"/>
                <a:gd name="connsiteX8" fmla="*/ 243837 w 301821"/>
                <a:gd name="connsiteY8" fmla="*/ 569992 h 569992"/>
                <a:gd name="connsiteX9" fmla="*/ 0 w 301821"/>
                <a:gd name="connsiteY9" fmla="*/ 284996 h 569992"/>
                <a:gd name="connsiteX10" fmla="*/ 243837 w 301821"/>
                <a:gd name="connsiteY10" fmla="*/ 0 h 56999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</a:cxnLst>
              <a:rect l="l" t="t" r="r" b="b"/>
              <a:pathLst>
                <a:path w="301821" h="569992">
                  <a:moveTo>
                    <a:pt x="301821" y="109972"/>
                  </a:moveTo>
                  <a:cubicBezTo>
                    <a:pt x="221239" y="129767"/>
                    <a:pt x="164586" y="202020"/>
                    <a:pt x="164586" y="284997"/>
                  </a:cubicBezTo>
                  <a:cubicBezTo>
                    <a:pt x="164586" y="367973"/>
                    <a:pt x="221239" y="440227"/>
                    <a:pt x="301821" y="460022"/>
                  </a:cubicBezTo>
                  <a:cubicBezTo>
                    <a:pt x="205157" y="460022"/>
                    <a:pt x="126795" y="381661"/>
                    <a:pt x="126795" y="284997"/>
                  </a:cubicBezTo>
                  <a:cubicBezTo>
                    <a:pt x="126795" y="188333"/>
                    <a:pt x="205157" y="109972"/>
                    <a:pt x="301821" y="109972"/>
                  </a:cubicBezTo>
                  <a:close/>
                  <a:moveTo>
                    <a:pt x="243837" y="0"/>
                  </a:moveTo>
                  <a:cubicBezTo>
                    <a:pt x="131576" y="32232"/>
                    <a:pt x="52649" y="149884"/>
                    <a:pt x="52650" y="284995"/>
                  </a:cubicBezTo>
                  <a:cubicBezTo>
                    <a:pt x="52650" y="420107"/>
                    <a:pt x="131576" y="537758"/>
                    <a:pt x="243838" y="569990"/>
                  </a:cubicBezTo>
                  <a:cubicBezTo>
                    <a:pt x="243838" y="569991"/>
                    <a:pt x="243837" y="569991"/>
                    <a:pt x="243837" y="569992"/>
                  </a:cubicBezTo>
                  <a:cubicBezTo>
                    <a:pt x="109170" y="569992"/>
                    <a:pt x="0" y="442395"/>
                    <a:pt x="0" y="284996"/>
                  </a:cubicBezTo>
                  <a:cubicBezTo>
                    <a:pt x="0" y="127597"/>
                    <a:pt x="109170" y="0"/>
                    <a:pt x="243837" y="0"/>
                  </a:cubicBezTo>
                  <a:close/>
                </a:path>
              </a:pathLst>
            </a:custGeom>
            <a:solidFill>
              <a:sysClr val="windowText" lastClr="000000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wrap="square" rtlCol="0" anchor="ctr">
              <a:noAutofit/>
            </a:bodyPr>
            <a:lstStyle/>
            <a:p>
              <a:pPr marL="0" marR="0" lvl="0" indent="0" algn="ctr" defTabSz="4572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grpSp>
          <p:nvGrpSpPr>
            <p:cNvPr id="153" name="グループ化 152">
              <a:extLst>
                <a:ext uri="{FF2B5EF4-FFF2-40B4-BE49-F238E27FC236}">
                  <a16:creationId xmlns:a16="http://schemas.microsoft.com/office/drawing/2014/main" id="{8E89ABC7-B096-4BDB-9958-E5BBFFA07E7F}"/>
                </a:ext>
              </a:extLst>
            </p:cNvPr>
            <p:cNvGrpSpPr/>
            <p:nvPr/>
          </p:nvGrpSpPr>
          <p:grpSpPr>
            <a:xfrm>
              <a:off x="5269030" y="4305938"/>
              <a:ext cx="466929" cy="219247"/>
              <a:chOff x="3456321" y="4086052"/>
              <a:chExt cx="466929" cy="219247"/>
            </a:xfrm>
            <a:solidFill>
              <a:sysClr val="window" lastClr="FFFFFF"/>
            </a:solidFill>
          </p:grpSpPr>
          <p:sp>
            <p:nvSpPr>
              <p:cNvPr id="154" name="フリーフォーム: 図形 153">
                <a:extLst>
                  <a:ext uri="{FF2B5EF4-FFF2-40B4-BE49-F238E27FC236}">
                    <a16:creationId xmlns:a16="http://schemas.microsoft.com/office/drawing/2014/main" id="{DDBD58D9-98ED-4ED9-989F-BE99EB5AC1CD}"/>
                  </a:ext>
                </a:extLst>
              </p:cNvPr>
              <p:cNvSpPr/>
              <p:nvPr/>
            </p:nvSpPr>
            <p:spPr>
              <a:xfrm>
                <a:off x="3734902" y="4090600"/>
                <a:ext cx="75860" cy="210150"/>
              </a:xfrm>
              <a:custGeom>
                <a:avLst/>
                <a:gdLst>
                  <a:gd name="connsiteX0" fmla="*/ 0 w 75860"/>
                  <a:gd name="connsiteY0" fmla="*/ 0 h 210150"/>
                  <a:gd name="connsiteX1" fmla="*/ 16808 w 75860"/>
                  <a:gd name="connsiteY1" fmla="*/ 1694 h 210150"/>
                  <a:gd name="connsiteX2" fmla="*/ 74485 w 75860"/>
                  <a:gd name="connsiteY2" fmla="*/ 19598 h 210150"/>
                  <a:gd name="connsiteX3" fmla="*/ 75860 w 75860"/>
                  <a:gd name="connsiteY3" fmla="*/ 20344 h 210150"/>
                  <a:gd name="connsiteX4" fmla="*/ 75860 w 75860"/>
                  <a:gd name="connsiteY4" fmla="*/ 189806 h 210150"/>
                  <a:gd name="connsiteX5" fmla="*/ 74485 w 75860"/>
                  <a:gd name="connsiteY5" fmla="*/ 190552 h 210150"/>
                  <a:gd name="connsiteX6" fmla="*/ 16808 w 75860"/>
                  <a:gd name="connsiteY6" fmla="*/ 208455 h 210150"/>
                  <a:gd name="connsiteX7" fmla="*/ 0 w 75860"/>
                  <a:gd name="connsiteY7" fmla="*/ 210150 h 210150"/>
                  <a:gd name="connsiteX8" fmla="*/ 0 w 75860"/>
                  <a:gd name="connsiteY8" fmla="*/ 0 h 21015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75860" h="210150">
                    <a:moveTo>
                      <a:pt x="0" y="0"/>
                    </a:moveTo>
                    <a:lnTo>
                      <a:pt x="16808" y="1694"/>
                    </a:lnTo>
                    <a:cubicBezTo>
                      <a:pt x="36811" y="5787"/>
                      <a:pt x="56105" y="11823"/>
                      <a:pt x="74485" y="19598"/>
                    </a:cubicBezTo>
                    <a:lnTo>
                      <a:pt x="75860" y="20344"/>
                    </a:lnTo>
                    <a:lnTo>
                      <a:pt x="75860" y="189806"/>
                    </a:lnTo>
                    <a:lnTo>
                      <a:pt x="74485" y="190552"/>
                    </a:lnTo>
                    <a:cubicBezTo>
                      <a:pt x="56105" y="198326"/>
                      <a:pt x="36811" y="204363"/>
                      <a:pt x="16808" y="208455"/>
                    </a:cubicBezTo>
                    <a:lnTo>
                      <a:pt x="0" y="210150"/>
                    </a:lnTo>
                    <a:lnTo>
                      <a:pt x="0" y="0"/>
                    </a:lnTo>
                    <a:close/>
                  </a:path>
                </a:pathLst>
              </a:custGeom>
              <a:grpFill/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155" name="フリーフォーム: 図形 154">
                <a:extLst>
                  <a:ext uri="{FF2B5EF4-FFF2-40B4-BE49-F238E27FC236}">
                    <a16:creationId xmlns:a16="http://schemas.microsoft.com/office/drawing/2014/main" id="{0EA43F22-9220-4629-8D6F-F4E32CC6D259}"/>
                  </a:ext>
                </a:extLst>
              </p:cNvPr>
              <p:cNvSpPr/>
              <p:nvPr/>
            </p:nvSpPr>
            <p:spPr>
              <a:xfrm>
                <a:off x="3568215" y="4090660"/>
                <a:ext cx="75860" cy="210031"/>
              </a:xfrm>
              <a:custGeom>
                <a:avLst/>
                <a:gdLst>
                  <a:gd name="connsiteX0" fmla="*/ 75860 w 75860"/>
                  <a:gd name="connsiteY0" fmla="*/ 0 h 210031"/>
                  <a:gd name="connsiteX1" fmla="*/ 75860 w 75860"/>
                  <a:gd name="connsiteY1" fmla="*/ 210031 h 210031"/>
                  <a:gd name="connsiteX2" fmla="*/ 59645 w 75860"/>
                  <a:gd name="connsiteY2" fmla="*/ 208396 h 210031"/>
                  <a:gd name="connsiteX3" fmla="*/ 1968 w 75860"/>
                  <a:gd name="connsiteY3" fmla="*/ 190493 h 210031"/>
                  <a:gd name="connsiteX4" fmla="*/ 0 w 75860"/>
                  <a:gd name="connsiteY4" fmla="*/ 189425 h 210031"/>
                  <a:gd name="connsiteX5" fmla="*/ 0 w 75860"/>
                  <a:gd name="connsiteY5" fmla="*/ 20607 h 210031"/>
                  <a:gd name="connsiteX6" fmla="*/ 1968 w 75860"/>
                  <a:gd name="connsiteY6" fmla="*/ 19539 h 210031"/>
                  <a:gd name="connsiteX7" fmla="*/ 59645 w 75860"/>
                  <a:gd name="connsiteY7" fmla="*/ 1635 h 210031"/>
                  <a:gd name="connsiteX8" fmla="*/ 75860 w 75860"/>
                  <a:gd name="connsiteY8" fmla="*/ 0 h 210031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75860" h="210031">
                    <a:moveTo>
                      <a:pt x="75860" y="0"/>
                    </a:moveTo>
                    <a:lnTo>
                      <a:pt x="75860" y="210031"/>
                    </a:lnTo>
                    <a:lnTo>
                      <a:pt x="59645" y="208396"/>
                    </a:lnTo>
                    <a:cubicBezTo>
                      <a:pt x="39643" y="204304"/>
                      <a:pt x="20348" y="198267"/>
                      <a:pt x="1968" y="190493"/>
                    </a:cubicBezTo>
                    <a:lnTo>
                      <a:pt x="0" y="189425"/>
                    </a:lnTo>
                    <a:lnTo>
                      <a:pt x="0" y="20607"/>
                    </a:lnTo>
                    <a:lnTo>
                      <a:pt x="1968" y="19539"/>
                    </a:lnTo>
                    <a:cubicBezTo>
                      <a:pt x="20348" y="11764"/>
                      <a:pt x="39643" y="5728"/>
                      <a:pt x="59645" y="1635"/>
                    </a:cubicBezTo>
                    <a:lnTo>
                      <a:pt x="75860" y="0"/>
                    </a:lnTo>
                    <a:close/>
                  </a:path>
                </a:pathLst>
              </a:custGeom>
              <a:grpFill/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156" name="フリーフォーム: 図形 155">
                <a:extLst>
                  <a:ext uri="{FF2B5EF4-FFF2-40B4-BE49-F238E27FC236}">
                    <a16:creationId xmlns:a16="http://schemas.microsoft.com/office/drawing/2014/main" id="{618BCCAE-F57F-4E5C-B0E8-7EC3C6EF88A8}"/>
                  </a:ext>
                </a:extLst>
              </p:cNvPr>
              <p:cNvSpPr/>
              <p:nvPr/>
            </p:nvSpPr>
            <p:spPr>
              <a:xfrm>
                <a:off x="3644075" y="4086052"/>
                <a:ext cx="90827" cy="219247"/>
              </a:xfrm>
              <a:custGeom>
                <a:avLst/>
                <a:gdLst>
                  <a:gd name="connsiteX0" fmla="*/ 45710 w 90827"/>
                  <a:gd name="connsiteY0" fmla="*/ 0 h 219247"/>
                  <a:gd name="connsiteX1" fmla="*/ 90827 w 90827"/>
                  <a:gd name="connsiteY1" fmla="*/ 4549 h 219247"/>
                  <a:gd name="connsiteX2" fmla="*/ 90827 w 90827"/>
                  <a:gd name="connsiteY2" fmla="*/ 214699 h 219247"/>
                  <a:gd name="connsiteX3" fmla="*/ 45710 w 90827"/>
                  <a:gd name="connsiteY3" fmla="*/ 219247 h 219247"/>
                  <a:gd name="connsiteX4" fmla="*/ 0 w 90827"/>
                  <a:gd name="connsiteY4" fmla="*/ 214639 h 219247"/>
                  <a:gd name="connsiteX5" fmla="*/ 0 w 90827"/>
                  <a:gd name="connsiteY5" fmla="*/ 4608 h 219247"/>
                  <a:gd name="connsiteX6" fmla="*/ 45710 w 90827"/>
                  <a:gd name="connsiteY6" fmla="*/ 0 h 21924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90827" h="219247">
                    <a:moveTo>
                      <a:pt x="45710" y="0"/>
                    </a:moveTo>
                    <a:lnTo>
                      <a:pt x="90827" y="4549"/>
                    </a:lnTo>
                    <a:lnTo>
                      <a:pt x="90827" y="214699"/>
                    </a:lnTo>
                    <a:lnTo>
                      <a:pt x="45710" y="219247"/>
                    </a:lnTo>
                    <a:lnTo>
                      <a:pt x="0" y="214639"/>
                    </a:lnTo>
                    <a:lnTo>
                      <a:pt x="0" y="4608"/>
                    </a:lnTo>
                    <a:lnTo>
                      <a:pt x="45710" y="0"/>
                    </a:lnTo>
                    <a:close/>
                  </a:path>
                </a:pathLst>
              </a:custGeom>
              <a:grpFill/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157" name="フリーフォーム: 図形 156">
                <a:extLst>
                  <a:ext uri="{FF2B5EF4-FFF2-40B4-BE49-F238E27FC236}">
                    <a16:creationId xmlns:a16="http://schemas.microsoft.com/office/drawing/2014/main" id="{85E7DCD1-229B-4265-B850-C9CF7DF60B2E}"/>
                  </a:ext>
                </a:extLst>
              </p:cNvPr>
              <p:cNvSpPr/>
              <p:nvPr/>
            </p:nvSpPr>
            <p:spPr>
              <a:xfrm>
                <a:off x="3810762" y="4110944"/>
                <a:ext cx="112488" cy="169462"/>
              </a:xfrm>
              <a:custGeom>
                <a:avLst/>
                <a:gdLst>
                  <a:gd name="connsiteX0" fmla="*/ 0 w 112488"/>
                  <a:gd name="connsiteY0" fmla="*/ 0 h 169462"/>
                  <a:gd name="connsiteX1" fmla="*/ 50819 w 112488"/>
                  <a:gd name="connsiteY1" fmla="*/ 27584 h 169462"/>
                  <a:gd name="connsiteX2" fmla="*/ 96294 w 112488"/>
                  <a:gd name="connsiteY2" fmla="*/ 65104 h 169462"/>
                  <a:gd name="connsiteX3" fmla="*/ 112488 w 112488"/>
                  <a:gd name="connsiteY3" fmla="*/ 84731 h 169462"/>
                  <a:gd name="connsiteX4" fmla="*/ 96294 w 112488"/>
                  <a:gd name="connsiteY4" fmla="*/ 104358 h 169462"/>
                  <a:gd name="connsiteX5" fmla="*/ 50819 w 112488"/>
                  <a:gd name="connsiteY5" fmla="*/ 141878 h 169462"/>
                  <a:gd name="connsiteX6" fmla="*/ 0 w 112488"/>
                  <a:gd name="connsiteY6" fmla="*/ 169462 h 169462"/>
                  <a:gd name="connsiteX7" fmla="*/ 0 w 112488"/>
                  <a:gd name="connsiteY7" fmla="*/ 0 h 1694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</a:cxnLst>
                <a:rect l="l" t="t" r="r" b="b"/>
                <a:pathLst>
                  <a:path w="112488" h="169462">
                    <a:moveTo>
                      <a:pt x="0" y="0"/>
                    </a:moveTo>
                    <a:lnTo>
                      <a:pt x="50819" y="27584"/>
                    </a:lnTo>
                    <a:cubicBezTo>
                      <a:pt x="67166" y="38627"/>
                      <a:pt x="82393" y="51203"/>
                      <a:pt x="96294" y="65104"/>
                    </a:cubicBezTo>
                    <a:lnTo>
                      <a:pt x="112488" y="84731"/>
                    </a:lnTo>
                    <a:lnTo>
                      <a:pt x="96294" y="104358"/>
                    </a:lnTo>
                    <a:cubicBezTo>
                      <a:pt x="82393" y="118259"/>
                      <a:pt x="67166" y="130834"/>
                      <a:pt x="50819" y="141878"/>
                    </a:cubicBezTo>
                    <a:lnTo>
                      <a:pt x="0" y="169462"/>
                    </a:lnTo>
                    <a:lnTo>
                      <a:pt x="0" y="0"/>
                    </a:lnTo>
                    <a:close/>
                  </a:path>
                </a:pathLst>
              </a:custGeom>
              <a:grpFill/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158" name="フリーフォーム: 図形 157">
                <a:extLst>
                  <a:ext uri="{FF2B5EF4-FFF2-40B4-BE49-F238E27FC236}">
                    <a16:creationId xmlns:a16="http://schemas.microsoft.com/office/drawing/2014/main" id="{A0CAE996-5AB5-48FD-B256-9A07996DAA85}"/>
                  </a:ext>
                </a:extLst>
              </p:cNvPr>
              <p:cNvSpPr/>
              <p:nvPr/>
            </p:nvSpPr>
            <p:spPr>
              <a:xfrm>
                <a:off x="3456321" y="4111266"/>
                <a:ext cx="111894" cy="168818"/>
              </a:xfrm>
              <a:custGeom>
                <a:avLst/>
                <a:gdLst>
                  <a:gd name="connsiteX0" fmla="*/ 111894 w 111894"/>
                  <a:gd name="connsiteY0" fmla="*/ 0 h 168818"/>
                  <a:gd name="connsiteX1" fmla="*/ 111894 w 111894"/>
                  <a:gd name="connsiteY1" fmla="*/ 168818 h 168818"/>
                  <a:gd name="connsiteX2" fmla="*/ 61668 w 111894"/>
                  <a:gd name="connsiteY2" fmla="*/ 141556 h 168818"/>
                  <a:gd name="connsiteX3" fmla="*/ 16194 w 111894"/>
                  <a:gd name="connsiteY3" fmla="*/ 104036 h 168818"/>
                  <a:gd name="connsiteX4" fmla="*/ 0 w 111894"/>
                  <a:gd name="connsiteY4" fmla="*/ 84409 h 168818"/>
                  <a:gd name="connsiteX5" fmla="*/ 16194 w 111894"/>
                  <a:gd name="connsiteY5" fmla="*/ 64782 h 168818"/>
                  <a:gd name="connsiteX6" fmla="*/ 61668 w 111894"/>
                  <a:gd name="connsiteY6" fmla="*/ 27262 h 168818"/>
                  <a:gd name="connsiteX7" fmla="*/ 111894 w 111894"/>
                  <a:gd name="connsiteY7" fmla="*/ 0 h 16881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</a:cxnLst>
                <a:rect l="l" t="t" r="r" b="b"/>
                <a:pathLst>
                  <a:path w="111894" h="168818">
                    <a:moveTo>
                      <a:pt x="111894" y="0"/>
                    </a:moveTo>
                    <a:lnTo>
                      <a:pt x="111894" y="168818"/>
                    </a:lnTo>
                    <a:lnTo>
                      <a:pt x="61668" y="141556"/>
                    </a:lnTo>
                    <a:cubicBezTo>
                      <a:pt x="45322" y="130512"/>
                      <a:pt x="30095" y="117937"/>
                      <a:pt x="16194" y="104036"/>
                    </a:cubicBezTo>
                    <a:lnTo>
                      <a:pt x="0" y="84409"/>
                    </a:lnTo>
                    <a:lnTo>
                      <a:pt x="16194" y="64782"/>
                    </a:lnTo>
                    <a:cubicBezTo>
                      <a:pt x="30095" y="50881"/>
                      <a:pt x="45322" y="38305"/>
                      <a:pt x="61668" y="27262"/>
                    </a:cubicBezTo>
                    <a:lnTo>
                      <a:pt x="111894" y="0"/>
                    </a:lnTo>
                    <a:close/>
                  </a:path>
                </a:pathLst>
              </a:custGeom>
              <a:grpFill/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</p:grpSp>
      </p:grpSp>
    </p:spTree>
    <p:extLst>
      <p:ext uri="{BB962C8B-B14F-4D97-AF65-F5344CB8AC3E}">
        <p14:creationId xmlns:p14="http://schemas.microsoft.com/office/powerpoint/2010/main" val="2187286725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1" name="角丸四角形 3">
            <a:extLst>
              <a:ext uri="{FF2B5EF4-FFF2-40B4-BE49-F238E27FC236}">
                <a16:creationId xmlns:a16="http://schemas.microsoft.com/office/drawing/2014/main" id="{4EA2DCE3-8E2C-44F6-BE05-12D28563F070}"/>
              </a:ext>
            </a:extLst>
          </p:cNvPr>
          <p:cNvSpPr/>
          <p:nvPr/>
        </p:nvSpPr>
        <p:spPr>
          <a:xfrm>
            <a:off x="295275" y="323849"/>
            <a:ext cx="6284075" cy="9264665"/>
          </a:xfrm>
          <a:prstGeom prst="roundRect">
            <a:avLst>
              <a:gd name="adj" fmla="val 3725"/>
            </a:avLst>
          </a:prstGeom>
          <a:noFill/>
          <a:ln w="254000" cmpd="thickThin">
            <a:solidFill>
              <a:srgbClr val="FFC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2" name="テキスト ボックス 1">
            <a:extLst>
              <a:ext uri="{FF2B5EF4-FFF2-40B4-BE49-F238E27FC236}">
                <a16:creationId xmlns:a16="http://schemas.microsoft.com/office/drawing/2014/main" id="{26AB640D-F4BD-4EDD-A2E2-76D899AFAFA9}"/>
              </a:ext>
            </a:extLst>
          </p:cNvPr>
          <p:cNvSpPr txBox="1"/>
          <p:nvPr/>
        </p:nvSpPr>
        <p:spPr>
          <a:xfrm>
            <a:off x="845842" y="767535"/>
            <a:ext cx="5250158" cy="3989774"/>
          </a:xfrm>
          <a:prstGeom prst="rect">
            <a:avLst/>
          </a:prstGeom>
          <a:noFill/>
        </p:spPr>
        <p:txBody>
          <a:bodyPr wrap="none" rtlCol="0" anchor="b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defRPr sz="17000" b="1" spc="50">
                <a:ln w="38100">
                  <a:solidFill>
                    <a:schemeClr val="tx1"/>
                  </a:solidFill>
                </a:ln>
                <a:solidFill>
                  <a:srgbClr val="FF0000"/>
                </a:solidFill>
                <a:effectLst>
                  <a:outerShdw blurRad="12700" dist="50800" dir="2700000" algn="tl" rotWithShape="0">
                    <a:prstClr val="black"/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r>
              <a:rPr lang="ja-JP" altLang="en-US" sz="13000" dirty="0">
                <a:ln w="38100">
                  <a:noFill/>
                </a:ln>
                <a:effectLst/>
              </a:rPr>
              <a:t>ハチに</a:t>
            </a:r>
            <a:endParaRPr lang="en-US" altLang="ja-JP" sz="13000" dirty="0">
              <a:ln w="38100">
                <a:noFill/>
              </a:ln>
              <a:effectLst/>
            </a:endParaRPr>
          </a:p>
          <a:p>
            <a:r>
              <a:rPr lang="ja-JP" altLang="en-US" sz="13000" dirty="0">
                <a:ln w="38100">
                  <a:noFill/>
                </a:ln>
                <a:effectLst/>
              </a:rPr>
              <a:t>ご注意</a:t>
            </a:r>
          </a:p>
        </p:txBody>
      </p:sp>
      <p:sp>
        <p:nvSpPr>
          <p:cNvPr id="3" name="テキスト ボックス 2">
            <a:extLst>
              <a:ext uri="{FF2B5EF4-FFF2-40B4-BE49-F238E27FC236}">
                <a16:creationId xmlns:a16="http://schemas.microsoft.com/office/drawing/2014/main" id="{E4789AB8-7AD9-4339-B56A-83EDEEA6379B}"/>
              </a:ext>
            </a:extLst>
          </p:cNvPr>
          <p:cNvSpPr txBox="1"/>
          <p:nvPr/>
        </p:nvSpPr>
        <p:spPr>
          <a:xfrm>
            <a:off x="727308" y="7653300"/>
            <a:ext cx="5487226" cy="1620180"/>
          </a:xfrm>
          <a:prstGeom prst="rect">
            <a:avLst/>
          </a:prstGeom>
          <a:noFill/>
        </p:spPr>
        <p:txBody>
          <a:bodyPr wrap="none" rtlCol="0" anchor="b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defRPr sz="17000" b="1" spc="50">
                <a:ln w="38100">
                  <a:solidFill>
                    <a:schemeClr val="tx1"/>
                  </a:solidFill>
                </a:ln>
                <a:solidFill>
                  <a:srgbClr val="FF0000"/>
                </a:solidFill>
                <a:effectLst>
                  <a:outerShdw blurRad="12700" dist="50800" dir="2700000" algn="tl" rotWithShape="0">
                    <a:prstClr val="black"/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r>
              <a:rPr lang="ja-JP" altLang="en-US" sz="13000" dirty="0">
                <a:ln w="38100">
                  <a:noFill/>
                </a:ln>
                <a:solidFill>
                  <a:schemeClr val="tx1"/>
                </a:solidFill>
                <a:effectLst/>
              </a:rPr>
              <a:t>ハチを刺激</a:t>
            </a:r>
            <a:endParaRPr lang="en-US" altLang="ja-JP" sz="13000" dirty="0">
              <a:ln w="38100">
                <a:noFill/>
              </a:ln>
              <a:solidFill>
                <a:schemeClr val="tx1"/>
              </a:solidFill>
              <a:effectLst/>
            </a:endParaRPr>
          </a:p>
          <a:p>
            <a:r>
              <a:rPr lang="ja-JP" altLang="en-US" sz="13000" dirty="0">
                <a:ln w="38100">
                  <a:noFill/>
                </a:ln>
                <a:solidFill>
                  <a:schemeClr val="tx1"/>
                </a:solidFill>
                <a:effectLst/>
              </a:rPr>
              <a:t>しないで下さい</a:t>
            </a:r>
          </a:p>
        </p:txBody>
      </p:sp>
      <p:grpSp>
        <p:nvGrpSpPr>
          <p:cNvPr id="93" name="グループ化 92">
            <a:extLst>
              <a:ext uri="{FF2B5EF4-FFF2-40B4-BE49-F238E27FC236}">
                <a16:creationId xmlns:a16="http://schemas.microsoft.com/office/drawing/2014/main" id="{FA716095-FE94-445A-AA18-7B85E187DAB7}"/>
              </a:ext>
            </a:extLst>
          </p:cNvPr>
          <p:cNvGrpSpPr/>
          <p:nvPr/>
        </p:nvGrpSpPr>
        <p:grpSpPr>
          <a:xfrm>
            <a:off x="986882" y="5103956"/>
            <a:ext cx="2340798" cy="1413066"/>
            <a:chOff x="5442688" y="4411827"/>
            <a:chExt cx="1788575" cy="1079707"/>
          </a:xfrm>
        </p:grpSpPr>
        <p:grpSp>
          <p:nvGrpSpPr>
            <p:cNvPr id="94" name="グループ化 93">
              <a:extLst>
                <a:ext uri="{FF2B5EF4-FFF2-40B4-BE49-F238E27FC236}">
                  <a16:creationId xmlns:a16="http://schemas.microsoft.com/office/drawing/2014/main" id="{AF2F3D51-78A6-4B87-8BE5-0A96A338739F}"/>
                </a:ext>
              </a:extLst>
            </p:cNvPr>
            <p:cNvGrpSpPr/>
            <p:nvPr/>
          </p:nvGrpSpPr>
          <p:grpSpPr>
            <a:xfrm>
              <a:off x="5442688" y="4411827"/>
              <a:ext cx="1788575" cy="1079707"/>
              <a:chOff x="212684" y="3109379"/>
              <a:chExt cx="1788575" cy="1079707"/>
            </a:xfrm>
          </p:grpSpPr>
          <p:grpSp>
            <p:nvGrpSpPr>
              <p:cNvPr id="98" name="グループ化 97">
                <a:extLst>
                  <a:ext uri="{FF2B5EF4-FFF2-40B4-BE49-F238E27FC236}">
                    <a16:creationId xmlns:a16="http://schemas.microsoft.com/office/drawing/2014/main" id="{9D05E4E5-C819-4288-B3F3-95637C9B5606}"/>
                  </a:ext>
                </a:extLst>
              </p:cNvPr>
              <p:cNvGrpSpPr/>
              <p:nvPr/>
            </p:nvGrpSpPr>
            <p:grpSpPr>
              <a:xfrm rot="16200000">
                <a:off x="786007" y="3527537"/>
                <a:ext cx="88226" cy="1234872"/>
                <a:chOff x="2516055" y="3019605"/>
                <a:chExt cx="173446" cy="2427683"/>
              </a:xfrm>
            </p:grpSpPr>
            <p:sp>
              <p:nvSpPr>
                <p:cNvPr id="150" name="ひし形 149">
                  <a:extLst>
                    <a:ext uri="{FF2B5EF4-FFF2-40B4-BE49-F238E27FC236}">
                      <a16:creationId xmlns:a16="http://schemas.microsoft.com/office/drawing/2014/main" id="{CD3FA049-6B6B-4050-BDE6-8F2221777633}"/>
                    </a:ext>
                  </a:extLst>
                </p:cNvPr>
                <p:cNvSpPr/>
                <p:nvPr/>
              </p:nvSpPr>
              <p:spPr>
                <a:xfrm>
                  <a:off x="2516055" y="3019605"/>
                  <a:ext cx="173446" cy="417146"/>
                </a:xfrm>
                <a:prstGeom prst="diamond">
                  <a:avLst/>
                </a:prstGeom>
                <a:solidFill>
                  <a:sysClr val="window" lastClr="FFFFFF">
                    <a:lumMod val="75000"/>
                  </a:sysClr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  <p:sp>
              <p:nvSpPr>
                <p:cNvPr id="151" name="四角形: 角を丸くする 150">
                  <a:extLst>
                    <a:ext uri="{FF2B5EF4-FFF2-40B4-BE49-F238E27FC236}">
                      <a16:creationId xmlns:a16="http://schemas.microsoft.com/office/drawing/2014/main" id="{D8247C1C-56E6-404D-B233-438B63BB086F}"/>
                    </a:ext>
                  </a:extLst>
                </p:cNvPr>
                <p:cNvSpPr/>
                <p:nvPr/>
              </p:nvSpPr>
              <p:spPr>
                <a:xfrm>
                  <a:off x="2574300" y="3366526"/>
                  <a:ext cx="49295" cy="2080762"/>
                </a:xfrm>
                <a:prstGeom prst="roundRect">
                  <a:avLst/>
                </a:prstGeom>
                <a:solidFill>
                  <a:srgbClr val="ED7D31">
                    <a:lumMod val="75000"/>
                  </a:srgbClr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</p:grpSp>
          <p:grpSp>
            <p:nvGrpSpPr>
              <p:cNvPr id="99" name="グループ化 98">
                <a:extLst>
                  <a:ext uri="{FF2B5EF4-FFF2-40B4-BE49-F238E27FC236}">
                    <a16:creationId xmlns:a16="http://schemas.microsoft.com/office/drawing/2014/main" id="{787E0944-2379-4E69-84CD-566BF5773BE6}"/>
                  </a:ext>
                </a:extLst>
              </p:cNvPr>
              <p:cNvGrpSpPr/>
              <p:nvPr/>
            </p:nvGrpSpPr>
            <p:grpSpPr>
              <a:xfrm rot="16200000">
                <a:off x="425807" y="2974810"/>
                <a:ext cx="1008009" cy="1277148"/>
                <a:chOff x="2872498" y="965600"/>
                <a:chExt cx="2398635" cy="3039073"/>
              </a:xfrm>
              <a:solidFill>
                <a:sysClr val="windowText" lastClr="000000">
                  <a:lumMod val="65000"/>
                  <a:lumOff val="35000"/>
                </a:sysClr>
              </a:solidFill>
            </p:grpSpPr>
            <p:sp>
              <p:nvSpPr>
                <p:cNvPr id="136" name="フリーフォーム: 図形 135">
                  <a:extLst>
                    <a:ext uri="{FF2B5EF4-FFF2-40B4-BE49-F238E27FC236}">
                      <a16:creationId xmlns:a16="http://schemas.microsoft.com/office/drawing/2014/main" id="{49E2DFF8-B904-4AE6-AE0D-5B3424A77300}"/>
                    </a:ext>
                  </a:extLst>
                </p:cNvPr>
                <p:cNvSpPr/>
                <p:nvPr/>
              </p:nvSpPr>
              <p:spPr>
                <a:xfrm rot="14545372" flipH="1">
                  <a:off x="2843389" y="1670531"/>
                  <a:ext cx="787823" cy="627732"/>
                </a:xfrm>
                <a:custGeom>
                  <a:avLst/>
                  <a:gdLst>
                    <a:gd name="connsiteX0" fmla="*/ 167999 w 1174023"/>
                    <a:gd name="connsiteY0" fmla="*/ 0 h 935456"/>
                    <a:gd name="connsiteX1" fmla="*/ 221044 w 1174023"/>
                    <a:gd name="connsiteY1" fmla="*/ 11202 h 935456"/>
                    <a:gd name="connsiteX2" fmla="*/ 177308 w 1174023"/>
                    <a:gd name="connsiteY2" fmla="*/ 180322 h 935456"/>
                    <a:gd name="connsiteX3" fmla="*/ 346676 w 1174023"/>
                    <a:gd name="connsiteY3" fmla="*/ 812413 h 935456"/>
                    <a:gd name="connsiteX4" fmla="*/ 415103 w 1174023"/>
                    <a:gd name="connsiteY4" fmla="*/ 872870 h 935456"/>
                    <a:gd name="connsiteX5" fmla="*/ 416037 w 1174023"/>
                    <a:gd name="connsiteY5" fmla="*/ 872811 h 935456"/>
                    <a:gd name="connsiteX6" fmla="*/ 1174023 w 1174023"/>
                    <a:gd name="connsiteY6" fmla="*/ 872389 h 935456"/>
                    <a:gd name="connsiteX7" fmla="*/ 1174023 w 1174023"/>
                    <a:gd name="connsiteY7" fmla="*/ 935223 h 935456"/>
                    <a:gd name="connsiteX8" fmla="*/ 406417 w 1174023"/>
                    <a:gd name="connsiteY8" fmla="*/ 935456 h 935456"/>
                    <a:gd name="connsiteX9" fmla="*/ 285658 w 1174023"/>
                    <a:gd name="connsiteY9" fmla="*/ 828762 h 935456"/>
                    <a:gd name="connsiteX10" fmla="*/ 112824 w 1174023"/>
                    <a:gd name="connsiteY10" fmla="*/ 183735 h 935456"/>
                    <a:gd name="connsiteX11" fmla="*/ 0 w 1174023"/>
                    <a:gd name="connsiteY11" fmla="*/ 73741 h 935456"/>
                    <a:gd name="connsiteX12" fmla="*/ 39553 w 1174023"/>
                    <a:gd name="connsiteY12" fmla="*/ 36661 h 935456"/>
                    <a:gd name="connsiteX13" fmla="*/ 134563 w 1174023"/>
                    <a:gd name="connsiteY13" fmla="*/ 129289 h 935456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</a:cxnLst>
                  <a:rect l="l" t="t" r="r" b="b"/>
                  <a:pathLst>
                    <a:path w="1174023" h="935456">
                      <a:moveTo>
                        <a:pt x="167999" y="0"/>
                      </a:moveTo>
                      <a:lnTo>
                        <a:pt x="221044" y="11202"/>
                      </a:lnTo>
                      <a:lnTo>
                        <a:pt x="177308" y="180322"/>
                      </a:lnTo>
                      <a:lnTo>
                        <a:pt x="346676" y="812413"/>
                      </a:lnTo>
                      <a:cubicBezTo>
                        <a:pt x="355531" y="845460"/>
                        <a:pt x="383221" y="868431"/>
                        <a:pt x="415103" y="872870"/>
                      </a:cubicBezTo>
                      <a:lnTo>
                        <a:pt x="416037" y="872811"/>
                      </a:lnTo>
                      <a:lnTo>
                        <a:pt x="1174023" y="872389"/>
                      </a:lnTo>
                      <a:lnTo>
                        <a:pt x="1174023" y="935223"/>
                      </a:lnTo>
                      <a:lnTo>
                        <a:pt x="406417" y="935456"/>
                      </a:lnTo>
                      <a:cubicBezTo>
                        <a:pt x="350153" y="927623"/>
                        <a:pt x="301286" y="887084"/>
                        <a:pt x="285658" y="828762"/>
                      </a:cubicBezTo>
                      <a:lnTo>
                        <a:pt x="112824" y="183735"/>
                      </a:lnTo>
                      <a:lnTo>
                        <a:pt x="0" y="73741"/>
                      </a:lnTo>
                      <a:lnTo>
                        <a:pt x="39553" y="36661"/>
                      </a:lnTo>
                      <a:lnTo>
                        <a:pt x="134563" y="129289"/>
                      </a:lnTo>
                      <a:close/>
                    </a:path>
                  </a:pathLst>
                </a:custGeom>
                <a:solidFill>
                  <a:sysClr val="windowText" lastClr="000000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dirty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  <p:sp>
              <p:nvSpPr>
                <p:cNvPr id="137" name="フリーフォーム: 図形 136">
                  <a:extLst>
                    <a:ext uri="{FF2B5EF4-FFF2-40B4-BE49-F238E27FC236}">
                      <a16:creationId xmlns:a16="http://schemas.microsoft.com/office/drawing/2014/main" id="{7F4F8F00-B9D9-4675-9B60-AB4BA933AA47}"/>
                    </a:ext>
                  </a:extLst>
                </p:cNvPr>
                <p:cNvSpPr/>
                <p:nvPr/>
              </p:nvSpPr>
              <p:spPr>
                <a:xfrm rot="7502994" flipH="1" flipV="1">
                  <a:off x="2888165" y="1840971"/>
                  <a:ext cx="787823" cy="627732"/>
                </a:xfrm>
                <a:custGeom>
                  <a:avLst/>
                  <a:gdLst>
                    <a:gd name="connsiteX0" fmla="*/ 167999 w 1174023"/>
                    <a:gd name="connsiteY0" fmla="*/ 0 h 935456"/>
                    <a:gd name="connsiteX1" fmla="*/ 221044 w 1174023"/>
                    <a:gd name="connsiteY1" fmla="*/ 11202 h 935456"/>
                    <a:gd name="connsiteX2" fmla="*/ 177308 w 1174023"/>
                    <a:gd name="connsiteY2" fmla="*/ 180322 h 935456"/>
                    <a:gd name="connsiteX3" fmla="*/ 346676 w 1174023"/>
                    <a:gd name="connsiteY3" fmla="*/ 812413 h 935456"/>
                    <a:gd name="connsiteX4" fmla="*/ 415103 w 1174023"/>
                    <a:gd name="connsiteY4" fmla="*/ 872870 h 935456"/>
                    <a:gd name="connsiteX5" fmla="*/ 416037 w 1174023"/>
                    <a:gd name="connsiteY5" fmla="*/ 872811 h 935456"/>
                    <a:gd name="connsiteX6" fmla="*/ 1174023 w 1174023"/>
                    <a:gd name="connsiteY6" fmla="*/ 872389 h 935456"/>
                    <a:gd name="connsiteX7" fmla="*/ 1174023 w 1174023"/>
                    <a:gd name="connsiteY7" fmla="*/ 935223 h 935456"/>
                    <a:gd name="connsiteX8" fmla="*/ 406417 w 1174023"/>
                    <a:gd name="connsiteY8" fmla="*/ 935456 h 935456"/>
                    <a:gd name="connsiteX9" fmla="*/ 285658 w 1174023"/>
                    <a:gd name="connsiteY9" fmla="*/ 828762 h 935456"/>
                    <a:gd name="connsiteX10" fmla="*/ 112824 w 1174023"/>
                    <a:gd name="connsiteY10" fmla="*/ 183735 h 935456"/>
                    <a:gd name="connsiteX11" fmla="*/ 0 w 1174023"/>
                    <a:gd name="connsiteY11" fmla="*/ 73741 h 935456"/>
                    <a:gd name="connsiteX12" fmla="*/ 39553 w 1174023"/>
                    <a:gd name="connsiteY12" fmla="*/ 36661 h 935456"/>
                    <a:gd name="connsiteX13" fmla="*/ 134563 w 1174023"/>
                    <a:gd name="connsiteY13" fmla="*/ 129289 h 935456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</a:cxnLst>
                  <a:rect l="l" t="t" r="r" b="b"/>
                  <a:pathLst>
                    <a:path w="1174023" h="935456">
                      <a:moveTo>
                        <a:pt x="167999" y="0"/>
                      </a:moveTo>
                      <a:lnTo>
                        <a:pt x="221044" y="11202"/>
                      </a:lnTo>
                      <a:lnTo>
                        <a:pt x="177308" y="180322"/>
                      </a:lnTo>
                      <a:lnTo>
                        <a:pt x="346676" y="812413"/>
                      </a:lnTo>
                      <a:cubicBezTo>
                        <a:pt x="355531" y="845460"/>
                        <a:pt x="383221" y="868431"/>
                        <a:pt x="415103" y="872870"/>
                      </a:cubicBezTo>
                      <a:lnTo>
                        <a:pt x="416037" y="872811"/>
                      </a:lnTo>
                      <a:lnTo>
                        <a:pt x="1174023" y="872389"/>
                      </a:lnTo>
                      <a:lnTo>
                        <a:pt x="1174023" y="935223"/>
                      </a:lnTo>
                      <a:lnTo>
                        <a:pt x="406417" y="935456"/>
                      </a:lnTo>
                      <a:cubicBezTo>
                        <a:pt x="350153" y="927623"/>
                        <a:pt x="301286" y="887084"/>
                        <a:pt x="285658" y="828762"/>
                      </a:cubicBezTo>
                      <a:lnTo>
                        <a:pt x="112824" y="183735"/>
                      </a:lnTo>
                      <a:lnTo>
                        <a:pt x="0" y="73741"/>
                      </a:lnTo>
                      <a:lnTo>
                        <a:pt x="39553" y="36661"/>
                      </a:lnTo>
                      <a:lnTo>
                        <a:pt x="134563" y="129289"/>
                      </a:lnTo>
                      <a:close/>
                    </a:path>
                  </a:pathLst>
                </a:custGeom>
                <a:solidFill>
                  <a:sysClr val="windowText" lastClr="000000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  <p:sp>
              <p:nvSpPr>
                <p:cNvPr id="138" name="フリーフォーム: 図形 137">
                  <a:extLst>
                    <a:ext uri="{FF2B5EF4-FFF2-40B4-BE49-F238E27FC236}">
                      <a16:creationId xmlns:a16="http://schemas.microsoft.com/office/drawing/2014/main" id="{087A71A3-1B34-41A3-87DE-9F67AB6DB8DA}"/>
                    </a:ext>
                  </a:extLst>
                </p:cNvPr>
                <p:cNvSpPr/>
                <p:nvPr/>
              </p:nvSpPr>
              <p:spPr>
                <a:xfrm rot="6300000" flipH="1" flipV="1">
                  <a:off x="2873980" y="2174985"/>
                  <a:ext cx="787821" cy="627730"/>
                </a:xfrm>
                <a:custGeom>
                  <a:avLst/>
                  <a:gdLst>
                    <a:gd name="connsiteX0" fmla="*/ 167999 w 1174023"/>
                    <a:gd name="connsiteY0" fmla="*/ 0 h 935456"/>
                    <a:gd name="connsiteX1" fmla="*/ 221044 w 1174023"/>
                    <a:gd name="connsiteY1" fmla="*/ 11202 h 935456"/>
                    <a:gd name="connsiteX2" fmla="*/ 177308 w 1174023"/>
                    <a:gd name="connsiteY2" fmla="*/ 180322 h 935456"/>
                    <a:gd name="connsiteX3" fmla="*/ 346676 w 1174023"/>
                    <a:gd name="connsiteY3" fmla="*/ 812413 h 935456"/>
                    <a:gd name="connsiteX4" fmla="*/ 415103 w 1174023"/>
                    <a:gd name="connsiteY4" fmla="*/ 872870 h 935456"/>
                    <a:gd name="connsiteX5" fmla="*/ 416037 w 1174023"/>
                    <a:gd name="connsiteY5" fmla="*/ 872811 h 935456"/>
                    <a:gd name="connsiteX6" fmla="*/ 1174023 w 1174023"/>
                    <a:gd name="connsiteY6" fmla="*/ 872389 h 935456"/>
                    <a:gd name="connsiteX7" fmla="*/ 1174023 w 1174023"/>
                    <a:gd name="connsiteY7" fmla="*/ 935223 h 935456"/>
                    <a:gd name="connsiteX8" fmla="*/ 406417 w 1174023"/>
                    <a:gd name="connsiteY8" fmla="*/ 935456 h 935456"/>
                    <a:gd name="connsiteX9" fmla="*/ 285658 w 1174023"/>
                    <a:gd name="connsiteY9" fmla="*/ 828762 h 935456"/>
                    <a:gd name="connsiteX10" fmla="*/ 112824 w 1174023"/>
                    <a:gd name="connsiteY10" fmla="*/ 183735 h 935456"/>
                    <a:gd name="connsiteX11" fmla="*/ 0 w 1174023"/>
                    <a:gd name="connsiteY11" fmla="*/ 73741 h 935456"/>
                    <a:gd name="connsiteX12" fmla="*/ 39553 w 1174023"/>
                    <a:gd name="connsiteY12" fmla="*/ 36661 h 935456"/>
                    <a:gd name="connsiteX13" fmla="*/ 134563 w 1174023"/>
                    <a:gd name="connsiteY13" fmla="*/ 129289 h 935456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</a:cxnLst>
                  <a:rect l="l" t="t" r="r" b="b"/>
                  <a:pathLst>
                    <a:path w="1174023" h="935456">
                      <a:moveTo>
                        <a:pt x="167999" y="0"/>
                      </a:moveTo>
                      <a:lnTo>
                        <a:pt x="221044" y="11202"/>
                      </a:lnTo>
                      <a:lnTo>
                        <a:pt x="177308" y="180322"/>
                      </a:lnTo>
                      <a:lnTo>
                        <a:pt x="346676" y="812413"/>
                      </a:lnTo>
                      <a:cubicBezTo>
                        <a:pt x="355531" y="845460"/>
                        <a:pt x="383221" y="868431"/>
                        <a:pt x="415103" y="872870"/>
                      </a:cubicBezTo>
                      <a:lnTo>
                        <a:pt x="416037" y="872811"/>
                      </a:lnTo>
                      <a:lnTo>
                        <a:pt x="1174023" y="872389"/>
                      </a:lnTo>
                      <a:lnTo>
                        <a:pt x="1174023" y="935223"/>
                      </a:lnTo>
                      <a:lnTo>
                        <a:pt x="406417" y="935456"/>
                      </a:lnTo>
                      <a:cubicBezTo>
                        <a:pt x="350153" y="927623"/>
                        <a:pt x="301286" y="887084"/>
                        <a:pt x="285658" y="828762"/>
                      </a:cubicBezTo>
                      <a:lnTo>
                        <a:pt x="112824" y="183735"/>
                      </a:lnTo>
                      <a:lnTo>
                        <a:pt x="0" y="73741"/>
                      </a:lnTo>
                      <a:lnTo>
                        <a:pt x="39553" y="36661"/>
                      </a:lnTo>
                      <a:lnTo>
                        <a:pt x="134563" y="129289"/>
                      </a:lnTo>
                      <a:close/>
                    </a:path>
                  </a:pathLst>
                </a:custGeom>
                <a:solidFill>
                  <a:sysClr val="windowText" lastClr="000000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dirty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  <p:sp>
              <p:nvSpPr>
                <p:cNvPr id="139" name="フリーフォーム: 図形 138">
                  <a:extLst>
                    <a:ext uri="{FF2B5EF4-FFF2-40B4-BE49-F238E27FC236}">
                      <a16:creationId xmlns:a16="http://schemas.microsoft.com/office/drawing/2014/main" id="{76ABAB0B-4C28-434B-9623-FAAE4E291D6A}"/>
                    </a:ext>
                  </a:extLst>
                </p:cNvPr>
                <p:cNvSpPr/>
                <p:nvPr/>
              </p:nvSpPr>
              <p:spPr>
                <a:xfrm rot="20533218" flipH="1">
                  <a:off x="4531303" y="1642732"/>
                  <a:ext cx="739830" cy="2148603"/>
                </a:xfrm>
                <a:custGeom>
                  <a:avLst/>
                  <a:gdLst>
                    <a:gd name="connsiteX0" fmla="*/ 525493 w 1363754"/>
                    <a:gd name="connsiteY0" fmla="*/ 0 h 830136"/>
                    <a:gd name="connsiteX1" fmla="*/ 819301 w 1363754"/>
                    <a:gd name="connsiteY1" fmla="*/ 70887 h 830136"/>
                    <a:gd name="connsiteX2" fmla="*/ 854917 w 1363754"/>
                    <a:gd name="connsiteY2" fmla="*/ 94098 h 830136"/>
                    <a:gd name="connsiteX3" fmla="*/ 876115 w 1363754"/>
                    <a:gd name="connsiteY3" fmla="*/ 70887 h 830136"/>
                    <a:gd name="connsiteX4" fmla="*/ 1050986 w 1363754"/>
                    <a:gd name="connsiteY4" fmla="*/ 0 h 830136"/>
                    <a:gd name="connsiteX5" fmla="*/ 1363754 w 1363754"/>
                    <a:gd name="connsiteY5" fmla="*/ 415068 h 830136"/>
                    <a:gd name="connsiteX6" fmla="*/ 1050986 w 1363754"/>
                    <a:gd name="connsiteY6" fmla="*/ 830136 h 830136"/>
                    <a:gd name="connsiteX7" fmla="*/ 876115 w 1363754"/>
                    <a:gd name="connsiteY7" fmla="*/ 759249 h 830136"/>
                    <a:gd name="connsiteX8" fmla="*/ 854917 w 1363754"/>
                    <a:gd name="connsiteY8" fmla="*/ 736039 h 830136"/>
                    <a:gd name="connsiteX9" fmla="*/ 819301 w 1363754"/>
                    <a:gd name="connsiteY9" fmla="*/ 759249 h 830136"/>
                    <a:gd name="connsiteX10" fmla="*/ 525493 w 1363754"/>
                    <a:gd name="connsiteY10" fmla="*/ 830136 h 830136"/>
                    <a:gd name="connsiteX11" fmla="*/ 0 w 1363754"/>
                    <a:gd name="connsiteY11" fmla="*/ 415068 h 830136"/>
                    <a:gd name="connsiteX12" fmla="*/ 525493 w 1363754"/>
                    <a:gd name="connsiteY12" fmla="*/ 0 h 830136"/>
                    <a:gd name="connsiteX0" fmla="*/ 525493 w 1363754"/>
                    <a:gd name="connsiteY0" fmla="*/ 0 h 830136"/>
                    <a:gd name="connsiteX1" fmla="*/ 819301 w 1363754"/>
                    <a:gd name="connsiteY1" fmla="*/ 70887 h 830136"/>
                    <a:gd name="connsiteX2" fmla="*/ 854917 w 1363754"/>
                    <a:gd name="connsiteY2" fmla="*/ 94098 h 830136"/>
                    <a:gd name="connsiteX3" fmla="*/ 1050986 w 1363754"/>
                    <a:gd name="connsiteY3" fmla="*/ 0 h 830136"/>
                    <a:gd name="connsiteX4" fmla="*/ 1363754 w 1363754"/>
                    <a:gd name="connsiteY4" fmla="*/ 415068 h 830136"/>
                    <a:gd name="connsiteX5" fmla="*/ 1050986 w 1363754"/>
                    <a:gd name="connsiteY5" fmla="*/ 830136 h 830136"/>
                    <a:gd name="connsiteX6" fmla="*/ 876115 w 1363754"/>
                    <a:gd name="connsiteY6" fmla="*/ 759249 h 830136"/>
                    <a:gd name="connsiteX7" fmla="*/ 854917 w 1363754"/>
                    <a:gd name="connsiteY7" fmla="*/ 736039 h 830136"/>
                    <a:gd name="connsiteX8" fmla="*/ 819301 w 1363754"/>
                    <a:gd name="connsiteY8" fmla="*/ 759249 h 830136"/>
                    <a:gd name="connsiteX9" fmla="*/ 525493 w 1363754"/>
                    <a:gd name="connsiteY9" fmla="*/ 830136 h 830136"/>
                    <a:gd name="connsiteX10" fmla="*/ 0 w 1363754"/>
                    <a:gd name="connsiteY10" fmla="*/ 415068 h 830136"/>
                    <a:gd name="connsiteX11" fmla="*/ 525493 w 1363754"/>
                    <a:gd name="connsiteY11" fmla="*/ 0 h 830136"/>
                    <a:gd name="connsiteX0" fmla="*/ 525493 w 1363754"/>
                    <a:gd name="connsiteY0" fmla="*/ 0 h 830136"/>
                    <a:gd name="connsiteX1" fmla="*/ 819301 w 1363754"/>
                    <a:gd name="connsiteY1" fmla="*/ 70887 h 830136"/>
                    <a:gd name="connsiteX2" fmla="*/ 1050986 w 1363754"/>
                    <a:gd name="connsiteY2" fmla="*/ 0 h 830136"/>
                    <a:gd name="connsiteX3" fmla="*/ 1363754 w 1363754"/>
                    <a:gd name="connsiteY3" fmla="*/ 415068 h 830136"/>
                    <a:gd name="connsiteX4" fmla="*/ 1050986 w 1363754"/>
                    <a:gd name="connsiteY4" fmla="*/ 830136 h 830136"/>
                    <a:gd name="connsiteX5" fmla="*/ 876115 w 1363754"/>
                    <a:gd name="connsiteY5" fmla="*/ 759249 h 830136"/>
                    <a:gd name="connsiteX6" fmla="*/ 854917 w 1363754"/>
                    <a:gd name="connsiteY6" fmla="*/ 736039 h 830136"/>
                    <a:gd name="connsiteX7" fmla="*/ 819301 w 1363754"/>
                    <a:gd name="connsiteY7" fmla="*/ 759249 h 830136"/>
                    <a:gd name="connsiteX8" fmla="*/ 525493 w 1363754"/>
                    <a:gd name="connsiteY8" fmla="*/ 830136 h 830136"/>
                    <a:gd name="connsiteX9" fmla="*/ 0 w 1363754"/>
                    <a:gd name="connsiteY9" fmla="*/ 415068 h 830136"/>
                    <a:gd name="connsiteX10" fmla="*/ 525493 w 1363754"/>
                    <a:gd name="connsiteY10" fmla="*/ 0 h 830136"/>
                    <a:gd name="connsiteX0" fmla="*/ 525493 w 1363754"/>
                    <a:gd name="connsiteY0" fmla="*/ 1682568 h 2512704"/>
                    <a:gd name="connsiteX1" fmla="*/ 1238401 w 1363754"/>
                    <a:gd name="connsiteY1" fmla="*/ 855 h 2512704"/>
                    <a:gd name="connsiteX2" fmla="*/ 1050986 w 1363754"/>
                    <a:gd name="connsiteY2" fmla="*/ 1682568 h 2512704"/>
                    <a:gd name="connsiteX3" fmla="*/ 1363754 w 1363754"/>
                    <a:gd name="connsiteY3" fmla="*/ 2097636 h 2512704"/>
                    <a:gd name="connsiteX4" fmla="*/ 1050986 w 1363754"/>
                    <a:gd name="connsiteY4" fmla="*/ 2512704 h 2512704"/>
                    <a:gd name="connsiteX5" fmla="*/ 876115 w 1363754"/>
                    <a:gd name="connsiteY5" fmla="*/ 2441817 h 2512704"/>
                    <a:gd name="connsiteX6" fmla="*/ 854917 w 1363754"/>
                    <a:gd name="connsiteY6" fmla="*/ 2418607 h 2512704"/>
                    <a:gd name="connsiteX7" fmla="*/ 819301 w 1363754"/>
                    <a:gd name="connsiteY7" fmla="*/ 2441817 h 2512704"/>
                    <a:gd name="connsiteX8" fmla="*/ 525493 w 1363754"/>
                    <a:gd name="connsiteY8" fmla="*/ 2512704 h 2512704"/>
                    <a:gd name="connsiteX9" fmla="*/ 0 w 1363754"/>
                    <a:gd name="connsiteY9" fmla="*/ 2097636 h 2512704"/>
                    <a:gd name="connsiteX10" fmla="*/ 525493 w 1363754"/>
                    <a:gd name="connsiteY10" fmla="*/ 1682568 h 2512704"/>
                    <a:gd name="connsiteX0" fmla="*/ 376672 w 1367333"/>
                    <a:gd name="connsiteY0" fmla="*/ 1244702 h 2512988"/>
                    <a:gd name="connsiteX1" fmla="*/ 1241980 w 1367333"/>
                    <a:gd name="connsiteY1" fmla="*/ 1139 h 2512988"/>
                    <a:gd name="connsiteX2" fmla="*/ 1054565 w 1367333"/>
                    <a:gd name="connsiteY2" fmla="*/ 1682852 h 2512988"/>
                    <a:gd name="connsiteX3" fmla="*/ 1367333 w 1367333"/>
                    <a:gd name="connsiteY3" fmla="*/ 2097920 h 2512988"/>
                    <a:gd name="connsiteX4" fmla="*/ 1054565 w 1367333"/>
                    <a:gd name="connsiteY4" fmla="*/ 2512988 h 2512988"/>
                    <a:gd name="connsiteX5" fmla="*/ 879694 w 1367333"/>
                    <a:gd name="connsiteY5" fmla="*/ 2442101 h 2512988"/>
                    <a:gd name="connsiteX6" fmla="*/ 858496 w 1367333"/>
                    <a:gd name="connsiteY6" fmla="*/ 2418891 h 2512988"/>
                    <a:gd name="connsiteX7" fmla="*/ 822880 w 1367333"/>
                    <a:gd name="connsiteY7" fmla="*/ 2442101 h 2512988"/>
                    <a:gd name="connsiteX8" fmla="*/ 529072 w 1367333"/>
                    <a:gd name="connsiteY8" fmla="*/ 2512988 h 2512988"/>
                    <a:gd name="connsiteX9" fmla="*/ 3579 w 1367333"/>
                    <a:gd name="connsiteY9" fmla="*/ 2097920 h 2512988"/>
                    <a:gd name="connsiteX10" fmla="*/ 376672 w 1367333"/>
                    <a:gd name="connsiteY10" fmla="*/ 1244702 h 2512988"/>
                    <a:gd name="connsiteX0" fmla="*/ 375471 w 1366132"/>
                    <a:gd name="connsiteY0" fmla="*/ 1245149 h 2513435"/>
                    <a:gd name="connsiteX1" fmla="*/ 1240779 w 1366132"/>
                    <a:gd name="connsiteY1" fmla="*/ 1586 h 2513435"/>
                    <a:gd name="connsiteX2" fmla="*/ 1053364 w 1366132"/>
                    <a:gd name="connsiteY2" fmla="*/ 1683299 h 2513435"/>
                    <a:gd name="connsiteX3" fmla="*/ 1366132 w 1366132"/>
                    <a:gd name="connsiteY3" fmla="*/ 2098367 h 2513435"/>
                    <a:gd name="connsiteX4" fmla="*/ 1053364 w 1366132"/>
                    <a:gd name="connsiteY4" fmla="*/ 2513435 h 2513435"/>
                    <a:gd name="connsiteX5" fmla="*/ 878493 w 1366132"/>
                    <a:gd name="connsiteY5" fmla="*/ 2442548 h 2513435"/>
                    <a:gd name="connsiteX6" fmla="*/ 857295 w 1366132"/>
                    <a:gd name="connsiteY6" fmla="*/ 2419338 h 2513435"/>
                    <a:gd name="connsiteX7" fmla="*/ 821679 w 1366132"/>
                    <a:gd name="connsiteY7" fmla="*/ 2442548 h 2513435"/>
                    <a:gd name="connsiteX8" fmla="*/ 527871 w 1366132"/>
                    <a:gd name="connsiteY8" fmla="*/ 2513435 h 2513435"/>
                    <a:gd name="connsiteX9" fmla="*/ 2378 w 1366132"/>
                    <a:gd name="connsiteY9" fmla="*/ 2098367 h 2513435"/>
                    <a:gd name="connsiteX10" fmla="*/ 375471 w 1366132"/>
                    <a:gd name="connsiteY10" fmla="*/ 1245149 h 2513435"/>
                    <a:gd name="connsiteX0" fmla="*/ 286828 w 1372739"/>
                    <a:gd name="connsiteY0" fmla="*/ 1188101 h 2513537"/>
                    <a:gd name="connsiteX1" fmla="*/ 1247386 w 1372739"/>
                    <a:gd name="connsiteY1" fmla="*/ 1688 h 2513537"/>
                    <a:gd name="connsiteX2" fmla="*/ 1059971 w 1372739"/>
                    <a:gd name="connsiteY2" fmla="*/ 1683401 h 2513537"/>
                    <a:gd name="connsiteX3" fmla="*/ 1372739 w 1372739"/>
                    <a:gd name="connsiteY3" fmla="*/ 2098469 h 2513537"/>
                    <a:gd name="connsiteX4" fmla="*/ 1059971 w 1372739"/>
                    <a:gd name="connsiteY4" fmla="*/ 2513537 h 2513537"/>
                    <a:gd name="connsiteX5" fmla="*/ 885100 w 1372739"/>
                    <a:gd name="connsiteY5" fmla="*/ 2442650 h 2513537"/>
                    <a:gd name="connsiteX6" fmla="*/ 863902 w 1372739"/>
                    <a:gd name="connsiteY6" fmla="*/ 2419440 h 2513537"/>
                    <a:gd name="connsiteX7" fmla="*/ 828286 w 1372739"/>
                    <a:gd name="connsiteY7" fmla="*/ 2442650 h 2513537"/>
                    <a:gd name="connsiteX8" fmla="*/ 534478 w 1372739"/>
                    <a:gd name="connsiteY8" fmla="*/ 2513537 h 2513537"/>
                    <a:gd name="connsiteX9" fmla="*/ 8985 w 1372739"/>
                    <a:gd name="connsiteY9" fmla="*/ 2098469 h 2513537"/>
                    <a:gd name="connsiteX10" fmla="*/ 286828 w 1372739"/>
                    <a:gd name="connsiteY10" fmla="*/ 1188101 h 2513537"/>
                    <a:gd name="connsiteX0" fmla="*/ 286828 w 1372897"/>
                    <a:gd name="connsiteY0" fmla="*/ 1188101 h 2513537"/>
                    <a:gd name="connsiteX1" fmla="*/ 1247386 w 1372897"/>
                    <a:gd name="connsiteY1" fmla="*/ 1688 h 2513537"/>
                    <a:gd name="connsiteX2" fmla="*/ 1104421 w 1372897"/>
                    <a:gd name="connsiteY2" fmla="*/ 1245251 h 2513537"/>
                    <a:gd name="connsiteX3" fmla="*/ 1372739 w 1372897"/>
                    <a:gd name="connsiteY3" fmla="*/ 2098469 h 2513537"/>
                    <a:gd name="connsiteX4" fmla="*/ 1059971 w 1372897"/>
                    <a:gd name="connsiteY4" fmla="*/ 2513537 h 2513537"/>
                    <a:gd name="connsiteX5" fmla="*/ 885100 w 1372897"/>
                    <a:gd name="connsiteY5" fmla="*/ 2442650 h 2513537"/>
                    <a:gd name="connsiteX6" fmla="*/ 863902 w 1372897"/>
                    <a:gd name="connsiteY6" fmla="*/ 2419440 h 2513537"/>
                    <a:gd name="connsiteX7" fmla="*/ 828286 w 1372897"/>
                    <a:gd name="connsiteY7" fmla="*/ 2442650 h 2513537"/>
                    <a:gd name="connsiteX8" fmla="*/ 534478 w 1372897"/>
                    <a:gd name="connsiteY8" fmla="*/ 2513537 h 2513537"/>
                    <a:gd name="connsiteX9" fmla="*/ 8985 w 1372897"/>
                    <a:gd name="connsiteY9" fmla="*/ 2098469 h 2513537"/>
                    <a:gd name="connsiteX10" fmla="*/ 286828 w 1372897"/>
                    <a:gd name="connsiteY10" fmla="*/ 1188101 h 2513537"/>
                    <a:gd name="connsiteX0" fmla="*/ 286828 w 1372901"/>
                    <a:gd name="connsiteY0" fmla="*/ 1188101 h 2513537"/>
                    <a:gd name="connsiteX1" fmla="*/ 1247386 w 1372901"/>
                    <a:gd name="connsiteY1" fmla="*/ 1688 h 2513537"/>
                    <a:gd name="connsiteX2" fmla="*/ 1104421 w 1372901"/>
                    <a:gd name="connsiteY2" fmla="*/ 1245251 h 2513537"/>
                    <a:gd name="connsiteX3" fmla="*/ 1372739 w 1372901"/>
                    <a:gd name="connsiteY3" fmla="*/ 2098469 h 2513537"/>
                    <a:gd name="connsiteX4" fmla="*/ 1059971 w 1372901"/>
                    <a:gd name="connsiteY4" fmla="*/ 2513537 h 2513537"/>
                    <a:gd name="connsiteX5" fmla="*/ 885100 w 1372901"/>
                    <a:gd name="connsiteY5" fmla="*/ 2442650 h 2513537"/>
                    <a:gd name="connsiteX6" fmla="*/ 863902 w 1372901"/>
                    <a:gd name="connsiteY6" fmla="*/ 2419440 h 2513537"/>
                    <a:gd name="connsiteX7" fmla="*/ 828286 w 1372901"/>
                    <a:gd name="connsiteY7" fmla="*/ 2442650 h 2513537"/>
                    <a:gd name="connsiteX8" fmla="*/ 534478 w 1372901"/>
                    <a:gd name="connsiteY8" fmla="*/ 2513537 h 2513537"/>
                    <a:gd name="connsiteX9" fmla="*/ 8985 w 1372901"/>
                    <a:gd name="connsiteY9" fmla="*/ 2098469 h 2513537"/>
                    <a:gd name="connsiteX10" fmla="*/ 286828 w 1372901"/>
                    <a:gd name="connsiteY10" fmla="*/ 1188101 h 2513537"/>
                    <a:gd name="connsiteX0" fmla="*/ 286828 w 1372901"/>
                    <a:gd name="connsiteY0" fmla="*/ 1188587 h 2514023"/>
                    <a:gd name="connsiteX1" fmla="*/ 1247386 w 1372901"/>
                    <a:gd name="connsiteY1" fmla="*/ 2174 h 2514023"/>
                    <a:gd name="connsiteX2" fmla="*/ 1104421 w 1372901"/>
                    <a:gd name="connsiteY2" fmla="*/ 1245737 h 2514023"/>
                    <a:gd name="connsiteX3" fmla="*/ 1372739 w 1372901"/>
                    <a:gd name="connsiteY3" fmla="*/ 2098955 h 2514023"/>
                    <a:gd name="connsiteX4" fmla="*/ 1059971 w 1372901"/>
                    <a:gd name="connsiteY4" fmla="*/ 2514023 h 2514023"/>
                    <a:gd name="connsiteX5" fmla="*/ 885100 w 1372901"/>
                    <a:gd name="connsiteY5" fmla="*/ 2443136 h 2514023"/>
                    <a:gd name="connsiteX6" fmla="*/ 863902 w 1372901"/>
                    <a:gd name="connsiteY6" fmla="*/ 2419926 h 2514023"/>
                    <a:gd name="connsiteX7" fmla="*/ 828286 w 1372901"/>
                    <a:gd name="connsiteY7" fmla="*/ 2443136 h 2514023"/>
                    <a:gd name="connsiteX8" fmla="*/ 534478 w 1372901"/>
                    <a:gd name="connsiteY8" fmla="*/ 2514023 h 2514023"/>
                    <a:gd name="connsiteX9" fmla="*/ 8985 w 1372901"/>
                    <a:gd name="connsiteY9" fmla="*/ 2098955 h 2514023"/>
                    <a:gd name="connsiteX10" fmla="*/ 286828 w 1372901"/>
                    <a:gd name="connsiteY10" fmla="*/ 1188587 h 2514023"/>
                    <a:gd name="connsiteX0" fmla="*/ 286828 w 1374263"/>
                    <a:gd name="connsiteY0" fmla="*/ 1186669 h 2512105"/>
                    <a:gd name="connsiteX1" fmla="*/ 1247386 w 1374263"/>
                    <a:gd name="connsiteY1" fmla="*/ 256 h 2512105"/>
                    <a:gd name="connsiteX2" fmla="*/ 1180621 w 1374263"/>
                    <a:gd name="connsiteY2" fmla="*/ 1288269 h 2512105"/>
                    <a:gd name="connsiteX3" fmla="*/ 1372739 w 1374263"/>
                    <a:gd name="connsiteY3" fmla="*/ 2097037 h 2512105"/>
                    <a:gd name="connsiteX4" fmla="*/ 1059971 w 1374263"/>
                    <a:gd name="connsiteY4" fmla="*/ 2512105 h 2512105"/>
                    <a:gd name="connsiteX5" fmla="*/ 885100 w 1374263"/>
                    <a:gd name="connsiteY5" fmla="*/ 2441218 h 2512105"/>
                    <a:gd name="connsiteX6" fmla="*/ 863902 w 1374263"/>
                    <a:gd name="connsiteY6" fmla="*/ 2418008 h 2512105"/>
                    <a:gd name="connsiteX7" fmla="*/ 828286 w 1374263"/>
                    <a:gd name="connsiteY7" fmla="*/ 2441218 h 2512105"/>
                    <a:gd name="connsiteX8" fmla="*/ 534478 w 1374263"/>
                    <a:gd name="connsiteY8" fmla="*/ 2512105 h 2512105"/>
                    <a:gd name="connsiteX9" fmla="*/ 8985 w 1374263"/>
                    <a:gd name="connsiteY9" fmla="*/ 2097037 h 2512105"/>
                    <a:gd name="connsiteX10" fmla="*/ 286828 w 1374263"/>
                    <a:gd name="connsiteY10" fmla="*/ 1186669 h 2512105"/>
                    <a:gd name="connsiteX0" fmla="*/ 286828 w 1374173"/>
                    <a:gd name="connsiteY0" fmla="*/ 1186669 h 2512105"/>
                    <a:gd name="connsiteX1" fmla="*/ 1247386 w 1374173"/>
                    <a:gd name="connsiteY1" fmla="*/ 256 h 2512105"/>
                    <a:gd name="connsiteX2" fmla="*/ 1180621 w 1374173"/>
                    <a:gd name="connsiteY2" fmla="*/ 1288269 h 2512105"/>
                    <a:gd name="connsiteX3" fmla="*/ 1372739 w 1374173"/>
                    <a:gd name="connsiteY3" fmla="*/ 2097037 h 2512105"/>
                    <a:gd name="connsiteX4" fmla="*/ 1059971 w 1374173"/>
                    <a:gd name="connsiteY4" fmla="*/ 2512105 h 2512105"/>
                    <a:gd name="connsiteX5" fmla="*/ 885100 w 1374173"/>
                    <a:gd name="connsiteY5" fmla="*/ 2441218 h 2512105"/>
                    <a:gd name="connsiteX6" fmla="*/ 863902 w 1374173"/>
                    <a:gd name="connsiteY6" fmla="*/ 2418008 h 2512105"/>
                    <a:gd name="connsiteX7" fmla="*/ 828286 w 1374173"/>
                    <a:gd name="connsiteY7" fmla="*/ 2441218 h 2512105"/>
                    <a:gd name="connsiteX8" fmla="*/ 534478 w 1374173"/>
                    <a:gd name="connsiteY8" fmla="*/ 2512105 h 2512105"/>
                    <a:gd name="connsiteX9" fmla="*/ 8985 w 1374173"/>
                    <a:gd name="connsiteY9" fmla="*/ 2097037 h 2512105"/>
                    <a:gd name="connsiteX10" fmla="*/ 286828 w 1374173"/>
                    <a:gd name="connsiteY10" fmla="*/ 1186669 h 2512105"/>
                    <a:gd name="connsiteX0" fmla="*/ 286828 w 1375902"/>
                    <a:gd name="connsiteY0" fmla="*/ 1186639 h 2512075"/>
                    <a:gd name="connsiteX1" fmla="*/ 1247386 w 1375902"/>
                    <a:gd name="connsiteY1" fmla="*/ 226 h 2512075"/>
                    <a:gd name="connsiteX2" fmla="*/ 1225071 w 1375902"/>
                    <a:gd name="connsiteY2" fmla="*/ 1281889 h 2512075"/>
                    <a:gd name="connsiteX3" fmla="*/ 1372739 w 1375902"/>
                    <a:gd name="connsiteY3" fmla="*/ 2097007 h 2512075"/>
                    <a:gd name="connsiteX4" fmla="*/ 1059971 w 1375902"/>
                    <a:gd name="connsiteY4" fmla="*/ 2512075 h 2512075"/>
                    <a:gd name="connsiteX5" fmla="*/ 885100 w 1375902"/>
                    <a:gd name="connsiteY5" fmla="*/ 2441188 h 2512075"/>
                    <a:gd name="connsiteX6" fmla="*/ 863902 w 1375902"/>
                    <a:gd name="connsiteY6" fmla="*/ 2417978 h 2512075"/>
                    <a:gd name="connsiteX7" fmla="*/ 828286 w 1375902"/>
                    <a:gd name="connsiteY7" fmla="*/ 2441188 h 2512075"/>
                    <a:gd name="connsiteX8" fmla="*/ 534478 w 1375902"/>
                    <a:gd name="connsiteY8" fmla="*/ 2512075 h 2512075"/>
                    <a:gd name="connsiteX9" fmla="*/ 8985 w 1375902"/>
                    <a:gd name="connsiteY9" fmla="*/ 2097007 h 2512075"/>
                    <a:gd name="connsiteX10" fmla="*/ 286828 w 1375902"/>
                    <a:gd name="connsiteY10" fmla="*/ 1186639 h 2512075"/>
                    <a:gd name="connsiteX0" fmla="*/ 286828 w 1376402"/>
                    <a:gd name="connsiteY0" fmla="*/ 1186639 h 2512075"/>
                    <a:gd name="connsiteX1" fmla="*/ 1247386 w 1376402"/>
                    <a:gd name="connsiteY1" fmla="*/ 226 h 2512075"/>
                    <a:gd name="connsiteX2" fmla="*/ 1225071 w 1376402"/>
                    <a:gd name="connsiteY2" fmla="*/ 1281889 h 2512075"/>
                    <a:gd name="connsiteX3" fmla="*/ 1372739 w 1376402"/>
                    <a:gd name="connsiteY3" fmla="*/ 2097007 h 2512075"/>
                    <a:gd name="connsiteX4" fmla="*/ 1059971 w 1376402"/>
                    <a:gd name="connsiteY4" fmla="*/ 2512075 h 2512075"/>
                    <a:gd name="connsiteX5" fmla="*/ 885100 w 1376402"/>
                    <a:gd name="connsiteY5" fmla="*/ 2441188 h 2512075"/>
                    <a:gd name="connsiteX6" fmla="*/ 863902 w 1376402"/>
                    <a:gd name="connsiteY6" fmla="*/ 2417978 h 2512075"/>
                    <a:gd name="connsiteX7" fmla="*/ 828286 w 1376402"/>
                    <a:gd name="connsiteY7" fmla="*/ 2441188 h 2512075"/>
                    <a:gd name="connsiteX8" fmla="*/ 534478 w 1376402"/>
                    <a:gd name="connsiteY8" fmla="*/ 2512075 h 2512075"/>
                    <a:gd name="connsiteX9" fmla="*/ 8985 w 1376402"/>
                    <a:gd name="connsiteY9" fmla="*/ 2097007 h 2512075"/>
                    <a:gd name="connsiteX10" fmla="*/ 286828 w 1376402"/>
                    <a:gd name="connsiteY10" fmla="*/ 1186639 h 2512075"/>
                    <a:gd name="connsiteX0" fmla="*/ 286828 w 1373265"/>
                    <a:gd name="connsiteY0" fmla="*/ 1186639 h 2512075"/>
                    <a:gd name="connsiteX1" fmla="*/ 1247386 w 1373265"/>
                    <a:gd name="connsiteY1" fmla="*/ 226 h 2512075"/>
                    <a:gd name="connsiteX2" fmla="*/ 1225071 w 1373265"/>
                    <a:gd name="connsiteY2" fmla="*/ 1281889 h 2512075"/>
                    <a:gd name="connsiteX3" fmla="*/ 1372739 w 1373265"/>
                    <a:gd name="connsiteY3" fmla="*/ 2097007 h 2512075"/>
                    <a:gd name="connsiteX4" fmla="*/ 1059971 w 1373265"/>
                    <a:gd name="connsiteY4" fmla="*/ 2512075 h 2512075"/>
                    <a:gd name="connsiteX5" fmla="*/ 885100 w 1373265"/>
                    <a:gd name="connsiteY5" fmla="*/ 2441188 h 2512075"/>
                    <a:gd name="connsiteX6" fmla="*/ 863902 w 1373265"/>
                    <a:gd name="connsiteY6" fmla="*/ 2417978 h 2512075"/>
                    <a:gd name="connsiteX7" fmla="*/ 828286 w 1373265"/>
                    <a:gd name="connsiteY7" fmla="*/ 2441188 h 2512075"/>
                    <a:gd name="connsiteX8" fmla="*/ 534478 w 1373265"/>
                    <a:gd name="connsiteY8" fmla="*/ 2512075 h 2512075"/>
                    <a:gd name="connsiteX9" fmla="*/ 8985 w 1373265"/>
                    <a:gd name="connsiteY9" fmla="*/ 2097007 h 2512075"/>
                    <a:gd name="connsiteX10" fmla="*/ 286828 w 1373265"/>
                    <a:gd name="connsiteY10" fmla="*/ 1186639 h 2512075"/>
                    <a:gd name="connsiteX0" fmla="*/ 286839 w 1373276"/>
                    <a:gd name="connsiteY0" fmla="*/ 1313607 h 2639043"/>
                    <a:gd name="connsiteX1" fmla="*/ 1310897 w 1373276"/>
                    <a:gd name="connsiteY1" fmla="*/ 194 h 2639043"/>
                    <a:gd name="connsiteX2" fmla="*/ 1225082 w 1373276"/>
                    <a:gd name="connsiteY2" fmla="*/ 1408857 h 2639043"/>
                    <a:gd name="connsiteX3" fmla="*/ 1372750 w 1373276"/>
                    <a:gd name="connsiteY3" fmla="*/ 2223975 h 2639043"/>
                    <a:gd name="connsiteX4" fmla="*/ 1059982 w 1373276"/>
                    <a:gd name="connsiteY4" fmla="*/ 2639043 h 2639043"/>
                    <a:gd name="connsiteX5" fmla="*/ 885111 w 1373276"/>
                    <a:gd name="connsiteY5" fmla="*/ 2568156 h 2639043"/>
                    <a:gd name="connsiteX6" fmla="*/ 863913 w 1373276"/>
                    <a:gd name="connsiteY6" fmla="*/ 2544946 h 2639043"/>
                    <a:gd name="connsiteX7" fmla="*/ 828297 w 1373276"/>
                    <a:gd name="connsiteY7" fmla="*/ 2568156 h 2639043"/>
                    <a:gd name="connsiteX8" fmla="*/ 534489 w 1373276"/>
                    <a:gd name="connsiteY8" fmla="*/ 2639043 h 2639043"/>
                    <a:gd name="connsiteX9" fmla="*/ 8996 w 1373276"/>
                    <a:gd name="connsiteY9" fmla="*/ 2223975 h 2639043"/>
                    <a:gd name="connsiteX10" fmla="*/ 286839 w 1373276"/>
                    <a:gd name="connsiteY10" fmla="*/ 1313607 h 2639043"/>
                    <a:gd name="connsiteX0" fmla="*/ 270129 w 1375616"/>
                    <a:gd name="connsiteY0" fmla="*/ 1300965 h 2639101"/>
                    <a:gd name="connsiteX1" fmla="*/ 1313237 w 1375616"/>
                    <a:gd name="connsiteY1" fmla="*/ 252 h 2639101"/>
                    <a:gd name="connsiteX2" fmla="*/ 1227422 w 1375616"/>
                    <a:gd name="connsiteY2" fmla="*/ 1408915 h 2639101"/>
                    <a:gd name="connsiteX3" fmla="*/ 1375090 w 1375616"/>
                    <a:gd name="connsiteY3" fmla="*/ 2224033 h 2639101"/>
                    <a:gd name="connsiteX4" fmla="*/ 1062322 w 1375616"/>
                    <a:gd name="connsiteY4" fmla="*/ 2639101 h 2639101"/>
                    <a:gd name="connsiteX5" fmla="*/ 887451 w 1375616"/>
                    <a:gd name="connsiteY5" fmla="*/ 2568214 h 2639101"/>
                    <a:gd name="connsiteX6" fmla="*/ 866253 w 1375616"/>
                    <a:gd name="connsiteY6" fmla="*/ 2545004 h 2639101"/>
                    <a:gd name="connsiteX7" fmla="*/ 830637 w 1375616"/>
                    <a:gd name="connsiteY7" fmla="*/ 2568214 h 2639101"/>
                    <a:gd name="connsiteX8" fmla="*/ 536829 w 1375616"/>
                    <a:gd name="connsiteY8" fmla="*/ 2639101 h 2639101"/>
                    <a:gd name="connsiteX9" fmla="*/ 11336 w 1375616"/>
                    <a:gd name="connsiteY9" fmla="*/ 2224033 h 2639101"/>
                    <a:gd name="connsiteX10" fmla="*/ 270129 w 1375616"/>
                    <a:gd name="connsiteY10" fmla="*/ 1300965 h 2639101"/>
                    <a:gd name="connsiteX0" fmla="*/ 271106 w 1376593"/>
                    <a:gd name="connsiteY0" fmla="*/ 1300983 h 2639119"/>
                    <a:gd name="connsiteX1" fmla="*/ 1314214 w 1376593"/>
                    <a:gd name="connsiteY1" fmla="*/ 270 h 2639119"/>
                    <a:gd name="connsiteX2" fmla="*/ 1228399 w 1376593"/>
                    <a:gd name="connsiteY2" fmla="*/ 1408933 h 2639119"/>
                    <a:gd name="connsiteX3" fmla="*/ 1376067 w 1376593"/>
                    <a:gd name="connsiteY3" fmla="*/ 2224051 h 2639119"/>
                    <a:gd name="connsiteX4" fmla="*/ 1063299 w 1376593"/>
                    <a:gd name="connsiteY4" fmla="*/ 2639119 h 2639119"/>
                    <a:gd name="connsiteX5" fmla="*/ 888428 w 1376593"/>
                    <a:gd name="connsiteY5" fmla="*/ 2568232 h 2639119"/>
                    <a:gd name="connsiteX6" fmla="*/ 867230 w 1376593"/>
                    <a:gd name="connsiteY6" fmla="*/ 2545022 h 2639119"/>
                    <a:gd name="connsiteX7" fmla="*/ 831614 w 1376593"/>
                    <a:gd name="connsiteY7" fmla="*/ 2568232 h 2639119"/>
                    <a:gd name="connsiteX8" fmla="*/ 537806 w 1376593"/>
                    <a:gd name="connsiteY8" fmla="*/ 2639119 h 2639119"/>
                    <a:gd name="connsiteX9" fmla="*/ 12313 w 1376593"/>
                    <a:gd name="connsiteY9" fmla="*/ 2224051 h 2639119"/>
                    <a:gd name="connsiteX10" fmla="*/ 271106 w 1376593"/>
                    <a:gd name="connsiteY10" fmla="*/ 1300983 h 2639119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1376593" h="2639119">
                      <a:moveTo>
                        <a:pt x="271106" y="1300983"/>
                      </a:moveTo>
                      <a:cubicBezTo>
                        <a:pt x="500789" y="866853"/>
                        <a:pt x="1154665" y="-17722"/>
                        <a:pt x="1314214" y="270"/>
                      </a:cubicBezTo>
                      <a:cubicBezTo>
                        <a:pt x="1473763" y="18262"/>
                        <a:pt x="1218090" y="1038303"/>
                        <a:pt x="1228399" y="1408933"/>
                      </a:cubicBezTo>
                      <a:cubicBezTo>
                        <a:pt x="1238708" y="1779563"/>
                        <a:pt x="1365484" y="1999970"/>
                        <a:pt x="1376067" y="2224051"/>
                      </a:cubicBezTo>
                      <a:cubicBezTo>
                        <a:pt x="1386650" y="2448132"/>
                        <a:pt x="1236036" y="2639119"/>
                        <a:pt x="1063299" y="2639119"/>
                      </a:cubicBezTo>
                      <a:cubicBezTo>
                        <a:pt x="998523" y="2639119"/>
                        <a:pt x="938346" y="2612987"/>
                        <a:pt x="888428" y="2568232"/>
                      </a:cubicBezTo>
                      <a:lnTo>
                        <a:pt x="867230" y="2545022"/>
                      </a:lnTo>
                      <a:lnTo>
                        <a:pt x="831614" y="2568232"/>
                      </a:lnTo>
                      <a:cubicBezTo>
                        <a:pt x="747745" y="2612987"/>
                        <a:pt x="646639" y="2639119"/>
                        <a:pt x="537806" y="2639119"/>
                      </a:cubicBezTo>
                      <a:cubicBezTo>
                        <a:pt x="247584" y="2639119"/>
                        <a:pt x="56763" y="2447074"/>
                        <a:pt x="12313" y="2224051"/>
                      </a:cubicBezTo>
                      <a:cubicBezTo>
                        <a:pt x="-32137" y="2001028"/>
                        <a:pt x="41423" y="1735113"/>
                        <a:pt x="271106" y="1300983"/>
                      </a:cubicBezTo>
                      <a:close/>
                    </a:path>
                  </a:pathLst>
                </a:custGeom>
                <a:solidFill>
                  <a:srgbClr val="DEEBF7">
                    <a:alpha val="50196"/>
                  </a:srgbClr>
                </a:solidFill>
                <a:ln w="12700" cap="flat" cmpd="sng" algn="ctr">
                  <a:solidFill>
                    <a:srgbClr val="00B0F0">
                      <a:alpha val="50000"/>
                    </a:srgbClr>
                  </a:solidFill>
                  <a:prstDash val="solid"/>
                  <a:miter lim="800000"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  <p:sp>
              <p:nvSpPr>
                <p:cNvPr id="140" name="フリーフォーム: 図形 139">
                  <a:extLst>
                    <a:ext uri="{FF2B5EF4-FFF2-40B4-BE49-F238E27FC236}">
                      <a16:creationId xmlns:a16="http://schemas.microsoft.com/office/drawing/2014/main" id="{24A958EE-51AB-4D85-BC0A-5E1CD9C3B2F9}"/>
                    </a:ext>
                  </a:extLst>
                </p:cNvPr>
                <p:cNvSpPr/>
                <p:nvPr/>
              </p:nvSpPr>
              <p:spPr>
                <a:xfrm rot="4500000" flipH="1">
                  <a:off x="4258561" y="1486947"/>
                  <a:ext cx="662413" cy="452013"/>
                </a:xfrm>
                <a:custGeom>
                  <a:avLst/>
                  <a:gdLst>
                    <a:gd name="connsiteX0" fmla="*/ 71597 w 662413"/>
                    <a:gd name="connsiteY0" fmla="*/ 5872 h 452013"/>
                    <a:gd name="connsiteX1" fmla="*/ 117227 w 662413"/>
                    <a:gd name="connsiteY1" fmla="*/ 0 h 452013"/>
                    <a:gd name="connsiteX2" fmla="*/ 225242 w 662413"/>
                    <a:gd name="connsiteY2" fmla="*/ 45634 h 452013"/>
                    <a:gd name="connsiteX3" fmla="*/ 226939 w 662413"/>
                    <a:gd name="connsiteY3" fmla="*/ 50994 h 452013"/>
                    <a:gd name="connsiteX4" fmla="*/ 292718 w 662413"/>
                    <a:gd name="connsiteY4" fmla="*/ 60237 h 452013"/>
                    <a:gd name="connsiteX5" fmla="*/ 662413 w 662413"/>
                    <a:gd name="connsiteY5" fmla="*/ 441303 h 452013"/>
                    <a:gd name="connsiteX6" fmla="*/ 608000 w 662413"/>
                    <a:gd name="connsiteY6" fmla="*/ 452013 h 452013"/>
                    <a:gd name="connsiteX7" fmla="*/ 280370 w 662413"/>
                    <a:gd name="connsiteY7" fmla="*/ 114305 h 452013"/>
                    <a:gd name="connsiteX8" fmla="*/ 222703 w 662413"/>
                    <a:gd name="connsiteY8" fmla="*/ 106201 h 452013"/>
                    <a:gd name="connsiteX9" fmla="*/ 200119 w 662413"/>
                    <a:gd name="connsiteY9" fmla="*/ 127552 h 452013"/>
                    <a:gd name="connsiteX10" fmla="*/ 117227 w 662413"/>
                    <a:gd name="connsiteY10" fmla="*/ 149436 h 452013"/>
                    <a:gd name="connsiteX11" fmla="*/ 0 w 662413"/>
                    <a:gd name="connsiteY11" fmla="*/ 74718 h 452013"/>
                    <a:gd name="connsiteX12" fmla="*/ 71597 w 662413"/>
                    <a:gd name="connsiteY12" fmla="*/ 5872 h 452013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</a:cxnLst>
                  <a:rect l="l" t="t" r="r" b="b"/>
                  <a:pathLst>
                    <a:path w="662413" h="452013">
                      <a:moveTo>
                        <a:pt x="71597" y="5872"/>
                      </a:moveTo>
                      <a:cubicBezTo>
                        <a:pt x="85622" y="2091"/>
                        <a:pt x="101041" y="0"/>
                        <a:pt x="117227" y="0"/>
                      </a:cubicBezTo>
                      <a:cubicBezTo>
                        <a:pt x="165784" y="0"/>
                        <a:pt x="207446" y="18817"/>
                        <a:pt x="225242" y="45634"/>
                      </a:cubicBezTo>
                      <a:lnTo>
                        <a:pt x="226939" y="50994"/>
                      </a:lnTo>
                      <a:lnTo>
                        <a:pt x="292718" y="60237"/>
                      </a:lnTo>
                      <a:cubicBezTo>
                        <a:pt x="477861" y="102434"/>
                        <a:pt x="624770" y="250055"/>
                        <a:pt x="662413" y="441303"/>
                      </a:cubicBezTo>
                      <a:lnTo>
                        <a:pt x="608000" y="452013"/>
                      </a:lnTo>
                      <a:cubicBezTo>
                        <a:pt x="574641" y="282524"/>
                        <a:pt x="444447" y="151700"/>
                        <a:pt x="280370" y="114305"/>
                      </a:cubicBezTo>
                      <a:lnTo>
                        <a:pt x="222703" y="106201"/>
                      </a:lnTo>
                      <a:lnTo>
                        <a:pt x="200119" y="127552"/>
                      </a:lnTo>
                      <a:cubicBezTo>
                        <a:pt x="178905" y="141073"/>
                        <a:pt x="149599" y="149436"/>
                        <a:pt x="117227" y="149436"/>
                      </a:cubicBezTo>
                      <a:cubicBezTo>
                        <a:pt x="52484" y="149436"/>
                        <a:pt x="0" y="115984"/>
                        <a:pt x="0" y="74718"/>
                      </a:cubicBezTo>
                      <a:cubicBezTo>
                        <a:pt x="0" y="43769"/>
                        <a:pt x="29522" y="17214"/>
                        <a:pt x="71597" y="5872"/>
                      </a:cubicBezTo>
                      <a:close/>
                    </a:path>
                  </a:pathLst>
                </a:custGeom>
                <a:grpFill/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  <p:sp>
              <p:nvSpPr>
                <p:cNvPr id="141" name="フリーフォーム: 図形 140">
                  <a:extLst>
                    <a:ext uri="{FF2B5EF4-FFF2-40B4-BE49-F238E27FC236}">
                      <a16:creationId xmlns:a16="http://schemas.microsoft.com/office/drawing/2014/main" id="{2A02BFAB-77B2-454A-8082-D0BEDA5EC1E1}"/>
                    </a:ext>
                  </a:extLst>
                </p:cNvPr>
                <p:cNvSpPr/>
                <p:nvPr/>
              </p:nvSpPr>
              <p:spPr>
                <a:xfrm rot="14545372" flipH="1">
                  <a:off x="2785070" y="1536274"/>
                  <a:ext cx="860489" cy="685633"/>
                </a:xfrm>
                <a:custGeom>
                  <a:avLst/>
                  <a:gdLst>
                    <a:gd name="connsiteX0" fmla="*/ 167999 w 1174023"/>
                    <a:gd name="connsiteY0" fmla="*/ 0 h 935456"/>
                    <a:gd name="connsiteX1" fmla="*/ 221044 w 1174023"/>
                    <a:gd name="connsiteY1" fmla="*/ 11202 h 935456"/>
                    <a:gd name="connsiteX2" fmla="*/ 177308 w 1174023"/>
                    <a:gd name="connsiteY2" fmla="*/ 180322 h 935456"/>
                    <a:gd name="connsiteX3" fmla="*/ 346676 w 1174023"/>
                    <a:gd name="connsiteY3" fmla="*/ 812413 h 935456"/>
                    <a:gd name="connsiteX4" fmla="*/ 415103 w 1174023"/>
                    <a:gd name="connsiteY4" fmla="*/ 872870 h 935456"/>
                    <a:gd name="connsiteX5" fmla="*/ 416037 w 1174023"/>
                    <a:gd name="connsiteY5" fmla="*/ 872811 h 935456"/>
                    <a:gd name="connsiteX6" fmla="*/ 1174023 w 1174023"/>
                    <a:gd name="connsiteY6" fmla="*/ 872389 h 935456"/>
                    <a:gd name="connsiteX7" fmla="*/ 1174023 w 1174023"/>
                    <a:gd name="connsiteY7" fmla="*/ 935223 h 935456"/>
                    <a:gd name="connsiteX8" fmla="*/ 406417 w 1174023"/>
                    <a:gd name="connsiteY8" fmla="*/ 935456 h 935456"/>
                    <a:gd name="connsiteX9" fmla="*/ 285658 w 1174023"/>
                    <a:gd name="connsiteY9" fmla="*/ 828762 h 935456"/>
                    <a:gd name="connsiteX10" fmla="*/ 112824 w 1174023"/>
                    <a:gd name="connsiteY10" fmla="*/ 183735 h 935456"/>
                    <a:gd name="connsiteX11" fmla="*/ 0 w 1174023"/>
                    <a:gd name="connsiteY11" fmla="*/ 73741 h 935456"/>
                    <a:gd name="connsiteX12" fmla="*/ 39553 w 1174023"/>
                    <a:gd name="connsiteY12" fmla="*/ 36661 h 935456"/>
                    <a:gd name="connsiteX13" fmla="*/ 134563 w 1174023"/>
                    <a:gd name="connsiteY13" fmla="*/ 129289 h 935456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</a:cxnLst>
                  <a:rect l="l" t="t" r="r" b="b"/>
                  <a:pathLst>
                    <a:path w="1174023" h="935456">
                      <a:moveTo>
                        <a:pt x="167999" y="0"/>
                      </a:moveTo>
                      <a:lnTo>
                        <a:pt x="221044" y="11202"/>
                      </a:lnTo>
                      <a:lnTo>
                        <a:pt x="177308" y="180322"/>
                      </a:lnTo>
                      <a:lnTo>
                        <a:pt x="346676" y="812413"/>
                      </a:lnTo>
                      <a:cubicBezTo>
                        <a:pt x="355531" y="845460"/>
                        <a:pt x="383221" y="868431"/>
                        <a:pt x="415103" y="872870"/>
                      </a:cubicBezTo>
                      <a:lnTo>
                        <a:pt x="416037" y="872811"/>
                      </a:lnTo>
                      <a:lnTo>
                        <a:pt x="1174023" y="872389"/>
                      </a:lnTo>
                      <a:lnTo>
                        <a:pt x="1174023" y="935223"/>
                      </a:lnTo>
                      <a:lnTo>
                        <a:pt x="406417" y="935456"/>
                      </a:lnTo>
                      <a:cubicBezTo>
                        <a:pt x="350153" y="927623"/>
                        <a:pt x="301286" y="887084"/>
                        <a:pt x="285658" y="828762"/>
                      </a:cubicBezTo>
                      <a:lnTo>
                        <a:pt x="112824" y="183735"/>
                      </a:lnTo>
                      <a:lnTo>
                        <a:pt x="0" y="73741"/>
                      </a:lnTo>
                      <a:lnTo>
                        <a:pt x="39553" y="36661"/>
                      </a:lnTo>
                      <a:lnTo>
                        <a:pt x="134563" y="129289"/>
                      </a:lnTo>
                      <a:close/>
                    </a:path>
                  </a:pathLst>
                </a:custGeom>
                <a:grpFill/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dirty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  <p:sp>
              <p:nvSpPr>
                <p:cNvPr id="142" name="フリーフォーム: 図形 141">
                  <a:extLst>
                    <a:ext uri="{FF2B5EF4-FFF2-40B4-BE49-F238E27FC236}">
                      <a16:creationId xmlns:a16="http://schemas.microsoft.com/office/drawing/2014/main" id="{D3FD6BE6-1F5C-470A-AD94-D03473C3CF01}"/>
                    </a:ext>
                  </a:extLst>
                </p:cNvPr>
                <p:cNvSpPr/>
                <p:nvPr/>
              </p:nvSpPr>
              <p:spPr>
                <a:xfrm rot="7502994" flipH="1" flipV="1">
                  <a:off x="2794122" y="1674225"/>
                  <a:ext cx="860489" cy="685633"/>
                </a:xfrm>
                <a:custGeom>
                  <a:avLst/>
                  <a:gdLst>
                    <a:gd name="connsiteX0" fmla="*/ 167999 w 1174023"/>
                    <a:gd name="connsiteY0" fmla="*/ 0 h 935456"/>
                    <a:gd name="connsiteX1" fmla="*/ 221044 w 1174023"/>
                    <a:gd name="connsiteY1" fmla="*/ 11202 h 935456"/>
                    <a:gd name="connsiteX2" fmla="*/ 177308 w 1174023"/>
                    <a:gd name="connsiteY2" fmla="*/ 180322 h 935456"/>
                    <a:gd name="connsiteX3" fmla="*/ 346676 w 1174023"/>
                    <a:gd name="connsiteY3" fmla="*/ 812413 h 935456"/>
                    <a:gd name="connsiteX4" fmla="*/ 415103 w 1174023"/>
                    <a:gd name="connsiteY4" fmla="*/ 872870 h 935456"/>
                    <a:gd name="connsiteX5" fmla="*/ 416037 w 1174023"/>
                    <a:gd name="connsiteY5" fmla="*/ 872811 h 935456"/>
                    <a:gd name="connsiteX6" fmla="*/ 1174023 w 1174023"/>
                    <a:gd name="connsiteY6" fmla="*/ 872389 h 935456"/>
                    <a:gd name="connsiteX7" fmla="*/ 1174023 w 1174023"/>
                    <a:gd name="connsiteY7" fmla="*/ 935223 h 935456"/>
                    <a:gd name="connsiteX8" fmla="*/ 406417 w 1174023"/>
                    <a:gd name="connsiteY8" fmla="*/ 935456 h 935456"/>
                    <a:gd name="connsiteX9" fmla="*/ 285658 w 1174023"/>
                    <a:gd name="connsiteY9" fmla="*/ 828762 h 935456"/>
                    <a:gd name="connsiteX10" fmla="*/ 112824 w 1174023"/>
                    <a:gd name="connsiteY10" fmla="*/ 183735 h 935456"/>
                    <a:gd name="connsiteX11" fmla="*/ 0 w 1174023"/>
                    <a:gd name="connsiteY11" fmla="*/ 73741 h 935456"/>
                    <a:gd name="connsiteX12" fmla="*/ 39553 w 1174023"/>
                    <a:gd name="connsiteY12" fmla="*/ 36661 h 935456"/>
                    <a:gd name="connsiteX13" fmla="*/ 134563 w 1174023"/>
                    <a:gd name="connsiteY13" fmla="*/ 129289 h 935456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</a:cxnLst>
                  <a:rect l="l" t="t" r="r" b="b"/>
                  <a:pathLst>
                    <a:path w="1174023" h="935456">
                      <a:moveTo>
                        <a:pt x="167999" y="0"/>
                      </a:moveTo>
                      <a:lnTo>
                        <a:pt x="221044" y="11202"/>
                      </a:lnTo>
                      <a:lnTo>
                        <a:pt x="177308" y="180322"/>
                      </a:lnTo>
                      <a:lnTo>
                        <a:pt x="346676" y="812413"/>
                      </a:lnTo>
                      <a:cubicBezTo>
                        <a:pt x="355531" y="845460"/>
                        <a:pt x="383221" y="868431"/>
                        <a:pt x="415103" y="872870"/>
                      </a:cubicBezTo>
                      <a:lnTo>
                        <a:pt x="416037" y="872811"/>
                      </a:lnTo>
                      <a:lnTo>
                        <a:pt x="1174023" y="872389"/>
                      </a:lnTo>
                      <a:lnTo>
                        <a:pt x="1174023" y="935223"/>
                      </a:lnTo>
                      <a:lnTo>
                        <a:pt x="406417" y="935456"/>
                      </a:lnTo>
                      <a:cubicBezTo>
                        <a:pt x="350153" y="927623"/>
                        <a:pt x="301286" y="887084"/>
                        <a:pt x="285658" y="828762"/>
                      </a:cubicBezTo>
                      <a:lnTo>
                        <a:pt x="112824" y="183735"/>
                      </a:lnTo>
                      <a:lnTo>
                        <a:pt x="0" y="73741"/>
                      </a:lnTo>
                      <a:lnTo>
                        <a:pt x="39553" y="36661"/>
                      </a:lnTo>
                      <a:lnTo>
                        <a:pt x="134563" y="129289"/>
                      </a:lnTo>
                      <a:close/>
                    </a:path>
                  </a:pathLst>
                </a:custGeom>
                <a:grpFill/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  <p:sp>
              <p:nvSpPr>
                <p:cNvPr id="143" name="フリーフォーム: 図形 142">
                  <a:extLst>
                    <a:ext uri="{FF2B5EF4-FFF2-40B4-BE49-F238E27FC236}">
                      <a16:creationId xmlns:a16="http://schemas.microsoft.com/office/drawing/2014/main" id="{B4CA7CA5-E250-4115-BA37-740E84CDE491}"/>
                    </a:ext>
                  </a:extLst>
                </p:cNvPr>
                <p:cNvSpPr/>
                <p:nvPr/>
              </p:nvSpPr>
              <p:spPr>
                <a:xfrm rot="6300000" flipH="1" flipV="1">
                  <a:off x="2787135" y="2022723"/>
                  <a:ext cx="860486" cy="685630"/>
                </a:xfrm>
                <a:custGeom>
                  <a:avLst/>
                  <a:gdLst>
                    <a:gd name="connsiteX0" fmla="*/ 167999 w 1174023"/>
                    <a:gd name="connsiteY0" fmla="*/ 0 h 935456"/>
                    <a:gd name="connsiteX1" fmla="*/ 221044 w 1174023"/>
                    <a:gd name="connsiteY1" fmla="*/ 11202 h 935456"/>
                    <a:gd name="connsiteX2" fmla="*/ 177308 w 1174023"/>
                    <a:gd name="connsiteY2" fmla="*/ 180322 h 935456"/>
                    <a:gd name="connsiteX3" fmla="*/ 346676 w 1174023"/>
                    <a:gd name="connsiteY3" fmla="*/ 812413 h 935456"/>
                    <a:gd name="connsiteX4" fmla="*/ 415103 w 1174023"/>
                    <a:gd name="connsiteY4" fmla="*/ 872870 h 935456"/>
                    <a:gd name="connsiteX5" fmla="*/ 416037 w 1174023"/>
                    <a:gd name="connsiteY5" fmla="*/ 872811 h 935456"/>
                    <a:gd name="connsiteX6" fmla="*/ 1174023 w 1174023"/>
                    <a:gd name="connsiteY6" fmla="*/ 872389 h 935456"/>
                    <a:gd name="connsiteX7" fmla="*/ 1174023 w 1174023"/>
                    <a:gd name="connsiteY7" fmla="*/ 935223 h 935456"/>
                    <a:gd name="connsiteX8" fmla="*/ 406417 w 1174023"/>
                    <a:gd name="connsiteY8" fmla="*/ 935456 h 935456"/>
                    <a:gd name="connsiteX9" fmla="*/ 285658 w 1174023"/>
                    <a:gd name="connsiteY9" fmla="*/ 828762 h 935456"/>
                    <a:gd name="connsiteX10" fmla="*/ 112824 w 1174023"/>
                    <a:gd name="connsiteY10" fmla="*/ 183735 h 935456"/>
                    <a:gd name="connsiteX11" fmla="*/ 0 w 1174023"/>
                    <a:gd name="connsiteY11" fmla="*/ 73741 h 935456"/>
                    <a:gd name="connsiteX12" fmla="*/ 39553 w 1174023"/>
                    <a:gd name="connsiteY12" fmla="*/ 36661 h 935456"/>
                    <a:gd name="connsiteX13" fmla="*/ 134563 w 1174023"/>
                    <a:gd name="connsiteY13" fmla="*/ 129289 h 935456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</a:cxnLst>
                  <a:rect l="l" t="t" r="r" b="b"/>
                  <a:pathLst>
                    <a:path w="1174023" h="935456">
                      <a:moveTo>
                        <a:pt x="167999" y="0"/>
                      </a:moveTo>
                      <a:lnTo>
                        <a:pt x="221044" y="11202"/>
                      </a:lnTo>
                      <a:lnTo>
                        <a:pt x="177308" y="180322"/>
                      </a:lnTo>
                      <a:lnTo>
                        <a:pt x="346676" y="812413"/>
                      </a:lnTo>
                      <a:cubicBezTo>
                        <a:pt x="355531" y="845460"/>
                        <a:pt x="383221" y="868431"/>
                        <a:pt x="415103" y="872870"/>
                      </a:cubicBezTo>
                      <a:lnTo>
                        <a:pt x="416037" y="872811"/>
                      </a:lnTo>
                      <a:lnTo>
                        <a:pt x="1174023" y="872389"/>
                      </a:lnTo>
                      <a:lnTo>
                        <a:pt x="1174023" y="935223"/>
                      </a:lnTo>
                      <a:lnTo>
                        <a:pt x="406417" y="935456"/>
                      </a:lnTo>
                      <a:cubicBezTo>
                        <a:pt x="350153" y="927623"/>
                        <a:pt x="301286" y="887084"/>
                        <a:pt x="285658" y="828762"/>
                      </a:cubicBezTo>
                      <a:lnTo>
                        <a:pt x="112824" y="183735"/>
                      </a:lnTo>
                      <a:lnTo>
                        <a:pt x="0" y="73741"/>
                      </a:lnTo>
                      <a:lnTo>
                        <a:pt x="39553" y="36661"/>
                      </a:lnTo>
                      <a:lnTo>
                        <a:pt x="134563" y="129289"/>
                      </a:lnTo>
                      <a:close/>
                    </a:path>
                  </a:pathLst>
                </a:custGeom>
                <a:grpFill/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dirty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  <p:sp>
              <p:nvSpPr>
                <p:cNvPr id="144" name="楕円 143">
                  <a:extLst>
                    <a:ext uri="{FF2B5EF4-FFF2-40B4-BE49-F238E27FC236}">
                      <a16:creationId xmlns:a16="http://schemas.microsoft.com/office/drawing/2014/main" id="{F94A739D-00DE-4B60-9683-1344419D83B3}"/>
                    </a:ext>
                  </a:extLst>
                </p:cNvPr>
                <p:cNvSpPr/>
                <p:nvPr/>
              </p:nvSpPr>
              <p:spPr>
                <a:xfrm>
                  <a:off x="3572294" y="1795893"/>
                  <a:ext cx="822384" cy="906610"/>
                </a:xfrm>
                <a:prstGeom prst="ellipse">
                  <a:avLst/>
                </a:prstGeom>
                <a:solidFill>
                  <a:srgbClr val="FFC000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  <p:sp>
              <p:nvSpPr>
                <p:cNvPr id="145" name="楕円 144">
                  <a:extLst>
                    <a:ext uri="{FF2B5EF4-FFF2-40B4-BE49-F238E27FC236}">
                      <a16:creationId xmlns:a16="http://schemas.microsoft.com/office/drawing/2014/main" id="{2FE50EC4-2B36-4A67-ADD8-68C7B1B40EE7}"/>
                    </a:ext>
                  </a:extLst>
                </p:cNvPr>
                <p:cNvSpPr/>
                <p:nvPr/>
              </p:nvSpPr>
              <p:spPr>
                <a:xfrm>
                  <a:off x="3769144" y="2544432"/>
                  <a:ext cx="428684" cy="325170"/>
                </a:xfrm>
                <a:prstGeom prst="ellipse">
                  <a:avLst/>
                </a:prstGeom>
                <a:solidFill>
                  <a:srgbClr val="FFC000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  <p:sp>
              <p:nvSpPr>
                <p:cNvPr id="146" name="フリーフォーム: 図形 145">
                  <a:extLst>
                    <a:ext uri="{FF2B5EF4-FFF2-40B4-BE49-F238E27FC236}">
                      <a16:creationId xmlns:a16="http://schemas.microsoft.com/office/drawing/2014/main" id="{27277418-2672-4D58-8680-554A88282293}"/>
                    </a:ext>
                  </a:extLst>
                </p:cNvPr>
                <p:cNvSpPr/>
                <p:nvPr/>
              </p:nvSpPr>
              <p:spPr>
                <a:xfrm rot="21433218" flipH="1">
                  <a:off x="4288828" y="1856072"/>
                  <a:ext cx="739832" cy="2148601"/>
                </a:xfrm>
                <a:custGeom>
                  <a:avLst/>
                  <a:gdLst>
                    <a:gd name="connsiteX0" fmla="*/ 525493 w 1363754"/>
                    <a:gd name="connsiteY0" fmla="*/ 0 h 830136"/>
                    <a:gd name="connsiteX1" fmla="*/ 819301 w 1363754"/>
                    <a:gd name="connsiteY1" fmla="*/ 70887 h 830136"/>
                    <a:gd name="connsiteX2" fmla="*/ 854917 w 1363754"/>
                    <a:gd name="connsiteY2" fmla="*/ 94098 h 830136"/>
                    <a:gd name="connsiteX3" fmla="*/ 876115 w 1363754"/>
                    <a:gd name="connsiteY3" fmla="*/ 70887 h 830136"/>
                    <a:gd name="connsiteX4" fmla="*/ 1050986 w 1363754"/>
                    <a:gd name="connsiteY4" fmla="*/ 0 h 830136"/>
                    <a:gd name="connsiteX5" fmla="*/ 1363754 w 1363754"/>
                    <a:gd name="connsiteY5" fmla="*/ 415068 h 830136"/>
                    <a:gd name="connsiteX6" fmla="*/ 1050986 w 1363754"/>
                    <a:gd name="connsiteY6" fmla="*/ 830136 h 830136"/>
                    <a:gd name="connsiteX7" fmla="*/ 876115 w 1363754"/>
                    <a:gd name="connsiteY7" fmla="*/ 759249 h 830136"/>
                    <a:gd name="connsiteX8" fmla="*/ 854917 w 1363754"/>
                    <a:gd name="connsiteY8" fmla="*/ 736039 h 830136"/>
                    <a:gd name="connsiteX9" fmla="*/ 819301 w 1363754"/>
                    <a:gd name="connsiteY9" fmla="*/ 759249 h 830136"/>
                    <a:gd name="connsiteX10" fmla="*/ 525493 w 1363754"/>
                    <a:gd name="connsiteY10" fmla="*/ 830136 h 830136"/>
                    <a:gd name="connsiteX11" fmla="*/ 0 w 1363754"/>
                    <a:gd name="connsiteY11" fmla="*/ 415068 h 830136"/>
                    <a:gd name="connsiteX12" fmla="*/ 525493 w 1363754"/>
                    <a:gd name="connsiteY12" fmla="*/ 0 h 830136"/>
                    <a:gd name="connsiteX0" fmla="*/ 525493 w 1363754"/>
                    <a:gd name="connsiteY0" fmla="*/ 0 h 830136"/>
                    <a:gd name="connsiteX1" fmla="*/ 819301 w 1363754"/>
                    <a:gd name="connsiteY1" fmla="*/ 70887 h 830136"/>
                    <a:gd name="connsiteX2" fmla="*/ 854917 w 1363754"/>
                    <a:gd name="connsiteY2" fmla="*/ 94098 h 830136"/>
                    <a:gd name="connsiteX3" fmla="*/ 1050986 w 1363754"/>
                    <a:gd name="connsiteY3" fmla="*/ 0 h 830136"/>
                    <a:gd name="connsiteX4" fmla="*/ 1363754 w 1363754"/>
                    <a:gd name="connsiteY4" fmla="*/ 415068 h 830136"/>
                    <a:gd name="connsiteX5" fmla="*/ 1050986 w 1363754"/>
                    <a:gd name="connsiteY5" fmla="*/ 830136 h 830136"/>
                    <a:gd name="connsiteX6" fmla="*/ 876115 w 1363754"/>
                    <a:gd name="connsiteY6" fmla="*/ 759249 h 830136"/>
                    <a:gd name="connsiteX7" fmla="*/ 854917 w 1363754"/>
                    <a:gd name="connsiteY7" fmla="*/ 736039 h 830136"/>
                    <a:gd name="connsiteX8" fmla="*/ 819301 w 1363754"/>
                    <a:gd name="connsiteY8" fmla="*/ 759249 h 830136"/>
                    <a:gd name="connsiteX9" fmla="*/ 525493 w 1363754"/>
                    <a:gd name="connsiteY9" fmla="*/ 830136 h 830136"/>
                    <a:gd name="connsiteX10" fmla="*/ 0 w 1363754"/>
                    <a:gd name="connsiteY10" fmla="*/ 415068 h 830136"/>
                    <a:gd name="connsiteX11" fmla="*/ 525493 w 1363754"/>
                    <a:gd name="connsiteY11" fmla="*/ 0 h 830136"/>
                    <a:gd name="connsiteX0" fmla="*/ 525493 w 1363754"/>
                    <a:gd name="connsiteY0" fmla="*/ 0 h 830136"/>
                    <a:gd name="connsiteX1" fmla="*/ 819301 w 1363754"/>
                    <a:gd name="connsiteY1" fmla="*/ 70887 h 830136"/>
                    <a:gd name="connsiteX2" fmla="*/ 1050986 w 1363754"/>
                    <a:gd name="connsiteY2" fmla="*/ 0 h 830136"/>
                    <a:gd name="connsiteX3" fmla="*/ 1363754 w 1363754"/>
                    <a:gd name="connsiteY3" fmla="*/ 415068 h 830136"/>
                    <a:gd name="connsiteX4" fmla="*/ 1050986 w 1363754"/>
                    <a:gd name="connsiteY4" fmla="*/ 830136 h 830136"/>
                    <a:gd name="connsiteX5" fmla="*/ 876115 w 1363754"/>
                    <a:gd name="connsiteY5" fmla="*/ 759249 h 830136"/>
                    <a:gd name="connsiteX6" fmla="*/ 854917 w 1363754"/>
                    <a:gd name="connsiteY6" fmla="*/ 736039 h 830136"/>
                    <a:gd name="connsiteX7" fmla="*/ 819301 w 1363754"/>
                    <a:gd name="connsiteY7" fmla="*/ 759249 h 830136"/>
                    <a:gd name="connsiteX8" fmla="*/ 525493 w 1363754"/>
                    <a:gd name="connsiteY8" fmla="*/ 830136 h 830136"/>
                    <a:gd name="connsiteX9" fmla="*/ 0 w 1363754"/>
                    <a:gd name="connsiteY9" fmla="*/ 415068 h 830136"/>
                    <a:gd name="connsiteX10" fmla="*/ 525493 w 1363754"/>
                    <a:gd name="connsiteY10" fmla="*/ 0 h 830136"/>
                    <a:gd name="connsiteX0" fmla="*/ 525493 w 1363754"/>
                    <a:gd name="connsiteY0" fmla="*/ 1682568 h 2512704"/>
                    <a:gd name="connsiteX1" fmla="*/ 1238401 w 1363754"/>
                    <a:gd name="connsiteY1" fmla="*/ 855 h 2512704"/>
                    <a:gd name="connsiteX2" fmla="*/ 1050986 w 1363754"/>
                    <a:gd name="connsiteY2" fmla="*/ 1682568 h 2512704"/>
                    <a:gd name="connsiteX3" fmla="*/ 1363754 w 1363754"/>
                    <a:gd name="connsiteY3" fmla="*/ 2097636 h 2512704"/>
                    <a:gd name="connsiteX4" fmla="*/ 1050986 w 1363754"/>
                    <a:gd name="connsiteY4" fmla="*/ 2512704 h 2512704"/>
                    <a:gd name="connsiteX5" fmla="*/ 876115 w 1363754"/>
                    <a:gd name="connsiteY5" fmla="*/ 2441817 h 2512704"/>
                    <a:gd name="connsiteX6" fmla="*/ 854917 w 1363754"/>
                    <a:gd name="connsiteY6" fmla="*/ 2418607 h 2512704"/>
                    <a:gd name="connsiteX7" fmla="*/ 819301 w 1363754"/>
                    <a:gd name="connsiteY7" fmla="*/ 2441817 h 2512704"/>
                    <a:gd name="connsiteX8" fmla="*/ 525493 w 1363754"/>
                    <a:gd name="connsiteY8" fmla="*/ 2512704 h 2512704"/>
                    <a:gd name="connsiteX9" fmla="*/ 0 w 1363754"/>
                    <a:gd name="connsiteY9" fmla="*/ 2097636 h 2512704"/>
                    <a:gd name="connsiteX10" fmla="*/ 525493 w 1363754"/>
                    <a:gd name="connsiteY10" fmla="*/ 1682568 h 2512704"/>
                    <a:gd name="connsiteX0" fmla="*/ 376672 w 1367333"/>
                    <a:gd name="connsiteY0" fmla="*/ 1244702 h 2512988"/>
                    <a:gd name="connsiteX1" fmla="*/ 1241980 w 1367333"/>
                    <a:gd name="connsiteY1" fmla="*/ 1139 h 2512988"/>
                    <a:gd name="connsiteX2" fmla="*/ 1054565 w 1367333"/>
                    <a:gd name="connsiteY2" fmla="*/ 1682852 h 2512988"/>
                    <a:gd name="connsiteX3" fmla="*/ 1367333 w 1367333"/>
                    <a:gd name="connsiteY3" fmla="*/ 2097920 h 2512988"/>
                    <a:gd name="connsiteX4" fmla="*/ 1054565 w 1367333"/>
                    <a:gd name="connsiteY4" fmla="*/ 2512988 h 2512988"/>
                    <a:gd name="connsiteX5" fmla="*/ 879694 w 1367333"/>
                    <a:gd name="connsiteY5" fmla="*/ 2442101 h 2512988"/>
                    <a:gd name="connsiteX6" fmla="*/ 858496 w 1367333"/>
                    <a:gd name="connsiteY6" fmla="*/ 2418891 h 2512988"/>
                    <a:gd name="connsiteX7" fmla="*/ 822880 w 1367333"/>
                    <a:gd name="connsiteY7" fmla="*/ 2442101 h 2512988"/>
                    <a:gd name="connsiteX8" fmla="*/ 529072 w 1367333"/>
                    <a:gd name="connsiteY8" fmla="*/ 2512988 h 2512988"/>
                    <a:gd name="connsiteX9" fmla="*/ 3579 w 1367333"/>
                    <a:gd name="connsiteY9" fmla="*/ 2097920 h 2512988"/>
                    <a:gd name="connsiteX10" fmla="*/ 376672 w 1367333"/>
                    <a:gd name="connsiteY10" fmla="*/ 1244702 h 2512988"/>
                    <a:gd name="connsiteX0" fmla="*/ 375471 w 1366132"/>
                    <a:gd name="connsiteY0" fmla="*/ 1245149 h 2513435"/>
                    <a:gd name="connsiteX1" fmla="*/ 1240779 w 1366132"/>
                    <a:gd name="connsiteY1" fmla="*/ 1586 h 2513435"/>
                    <a:gd name="connsiteX2" fmla="*/ 1053364 w 1366132"/>
                    <a:gd name="connsiteY2" fmla="*/ 1683299 h 2513435"/>
                    <a:gd name="connsiteX3" fmla="*/ 1366132 w 1366132"/>
                    <a:gd name="connsiteY3" fmla="*/ 2098367 h 2513435"/>
                    <a:gd name="connsiteX4" fmla="*/ 1053364 w 1366132"/>
                    <a:gd name="connsiteY4" fmla="*/ 2513435 h 2513435"/>
                    <a:gd name="connsiteX5" fmla="*/ 878493 w 1366132"/>
                    <a:gd name="connsiteY5" fmla="*/ 2442548 h 2513435"/>
                    <a:gd name="connsiteX6" fmla="*/ 857295 w 1366132"/>
                    <a:gd name="connsiteY6" fmla="*/ 2419338 h 2513435"/>
                    <a:gd name="connsiteX7" fmla="*/ 821679 w 1366132"/>
                    <a:gd name="connsiteY7" fmla="*/ 2442548 h 2513435"/>
                    <a:gd name="connsiteX8" fmla="*/ 527871 w 1366132"/>
                    <a:gd name="connsiteY8" fmla="*/ 2513435 h 2513435"/>
                    <a:gd name="connsiteX9" fmla="*/ 2378 w 1366132"/>
                    <a:gd name="connsiteY9" fmla="*/ 2098367 h 2513435"/>
                    <a:gd name="connsiteX10" fmla="*/ 375471 w 1366132"/>
                    <a:gd name="connsiteY10" fmla="*/ 1245149 h 2513435"/>
                    <a:gd name="connsiteX0" fmla="*/ 286828 w 1372739"/>
                    <a:gd name="connsiteY0" fmla="*/ 1188101 h 2513537"/>
                    <a:gd name="connsiteX1" fmla="*/ 1247386 w 1372739"/>
                    <a:gd name="connsiteY1" fmla="*/ 1688 h 2513537"/>
                    <a:gd name="connsiteX2" fmla="*/ 1059971 w 1372739"/>
                    <a:gd name="connsiteY2" fmla="*/ 1683401 h 2513537"/>
                    <a:gd name="connsiteX3" fmla="*/ 1372739 w 1372739"/>
                    <a:gd name="connsiteY3" fmla="*/ 2098469 h 2513537"/>
                    <a:gd name="connsiteX4" fmla="*/ 1059971 w 1372739"/>
                    <a:gd name="connsiteY4" fmla="*/ 2513537 h 2513537"/>
                    <a:gd name="connsiteX5" fmla="*/ 885100 w 1372739"/>
                    <a:gd name="connsiteY5" fmla="*/ 2442650 h 2513537"/>
                    <a:gd name="connsiteX6" fmla="*/ 863902 w 1372739"/>
                    <a:gd name="connsiteY6" fmla="*/ 2419440 h 2513537"/>
                    <a:gd name="connsiteX7" fmla="*/ 828286 w 1372739"/>
                    <a:gd name="connsiteY7" fmla="*/ 2442650 h 2513537"/>
                    <a:gd name="connsiteX8" fmla="*/ 534478 w 1372739"/>
                    <a:gd name="connsiteY8" fmla="*/ 2513537 h 2513537"/>
                    <a:gd name="connsiteX9" fmla="*/ 8985 w 1372739"/>
                    <a:gd name="connsiteY9" fmla="*/ 2098469 h 2513537"/>
                    <a:gd name="connsiteX10" fmla="*/ 286828 w 1372739"/>
                    <a:gd name="connsiteY10" fmla="*/ 1188101 h 2513537"/>
                    <a:gd name="connsiteX0" fmla="*/ 286828 w 1372897"/>
                    <a:gd name="connsiteY0" fmla="*/ 1188101 h 2513537"/>
                    <a:gd name="connsiteX1" fmla="*/ 1247386 w 1372897"/>
                    <a:gd name="connsiteY1" fmla="*/ 1688 h 2513537"/>
                    <a:gd name="connsiteX2" fmla="*/ 1104421 w 1372897"/>
                    <a:gd name="connsiteY2" fmla="*/ 1245251 h 2513537"/>
                    <a:gd name="connsiteX3" fmla="*/ 1372739 w 1372897"/>
                    <a:gd name="connsiteY3" fmla="*/ 2098469 h 2513537"/>
                    <a:gd name="connsiteX4" fmla="*/ 1059971 w 1372897"/>
                    <a:gd name="connsiteY4" fmla="*/ 2513537 h 2513537"/>
                    <a:gd name="connsiteX5" fmla="*/ 885100 w 1372897"/>
                    <a:gd name="connsiteY5" fmla="*/ 2442650 h 2513537"/>
                    <a:gd name="connsiteX6" fmla="*/ 863902 w 1372897"/>
                    <a:gd name="connsiteY6" fmla="*/ 2419440 h 2513537"/>
                    <a:gd name="connsiteX7" fmla="*/ 828286 w 1372897"/>
                    <a:gd name="connsiteY7" fmla="*/ 2442650 h 2513537"/>
                    <a:gd name="connsiteX8" fmla="*/ 534478 w 1372897"/>
                    <a:gd name="connsiteY8" fmla="*/ 2513537 h 2513537"/>
                    <a:gd name="connsiteX9" fmla="*/ 8985 w 1372897"/>
                    <a:gd name="connsiteY9" fmla="*/ 2098469 h 2513537"/>
                    <a:gd name="connsiteX10" fmla="*/ 286828 w 1372897"/>
                    <a:gd name="connsiteY10" fmla="*/ 1188101 h 2513537"/>
                    <a:gd name="connsiteX0" fmla="*/ 286828 w 1372901"/>
                    <a:gd name="connsiteY0" fmla="*/ 1188101 h 2513537"/>
                    <a:gd name="connsiteX1" fmla="*/ 1247386 w 1372901"/>
                    <a:gd name="connsiteY1" fmla="*/ 1688 h 2513537"/>
                    <a:gd name="connsiteX2" fmla="*/ 1104421 w 1372901"/>
                    <a:gd name="connsiteY2" fmla="*/ 1245251 h 2513537"/>
                    <a:gd name="connsiteX3" fmla="*/ 1372739 w 1372901"/>
                    <a:gd name="connsiteY3" fmla="*/ 2098469 h 2513537"/>
                    <a:gd name="connsiteX4" fmla="*/ 1059971 w 1372901"/>
                    <a:gd name="connsiteY4" fmla="*/ 2513537 h 2513537"/>
                    <a:gd name="connsiteX5" fmla="*/ 885100 w 1372901"/>
                    <a:gd name="connsiteY5" fmla="*/ 2442650 h 2513537"/>
                    <a:gd name="connsiteX6" fmla="*/ 863902 w 1372901"/>
                    <a:gd name="connsiteY6" fmla="*/ 2419440 h 2513537"/>
                    <a:gd name="connsiteX7" fmla="*/ 828286 w 1372901"/>
                    <a:gd name="connsiteY7" fmla="*/ 2442650 h 2513537"/>
                    <a:gd name="connsiteX8" fmla="*/ 534478 w 1372901"/>
                    <a:gd name="connsiteY8" fmla="*/ 2513537 h 2513537"/>
                    <a:gd name="connsiteX9" fmla="*/ 8985 w 1372901"/>
                    <a:gd name="connsiteY9" fmla="*/ 2098469 h 2513537"/>
                    <a:gd name="connsiteX10" fmla="*/ 286828 w 1372901"/>
                    <a:gd name="connsiteY10" fmla="*/ 1188101 h 2513537"/>
                    <a:gd name="connsiteX0" fmla="*/ 286828 w 1372901"/>
                    <a:gd name="connsiteY0" fmla="*/ 1188587 h 2514023"/>
                    <a:gd name="connsiteX1" fmla="*/ 1247386 w 1372901"/>
                    <a:gd name="connsiteY1" fmla="*/ 2174 h 2514023"/>
                    <a:gd name="connsiteX2" fmla="*/ 1104421 w 1372901"/>
                    <a:gd name="connsiteY2" fmla="*/ 1245737 h 2514023"/>
                    <a:gd name="connsiteX3" fmla="*/ 1372739 w 1372901"/>
                    <a:gd name="connsiteY3" fmla="*/ 2098955 h 2514023"/>
                    <a:gd name="connsiteX4" fmla="*/ 1059971 w 1372901"/>
                    <a:gd name="connsiteY4" fmla="*/ 2514023 h 2514023"/>
                    <a:gd name="connsiteX5" fmla="*/ 885100 w 1372901"/>
                    <a:gd name="connsiteY5" fmla="*/ 2443136 h 2514023"/>
                    <a:gd name="connsiteX6" fmla="*/ 863902 w 1372901"/>
                    <a:gd name="connsiteY6" fmla="*/ 2419926 h 2514023"/>
                    <a:gd name="connsiteX7" fmla="*/ 828286 w 1372901"/>
                    <a:gd name="connsiteY7" fmla="*/ 2443136 h 2514023"/>
                    <a:gd name="connsiteX8" fmla="*/ 534478 w 1372901"/>
                    <a:gd name="connsiteY8" fmla="*/ 2514023 h 2514023"/>
                    <a:gd name="connsiteX9" fmla="*/ 8985 w 1372901"/>
                    <a:gd name="connsiteY9" fmla="*/ 2098955 h 2514023"/>
                    <a:gd name="connsiteX10" fmla="*/ 286828 w 1372901"/>
                    <a:gd name="connsiteY10" fmla="*/ 1188587 h 2514023"/>
                    <a:gd name="connsiteX0" fmla="*/ 286828 w 1374263"/>
                    <a:gd name="connsiteY0" fmla="*/ 1186669 h 2512105"/>
                    <a:gd name="connsiteX1" fmla="*/ 1247386 w 1374263"/>
                    <a:gd name="connsiteY1" fmla="*/ 256 h 2512105"/>
                    <a:gd name="connsiteX2" fmla="*/ 1180621 w 1374263"/>
                    <a:gd name="connsiteY2" fmla="*/ 1288269 h 2512105"/>
                    <a:gd name="connsiteX3" fmla="*/ 1372739 w 1374263"/>
                    <a:gd name="connsiteY3" fmla="*/ 2097037 h 2512105"/>
                    <a:gd name="connsiteX4" fmla="*/ 1059971 w 1374263"/>
                    <a:gd name="connsiteY4" fmla="*/ 2512105 h 2512105"/>
                    <a:gd name="connsiteX5" fmla="*/ 885100 w 1374263"/>
                    <a:gd name="connsiteY5" fmla="*/ 2441218 h 2512105"/>
                    <a:gd name="connsiteX6" fmla="*/ 863902 w 1374263"/>
                    <a:gd name="connsiteY6" fmla="*/ 2418008 h 2512105"/>
                    <a:gd name="connsiteX7" fmla="*/ 828286 w 1374263"/>
                    <a:gd name="connsiteY7" fmla="*/ 2441218 h 2512105"/>
                    <a:gd name="connsiteX8" fmla="*/ 534478 w 1374263"/>
                    <a:gd name="connsiteY8" fmla="*/ 2512105 h 2512105"/>
                    <a:gd name="connsiteX9" fmla="*/ 8985 w 1374263"/>
                    <a:gd name="connsiteY9" fmla="*/ 2097037 h 2512105"/>
                    <a:gd name="connsiteX10" fmla="*/ 286828 w 1374263"/>
                    <a:gd name="connsiteY10" fmla="*/ 1186669 h 2512105"/>
                    <a:gd name="connsiteX0" fmla="*/ 286828 w 1374173"/>
                    <a:gd name="connsiteY0" fmla="*/ 1186669 h 2512105"/>
                    <a:gd name="connsiteX1" fmla="*/ 1247386 w 1374173"/>
                    <a:gd name="connsiteY1" fmla="*/ 256 h 2512105"/>
                    <a:gd name="connsiteX2" fmla="*/ 1180621 w 1374173"/>
                    <a:gd name="connsiteY2" fmla="*/ 1288269 h 2512105"/>
                    <a:gd name="connsiteX3" fmla="*/ 1372739 w 1374173"/>
                    <a:gd name="connsiteY3" fmla="*/ 2097037 h 2512105"/>
                    <a:gd name="connsiteX4" fmla="*/ 1059971 w 1374173"/>
                    <a:gd name="connsiteY4" fmla="*/ 2512105 h 2512105"/>
                    <a:gd name="connsiteX5" fmla="*/ 885100 w 1374173"/>
                    <a:gd name="connsiteY5" fmla="*/ 2441218 h 2512105"/>
                    <a:gd name="connsiteX6" fmla="*/ 863902 w 1374173"/>
                    <a:gd name="connsiteY6" fmla="*/ 2418008 h 2512105"/>
                    <a:gd name="connsiteX7" fmla="*/ 828286 w 1374173"/>
                    <a:gd name="connsiteY7" fmla="*/ 2441218 h 2512105"/>
                    <a:gd name="connsiteX8" fmla="*/ 534478 w 1374173"/>
                    <a:gd name="connsiteY8" fmla="*/ 2512105 h 2512105"/>
                    <a:gd name="connsiteX9" fmla="*/ 8985 w 1374173"/>
                    <a:gd name="connsiteY9" fmla="*/ 2097037 h 2512105"/>
                    <a:gd name="connsiteX10" fmla="*/ 286828 w 1374173"/>
                    <a:gd name="connsiteY10" fmla="*/ 1186669 h 2512105"/>
                    <a:gd name="connsiteX0" fmla="*/ 286828 w 1375902"/>
                    <a:gd name="connsiteY0" fmla="*/ 1186639 h 2512075"/>
                    <a:gd name="connsiteX1" fmla="*/ 1247386 w 1375902"/>
                    <a:gd name="connsiteY1" fmla="*/ 226 h 2512075"/>
                    <a:gd name="connsiteX2" fmla="*/ 1225071 w 1375902"/>
                    <a:gd name="connsiteY2" fmla="*/ 1281889 h 2512075"/>
                    <a:gd name="connsiteX3" fmla="*/ 1372739 w 1375902"/>
                    <a:gd name="connsiteY3" fmla="*/ 2097007 h 2512075"/>
                    <a:gd name="connsiteX4" fmla="*/ 1059971 w 1375902"/>
                    <a:gd name="connsiteY4" fmla="*/ 2512075 h 2512075"/>
                    <a:gd name="connsiteX5" fmla="*/ 885100 w 1375902"/>
                    <a:gd name="connsiteY5" fmla="*/ 2441188 h 2512075"/>
                    <a:gd name="connsiteX6" fmla="*/ 863902 w 1375902"/>
                    <a:gd name="connsiteY6" fmla="*/ 2417978 h 2512075"/>
                    <a:gd name="connsiteX7" fmla="*/ 828286 w 1375902"/>
                    <a:gd name="connsiteY7" fmla="*/ 2441188 h 2512075"/>
                    <a:gd name="connsiteX8" fmla="*/ 534478 w 1375902"/>
                    <a:gd name="connsiteY8" fmla="*/ 2512075 h 2512075"/>
                    <a:gd name="connsiteX9" fmla="*/ 8985 w 1375902"/>
                    <a:gd name="connsiteY9" fmla="*/ 2097007 h 2512075"/>
                    <a:gd name="connsiteX10" fmla="*/ 286828 w 1375902"/>
                    <a:gd name="connsiteY10" fmla="*/ 1186639 h 2512075"/>
                    <a:gd name="connsiteX0" fmla="*/ 286828 w 1376402"/>
                    <a:gd name="connsiteY0" fmla="*/ 1186639 h 2512075"/>
                    <a:gd name="connsiteX1" fmla="*/ 1247386 w 1376402"/>
                    <a:gd name="connsiteY1" fmla="*/ 226 h 2512075"/>
                    <a:gd name="connsiteX2" fmla="*/ 1225071 w 1376402"/>
                    <a:gd name="connsiteY2" fmla="*/ 1281889 h 2512075"/>
                    <a:gd name="connsiteX3" fmla="*/ 1372739 w 1376402"/>
                    <a:gd name="connsiteY3" fmla="*/ 2097007 h 2512075"/>
                    <a:gd name="connsiteX4" fmla="*/ 1059971 w 1376402"/>
                    <a:gd name="connsiteY4" fmla="*/ 2512075 h 2512075"/>
                    <a:gd name="connsiteX5" fmla="*/ 885100 w 1376402"/>
                    <a:gd name="connsiteY5" fmla="*/ 2441188 h 2512075"/>
                    <a:gd name="connsiteX6" fmla="*/ 863902 w 1376402"/>
                    <a:gd name="connsiteY6" fmla="*/ 2417978 h 2512075"/>
                    <a:gd name="connsiteX7" fmla="*/ 828286 w 1376402"/>
                    <a:gd name="connsiteY7" fmla="*/ 2441188 h 2512075"/>
                    <a:gd name="connsiteX8" fmla="*/ 534478 w 1376402"/>
                    <a:gd name="connsiteY8" fmla="*/ 2512075 h 2512075"/>
                    <a:gd name="connsiteX9" fmla="*/ 8985 w 1376402"/>
                    <a:gd name="connsiteY9" fmla="*/ 2097007 h 2512075"/>
                    <a:gd name="connsiteX10" fmla="*/ 286828 w 1376402"/>
                    <a:gd name="connsiteY10" fmla="*/ 1186639 h 2512075"/>
                    <a:gd name="connsiteX0" fmla="*/ 286828 w 1373265"/>
                    <a:gd name="connsiteY0" fmla="*/ 1186639 h 2512075"/>
                    <a:gd name="connsiteX1" fmla="*/ 1247386 w 1373265"/>
                    <a:gd name="connsiteY1" fmla="*/ 226 h 2512075"/>
                    <a:gd name="connsiteX2" fmla="*/ 1225071 w 1373265"/>
                    <a:gd name="connsiteY2" fmla="*/ 1281889 h 2512075"/>
                    <a:gd name="connsiteX3" fmla="*/ 1372739 w 1373265"/>
                    <a:gd name="connsiteY3" fmla="*/ 2097007 h 2512075"/>
                    <a:gd name="connsiteX4" fmla="*/ 1059971 w 1373265"/>
                    <a:gd name="connsiteY4" fmla="*/ 2512075 h 2512075"/>
                    <a:gd name="connsiteX5" fmla="*/ 885100 w 1373265"/>
                    <a:gd name="connsiteY5" fmla="*/ 2441188 h 2512075"/>
                    <a:gd name="connsiteX6" fmla="*/ 863902 w 1373265"/>
                    <a:gd name="connsiteY6" fmla="*/ 2417978 h 2512075"/>
                    <a:gd name="connsiteX7" fmla="*/ 828286 w 1373265"/>
                    <a:gd name="connsiteY7" fmla="*/ 2441188 h 2512075"/>
                    <a:gd name="connsiteX8" fmla="*/ 534478 w 1373265"/>
                    <a:gd name="connsiteY8" fmla="*/ 2512075 h 2512075"/>
                    <a:gd name="connsiteX9" fmla="*/ 8985 w 1373265"/>
                    <a:gd name="connsiteY9" fmla="*/ 2097007 h 2512075"/>
                    <a:gd name="connsiteX10" fmla="*/ 286828 w 1373265"/>
                    <a:gd name="connsiteY10" fmla="*/ 1186639 h 2512075"/>
                    <a:gd name="connsiteX0" fmla="*/ 286839 w 1373276"/>
                    <a:gd name="connsiteY0" fmla="*/ 1313607 h 2639043"/>
                    <a:gd name="connsiteX1" fmla="*/ 1310897 w 1373276"/>
                    <a:gd name="connsiteY1" fmla="*/ 194 h 2639043"/>
                    <a:gd name="connsiteX2" fmla="*/ 1225082 w 1373276"/>
                    <a:gd name="connsiteY2" fmla="*/ 1408857 h 2639043"/>
                    <a:gd name="connsiteX3" fmla="*/ 1372750 w 1373276"/>
                    <a:gd name="connsiteY3" fmla="*/ 2223975 h 2639043"/>
                    <a:gd name="connsiteX4" fmla="*/ 1059982 w 1373276"/>
                    <a:gd name="connsiteY4" fmla="*/ 2639043 h 2639043"/>
                    <a:gd name="connsiteX5" fmla="*/ 885111 w 1373276"/>
                    <a:gd name="connsiteY5" fmla="*/ 2568156 h 2639043"/>
                    <a:gd name="connsiteX6" fmla="*/ 863913 w 1373276"/>
                    <a:gd name="connsiteY6" fmla="*/ 2544946 h 2639043"/>
                    <a:gd name="connsiteX7" fmla="*/ 828297 w 1373276"/>
                    <a:gd name="connsiteY7" fmla="*/ 2568156 h 2639043"/>
                    <a:gd name="connsiteX8" fmla="*/ 534489 w 1373276"/>
                    <a:gd name="connsiteY8" fmla="*/ 2639043 h 2639043"/>
                    <a:gd name="connsiteX9" fmla="*/ 8996 w 1373276"/>
                    <a:gd name="connsiteY9" fmla="*/ 2223975 h 2639043"/>
                    <a:gd name="connsiteX10" fmla="*/ 286839 w 1373276"/>
                    <a:gd name="connsiteY10" fmla="*/ 1313607 h 2639043"/>
                    <a:gd name="connsiteX0" fmla="*/ 270129 w 1375616"/>
                    <a:gd name="connsiteY0" fmla="*/ 1300965 h 2639101"/>
                    <a:gd name="connsiteX1" fmla="*/ 1313237 w 1375616"/>
                    <a:gd name="connsiteY1" fmla="*/ 252 h 2639101"/>
                    <a:gd name="connsiteX2" fmla="*/ 1227422 w 1375616"/>
                    <a:gd name="connsiteY2" fmla="*/ 1408915 h 2639101"/>
                    <a:gd name="connsiteX3" fmla="*/ 1375090 w 1375616"/>
                    <a:gd name="connsiteY3" fmla="*/ 2224033 h 2639101"/>
                    <a:gd name="connsiteX4" fmla="*/ 1062322 w 1375616"/>
                    <a:gd name="connsiteY4" fmla="*/ 2639101 h 2639101"/>
                    <a:gd name="connsiteX5" fmla="*/ 887451 w 1375616"/>
                    <a:gd name="connsiteY5" fmla="*/ 2568214 h 2639101"/>
                    <a:gd name="connsiteX6" fmla="*/ 866253 w 1375616"/>
                    <a:gd name="connsiteY6" fmla="*/ 2545004 h 2639101"/>
                    <a:gd name="connsiteX7" fmla="*/ 830637 w 1375616"/>
                    <a:gd name="connsiteY7" fmla="*/ 2568214 h 2639101"/>
                    <a:gd name="connsiteX8" fmla="*/ 536829 w 1375616"/>
                    <a:gd name="connsiteY8" fmla="*/ 2639101 h 2639101"/>
                    <a:gd name="connsiteX9" fmla="*/ 11336 w 1375616"/>
                    <a:gd name="connsiteY9" fmla="*/ 2224033 h 2639101"/>
                    <a:gd name="connsiteX10" fmla="*/ 270129 w 1375616"/>
                    <a:gd name="connsiteY10" fmla="*/ 1300965 h 2639101"/>
                    <a:gd name="connsiteX0" fmla="*/ 271106 w 1376593"/>
                    <a:gd name="connsiteY0" fmla="*/ 1300983 h 2639119"/>
                    <a:gd name="connsiteX1" fmla="*/ 1314214 w 1376593"/>
                    <a:gd name="connsiteY1" fmla="*/ 270 h 2639119"/>
                    <a:gd name="connsiteX2" fmla="*/ 1228399 w 1376593"/>
                    <a:gd name="connsiteY2" fmla="*/ 1408933 h 2639119"/>
                    <a:gd name="connsiteX3" fmla="*/ 1376067 w 1376593"/>
                    <a:gd name="connsiteY3" fmla="*/ 2224051 h 2639119"/>
                    <a:gd name="connsiteX4" fmla="*/ 1063299 w 1376593"/>
                    <a:gd name="connsiteY4" fmla="*/ 2639119 h 2639119"/>
                    <a:gd name="connsiteX5" fmla="*/ 888428 w 1376593"/>
                    <a:gd name="connsiteY5" fmla="*/ 2568232 h 2639119"/>
                    <a:gd name="connsiteX6" fmla="*/ 867230 w 1376593"/>
                    <a:gd name="connsiteY6" fmla="*/ 2545022 h 2639119"/>
                    <a:gd name="connsiteX7" fmla="*/ 831614 w 1376593"/>
                    <a:gd name="connsiteY7" fmla="*/ 2568232 h 2639119"/>
                    <a:gd name="connsiteX8" fmla="*/ 537806 w 1376593"/>
                    <a:gd name="connsiteY8" fmla="*/ 2639119 h 2639119"/>
                    <a:gd name="connsiteX9" fmla="*/ 12313 w 1376593"/>
                    <a:gd name="connsiteY9" fmla="*/ 2224051 h 2639119"/>
                    <a:gd name="connsiteX10" fmla="*/ 271106 w 1376593"/>
                    <a:gd name="connsiteY10" fmla="*/ 1300983 h 2639119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1376593" h="2639119">
                      <a:moveTo>
                        <a:pt x="271106" y="1300983"/>
                      </a:moveTo>
                      <a:cubicBezTo>
                        <a:pt x="500789" y="866853"/>
                        <a:pt x="1154665" y="-17722"/>
                        <a:pt x="1314214" y="270"/>
                      </a:cubicBezTo>
                      <a:cubicBezTo>
                        <a:pt x="1473763" y="18262"/>
                        <a:pt x="1218090" y="1038303"/>
                        <a:pt x="1228399" y="1408933"/>
                      </a:cubicBezTo>
                      <a:cubicBezTo>
                        <a:pt x="1238708" y="1779563"/>
                        <a:pt x="1365484" y="1999970"/>
                        <a:pt x="1376067" y="2224051"/>
                      </a:cubicBezTo>
                      <a:cubicBezTo>
                        <a:pt x="1386650" y="2448132"/>
                        <a:pt x="1236036" y="2639119"/>
                        <a:pt x="1063299" y="2639119"/>
                      </a:cubicBezTo>
                      <a:cubicBezTo>
                        <a:pt x="998523" y="2639119"/>
                        <a:pt x="938346" y="2612987"/>
                        <a:pt x="888428" y="2568232"/>
                      </a:cubicBezTo>
                      <a:lnTo>
                        <a:pt x="867230" y="2545022"/>
                      </a:lnTo>
                      <a:lnTo>
                        <a:pt x="831614" y="2568232"/>
                      </a:lnTo>
                      <a:cubicBezTo>
                        <a:pt x="747745" y="2612987"/>
                        <a:pt x="646639" y="2639119"/>
                        <a:pt x="537806" y="2639119"/>
                      </a:cubicBezTo>
                      <a:cubicBezTo>
                        <a:pt x="247584" y="2639119"/>
                        <a:pt x="56763" y="2447074"/>
                        <a:pt x="12313" y="2224051"/>
                      </a:cubicBezTo>
                      <a:cubicBezTo>
                        <a:pt x="-32137" y="2001028"/>
                        <a:pt x="41423" y="1735113"/>
                        <a:pt x="271106" y="1300983"/>
                      </a:cubicBezTo>
                      <a:close/>
                    </a:path>
                  </a:pathLst>
                </a:custGeom>
                <a:solidFill>
                  <a:srgbClr val="DEEBF7">
                    <a:alpha val="50196"/>
                  </a:srgbClr>
                </a:solidFill>
                <a:ln w="12700" cap="flat" cmpd="sng" algn="ctr">
                  <a:solidFill>
                    <a:srgbClr val="00B0F0">
                      <a:alpha val="50000"/>
                    </a:srgbClr>
                  </a:solidFill>
                  <a:prstDash val="solid"/>
                  <a:miter lim="800000"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  <p:sp>
              <p:nvSpPr>
                <p:cNvPr id="147" name="星: 12 pt 146">
                  <a:extLst>
                    <a:ext uri="{FF2B5EF4-FFF2-40B4-BE49-F238E27FC236}">
                      <a16:creationId xmlns:a16="http://schemas.microsoft.com/office/drawing/2014/main" id="{72092012-C758-4D88-9E52-FAA6A788ED0A}"/>
                    </a:ext>
                  </a:extLst>
                </p:cNvPr>
                <p:cNvSpPr/>
                <p:nvPr/>
              </p:nvSpPr>
              <p:spPr>
                <a:xfrm>
                  <a:off x="3560408" y="1606243"/>
                  <a:ext cx="866812" cy="480308"/>
                </a:xfrm>
                <a:prstGeom prst="star12">
                  <a:avLst>
                    <a:gd name="adj" fmla="val 44079"/>
                  </a:avLst>
                </a:prstGeom>
                <a:solidFill>
                  <a:srgbClr val="FFC000">
                    <a:lumMod val="40000"/>
                    <a:lumOff val="60000"/>
                  </a:srgbClr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  <p:sp>
              <p:nvSpPr>
                <p:cNvPr id="148" name="楕円 147">
                  <a:extLst>
                    <a:ext uri="{FF2B5EF4-FFF2-40B4-BE49-F238E27FC236}">
                      <a16:creationId xmlns:a16="http://schemas.microsoft.com/office/drawing/2014/main" id="{40171B13-AA2F-4530-AFB2-11EDF835AB1F}"/>
                    </a:ext>
                  </a:extLst>
                </p:cNvPr>
                <p:cNvSpPr/>
                <p:nvPr/>
              </p:nvSpPr>
              <p:spPr>
                <a:xfrm>
                  <a:off x="3496094" y="965600"/>
                  <a:ext cx="974785" cy="974785"/>
                </a:xfrm>
                <a:prstGeom prst="ellipse">
                  <a:avLst/>
                </a:prstGeom>
                <a:solidFill>
                  <a:srgbClr val="FFC000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  <p:sp>
              <p:nvSpPr>
                <p:cNvPr id="149" name="フリーフォーム: 図形 148">
                  <a:extLst>
                    <a:ext uri="{FF2B5EF4-FFF2-40B4-BE49-F238E27FC236}">
                      <a16:creationId xmlns:a16="http://schemas.microsoft.com/office/drawing/2014/main" id="{38C0CD11-08E3-4EC9-96F2-835A53AEBE0E}"/>
                    </a:ext>
                  </a:extLst>
                </p:cNvPr>
                <p:cNvSpPr/>
                <p:nvPr/>
              </p:nvSpPr>
              <p:spPr>
                <a:xfrm rot="3461253" flipH="1">
                  <a:off x="4424900" y="1327618"/>
                  <a:ext cx="662413" cy="452013"/>
                </a:xfrm>
                <a:custGeom>
                  <a:avLst/>
                  <a:gdLst>
                    <a:gd name="connsiteX0" fmla="*/ 71597 w 662413"/>
                    <a:gd name="connsiteY0" fmla="*/ 5872 h 452013"/>
                    <a:gd name="connsiteX1" fmla="*/ 117227 w 662413"/>
                    <a:gd name="connsiteY1" fmla="*/ 0 h 452013"/>
                    <a:gd name="connsiteX2" fmla="*/ 225242 w 662413"/>
                    <a:gd name="connsiteY2" fmla="*/ 45634 h 452013"/>
                    <a:gd name="connsiteX3" fmla="*/ 226939 w 662413"/>
                    <a:gd name="connsiteY3" fmla="*/ 50994 h 452013"/>
                    <a:gd name="connsiteX4" fmla="*/ 292718 w 662413"/>
                    <a:gd name="connsiteY4" fmla="*/ 60237 h 452013"/>
                    <a:gd name="connsiteX5" fmla="*/ 662413 w 662413"/>
                    <a:gd name="connsiteY5" fmla="*/ 441303 h 452013"/>
                    <a:gd name="connsiteX6" fmla="*/ 608000 w 662413"/>
                    <a:gd name="connsiteY6" fmla="*/ 452013 h 452013"/>
                    <a:gd name="connsiteX7" fmla="*/ 280370 w 662413"/>
                    <a:gd name="connsiteY7" fmla="*/ 114305 h 452013"/>
                    <a:gd name="connsiteX8" fmla="*/ 222703 w 662413"/>
                    <a:gd name="connsiteY8" fmla="*/ 106201 h 452013"/>
                    <a:gd name="connsiteX9" fmla="*/ 200119 w 662413"/>
                    <a:gd name="connsiteY9" fmla="*/ 127552 h 452013"/>
                    <a:gd name="connsiteX10" fmla="*/ 117227 w 662413"/>
                    <a:gd name="connsiteY10" fmla="*/ 149436 h 452013"/>
                    <a:gd name="connsiteX11" fmla="*/ 0 w 662413"/>
                    <a:gd name="connsiteY11" fmla="*/ 74718 h 452013"/>
                    <a:gd name="connsiteX12" fmla="*/ 71597 w 662413"/>
                    <a:gd name="connsiteY12" fmla="*/ 5872 h 452013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</a:cxnLst>
                  <a:rect l="l" t="t" r="r" b="b"/>
                  <a:pathLst>
                    <a:path w="662413" h="452013">
                      <a:moveTo>
                        <a:pt x="71597" y="5872"/>
                      </a:moveTo>
                      <a:cubicBezTo>
                        <a:pt x="85622" y="2091"/>
                        <a:pt x="101041" y="0"/>
                        <a:pt x="117227" y="0"/>
                      </a:cubicBezTo>
                      <a:cubicBezTo>
                        <a:pt x="165784" y="0"/>
                        <a:pt x="207446" y="18817"/>
                        <a:pt x="225242" y="45634"/>
                      </a:cubicBezTo>
                      <a:lnTo>
                        <a:pt x="226939" y="50994"/>
                      </a:lnTo>
                      <a:lnTo>
                        <a:pt x="292718" y="60237"/>
                      </a:lnTo>
                      <a:cubicBezTo>
                        <a:pt x="477861" y="102434"/>
                        <a:pt x="624770" y="250055"/>
                        <a:pt x="662413" y="441303"/>
                      </a:cubicBezTo>
                      <a:lnTo>
                        <a:pt x="608000" y="452013"/>
                      </a:lnTo>
                      <a:cubicBezTo>
                        <a:pt x="574641" y="282524"/>
                        <a:pt x="444447" y="151700"/>
                        <a:pt x="280370" y="114305"/>
                      </a:cubicBezTo>
                      <a:lnTo>
                        <a:pt x="222703" y="106201"/>
                      </a:lnTo>
                      <a:lnTo>
                        <a:pt x="200119" y="127552"/>
                      </a:lnTo>
                      <a:cubicBezTo>
                        <a:pt x="178905" y="141073"/>
                        <a:pt x="149599" y="149436"/>
                        <a:pt x="117227" y="149436"/>
                      </a:cubicBezTo>
                      <a:cubicBezTo>
                        <a:pt x="52484" y="149436"/>
                        <a:pt x="0" y="115984"/>
                        <a:pt x="0" y="74718"/>
                      </a:cubicBezTo>
                      <a:cubicBezTo>
                        <a:pt x="0" y="43769"/>
                        <a:pt x="29522" y="17214"/>
                        <a:pt x="71597" y="5872"/>
                      </a:cubicBezTo>
                      <a:close/>
                    </a:path>
                  </a:pathLst>
                </a:custGeom>
                <a:grpFill/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</p:grpSp>
          <p:grpSp>
            <p:nvGrpSpPr>
              <p:cNvPr id="100" name="グループ化 99">
                <a:extLst>
                  <a:ext uri="{FF2B5EF4-FFF2-40B4-BE49-F238E27FC236}">
                    <a16:creationId xmlns:a16="http://schemas.microsoft.com/office/drawing/2014/main" id="{E90A6EF0-03BE-4F46-8B76-C56E2286ED83}"/>
                  </a:ext>
                </a:extLst>
              </p:cNvPr>
              <p:cNvGrpSpPr/>
              <p:nvPr/>
            </p:nvGrpSpPr>
            <p:grpSpPr>
              <a:xfrm rot="900000">
                <a:off x="1043276" y="3521275"/>
                <a:ext cx="569991" cy="441669"/>
                <a:chOff x="1056449" y="2819921"/>
                <a:chExt cx="569991" cy="441669"/>
              </a:xfrm>
            </p:grpSpPr>
            <p:sp>
              <p:nvSpPr>
                <p:cNvPr id="133" name="フリーフォーム: 図形 132">
                  <a:extLst>
                    <a:ext uri="{FF2B5EF4-FFF2-40B4-BE49-F238E27FC236}">
                      <a16:creationId xmlns:a16="http://schemas.microsoft.com/office/drawing/2014/main" id="{981384B1-D6B5-4566-9CC9-A29EA6242926}"/>
                    </a:ext>
                  </a:extLst>
                </p:cNvPr>
                <p:cNvSpPr/>
                <p:nvPr/>
              </p:nvSpPr>
              <p:spPr>
                <a:xfrm rot="16200000">
                  <a:off x="1120610" y="2755760"/>
                  <a:ext cx="441669" cy="569991"/>
                </a:xfrm>
                <a:custGeom>
                  <a:avLst/>
                  <a:gdLst>
                    <a:gd name="connsiteX0" fmla="*/ 468343 w 936686"/>
                    <a:gd name="connsiteY0" fmla="*/ 0 h 1220480"/>
                    <a:gd name="connsiteX1" fmla="*/ 799512 w 936686"/>
                    <a:gd name="connsiteY1" fmla="*/ 137174 h 1220480"/>
                    <a:gd name="connsiteX2" fmla="*/ 799512 w 936686"/>
                    <a:gd name="connsiteY2" fmla="*/ 799512 h 1220480"/>
                    <a:gd name="connsiteX3" fmla="*/ 468343 w 936686"/>
                    <a:gd name="connsiteY3" fmla="*/ 1220480 h 1220480"/>
                    <a:gd name="connsiteX4" fmla="*/ 137174 w 936686"/>
                    <a:gd name="connsiteY4" fmla="*/ 799512 h 1220480"/>
                    <a:gd name="connsiteX5" fmla="*/ 137174 w 936686"/>
                    <a:gd name="connsiteY5" fmla="*/ 137174 h 1220480"/>
                    <a:gd name="connsiteX6" fmla="*/ 468343 w 936686"/>
                    <a:gd name="connsiteY6" fmla="*/ 0 h 122048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</a:cxnLst>
                  <a:rect l="l" t="t" r="r" b="b"/>
                  <a:pathLst>
                    <a:path w="936686" h="1220480">
                      <a:moveTo>
                        <a:pt x="468343" y="0"/>
                      </a:moveTo>
                      <a:cubicBezTo>
                        <a:pt x="588203" y="0"/>
                        <a:pt x="708062" y="45725"/>
                        <a:pt x="799512" y="137174"/>
                      </a:cubicBezTo>
                      <a:cubicBezTo>
                        <a:pt x="982411" y="320074"/>
                        <a:pt x="982411" y="616612"/>
                        <a:pt x="799512" y="799512"/>
                      </a:cubicBezTo>
                      <a:cubicBezTo>
                        <a:pt x="674156" y="924868"/>
                        <a:pt x="563767" y="1065190"/>
                        <a:pt x="468343" y="1220480"/>
                      </a:cubicBezTo>
                      <a:cubicBezTo>
                        <a:pt x="372920" y="1065190"/>
                        <a:pt x="262530" y="924868"/>
                        <a:pt x="137174" y="799512"/>
                      </a:cubicBezTo>
                      <a:cubicBezTo>
                        <a:pt x="-45725" y="616612"/>
                        <a:pt x="-45725" y="320074"/>
                        <a:pt x="137174" y="137174"/>
                      </a:cubicBezTo>
                      <a:cubicBezTo>
                        <a:pt x="228624" y="45725"/>
                        <a:pt x="348484" y="0"/>
                        <a:pt x="468343" y="0"/>
                      </a:cubicBezTo>
                      <a:close/>
                    </a:path>
                  </a:pathLst>
                </a:custGeom>
                <a:solidFill>
                  <a:srgbClr val="FFC000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  <p:sp>
              <p:nvSpPr>
                <p:cNvPr id="134" name="フリーフォーム: 図形 133">
                  <a:extLst>
                    <a:ext uri="{FF2B5EF4-FFF2-40B4-BE49-F238E27FC236}">
                      <a16:creationId xmlns:a16="http://schemas.microsoft.com/office/drawing/2014/main" id="{818322EE-BF50-407E-973C-4A04158C6614}"/>
                    </a:ext>
                  </a:extLst>
                </p:cNvPr>
                <p:cNvSpPr/>
                <p:nvPr/>
              </p:nvSpPr>
              <p:spPr>
                <a:xfrm rot="16200000">
                  <a:off x="1000581" y="2956620"/>
                  <a:ext cx="439407" cy="168271"/>
                </a:xfrm>
                <a:custGeom>
                  <a:avLst/>
                  <a:gdLst>
                    <a:gd name="connsiteX0" fmla="*/ 120534 w 1045603"/>
                    <a:gd name="connsiteY0" fmla="*/ 0 h 400414"/>
                    <a:gd name="connsiteX1" fmla="*/ 274783 w 1045603"/>
                    <a:gd name="connsiteY1" fmla="*/ 23103 h 400414"/>
                    <a:gd name="connsiteX2" fmla="*/ 522801 w 1045603"/>
                    <a:gd name="connsiteY2" fmla="*/ 35289 h 400414"/>
                    <a:gd name="connsiteX3" fmla="*/ 770819 w 1045603"/>
                    <a:gd name="connsiteY3" fmla="*/ 23103 h 400414"/>
                    <a:gd name="connsiteX4" fmla="*/ 925068 w 1045603"/>
                    <a:gd name="connsiteY4" fmla="*/ 0 h 400414"/>
                    <a:gd name="connsiteX5" fmla="*/ 961718 w 1045603"/>
                    <a:gd name="connsiteY5" fmla="*/ 44439 h 400414"/>
                    <a:gd name="connsiteX6" fmla="*/ 1038675 w 1045603"/>
                    <a:gd name="connsiteY6" fmla="*/ 231415 h 400414"/>
                    <a:gd name="connsiteX7" fmla="*/ 1045603 w 1045603"/>
                    <a:gd name="connsiteY7" fmla="*/ 303009 h 400414"/>
                    <a:gd name="connsiteX8" fmla="*/ 1039410 w 1045603"/>
                    <a:gd name="connsiteY8" fmla="*/ 306064 h 400414"/>
                    <a:gd name="connsiteX9" fmla="*/ 522801 w 1045603"/>
                    <a:gd name="connsiteY9" fmla="*/ 400414 h 400414"/>
                    <a:gd name="connsiteX10" fmla="*/ 6192 w 1045603"/>
                    <a:gd name="connsiteY10" fmla="*/ 306064 h 400414"/>
                    <a:gd name="connsiteX11" fmla="*/ 0 w 1045603"/>
                    <a:gd name="connsiteY11" fmla="*/ 303009 h 400414"/>
                    <a:gd name="connsiteX12" fmla="*/ 6928 w 1045603"/>
                    <a:gd name="connsiteY12" fmla="*/ 231415 h 400414"/>
                    <a:gd name="connsiteX13" fmla="*/ 83884 w 1045603"/>
                    <a:gd name="connsiteY13" fmla="*/ 44439 h 400414"/>
                    <a:gd name="connsiteX14" fmla="*/ 120534 w 1045603"/>
                    <a:gd name="connsiteY14" fmla="*/ 0 h 40041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</a:cxnLst>
                  <a:rect l="l" t="t" r="r" b="b"/>
                  <a:pathLst>
                    <a:path w="1045603" h="400414">
                      <a:moveTo>
                        <a:pt x="120534" y="0"/>
                      </a:moveTo>
                      <a:lnTo>
                        <a:pt x="274783" y="23103"/>
                      </a:lnTo>
                      <a:cubicBezTo>
                        <a:pt x="356350" y="31174"/>
                        <a:pt x="439285" y="35289"/>
                        <a:pt x="522801" y="35289"/>
                      </a:cubicBezTo>
                      <a:cubicBezTo>
                        <a:pt x="606318" y="35289"/>
                        <a:pt x="689252" y="31174"/>
                        <a:pt x="770819" y="23103"/>
                      </a:cubicBezTo>
                      <a:lnTo>
                        <a:pt x="925068" y="0"/>
                      </a:lnTo>
                      <a:lnTo>
                        <a:pt x="961718" y="44439"/>
                      </a:lnTo>
                      <a:cubicBezTo>
                        <a:pt x="1000197" y="102160"/>
                        <a:pt x="1025849" y="165801"/>
                        <a:pt x="1038675" y="231415"/>
                      </a:cubicBezTo>
                      <a:lnTo>
                        <a:pt x="1045603" y="303009"/>
                      </a:lnTo>
                      <a:lnTo>
                        <a:pt x="1039410" y="306064"/>
                      </a:lnTo>
                      <a:cubicBezTo>
                        <a:pt x="891941" y="365632"/>
                        <a:pt x="714165" y="400414"/>
                        <a:pt x="522801" y="400414"/>
                      </a:cubicBezTo>
                      <a:cubicBezTo>
                        <a:pt x="331438" y="400414"/>
                        <a:pt x="153661" y="365632"/>
                        <a:pt x="6192" y="306064"/>
                      </a:cubicBezTo>
                      <a:lnTo>
                        <a:pt x="0" y="303009"/>
                      </a:lnTo>
                      <a:lnTo>
                        <a:pt x="6928" y="231415"/>
                      </a:lnTo>
                      <a:cubicBezTo>
                        <a:pt x="19754" y="165801"/>
                        <a:pt x="45406" y="102160"/>
                        <a:pt x="83884" y="44439"/>
                      </a:cubicBezTo>
                      <a:lnTo>
                        <a:pt x="120534" y="0"/>
                      </a:lnTo>
                      <a:close/>
                    </a:path>
                  </a:pathLst>
                </a:custGeom>
                <a:solidFill>
                  <a:sysClr val="windowText" lastClr="000000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  <p:sp>
              <p:nvSpPr>
                <p:cNvPr id="135" name="フリーフォーム: 図形 134">
                  <a:extLst>
                    <a:ext uri="{FF2B5EF4-FFF2-40B4-BE49-F238E27FC236}">
                      <a16:creationId xmlns:a16="http://schemas.microsoft.com/office/drawing/2014/main" id="{177452F5-592A-44B4-9C7E-4D9D087DCFA7}"/>
                    </a:ext>
                  </a:extLst>
                </p:cNvPr>
                <p:cNvSpPr/>
                <p:nvPr/>
              </p:nvSpPr>
              <p:spPr>
                <a:xfrm rot="16200000">
                  <a:off x="1213382" y="2953166"/>
                  <a:ext cx="421777" cy="175178"/>
                </a:xfrm>
                <a:custGeom>
                  <a:avLst/>
                  <a:gdLst>
                    <a:gd name="connsiteX0" fmla="*/ 1003651 w 1003651"/>
                    <a:gd name="connsiteY0" fmla="*/ 0 h 416851"/>
                    <a:gd name="connsiteX1" fmla="*/ 988840 w 1003651"/>
                    <a:gd name="connsiteY1" fmla="*/ 49499 h 416851"/>
                    <a:gd name="connsiteX2" fmla="*/ 873405 w 1003651"/>
                    <a:gd name="connsiteY2" fmla="*/ 221676 h 416851"/>
                    <a:gd name="connsiteX3" fmla="*/ 712709 w 1003651"/>
                    <a:gd name="connsiteY3" fmla="*/ 401049 h 416851"/>
                    <a:gd name="connsiteX4" fmla="*/ 688040 w 1003651"/>
                    <a:gd name="connsiteY4" fmla="*/ 405627 h 416851"/>
                    <a:gd name="connsiteX5" fmla="*/ 501825 w 1003651"/>
                    <a:gd name="connsiteY5" fmla="*/ 416851 h 416851"/>
                    <a:gd name="connsiteX6" fmla="*/ 315610 w 1003651"/>
                    <a:gd name="connsiteY6" fmla="*/ 405627 h 416851"/>
                    <a:gd name="connsiteX7" fmla="*/ 290943 w 1003651"/>
                    <a:gd name="connsiteY7" fmla="*/ 401049 h 416851"/>
                    <a:gd name="connsiteX8" fmla="*/ 130245 w 1003651"/>
                    <a:gd name="connsiteY8" fmla="*/ 221676 h 416851"/>
                    <a:gd name="connsiteX9" fmla="*/ 14810 w 1003651"/>
                    <a:gd name="connsiteY9" fmla="*/ 49499 h 416851"/>
                    <a:gd name="connsiteX10" fmla="*/ 0 w 1003651"/>
                    <a:gd name="connsiteY10" fmla="*/ 0 h 416851"/>
                    <a:gd name="connsiteX11" fmla="*/ 13996 w 1003651"/>
                    <a:gd name="connsiteY11" fmla="*/ 3621 h 416851"/>
                    <a:gd name="connsiteX12" fmla="*/ 501825 w 1003651"/>
                    <a:gd name="connsiteY12" fmla="*/ 51726 h 416851"/>
                    <a:gd name="connsiteX13" fmla="*/ 989654 w 1003651"/>
                    <a:gd name="connsiteY13" fmla="*/ 3621 h 416851"/>
                    <a:gd name="connsiteX14" fmla="*/ 1003651 w 1003651"/>
                    <a:gd name="connsiteY14" fmla="*/ 0 h 41685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</a:cxnLst>
                  <a:rect l="l" t="t" r="r" b="b"/>
                  <a:pathLst>
                    <a:path w="1003651" h="416851">
                      <a:moveTo>
                        <a:pt x="1003651" y="0"/>
                      </a:moveTo>
                      <a:lnTo>
                        <a:pt x="988840" y="49499"/>
                      </a:lnTo>
                      <a:cubicBezTo>
                        <a:pt x="963188" y="112153"/>
                        <a:pt x="924710" y="170861"/>
                        <a:pt x="873405" y="221676"/>
                      </a:cubicBezTo>
                      <a:lnTo>
                        <a:pt x="712709" y="401049"/>
                      </a:lnTo>
                      <a:lnTo>
                        <a:pt x="688040" y="405627"/>
                      </a:lnTo>
                      <a:cubicBezTo>
                        <a:pt x="627891" y="412986"/>
                        <a:pt x="565613" y="416851"/>
                        <a:pt x="501825" y="416851"/>
                      </a:cubicBezTo>
                      <a:cubicBezTo>
                        <a:pt x="438037" y="416851"/>
                        <a:pt x="375759" y="412986"/>
                        <a:pt x="315610" y="405627"/>
                      </a:cubicBezTo>
                      <a:lnTo>
                        <a:pt x="290943" y="401049"/>
                      </a:lnTo>
                      <a:lnTo>
                        <a:pt x="130245" y="221676"/>
                      </a:lnTo>
                      <a:cubicBezTo>
                        <a:pt x="78941" y="170861"/>
                        <a:pt x="40463" y="112153"/>
                        <a:pt x="14810" y="49499"/>
                      </a:cubicBezTo>
                      <a:lnTo>
                        <a:pt x="0" y="0"/>
                      </a:lnTo>
                      <a:lnTo>
                        <a:pt x="13996" y="3621"/>
                      </a:lnTo>
                      <a:cubicBezTo>
                        <a:pt x="170088" y="35266"/>
                        <a:pt x="334792" y="51726"/>
                        <a:pt x="501825" y="51726"/>
                      </a:cubicBezTo>
                      <a:cubicBezTo>
                        <a:pt x="668858" y="51726"/>
                        <a:pt x="833562" y="35266"/>
                        <a:pt x="989654" y="3621"/>
                      </a:cubicBezTo>
                      <a:lnTo>
                        <a:pt x="1003651" y="0"/>
                      </a:lnTo>
                      <a:close/>
                    </a:path>
                  </a:pathLst>
                </a:custGeom>
                <a:solidFill>
                  <a:sysClr val="windowText" lastClr="000000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</p:grpSp>
          <p:sp>
            <p:nvSpPr>
              <p:cNvPr id="101" name="弦 100">
                <a:extLst>
                  <a:ext uri="{FF2B5EF4-FFF2-40B4-BE49-F238E27FC236}">
                    <a16:creationId xmlns:a16="http://schemas.microsoft.com/office/drawing/2014/main" id="{96AF3CE5-8E94-4936-8D4F-427C77AA76E3}"/>
                  </a:ext>
                </a:extLst>
              </p:cNvPr>
              <p:cNvSpPr/>
              <p:nvPr/>
            </p:nvSpPr>
            <p:spPr>
              <a:xfrm flipH="1">
                <a:off x="327720" y="3531743"/>
                <a:ext cx="126470" cy="126470"/>
              </a:xfrm>
              <a:prstGeom prst="chord">
                <a:avLst>
                  <a:gd name="adj1" fmla="val 30609"/>
                  <a:gd name="adj2" fmla="val 14487111"/>
                </a:avLst>
              </a:prstGeom>
              <a:solidFill>
                <a:sysClr val="windowText" lastClr="000000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grpSp>
            <p:nvGrpSpPr>
              <p:cNvPr id="102" name="グループ化 101">
                <a:extLst>
                  <a:ext uri="{FF2B5EF4-FFF2-40B4-BE49-F238E27FC236}">
                    <a16:creationId xmlns:a16="http://schemas.microsoft.com/office/drawing/2014/main" id="{73EFF94A-BE96-4CFE-B108-190845C2EF2F}"/>
                  </a:ext>
                </a:extLst>
              </p:cNvPr>
              <p:cNvGrpSpPr/>
              <p:nvPr/>
            </p:nvGrpSpPr>
            <p:grpSpPr>
              <a:xfrm>
                <a:off x="1058499" y="3816887"/>
                <a:ext cx="942760" cy="229694"/>
                <a:chOff x="2042952" y="2592916"/>
                <a:chExt cx="1959392" cy="1106113"/>
              </a:xfrm>
            </p:grpSpPr>
            <p:sp>
              <p:nvSpPr>
                <p:cNvPr id="109" name="正方形/長方形 108">
                  <a:extLst>
                    <a:ext uri="{FF2B5EF4-FFF2-40B4-BE49-F238E27FC236}">
                      <a16:creationId xmlns:a16="http://schemas.microsoft.com/office/drawing/2014/main" id="{EAD001D5-C1AD-4CD8-98FA-309F2BD3556C}"/>
                    </a:ext>
                  </a:extLst>
                </p:cNvPr>
                <p:cNvSpPr/>
                <p:nvPr/>
              </p:nvSpPr>
              <p:spPr>
                <a:xfrm>
                  <a:off x="2042952" y="2592916"/>
                  <a:ext cx="1458159" cy="45719"/>
                </a:xfrm>
                <a:prstGeom prst="rect">
                  <a:avLst/>
                </a:prstGeom>
                <a:solidFill>
                  <a:sysClr val="windowText" lastClr="000000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  <p:sp>
              <p:nvSpPr>
                <p:cNvPr id="129" name="正方形/長方形 128">
                  <a:extLst>
                    <a:ext uri="{FF2B5EF4-FFF2-40B4-BE49-F238E27FC236}">
                      <a16:creationId xmlns:a16="http://schemas.microsoft.com/office/drawing/2014/main" id="{74D8FACD-C545-4903-941C-BEB49135EE66}"/>
                    </a:ext>
                  </a:extLst>
                </p:cNvPr>
                <p:cNvSpPr/>
                <p:nvPr/>
              </p:nvSpPr>
              <p:spPr>
                <a:xfrm>
                  <a:off x="2483165" y="2835102"/>
                  <a:ext cx="1458159" cy="45719"/>
                </a:xfrm>
                <a:prstGeom prst="rect">
                  <a:avLst/>
                </a:prstGeom>
                <a:solidFill>
                  <a:sysClr val="windowText" lastClr="000000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  <p:sp>
              <p:nvSpPr>
                <p:cNvPr id="130" name="正方形/長方形 129">
                  <a:extLst>
                    <a:ext uri="{FF2B5EF4-FFF2-40B4-BE49-F238E27FC236}">
                      <a16:creationId xmlns:a16="http://schemas.microsoft.com/office/drawing/2014/main" id="{E5CB8835-20C8-47A5-BBC1-36595BFA3C42}"/>
                    </a:ext>
                  </a:extLst>
                </p:cNvPr>
                <p:cNvSpPr/>
                <p:nvPr/>
              </p:nvSpPr>
              <p:spPr>
                <a:xfrm>
                  <a:off x="2544184" y="3099237"/>
                  <a:ext cx="1458160" cy="45719"/>
                </a:xfrm>
                <a:prstGeom prst="rect">
                  <a:avLst/>
                </a:prstGeom>
                <a:solidFill>
                  <a:sysClr val="windowText" lastClr="000000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  <p:sp>
              <p:nvSpPr>
                <p:cNvPr id="131" name="正方形/長方形 130">
                  <a:extLst>
                    <a:ext uri="{FF2B5EF4-FFF2-40B4-BE49-F238E27FC236}">
                      <a16:creationId xmlns:a16="http://schemas.microsoft.com/office/drawing/2014/main" id="{7818764F-743C-414B-BEAC-DABC90B6F537}"/>
                    </a:ext>
                  </a:extLst>
                </p:cNvPr>
                <p:cNvSpPr/>
                <p:nvPr/>
              </p:nvSpPr>
              <p:spPr>
                <a:xfrm>
                  <a:off x="2433650" y="3342097"/>
                  <a:ext cx="1458160" cy="45719"/>
                </a:xfrm>
                <a:prstGeom prst="rect">
                  <a:avLst/>
                </a:prstGeom>
                <a:solidFill>
                  <a:sysClr val="windowText" lastClr="000000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  <p:sp>
              <p:nvSpPr>
                <p:cNvPr id="132" name="正方形/長方形 131">
                  <a:extLst>
                    <a:ext uri="{FF2B5EF4-FFF2-40B4-BE49-F238E27FC236}">
                      <a16:creationId xmlns:a16="http://schemas.microsoft.com/office/drawing/2014/main" id="{E14B9135-BCAD-4869-A095-FEF97EA3AEA8}"/>
                    </a:ext>
                  </a:extLst>
                </p:cNvPr>
                <p:cNvSpPr/>
                <p:nvPr/>
              </p:nvSpPr>
              <p:spPr>
                <a:xfrm>
                  <a:off x="2217520" y="3653310"/>
                  <a:ext cx="1458160" cy="45719"/>
                </a:xfrm>
                <a:prstGeom prst="rect">
                  <a:avLst/>
                </a:prstGeom>
                <a:solidFill>
                  <a:sysClr val="windowText" lastClr="000000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</p:grpSp>
          <p:grpSp>
            <p:nvGrpSpPr>
              <p:cNvPr id="103" name="グループ化 102">
                <a:extLst>
                  <a:ext uri="{FF2B5EF4-FFF2-40B4-BE49-F238E27FC236}">
                    <a16:creationId xmlns:a16="http://schemas.microsoft.com/office/drawing/2014/main" id="{7ED8AAC9-F104-4692-9511-001E51FD5F14}"/>
                  </a:ext>
                </a:extLst>
              </p:cNvPr>
              <p:cNvGrpSpPr/>
              <p:nvPr/>
            </p:nvGrpSpPr>
            <p:grpSpPr>
              <a:xfrm>
                <a:off x="402264" y="3705747"/>
                <a:ext cx="161754" cy="102802"/>
                <a:chOff x="-11390" y="3705747"/>
                <a:chExt cx="161754" cy="102802"/>
              </a:xfrm>
              <a:solidFill>
                <a:sysClr val="window" lastClr="FFFFFF"/>
              </a:solidFill>
            </p:grpSpPr>
            <p:sp>
              <p:nvSpPr>
                <p:cNvPr id="104" name="フリーフォーム: 図形 103">
                  <a:extLst>
                    <a:ext uri="{FF2B5EF4-FFF2-40B4-BE49-F238E27FC236}">
                      <a16:creationId xmlns:a16="http://schemas.microsoft.com/office/drawing/2014/main" id="{45EC089E-1C18-425A-9EEA-57AA77EDD98F}"/>
                    </a:ext>
                  </a:extLst>
                </p:cNvPr>
                <p:cNvSpPr/>
                <p:nvPr/>
              </p:nvSpPr>
              <p:spPr>
                <a:xfrm>
                  <a:off x="76392" y="3705747"/>
                  <a:ext cx="30654" cy="70448"/>
                </a:xfrm>
                <a:custGeom>
                  <a:avLst/>
                  <a:gdLst>
                    <a:gd name="connsiteX0" fmla="*/ 5818 w 30654"/>
                    <a:gd name="connsiteY0" fmla="*/ 0 h 70448"/>
                    <a:gd name="connsiteX1" fmla="*/ 30654 w 30654"/>
                    <a:gd name="connsiteY1" fmla="*/ 8546 h 70448"/>
                    <a:gd name="connsiteX2" fmla="*/ 30654 w 30654"/>
                    <a:gd name="connsiteY2" fmla="*/ 66208 h 70448"/>
                    <a:gd name="connsiteX3" fmla="*/ 0 w 30654"/>
                    <a:gd name="connsiteY3" fmla="*/ 70448 h 70448"/>
                    <a:gd name="connsiteX4" fmla="*/ 0 w 30654"/>
                    <a:gd name="connsiteY4" fmla="*/ 365 h 70448"/>
                    <a:gd name="connsiteX5" fmla="*/ 5818 w 30654"/>
                    <a:gd name="connsiteY5" fmla="*/ 0 h 70448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</a:cxnLst>
                  <a:rect l="l" t="t" r="r" b="b"/>
                  <a:pathLst>
                    <a:path w="30654" h="70448">
                      <a:moveTo>
                        <a:pt x="5818" y="0"/>
                      </a:moveTo>
                      <a:lnTo>
                        <a:pt x="30654" y="8546"/>
                      </a:lnTo>
                      <a:lnTo>
                        <a:pt x="30654" y="66208"/>
                      </a:lnTo>
                      <a:lnTo>
                        <a:pt x="0" y="70448"/>
                      </a:lnTo>
                      <a:lnTo>
                        <a:pt x="0" y="365"/>
                      </a:lnTo>
                      <a:lnTo>
                        <a:pt x="5818" y="0"/>
                      </a:lnTo>
                      <a:close/>
                    </a:path>
                  </a:pathLst>
                </a:custGeom>
                <a:grpFill/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  <p:sp>
              <p:nvSpPr>
                <p:cNvPr id="105" name="フリーフォーム: 図形 104">
                  <a:extLst>
                    <a:ext uri="{FF2B5EF4-FFF2-40B4-BE49-F238E27FC236}">
                      <a16:creationId xmlns:a16="http://schemas.microsoft.com/office/drawing/2014/main" id="{6BD81045-6154-429F-BCEA-DFA8C6E0F11D}"/>
                    </a:ext>
                  </a:extLst>
                </p:cNvPr>
                <p:cNvSpPr/>
                <p:nvPr/>
              </p:nvSpPr>
              <p:spPr>
                <a:xfrm>
                  <a:off x="15748" y="3709381"/>
                  <a:ext cx="30654" cy="89282"/>
                </a:xfrm>
                <a:custGeom>
                  <a:avLst/>
                  <a:gdLst>
                    <a:gd name="connsiteX0" fmla="*/ 30654 w 30654"/>
                    <a:gd name="connsiteY0" fmla="*/ 0 h 89282"/>
                    <a:gd name="connsiteX1" fmla="*/ 30654 w 30654"/>
                    <a:gd name="connsiteY1" fmla="*/ 76819 h 89282"/>
                    <a:gd name="connsiteX2" fmla="*/ 0 w 30654"/>
                    <a:gd name="connsiteY2" fmla="*/ 89282 h 89282"/>
                    <a:gd name="connsiteX3" fmla="*/ 0 w 30654"/>
                    <a:gd name="connsiteY3" fmla="*/ 18230 h 89282"/>
                    <a:gd name="connsiteX4" fmla="*/ 4598 w 30654"/>
                    <a:gd name="connsiteY4" fmla="*/ 12942 h 89282"/>
                    <a:gd name="connsiteX5" fmla="*/ 30654 w 30654"/>
                    <a:gd name="connsiteY5" fmla="*/ 0 h 8928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</a:cxnLst>
                  <a:rect l="l" t="t" r="r" b="b"/>
                  <a:pathLst>
                    <a:path w="30654" h="89282">
                      <a:moveTo>
                        <a:pt x="30654" y="0"/>
                      </a:moveTo>
                      <a:lnTo>
                        <a:pt x="30654" y="76819"/>
                      </a:lnTo>
                      <a:lnTo>
                        <a:pt x="0" y="89282"/>
                      </a:lnTo>
                      <a:lnTo>
                        <a:pt x="0" y="18230"/>
                      </a:lnTo>
                      <a:lnTo>
                        <a:pt x="4598" y="12942"/>
                      </a:lnTo>
                      <a:lnTo>
                        <a:pt x="30654" y="0"/>
                      </a:lnTo>
                      <a:close/>
                    </a:path>
                  </a:pathLst>
                </a:custGeom>
                <a:grpFill/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  <p:sp>
              <p:nvSpPr>
                <p:cNvPr id="106" name="フリーフォーム: 図形 105">
                  <a:extLst>
                    <a:ext uri="{FF2B5EF4-FFF2-40B4-BE49-F238E27FC236}">
                      <a16:creationId xmlns:a16="http://schemas.microsoft.com/office/drawing/2014/main" id="{929442B0-14C4-48D3-A68E-1650A8422EDC}"/>
                    </a:ext>
                  </a:extLst>
                </p:cNvPr>
                <p:cNvSpPr/>
                <p:nvPr/>
              </p:nvSpPr>
              <p:spPr>
                <a:xfrm>
                  <a:off x="46402" y="3706112"/>
                  <a:ext cx="29990" cy="80088"/>
                </a:xfrm>
                <a:custGeom>
                  <a:avLst/>
                  <a:gdLst>
                    <a:gd name="connsiteX0" fmla="*/ 29990 w 29990"/>
                    <a:gd name="connsiteY0" fmla="*/ 0 h 80088"/>
                    <a:gd name="connsiteX1" fmla="*/ 29990 w 29990"/>
                    <a:gd name="connsiteY1" fmla="*/ 70083 h 80088"/>
                    <a:gd name="connsiteX2" fmla="*/ 21834 w 29990"/>
                    <a:gd name="connsiteY2" fmla="*/ 71211 h 80088"/>
                    <a:gd name="connsiteX3" fmla="*/ 0 w 29990"/>
                    <a:gd name="connsiteY3" fmla="*/ 80088 h 80088"/>
                    <a:gd name="connsiteX4" fmla="*/ 0 w 29990"/>
                    <a:gd name="connsiteY4" fmla="*/ 3269 h 80088"/>
                    <a:gd name="connsiteX5" fmla="*/ 3203 w 29990"/>
                    <a:gd name="connsiteY5" fmla="*/ 1678 h 80088"/>
                    <a:gd name="connsiteX6" fmla="*/ 29990 w 29990"/>
                    <a:gd name="connsiteY6" fmla="*/ 0 h 80088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</a:cxnLst>
                  <a:rect l="l" t="t" r="r" b="b"/>
                  <a:pathLst>
                    <a:path w="29990" h="80088">
                      <a:moveTo>
                        <a:pt x="29990" y="0"/>
                      </a:moveTo>
                      <a:lnTo>
                        <a:pt x="29990" y="70083"/>
                      </a:lnTo>
                      <a:lnTo>
                        <a:pt x="21834" y="71211"/>
                      </a:lnTo>
                      <a:lnTo>
                        <a:pt x="0" y="80088"/>
                      </a:lnTo>
                      <a:lnTo>
                        <a:pt x="0" y="3269"/>
                      </a:lnTo>
                      <a:lnTo>
                        <a:pt x="3203" y="1678"/>
                      </a:lnTo>
                      <a:lnTo>
                        <a:pt x="29990" y="0"/>
                      </a:lnTo>
                      <a:close/>
                    </a:path>
                  </a:pathLst>
                </a:custGeom>
                <a:grpFill/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  <p:sp>
              <p:nvSpPr>
                <p:cNvPr id="107" name="フリーフォーム: 図形 106">
                  <a:extLst>
                    <a:ext uri="{FF2B5EF4-FFF2-40B4-BE49-F238E27FC236}">
                      <a16:creationId xmlns:a16="http://schemas.microsoft.com/office/drawing/2014/main" id="{411FEA1A-7464-4ADF-8127-BDDE0C497ABE}"/>
                    </a:ext>
                  </a:extLst>
                </p:cNvPr>
                <p:cNvSpPr/>
                <p:nvPr/>
              </p:nvSpPr>
              <p:spPr>
                <a:xfrm>
                  <a:off x="107046" y="3714293"/>
                  <a:ext cx="43318" cy="57662"/>
                </a:xfrm>
                <a:custGeom>
                  <a:avLst/>
                  <a:gdLst>
                    <a:gd name="connsiteX0" fmla="*/ 0 w 43318"/>
                    <a:gd name="connsiteY0" fmla="*/ 0 h 57662"/>
                    <a:gd name="connsiteX1" fmla="*/ 4986 w 43318"/>
                    <a:gd name="connsiteY1" fmla="*/ 1716 h 57662"/>
                    <a:gd name="connsiteX2" fmla="*/ 43318 w 43318"/>
                    <a:gd name="connsiteY2" fmla="*/ 51670 h 57662"/>
                    <a:gd name="connsiteX3" fmla="*/ 0 w 43318"/>
                    <a:gd name="connsiteY3" fmla="*/ 57662 h 57662"/>
                    <a:gd name="connsiteX4" fmla="*/ 0 w 43318"/>
                    <a:gd name="connsiteY4" fmla="*/ 0 h 5766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43318" h="57662">
                      <a:moveTo>
                        <a:pt x="0" y="0"/>
                      </a:moveTo>
                      <a:lnTo>
                        <a:pt x="4986" y="1716"/>
                      </a:lnTo>
                      <a:cubicBezTo>
                        <a:pt x="23220" y="12243"/>
                        <a:pt x="37438" y="29726"/>
                        <a:pt x="43318" y="51670"/>
                      </a:cubicBezTo>
                      <a:lnTo>
                        <a:pt x="0" y="57662"/>
                      </a:lnTo>
                      <a:lnTo>
                        <a:pt x="0" y="0"/>
                      </a:lnTo>
                      <a:close/>
                    </a:path>
                  </a:pathLst>
                </a:custGeom>
                <a:grpFill/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  <p:sp>
              <p:nvSpPr>
                <p:cNvPr id="108" name="フリーフォーム: 図形 107">
                  <a:extLst>
                    <a:ext uri="{FF2B5EF4-FFF2-40B4-BE49-F238E27FC236}">
                      <a16:creationId xmlns:a16="http://schemas.microsoft.com/office/drawing/2014/main" id="{5D01143E-2F85-4501-96F0-479E33471B07}"/>
                    </a:ext>
                  </a:extLst>
                </p:cNvPr>
                <p:cNvSpPr/>
                <p:nvPr/>
              </p:nvSpPr>
              <p:spPr>
                <a:xfrm>
                  <a:off x="-11390" y="3727611"/>
                  <a:ext cx="27139" cy="80938"/>
                </a:xfrm>
                <a:custGeom>
                  <a:avLst/>
                  <a:gdLst>
                    <a:gd name="connsiteX0" fmla="*/ 27139 w 27139"/>
                    <a:gd name="connsiteY0" fmla="*/ 0 h 80938"/>
                    <a:gd name="connsiteX1" fmla="*/ 27139 w 27139"/>
                    <a:gd name="connsiteY1" fmla="*/ 71052 h 80938"/>
                    <a:gd name="connsiteX2" fmla="*/ 2823 w 27139"/>
                    <a:gd name="connsiteY2" fmla="*/ 80938 h 80938"/>
                    <a:gd name="connsiteX3" fmla="*/ 11041 w 27139"/>
                    <a:gd name="connsiteY3" fmla="*/ 18511 h 80938"/>
                    <a:gd name="connsiteX4" fmla="*/ 27139 w 27139"/>
                    <a:gd name="connsiteY4" fmla="*/ 0 h 80938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27139" h="80938">
                      <a:moveTo>
                        <a:pt x="27139" y="0"/>
                      </a:moveTo>
                      <a:lnTo>
                        <a:pt x="27139" y="71052"/>
                      </a:lnTo>
                      <a:lnTo>
                        <a:pt x="2823" y="80938"/>
                      </a:lnTo>
                      <a:cubicBezTo>
                        <a:pt x="-3057" y="58994"/>
                        <a:pt x="514" y="36744"/>
                        <a:pt x="11041" y="18511"/>
                      </a:cubicBezTo>
                      <a:lnTo>
                        <a:pt x="27139" y="0"/>
                      </a:lnTo>
                      <a:close/>
                    </a:path>
                  </a:pathLst>
                </a:custGeom>
                <a:grpFill/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</p:grpSp>
        </p:grpSp>
        <p:grpSp>
          <p:nvGrpSpPr>
            <p:cNvPr id="95" name="グループ化 94">
              <a:extLst>
                <a:ext uri="{FF2B5EF4-FFF2-40B4-BE49-F238E27FC236}">
                  <a16:creationId xmlns:a16="http://schemas.microsoft.com/office/drawing/2014/main" id="{39FB9CA0-89F5-4EE9-8E88-F95F533EF04B}"/>
                </a:ext>
              </a:extLst>
            </p:cNvPr>
            <p:cNvGrpSpPr/>
            <p:nvPr/>
          </p:nvGrpSpPr>
          <p:grpSpPr>
            <a:xfrm>
              <a:off x="5543128" y="4652112"/>
              <a:ext cx="351885" cy="173077"/>
              <a:chOff x="8424012" y="5023571"/>
              <a:chExt cx="396624" cy="195082"/>
            </a:xfrm>
          </p:grpSpPr>
          <p:sp>
            <p:nvSpPr>
              <p:cNvPr id="96" name="フリーフォーム: 図形 95">
                <a:extLst>
                  <a:ext uri="{FF2B5EF4-FFF2-40B4-BE49-F238E27FC236}">
                    <a16:creationId xmlns:a16="http://schemas.microsoft.com/office/drawing/2014/main" id="{F89F02B2-3316-4E07-B1D7-282F2FC23310}"/>
                  </a:ext>
                </a:extLst>
              </p:cNvPr>
              <p:cNvSpPr/>
              <p:nvPr/>
            </p:nvSpPr>
            <p:spPr>
              <a:xfrm>
                <a:off x="8441143" y="5023571"/>
                <a:ext cx="364263" cy="173666"/>
              </a:xfrm>
              <a:custGeom>
                <a:avLst/>
                <a:gdLst>
                  <a:gd name="connsiteX0" fmla="*/ 247051 w 494102"/>
                  <a:gd name="connsiteY0" fmla="*/ 0 h 235568"/>
                  <a:gd name="connsiteX1" fmla="*/ 490656 w 494102"/>
                  <a:gd name="connsiteY1" fmla="*/ 200967 h 235568"/>
                  <a:gd name="connsiteX2" fmla="*/ 494102 w 494102"/>
                  <a:gd name="connsiteY2" fmla="*/ 235568 h 235568"/>
                  <a:gd name="connsiteX3" fmla="*/ 0 w 494102"/>
                  <a:gd name="connsiteY3" fmla="*/ 235568 h 235568"/>
                  <a:gd name="connsiteX4" fmla="*/ 3446 w 494102"/>
                  <a:gd name="connsiteY4" fmla="*/ 200967 h 235568"/>
                  <a:gd name="connsiteX5" fmla="*/ 247051 w 494102"/>
                  <a:gd name="connsiteY5" fmla="*/ 0 h 23556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</a:cxnLst>
                <a:rect l="l" t="t" r="r" b="b"/>
                <a:pathLst>
                  <a:path w="494102" h="235568">
                    <a:moveTo>
                      <a:pt x="247051" y="0"/>
                    </a:moveTo>
                    <a:cubicBezTo>
                      <a:pt x="367214" y="0"/>
                      <a:pt x="467470" y="86275"/>
                      <a:pt x="490656" y="200967"/>
                    </a:cubicBezTo>
                    <a:lnTo>
                      <a:pt x="494102" y="235568"/>
                    </a:lnTo>
                    <a:lnTo>
                      <a:pt x="0" y="235568"/>
                    </a:lnTo>
                    <a:lnTo>
                      <a:pt x="3446" y="200967"/>
                    </a:lnTo>
                    <a:cubicBezTo>
                      <a:pt x="26633" y="86275"/>
                      <a:pt x="126888" y="0"/>
                      <a:pt x="247051" y="0"/>
                    </a:cubicBezTo>
                    <a:close/>
                  </a:path>
                </a:pathLst>
              </a:custGeom>
              <a:solidFill>
                <a:sysClr val="window" lastClr="FFFFFF">
                  <a:lumMod val="75000"/>
                </a:sysClr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97" name="四角形: 角を丸くする 96">
                <a:extLst>
                  <a:ext uri="{FF2B5EF4-FFF2-40B4-BE49-F238E27FC236}">
                    <a16:creationId xmlns:a16="http://schemas.microsoft.com/office/drawing/2014/main" id="{F2697418-7F66-44CC-81D7-533FE0FC4082}"/>
                  </a:ext>
                </a:extLst>
              </p:cNvPr>
              <p:cNvSpPr/>
              <p:nvPr/>
            </p:nvSpPr>
            <p:spPr>
              <a:xfrm>
                <a:off x="8424012" y="5184947"/>
                <a:ext cx="396624" cy="33706"/>
              </a:xfrm>
              <a:prstGeom prst="roundRect">
                <a:avLst>
                  <a:gd name="adj" fmla="val 50000"/>
                </a:avLst>
              </a:prstGeom>
              <a:solidFill>
                <a:sysClr val="window" lastClr="FFFFFF">
                  <a:lumMod val="75000"/>
                </a:sysClr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</p:grpSp>
      </p:grpSp>
      <p:grpSp>
        <p:nvGrpSpPr>
          <p:cNvPr id="152" name="グループ化 151">
            <a:extLst>
              <a:ext uri="{FF2B5EF4-FFF2-40B4-BE49-F238E27FC236}">
                <a16:creationId xmlns:a16="http://schemas.microsoft.com/office/drawing/2014/main" id="{DAC6A8EF-3165-4641-9F38-839438869E87}"/>
              </a:ext>
            </a:extLst>
          </p:cNvPr>
          <p:cNvGrpSpPr/>
          <p:nvPr/>
        </p:nvGrpSpPr>
        <p:grpSpPr>
          <a:xfrm>
            <a:off x="3901552" y="5690939"/>
            <a:ext cx="2340798" cy="1413066"/>
            <a:chOff x="5442688" y="4411827"/>
            <a:chExt cx="1788575" cy="1079707"/>
          </a:xfrm>
        </p:grpSpPr>
        <p:grpSp>
          <p:nvGrpSpPr>
            <p:cNvPr id="153" name="グループ化 152">
              <a:extLst>
                <a:ext uri="{FF2B5EF4-FFF2-40B4-BE49-F238E27FC236}">
                  <a16:creationId xmlns:a16="http://schemas.microsoft.com/office/drawing/2014/main" id="{5117CFD7-594B-4576-B365-0AB5E58D5E49}"/>
                </a:ext>
              </a:extLst>
            </p:cNvPr>
            <p:cNvGrpSpPr/>
            <p:nvPr/>
          </p:nvGrpSpPr>
          <p:grpSpPr>
            <a:xfrm>
              <a:off x="5442688" y="4411827"/>
              <a:ext cx="1788575" cy="1079707"/>
              <a:chOff x="212684" y="3109379"/>
              <a:chExt cx="1788575" cy="1079707"/>
            </a:xfrm>
          </p:grpSpPr>
          <p:grpSp>
            <p:nvGrpSpPr>
              <p:cNvPr id="157" name="グループ化 156">
                <a:extLst>
                  <a:ext uri="{FF2B5EF4-FFF2-40B4-BE49-F238E27FC236}">
                    <a16:creationId xmlns:a16="http://schemas.microsoft.com/office/drawing/2014/main" id="{187D5846-834A-4DF5-8804-C21682A1371B}"/>
                  </a:ext>
                </a:extLst>
              </p:cNvPr>
              <p:cNvGrpSpPr/>
              <p:nvPr/>
            </p:nvGrpSpPr>
            <p:grpSpPr>
              <a:xfrm rot="16200000">
                <a:off x="786007" y="3527537"/>
                <a:ext cx="88226" cy="1234872"/>
                <a:chOff x="2516055" y="3019605"/>
                <a:chExt cx="173446" cy="2427683"/>
              </a:xfrm>
            </p:grpSpPr>
            <p:sp>
              <p:nvSpPr>
                <p:cNvPr id="190" name="ひし形 189">
                  <a:extLst>
                    <a:ext uri="{FF2B5EF4-FFF2-40B4-BE49-F238E27FC236}">
                      <a16:creationId xmlns:a16="http://schemas.microsoft.com/office/drawing/2014/main" id="{A7F39820-7B97-4E20-8D89-CDDD516480B4}"/>
                    </a:ext>
                  </a:extLst>
                </p:cNvPr>
                <p:cNvSpPr/>
                <p:nvPr/>
              </p:nvSpPr>
              <p:spPr>
                <a:xfrm>
                  <a:off x="2516055" y="3019605"/>
                  <a:ext cx="173446" cy="417146"/>
                </a:xfrm>
                <a:prstGeom prst="diamond">
                  <a:avLst/>
                </a:prstGeom>
                <a:solidFill>
                  <a:sysClr val="window" lastClr="FFFFFF">
                    <a:lumMod val="75000"/>
                  </a:sysClr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  <p:sp>
              <p:nvSpPr>
                <p:cNvPr id="191" name="四角形: 角を丸くする 190">
                  <a:extLst>
                    <a:ext uri="{FF2B5EF4-FFF2-40B4-BE49-F238E27FC236}">
                      <a16:creationId xmlns:a16="http://schemas.microsoft.com/office/drawing/2014/main" id="{02134051-8680-4BE6-A68A-E18E62F75143}"/>
                    </a:ext>
                  </a:extLst>
                </p:cNvPr>
                <p:cNvSpPr/>
                <p:nvPr/>
              </p:nvSpPr>
              <p:spPr>
                <a:xfrm>
                  <a:off x="2574300" y="3366526"/>
                  <a:ext cx="49295" cy="2080762"/>
                </a:xfrm>
                <a:prstGeom prst="roundRect">
                  <a:avLst/>
                </a:prstGeom>
                <a:solidFill>
                  <a:srgbClr val="ED7D31">
                    <a:lumMod val="75000"/>
                  </a:srgbClr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</p:grpSp>
          <p:grpSp>
            <p:nvGrpSpPr>
              <p:cNvPr id="158" name="グループ化 157">
                <a:extLst>
                  <a:ext uri="{FF2B5EF4-FFF2-40B4-BE49-F238E27FC236}">
                    <a16:creationId xmlns:a16="http://schemas.microsoft.com/office/drawing/2014/main" id="{87480E3F-5F9F-41D1-99F6-49CFA14EFC16}"/>
                  </a:ext>
                </a:extLst>
              </p:cNvPr>
              <p:cNvGrpSpPr/>
              <p:nvPr/>
            </p:nvGrpSpPr>
            <p:grpSpPr>
              <a:xfrm rot="16200000">
                <a:off x="425807" y="2974810"/>
                <a:ext cx="1008009" cy="1277148"/>
                <a:chOff x="2872498" y="965600"/>
                <a:chExt cx="2398635" cy="3039073"/>
              </a:xfrm>
              <a:solidFill>
                <a:sysClr val="windowText" lastClr="000000">
                  <a:lumMod val="65000"/>
                  <a:lumOff val="35000"/>
                </a:sysClr>
              </a:solidFill>
            </p:grpSpPr>
            <p:sp>
              <p:nvSpPr>
                <p:cNvPr id="176" name="フリーフォーム: 図形 175">
                  <a:extLst>
                    <a:ext uri="{FF2B5EF4-FFF2-40B4-BE49-F238E27FC236}">
                      <a16:creationId xmlns:a16="http://schemas.microsoft.com/office/drawing/2014/main" id="{AC10AEFD-B2FB-47D0-9274-651E28131B14}"/>
                    </a:ext>
                  </a:extLst>
                </p:cNvPr>
                <p:cNvSpPr/>
                <p:nvPr/>
              </p:nvSpPr>
              <p:spPr>
                <a:xfrm rot="14545372" flipH="1">
                  <a:off x="2843389" y="1670531"/>
                  <a:ext cx="787823" cy="627732"/>
                </a:xfrm>
                <a:custGeom>
                  <a:avLst/>
                  <a:gdLst>
                    <a:gd name="connsiteX0" fmla="*/ 167999 w 1174023"/>
                    <a:gd name="connsiteY0" fmla="*/ 0 h 935456"/>
                    <a:gd name="connsiteX1" fmla="*/ 221044 w 1174023"/>
                    <a:gd name="connsiteY1" fmla="*/ 11202 h 935456"/>
                    <a:gd name="connsiteX2" fmla="*/ 177308 w 1174023"/>
                    <a:gd name="connsiteY2" fmla="*/ 180322 h 935456"/>
                    <a:gd name="connsiteX3" fmla="*/ 346676 w 1174023"/>
                    <a:gd name="connsiteY3" fmla="*/ 812413 h 935456"/>
                    <a:gd name="connsiteX4" fmla="*/ 415103 w 1174023"/>
                    <a:gd name="connsiteY4" fmla="*/ 872870 h 935456"/>
                    <a:gd name="connsiteX5" fmla="*/ 416037 w 1174023"/>
                    <a:gd name="connsiteY5" fmla="*/ 872811 h 935456"/>
                    <a:gd name="connsiteX6" fmla="*/ 1174023 w 1174023"/>
                    <a:gd name="connsiteY6" fmla="*/ 872389 h 935456"/>
                    <a:gd name="connsiteX7" fmla="*/ 1174023 w 1174023"/>
                    <a:gd name="connsiteY7" fmla="*/ 935223 h 935456"/>
                    <a:gd name="connsiteX8" fmla="*/ 406417 w 1174023"/>
                    <a:gd name="connsiteY8" fmla="*/ 935456 h 935456"/>
                    <a:gd name="connsiteX9" fmla="*/ 285658 w 1174023"/>
                    <a:gd name="connsiteY9" fmla="*/ 828762 h 935456"/>
                    <a:gd name="connsiteX10" fmla="*/ 112824 w 1174023"/>
                    <a:gd name="connsiteY10" fmla="*/ 183735 h 935456"/>
                    <a:gd name="connsiteX11" fmla="*/ 0 w 1174023"/>
                    <a:gd name="connsiteY11" fmla="*/ 73741 h 935456"/>
                    <a:gd name="connsiteX12" fmla="*/ 39553 w 1174023"/>
                    <a:gd name="connsiteY12" fmla="*/ 36661 h 935456"/>
                    <a:gd name="connsiteX13" fmla="*/ 134563 w 1174023"/>
                    <a:gd name="connsiteY13" fmla="*/ 129289 h 935456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</a:cxnLst>
                  <a:rect l="l" t="t" r="r" b="b"/>
                  <a:pathLst>
                    <a:path w="1174023" h="935456">
                      <a:moveTo>
                        <a:pt x="167999" y="0"/>
                      </a:moveTo>
                      <a:lnTo>
                        <a:pt x="221044" y="11202"/>
                      </a:lnTo>
                      <a:lnTo>
                        <a:pt x="177308" y="180322"/>
                      </a:lnTo>
                      <a:lnTo>
                        <a:pt x="346676" y="812413"/>
                      </a:lnTo>
                      <a:cubicBezTo>
                        <a:pt x="355531" y="845460"/>
                        <a:pt x="383221" y="868431"/>
                        <a:pt x="415103" y="872870"/>
                      </a:cubicBezTo>
                      <a:lnTo>
                        <a:pt x="416037" y="872811"/>
                      </a:lnTo>
                      <a:lnTo>
                        <a:pt x="1174023" y="872389"/>
                      </a:lnTo>
                      <a:lnTo>
                        <a:pt x="1174023" y="935223"/>
                      </a:lnTo>
                      <a:lnTo>
                        <a:pt x="406417" y="935456"/>
                      </a:lnTo>
                      <a:cubicBezTo>
                        <a:pt x="350153" y="927623"/>
                        <a:pt x="301286" y="887084"/>
                        <a:pt x="285658" y="828762"/>
                      </a:cubicBezTo>
                      <a:lnTo>
                        <a:pt x="112824" y="183735"/>
                      </a:lnTo>
                      <a:lnTo>
                        <a:pt x="0" y="73741"/>
                      </a:lnTo>
                      <a:lnTo>
                        <a:pt x="39553" y="36661"/>
                      </a:lnTo>
                      <a:lnTo>
                        <a:pt x="134563" y="129289"/>
                      </a:lnTo>
                      <a:close/>
                    </a:path>
                  </a:pathLst>
                </a:custGeom>
                <a:solidFill>
                  <a:sysClr val="windowText" lastClr="000000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dirty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  <p:sp>
              <p:nvSpPr>
                <p:cNvPr id="177" name="フリーフォーム: 図形 176">
                  <a:extLst>
                    <a:ext uri="{FF2B5EF4-FFF2-40B4-BE49-F238E27FC236}">
                      <a16:creationId xmlns:a16="http://schemas.microsoft.com/office/drawing/2014/main" id="{40014EDA-C7AE-4DFD-B1C3-DCA2FCB4FCEA}"/>
                    </a:ext>
                  </a:extLst>
                </p:cNvPr>
                <p:cNvSpPr/>
                <p:nvPr/>
              </p:nvSpPr>
              <p:spPr>
                <a:xfrm rot="7502994" flipH="1" flipV="1">
                  <a:off x="2888165" y="1840971"/>
                  <a:ext cx="787823" cy="627732"/>
                </a:xfrm>
                <a:custGeom>
                  <a:avLst/>
                  <a:gdLst>
                    <a:gd name="connsiteX0" fmla="*/ 167999 w 1174023"/>
                    <a:gd name="connsiteY0" fmla="*/ 0 h 935456"/>
                    <a:gd name="connsiteX1" fmla="*/ 221044 w 1174023"/>
                    <a:gd name="connsiteY1" fmla="*/ 11202 h 935456"/>
                    <a:gd name="connsiteX2" fmla="*/ 177308 w 1174023"/>
                    <a:gd name="connsiteY2" fmla="*/ 180322 h 935456"/>
                    <a:gd name="connsiteX3" fmla="*/ 346676 w 1174023"/>
                    <a:gd name="connsiteY3" fmla="*/ 812413 h 935456"/>
                    <a:gd name="connsiteX4" fmla="*/ 415103 w 1174023"/>
                    <a:gd name="connsiteY4" fmla="*/ 872870 h 935456"/>
                    <a:gd name="connsiteX5" fmla="*/ 416037 w 1174023"/>
                    <a:gd name="connsiteY5" fmla="*/ 872811 h 935456"/>
                    <a:gd name="connsiteX6" fmla="*/ 1174023 w 1174023"/>
                    <a:gd name="connsiteY6" fmla="*/ 872389 h 935456"/>
                    <a:gd name="connsiteX7" fmla="*/ 1174023 w 1174023"/>
                    <a:gd name="connsiteY7" fmla="*/ 935223 h 935456"/>
                    <a:gd name="connsiteX8" fmla="*/ 406417 w 1174023"/>
                    <a:gd name="connsiteY8" fmla="*/ 935456 h 935456"/>
                    <a:gd name="connsiteX9" fmla="*/ 285658 w 1174023"/>
                    <a:gd name="connsiteY9" fmla="*/ 828762 h 935456"/>
                    <a:gd name="connsiteX10" fmla="*/ 112824 w 1174023"/>
                    <a:gd name="connsiteY10" fmla="*/ 183735 h 935456"/>
                    <a:gd name="connsiteX11" fmla="*/ 0 w 1174023"/>
                    <a:gd name="connsiteY11" fmla="*/ 73741 h 935456"/>
                    <a:gd name="connsiteX12" fmla="*/ 39553 w 1174023"/>
                    <a:gd name="connsiteY12" fmla="*/ 36661 h 935456"/>
                    <a:gd name="connsiteX13" fmla="*/ 134563 w 1174023"/>
                    <a:gd name="connsiteY13" fmla="*/ 129289 h 935456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</a:cxnLst>
                  <a:rect l="l" t="t" r="r" b="b"/>
                  <a:pathLst>
                    <a:path w="1174023" h="935456">
                      <a:moveTo>
                        <a:pt x="167999" y="0"/>
                      </a:moveTo>
                      <a:lnTo>
                        <a:pt x="221044" y="11202"/>
                      </a:lnTo>
                      <a:lnTo>
                        <a:pt x="177308" y="180322"/>
                      </a:lnTo>
                      <a:lnTo>
                        <a:pt x="346676" y="812413"/>
                      </a:lnTo>
                      <a:cubicBezTo>
                        <a:pt x="355531" y="845460"/>
                        <a:pt x="383221" y="868431"/>
                        <a:pt x="415103" y="872870"/>
                      </a:cubicBezTo>
                      <a:lnTo>
                        <a:pt x="416037" y="872811"/>
                      </a:lnTo>
                      <a:lnTo>
                        <a:pt x="1174023" y="872389"/>
                      </a:lnTo>
                      <a:lnTo>
                        <a:pt x="1174023" y="935223"/>
                      </a:lnTo>
                      <a:lnTo>
                        <a:pt x="406417" y="935456"/>
                      </a:lnTo>
                      <a:cubicBezTo>
                        <a:pt x="350153" y="927623"/>
                        <a:pt x="301286" y="887084"/>
                        <a:pt x="285658" y="828762"/>
                      </a:cubicBezTo>
                      <a:lnTo>
                        <a:pt x="112824" y="183735"/>
                      </a:lnTo>
                      <a:lnTo>
                        <a:pt x="0" y="73741"/>
                      </a:lnTo>
                      <a:lnTo>
                        <a:pt x="39553" y="36661"/>
                      </a:lnTo>
                      <a:lnTo>
                        <a:pt x="134563" y="129289"/>
                      </a:lnTo>
                      <a:close/>
                    </a:path>
                  </a:pathLst>
                </a:custGeom>
                <a:solidFill>
                  <a:sysClr val="windowText" lastClr="000000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  <p:sp>
              <p:nvSpPr>
                <p:cNvPr id="178" name="フリーフォーム: 図形 177">
                  <a:extLst>
                    <a:ext uri="{FF2B5EF4-FFF2-40B4-BE49-F238E27FC236}">
                      <a16:creationId xmlns:a16="http://schemas.microsoft.com/office/drawing/2014/main" id="{81C55B64-D215-442F-9205-6BB01F35966E}"/>
                    </a:ext>
                  </a:extLst>
                </p:cNvPr>
                <p:cNvSpPr/>
                <p:nvPr/>
              </p:nvSpPr>
              <p:spPr>
                <a:xfrm rot="6300000" flipH="1" flipV="1">
                  <a:off x="2873980" y="2174985"/>
                  <a:ext cx="787821" cy="627730"/>
                </a:xfrm>
                <a:custGeom>
                  <a:avLst/>
                  <a:gdLst>
                    <a:gd name="connsiteX0" fmla="*/ 167999 w 1174023"/>
                    <a:gd name="connsiteY0" fmla="*/ 0 h 935456"/>
                    <a:gd name="connsiteX1" fmla="*/ 221044 w 1174023"/>
                    <a:gd name="connsiteY1" fmla="*/ 11202 h 935456"/>
                    <a:gd name="connsiteX2" fmla="*/ 177308 w 1174023"/>
                    <a:gd name="connsiteY2" fmla="*/ 180322 h 935456"/>
                    <a:gd name="connsiteX3" fmla="*/ 346676 w 1174023"/>
                    <a:gd name="connsiteY3" fmla="*/ 812413 h 935456"/>
                    <a:gd name="connsiteX4" fmla="*/ 415103 w 1174023"/>
                    <a:gd name="connsiteY4" fmla="*/ 872870 h 935456"/>
                    <a:gd name="connsiteX5" fmla="*/ 416037 w 1174023"/>
                    <a:gd name="connsiteY5" fmla="*/ 872811 h 935456"/>
                    <a:gd name="connsiteX6" fmla="*/ 1174023 w 1174023"/>
                    <a:gd name="connsiteY6" fmla="*/ 872389 h 935456"/>
                    <a:gd name="connsiteX7" fmla="*/ 1174023 w 1174023"/>
                    <a:gd name="connsiteY7" fmla="*/ 935223 h 935456"/>
                    <a:gd name="connsiteX8" fmla="*/ 406417 w 1174023"/>
                    <a:gd name="connsiteY8" fmla="*/ 935456 h 935456"/>
                    <a:gd name="connsiteX9" fmla="*/ 285658 w 1174023"/>
                    <a:gd name="connsiteY9" fmla="*/ 828762 h 935456"/>
                    <a:gd name="connsiteX10" fmla="*/ 112824 w 1174023"/>
                    <a:gd name="connsiteY10" fmla="*/ 183735 h 935456"/>
                    <a:gd name="connsiteX11" fmla="*/ 0 w 1174023"/>
                    <a:gd name="connsiteY11" fmla="*/ 73741 h 935456"/>
                    <a:gd name="connsiteX12" fmla="*/ 39553 w 1174023"/>
                    <a:gd name="connsiteY12" fmla="*/ 36661 h 935456"/>
                    <a:gd name="connsiteX13" fmla="*/ 134563 w 1174023"/>
                    <a:gd name="connsiteY13" fmla="*/ 129289 h 935456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</a:cxnLst>
                  <a:rect l="l" t="t" r="r" b="b"/>
                  <a:pathLst>
                    <a:path w="1174023" h="935456">
                      <a:moveTo>
                        <a:pt x="167999" y="0"/>
                      </a:moveTo>
                      <a:lnTo>
                        <a:pt x="221044" y="11202"/>
                      </a:lnTo>
                      <a:lnTo>
                        <a:pt x="177308" y="180322"/>
                      </a:lnTo>
                      <a:lnTo>
                        <a:pt x="346676" y="812413"/>
                      </a:lnTo>
                      <a:cubicBezTo>
                        <a:pt x="355531" y="845460"/>
                        <a:pt x="383221" y="868431"/>
                        <a:pt x="415103" y="872870"/>
                      </a:cubicBezTo>
                      <a:lnTo>
                        <a:pt x="416037" y="872811"/>
                      </a:lnTo>
                      <a:lnTo>
                        <a:pt x="1174023" y="872389"/>
                      </a:lnTo>
                      <a:lnTo>
                        <a:pt x="1174023" y="935223"/>
                      </a:lnTo>
                      <a:lnTo>
                        <a:pt x="406417" y="935456"/>
                      </a:lnTo>
                      <a:cubicBezTo>
                        <a:pt x="350153" y="927623"/>
                        <a:pt x="301286" y="887084"/>
                        <a:pt x="285658" y="828762"/>
                      </a:cubicBezTo>
                      <a:lnTo>
                        <a:pt x="112824" y="183735"/>
                      </a:lnTo>
                      <a:lnTo>
                        <a:pt x="0" y="73741"/>
                      </a:lnTo>
                      <a:lnTo>
                        <a:pt x="39553" y="36661"/>
                      </a:lnTo>
                      <a:lnTo>
                        <a:pt x="134563" y="129289"/>
                      </a:lnTo>
                      <a:close/>
                    </a:path>
                  </a:pathLst>
                </a:custGeom>
                <a:solidFill>
                  <a:sysClr val="windowText" lastClr="000000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dirty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  <p:sp>
              <p:nvSpPr>
                <p:cNvPr id="179" name="フリーフォーム: 図形 178">
                  <a:extLst>
                    <a:ext uri="{FF2B5EF4-FFF2-40B4-BE49-F238E27FC236}">
                      <a16:creationId xmlns:a16="http://schemas.microsoft.com/office/drawing/2014/main" id="{3418116E-07F5-4B09-807C-4FCC58A62DD1}"/>
                    </a:ext>
                  </a:extLst>
                </p:cNvPr>
                <p:cNvSpPr/>
                <p:nvPr/>
              </p:nvSpPr>
              <p:spPr>
                <a:xfrm rot="20533218" flipH="1">
                  <a:off x="4531303" y="1642732"/>
                  <a:ext cx="739830" cy="2148603"/>
                </a:xfrm>
                <a:custGeom>
                  <a:avLst/>
                  <a:gdLst>
                    <a:gd name="connsiteX0" fmla="*/ 525493 w 1363754"/>
                    <a:gd name="connsiteY0" fmla="*/ 0 h 830136"/>
                    <a:gd name="connsiteX1" fmla="*/ 819301 w 1363754"/>
                    <a:gd name="connsiteY1" fmla="*/ 70887 h 830136"/>
                    <a:gd name="connsiteX2" fmla="*/ 854917 w 1363754"/>
                    <a:gd name="connsiteY2" fmla="*/ 94098 h 830136"/>
                    <a:gd name="connsiteX3" fmla="*/ 876115 w 1363754"/>
                    <a:gd name="connsiteY3" fmla="*/ 70887 h 830136"/>
                    <a:gd name="connsiteX4" fmla="*/ 1050986 w 1363754"/>
                    <a:gd name="connsiteY4" fmla="*/ 0 h 830136"/>
                    <a:gd name="connsiteX5" fmla="*/ 1363754 w 1363754"/>
                    <a:gd name="connsiteY5" fmla="*/ 415068 h 830136"/>
                    <a:gd name="connsiteX6" fmla="*/ 1050986 w 1363754"/>
                    <a:gd name="connsiteY6" fmla="*/ 830136 h 830136"/>
                    <a:gd name="connsiteX7" fmla="*/ 876115 w 1363754"/>
                    <a:gd name="connsiteY7" fmla="*/ 759249 h 830136"/>
                    <a:gd name="connsiteX8" fmla="*/ 854917 w 1363754"/>
                    <a:gd name="connsiteY8" fmla="*/ 736039 h 830136"/>
                    <a:gd name="connsiteX9" fmla="*/ 819301 w 1363754"/>
                    <a:gd name="connsiteY9" fmla="*/ 759249 h 830136"/>
                    <a:gd name="connsiteX10" fmla="*/ 525493 w 1363754"/>
                    <a:gd name="connsiteY10" fmla="*/ 830136 h 830136"/>
                    <a:gd name="connsiteX11" fmla="*/ 0 w 1363754"/>
                    <a:gd name="connsiteY11" fmla="*/ 415068 h 830136"/>
                    <a:gd name="connsiteX12" fmla="*/ 525493 w 1363754"/>
                    <a:gd name="connsiteY12" fmla="*/ 0 h 830136"/>
                    <a:gd name="connsiteX0" fmla="*/ 525493 w 1363754"/>
                    <a:gd name="connsiteY0" fmla="*/ 0 h 830136"/>
                    <a:gd name="connsiteX1" fmla="*/ 819301 w 1363754"/>
                    <a:gd name="connsiteY1" fmla="*/ 70887 h 830136"/>
                    <a:gd name="connsiteX2" fmla="*/ 854917 w 1363754"/>
                    <a:gd name="connsiteY2" fmla="*/ 94098 h 830136"/>
                    <a:gd name="connsiteX3" fmla="*/ 1050986 w 1363754"/>
                    <a:gd name="connsiteY3" fmla="*/ 0 h 830136"/>
                    <a:gd name="connsiteX4" fmla="*/ 1363754 w 1363754"/>
                    <a:gd name="connsiteY4" fmla="*/ 415068 h 830136"/>
                    <a:gd name="connsiteX5" fmla="*/ 1050986 w 1363754"/>
                    <a:gd name="connsiteY5" fmla="*/ 830136 h 830136"/>
                    <a:gd name="connsiteX6" fmla="*/ 876115 w 1363754"/>
                    <a:gd name="connsiteY6" fmla="*/ 759249 h 830136"/>
                    <a:gd name="connsiteX7" fmla="*/ 854917 w 1363754"/>
                    <a:gd name="connsiteY7" fmla="*/ 736039 h 830136"/>
                    <a:gd name="connsiteX8" fmla="*/ 819301 w 1363754"/>
                    <a:gd name="connsiteY8" fmla="*/ 759249 h 830136"/>
                    <a:gd name="connsiteX9" fmla="*/ 525493 w 1363754"/>
                    <a:gd name="connsiteY9" fmla="*/ 830136 h 830136"/>
                    <a:gd name="connsiteX10" fmla="*/ 0 w 1363754"/>
                    <a:gd name="connsiteY10" fmla="*/ 415068 h 830136"/>
                    <a:gd name="connsiteX11" fmla="*/ 525493 w 1363754"/>
                    <a:gd name="connsiteY11" fmla="*/ 0 h 830136"/>
                    <a:gd name="connsiteX0" fmla="*/ 525493 w 1363754"/>
                    <a:gd name="connsiteY0" fmla="*/ 0 h 830136"/>
                    <a:gd name="connsiteX1" fmla="*/ 819301 w 1363754"/>
                    <a:gd name="connsiteY1" fmla="*/ 70887 h 830136"/>
                    <a:gd name="connsiteX2" fmla="*/ 1050986 w 1363754"/>
                    <a:gd name="connsiteY2" fmla="*/ 0 h 830136"/>
                    <a:gd name="connsiteX3" fmla="*/ 1363754 w 1363754"/>
                    <a:gd name="connsiteY3" fmla="*/ 415068 h 830136"/>
                    <a:gd name="connsiteX4" fmla="*/ 1050986 w 1363754"/>
                    <a:gd name="connsiteY4" fmla="*/ 830136 h 830136"/>
                    <a:gd name="connsiteX5" fmla="*/ 876115 w 1363754"/>
                    <a:gd name="connsiteY5" fmla="*/ 759249 h 830136"/>
                    <a:gd name="connsiteX6" fmla="*/ 854917 w 1363754"/>
                    <a:gd name="connsiteY6" fmla="*/ 736039 h 830136"/>
                    <a:gd name="connsiteX7" fmla="*/ 819301 w 1363754"/>
                    <a:gd name="connsiteY7" fmla="*/ 759249 h 830136"/>
                    <a:gd name="connsiteX8" fmla="*/ 525493 w 1363754"/>
                    <a:gd name="connsiteY8" fmla="*/ 830136 h 830136"/>
                    <a:gd name="connsiteX9" fmla="*/ 0 w 1363754"/>
                    <a:gd name="connsiteY9" fmla="*/ 415068 h 830136"/>
                    <a:gd name="connsiteX10" fmla="*/ 525493 w 1363754"/>
                    <a:gd name="connsiteY10" fmla="*/ 0 h 830136"/>
                    <a:gd name="connsiteX0" fmla="*/ 525493 w 1363754"/>
                    <a:gd name="connsiteY0" fmla="*/ 1682568 h 2512704"/>
                    <a:gd name="connsiteX1" fmla="*/ 1238401 w 1363754"/>
                    <a:gd name="connsiteY1" fmla="*/ 855 h 2512704"/>
                    <a:gd name="connsiteX2" fmla="*/ 1050986 w 1363754"/>
                    <a:gd name="connsiteY2" fmla="*/ 1682568 h 2512704"/>
                    <a:gd name="connsiteX3" fmla="*/ 1363754 w 1363754"/>
                    <a:gd name="connsiteY3" fmla="*/ 2097636 h 2512704"/>
                    <a:gd name="connsiteX4" fmla="*/ 1050986 w 1363754"/>
                    <a:gd name="connsiteY4" fmla="*/ 2512704 h 2512704"/>
                    <a:gd name="connsiteX5" fmla="*/ 876115 w 1363754"/>
                    <a:gd name="connsiteY5" fmla="*/ 2441817 h 2512704"/>
                    <a:gd name="connsiteX6" fmla="*/ 854917 w 1363754"/>
                    <a:gd name="connsiteY6" fmla="*/ 2418607 h 2512704"/>
                    <a:gd name="connsiteX7" fmla="*/ 819301 w 1363754"/>
                    <a:gd name="connsiteY7" fmla="*/ 2441817 h 2512704"/>
                    <a:gd name="connsiteX8" fmla="*/ 525493 w 1363754"/>
                    <a:gd name="connsiteY8" fmla="*/ 2512704 h 2512704"/>
                    <a:gd name="connsiteX9" fmla="*/ 0 w 1363754"/>
                    <a:gd name="connsiteY9" fmla="*/ 2097636 h 2512704"/>
                    <a:gd name="connsiteX10" fmla="*/ 525493 w 1363754"/>
                    <a:gd name="connsiteY10" fmla="*/ 1682568 h 2512704"/>
                    <a:gd name="connsiteX0" fmla="*/ 376672 w 1367333"/>
                    <a:gd name="connsiteY0" fmla="*/ 1244702 h 2512988"/>
                    <a:gd name="connsiteX1" fmla="*/ 1241980 w 1367333"/>
                    <a:gd name="connsiteY1" fmla="*/ 1139 h 2512988"/>
                    <a:gd name="connsiteX2" fmla="*/ 1054565 w 1367333"/>
                    <a:gd name="connsiteY2" fmla="*/ 1682852 h 2512988"/>
                    <a:gd name="connsiteX3" fmla="*/ 1367333 w 1367333"/>
                    <a:gd name="connsiteY3" fmla="*/ 2097920 h 2512988"/>
                    <a:gd name="connsiteX4" fmla="*/ 1054565 w 1367333"/>
                    <a:gd name="connsiteY4" fmla="*/ 2512988 h 2512988"/>
                    <a:gd name="connsiteX5" fmla="*/ 879694 w 1367333"/>
                    <a:gd name="connsiteY5" fmla="*/ 2442101 h 2512988"/>
                    <a:gd name="connsiteX6" fmla="*/ 858496 w 1367333"/>
                    <a:gd name="connsiteY6" fmla="*/ 2418891 h 2512988"/>
                    <a:gd name="connsiteX7" fmla="*/ 822880 w 1367333"/>
                    <a:gd name="connsiteY7" fmla="*/ 2442101 h 2512988"/>
                    <a:gd name="connsiteX8" fmla="*/ 529072 w 1367333"/>
                    <a:gd name="connsiteY8" fmla="*/ 2512988 h 2512988"/>
                    <a:gd name="connsiteX9" fmla="*/ 3579 w 1367333"/>
                    <a:gd name="connsiteY9" fmla="*/ 2097920 h 2512988"/>
                    <a:gd name="connsiteX10" fmla="*/ 376672 w 1367333"/>
                    <a:gd name="connsiteY10" fmla="*/ 1244702 h 2512988"/>
                    <a:gd name="connsiteX0" fmla="*/ 375471 w 1366132"/>
                    <a:gd name="connsiteY0" fmla="*/ 1245149 h 2513435"/>
                    <a:gd name="connsiteX1" fmla="*/ 1240779 w 1366132"/>
                    <a:gd name="connsiteY1" fmla="*/ 1586 h 2513435"/>
                    <a:gd name="connsiteX2" fmla="*/ 1053364 w 1366132"/>
                    <a:gd name="connsiteY2" fmla="*/ 1683299 h 2513435"/>
                    <a:gd name="connsiteX3" fmla="*/ 1366132 w 1366132"/>
                    <a:gd name="connsiteY3" fmla="*/ 2098367 h 2513435"/>
                    <a:gd name="connsiteX4" fmla="*/ 1053364 w 1366132"/>
                    <a:gd name="connsiteY4" fmla="*/ 2513435 h 2513435"/>
                    <a:gd name="connsiteX5" fmla="*/ 878493 w 1366132"/>
                    <a:gd name="connsiteY5" fmla="*/ 2442548 h 2513435"/>
                    <a:gd name="connsiteX6" fmla="*/ 857295 w 1366132"/>
                    <a:gd name="connsiteY6" fmla="*/ 2419338 h 2513435"/>
                    <a:gd name="connsiteX7" fmla="*/ 821679 w 1366132"/>
                    <a:gd name="connsiteY7" fmla="*/ 2442548 h 2513435"/>
                    <a:gd name="connsiteX8" fmla="*/ 527871 w 1366132"/>
                    <a:gd name="connsiteY8" fmla="*/ 2513435 h 2513435"/>
                    <a:gd name="connsiteX9" fmla="*/ 2378 w 1366132"/>
                    <a:gd name="connsiteY9" fmla="*/ 2098367 h 2513435"/>
                    <a:gd name="connsiteX10" fmla="*/ 375471 w 1366132"/>
                    <a:gd name="connsiteY10" fmla="*/ 1245149 h 2513435"/>
                    <a:gd name="connsiteX0" fmla="*/ 286828 w 1372739"/>
                    <a:gd name="connsiteY0" fmla="*/ 1188101 h 2513537"/>
                    <a:gd name="connsiteX1" fmla="*/ 1247386 w 1372739"/>
                    <a:gd name="connsiteY1" fmla="*/ 1688 h 2513537"/>
                    <a:gd name="connsiteX2" fmla="*/ 1059971 w 1372739"/>
                    <a:gd name="connsiteY2" fmla="*/ 1683401 h 2513537"/>
                    <a:gd name="connsiteX3" fmla="*/ 1372739 w 1372739"/>
                    <a:gd name="connsiteY3" fmla="*/ 2098469 h 2513537"/>
                    <a:gd name="connsiteX4" fmla="*/ 1059971 w 1372739"/>
                    <a:gd name="connsiteY4" fmla="*/ 2513537 h 2513537"/>
                    <a:gd name="connsiteX5" fmla="*/ 885100 w 1372739"/>
                    <a:gd name="connsiteY5" fmla="*/ 2442650 h 2513537"/>
                    <a:gd name="connsiteX6" fmla="*/ 863902 w 1372739"/>
                    <a:gd name="connsiteY6" fmla="*/ 2419440 h 2513537"/>
                    <a:gd name="connsiteX7" fmla="*/ 828286 w 1372739"/>
                    <a:gd name="connsiteY7" fmla="*/ 2442650 h 2513537"/>
                    <a:gd name="connsiteX8" fmla="*/ 534478 w 1372739"/>
                    <a:gd name="connsiteY8" fmla="*/ 2513537 h 2513537"/>
                    <a:gd name="connsiteX9" fmla="*/ 8985 w 1372739"/>
                    <a:gd name="connsiteY9" fmla="*/ 2098469 h 2513537"/>
                    <a:gd name="connsiteX10" fmla="*/ 286828 w 1372739"/>
                    <a:gd name="connsiteY10" fmla="*/ 1188101 h 2513537"/>
                    <a:gd name="connsiteX0" fmla="*/ 286828 w 1372897"/>
                    <a:gd name="connsiteY0" fmla="*/ 1188101 h 2513537"/>
                    <a:gd name="connsiteX1" fmla="*/ 1247386 w 1372897"/>
                    <a:gd name="connsiteY1" fmla="*/ 1688 h 2513537"/>
                    <a:gd name="connsiteX2" fmla="*/ 1104421 w 1372897"/>
                    <a:gd name="connsiteY2" fmla="*/ 1245251 h 2513537"/>
                    <a:gd name="connsiteX3" fmla="*/ 1372739 w 1372897"/>
                    <a:gd name="connsiteY3" fmla="*/ 2098469 h 2513537"/>
                    <a:gd name="connsiteX4" fmla="*/ 1059971 w 1372897"/>
                    <a:gd name="connsiteY4" fmla="*/ 2513537 h 2513537"/>
                    <a:gd name="connsiteX5" fmla="*/ 885100 w 1372897"/>
                    <a:gd name="connsiteY5" fmla="*/ 2442650 h 2513537"/>
                    <a:gd name="connsiteX6" fmla="*/ 863902 w 1372897"/>
                    <a:gd name="connsiteY6" fmla="*/ 2419440 h 2513537"/>
                    <a:gd name="connsiteX7" fmla="*/ 828286 w 1372897"/>
                    <a:gd name="connsiteY7" fmla="*/ 2442650 h 2513537"/>
                    <a:gd name="connsiteX8" fmla="*/ 534478 w 1372897"/>
                    <a:gd name="connsiteY8" fmla="*/ 2513537 h 2513537"/>
                    <a:gd name="connsiteX9" fmla="*/ 8985 w 1372897"/>
                    <a:gd name="connsiteY9" fmla="*/ 2098469 h 2513537"/>
                    <a:gd name="connsiteX10" fmla="*/ 286828 w 1372897"/>
                    <a:gd name="connsiteY10" fmla="*/ 1188101 h 2513537"/>
                    <a:gd name="connsiteX0" fmla="*/ 286828 w 1372901"/>
                    <a:gd name="connsiteY0" fmla="*/ 1188101 h 2513537"/>
                    <a:gd name="connsiteX1" fmla="*/ 1247386 w 1372901"/>
                    <a:gd name="connsiteY1" fmla="*/ 1688 h 2513537"/>
                    <a:gd name="connsiteX2" fmla="*/ 1104421 w 1372901"/>
                    <a:gd name="connsiteY2" fmla="*/ 1245251 h 2513537"/>
                    <a:gd name="connsiteX3" fmla="*/ 1372739 w 1372901"/>
                    <a:gd name="connsiteY3" fmla="*/ 2098469 h 2513537"/>
                    <a:gd name="connsiteX4" fmla="*/ 1059971 w 1372901"/>
                    <a:gd name="connsiteY4" fmla="*/ 2513537 h 2513537"/>
                    <a:gd name="connsiteX5" fmla="*/ 885100 w 1372901"/>
                    <a:gd name="connsiteY5" fmla="*/ 2442650 h 2513537"/>
                    <a:gd name="connsiteX6" fmla="*/ 863902 w 1372901"/>
                    <a:gd name="connsiteY6" fmla="*/ 2419440 h 2513537"/>
                    <a:gd name="connsiteX7" fmla="*/ 828286 w 1372901"/>
                    <a:gd name="connsiteY7" fmla="*/ 2442650 h 2513537"/>
                    <a:gd name="connsiteX8" fmla="*/ 534478 w 1372901"/>
                    <a:gd name="connsiteY8" fmla="*/ 2513537 h 2513537"/>
                    <a:gd name="connsiteX9" fmla="*/ 8985 w 1372901"/>
                    <a:gd name="connsiteY9" fmla="*/ 2098469 h 2513537"/>
                    <a:gd name="connsiteX10" fmla="*/ 286828 w 1372901"/>
                    <a:gd name="connsiteY10" fmla="*/ 1188101 h 2513537"/>
                    <a:gd name="connsiteX0" fmla="*/ 286828 w 1372901"/>
                    <a:gd name="connsiteY0" fmla="*/ 1188587 h 2514023"/>
                    <a:gd name="connsiteX1" fmla="*/ 1247386 w 1372901"/>
                    <a:gd name="connsiteY1" fmla="*/ 2174 h 2514023"/>
                    <a:gd name="connsiteX2" fmla="*/ 1104421 w 1372901"/>
                    <a:gd name="connsiteY2" fmla="*/ 1245737 h 2514023"/>
                    <a:gd name="connsiteX3" fmla="*/ 1372739 w 1372901"/>
                    <a:gd name="connsiteY3" fmla="*/ 2098955 h 2514023"/>
                    <a:gd name="connsiteX4" fmla="*/ 1059971 w 1372901"/>
                    <a:gd name="connsiteY4" fmla="*/ 2514023 h 2514023"/>
                    <a:gd name="connsiteX5" fmla="*/ 885100 w 1372901"/>
                    <a:gd name="connsiteY5" fmla="*/ 2443136 h 2514023"/>
                    <a:gd name="connsiteX6" fmla="*/ 863902 w 1372901"/>
                    <a:gd name="connsiteY6" fmla="*/ 2419926 h 2514023"/>
                    <a:gd name="connsiteX7" fmla="*/ 828286 w 1372901"/>
                    <a:gd name="connsiteY7" fmla="*/ 2443136 h 2514023"/>
                    <a:gd name="connsiteX8" fmla="*/ 534478 w 1372901"/>
                    <a:gd name="connsiteY8" fmla="*/ 2514023 h 2514023"/>
                    <a:gd name="connsiteX9" fmla="*/ 8985 w 1372901"/>
                    <a:gd name="connsiteY9" fmla="*/ 2098955 h 2514023"/>
                    <a:gd name="connsiteX10" fmla="*/ 286828 w 1372901"/>
                    <a:gd name="connsiteY10" fmla="*/ 1188587 h 2514023"/>
                    <a:gd name="connsiteX0" fmla="*/ 286828 w 1374263"/>
                    <a:gd name="connsiteY0" fmla="*/ 1186669 h 2512105"/>
                    <a:gd name="connsiteX1" fmla="*/ 1247386 w 1374263"/>
                    <a:gd name="connsiteY1" fmla="*/ 256 h 2512105"/>
                    <a:gd name="connsiteX2" fmla="*/ 1180621 w 1374263"/>
                    <a:gd name="connsiteY2" fmla="*/ 1288269 h 2512105"/>
                    <a:gd name="connsiteX3" fmla="*/ 1372739 w 1374263"/>
                    <a:gd name="connsiteY3" fmla="*/ 2097037 h 2512105"/>
                    <a:gd name="connsiteX4" fmla="*/ 1059971 w 1374263"/>
                    <a:gd name="connsiteY4" fmla="*/ 2512105 h 2512105"/>
                    <a:gd name="connsiteX5" fmla="*/ 885100 w 1374263"/>
                    <a:gd name="connsiteY5" fmla="*/ 2441218 h 2512105"/>
                    <a:gd name="connsiteX6" fmla="*/ 863902 w 1374263"/>
                    <a:gd name="connsiteY6" fmla="*/ 2418008 h 2512105"/>
                    <a:gd name="connsiteX7" fmla="*/ 828286 w 1374263"/>
                    <a:gd name="connsiteY7" fmla="*/ 2441218 h 2512105"/>
                    <a:gd name="connsiteX8" fmla="*/ 534478 w 1374263"/>
                    <a:gd name="connsiteY8" fmla="*/ 2512105 h 2512105"/>
                    <a:gd name="connsiteX9" fmla="*/ 8985 w 1374263"/>
                    <a:gd name="connsiteY9" fmla="*/ 2097037 h 2512105"/>
                    <a:gd name="connsiteX10" fmla="*/ 286828 w 1374263"/>
                    <a:gd name="connsiteY10" fmla="*/ 1186669 h 2512105"/>
                    <a:gd name="connsiteX0" fmla="*/ 286828 w 1374173"/>
                    <a:gd name="connsiteY0" fmla="*/ 1186669 h 2512105"/>
                    <a:gd name="connsiteX1" fmla="*/ 1247386 w 1374173"/>
                    <a:gd name="connsiteY1" fmla="*/ 256 h 2512105"/>
                    <a:gd name="connsiteX2" fmla="*/ 1180621 w 1374173"/>
                    <a:gd name="connsiteY2" fmla="*/ 1288269 h 2512105"/>
                    <a:gd name="connsiteX3" fmla="*/ 1372739 w 1374173"/>
                    <a:gd name="connsiteY3" fmla="*/ 2097037 h 2512105"/>
                    <a:gd name="connsiteX4" fmla="*/ 1059971 w 1374173"/>
                    <a:gd name="connsiteY4" fmla="*/ 2512105 h 2512105"/>
                    <a:gd name="connsiteX5" fmla="*/ 885100 w 1374173"/>
                    <a:gd name="connsiteY5" fmla="*/ 2441218 h 2512105"/>
                    <a:gd name="connsiteX6" fmla="*/ 863902 w 1374173"/>
                    <a:gd name="connsiteY6" fmla="*/ 2418008 h 2512105"/>
                    <a:gd name="connsiteX7" fmla="*/ 828286 w 1374173"/>
                    <a:gd name="connsiteY7" fmla="*/ 2441218 h 2512105"/>
                    <a:gd name="connsiteX8" fmla="*/ 534478 w 1374173"/>
                    <a:gd name="connsiteY8" fmla="*/ 2512105 h 2512105"/>
                    <a:gd name="connsiteX9" fmla="*/ 8985 w 1374173"/>
                    <a:gd name="connsiteY9" fmla="*/ 2097037 h 2512105"/>
                    <a:gd name="connsiteX10" fmla="*/ 286828 w 1374173"/>
                    <a:gd name="connsiteY10" fmla="*/ 1186669 h 2512105"/>
                    <a:gd name="connsiteX0" fmla="*/ 286828 w 1375902"/>
                    <a:gd name="connsiteY0" fmla="*/ 1186639 h 2512075"/>
                    <a:gd name="connsiteX1" fmla="*/ 1247386 w 1375902"/>
                    <a:gd name="connsiteY1" fmla="*/ 226 h 2512075"/>
                    <a:gd name="connsiteX2" fmla="*/ 1225071 w 1375902"/>
                    <a:gd name="connsiteY2" fmla="*/ 1281889 h 2512075"/>
                    <a:gd name="connsiteX3" fmla="*/ 1372739 w 1375902"/>
                    <a:gd name="connsiteY3" fmla="*/ 2097007 h 2512075"/>
                    <a:gd name="connsiteX4" fmla="*/ 1059971 w 1375902"/>
                    <a:gd name="connsiteY4" fmla="*/ 2512075 h 2512075"/>
                    <a:gd name="connsiteX5" fmla="*/ 885100 w 1375902"/>
                    <a:gd name="connsiteY5" fmla="*/ 2441188 h 2512075"/>
                    <a:gd name="connsiteX6" fmla="*/ 863902 w 1375902"/>
                    <a:gd name="connsiteY6" fmla="*/ 2417978 h 2512075"/>
                    <a:gd name="connsiteX7" fmla="*/ 828286 w 1375902"/>
                    <a:gd name="connsiteY7" fmla="*/ 2441188 h 2512075"/>
                    <a:gd name="connsiteX8" fmla="*/ 534478 w 1375902"/>
                    <a:gd name="connsiteY8" fmla="*/ 2512075 h 2512075"/>
                    <a:gd name="connsiteX9" fmla="*/ 8985 w 1375902"/>
                    <a:gd name="connsiteY9" fmla="*/ 2097007 h 2512075"/>
                    <a:gd name="connsiteX10" fmla="*/ 286828 w 1375902"/>
                    <a:gd name="connsiteY10" fmla="*/ 1186639 h 2512075"/>
                    <a:gd name="connsiteX0" fmla="*/ 286828 w 1376402"/>
                    <a:gd name="connsiteY0" fmla="*/ 1186639 h 2512075"/>
                    <a:gd name="connsiteX1" fmla="*/ 1247386 w 1376402"/>
                    <a:gd name="connsiteY1" fmla="*/ 226 h 2512075"/>
                    <a:gd name="connsiteX2" fmla="*/ 1225071 w 1376402"/>
                    <a:gd name="connsiteY2" fmla="*/ 1281889 h 2512075"/>
                    <a:gd name="connsiteX3" fmla="*/ 1372739 w 1376402"/>
                    <a:gd name="connsiteY3" fmla="*/ 2097007 h 2512075"/>
                    <a:gd name="connsiteX4" fmla="*/ 1059971 w 1376402"/>
                    <a:gd name="connsiteY4" fmla="*/ 2512075 h 2512075"/>
                    <a:gd name="connsiteX5" fmla="*/ 885100 w 1376402"/>
                    <a:gd name="connsiteY5" fmla="*/ 2441188 h 2512075"/>
                    <a:gd name="connsiteX6" fmla="*/ 863902 w 1376402"/>
                    <a:gd name="connsiteY6" fmla="*/ 2417978 h 2512075"/>
                    <a:gd name="connsiteX7" fmla="*/ 828286 w 1376402"/>
                    <a:gd name="connsiteY7" fmla="*/ 2441188 h 2512075"/>
                    <a:gd name="connsiteX8" fmla="*/ 534478 w 1376402"/>
                    <a:gd name="connsiteY8" fmla="*/ 2512075 h 2512075"/>
                    <a:gd name="connsiteX9" fmla="*/ 8985 w 1376402"/>
                    <a:gd name="connsiteY9" fmla="*/ 2097007 h 2512075"/>
                    <a:gd name="connsiteX10" fmla="*/ 286828 w 1376402"/>
                    <a:gd name="connsiteY10" fmla="*/ 1186639 h 2512075"/>
                    <a:gd name="connsiteX0" fmla="*/ 286828 w 1373265"/>
                    <a:gd name="connsiteY0" fmla="*/ 1186639 h 2512075"/>
                    <a:gd name="connsiteX1" fmla="*/ 1247386 w 1373265"/>
                    <a:gd name="connsiteY1" fmla="*/ 226 h 2512075"/>
                    <a:gd name="connsiteX2" fmla="*/ 1225071 w 1373265"/>
                    <a:gd name="connsiteY2" fmla="*/ 1281889 h 2512075"/>
                    <a:gd name="connsiteX3" fmla="*/ 1372739 w 1373265"/>
                    <a:gd name="connsiteY3" fmla="*/ 2097007 h 2512075"/>
                    <a:gd name="connsiteX4" fmla="*/ 1059971 w 1373265"/>
                    <a:gd name="connsiteY4" fmla="*/ 2512075 h 2512075"/>
                    <a:gd name="connsiteX5" fmla="*/ 885100 w 1373265"/>
                    <a:gd name="connsiteY5" fmla="*/ 2441188 h 2512075"/>
                    <a:gd name="connsiteX6" fmla="*/ 863902 w 1373265"/>
                    <a:gd name="connsiteY6" fmla="*/ 2417978 h 2512075"/>
                    <a:gd name="connsiteX7" fmla="*/ 828286 w 1373265"/>
                    <a:gd name="connsiteY7" fmla="*/ 2441188 h 2512075"/>
                    <a:gd name="connsiteX8" fmla="*/ 534478 w 1373265"/>
                    <a:gd name="connsiteY8" fmla="*/ 2512075 h 2512075"/>
                    <a:gd name="connsiteX9" fmla="*/ 8985 w 1373265"/>
                    <a:gd name="connsiteY9" fmla="*/ 2097007 h 2512075"/>
                    <a:gd name="connsiteX10" fmla="*/ 286828 w 1373265"/>
                    <a:gd name="connsiteY10" fmla="*/ 1186639 h 2512075"/>
                    <a:gd name="connsiteX0" fmla="*/ 286839 w 1373276"/>
                    <a:gd name="connsiteY0" fmla="*/ 1313607 h 2639043"/>
                    <a:gd name="connsiteX1" fmla="*/ 1310897 w 1373276"/>
                    <a:gd name="connsiteY1" fmla="*/ 194 h 2639043"/>
                    <a:gd name="connsiteX2" fmla="*/ 1225082 w 1373276"/>
                    <a:gd name="connsiteY2" fmla="*/ 1408857 h 2639043"/>
                    <a:gd name="connsiteX3" fmla="*/ 1372750 w 1373276"/>
                    <a:gd name="connsiteY3" fmla="*/ 2223975 h 2639043"/>
                    <a:gd name="connsiteX4" fmla="*/ 1059982 w 1373276"/>
                    <a:gd name="connsiteY4" fmla="*/ 2639043 h 2639043"/>
                    <a:gd name="connsiteX5" fmla="*/ 885111 w 1373276"/>
                    <a:gd name="connsiteY5" fmla="*/ 2568156 h 2639043"/>
                    <a:gd name="connsiteX6" fmla="*/ 863913 w 1373276"/>
                    <a:gd name="connsiteY6" fmla="*/ 2544946 h 2639043"/>
                    <a:gd name="connsiteX7" fmla="*/ 828297 w 1373276"/>
                    <a:gd name="connsiteY7" fmla="*/ 2568156 h 2639043"/>
                    <a:gd name="connsiteX8" fmla="*/ 534489 w 1373276"/>
                    <a:gd name="connsiteY8" fmla="*/ 2639043 h 2639043"/>
                    <a:gd name="connsiteX9" fmla="*/ 8996 w 1373276"/>
                    <a:gd name="connsiteY9" fmla="*/ 2223975 h 2639043"/>
                    <a:gd name="connsiteX10" fmla="*/ 286839 w 1373276"/>
                    <a:gd name="connsiteY10" fmla="*/ 1313607 h 2639043"/>
                    <a:gd name="connsiteX0" fmla="*/ 270129 w 1375616"/>
                    <a:gd name="connsiteY0" fmla="*/ 1300965 h 2639101"/>
                    <a:gd name="connsiteX1" fmla="*/ 1313237 w 1375616"/>
                    <a:gd name="connsiteY1" fmla="*/ 252 h 2639101"/>
                    <a:gd name="connsiteX2" fmla="*/ 1227422 w 1375616"/>
                    <a:gd name="connsiteY2" fmla="*/ 1408915 h 2639101"/>
                    <a:gd name="connsiteX3" fmla="*/ 1375090 w 1375616"/>
                    <a:gd name="connsiteY3" fmla="*/ 2224033 h 2639101"/>
                    <a:gd name="connsiteX4" fmla="*/ 1062322 w 1375616"/>
                    <a:gd name="connsiteY4" fmla="*/ 2639101 h 2639101"/>
                    <a:gd name="connsiteX5" fmla="*/ 887451 w 1375616"/>
                    <a:gd name="connsiteY5" fmla="*/ 2568214 h 2639101"/>
                    <a:gd name="connsiteX6" fmla="*/ 866253 w 1375616"/>
                    <a:gd name="connsiteY6" fmla="*/ 2545004 h 2639101"/>
                    <a:gd name="connsiteX7" fmla="*/ 830637 w 1375616"/>
                    <a:gd name="connsiteY7" fmla="*/ 2568214 h 2639101"/>
                    <a:gd name="connsiteX8" fmla="*/ 536829 w 1375616"/>
                    <a:gd name="connsiteY8" fmla="*/ 2639101 h 2639101"/>
                    <a:gd name="connsiteX9" fmla="*/ 11336 w 1375616"/>
                    <a:gd name="connsiteY9" fmla="*/ 2224033 h 2639101"/>
                    <a:gd name="connsiteX10" fmla="*/ 270129 w 1375616"/>
                    <a:gd name="connsiteY10" fmla="*/ 1300965 h 2639101"/>
                    <a:gd name="connsiteX0" fmla="*/ 271106 w 1376593"/>
                    <a:gd name="connsiteY0" fmla="*/ 1300983 h 2639119"/>
                    <a:gd name="connsiteX1" fmla="*/ 1314214 w 1376593"/>
                    <a:gd name="connsiteY1" fmla="*/ 270 h 2639119"/>
                    <a:gd name="connsiteX2" fmla="*/ 1228399 w 1376593"/>
                    <a:gd name="connsiteY2" fmla="*/ 1408933 h 2639119"/>
                    <a:gd name="connsiteX3" fmla="*/ 1376067 w 1376593"/>
                    <a:gd name="connsiteY3" fmla="*/ 2224051 h 2639119"/>
                    <a:gd name="connsiteX4" fmla="*/ 1063299 w 1376593"/>
                    <a:gd name="connsiteY4" fmla="*/ 2639119 h 2639119"/>
                    <a:gd name="connsiteX5" fmla="*/ 888428 w 1376593"/>
                    <a:gd name="connsiteY5" fmla="*/ 2568232 h 2639119"/>
                    <a:gd name="connsiteX6" fmla="*/ 867230 w 1376593"/>
                    <a:gd name="connsiteY6" fmla="*/ 2545022 h 2639119"/>
                    <a:gd name="connsiteX7" fmla="*/ 831614 w 1376593"/>
                    <a:gd name="connsiteY7" fmla="*/ 2568232 h 2639119"/>
                    <a:gd name="connsiteX8" fmla="*/ 537806 w 1376593"/>
                    <a:gd name="connsiteY8" fmla="*/ 2639119 h 2639119"/>
                    <a:gd name="connsiteX9" fmla="*/ 12313 w 1376593"/>
                    <a:gd name="connsiteY9" fmla="*/ 2224051 h 2639119"/>
                    <a:gd name="connsiteX10" fmla="*/ 271106 w 1376593"/>
                    <a:gd name="connsiteY10" fmla="*/ 1300983 h 2639119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1376593" h="2639119">
                      <a:moveTo>
                        <a:pt x="271106" y="1300983"/>
                      </a:moveTo>
                      <a:cubicBezTo>
                        <a:pt x="500789" y="866853"/>
                        <a:pt x="1154665" y="-17722"/>
                        <a:pt x="1314214" y="270"/>
                      </a:cubicBezTo>
                      <a:cubicBezTo>
                        <a:pt x="1473763" y="18262"/>
                        <a:pt x="1218090" y="1038303"/>
                        <a:pt x="1228399" y="1408933"/>
                      </a:cubicBezTo>
                      <a:cubicBezTo>
                        <a:pt x="1238708" y="1779563"/>
                        <a:pt x="1365484" y="1999970"/>
                        <a:pt x="1376067" y="2224051"/>
                      </a:cubicBezTo>
                      <a:cubicBezTo>
                        <a:pt x="1386650" y="2448132"/>
                        <a:pt x="1236036" y="2639119"/>
                        <a:pt x="1063299" y="2639119"/>
                      </a:cubicBezTo>
                      <a:cubicBezTo>
                        <a:pt x="998523" y="2639119"/>
                        <a:pt x="938346" y="2612987"/>
                        <a:pt x="888428" y="2568232"/>
                      </a:cubicBezTo>
                      <a:lnTo>
                        <a:pt x="867230" y="2545022"/>
                      </a:lnTo>
                      <a:lnTo>
                        <a:pt x="831614" y="2568232"/>
                      </a:lnTo>
                      <a:cubicBezTo>
                        <a:pt x="747745" y="2612987"/>
                        <a:pt x="646639" y="2639119"/>
                        <a:pt x="537806" y="2639119"/>
                      </a:cubicBezTo>
                      <a:cubicBezTo>
                        <a:pt x="247584" y="2639119"/>
                        <a:pt x="56763" y="2447074"/>
                        <a:pt x="12313" y="2224051"/>
                      </a:cubicBezTo>
                      <a:cubicBezTo>
                        <a:pt x="-32137" y="2001028"/>
                        <a:pt x="41423" y="1735113"/>
                        <a:pt x="271106" y="1300983"/>
                      </a:cubicBezTo>
                      <a:close/>
                    </a:path>
                  </a:pathLst>
                </a:custGeom>
                <a:solidFill>
                  <a:srgbClr val="DEEBF7">
                    <a:alpha val="50196"/>
                  </a:srgbClr>
                </a:solidFill>
                <a:ln w="12700" cap="flat" cmpd="sng" algn="ctr">
                  <a:solidFill>
                    <a:srgbClr val="00B0F0">
                      <a:alpha val="50000"/>
                    </a:srgbClr>
                  </a:solidFill>
                  <a:prstDash val="solid"/>
                  <a:miter lim="800000"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  <p:sp>
              <p:nvSpPr>
                <p:cNvPr id="180" name="フリーフォーム: 図形 179">
                  <a:extLst>
                    <a:ext uri="{FF2B5EF4-FFF2-40B4-BE49-F238E27FC236}">
                      <a16:creationId xmlns:a16="http://schemas.microsoft.com/office/drawing/2014/main" id="{3AF89D8C-7858-4023-802A-27630F279FDA}"/>
                    </a:ext>
                  </a:extLst>
                </p:cNvPr>
                <p:cNvSpPr/>
                <p:nvPr/>
              </p:nvSpPr>
              <p:spPr>
                <a:xfrm rot="4500000" flipH="1">
                  <a:off x="4258561" y="1486947"/>
                  <a:ext cx="662413" cy="452013"/>
                </a:xfrm>
                <a:custGeom>
                  <a:avLst/>
                  <a:gdLst>
                    <a:gd name="connsiteX0" fmla="*/ 71597 w 662413"/>
                    <a:gd name="connsiteY0" fmla="*/ 5872 h 452013"/>
                    <a:gd name="connsiteX1" fmla="*/ 117227 w 662413"/>
                    <a:gd name="connsiteY1" fmla="*/ 0 h 452013"/>
                    <a:gd name="connsiteX2" fmla="*/ 225242 w 662413"/>
                    <a:gd name="connsiteY2" fmla="*/ 45634 h 452013"/>
                    <a:gd name="connsiteX3" fmla="*/ 226939 w 662413"/>
                    <a:gd name="connsiteY3" fmla="*/ 50994 h 452013"/>
                    <a:gd name="connsiteX4" fmla="*/ 292718 w 662413"/>
                    <a:gd name="connsiteY4" fmla="*/ 60237 h 452013"/>
                    <a:gd name="connsiteX5" fmla="*/ 662413 w 662413"/>
                    <a:gd name="connsiteY5" fmla="*/ 441303 h 452013"/>
                    <a:gd name="connsiteX6" fmla="*/ 608000 w 662413"/>
                    <a:gd name="connsiteY6" fmla="*/ 452013 h 452013"/>
                    <a:gd name="connsiteX7" fmla="*/ 280370 w 662413"/>
                    <a:gd name="connsiteY7" fmla="*/ 114305 h 452013"/>
                    <a:gd name="connsiteX8" fmla="*/ 222703 w 662413"/>
                    <a:gd name="connsiteY8" fmla="*/ 106201 h 452013"/>
                    <a:gd name="connsiteX9" fmla="*/ 200119 w 662413"/>
                    <a:gd name="connsiteY9" fmla="*/ 127552 h 452013"/>
                    <a:gd name="connsiteX10" fmla="*/ 117227 w 662413"/>
                    <a:gd name="connsiteY10" fmla="*/ 149436 h 452013"/>
                    <a:gd name="connsiteX11" fmla="*/ 0 w 662413"/>
                    <a:gd name="connsiteY11" fmla="*/ 74718 h 452013"/>
                    <a:gd name="connsiteX12" fmla="*/ 71597 w 662413"/>
                    <a:gd name="connsiteY12" fmla="*/ 5872 h 452013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</a:cxnLst>
                  <a:rect l="l" t="t" r="r" b="b"/>
                  <a:pathLst>
                    <a:path w="662413" h="452013">
                      <a:moveTo>
                        <a:pt x="71597" y="5872"/>
                      </a:moveTo>
                      <a:cubicBezTo>
                        <a:pt x="85622" y="2091"/>
                        <a:pt x="101041" y="0"/>
                        <a:pt x="117227" y="0"/>
                      </a:cubicBezTo>
                      <a:cubicBezTo>
                        <a:pt x="165784" y="0"/>
                        <a:pt x="207446" y="18817"/>
                        <a:pt x="225242" y="45634"/>
                      </a:cubicBezTo>
                      <a:lnTo>
                        <a:pt x="226939" y="50994"/>
                      </a:lnTo>
                      <a:lnTo>
                        <a:pt x="292718" y="60237"/>
                      </a:lnTo>
                      <a:cubicBezTo>
                        <a:pt x="477861" y="102434"/>
                        <a:pt x="624770" y="250055"/>
                        <a:pt x="662413" y="441303"/>
                      </a:cubicBezTo>
                      <a:lnTo>
                        <a:pt x="608000" y="452013"/>
                      </a:lnTo>
                      <a:cubicBezTo>
                        <a:pt x="574641" y="282524"/>
                        <a:pt x="444447" y="151700"/>
                        <a:pt x="280370" y="114305"/>
                      </a:cubicBezTo>
                      <a:lnTo>
                        <a:pt x="222703" y="106201"/>
                      </a:lnTo>
                      <a:lnTo>
                        <a:pt x="200119" y="127552"/>
                      </a:lnTo>
                      <a:cubicBezTo>
                        <a:pt x="178905" y="141073"/>
                        <a:pt x="149599" y="149436"/>
                        <a:pt x="117227" y="149436"/>
                      </a:cubicBezTo>
                      <a:cubicBezTo>
                        <a:pt x="52484" y="149436"/>
                        <a:pt x="0" y="115984"/>
                        <a:pt x="0" y="74718"/>
                      </a:cubicBezTo>
                      <a:cubicBezTo>
                        <a:pt x="0" y="43769"/>
                        <a:pt x="29522" y="17214"/>
                        <a:pt x="71597" y="5872"/>
                      </a:cubicBezTo>
                      <a:close/>
                    </a:path>
                  </a:pathLst>
                </a:custGeom>
                <a:grpFill/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  <p:sp>
              <p:nvSpPr>
                <p:cNvPr id="181" name="フリーフォーム: 図形 180">
                  <a:extLst>
                    <a:ext uri="{FF2B5EF4-FFF2-40B4-BE49-F238E27FC236}">
                      <a16:creationId xmlns:a16="http://schemas.microsoft.com/office/drawing/2014/main" id="{47977177-925A-4043-B624-7DB02F46136F}"/>
                    </a:ext>
                  </a:extLst>
                </p:cNvPr>
                <p:cNvSpPr/>
                <p:nvPr/>
              </p:nvSpPr>
              <p:spPr>
                <a:xfrm rot="14545372" flipH="1">
                  <a:off x="2785070" y="1536274"/>
                  <a:ext cx="860489" cy="685633"/>
                </a:xfrm>
                <a:custGeom>
                  <a:avLst/>
                  <a:gdLst>
                    <a:gd name="connsiteX0" fmla="*/ 167999 w 1174023"/>
                    <a:gd name="connsiteY0" fmla="*/ 0 h 935456"/>
                    <a:gd name="connsiteX1" fmla="*/ 221044 w 1174023"/>
                    <a:gd name="connsiteY1" fmla="*/ 11202 h 935456"/>
                    <a:gd name="connsiteX2" fmla="*/ 177308 w 1174023"/>
                    <a:gd name="connsiteY2" fmla="*/ 180322 h 935456"/>
                    <a:gd name="connsiteX3" fmla="*/ 346676 w 1174023"/>
                    <a:gd name="connsiteY3" fmla="*/ 812413 h 935456"/>
                    <a:gd name="connsiteX4" fmla="*/ 415103 w 1174023"/>
                    <a:gd name="connsiteY4" fmla="*/ 872870 h 935456"/>
                    <a:gd name="connsiteX5" fmla="*/ 416037 w 1174023"/>
                    <a:gd name="connsiteY5" fmla="*/ 872811 h 935456"/>
                    <a:gd name="connsiteX6" fmla="*/ 1174023 w 1174023"/>
                    <a:gd name="connsiteY6" fmla="*/ 872389 h 935456"/>
                    <a:gd name="connsiteX7" fmla="*/ 1174023 w 1174023"/>
                    <a:gd name="connsiteY7" fmla="*/ 935223 h 935456"/>
                    <a:gd name="connsiteX8" fmla="*/ 406417 w 1174023"/>
                    <a:gd name="connsiteY8" fmla="*/ 935456 h 935456"/>
                    <a:gd name="connsiteX9" fmla="*/ 285658 w 1174023"/>
                    <a:gd name="connsiteY9" fmla="*/ 828762 h 935456"/>
                    <a:gd name="connsiteX10" fmla="*/ 112824 w 1174023"/>
                    <a:gd name="connsiteY10" fmla="*/ 183735 h 935456"/>
                    <a:gd name="connsiteX11" fmla="*/ 0 w 1174023"/>
                    <a:gd name="connsiteY11" fmla="*/ 73741 h 935456"/>
                    <a:gd name="connsiteX12" fmla="*/ 39553 w 1174023"/>
                    <a:gd name="connsiteY12" fmla="*/ 36661 h 935456"/>
                    <a:gd name="connsiteX13" fmla="*/ 134563 w 1174023"/>
                    <a:gd name="connsiteY13" fmla="*/ 129289 h 935456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</a:cxnLst>
                  <a:rect l="l" t="t" r="r" b="b"/>
                  <a:pathLst>
                    <a:path w="1174023" h="935456">
                      <a:moveTo>
                        <a:pt x="167999" y="0"/>
                      </a:moveTo>
                      <a:lnTo>
                        <a:pt x="221044" y="11202"/>
                      </a:lnTo>
                      <a:lnTo>
                        <a:pt x="177308" y="180322"/>
                      </a:lnTo>
                      <a:lnTo>
                        <a:pt x="346676" y="812413"/>
                      </a:lnTo>
                      <a:cubicBezTo>
                        <a:pt x="355531" y="845460"/>
                        <a:pt x="383221" y="868431"/>
                        <a:pt x="415103" y="872870"/>
                      </a:cubicBezTo>
                      <a:lnTo>
                        <a:pt x="416037" y="872811"/>
                      </a:lnTo>
                      <a:lnTo>
                        <a:pt x="1174023" y="872389"/>
                      </a:lnTo>
                      <a:lnTo>
                        <a:pt x="1174023" y="935223"/>
                      </a:lnTo>
                      <a:lnTo>
                        <a:pt x="406417" y="935456"/>
                      </a:lnTo>
                      <a:cubicBezTo>
                        <a:pt x="350153" y="927623"/>
                        <a:pt x="301286" y="887084"/>
                        <a:pt x="285658" y="828762"/>
                      </a:cubicBezTo>
                      <a:lnTo>
                        <a:pt x="112824" y="183735"/>
                      </a:lnTo>
                      <a:lnTo>
                        <a:pt x="0" y="73741"/>
                      </a:lnTo>
                      <a:lnTo>
                        <a:pt x="39553" y="36661"/>
                      </a:lnTo>
                      <a:lnTo>
                        <a:pt x="134563" y="129289"/>
                      </a:lnTo>
                      <a:close/>
                    </a:path>
                  </a:pathLst>
                </a:custGeom>
                <a:grpFill/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dirty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  <p:sp>
              <p:nvSpPr>
                <p:cNvPr id="182" name="フリーフォーム: 図形 181">
                  <a:extLst>
                    <a:ext uri="{FF2B5EF4-FFF2-40B4-BE49-F238E27FC236}">
                      <a16:creationId xmlns:a16="http://schemas.microsoft.com/office/drawing/2014/main" id="{EC573D93-7A8A-4835-B478-159A1297A60A}"/>
                    </a:ext>
                  </a:extLst>
                </p:cNvPr>
                <p:cNvSpPr/>
                <p:nvPr/>
              </p:nvSpPr>
              <p:spPr>
                <a:xfrm rot="7502994" flipH="1" flipV="1">
                  <a:off x="2794122" y="1674225"/>
                  <a:ext cx="860489" cy="685633"/>
                </a:xfrm>
                <a:custGeom>
                  <a:avLst/>
                  <a:gdLst>
                    <a:gd name="connsiteX0" fmla="*/ 167999 w 1174023"/>
                    <a:gd name="connsiteY0" fmla="*/ 0 h 935456"/>
                    <a:gd name="connsiteX1" fmla="*/ 221044 w 1174023"/>
                    <a:gd name="connsiteY1" fmla="*/ 11202 h 935456"/>
                    <a:gd name="connsiteX2" fmla="*/ 177308 w 1174023"/>
                    <a:gd name="connsiteY2" fmla="*/ 180322 h 935456"/>
                    <a:gd name="connsiteX3" fmla="*/ 346676 w 1174023"/>
                    <a:gd name="connsiteY3" fmla="*/ 812413 h 935456"/>
                    <a:gd name="connsiteX4" fmla="*/ 415103 w 1174023"/>
                    <a:gd name="connsiteY4" fmla="*/ 872870 h 935456"/>
                    <a:gd name="connsiteX5" fmla="*/ 416037 w 1174023"/>
                    <a:gd name="connsiteY5" fmla="*/ 872811 h 935456"/>
                    <a:gd name="connsiteX6" fmla="*/ 1174023 w 1174023"/>
                    <a:gd name="connsiteY6" fmla="*/ 872389 h 935456"/>
                    <a:gd name="connsiteX7" fmla="*/ 1174023 w 1174023"/>
                    <a:gd name="connsiteY7" fmla="*/ 935223 h 935456"/>
                    <a:gd name="connsiteX8" fmla="*/ 406417 w 1174023"/>
                    <a:gd name="connsiteY8" fmla="*/ 935456 h 935456"/>
                    <a:gd name="connsiteX9" fmla="*/ 285658 w 1174023"/>
                    <a:gd name="connsiteY9" fmla="*/ 828762 h 935456"/>
                    <a:gd name="connsiteX10" fmla="*/ 112824 w 1174023"/>
                    <a:gd name="connsiteY10" fmla="*/ 183735 h 935456"/>
                    <a:gd name="connsiteX11" fmla="*/ 0 w 1174023"/>
                    <a:gd name="connsiteY11" fmla="*/ 73741 h 935456"/>
                    <a:gd name="connsiteX12" fmla="*/ 39553 w 1174023"/>
                    <a:gd name="connsiteY12" fmla="*/ 36661 h 935456"/>
                    <a:gd name="connsiteX13" fmla="*/ 134563 w 1174023"/>
                    <a:gd name="connsiteY13" fmla="*/ 129289 h 935456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</a:cxnLst>
                  <a:rect l="l" t="t" r="r" b="b"/>
                  <a:pathLst>
                    <a:path w="1174023" h="935456">
                      <a:moveTo>
                        <a:pt x="167999" y="0"/>
                      </a:moveTo>
                      <a:lnTo>
                        <a:pt x="221044" y="11202"/>
                      </a:lnTo>
                      <a:lnTo>
                        <a:pt x="177308" y="180322"/>
                      </a:lnTo>
                      <a:lnTo>
                        <a:pt x="346676" y="812413"/>
                      </a:lnTo>
                      <a:cubicBezTo>
                        <a:pt x="355531" y="845460"/>
                        <a:pt x="383221" y="868431"/>
                        <a:pt x="415103" y="872870"/>
                      </a:cubicBezTo>
                      <a:lnTo>
                        <a:pt x="416037" y="872811"/>
                      </a:lnTo>
                      <a:lnTo>
                        <a:pt x="1174023" y="872389"/>
                      </a:lnTo>
                      <a:lnTo>
                        <a:pt x="1174023" y="935223"/>
                      </a:lnTo>
                      <a:lnTo>
                        <a:pt x="406417" y="935456"/>
                      </a:lnTo>
                      <a:cubicBezTo>
                        <a:pt x="350153" y="927623"/>
                        <a:pt x="301286" y="887084"/>
                        <a:pt x="285658" y="828762"/>
                      </a:cubicBezTo>
                      <a:lnTo>
                        <a:pt x="112824" y="183735"/>
                      </a:lnTo>
                      <a:lnTo>
                        <a:pt x="0" y="73741"/>
                      </a:lnTo>
                      <a:lnTo>
                        <a:pt x="39553" y="36661"/>
                      </a:lnTo>
                      <a:lnTo>
                        <a:pt x="134563" y="129289"/>
                      </a:lnTo>
                      <a:close/>
                    </a:path>
                  </a:pathLst>
                </a:custGeom>
                <a:grpFill/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  <p:sp>
              <p:nvSpPr>
                <p:cNvPr id="183" name="フリーフォーム: 図形 182">
                  <a:extLst>
                    <a:ext uri="{FF2B5EF4-FFF2-40B4-BE49-F238E27FC236}">
                      <a16:creationId xmlns:a16="http://schemas.microsoft.com/office/drawing/2014/main" id="{8225B940-CCC0-4BCC-92D8-702E080E3F15}"/>
                    </a:ext>
                  </a:extLst>
                </p:cNvPr>
                <p:cNvSpPr/>
                <p:nvPr/>
              </p:nvSpPr>
              <p:spPr>
                <a:xfrm rot="6300000" flipH="1" flipV="1">
                  <a:off x="2787135" y="2022723"/>
                  <a:ext cx="860486" cy="685630"/>
                </a:xfrm>
                <a:custGeom>
                  <a:avLst/>
                  <a:gdLst>
                    <a:gd name="connsiteX0" fmla="*/ 167999 w 1174023"/>
                    <a:gd name="connsiteY0" fmla="*/ 0 h 935456"/>
                    <a:gd name="connsiteX1" fmla="*/ 221044 w 1174023"/>
                    <a:gd name="connsiteY1" fmla="*/ 11202 h 935456"/>
                    <a:gd name="connsiteX2" fmla="*/ 177308 w 1174023"/>
                    <a:gd name="connsiteY2" fmla="*/ 180322 h 935456"/>
                    <a:gd name="connsiteX3" fmla="*/ 346676 w 1174023"/>
                    <a:gd name="connsiteY3" fmla="*/ 812413 h 935456"/>
                    <a:gd name="connsiteX4" fmla="*/ 415103 w 1174023"/>
                    <a:gd name="connsiteY4" fmla="*/ 872870 h 935456"/>
                    <a:gd name="connsiteX5" fmla="*/ 416037 w 1174023"/>
                    <a:gd name="connsiteY5" fmla="*/ 872811 h 935456"/>
                    <a:gd name="connsiteX6" fmla="*/ 1174023 w 1174023"/>
                    <a:gd name="connsiteY6" fmla="*/ 872389 h 935456"/>
                    <a:gd name="connsiteX7" fmla="*/ 1174023 w 1174023"/>
                    <a:gd name="connsiteY7" fmla="*/ 935223 h 935456"/>
                    <a:gd name="connsiteX8" fmla="*/ 406417 w 1174023"/>
                    <a:gd name="connsiteY8" fmla="*/ 935456 h 935456"/>
                    <a:gd name="connsiteX9" fmla="*/ 285658 w 1174023"/>
                    <a:gd name="connsiteY9" fmla="*/ 828762 h 935456"/>
                    <a:gd name="connsiteX10" fmla="*/ 112824 w 1174023"/>
                    <a:gd name="connsiteY10" fmla="*/ 183735 h 935456"/>
                    <a:gd name="connsiteX11" fmla="*/ 0 w 1174023"/>
                    <a:gd name="connsiteY11" fmla="*/ 73741 h 935456"/>
                    <a:gd name="connsiteX12" fmla="*/ 39553 w 1174023"/>
                    <a:gd name="connsiteY12" fmla="*/ 36661 h 935456"/>
                    <a:gd name="connsiteX13" fmla="*/ 134563 w 1174023"/>
                    <a:gd name="connsiteY13" fmla="*/ 129289 h 935456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</a:cxnLst>
                  <a:rect l="l" t="t" r="r" b="b"/>
                  <a:pathLst>
                    <a:path w="1174023" h="935456">
                      <a:moveTo>
                        <a:pt x="167999" y="0"/>
                      </a:moveTo>
                      <a:lnTo>
                        <a:pt x="221044" y="11202"/>
                      </a:lnTo>
                      <a:lnTo>
                        <a:pt x="177308" y="180322"/>
                      </a:lnTo>
                      <a:lnTo>
                        <a:pt x="346676" y="812413"/>
                      </a:lnTo>
                      <a:cubicBezTo>
                        <a:pt x="355531" y="845460"/>
                        <a:pt x="383221" y="868431"/>
                        <a:pt x="415103" y="872870"/>
                      </a:cubicBezTo>
                      <a:lnTo>
                        <a:pt x="416037" y="872811"/>
                      </a:lnTo>
                      <a:lnTo>
                        <a:pt x="1174023" y="872389"/>
                      </a:lnTo>
                      <a:lnTo>
                        <a:pt x="1174023" y="935223"/>
                      </a:lnTo>
                      <a:lnTo>
                        <a:pt x="406417" y="935456"/>
                      </a:lnTo>
                      <a:cubicBezTo>
                        <a:pt x="350153" y="927623"/>
                        <a:pt x="301286" y="887084"/>
                        <a:pt x="285658" y="828762"/>
                      </a:cubicBezTo>
                      <a:lnTo>
                        <a:pt x="112824" y="183735"/>
                      </a:lnTo>
                      <a:lnTo>
                        <a:pt x="0" y="73741"/>
                      </a:lnTo>
                      <a:lnTo>
                        <a:pt x="39553" y="36661"/>
                      </a:lnTo>
                      <a:lnTo>
                        <a:pt x="134563" y="129289"/>
                      </a:lnTo>
                      <a:close/>
                    </a:path>
                  </a:pathLst>
                </a:custGeom>
                <a:grpFill/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dirty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  <p:sp>
              <p:nvSpPr>
                <p:cNvPr id="184" name="楕円 183">
                  <a:extLst>
                    <a:ext uri="{FF2B5EF4-FFF2-40B4-BE49-F238E27FC236}">
                      <a16:creationId xmlns:a16="http://schemas.microsoft.com/office/drawing/2014/main" id="{AB21C15D-C111-4D96-A83D-7B2EC19C6EE6}"/>
                    </a:ext>
                  </a:extLst>
                </p:cNvPr>
                <p:cNvSpPr/>
                <p:nvPr/>
              </p:nvSpPr>
              <p:spPr>
                <a:xfrm>
                  <a:off x="3572294" y="1795893"/>
                  <a:ext cx="822384" cy="906610"/>
                </a:xfrm>
                <a:prstGeom prst="ellipse">
                  <a:avLst/>
                </a:prstGeom>
                <a:solidFill>
                  <a:srgbClr val="FFC000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  <p:sp>
              <p:nvSpPr>
                <p:cNvPr id="185" name="楕円 184">
                  <a:extLst>
                    <a:ext uri="{FF2B5EF4-FFF2-40B4-BE49-F238E27FC236}">
                      <a16:creationId xmlns:a16="http://schemas.microsoft.com/office/drawing/2014/main" id="{4C2AD652-C2D5-4A74-BE2C-940CE942CB98}"/>
                    </a:ext>
                  </a:extLst>
                </p:cNvPr>
                <p:cNvSpPr/>
                <p:nvPr/>
              </p:nvSpPr>
              <p:spPr>
                <a:xfrm>
                  <a:off x="3769144" y="2544432"/>
                  <a:ext cx="428684" cy="325170"/>
                </a:xfrm>
                <a:prstGeom prst="ellipse">
                  <a:avLst/>
                </a:prstGeom>
                <a:solidFill>
                  <a:srgbClr val="FFC000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  <p:sp>
              <p:nvSpPr>
                <p:cNvPr id="186" name="フリーフォーム: 図形 185">
                  <a:extLst>
                    <a:ext uri="{FF2B5EF4-FFF2-40B4-BE49-F238E27FC236}">
                      <a16:creationId xmlns:a16="http://schemas.microsoft.com/office/drawing/2014/main" id="{295442ED-907F-4F34-A4A3-A9106C94DCE7}"/>
                    </a:ext>
                  </a:extLst>
                </p:cNvPr>
                <p:cNvSpPr/>
                <p:nvPr/>
              </p:nvSpPr>
              <p:spPr>
                <a:xfrm rot="21433218" flipH="1">
                  <a:off x="4288828" y="1856072"/>
                  <a:ext cx="739832" cy="2148601"/>
                </a:xfrm>
                <a:custGeom>
                  <a:avLst/>
                  <a:gdLst>
                    <a:gd name="connsiteX0" fmla="*/ 525493 w 1363754"/>
                    <a:gd name="connsiteY0" fmla="*/ 0 h 830136"/>
                    <a:gd name="connsiteX1" fmla="*/ 819301 w 1363754"/>
                    <a:gd name="connsiteY1" fmla="*/ 70887 h 830136"/>
                    <a:gd name="connsiteX2" fmla="*/ 854917 w 1363754"/>
                    <a:gd name="connsiteY2" fmla="*/ 94098 h 830136"/>
                    <a:gd name="connsiteX3" fmla="*/ 876115 w 1363754"/>
                    <a:gd name="connsiteY3" fmla="*/ 70887 h 830136"/>
                    <a:gd name="connsiteX4" fmla="*/ 1050986 w 1363754"/>
                    <a:gd name="connsiteY4" fmla="*/ 0 h 830136"/>
                    <a:gd name="connsiteX5" fmla="*/ 1363754 w 1363754"/>
                    <a:gd name="connsiteY5" fmla="*/ 415068 h 830136"/>
                    <a:gd name="connsiteX6" fmla="*/ 1050986 w 1363754"/>
                    <a:gd name="connsiteY6" fmla="*/ 830136 h 830136"/>
                    <a:gd name="connsiteX7" fmla="*/ 876115 w 1363754"/>
                    <a:gd name="connsiteY7" fmla="*/ 759249 h 830136"/>
                    <a:gd name="connsiteX8" fmla="*/ 854917 w 1363754"/>
                    <a:gd name="connsiteY8" fmla="*/ 736039 h 830136"/>
                    <a:gd name="connsiteX9" fmla="*/ 819301 w 1363754"/>
                    <a:gd name="connsiteY9" fmla="*/ 759249 h 830136"/>
                    <a:gd name="connsiteX10" fmla="*/ 525493 w 1363754"/>
                    <a:gd name="connsiteY10" fmla="*/ 830136 h 830136"/>
                    <a:gd name="connsiteX11" fmla="*/ 0 w 1363754"/>
                    <a:gd name="connsiteY11" fmla="*/ 415068 h 830136"/>
                    <a:gd name="connsiteX12" fmla="*/ 525493 w 1363754"/>
                    <a:gd name="connsiteY12" fmla="*/ 0 h 830136"/>
                    <a:gd name="connsiteX0" fmla="*/ 525493 w 1363754"/>
                    <a:gd name="connsiteY0" fmla="*/ 0 h 830136"/>
                    <a:gd name="connsiteX1" fmla="*/ 819301 w 1363754"/>
                    <a:gd name="connsiteY1" fmla="*/ 70887 h 830136"/>
                    <a:gd name="connsiteX2" fmla="*/ 854917 w 1363754"/>
                    <a:gd name="connsiteY2" fmla="*/ 94098 h 830136"/>
                    <a:gd name="connsiteX3" fmla="*/ 1050986 w 1363754"/>
                    <a:gd name="connsiteY3" fmla="*/ 0 h 830136"/>
                    <a:gd name="connsiteX4" fmla="*/ 1363754 w 1363754"/>
                    <a:gd name="connsiteY4" fmla="*/ 415068 h 830136"/>
                    <a:gd name="connsiteX5" fmla="*/ 1050986 w 1363754"/>
                    <a:gd name="connsiteY5" fmla="*/ 830136 h 830136"/>
                    <a:gd name="connsiteX6" fmla="*/ 876115 w 1363754"/>
                    <a:gd name="connsiteY6" fmla="*/ 759249 h 830136"/>
                    <a:gd name="connsiteX7" fmla="*/ 854917 w 1363754"/>
                    <a:gd name="connsiteY7" fmla="*/ 736039 h 830136"/>
                    <a:gd name="connsiteX8" fmla="*/ 819301 w 1363754"/>
                    <a:gd name="connsiteY8" fmla="*/ 759249 h 830136"/>
                    <a:gd name="connsiteX9" fmla="*/ 525493 w 1363754"/>
                    <a:gd name="connsiteY9" fmla="*/ 830136 h 830136"/>
                    <a:gd name="connsiteX10" fmla="*/ 0 w 1363754"/>
                    <a:gd name="connsiteY10" fmla="*/ 415068 h 830136"/>
                    <a:gd name="connsiteX11" fmla="*/ 525493 w 1363754"/>
                    <a:gd name="connsiteY11" fmla="*/ 0 h 830136"/>
                    <a:gd name="connsiteX0" fmla="*/ 525493 w 1363754"/>
                    <a:gd name="connsiteY0" fmla="*/ 0 h 830136"/>
                    <a:gd name="connsiteX1" fmla="*/ 819301 w 1363754"/>
                    <a:gd name="connsiteY1" fmla="*/ 70887 h 830136"/>
                    <a:gd name="connsiteX2" fmla="*/ 1050986 w 1363754"/>
                    <a:gd name="connsiteY2" fmla="*/ 0 h 830136"/>
                    <a:gd name="connsiteX3" fmla="*/ 1363754 w 1363754"/>
                    <a:gd name="connsiteY3" fmla="*/ 415068 h 830136"/>
                    <a:gd name="connsiteX4" fmla="*/ 1050986 w 1363754"/>
                    <a:gd name="connsiteY4" fmla="*/ 830136 h 830136"/>
                    <a:gd name="connsiteX5" fmla="*/ 876115 w 1363754"/>
                    <a:gd name="connsiteY5" fmla="*/ 759249 h 830136"/>
                    <a:gd name="connsiteX6" fmla="*/ 854917 w 1363754"/>
                    <a:gd name="connsiteY6" fmla="*/ 736039 h 830136"/>
                    <a:gd name="connsiteX7" fmla="*/ 819301 w 1363754"/>
                    <a:gd name="connsiteY7" fmla="*/ 759249 h 830136"/>
                    <a:gd name="connsiteX8" fmla="*/ 525493 w 1363754"/>
                    <a:gd name="connsiteY8" fmla="*/ 830136 h 830136"/>
                    <a:gd name="connsiteX9" fmla="*/ 0 w 1363754"/>
                    <a:gd name="connsiteY9" fmla="*/ 415068 h 830136"/>
                    <a:gd name="connsiteX10" fmla="*/ 525493 w 1363754"/>
                    <a:gd name="connsiteY10" fmla="*/ 0 h 830136"/>
                    <a:gd name="connsiteX0" fmla="*/ 525493 w 1363754"/>
                    <a:gd name="connsiteY0" fmla="*/ 1682568 h 2512704"/>
                    <a:gd name="connsiteX1" fmla="*/ 1238401 w 1363754"/>
                    <a:gd name="connsiteY1" fmla="*/ 855 h 2512704"/>
                    <a:gd name="connsiteX2" fmla="*/ 1050986 w 1363754"/>
                    <a:gd name="connsiteY2" fmla="*/ 1682568 h 2512704"/>
                    <a:gd name="connsiteX3" fmla="*/ 1363754 w 1363754"/>
                    <a:gd name="connsiteY3" fmla="*/ 2097636 h 2512704"/>
                    <a:gd name="connsiteX4" fmla="*/ 1050986 w 1363754"/>
                    <a:gd name="connsiteY4" fmla="*/ 2512704 h 2512704"/>
                    <a:gd name="connsiteX5" fmla="*/ 876115 w 1363754"/>
                    <a:gd name="connsiteY5" fmla="*/ 2441817 h 2512704"/>
                    <a:gd name="connsiteX6" fmla="*/ 854917 w 1363754"/>
                    <a:gd name="connsiteY6" fmla="*/ 2418607 h 2512704"/>
                    <a:gd name="connsiteX7" fmla="*/ 819301 w 1363754"/>
                    <a:gd name="connsiteY7" fmla="*/ 2441817 h 2512704"/>
                    <a:gd name="connsiteX8" fmla="*/ 525493 w 1363754"/>
                    <a:gd name="connsiteY8" fmla="*/ 2512704 h 2512704"/>
                    <a:gd name="connsiteX9" fmla="*/ 0 w 1363754"/>
                    <a:gd name="connsiteY9" fmla="*/ 2097636 h 2512704"/>
                    <a:gd name="connsiteX10" fmla="*/ 525493 w 1363754"/>
                    <a:gd name="connsiteY10" fmla="*/ 1682568 h 2512704"/>
                    <a:gd name="connsiteX0" fmla="*/ 376672 w 1367333"/>
                    <a:gd name="connsiteY0" fmla="*/ 1244702 h 2512988"/>
                    <a:gd name="connsiteX1" fmla="*/ 1241980 w 1367333"/>
                    <a:gd name="connsiteY1" fmla="*/ 1139 h 2512988"/>
                    <a:gd name="connsiteX2" fmla="*/ 1054565 w 1367333"/>
                    <a:gd name="connsiteY2" fmla="*/ 1682852 h 2512988"/>
                    <a:gd name="connsiteX3" fmla="*/ 1367333 w 1367333"/>
                    <a:gd name="connsiteY3" fmla="*/ 2097920 h 2512988"/>
                    <a:gd name="connsiteX4" fmla="*/ 1054565 w 1367333"/>
                    <a:gd name="connsiteY4" fmla="*/ 2512988 h 2512988"/>
                    <a:gd name="connsiteX5" fmla="*/ 879694 w 1367333"/>
                    <a:gd name="connsiteY5" fmla="*/ 2442101 h 2512988"/>
                    <a:gd name="connsiteX6" fmla="*/ 858496 w 1367333"/>
                    <a:gd name="connsiteY6" fmla="*/ 2418891 h 2512988"/>
                    <a:gd name="connsiteX7" fmla="*/ 822880 w 1367333"/>
                    <a:gd name="connsiteY7" fmla="*/ 2442101 h 2512988"/>
                    <a:gd name="connsiteX8" fmla="*/ 529072 w 1367333"/>
                    <a:gd name="connsiteY8" fmla="*/ 2512988 h 2512988"/>
                    <a:gd name="connsiteX9" fmla="*/ 3579 w 1367333"/>
                    <a:gd name="connsiteY9" fmla="*/ 2097920 h 2512988"/>
                    <a:gd name="connsiteX10" fmla="*/ 376672 w 1367333"/>
                    <a:gd name="connsiteY10" fmla="*/ 1244702 h 2512988"/>
                    <a:gd name="connsiteX0" fmla="*/ 375471 w 1366132"/>
                    <a:gd name="connsiteY0" fmla="*/ 1245149 h 2513435"/>
                    <a:gd name="connsiteX1" fmla="*/ 1240779 w 1366132"/>
                    <a:gd name="connsiteY1" fmla="*/ 1586 h 2513435"/>
                    <a:gd name="connsiteX2" fmla="*/ 1053364 w 1366132"/>
                    <a:gd name="connsiteY2" fmla="*/ 1683299 h 2513435"/>
                    <a:gd name="connsiteX3" fmla="*/ 1366132 w 1366132"/>
                    <a:gd name="connsiteY3" fmla="*/ 2098367 h 2513435"/>
                    <a:gd name="connsiteX4" fmla="*/ 1053364 w 1366132"/>
                    <a:gd name="connsiteY4" fmla="*/ 2513435 h 2513435"/>
                    <a:gd name="connsiteX5" fmla="*/ 878493 w 1366132"/>
                    <a:gd name="connsiteY5" fmla="*/ 2442548 h 2513435"/>
                    <a:gd name="connsiteX6" fmla="*/ 857295 w 1366132"/>
                    <a:gd name="connsiteY6" fmla="*/ 2419338 h 2513435"/>
                    <a:gd name="connsiteX7" fmla="*/ 821679 w 1366132"/>
                    <a:gd name="connsiteY7" fmla="*/ 2442548 h 2513435"/>
                    <a:gd name="connsiteX8" fmla="*/ 527871 w 1366132"/>
                    <a:gd name="connsiteY8" fmla="*/ 2513435 h 2513435"/>
                    <a:gd name="connsiteX9" fmla="*/ 2378 w 1366132"/>
                    <a:gd name="connsiteY9" fmla="*/ 2098367 h 2513435"/>
                    <a:gd name="connsiteX10" fmla="*/ 375471 w 1366132"/>
                    <a:gd name="connsiteY10" fmla="*/ 1245149 h 2513435"/>
                    <a:gd name="connsiteX0" fmla="*/ 286828 w 1372739"/>
                    <a:gd name="connsiteY0" fmla="*/ 1188101 h 2513537"/>
                    <a:gd name="connsiteX1" fmla="*/ 1247386 w 1372739"/>
                    <a:gd name="connsiteY1" fmla="*/ 1688 h 2513537"/>
                    <a:gd name="connsiteX2" fmla="*/ 1059971 w 1372739"/>
                    <a:gd name="connsiteY2" fmla="*/ 1683401 h 2513537"/>
                    <a:gd name="connsiteX3" fmla="*/ 1372739 w 1372739"/>
                    <a:gd name="connsiteY3" fmla="*/ 2098469 h 2513537"/>
                    <a:gd name="connsiteX4" fmla="*/ 1059971 w 1372739"/>
                    <a:gd name="connsiteY4" fmla="*/ 2513537 h 2513537"/>
                    <a:gd name="connsiteX5" fmla="*/ 885100 w 1372739"/>
                    <a:gd name="connsiteY5" fmla="*/ 2442650 h 2513537"/>
                    <a:gd name="connsiteX6" fmla="*/ 863902 w 1372739"/>
                    <a:gd name="connsiteY6" fmla="*/ 2419440 h 2513537"/>
                    <a:gd name="connsiteX7" fmla="*/ 828286 w 1372739"/>
                    <a:gd name="connsiteY7" fmla="*/ 2442650 h 2513537"/>
                    <a:gd name="connsiteX8" fmla="*/ 534478 w 1372739"/>
                    <a:gd name="connsiteY8" fmla="*/ 2513537 h 2513537"/>
                    <a:gd name="connsiteX9" fmla="*/ 8985 w 1372739"/>
                    <a:gd name="connsiteY9" fmla="*/ 2098469 h 2513537"/>
                    <a:gd name="connsiteX10" fmla="*/ 286828 w 1372739"/>
                    <a:gd name="connsiteY10" fmla="*/ 1188101 h 2513537"/>
                    <a:gd name="connsiteX0" fmla="*/ 286828 w 1372897"/>
                    <a:gd name="connsiteY0" fmla="*/ 1188101 h 2513537"/>
                    <a:gd name="connsiteX1" fmla="*/ 1247386 w 1372897"/>
                    <a:gd name="connsiteY1" fmla="*/ 1688 h 2513537"/>
                    <a:gd name="connsiteX2" fmla="*/ 1104421 w 1372897"/>
                    <a:gd name="connsiteY2" fmla="*/ 1245251 h 2513537"/>
                    <a:gd name="connsiteX3" fmla="*/ 1372739 w 1372897"/>
                    <a:gd name="connsiteY3" fmla="*/ 2098469 h 2513537"/>
                    <a:gd name="connsiteX4" fmla="*/ 1059971 w 1372897"/>
                    <a:gd name="connsiteY4" fmla="*/ 2513537 h 2513537"/>
                    <a:gd name="connsiteX5" fmla="*/ 885100 w 1372897"/>
                    <a:gd name="connsiteY5" fmla="*/ 2442650 h 2513537"/>
                    <a:gd name="connsiteX6" fmla="*/ 863902 w 1372897"/>
                    <a:gd name="connsiteY6" fmla="*/ 2419440 h 2513537"/>
                    <a:gd name="connsiteX7" fmla="*/ 828286 w 1372897"/>
                    <a:gd name="connsiteY7" fmla="*/ 2442650 h 2513537"/>
                    <a:gd name="connsiteX8" fmla="*/ 534478 w 1372897"/>
                    <a:gd name="connsiteY8" fmla="*/ 2513537 h 2513537"/>
                    <a:gd name="connsiteX9" fmla="*/ 8985 w 1372897"/>
                    <a:gd name="connsiteY9" fmla="*/ 2098469 h 2513537"/>
                    <a:gd name="connsiteX10" fmla="*/ 286828 w 1372897"/>
                    <a:gd name="connsiteY10" fmla="*/ 1188101 h 2513537"/>
                    <a:gd name="connsiteX0" fmla="*/ 286828 w 1372901"/>
                    <a:gd name="connsiteY0" fmla="*/ 1188101 h 2513537"/>
                    <a:gd name="connsiteX1" fmla="*/ 1247386 w 1372901"/>
                    <a:gd name="connsiteY1" fmla="*/ 1688 h 2513537"/>
                    <a:gd name="connsiteX2" fmla="*/ 1104421 w 1372901"/>
                    <a:gd name="connsiteY2" fmla="*/ 1245251 h 2513537"/>
                    <a:gd name="connsiteX3" fmla="*/ 1372739 w 1372901"/>
                    <a:gd name="connsiteY3" fmla="*/ 2098469 h 2513537"/>
                    <a:gd name="connsiteX4" fmla="*/ 1059971 w 1372901"/>
                    <a:gd name="connsiteY4" fmla="*/ 2513537 h 2513537"/>
                    <a:gd name="connsiteX5" fmla="*/ 885100 w 1372901"/>
                    <a:gd name="connsiteY5" fmla="*/ 2442650 h 2513537"/>
                    <a:gd name="connsiteX6" fmla="*/ 863902 w 1372901"/>
                    <a:gd name="connsiteY6" fmla="*/ 2419440 h 2513537"/>
                    <a:gd name="connsiteX7" fmla="*/ 828286 w 1372901"/>
                    <a:gd name="connsiteY7" fmla="*/ 2442650 h 2513537"/>
                    <a:gd name="connsiteX8" fmla="*/ 534478 w 1372901"/>
                    <a:gd name="connsiteY8" fmla="*/ 2513537 h 2513537"/>
                    <a:gd name="connsiteX9" fmla="*/ 8985 w 1372901"/>
                    <a:gd name="connsiteY9" fmla="*/ 2098469 h 2513537"/>
                    <a:gd name="connsiteX10" fmla="*/ 286828 w 1372901"/>
                    <a:gd name="connsiteY10" fmla="*/ 1188101 h 2513537"/>
                    <a:gd name="connsiteX0" fmla="*/ 286828 w 1372901"/>
                    <a:gd name="connsiteY0" fmla="*/ 1188587 h 2514023"/>
                    <a:gd name="connsiteX1" fmla="*/ 1247386 w 1372901"/>
                    <a:gd name="connsiteY1" fmla="*/ 2174 h 2514023"/>
                    <a:gd name="connsiteX2" fmla="*/ 1104421 w 1372901"/>
                    <a:gd name="connsiteY2" fmla="*/ 1245737 h 2514023"/>
                    <a:gd name="connsiteX3" fmla="*/ 1372739 w 1372901"/>
                    <a:gd name="connsiteY3" fmla="*/ 2098955 h 2514023"/>
                    <a:gd name="connsiteX4" fmla="*/ 1059971 w 1372901"/>
                    <a:gd name="connsiteY4" fmla="*/ 2514023 h 2514023"/>
                    <a:gd name="connsiteX5" fmla="*/ 885100 w 1372901"/>
                    <a:gd name="connsiteY5" fmla="*/ 2443136 h 2514023"/>
                    <a:gd name="connsiteX6" fmla="*/ 863902 w 1372901"/>
                    <a:gd name="connsiteY6" fmla="*/ 2419926 h 2514023"/>
                    <a:gd name="connsiteX7" fmla="*/ 828286 w 1372901"/>
                    <a:gd name="connsiteY7" fmla="*/ 2443136 h 2514023"/>
                    <a:gd name="connsiteX8" fmla="*/ 534478 w 1372901"/>
                    <a:gd name="connsiteY8" fmla="*/ 2514023 h 2514023"/>
                    <a:gd name="connsiteX9" fmla="*/ 8985 w 1372901"/>
                    <a:gd name="connsiteY9" fmla="*/ 2098955 h 2514023"/>
                    <a:gd name="connsiteX10" fmla="*/ 286828 w 1372901"/>
                    <a:gd name="connsiteY10" fmla="*/ 1188587 h 2514023"/>
                    <a:gd name="connsiteX0" fmla="*/ 286828 w 1374263"/>
                    <a:gd name="connsiteY0" fmla="*/ 1186669 h 2512105"/>
                    <a:gd name="connsiteX1" fmla="*/ 1247386 w 1374263"/>
                    <a:gd name="connsiteY1" fmla="*/ 256 h 2512105"/>
                    <a:gd name="connsiteX2" fmla="*/ 1180621 w 1374263"/>
                    <a:gd name="connsiteY2" fmla="*/ 1288269 h 2512105"/>
                    <a:gd name="connsiteX3" fmla="*/ 1372739 w 1374263"/>
                    <a:gd name="connsiteY3" fmla="*/ 2097037 h 2512105"/>
                    <a:gd name="connsiteX4" fmla="*/ 1059971 w 1374263"/>
                    <a:gd name="connsiteY4" fmla="*/ 2512105 h 2512105"/>
                    <a:gd name="connsiteX5" fmla="*/ 885100 w 1374263"/>
                    <a:gd name="connsiteY5" fmla="*/ 2441218 h 2512105"/>
                    <a:gd name="connsiteX6" fmla="*/ 863902 w 1374263"/>
                    <a:gd name="connsiteY6" fmla="*/ 2418008 h 2512105"/>
                    <a:gd name="connsiteX7" fmla="*/ 828286 w 1374263"/>
                    <a:gd name="connsiteY7" fmla="*/ 2441218 h 2512105"/>
                    <a:gd name="connsiteX8" fmla="*/ 534478 w 1374263"/>
                    <a:gd name="connsiteY8" fmla="*/ 2512105 h 2512105"/>
                    <a:gd name="connsiteX9" fmla="*/ 8985 w 1374263"/>
                    <a:gd name="connsiteY9" fmla="*/ 2097037 h 2512105"/>
                    <a:gd name="connsiteX10" fmla="*/ 286828 w 1374263"/>
                    <a:gd name="connsiteY10" fmla="*/ 1186669 h 2512105"/>
                    <a:gd name="connsiteX0" fmla="*/ 286828 w 1374173"/>
                    <a:gd name="connsiteY0" fmla="*/ 1186669 h 2512105"/>
                    <a:gd name="connsiteX1" fmla="*/ 1247386 w 1374173"/>
                    <a:gd name="connsiteY1" fmla="*/ 256 h 2512105"/>
                    <a:gd name="connsiteX2" fmla="*/ 1180621 w 1374173"/>
                    <a:gd name="connsiteY2" fmla="*/ 1288269 h 2512105"/>
                    <a:gd name="connsiteX3" fmla="*/ 1372739 w 1374173"/>
                    <a:gd name="connsiteY3" fmla="*/ 2097037 h 2512105"/>
                    <a:gd name="connsiteX4" fmla="*/ 1059971 w 1374173"/>
                    <a:gd name="connsiteY4" fmla="*/ 2512105 h 2512105"/>
                    <a:gd name="connsiteX5" fmla="*/ 885100 w 1374173"/>
                    <a:gd name="connsiteY5" fmla="*/ 2441218 h 2512105"/>
                    <a:gd name="connsiteX6" fmla="*/ 863902 w 1374173"/>
                    <a:gd name="connsiteY6" fmla="*/ 2418008 h 2512105"/>
                    <a:gd name="connsiteX7" fmla="*/ 828286 w 1374173"/>
                    <a:gd name="connsiteY7" fmla="*/ 2441218 h 2512105"/>
                    <a:gd name="connsiteX8" fmla="*/ 534478 w 1374173"/>
                    <a:gd name="connsiteY8" fmla="*/ 2512105 h 2512105"/>
                    <a:gd name="connsiteX9" fmla="*/ 8985 w 1374173"/>
                    <a:gd name="connsiteY9" fmla="*/ 2097037 h 2512105"/>
                    <a:gd name="connsiteX10" fmla="*/ 286828 w 1374173"/>
                    <a:gd name="connsiteY10" fmla="*/ 1186669 h 2512105"/>
                    <a:gd name="connsiteX0" fmla="*/ 286828 w 1375902"/>
                    <a:gd name="connsiteY0" fmla="*/ 1186639 h 2512075"/>
                    <a:gd name="connsiteX1" fmla="*/ 1247386 w 1375902"/>
                    <a:gd name="connsiteY1" fmla="*/ 226 h 2512075"/>
                    <a:gd name="connsiteX2" fmla="*/ 1225071 w 1375902"/>
                    <a:gd name="connsiteY2" fmla="*/ 1281889 h 2512075"/>
                    <a:gd name="connsiteX3" fmla="*/ 1372739 w 1375902"/>
                    <a:gd name="connsiteY3" fmla="*/ 2097007 h 2512075"/>
                    <a:gd name="connsiteX4" fmla="*/ 1059971 w 1375902"/>
                    <a:gd name="connsiteY4" fmla="*/ 2512075 h 2512075"/>
                    <a:gd name="connsiteX5" fmla="*/ 885100 w 1375902"/>
                    <a:gd name="connsiteY5" fmla="*/ 2441188 h 2512075"/>
                    <a:gd name="connsiteX6" fmla="*/ 863902 w 1375902"/>
                    <a:gd name="connsiteY6" fmla="*/ 2417978 h 2512075"/>
                    <a:gd name="connsiteX7" fmla="*/ 828286 w 1375902"/>
                    <a:gd name="connsiteY7" fmla="*/ 2441188 h 2512075"/>
                    <a:gd name="connsiteX8" fmla="*/ 534478 w 1375902"/>
                    <a:gd name="connsiteY8" fmla="*/ 2512075 h 2512075"/>
                    <a:gd name="connsiteX9" fmla="*/ 8985 w 1375902"/>
                    <a:gd name="connsiteY9" fmla="*/ 2097007 h 2512075"/>
                    <a:gd name="connsiteX10" fmla="*/ 286828 w 1375902"/>
                    <a:gd name="connsiteY10" fmla="*/ 1186639 h 2512075"/>
                    <a:gd name="connsiteX0" fmla="*/ 286828 w 1376402"/>
                    <a:gd name="connsiteY0" fmla="*/ 1186639 h 2512075"/>
                    <a:gd name="connsiteX1" fmla="*/ 1247386 w 1376402"/>
                    <a:gd name="connsiteY1" fmla="*/ 226 h 2512075"/>
                    <a:gd name="connsiteX2" fmla="*/ 1225071 w 1376402"/>
                    <a:gd name="connsiteY2" fmla="*/ 1281889 h 2512075"/>
                    <a:gd name="connsiteX3" fmla="*/ 1372739 w 1376402"/>
                    <a:gd name="connsiteY3" fmla="*/ 2097007 h 2512075"/>
                    <a:gd name="connsiteX4" fmla="*/ 1059971 w 1376402"/>
                    <a:gd name="connsiteY4" fmla="*/ 2512075 h 2512075"/>
                    <a:gd name="connsiteX5" fmla="*/ 885100 w 1376402"/>
                    <a:gd name="connsiteY5" fmla="*/ 2441188 h 2512075"/>
                    <a:gd name="connsiteX6" fmla="*/ 863902 w 1376402"/>
                    <a:gd name="connsiteY6" fmla="*/ 2417978 h 2512075"/>
                    <a:gd name="connsiteX7" fmla="*/ 828286 w 1376402"/>
                    <a:gd name="connsiteY7" fmla="*/ 2441188 h 2512075"/>
                    <a:gd name="connsiteX8" fmla="*/ 534478 w 1376402"/>
                    <a:gd name="connsiteY8" fmla="*/ 2512075 h 2512075"/>
                    <a:gd name="connsiteX9" fmla="*/ 8985 w 1376402"/>
                    <a:gd name="connsiteY9" fmla="*/ 2097007 h 2512075"/>
                    <a:gd name="connsiteX10" fmla="*/ 286828 w 1376402"/>
                    <a:gd name="connsiteY10" fmla="*/ 1186639 h 2512075"/>
                    <a:gd name="connsiteX0" fmla="*/ 286828 w 1373265"/>
                    <a:gd name="connsiteY0" fmla="*/ 1186639 h 2512075"/>
                    <a:gd name="connsiteX1" fmla="*/ 1247386 w 1373265"/>
                    <a:gd name="connsiteY1" fmla="*/ 226 h 2512075"/>
                    <a:gd name="connsiteX2" fmla="*/ 1225071 w 1373265"/>
                    <a:gd name="connsiteY2" fmla="*/ 1281889 h 2512075"/>
                    <a:gd name="connsiteX3" fmla="*/ 1372739 w 1373265"/>
                    <a:gd name="connsiteY3" fmla="*/ 2097007 h 2512075"/>
                    <a:gd name="connsiteX4" fmla="*/ 1059971 w 1373265"/>
                    <a:gd name="connsiteY4" fmla="*/ 2512075 h 2512075"/>
                    <a:gd name="connsiteX5" fmla="*/ 885100 w 1373265"/>
                    <a:gd name="connsiteY5" fmla="*/ 2441188 h 2512075"/>
                    <a:gd name="connsiteX6" fmla="*/ 863902 w 1373265"/>
                    <a:gd name="connsiteY6" fmla="*/ 2417978 h 2512075"/>
                    <a:gd name="connsiteX7" fmla="*/ 828286 w 1373265"/>
                    <a:gd name="connsiteY7" fmla="*/ 2441188 h 2512075"/>
                    <a:gd name="connsiteX8" fmla="*/ 534478 w 1373265"/>
                    <a:gd name="connsiteY8" fmla="*/ 2512075 h 2512075"/>
                    <a:gd name="connsiteX9" fmla="*/ 8985 w 1373265"/>
                    <a:gd name="connsiteY9" fmla="*/ 2097007 h 2512075"/>
                    <a:gd name="connsiteX10" fmla="*/ 286828 w 1373265"/>
                    <a:gd name="connsiteY10" fmla="*/ 1186639 h 2512075"/>
                    <a:gd name="connsiteX0" fmla="*/ 286839 w 1373276"/>
                    <a:gd name="connsiteY0" fmla="*/ 1313607 h 2639043"/>
                    <a:gd name="connsiteX1" fmla="*/ 1310897 w 1373276"/>
                    <a:gd name="connsiteY1" fmla="*/ 194 h 2639043"/>
                    <a:gd name="connsiteX2" fmla="*/ 1225082 w 1373276"/>
                    <a:gd name="connsiteY2" fmla="*/ 1408857 h 2639043"/>
                    <a:gd name="connsiteX3" fmla="*/ 1372750 w 1373276"/>
                    <a:gd name="connsiteY3" fmla="*/ 2223975 h 2639043"/>
                    <a:gd name="connsiteX4" fmla="*/ 1059982 w 1373276"/>
                    <a:gd name="connsiteY4" fmla="*/ 2639043 h 2639043"/>
                    <a:gd name="connsiteX5" fmla="*/ 885111 w 1373276"/>
                    <a:gd name="connsiteY5" fmla="*/ 2568156 h 2639043"/>
                    <a:gd name="connsiteX6" fmla="*/ 863913 w 1373276"/>
                    <a:gd name="connsiteY6" fmla="*/ 2544946 h 2639043"/>
                    <a:gd name="connsiteX7" fmla="*/ 828297 w 1373276"/>
                    <a:gd name="connsiteY7" fmla="*/ 2568156 h 2639043"/>
                    <a:gd name="connsiteX8" fmla="*/ 534489 w 1373276"/>
                    <a:gd name="connsiteY8" fmla="*/ 2639043 h 2639043"/>
                    <a:gd name="connsiteX9" fmla="*/ 8996 w 1373276"/>
                    <a:gd name="connsiteY9" fmla="*/ 2223975 h 2639043"/>
                    <a:gd name="connsiteX10" fmla="*/ 286839 w 1373276"/>
                    <a:gd name="connsiteY10" fmla="*/ 1313607 h 2639043"/>
                    <a:gd name="connsiteX0" fmla="*/ 270129 w 1375616"/>
                    <a:gd name="connsiteY0" fmla="*/ 1300965 h 2639101"/>
                    <a:gd name="connsiteX1" fmla="*/ 1313237 w 1375616"/>
                    <a:gd name="connsiteY1" fmla="*/ 252 h 2639101"/>
                    <a:gd name="connsiteX2" fmla="*/ 1227422 w 1375616"/>
                    <a:gd name="connsiteY2" fmla="*/ 1408915 h 2639101"/>
                    <a:gd name="connsiteX3" fmla="*/ 1375090 w 1375616"/>
                    <a:gd name="connsiteY3" fmla="*/ 2224033 h 2639101"/>
                    <a:gd name="connsiteX4" fmla="*/ 1062322 w 1375616"/>
                    <a:gd name="connsiteY4" fmla="*/ 2639101 h 2639101"/>
                    <a:gd name="connsiteX5" fmla="*/ 887451 w 1375616"/>
                    <a:gd name="connsiteY5" fmla="*/ 2568214 h 2639101"/>
                    <a:gd name="connsiteX6" fmla="*/ 866253 w 1375616"/>
                    <a:gd name="connsiteY6" fmla="*/ 2545004 h 2639101"/>
                    <a:gd name="connsiteX7" fmla="*/ 830637 w 1375616"/>
                    <a:gd name="connsiteY7" fmla="*/ 2568214 h 2639101"/>
                    <a:gd name="connsiteX8" fmla="*/ 536829 w 1375616"/>
                    <a:gd name="connsiteY8" fmla="*/ 2639101 h 2639101"/>
                    <a:gd name="connsiteX9" fmla="*/ 11336 w 1375616"/>
                    <a:gd name="connsiteY9" fmla="*/ 2224033 h 2639101"/>
                    <a:gd name="connsiteX10" fmla="*/ 270129 w 1375616"/>
                    <a:gd name="connsiteY10" fmla="*/ 1300965 h 2639101"/>
                    <a:gd name="connsiteX0" fmla="*/ 271106 w 1376593"/>
                    <a:gd name="connsiteY0" fmla="*/ 1300983 h 2639119"/>
                    <a:gd name="connsiteX1" fmla="*/ 1314214 w 1376593"/>
                    <a:gd name="connsiteY1" fmla="*/ 270 h 2639119"/>
                    <a:gd name="connsiteX2" fmla="*/ 1228399 w 1376593"/>
                    <a:gd name="connsiteY2" fmla="*/ 1408933 h 2639119"/>
                    <a:gd name="connsiteX3" fmla="*/ 1376067 w 1376593"/>
                    <a:gd name="connsiteY3" fmla="*/ 2224051 h 2639119"/>
                    <a:gd name="connsiteX4" fmla="*/ 1063299 w 1376593"/>
                    <a:gd name="connsiteY4" fmla="*/ 2639119 h 2639119"/>
                    <a:gd name="connsiteX5" fmla="*/ 888428 w 1376593"/>
                    <a:gd name="connsiteY5" fmla="*/ 2568232 h 2639119"/>
                    <a:gd name="connsiteX6" fmla="*/ 867230 w 1376593"/>
                    <a:gd name="connsiteY6" fmla="*/ 2545022 h 2639119"/>
                    <a:gd name="connsiteX7" fmla="*/ 831614 w 1376593"/>
                    <a:gd name="connsiteY7" fmla="*/ 2568232 h 2639119"/>
                    <a:gd name="connsiteX8" fmla="*/ 537806 w 1376593"/>
                    <a:gd name="connsiteY8" fmla="*/ 2639119 h 2639119"/>
                    <a:gd name="connsiteX9" fmla="*/ 12313 w 1376593"/>
                    <a:gd name="connsiteY9" fmla="*/ 2224051 h 2639119"/>
                    <a:gd name="connsiteX10" fmla="*/ 271106 w 1376593"/>
                    <a:gd name="connsiteY10" fmla="*/ 1300983 h 2639119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1376593" h="2639119">
                      <a:moveTo>
                        <a:pt x="271106" y="1300983"/>
                      </a:moveTo>
                      <a:cubicBezTo>
                        <a:pt x="500789" y="866853"/>
                        <a:pt x="1154665" y="-17722"/>
                        <a:pt x="1314214" y="270"/>
                      </a:cubicBezTo>
                      <a:cubicBezTo>
                        <a:pt x="1473763" y="18262"/>
                        <a:pt x="1218090" y="1038303"/>
                        <a:pt x="1228399" y="1408933"/>
                      </a:cubicBezTo>
                      <a:cubicBezTo>
                        <a:pt x="1238708" y="1779563"/>
                        <a:pt x="1365484" y="1999970"/>
                        <a:pt x="1376067" y="2224051"/>
                      </a:cubicBezTo>
                      <a:cubicBezTo>
                        <a:pt x="1386650" y="2448132"/>
                        <a:pt x="1236036" y="2639119"/>
                        <a:pt x="1063299" y="2639119"/>
                      </a:cubicBezTo>
                      <a:cubicBezTo>
                        <a:pt x="998523" y="2639119"/>
                        <a:pt x="938346" y="2612987"/>
                        <a:pt x="888428" y="2568232"/>
                      </a:cubicBezTo>
                      <a:lnTo>
                        <a:pt x="867230" y="2545022"/>
                      </a:lnTo>
                      <a:lnTo>
                        <a:pt x="831614" y="2568232"/>
                      </a:lnTo>
                      <a:cubicBezTo>
                        <a:pt x="747745" y="2612987"/>
                        <a:pt x="646639" y="2639119"/>
                        <a:pt x="537806" y="2639119"/>
                      </a:cubicBezTo>
                      <a:cubicBezTo>
                        <a:pt x="247584" y="2639119"/>
                        <a:pt x="56763" y="2447074"/>
                        <a:pt x="12313" y="2224051"/>
                      </a:cubicBezTo>
                      <a:cubicBezTo>
                        <a:pt x="-32137" y="2001028"/>
                        <a:pt x="41423" y="1735113"/>
                        <a:pt x="271106" y="1300983"/>
                      </a:cubicBezTo>
                      <a:close/>
                    </a:path>
                  </a:pathLst>
                </a:custGeom>
                <a:solidFill>
                  <a:srgbClr val="DEEBF7">
                    <a:alpha val="50196"/>
                  </a:srgbClr>
                </a:solidFill>
                <a:ln w="12700" cap="flat" cmpd="sng" algn="ctr">
                  <a:solidFill>
                    <a:srgbClr val="00B0F0">
                      <a:alpha val="50000"/>
                    </a:srgbClr>
                  </a:solidFill>
                  <a:prstDash val="solid"/>
                  <a:miter lim="800000"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  <p:sp>
              <p:nvSpPr>
                <p:cNvPr id="187" name="星: 12 pt 186">
                  <a:extLst>
                    <a:ext uri="{FF2B5EF4-FFF2-40B4-BE49-F238E27FC236}">
                      <a16:creationId xmlns:a16="http://schemas.microsoft.com/office/drawing/2014/main" id="{2BA27EA6-DA26-4E4F-9D9C-72B4814BB366}"/>
                    </a:ext>
                  </a:extLst>
                </p:cNvPr>
                <p:cNvSpPr/>
                <p:nvPr/>
              </p:nvSpPr>
              <p:spPr>
                <a:xfrm>
                  <a:off x="3560408" y="1606243"/>
                  <a:ext cx="866812" cy="480308"/>
                </a:xfrm>
                <a:prstGeom prst="star12">
                  <a:avLst>
                    <a:gd name="adj" fmla="val 44079"/>
                  </a:avLst>
                </a:prstGeom>
                <a:solidFill>
                  <a:srgbClr val="FFC000">
                    <a:lumMod val="40000"/>
                    <a:lumOff val="60000"/>
                  </a:srgbClr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  <p:sp>
              <p:nvSpPr>
                <p:cNvPr id="188" name="楕円 187">
                  <a:extLst>
                    <a:ext uri="{FF2B5EF4-FFF2-40B4-BE49-F238E27FC236}">
                      <a16:creationId xmlns:a16="http://schemas.microsoft.com/office/drawing/2014/main" id="{D3EF86F7-3804-4F95-AB3D-1E1257ED7BFF}"/>
                    </a:ext>
                  </a:extLst>
                </p:cNvPr>
                <p:cNvSpPr/>
                <p:nvPr/>
              </p:nvSpPr>
              <p:spPr>
                <a:xfrm>
                  <a:off x="3496094" y="965600"/>
                  <a:ext cx="974785" cy="974785"/>
                </a:xfrm>
                <a:prstGeom prst="ellipse">
                  <a:avLst/>
                </a:prstGeom>
                <a:solidFill>
                  <a:srgbClr val="FFC000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  <p:sp>
              <p:nvSpPr>
                <p:cNvPr id="189" name="フリーフォーム: 図形 188">
                  <a:extLst>
                    <a:ext uri="{FF2B5EF4-FFF2-40B4-BE49-F238E27FC236}">
                      <a16:creationId xmlns:a16="http://schemas.microsoft.com/office/drawing/2014/main" id="{287A961D-C1A8-42EE-9477-E5A48D25D787}"/>
                    </a:ext>
                  </a:extLst>
                </p:cNvPr>
                <p:cNvSpPr/>
                <p:nvPr/>
              </p:nvSpPr>
              <p:spPr>
                <a:xfrm rot="3461253" flipH="1">
                  <a:off x="4424900" y="1327618"/>
                  <a:ext cx="662413" cy="452013"/>
                </a:xfrm>
                <a:custGeom>
                  <a:avLst/>
                  <a:gdLst>
                    <a:gd name="connsiteX0" fmla="*/ 71597 w 662413"/>
                    <a:gd name="connsiteY0" fmla="*/ 5872 h 452013"/>
                    <a:gd name="connsiteX1" fmla="*/ 117227 w 662413"/>
                    <a:gd name="connsiteY1" fmla="*/ 0 h 452013"/>
                    <a:gd name="connsiteX2" fmla="*/ 225242 w 662413"/>
                    <a:gd name="connsiteY2" fmla="*/ 45634 h 452013"/>
                    <a:gd name="connsiteX3" fmla="*/ 226939 w 662413"/>
                    <a:gd name="connsiteY3" fmla="*/ 50994 h 452013"/>
                    <a:gd name="connsiteX4" fmla="*/ 292718 w 662413"/>
                    <a:gd name="connsiteY4" fmla="*/ 60237 h 452013"/>
                    <a:gd name="connsiteX5" fmla="*/ 662413 w 662413"/>
                    <a:gd name="connsiteY5" fmla="*/ 441303 h 452013"/>
                    <a:gd name="connsiteX6" fmla="*/ 608000 w 662413"/>
                    <a:gd name="connsiteY6" fmla="*/ 452013 h 452013"/>
                    <a:gd name="connsiteX7" fmla="*/ 280370 w 662413"/>
                    <a:gd name="connsiteY7" fmla="*/ 114305 h 452013"/>
                    <a:gd name="connsiteX8" fmla="*/ 222703 w 662413"/>
                    <a:gd name="connsiteY8" fmla="*/ 106201 h 452013"/>
                    <a:gd name="connsiteX9" fmla="*/ 200119 w 662413"/>
                    <a:gd name="connsiteY9" fmla="*/ 127552 h 452013"/>
                    <a:gd name="connsiteX10" fmla="*/ 117227 w 662413"/>
                    <a:gd name="connsiteY10" fmla="*/ 149436 h 452013"/>
                    <a:gd name="connsiteX11" fmla="*/ 0 w 662413"/>
                    <a:gd name="connsiteY11" fmla="*/ 74718 h 452013"/>
                    <a:gd name="connsiteX12" fmla="*/ 71597 w 662413"/>
                    <a:gd name="connsiteY12" fmla="*/ 5872 h 452013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</a:cxnLst>
                  <a:rect l="l" t="t" r="r" b="b"/>
                  <a:pathLst>
                    <a:path w="662413" h="452013">
                      <a:moveTo>
                        <a:pt x="71597" y="5872"/>
                      </a:moveTo>
                      <a:cubicBezTo>
                        <a:pt x="85622" y="2091"/>
                        <a:pt x="101041" y="0"/>
                        <a:pt x="117227" y="0"/>
                      </a:cubicBezTo>
                      <a:cubicBezTo>
                        <a:pt x="165784" y="0"/>
                        <a:pt x="207446" y="18817"/>
                        <a:pt x="225242" y="45634"/>
                      </a:cubicBezTo>
                      <a:lnTo>
                        <a:pt x="226939" y="50994"/>
                      </a:lnTo>
                      <a:lnTo>
                        <a:pt x="292718" y="60237"/>
                      </a:lnTo>
                      <a:cubicBezTo>
                        <a:pt x="477861" y="102434"/>
                        <a:pt x="624770" y="250055"/>
                        <a:pt x="662413" y="441303"/>
                      </a:cubicBezTo>
                      <a:lnTo>
                        <a:pt x="608000" y="452013"/>
                      </a:lnTo>
                      <a:cubicBezTo>
                        <a:pt x="574641" y="282524"/>
                        <a:pt x="444447" y="151700"/>
                        <a:pt x="280370" y="114305"/>
                      </a:cubicBezTo>
                      <a:lnTo>
                        <a:pt x="222703" y="106201"/>
                      </a:lnTo>
                      <a:lnTo>
                        <a:pt x="200119" y="127552"/>
                      </a:lnTo>
                      <a:cubicBezTo>
                        <a:pt x="178905" y="141073"/>
                        <a:pt x="149599" y="149436"/>
                        <a:pt x="117227" y="149436"/>
                      </a:cubicBezTo>
                      <a:cubicBezTo>
                        <a:pt x="52484" y="149436"/>
                        <a:pt x="0" y="115984"/>
                        <a:pt x="0" y="74718"/>
                      </a:cubicBezTo>
                      <a:cubicBezTo>
                        <a:pt x="0" y="43769"/>
                        <a:pt x="29522" y="17214"/>
                        <a:pt x="71597" y="5872"/>
                      </a:cubicBezTo>
                      <a:close/>
                    </a:path>
                  </a:pathLst>
                </a:custGeom>
                <a:grpFill/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</p:grpSp>
          <p:grpSp>
            <p:nvGrpSpPr>
              <p:cNvPr id="159" name="グループ化 158">
                <a:extLst>
                  <a:ext uri="{FF2B5EF4-FFF2-40B4-BE49-F238E27FC236}">
                    <a16:creationId xmlns:a16="http://schemas.microsoft.com/office/drawing/2014/main" id="{A675CE37-632A-4709-A1BF-1A3F2AA5FEA4}"/>
                  </a:ext>
                </a:extLst>
              </p:cNvPr>
              <p:cNvGrpSpPr/>
              <p:nvPr/>
            </p:nvGrpSpPr>
            <p:grpSpPr>
              <a:xfrm rot="900000">
                <a:off x="1043276" y="3521275"/>
                <a:ext cx="569991" cy="441669"/>
                <a:chOff x="1056449" y="2819921"/>
                <a:chExt cx="569991" cy="441669"/>
              </a:xfrm>
            </p:grpSpPr>
            <p:sp>
              <p:nvSpPr>
                <p:cNvPr id="173" name="フリーフォーム: 図形 172">
                  <a:extLst>
                    <a:ext uri="{FF2B5EF4-FFF2-40B4-BE49-F238E27FC236}">
                      <a16:creationId xmlns:a16="http://schemas.microsoft.com/office/drawing/2014/main" id="{3F6C75B6-BCF9-4E7F-AF4A-0C6A8DCD3AA3}"/>
                    </a:ext>
                  </a:extLst>
                </p:cNvPr>
                <p:cNvSpPr/>
                <p:nvPr/>
              </p:nvSpPr>
              <p:spPr>
                <a:xfrm rot="16200000">
                  <a:off x="1120610" y="2755760"/>
                  <a:ext cx="441669" cy="569991"/>
                </a:xfrm>
                <a:custGeom>
                  <a:avLst/>
                  <a:gdLst>
                    <a:gd name="connsiteX0" fmla="*/ 468343 w 936686"/>
                    <a:gd name="connsiteY0" fmla="*/ 0 h 1220480"/>
                    <a:gd name="connsiteX1" fmla="*/ 799512 w 936686"/>
                    <a:gd name="connsiteY1" fmla="*/ 137174 h 1220480"/>
                    <a:gd name="connsiteX2" fmla="*/ 799512 w 936686"/>
                    <a:gd name="connsiteY2" fmla="*/ 799512 h 1220480"/>
                    <a:gd name="connsiteX3" fmla="*/ 468343 w 936686"/>
                    <a:gd name="connsiteY3" fmla="*/ 1220480 h 1220480"/>
                    <a:gd name="connsiteX4" fmla="*/ 137174 w 936686"/>
                    <a:gd name="connsiteY4" fmla="*/ 799512 h 1220480"/>
                    <a:gd name="connsiteX5" fmla="*/ 137174 w 936686"/>
                    <a:gd name="connsiteY5" fmla="*/ 137174 h 1220480"/>
                    <a:gd name="connsiteX6" fmla="*/ 468343 w 936686"/>
                    <a:gd name="connsiteY6" fmla="*/ 0 h 122048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</a:cxnLst>
                  <a:rect l="l" t="t" r="r" b="b"/>
                  <a:pathLst>
                    <a:path w="936686" h="1220480">
                      <a:moveTo>
                        <a:pt x="468343" y="0"/>
                      </a:moveTo>
                      <a:cubicBezTo>
                        <a:pt x="588203" y="0"/>
                        <a:pt x="708062" y="45725"/>
                        <a:pt x="799512" y="137174"/>
                      </a:cubicBezTo>
                      <a:cubicBezTo>
                        <a:pt x="982411" y="320074"/>
                        <a:pt x="982411" y="616612"/>
                        <a:pt x="799512" y="799512"/>
                      </a:cubicBezTo>
                      <a:cubicBezTo>
                        <a:pt x="674156" y="924868"/>
                        <a:pt x="563767" y="1065190"/>
                        <a:pt x="468343" y="1220480"/>
                      </a:cubicBezTo>
                      <a:cubicBezTo>
                        <a:pt x="372920" y="1065190"/>
                        <a:pt x="262530" y="924868"/>
                        <a:pt x="137174" y="799512"/>
                      </a:cubicBezTo>
                      <a:cubicBezTo>
                        <a:pt x="-45725" y="616612"/>
                        <a:pt x="-45725" y="320074"/>
                        <a:pt x="137174" y="137174"/>
                      </a:cubicBezTo>
                      <a:cubicBezTo>
                        <a:pt x="228624" y="45725"/>
                        <a:pt x="348484" y="0"/>
                        <a:pt x="468343" y="0"/>
                      </a:cubicBezTo>
                      <a:close/>
                    </a:path>
                  </a:pathLst>
                </a:custGeom>
                <a:solidFill>
                  <a:srgbClr val="FFC000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  <p:sp>
              <p:nvSpPr>
                <p:cNvPr id="174" name="フリーフォーム: 図形 173">
                  <a:extLst>
                    <a:ext uri="{FF2B5EF4-FFF2-40B4-BE49-F238E27FC236}">
                      <a16:creationId xmlns:a16="http://schemas.microsoft.com/office/drawing/2014/main" id="{A2E2B22F-F7A9-4BB8-A0DF-D03DC05D8A8C}"/>
                    </a:ext>
                  </a:extLst>
                </p:cNvPr>
                <p:cNvSpPr/>
                <p:nvPr/>
              </p:nvSpPr>
              <p:spPr>
                <a:xfrm rot="16200000">
                  <a:off x="1000581" y="2956620"/>
                  <a:ext cx="439407" cy="168271"/>
                </a:xfrm>
                <a:custGeom>
                  <a:avLst/>
                  <a:gdLst>
                    <a:gd name="connsiteX0" fmla="*/ 120534 w 1045603"/>
                    <a:gd name="connsiteY0" fmla="*/ 0 h 400414"/>
                    <a:gd name="connsiteX1" fmla="*/ 274783 w 1045603"/>
                    <a:gd name="connsiteY1" fmla="*/ 23103 h 400414"/>
                    <a:gd name="connsiteX2" fmla="*/ 522801 w 1045603"/>
                    <a:gd name="connsiteY2" fmla="*/ 35289 h 400414"/>
                    <a:gd name="connsiteX3" fmla="*/ 770819 w 1045603"/>
                    <a:gd name="connsiteY3" fmla="*/ 23103 h 400414"/>
                    <a:gd name="connsiteX4" fmla="*/ 925068 w 1045603"/>
                    <a:gd name="connsiteY4" fmla="*/ 0 h 400414"/>
                    <a:gd name="connsiteX5" fmla="*/ 961718 w 1045603"/>
                    <a:gd name="connsiteY5" fmla="*/ 44439 h 400414"/>
                    <a:gd name="connsiteX6" fmla="*/ 1038675 w 1045603"/>
                    <a:gd name="connsiteY6" fmla="*/ 231415 h 400414"/>
                    <a:gd name="connsiteX7" fmla="*/ 1045603 w 1045603"/>
                    <a:gd name="connsiteY7" fmla="*/ 303009 h 400414"/>
                    <a:gd name="connsiteX8" fmla="*/ 1039410 w 1045603"/>
                    <a:gd name="connsiteY8" fmla="*/ 306064 h 400414"/>
                    <a:gd name="connsiteX9" fmla="*/ 522801 w 1045603"/>
                    <a:gd name="connsiteY9" fmla="*/ 400414 h 400414"/>
                    <a:gd name="connsiteX10" fmla="*/ 6192 w 1045603"/>
                    <a:gd name="connsiteY10" fmla="*/ 306064 h 400414"/>
                    <a:gd name="connsiteX11" fmla="*/ 0 w 1045603"/>
                    <a:gd name="connsiteY11" fmla="*/ 303009 h 400414"/>
                    <a:gd name="connsiteX12" fmla="*/ 6928 w 1045603"/>
                    <a:gd name="connsiteY12" fmla="*/ 231415 h 400414"/>
                    <a:gd name="connsiteX13" fmla="*/ 83884 w 1045603"/>
                    <a:gd name="connsiteY13" fmla="*/ 44439 h 400414"/>
                    <a:gd name="connsiteX14" fmla="*/ 120534 w 1045603"/>
                    <a:gd name="connsiteY14" fmla="*/ 0 h 40041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</a:cxnLst>
                  <a:rect l="l" t="t" r="r" b="b"/>
                  <a:pathLst>
                    <a:path w="1045603" h="400414">
                      <a:moveTo>
                        <a:pt x="120534" y="0"/>
                      </a:moveTo>
                      <a:lnTo>
                        <a:pt x="274783" y="23103"/>
                      </a:lnTo>
                      <a:cubicBezTo>
                        <a:pt x="356350" y="31174"/>
                        <a:pt x="439285" y="35289"/>
                        <a:pt x="522801" y="35289"/>
                      </a:cubicBezTo>
                      <a:cubicBezTo>
                        <a:pt x="606318" y="35289"/>
                        <a:pt x="689252" y="31174"/>
                        <a:pt x="770819" y="23103"/>
                      </a:cubicBezTo>
                      <a:lnTo>
                        <a:pt x="925068" y="0"/>
                      </a:lnTo>
                      <a:lnTo>
                        <a:pt x="961718" y="44439"/>
                      </a:lnTo>
                      <a:cubicBezTo>
                        <a:pt x="1000197" y="102160"/>
                        <a:pt x="1025849" y="165801"/>
                        <a:pt x="1038675" y="231415"/>
                      </a:cubicBezTo>
                      <a:lnTo>
                        <a:pt x="1045603" y="303009"/>
                      </a:lnTo>
                      <a:lnTo>
                        <a:pt x="1039410" y="306064"/>
                      </a:lnTo>
                      <a:cubicBezTo>
                        <a:pt x="891941" y="365632"/>
                        <a:pt x="714165" y="400414"/>
                        <a:pt x="522801" y="400414"/>
                      </a:cubicBezTo>
                      <a:cubicBezTo>
                        <a:pt x="331438" y="400414"/>
                        <a:pt x="153661" y="365632"/>
                        <a:pt x="6192" y="306064"/>
                      </a:cubicBezTo>
                      <a:lnTo>
                        <a:pt x="0" y="303009"/>
                      </a:lnTo>
                      <a:lnTo>
                        <a:pt x="6928" y="231415"/>
                      </a:lnTo>
                      <a:cubicBezTo>
                        <a:pt x="19754" y="165801"/>
                        <a:pt x="45406" y="102160"/>
                        <a:pt x="83884" y="44439"/>
                      </a:cubicBezTo>
                      <a:lnTo>
                        <a:pt x="120534" y="0"/>
                      </a:lnTo>
                      <a:close/>
                    </a:path>
                  </a:pathLst>
                </a:custGeom>
                <a:solidFill>
                  <a:sysClr val="windowText" lastClr="000000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  <p:sp>
              <p:nvSpPr>
                <p:cNvPr id="175" name="フリーフォーム: 図形 174">
                  <a:extLst>
                    <a:ext uri="{FF2B5EF4-FFF2-40B4-BE49-F238E27FC236}">
                      <a16:creationId xmlns:a16="http://schemas.microsoft.com/office/drawing/2014/main" id="{31C1DB00-E882-4CB6-9502-EEB7FD3C632C}"/>
                    </a:ext>
                  </a:extLst>
                </p:cNvPr>
                <p:cNvSpPr/>
                <p:nvPr/>
              </p:nvSpPr>
              <p:spPr>
                <a:xfrm rot="16200000">
                  <a:off x="1213382" y="2953166"/>
                  <a:ext cx="421777" cy="175178"/>
                </a:xfrm>
                <a:custGeom>
                  <a:avLst/>
                  <a:gdLst>
                    <a:gd name="connsiteX0" fmla="*/ 1003651 w 1003651"/>
                    <a:gd name="connsiteY0" fmla="*/ 0 h 416851"/>
                    <a:gd name="connsiteX1" fmla="*/ 988840 w 1003651"/>
                    <a:gd name="connsiteY1" fmla="*/ 49499 h 416851"/>
                    <a:gd name="connsiteX2" fmla="*/ 873405 w 1003651"/>
                    <a:gd name="connsiteY2" fmla="*/ 221676 h 416851"/>
                    <a:gd name="connsiteX3" fmla="*/ 712709 w 1003651"/>
                    <a:gd name="connsiteY3" fmla="*/ 401049 h 416851"/>
                    <a:gd name="connsiteX4" fmla="*/ 688040 w 1003651"/>
                    <a:gd name="connsiteY4" fmla="*/ 405627 h 416851"/>
                    <a:gd name="connsiteX5" fmla="*/ 501825 w 1003651"/>
                    <a:gd name="connsiteY5" fmla="*/ 416851 h 416851"/>
                    <a:gd name="connsiteX6" fmla="*/ 315610 w 1003651"/>
                    <a:gd name="connsiteY6" fmla="*/ 405627 h 416851"/>
                    <a:gd name="connsiteX7" fmla="*/ 290943 w 1003651"/>
                    <a:gd name="connsiteY7" fmla="*/ 401049 h 416851"/>
                    <a:gd name="connsiteX8" fmla="*/ 130245 w 1003651"/>
                    <a:gd name="connsiteY8" fmla="*/ 221676 h 416851"/>
                    <a:gd name="connsiteX9" fmla="*/ 14810 w 1003651"/>
                    <a:gd name="connsiteY9" fmla="*/ 49499 h 416851"/>
                    <a:gd name="connsiteX10" fmla="*/ 0 w 1003651"/>
                    <a:gd name="connsiteY10" fmla="*/ 0 h 416851"/>
                    <a:gd name="connsiteX11" fmla="*/ 13996 w 1003651"/>
                    <a:gd name="connsiteY11" fmla="*/ 3621 h 416851"/>
                    <a:gd name="connsiteX12" fmla="*/ 501825 w 1003651"/>
                    <a:gd name="connsiteY12" fmla="*/ 51726 h 416851"/>
                    <a:gd name="connsiteX13" fmla="*/ 989654 w 1003651"/>
                    <a:gd name="connsiteY13" fmla="*/ 3621 h 416851"/>
                    <a:gd name="connsiteX14" fmla="*/ 1003651 w 1003651"/>
                    <a:gd name="connsiteY14" fmla="*/ 0 h 41685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</a:cxnLst>
                  <a:rect l="l" t="t" r="r" b="b"/>
                  <a:pathLst>
                    <a:path w="1003651" h="416851">
                      <a:moveTo>
                        <a:pt x="1003651" y="0"/>
                      </a:moveTo>
                      <a:lnTo>
                        <a:pt x="988840" y="49499"/>
                      </a:lnTo>
                      <a:cubicBezTo>
                        <a:pt x="963188" y="112153"/>
                        <a:pt x="924710" y="170861"/>
                        <a:pt x="873405" y="221676"/>
                      </a:cubicBezTo>
                      <a:lnTo>
                        <a:pt x="712709" y="401049"/>
                      </a:lnTo>
                      <a:lnTo>
                        <a:pt x="688040" y="405627"/>
                      </a:lnTo>
                      <a:cubicBezTo>
                        <a:pt x="627891" y="412986"/>
                        <a:pt x="565613" y="416851"/>
                        <a:pt x="501825" y="416851"/>
                      </a:cubicBezTo>
                      <a:cubicBezTo>
                        <a:pt x="438037" y="416851"/>
                        <a:pt x="375759" y="412986"/>
                        <a:pt x="315610" y="405627"/>
                      </a:cubicBezTo>
                      <a:lnTo>
                        <a:pt x="290943" y="401049"/>
                      </a:lnTo>
                      <a:lnTo>
                        <a:pt x="130245" y="221676"/>
                      </a:lnTo>
                      <a:cubicBezTo>
                        <a:pt x="78941" y="170861"/>
                        <a:pt x="40463" y="112153"/>
                        <a:pt x="14810" y="49499"/>
                      </a:cubicBezTo>
                      <a:lnTo>
                        <a:pt x="0" y="0"/>
                      </a:lnTo>
                      <a:lnTo>
                        <a:pt x="13996" y="3621"/>
                      </a:lnTo>
                      <a:cubicBezTo>
                        <a:pt x="170088" y="35266"/>
                        <a:pt x="334792" y="51726"/>
                        <a:pt x="501825" y="51726"/>
                      </a:cubicBezTo>
                      <a:cubicBezTo>
                        <a:pt x="668858" y="51726"/>
                        <a:pt x="833562" y="35266"/>
                        <a:pt x="989654" y="3621"/>
                      </a:cubicBezTo>
                      <a:lnTo>
                        <a:pt x="1003651" y="0"/>
                      </a:lnTo>
                      <a:close/>
                    </a:path>
                  </a:pathLst>
                </a:custGeom>
                <a:solidFill>
                  <a:sysClr val="windowText" lastClr="000000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</p:grpSp>
          <p:sp>
            <p:nvSpPr>
              <p:cNvPr id="160" name="弦 159">
                <a:extLst>
                  <a:ext uri="{FF2B5EF4-FFF2-40B4-BE49-F238E27FC236}">
                    <a16:creationId xmlns:a16="http://schemas.microsoft.com/office/drawing/2014/main" id="{DEF09519-622F-4317-A7D2-A99E03B90D9E}"/>
                  </a:ext>
                </a:extLst>
              </p:cNvPr>
              <p:cNvSpPr/>
              <p:nvPr/>
            </p:nvSpPr>
            <p:spPr>
              <a:xfrm flipH="1">
                <a:off x="327720" y="3531743"/>
                <a:ext cx="126470" cy="126470"/>
              </a:xfrm>
              <a:prstGeom prst="chord">
                <a:avLst>
                  <a:gd name="adj1" fmla="val 30609"/>
                  <a:gd name="adj2" fmla="val 14487111"/>
                </a:avLst>
              </a:prstGeom>
              <a:solidFill>
                <a:sysClr val="windowText" lastClr="000000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grpSp>
            <p:nvGrpSpPr>
              <p:cNvPr id="161" name="グループ化 160">
                <a:extLst>
                  <a:ext uri="{FF2B5EF4-FFF2-40B4-BE49-F238E27FC236}">
                    <a16:creationId xmlns:a16="http://schemas.microsoft.com/office/drawing/2014/main" id="{1262A44F-B084-4133-81B1-EB6AB3F3567C}"/>
                  </a:ext>
                </a:extLst>
              </p:cNvPr>
              <p:cNvGrpSpPr/>
              <p:nvPr/>
            </p:nvGrpSpPr>
            <p:grpSpPr>
              <a:xfrm>
                <a:off x="1058499" y="3816887"/>
                <a:ext cx="942760" cy="229694"/>
                <a:chOff x="2042952" y="2592916"/>
                <a:chExt cx="1959392" cy="1106113"/>
              </a:xfrm>
            </p:grpSpPr>
            <p:sp>
              <p:nvSpPr>
                <p:cNvPr id="168" name="正方形/長方形 167">
                  <a:extLst>
                    <a:ext uri="{FF2B5EF4-FFF2-40B4-BE49-F238E27FC236}">
                      <a16:creationId xmlns:a16="http://schemas.microsoft.com/office/drawing/2014/main" id="{D11DF8CC-7C65-46A6-B0C4-222A5344204A}"/>
                    </a:ext>
                  </a:extLst>
                </p:cNvPr>
                <p:cNvSpPr/>
                <p:nvPr/>
              </p:nvSpPr>
              <p:spPr>
                <a:xfrm>
                  <a:off x="2042952" y="2592916"/>
                  <a:ext cx="1458159" cy="45719"/>
                </a:xfrm>
                <a:prstGeom prst="rect">
                  <a:avLst/>
                </a:prstGeom>
                <a:solidFill>
                  <a:sysClr val="windowText" lastClr="000000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  <p:sp>
              <p:nvSpPr>
                <p:cNvPr id="169" name="正方形/長方形 168">
                  <a:extLst>
                    <a:ext uri="{FF2B5EF4-FFF2-40B4-BE49-F238E27FC236}">
                      <a16:creationId xmlns:a16="http://schemas.microsoft.com/office/drawing/2014/main" id="{D49C52EA-DCA8-4C4B-AF08-FEED61AAC988}"/>
                    </a:ext>
                  </a:extLst>
                </p:cNvPr>
                <p:cNvSpPr/>
                <p:nvPr/>
              </p:nvSpPr>
              <p:spPr>
                <a:xfrm>
                  <a:off x="2483165" y="2835102"/>
                  <a:ext cx="1458159" cy="45719"/>
                </a:xfrm>
                <a:prstGeom prst="rect">
                  <a:avLst/>
                </a:prstGeom>
                <a:solidFill>
                  <a:sysClr val="windowText" lastClr="000000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  <p:sp>
              <p:nvSpPr>
                <p:cNvPr id="170" name="正方形/長方形 169">
                  <a:extLst>
                    <a:ext uri="{FF2B5EF4-FFF2-40B4-BE49-F238E27FC236}">
                      <a16:creationId xmlns:a16="http://schemas.microsoft.com/office/drawing/2014/main" id="{58CBF73C-03D0-4CBC-8585-933F0FF2AED7}"/>
                    </a:ext>
                  </a:extLst>
                </p:cNvPr>
                <p:cNvSpPr/>
                <p:nvPr/>
              </p:nvSpPr>
              <p:spPr>
                <a:xfrm>
                  <a:off x="2544184" y="3099237"/>
                  <a:ext cx="1458160" cy="45719"/>
                </a:xfrm>
                <a:prstGeom prst="rect">
                  <a:avLst/>
                </a:prstGeom>
                <a:solidFill>
                  <a:sysClr val="windowText" lastClr="000000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  <p:sp>
              <p:nvSpPr>
                <p:cNvPr id="171" name="正方形/長方形 170">
                  <a:extLst>
                    <a:ext uri="{FF2B5EF4-FFF2-40B4-BE49-F238E27FC236}">
                      <a16:creationId xmlns:a16="http://schemas.microsoft.com/office/drawing/2014/main" id="{BB272F97-14A8-42CA-85E8-780C2CDCA9E8}"/>
                    </a:ext>
                  </a:extLst>
                </p:cNvPr>
                <p:cNvSpPr/>
                <p:nvPr/>
              </p:nvSpPr>
              <p:spPr>
                <a:xfrm>
                  <a:off x="2433650" y="3342097"/>
                  <a:ext cx="1458160" cy="45719"/>
                </a:xfrm>
                <a:prstGeom prst="rect">
                  <a:avLst/>
                </a:prstGeom>
                <a:solidFill>
                  <a:sysClr val="windowText" lastClr="000000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  <p:sp>
              <p:nvSpPr>
                <p:cNvPr id="172" name="正方形/長方形 171">
                  <a:extLst>
                    <a:ext uri="{FF2B5EF4-FFF2-40B4-BE49-F238E27FC236}">
                      <a16:creationId xmlns:a16="http://schemas.microsoft.com/office/drawing/2014/main" id="{73467CD9-4294-4767-9DF1-AF25311B4B82}"/>
                    </a:ext>
                  </a:extLst>
                </p:cNvPr>
                <p:cNvSpPr/>
                <p:nvPr/>
              </p:nvSpPr>
              <p:spPr>
                <a:xfrm>
                  <a:off x="2217520" y="3653310"/>
                  <a:ext cx="1458160" cy="45719"/>
                </a:xfrm>
                <a:prstGeom prst="rect">
                  <a:avLst/>
                </a:prstGeom>
                <a:solidFill>
                  <a:sysClr val="windowText" lastClr="000000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</p:grpSp>
          <p:grpSp>
            <p:nvGrpSpPr>
              <p:cNvPr id="162" name="グループ化 161">
                <a:extLst>
                  <a:ext uri="{FF2B5EF4-FFF2-40B4-BE49-F238E27FC236}">
                    <a16:creationId xmlns:a16="http://schemas.microsoft.com/office/drawing/2014/main" id="{80B77CBF-F604-4D7F-B069-1637583D73E3}"/>
                  </a:ext>
                </a:extLst>
              </p:cNvPr>
              <p:cNvGrpSpPr/>
              <p:nvPr/>
            </p:nvGrpSpPr>
            <p:grpSpPr>
              <a:xfrm>
                <a:off x="402264" y="3705747"/>
                <a:ext cx="161754" cy="102802"/>
                <a:chOff x="-11390" y="3705747"/>
                <a:chExt cx="161754" cy="102802"/>
              </a:xfrm>
              <a:solidFill>
                <a:sysClr val="window" lastClr="FFFFFF"/>
              </a:solidFill>
            </p:grpSpPr>
            <p:sp>
              <p:nvSpPr>
                <p:cNvPr id="163" name="フリーフォーム: 図形 162">
                  <a:extLst>
                    <a:ext uri="{FF2B5EF4-FFF2-40B4-BE49-F238E27FC236}">
                      <a16:creationId xmlns:a16="http://schemas.microsoft.com/office/drawing/2014/main" id="{71C7F35E-EF29-4981-B77B-760E947C6D27}"/>
                    </a:ext>
                  </a:extLst>
                </p:cNvPr>
                <p:cNvSpPr/>
                <p:nvPr/>
              </p:nvSpPr>
              <p:spPr>
                <a:xfrm>
                  <a:off x="76392" y="3705747"/>
                  <a:ext cx="30654" cy="70448"/>
                </a:xfrm>
                <a:custGeom>
                  <a:avLst/>
                  <a:gdLst>
                    <a:gd name="connsiteX0" fmla="*/ 5818 w 30654"/>
                    <a:gd name="connsiteY0" fmla="*/ 0 h 70448"/>
                    <a:gd name="connsiteX1" fmla="*/ 30654 w 30654"/>
                    <a:gd name="connsiteY1" fmla="*/ 8546 h 70448"/>
                    <a:gd name="connsiteX2" fmla="*/ 30654 w 30654"/>
                    <a:gd name="connsiteY2" fmla="*/ 66208 h 70448"/>
                    <a:gd name="connsiteX3" fmla="*/ 0 w 30654"/>
                    <a:gd name="connsiteY3" fmla="*/ 70448 h 70448"/>
                    <a:gd name="connsiteX4" fmla="*/ 0 w 30654"/>
                    <a:gd name="connsiteY4" fmla="*/ 365 h 70448"/>
                    <a:gd name="connsiteX5" fmla="*/ 5818 w 30654"/>
                    <a:gd name="connsiteY5" fmla="*/ 0 h 70448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</a:cxnLst>
                  <a:rect l="l" t="t" r="r" b="b"/>
                  <a:pathLst>
                    <a:path w="30654" h="70448">
                      <a:moveTo>
                        <a:pt x="5818" y="0"/>
                      </a:moveTo>
                      <a:lnTo>
                        <a:pt x="30654" y="8546"/>
                      </a:lnTo>
                      <a:lnTo>
                        <a:pt x="30654" y="66208"/>
                      </a:lnTo>
                      <a:lnTo>
                        <a:pt x="0" y="70448"/>
                      </a:lnTo>
                      <a:lnTo>
                        <a:pt x="0" y="365"/>
                      </a:lnTo>
                      <a:lnTo>
                        <a:pt x="5818" y="0"/>
                      </a:lnTo>
                      <a:close/>
                    </a:path>
                  </a:pathLst>
                </a:custGeom>
                <a:grpFill/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  <p:sp>
              <p:nvSpPr>
                <p:cNvPr id="164" name="フリーフォーム: 図形 163">
                  <a:extLst>
                    <a:ext uri="{FF2B5EF4-FFF2-40B4-BE49-F238E27FC236}">
                      <a16:creationId xmlns:a16="http://schemas.microsoft.com/office/drawing/2014/main" id="{57639552-C6EC-498E-BF0F-8326B732AEBC}"/>
                    </a:ext>
                  </a:extLst>
                </p:cNvPr>
                <p:cNvSpPr/>
                <p:nvPr/>
              </p:nvSpPr>
              <p:spPr>
                <a:xfrm>
                  <a:off x="15748" y="3709381"/>
                  <a:ext cx="30654" cy="89282"/>
                </a:xfrm>
                <a:custGeom>
                  <a:avLst/>
                  <a:gdLst>
                    <a:gd name="connsiteX0" fmla="*/ 30654 w 30654"/>
                    <a:gd name="connsiteY0" fmla="*/ 0 h 89282"/>
                    <a:gd name="connsiteX1" fmla="*/ 30654 w 30654"/>
                    <a:gd name="connsiteY1" fmla="*/ 76819 h 89282"/>
                    <a:gd name="connsiteX2" fmla="*/ 0 w 30654"/>
                    <a:gd name="connsiteY2" fmla="*/ 89282 h 89282"/>
                    <a:gd name="connsiteX3" fmla="*/ 0 w 30654"/>
                    <a:gd name="connsiteY3" fmla="*/ 18230 h 89282"/>
                    <a:gd name="connsiteX4" fmla="*/ 4598 w 30654"/>
                    <a:gd name="connsiteY4" fmla="*/ 12942 h 89282"/>
                    <a:gd name="connsiteX5" fmla="*/ 30654 w 30654"/>
                    <a:gd name="connsiteY5" fmla="*/ 0 h 8928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</a:cxnLst>
                  <a:rect l="l" t="t" r="r" b="b"/>
                  <a:pathLst>
                    <a:path w="30654" h="89282">
                      <a:moveTo>
                        <a:pt x="30654" y="0"/>
                      </a:moveTo>
                      <a:lnTo>
                        <a:pt x="30654" y="76819"/>
                      </a:lnTo>
                      <a:lnTo>
                        <a:pt x="0" y="89282"/>
                      </a:lnTo>
                      <a:lnTo>
                        <a:pt x="0" y="18230"/>
                      </a:lnTo>
                      <a:lnTo>
                        <a:pt x="4598" y="12942"/>
                      </a:lnTo>
                      <a:lnTo>
                        <a:pt x="30654" y="0"/>
                      </a:lnTo>
                      <a:close/>
                    </a:path>
                  </a:pathLst>
                </a:custGeom>
                <a:grpFill/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  <p:sp>
              <p:nvSpPr>
                <p:cNvPr id="165" name="フリーフォーム: 図形 164">
                  <a:extLst>
                    <a:ext uri="{FF2B5EF4-FFF2-40B4-BE49-F238E27FC236}">
                      <a16:creationId xmlns:a16="http://schemas.microsoft.com/office/drawing/2014/main" id="{6DDDF607-E921-4060-91AE-F3CC0697C9A5}"/>
                    </a:ext>
                  </a:extLst>
                </p:cNvPr>
                <p:cNvSpPr/>
                <p:nvPr/>
              </p:nvSpPr>
              <p:spPr>
                <a:xfrm>
                  <a:off x="46402" y="3706112"/>
                  <a:ext cx="29990" cy="80088"/>
                </a:xfrm>
                <a:custGeom>
                  <a:avLst/>
                  <a:gdLst>
                    <a:gd name="connsiteX0" fmla="*/ 29990 w 29990"/>
                    <a:gd name="connsiteY0" fmla="*/ 0 h 80088"/>
                    <a:gd name="connsiteX1" fmla="*/ 29990 w 29990"/>
                    <a:gd name="connsiteY1" fmla="*/ 70083 h 80088"/>
                    <a:gd name="connsiteX2" fmla="*/ 21834 w 29990"/>
                    <a:gd name="connsiteY2" fmla="*/ 71211 h 80088"/>
                    <a:gd name="connsiteX3" fmla="*/ 0 w 29990"/>
                    <a:gd name="connsiteY3" fmla="*/ 80088 h 80088"/>
                    <a:gd name="connsiteX4" fmla="*/ 0 w 29990"/>
                    <a:gd name="connsiteY4" fmla="*/ 3269 h 80088"/>
                    <a:gd name="connsiteX5" fmla="*/ 3203 w 29990"/>
                    <a:gd name="connsiteY5" fmla="*/ 1678 h 80088"/>
                    <a:gd name="connsiteX6" fmla="*/ 29990 w 29990"/>
                    <a:gd name="connsiteY6" fmla="*/ 0 h 80088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</a:cxnLst>
                  <a:rect l="l" t="t" r="r" b="b"/>
                  <a:pathLst>
                    <a:path w="29990" h="80088">
                      <a:moveTo>
                        <a:pt x="29990" y="0"/>
                      </a:moveTo>
                      <a:lnTo>
                        <a:pt x="29990" y="70083"/>
                      </a:lnTo>
                      <a:lnTo>
                        <a:pt x="21834" y="71211"/>
                      </a:lnTo>
                      <a:lnTo>
                        <a:pt x="0" y="80088"/>
                      </a:lnTo>
                      <a:lnTo>
                        <a:pt x="0" y="3269"/>
                      </a:lnTo>
                      <a:lnTo>
                        <a:pt x="3203" y="1678"/>
                      </a:lnTo>
                      <a:lnTo>
                        <a:pt x="29990" y="0"/>
                      </a:lnTo>
                      <a:close/>
                    </a:path>
                  </a:pathLst>
                </a:custGeom>
                <a:grpFill/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  <p:sp>
              <p:nvSpPr>
                <p:cNvPr id="166" name="フリーフォーム: 図形 165">
                  <a:extLst>
                    <a:ext uri="{FF2B5EF4-FFF2-40B4-BE49-F238E27FC236}">
                      <a16:creationId xmlns:a16="http://schemas.microsoft.com/office/drawing/2014/main" id="{9D186421-6DC7-4BF3-AAF5-EF07DBDBF2B2}"/>
                    </a:ext>
                  </a:extLst>
                </p:cNvPr>
                <p:cNvSpPr/>
                <p:nvPr/>
              </p:nvSpPr>
              <p:spPr>
                <a:xfrm>
                  <a:off x="107046" y="3714293"/>
                  <a:ext cx="43318" cy="57662"/>
                </a:xfrm>
                <a:custGeom>
                  <a:avLst/>
                  <a:gdLst>
                    <a:gd name="connsiteX0" fmla="*/ 0 w 43318"/>
                    <a:gd name="connsiteY0" fmla="*/ 0 h 57662"/>
                    <a:gd name="connsiteX1" fmla="*/ 4986 w 43318"/>
                    <a:gd name="connsiteY1" fmla="*/ 1716 h 57662"/>
                    <a:gd name="connsiteX2" fmla="*/ 43318 w 43318"/>
                    <a:gd name="connsiteY2" fmla="*/ 51670 h 57662"/>
                    <a:gd name="connsiteX3" fmla="*/ 0 w 43318"/>
                    <a:gd name="connsiteY3" fmla="*/ 57662 h 57662"/>
                    <a:gd name="connsiteX4" fmla="*/ 0 w 43318"/>
                    <a:gd name="connsiteY4" fmla="*/ 0 h 5766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43318" h="57662">
                      <a:moveTo>
                        <a:pt x="0" y="0"/>
                      </a:moveTo>
                      <a:lnTo>
                        <a:pt x="4986" y="1716"/>
                      </a:lnTo>
                      <a:cubicBezTo>
                        <a:pt x="23220" y="12243"/>
                        <a:pt x="37438" y="29726"/>
                        <a:pt x="43318" y="51670"/>
                      </a:cubicBezTo>
                      <a:lnTo>
                        <a:pt x="0" y="57662"/>
                      </a:lnTo>
                      <a:lnTo>
                        <a:pt x="0" y="0"/>
                      </a:lnTo>
                      <a:close/>
                    </a:path>
                  </a:pathLst>
                </a:custGeom>
                <a:grpFill/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  <p:sp>
              <p:nvSpPr>
                <p:cNvPr id="167" name="フリーフォーム: 図形 166">
                  <a:extLst>
                    <a:ext uri="{FF2B5EF4-FFF2-40B4-BE49-F238E27FC236}">
                      <a16:creationId xmlns:a16="http://schemas.microsoft.com/office/drawing/2014/main" id="{4591B3FD-23DE-423E-A4C9-81F25235DA74}"/>
                    </a:ext>
                  </a:extLst>
                </p:cNvPr>
                <p:cNvSpPr/>
                <p:nvPr/>
              </p:nvSpPr>
              <p:spPr>
                <a:xfrm>
                  <a:off x="-11390" y="3727611"/>
                  <a:ext cx="27139" cy="80938"/>
                </a:xfrm>
                <a:custGeom>
                  <a:avLst/>
                  <a:gdLst>
                    <a:gd name="connsiteX0" fmla="*/ 27139 w 27139"/>
                    <a:gd name="connsiteY0" fmla="*/ 0 h 80938"/>
                    <a:gd name="connsiteX1" fmla="*/ 27139 w 27139"/>
                    <a:gd name="connsiteY1" fmla="*/ 71052 h 80938"/>
                    <a:gd name="connsiteX2" fmla="*/ 2823 w 27139"/>
                    <a:gd name="connsiteY2" fmla="*/ 80938 h 80938"/>
                    <a:gd name="connsiteX3" fmla="*/ 11041 w 27139"/>
                    <a:gd name="connsiteY3" fmla="*/ 18511 h 80938"/>
                    <a:gd name="connsiteX4" fmla="*/ 27139 w 27139"/>
                    <a:gd name="connsiteY4" fmla="*/ 0 h 80938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27139" h="80938">
                      <a:moveTo>
                        <a:pt x="27139" y="0"/>
                      </a:moveTo>
                      <a:lnTo>
                        <a:pt x="27139" y="71052"/>
                      </a:lnTo>
                      <a:lnTo>
                        <a:pt x="2823" y="80938"/>
                      </a:lnTo>
                      <a:cubicBezTo>
                        <a:pt x="-3057" y="58994"/>
                        <a:pt x="514" y="36744"/>
                        <a:pt x="11041" y="18511"/>
                      </a:cubicBezTo>
                      <a:lnTo>
                        <a:pt x="27139" y="0"/>
                      </a:lnTo>
                      <a:close/>
                    </a:path>
                  </a:pathLst>
                </a:custGeom>
                <a:grpFill/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</p:grpSp>
        </p:grpSp>
        <p:grpSp>
          <p:nvGrpSpPr>
            <p:cNvPr id="154" name="グループ化 153">
              <a:extLst>
                <a:ext uri="{FF2B5EF4-FFF2-40B4-BE49-F238E27FC236}">
                  <a16:creationId xmlns:a16="http://schemas.microsoft.com/office/drawing/2014/main" id="{3E8D273A-8C51-427C-8B21-12C04FFFB839}"/>
                </a:ext>
              </a:extLst>
            </p:cNvPr>
            <p:cNvGrpSpPr/>
            <p:nvPr/>
          </p:nvGrpSpPr>
          <p:grpSpPr>
            <a:xfrm>
              <a:off x="5543128" y="4652112"/>
              <a:ext cx="351885" cy="173077"/>
              <a:chOff x="8424012" y="5023571"/>
              <a:chExt cx="396624" cy="195082"/>
            </a:xfrm>
          </p:grpSpPr>
          <p:sp>
            <p:nvSpPr>
              <p:cNvPr id="155" name="フリーフォーム: 図形 154">
                <a:extLst>
                  <a:ext uri="{FF2B5EF4-FFF2-40B4-BE49-F238E27FC236}">
                    <a16:creationId xmlns:a16="http://schemas.microsoft.com/office/drawing/2014/main" id="{D0311A86-92F5-448D-A3F5-536D69572178}"/>
                  </a:ext>
                </a:extLst>
              </p:cNvPr>
              <p:cNvSpPr/>
              <p:nvPr/>
            </p:nvSpPr>
            <p:spPr>
              <a:xfrm>
                <a:off x="8441143" y="5023571"/>
                <a:ext cx="364263" cy="173666"/>
              </a:xfrm>
              <a:custGeom>
                <a:avLst/>
                <a:gdLst>
                  <a:gd name="connsiteX0" fmla="*/ 247051 w 494102"/>
                  <a:gd name="connsiteY0" fmla="*/ 0 h 235568"/>
                  <a:gd name="connsiteX1" fmla="*/ 490656 w 494102"/>
                  <a:gd name="connsiteY1" fmla="*/ 200967 h 235568"/>
                  <a:gd name="connsiteX2" fmla="*/ 494102 w 494102"/>
                  <a:gd name="connsiteY2" fmla="*/ 235568 h 235568"/>
                  <a:gd name="connsiteX3" fmla="*/ 0 w 494102"/>
                  <a:gd name="connsiteY3" fmla="*/ 235568 h 235568"/>
                  <a:gd name="connsiteX4" fmla="*/ 3446 w 494102"/>
                  <a:gd name="connsiteY4" fmla="*/ 200967 h 235568"/>
                  <a:gd name="connsiteX5" fmla="*/ 247051 w 494102"/>
                  <a:gd name="connsiteY5" fmla="*/ 0 h 23556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</a:cxnLst>
                <a:rect l="l" t="t" r="r" b="b"/>
                <a:pathLst>
                  <a:path w="494102" h="235568">
                    <a:moveTo>
                      <a:pt x="247051" y="0"/>
                    </a:moveTo>
                    <a:cubicBezTo>
                      <a:pt x="367214" y="0"/>
                      <a:pt x="467470" y="86275"/>
                      <a:pt x="490656" y="200967"/>
                    </a:cubicBezTo>
                    <a:lnTo>
                      <a:pt x="494102" y="235568"/>
                    </a:lnTo>
                    <a:lnTo>
                      <a:pt x="0" y="235568"/>
                    </a:lnTo>
                    <a:lnTo>
                      <a:pt x="3446" y="200967"/>
                    </a:lnTo>
                    <a:cubicBezTo>
                      <a:pt x="26633" y="86275"/>
                      <a:pt x="126888" y="0"/>
                      <a:pt x="247051" y="0"/>
                    </a:cubicBezTo>
                    <a:close/>
                  </a:path>
                </a:pathLst>
              </a:custGeom>
              <a:solidFill>
                <a:sysClr val="window" lastClr="FFFFFF">
                  <a:lumMod val="75000"/>
                </a:sysClr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156" name="四角形: 角を丸くする 155">
                <a:extLst>
                  <a:ext uri="{FF2B5EF4-FFF2-40B4-BE49-F238E27FC236}">
                    <a16:creationId xmlns:a16="http://schemas.microsoft.com/office/drawing/2014/main" id="{A59784A4-DB42-41D1-948E-23C10423FDBC}"/>
                  </a:ext>
                </a:extLst>
              </p:cNvPr>
              <p:cNvSpPr/>
              <p:nvPr/>
            </p:nvSpPr>
            <p:spPr>
              <a:xfrm>
                <a:off x="8424012" y="5184947"/>
                <a:ext cx="396624" cy="33706"/>
              </a:xfrm>
              <a:prstGeom prst="roundRect">
                <a:avLst>
                  <a:gd name="adj" fmla="val 50000"/>
                </a:avLst>
              </a:prstGeom>
              <a:solidFill>
                <a:sysClr val="window" lastClr="FFFFFF">
                  <a:lumMod val="75000"/>
                </a:sysClr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</p:grpSp>
      </p:grpSp>
    </p:spTree>
    <p:extLst>
      <p:ext uri="{BB962C8B-B14F-4D97-AF65-F5344CB8AC3E}">
        <p14:creationId xmlns:p14="http://schemas.microsoft.com/office/powerpoint/2010/main" val="1790060120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45" name="グループ化 144">
            <a:extLst>
              <a:ext uri="{FF2B5EF4-FFF2-40B4-BE49-F238E27FC236}">
                <a16:creationId xmlns:a16="http://schemas.microsoft.com/office/drawing/2014/main" id="{B6E0B2F7-3F97-418D-8AE2-57351B5748AA}"/>
              </a:ext>
            </a:extLst>
          </p:cNvPr>
          <p:cNvGrpSpPr/>
          <p:nvPr/>
        </p:nvGrpSpPr>
        <p:grpSpPr>
          <a:xfrm>
            <a:off x="931652" y="5851264"/>
            <a:ext cx="2533739" cy="3089280"/>
            <a:chOff x="391283" y="2757605"/>
            <a:chExt cx="1593670" cy="1943093"/>
          </a:xfrm>
        </p:grpSpPr>
        <p:grpSp>
          <p:nvGrpSpPr>
            <p:cNvPr id="146" name="グループ化 145">
              <a:extLst>
                <a:ext uri="{FF2B5EF4-FFF2-40B4-BE49-F238E27FC236}">
                  <a16:creationId xmlns:a16="http://schemas.microsoft.com/office/drawing/2014/main" id="{F4BC216F-8550-4E3E-938B-94929DAA80E8}"/>
                </a:ext>
              </a:extLst>
            </p:cNvPr>
            <p:cNvGrpSpPr/>
            <p:nvPr/>
          </p:nvGrpSpPr>
          <p:grpSpPr>
            <a:xfrm>
              <a:off x="427466" y="3053850"/>
              <a:ext cx="1469586" cy="1646848"/>
              <a:chOff x="644881" y="3122898"/>
              <a:chExt cx="1742699" cy="1952903"/>
            </a:xfrm>
          </p:grpSpPr>
          <p:grpSp>
            <p:nvGrpSpPr>
              <p:cNvPr id="157" name="グループ化 156">
                <a:extLst>
                  <a:ext uri="{FF2B5EF4-FFF2-40B4-BE49-F238E27FC236}">
                    <a16:creationId xmlns:a16="http://schemas.microsoft.com/office/drawing/2014/main" id="{EDE47C8D-1F32-4C81-9956-731088A06DDF}"/>
                  </a:ext>
                </a:extLst>
              </p:cNvPr>
              <p:cNvGrpSpPr/>
              <p:nvPr/>
            </p:nvGrpSpPr>
            <p:grpSpPr>
              <a:xfrm>
                <a:off x="644881" y="3122898"/>
                <a:ext cx="1742699" cy="1141334"/>
                <a:chOff x="4307982" y="3971819"/>
                <a:chExt cx="2112348" cy="1383426"/>
              </a:xfrm>
            </p:grpSpPr>
            <p:grpSp>
              <p:nvGrpSpPr>
                <p:cNvPr id="166" name="グループ化 165">
                  <a:extLst>
                    <a:ext uri="{FF2B5EF4-FFF2-40B4-BE49-F238E27FC236}">
                      <a16:creationId xmlns:a16="http://schemas.microsoft.com/office/drawing/2014/main" id="{06AA26C0-2E41-4D08-B3A7-40360ABA618E}"/>
                    </a:ext>
                  </a:extLst>
                </p:cNvPr>
                <p:cNvGrpSpPr/>
                <p:nvPr/>
              </p:nvGrpSpPr>
              <p:grpSpPr>
                <a:xfrm>
                  <a:off x="5030077" y="4113734"/>
                  <a:ext cx="853194" cy="829235"/>
                  <a:chOff x="5379627" y="932118"/>
                  <a:chExt cx="568736" cy="568736"/>
                </a:xfrm>
              </p:grpSpPr>
              <p:sp>
                <p:nvSpPr>
                  <p:cNvPr id="182" name="楕円 181">
                    <a:extLst>
                      <a:ext uri="{FF2B5EF4-FFF2-40B4-BE49-F238E27FC236}">
                        <a16:creationId xmlns:a16="http://schemas.microsoft.com/office/drawing/2014/main" id="{34AA8A2A-6795-4F29-897F-A17584A865C6}"/>
                      </a:ext>
                    </a:extLst>
                  </p:cNvPr>
                  <p:cNvSpPr/>
                  <p:nvPr/>
                </p:nvSpPr>
                <p:spPr>
                  <a:xfrm>
                    <a:off x="5379627" y="932118"/>
                    <a:ext cx="568736" cy="568736"/>
                  </a:xfrm>
                  <a:prstGeom prst="ellipse">
                    <a:avLst/>
                  </a:prstGeom>
                  <a:solidFill>
                    <a:srgbClr val="FFC000"/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4572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游ゴシック" panose="020B0400000000000000" pitchFamily="50" charset="-128"/>
                      <a:cs typeface="+mn-cs"/>
                    </a:endParaRPr>
                  </a:p>
                </p:txBody>
              </p:sp>
              <p:sp>
                <p:nvSpPr>
                  <p:cNvPr id="183" name="フリーフォーム: 図形 182">
                    <a:extLst>
                      <a:ext uri="{FF2B5EF4-FFF2-40B4-BE49-F238E27FC236}">
                        <a16:creationId xmlns:a16="http://schemas.microsoft.com/office/drawing/2014/main" id="{F35B0C48-0077-45B5-A7FB-A867785845FB}"/>
                      </a:ext>
                    </a:extLst>
                  </p:cNvPr>
                  <p:cNvSpPr/>
                  <p:nvPr/>
                </p:nvSpPr>
                <p:spPr>
                  <a:xfrm>
                    <a:off x="5387700" y="1022606"/>
                    <a:ext cx="552590" cy="129174"/>
                  </a:xfrm>
                  <a:custGeom>
                    <a:avLst/>
                    <a:gdLst>
                      <a:gd name="connsiteX0" fmla="*/ 276295 w 552590"/>
                      <a:gd name="connsiteY0" fmla="*/ 0 h 129174"/>
                      <a:gd name="connsiteX1" fmla="*/ 395033 w 552590"/>
                      <a:gd name="connsiteY1" fmla="*/ 3910 h 129174"/>
                      <a:gd name="connsiteX2" fmla="*/ 494893 w 552590"/>
                      <a:gd name="connsiteY2" fmla="*/ 14036 h 129174"/>
                      <a:gd name="connsiteX3" fmla="*/ 512097 w 552590"/>
                      <a:gd name="connsiteY3" fmla="*/ 34887 h 129174"/>
                      <a:gd name="connsiteX4" fmla="*/ 538316 w 552590"/>
                      <a:gd name="connsiteY4" fmla="*/ 83191 h 129174"/>
                      <a:gd name="connsiteX5" fmla="*/ 552590 w 552590"/>
                      <a:gd name="connsiteY5" fmla="*/ 129174 h 129174"/>
                      <a:gd name="connsiteX6" fmla="*/ 505626 w 552590"/>
                      <a:gd name="connsiteY6" fmla="*/ 126057 h 129174"/>
                      <a:gd name="connsiteX7" fmla="*/ 276295 w 552590"/>
                      <a:gd name="connsiteY7" fmla="*/ 120394 h 129174"/>
                      <a:gd name="connsiteX8" fmla="*/ 46964 w 552590"/>
                      <a:gd name="connsiteY8" fmla="*/ 126057 h 129174"/>
                      <a:gd name="connsiteX9" fmla="*/ 0 w 552590"/>
                      <a:gd name="connsiteY9" fmla="*/ 129174 h 129174"/>
                      <a:gd name="connsiteX10" fmla="*/ 14274 w 552590"/>
                      <a:gd name="connsiteY10" fmla="*/ 83191 h 129174"/>
                      <a:gd name="connsiteX11" fmla="*/ 40493 w 552590"/>
                      <a:gd name="connsiteY11" fmla="*/ 34887 h 129174"/>
                      <a:gd name="connsiteX12" fmla="*/ 57698 w 552590"/>
                      <a:gd name="connsiteY12" fmla="*/ 14036 h 129174"/>
                      <a:gd name="connsiteX13" fmla="*/ 157557 w 552590"/>
                      <a:gd name="connsiteY13" fmla="*/ 3910 h 129174"/>
                      <a:gd name="connsiteX14" fmla="*/ 276295 w 552590"/>
                      <a:gd name="connsiteY14" fmla="*/ 0 h 129174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  <a:cxn ang="0">
                        <a:pos x="connsiteX10" y="connsiteY10"/>
                      </a:cxn>
                      <a:cxn ang="0">
                        <a:pos x="connsiteX11" y="connsiteY11"/>
                      </a:cxn>
                      <a:cxn ang="0">
                        <a:pos x="connsiteX12" y="connsiteY12"/>
                      </a:cxn>
                      <a:cxn ang="0">
                        <a:pos x="connsiteX13" y="connsiteY13"/>
                      </a:cxn>
                      <a:cxn ang="0">
                        <a:pos x="connsiteX14" y="connsiteY14"/>
                      </a:cxn>
                    </a:cxnLst>
                    <a:rect l="l" t="t" r="r" b="b"/>
                    <a:pathLst>
                      <a:path w="552590" h="129174">
                        <a:moveTo>
                          <a:pt x="276295" y="0"/>
                        </a:moveTo>
                        <a:cubicBezTo>
                          <a:pt x="316969" y="0"/>
                          <a:pt x="356680" y="1346"/>
                          <a:pt x="395033" y="3910"/>
                        </a:cubicBezTo>
                        <a:lnTo>
                          <a:pt x="494893" y="14036"/>
                        </a:lnTo>
                        <a:lnTo>
                          <a:pt x="512097" y="34887"/>
                        </a:lnTo>
                        <a:cubicBezTo>
                          <a:pt x="522318" y="50016"/>
                          <a:pt x="531121" y="66180"/>
                          <a:pt x="538316" y="83191"/>
                        </a:cubicBezTo>
                        <a:lnTo>
                          <a:pt x="552590" y="129174"/>
                        </a:lnTo>
                        <a:lnTo>
                          <a:pt x="505626" y="126057"/>
                        </a:lnTo>
                        <a:cubicBezTo>
                          <a:pt x="435139" y="122410"/>
                          <a:pt x="357642" y="120394"/>
                          <a:pt x="276295" y="120394"/>
                        </a:cubicBezTo>
                        <a:cubicBezTo>
                          <a:pt x="194948" y="120394"/>
                          <a:pt x="117451" y="122410"/>
                          <a:pt x="46964" y="126057"/>
                        </a:cubicBezTo>
                        <a:lnTo>
                          <a:pt x="0" y="129174"/>
                        </a:lnTo>
                        <a:lnTo>
                          <a:pt x="14274" y="83191"/>
                        </a:lnTo>
                        <a:cubicBezTo>
                          <a:pt x="21469" y="66180"/>
                          <a:pt x="30272" y="50016"/>
                          <a:pt x="40493" y="34887"/>
                        </a:cubicBezTo>
                        <a:lnTo>
                          <a:pt x="57698" y="14036"/>
                        </a:lnTo>
                        <a:lnTo>
                          <a:pt x="157557" y="3910"/>
                        </a:lnTo>
                        <a:cubicBezTo>
                          <a:pt x="195911" y="1346"/>
                          <a:pt x="235622" y="0"/>
                          <a:pt x="276295" y="0"/>
                        </a:cubicBezTo>
                        <a:close/>
                      </a:path>
                    </a:pathLst>
                  </a:custGeom>
                  <a:solidFill>
                    <a:sysClr val="windowText" lastClr="000000"/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wrap="square" rtlCol="0" anchor="ctr">
                    <a:noAutofit/>
                  </a:bodyPr>
                  <a:lstStyle/>
                  <a:p>
                    <a:pPr marL="0" marR="0" lvl="0" indent="0" algn="ctr" defTabSz="4572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游ゴシック" panose="020B0400000000000000" pitchFamily="50" charset="-128"/>
                      <a:cs typeface="+mn-cs"/>
                    </a:endParaRPr>
                  </a:p>
                </p:txBody>
              </p:sp>
              <p:sp>
                <p:nvSpPr>
                  <p:cNvPr id="184" name="フリーフォーム: 図形 183">
                    <a:extLst>
                      <a:ext uri="{FF2B5EF4-FFF2-40B4-BE49-F238E27FC236}">
                        <a16:creationId xmlns:a16="http://schemas.microsoft.com/office/drawing/2014/main" id="{4E758ADE-7C79-4E6D-B2E0-C3FFCC02B0C5}"/>
                      </a:ext>
                    </a:extLst>
                  </p:cNvPr>
                  <p:cNvSpPr/>
                  <p:nvPr/>
                </p:nvSpPr>
                <p:spPr>
                  <a:xfrm>
                    <a:off x="5386794" y="1278274"/>
                    <a:ext cx="554402" cy="129234"/>
                  </a:xfrm>
                  <a:custGeom>
                    <a:avLst/>
                    <a:gdLst>
                      <a:gd name="connsiteX0" fmla="*/ 0 w 554402"/>
                      <a:gd name="connsiteY0" fmla="*/ 0 h 129234"/>
                      <a:gd name="connsiteX1" fmla="*/ 47870 w 554402"/>
                      <a:gd name="connsiteY1" fmla="*/ 3177 h 129234"/>
                      <a:gd name="connsiteX2" fmla="*/ 277201 w 554402"/>
                      <a:gd name="connsiteY2" fmla="*/ 8840 h 129234"/>
                      <a:gd name="connsiteX3" fmla="*/ 506532 w 554402"/>
                      <a:gd name="connsiteY3" fmla="*/ 3177 h 129234"/>
                      <a:gd name="connsiteX4" fmla="*/ 554402 w 554402"/>
                      <a:gd name="connsiteY4" fmla="*/ 0 h 129234"/>
                      <a:gd name="connsiteX5" fmla="*/ 539222 w 554402"/>
                      <a:gd name="connsiteY5" fmla="*/ 48901 h 129234"/>
                      <a:gd name="connsiteX6" fmla="*/ 513003 w 554402"/>
                      <a:gd name="connsiteY6" fmla="*/ 97205 h 129234"/>
                      <a:gd name="connsiteX7" fmla="*/ 498372 w 554402"/>
                      <a:gd name="connsiteY7" fmla="*/ 114937 h 129234"/>
                      <a:gd name="connsiteX8" fmla="*/ 395939 w 554402"/>
                      <a:gd name="connsiteY8" fmla="*/ 125324 h 129234"/>
                      <a:gd name="connsiteX9" fmla="*/ 277201 w 554402"/>
                      <a:gd name="connsiteY9" fmla="*/ 129234 h 129234"/>
                      <a:gd name="connsiteX10" fmla="*/ 158463 w 554402"/>
                      <a:gd name="connsiteY10" fmla="*/ 125324 h 129234"/>
                      <a:gd name="connsiteX11" fmla="*/ 56030 w 554402"/>
                      <a:gd name="connsiteY11" fmla="*/ 114937 h 129234"/>
                      <a:gd name="connsiteX12" fmla="*/ 41399 w 554402"/>
                      <a:gd name="connsiteY12" fmla="*/ 97205 h 129234"/>
                      <a:gd name="connsiteX13" fmla="*/ 15180 w 554402"/>
                      <a:gd name="connsiteY13" fmla="*/ 48901 h 129234"/>
                      <a:gd name="connsiteX14" fmla="*/ 0 w 554402"/>
                      <a:gd name="connsiteY14" fmla="*/ 0 h 129234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  <a:cxn ang="0">
                        <a:pos x="connsiteX10" y="connsiteY10"/>
                      </a:cxn>
                      <a:cxn ang="0">
                        <a:pos x="connsiteX11" y="connsiteY11"/>
                      </a:cxn>
                      <a:cxn ang="0">
                        <a:pos x="connsiteX12" y="connsiteY12"/>
                      </a:cxn>
                      <a:cxn ang="0">
                        <a:pos x="connsiteX13" y="connsiteY13"/>
                      </a:cxn>
                      <a:cxn ang="0">
                        <a:pos x="connsiteX14" y="connsiteY14"/>
                      </a:cxn>
                    </a:cxnLst>
                    <a:rect l="l" t="t" r="r" b="b"/>
                    <a:pathLst>
                      <a:path w="554402" h="129234">
                        <a:moveTo>
                          <a:pt x="0" y="0"/>
                        </a:moveTo>
                        <a:lnTo>
                          <a:pt x="47870" y="3177"/>
                        </a:lnTo>
                        <a:cubicBezTo>
                          <a:pt x="118357" y="6824"/>
                          <a:pt x="195854" y="8840"/>
                          <a:pt x="277201" y="8840"/>
                        </a:cubicBezTo>
                        <a:cubicBezTo>
                          <a:pt x="358548" y="8840"/>
                          <a:pt x="436045" y="6824"/>
                          <a:pt x="506532" y="3177"/>
                        </a:cubicBezTo>
                        <a:lnTo>
                          <a:pt x="554402" y="0"/>
                        </a:lnTo>
                        <a:lnTo>
                          <a:pt x="539222" y="48901"/>
                        </a:lnTo>
                        <a:cubicBezTo>
                          <a:pt x="532027" y="65912"/>
                          <a:pt x="523224" y="82076"/>
                          <a:pt x="513003" y="97205"/>
                        </a:cubicBezTo>
                        <a:lnTo>
                          <a:pt x="498372" y="114937"/>
                        </a:lnTo>
                        <a:lnTo>
                          <a:pt x="395939" y="125324"/>
                        </a:lnTo>
                        <a:cubicBezTo>
                          <a:pt x="357586" y="127888"/>
                          <a:pt x="317875" y="129234"/>
                          <a:pt x="277201" y="129234"/>
                        </a:cubicBezTo>
                        <a:cubicBezTo>
                          <a:pt x="236528" y="129234"/>
                          <a:pt x="196817" y="127888"/>
                          <a:pt x="158463" y="125324"/>
                        </a:cubicBezTo>
                        <a:lnTo>
                          <a:pt x="56030" y="114937"/>
                        </a:lnTo>
                        <a:lnTo>
                          <a:pt x="41399" y="97205"/>
                        </a:lnTo>
                        <a:cubicBezTo>
                          <a:pt x="31178" y="82076"/>
                          <a:pt x="22375" y="65912"/>
                          <a:pt x="15180" y="48901"/>
                        </a:cubicBezTo>
                        <a:lnTo>
                          <a:pt x="0" y="0"/>
                        </a:lnTo>
                        <a:close/>
                      </a:path>
                    </a:pathLst>
                  </a:custGeom>
                  <a:solidFill>
                    <a:sysClr val="windowText" lastClr="000000"/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wrap="square" rtlCol="0" anchor="ctr">
                    <a:noAutofit/>
                  </a:bodyPr>
                  <a:lstStyle/>
                  <a:p>
                    <a:pPr marL="0" marR="0" lvl="0" indent="0" algn="ctr" defTabSz="4572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游ゴシック" panose="020B0400000000000000" pitchFamily="50" charset="-128"/>
                      <a:cs typeface="+mn-cs"/>
                    </a:endParaRPr>
                  </a:p>
                </p:txBody>
              </p:sp>
            </p:grpSp>
            <p:grpSp>
              <p:nvGrpSpPr>
                <p:cNvPr id="167" name="グループ化 166">
                  <a:extLst>
                    <a:ext uri="{FF2B5EF4-FFF2-40B4-BE49-F238E27FC236}">
                      <a16:creationId xmlns:a16="http://schemas.microsoft.com/office/drawing/2014/main" id="{38ACBAFD-3FFF-4F69-9EFC-F8C62782A497}"/>
                    </a:ext>
                  </a:extLst>
                </p:cNvPr>
                <p:cNvGrpSpPr/>
                <p:nvPr/>
              </p:nvGrpSpPr>
              <p:grpSpPr>
                <a:xfrm rot="2356345" flipH="1">
                  <a:off x="5102560" y="4655049"/>
                  <a:ext cx="790593" cy="700196"/>
                  <a:chOff x="4789168" y="4421420"/>
                  <a:chExt cx="790593" cy="700196"/>
                </a:xfrm>
              </p:grpSpPr>
              <p:sp>
                <p:nvSpPr>
                  <p:cNvPr id="179" name="フリーフォーム: 図形 178">
                    <a:extLst>
                      <a:ext uri="{FF2B5EF4-FFF2-40B4-BE49-F238E27FC236}">
                        <a16:creationId xmlns:a16="http://schemas.microsoft.com/office/drawing/2014/main" id="{8C9D921B-D60A-4DFF-B21B-9CF950335B4F}"/>
                      </a:ext>
                    </a:extLst>
                  </p:cNvPr>
                  <p:cNvSpPr/>
                  <p:nvPr/>
                </p:nvSpPr>
                <p:spPr>
                  <a:xfrm rot="1663510" flipV="1">
                    <a:off x="4814392" y="4421420"/>
                    <a:ext cx="465056" cy="370553"/>
                  </a:xfrm>
                  <a:custGeom>
                    <a:avLst/>
                    <a:gdLst>
                      <a:gd name="connsiteX0" fmla="*/ 167999 w 1174023"/>
                      <a:gd name="connsiteY0" fmla="*/ 0 h 935456"/>
                      <a:gd name="connsiteX1" fmla="*/ 221044 w 1174023"/>
                      <a:gd name="connsiteY1" fmla="*/ 11202 h 935456"/>
                      <a:gd name="connsiteX2" fmla="*/ 177308 w 1174023"/>
                      <a:gd name="connsiteY2" fmla="*/ 180322 h 935456"/>
                      <a:gd name="connsiteX3" fmla="*/ 346676 w 1174023"/>
                      <a:gd name="connsiteY3" fmla="*/ 812413 h 935456"/>
                      <a:gd name="connsiteX4" fmla="*/ 415103 w 1174023"/>
                      <a:gd name="connsiteY4" fmla="*/ 872870 h 935456"/>
                      <a:gd name="connsiteX5" fmla="*/ 416037 w 1174023"/>
                      <a:gd name="connsiteY5" fmla="*/ 872811 h 935456"/>
                      <a:gd name="connsiteX6" fmla="*/ 1174023 w 1174023"/>
                      <a:gd name="connsiteY6" fmla="*/ 872389 h 935456"/>
                      <a:gd name="connsiteX7" fmla="*/ 1174023 w 1174023"/>
                      <a:gd name="connsiteY7" fmla="*/ 935223 h 935456"/>
                      <a:gd name="connsiteX8" fmla="*/ 406417 w 1174023"/>
                      <a:gd name="connsiteY8" fmla="*/ 935456 h 935456"/>
                      <a:gd name="connsiteX9" fmla="*/ 285658 w 1174023"/>
                      <a:gd name="connsiteY9" fmla="*/ 828762 h 935456"/>
                      <a:gd name="connsiteX10" fmla="*/ 112824 w 1174023"/>
                      <a:gd name="connsiteY10" fmla="*/ 183735 h 935456"/>
                      <a:gd name="connsiteX11" fmla="*/ 0 w 1174023"/>
                      <a:gd name="connsiteY11" fmla="*/ 73741 h 935456"/>
                      <a:gd name="connsiteX12" fmla="*/ 39553 w 1174023"/>
                      <a:gd name="connsiteY12" fmla="*/ 36661 h 935456"/>
                      <a:gd name="connsiteX13" fmla="*/ 134563 w 1174023"/>
                      <a:gd name="connsiteY13" fmla="*/ 129289 h 935456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  <a:cxn ang="0">
                        <a:pos x="connsiteX10" y="connsiteY10"/>
                      </a:cxn>
                      <a:cxn ang="0">
                        <a:pos x="connsiteX11" y="connsiteY11"/>
                      </a:cxn>
                      <a:cxn ang="0">
                        <a:pos x="connsiteX12" y="connsiteY12"/>
                      </a:cxn>
                      <a:cxn ang="0">
                        <a:pos x="connsiteX13" y="connsiteY13"/>
                      </a:cxn>
                    </a:cxnLst>
                    <a:rect l="l" t="t" r="r" b="b"/>
                    <a:pathLst>
                      <a:path w="1174023" h="935456">
                        <a:moveTo>
                          <a:pt x="167999" y="0"/>
                        </a:moveTo>
                        <a:lnTo>
                          <a:pt x="221044" y="11202"/>
                        </a:lnTo>
                        <a:lnTo>
                          <a:pt x="177308" y="180322"/>
                        </a:lnTo>
                        <a:lnTo>
                          <a:pt x="346676" y="812413"/>
                        </a:lnTo>
                        <a:cubicBezTo>
                          <a:pt x="355531" y="845460"/>
                          <a:pt x="383221" y="868431"/>
                          <a:pt x="415103" y="872870"/>
                        </a:cubicBezTo>
                        <a:lnTo>
                          <a:pt x="416037" y="872811"/>
                        </a:lnTo>
                        <a:lnTo>
                          <a:pt x="1174023" y="872389"/>
                        </a:lnTo>
                        <a:lnTo>
                          <a:pt x="1174023" y="935223"/>
                        </a:lnTo>
                        <a:lnTo>
                          <a:pt x="406417" y="935456"/>
                        </a:lnTo>
                        <a:cubicBezTo>
                          <a:pt x="350153" y="927623"/>
                          <a:pt x="301286" y="887084"/>
                          <a:pt x="285658" y="828762"/>
                        </a:cubicBezTo>
                        <a:lnTo>
                          <a:pt x="112824" y="183735"/>
                        </a:lnTo>
                        <a:lnTo>
                          <a:pt x="0" y="73741"/>
                        </a:lnTo>
                        <a:lnTo>
                          <a:pt x="39553" y="36661"/>
                        </a:lnTo>
                        <a:lnTo>
                          <a:pt x="134563" y="129289"/>
                        </a:lnTo>
                        <a:close/>
                      </a:path>
                    </a:pathLst>
                  </a:custGeom>
                  <a:solidFill>
                    <a:sysClr val="windowText" lastClr="000000">
                      <a:lumMod val="65000"/>
                      <a:lumOff val="35000"/>
                    </a:sysClr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wrap="square" rtlCol="0" anchor="ctr">
                    <a:noAutofit/>
                  </a:bodyPr>
                  <a:lstStyle/>
                  <a:p>
                    <a:pPr marL="0" marR="0" lvl="0" indent="0" algn="ctr" defTabSz="4572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dirty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游ゴシック" panose="020B0400000000000000" pitchFamily="50" charset="-128"/>
                      <a:cs typeface="+mn-cs"/>
                    </a:endParaRPr>
                  </a:p>
                </p:txBody>
              </p:sp>
              <p:sp>
                <p:nvSpPr>
                  <p:cNvPr id="180" name="フリーフォーム: 図形 179">
                    <a:extLst>
                      <a:ext uri="{FF2B5EF4-FFF2-40B4-BE49-F238E27FC236}">
                        <a16:creationId xmlns:a16="http://schemas.microsoft.com/office/drawing/2014/main" id="{58881405-D136-40AB-9416-F3EDC06AF6C3}"/>
                      </a:ext>
                    </a:extLst>
                  </p:cNvPr>
                  <p:cNvSpPr/>
                  <p:nvPr/>
                </p:nvSpPr>
                <p:spPr>
                  <a:xfrm rot="1800000" flipV="1">
                    <a:off x="4789168" y="4512313"/>
                    <a:ext cx="590003" cy="470110"/>
                  </a:xfrm>
                  <a:custGeom>
                    <a:avLst/>
                    <a:gdLst>
                      <a:gd name="connsiteX0" fmla="*/ 167999 w 1174023"/>
                      <a:gd name="connsiteY0" fmla="*/ 0 h 935456"/>
                      <a:gd name="connsiteX1" fmla="*/ 221044 w 1174023"/>
                      <a:gd name="connsiteY1" fmla="*/ 11202 h 935456"/>
                      <a:gd name="connsiteX2" fmla="*/ 177308 w 1174023"/>
                      <a:gd name="connsiteY2" fmla="*/ 180322 h 935456"/>
                      <a:gd name="connsiteX3" fmla="*/ 346676 w 1174023"/>
                      <a:gd name="connsiteY3" fmla="*/ 812413 h 935456"/>
                      <a:gd name="connsiteX4" fmla="*/ 415103 w 1174023"/>
                      <a:gd name="connsiteY4" fmla="*/ 872870 h 935456"/>
                      <a:gd name="connsiteX5" fmla="*/ 416037 w 1174023"/>
                      <a:gd name="connsiteY5" fmla="*/ 872811 h 935456"/>
                      <a:gd name="connsiteX6" fmla="*/ 1174023 w 1174023"/>
                      <a:gd name="connsiteY6" fmla="*/ 872389 h 935456"/>
                      <a:gd name="connsiteX7" fmla="*/ 1174023 w 1174023"/>
                      <a:gd name="connsiteY7" fmla="*/ 935223 h 935456"/>
                      <a:gd name="connsiteX8" fmla="*/ 406417 w 1174023"/>
                      <a:gd name="connsiteY8" fmla="*/ 935456 h 935456"/>
                      <a:gd name="connsiteX9" fmla="*/ 285658 w 1174023"/>
                      <a:gd name="connsiteY9" fmla="*/ 828762 h 935456"/>
                      <a:gd name="connsiteX10" fmla="*/ 112824 w 1174023"/>
                      <a:gd name="connsiteY10" fmla="*/ 183735 h 935456"/>
                      <a:gd name="connsiteX11" fmla="*/ 0 w 1174023"/>
                      <a:gd name="connsiteY11" fmla="*/ 73741 h 935456"/>
                      <a:gd name="connsiteX12" fmla="*/ 39553 w 1174023"/>
                      <a:gd name="connsiteY12" fmla="*/ 36661 h 935456"/>
                      <a:gd name="connsiteX13" fmla="*/ 134563 w 1174023"/>
                      <a:gd name="connsiteY13" fmla="*/ 129289 h 935456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  <a:cxn ang="0">
                        <a:pos x="connsiteX10" y="connsiteY10"/>
                      </a:cxn>
                      <a:cxn ang="0">
                        <a:pos x="connsiteX11" y="connsiteY11"/>
                      </a:cxn>
                      <a:cxn ang="0">
                        <a:pos x="connsiteX12" y="connsiteY12"/>
                      </a:cxn>
                      <a:cxn ang="0">
                        <a:pos x="connsiteX13" y="connsiteY13"/>
                      </a:cxn>
                    </a:cxnLst>
                    <a:rect l="l" t="t" r="r" b="b"/>
                    <a:pathLst>
                      <a:path w="1174023" h="935456">
                        <a:moveTo>
                          <a:pt x="167999" y="0"/>
                        </a:moveTo>
                        <a:lnTo>
                          <a:pt x="221044" y="11202"/>
                        </a:lnTo>
                        <a:lnTo>
                          <a:pt x="177308" y="180322"/>
                        </a:lnTo>
                        <a:lnTo>
                          <a:pt x="346676" y="812413"/>
                        </a:lnTo>
                        <a:cubicBezTo>
                          <a:pt x="355531" y="845460"/>
                          <a:pt x="383221" y="868431"/>
                          <a:pt x="415103" y="872870"/>
                        </a:cubicBezTo>
                        <a:lnTo>
                          <a:pt x="416037" y="872811"/>
                        </a:lnTo>
                        <a:lnTo>
                          <a:pt x="1174023" y="872389"/>
                        </a:lnTo>
                        <a:lnTo>
                          <a:pt x="1174023" y="935223"/>
                        </a:lnTo>
                        <a:lnTo>
                          <a:pt x="406417" y="935456"/>
                        </a:lnTo>
                        <a:cubicBezTo>
                          <a:pt x="350153" y="927623"/>
                          <a:pt x="301286" y="887084"/>
                          <a:pt x="285658" y="828762"/>
                        </a:cubicBezTo>
                        <a:lnTo>
                          <a:pt x="112824" y="183735"/>
                        </a:lnTo>
                        <a:lnTo>
                          <a:pt x="0" y="73741"/>
                        </a:lnTo>
                        <a:lnTo>
                          <a:pt x="39553" y="36661"/>
                        </a:lnTo>
                        <a:lnTo>
                          <a:pt x="134563" y="129289"/>
                        </a:lnTo>
                        <a:close/>
                      </a:path>
                    </a:pathLst>
                  </a:custGeom>
                  <a:solidFill>
                    <a:sysClr val="windowText" lastClr="000000">
                      <a:lumMod val="65000"/>
                      <a:lumOff val="35000"/>
                    </a:sysClr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wrap="square" rtlCol="0" anchor="ctr">
                    <a:noAutofit/>
                  </a:bodyPr>
                  <a:lstStyle/>
                  <a:p>
                    <a:pPr marL="0" marR="0" lvl="0" indent="0" algn="ctr" defTabSz="4572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dirty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游ゴシック" panose="020B0400000000000000" pitchFamily="50" charset="-128"/>
                      <a:cs typeface="+mn-cs"/>
                    </a:endParaRPr>
                  </a:p>
                </p:txBody>
              </p:sp>
              <p:sp>
                <p:nvSpPr>
                  <p:cNvPr id="181" name="フリーフォーム: 図形 180">
                    <a:extLst>
                      <a:ext uri="{FF2B5EF4-FFF2-40B4-BE49-F238E27FC236}">
                        <a16:creationId xmlns:a16="http://schemas.microsoft.com/office/drawing/2014/main" id="{19A81F50-10CF-4F5F-B671-6C7E5537D0AA}"/>
                      </a:ext>
                    </a:extLst>
                  </p:cNvPr>
                  <p:cNvSpPr/>
                  <p:nvPr/>
                </p:nvSpPr>
                <p:spPr>
                  <a:xfrm rot="21256345" flipV="1">
                    <a:off x="4808578" y="4507141"/>
                    <a:ext cx="771183" cy="614475"/>
                  </a:xfrm>
                  <a:custGeom>
                    <a:avLst/>
                    <a:gdLst>
                      <a:gd name="connsiteX0" fmla="*/ 167999 w 1174023"/>
                      <a:gd name="connsiteY0" fmla="*/ 0 h 935456"/>
                      <a:gd name="connsiteX1" fmla="*/ 221044 w 1174023"/>
                      <a:gd name="connsiteY1" fmla="*/ 11202 h 935456"/>
                      <a:gd name="connsiteX2" fmla="*/ 177308 w 1174023"/>
                      <a:gd name="connsiteY2" fmla="*/ 180322 h 935456"/>
                      <a:gd name="connsiteX3" fmla="*/ 346676 w 1174023"/>
                      <a:gd name="connsiteY3" fmla="*/ 812413 h 935456"/>
                      <a:gd name="connsiteX4" fmla="*/ 415103 w 1174023"/>
                      <a:gd name="connsiteY4" fmla="*/ 872870 h 935456"/>
                      <a:gd name="connsiteX5" fmla="*/ 416037 w 1174023"/>
                      <a:gd name="connsiteY5" fmla="*/ 872811 h 935456"/>
                      <a:gd name="connsiteX6" fmla="*/ 1174023 w 1174023"/>
                      <a:gd name="connsiteY6" fmla="*/ 872389 h 935456"/>
                      <a:gd name="connsiteX7" fmla="*/ 1174023 w 1174023"/>
                      <a:gd name="connsiteY7" fmla="*/ 935223 h 935456"/>
                      <a:gd name="connsiteX8" fmla="*/ 406417 w 1174023"/>
                      <a:gd name="connsiteY8" fmla="*/ 935456 h 935456"/>
                      <a:gd name="connsiteX9" fmla="*/ 285658 w 1174023"/>
                      <a:gd name="connsiteY9" fmla="*/ 828762 h 935456"/>
                      <a:gd name="connsiteX10" fmla="*/ 112824 w 1174023"/>
                      <a:gd name="connsiteY10" fmla="*/ 183735 h 935456"/>
                      <a:gd name="connsiteX11" fmla="*/ 0 w 1174023"/>
                      <a:gd name="connsiteY11" fmla="*/ 73741 h 935456"/>
                      <a:gd name="connsiteX12" fmla="*/ 39553 w 1174023"/>
                      <a:gd name="connsiteY12" fmla="*/ 36661 h 935456"/>
                      <a:gd name="connsiteX13" fmla="*/ 134563 w 1174023"/>
                      <a:gd name="connsiteY13" fmla="*/ 129289 h 935456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  <a:cxn ang="0">
                        <a:pos x="connsiteX10" y="connsiteY10"/>
                      </a:cxn>
                      <a:cxn ang="0">
                        <a:pos x="connsiteX11" y="connsiteY11"/>
                      </a:cxn>
                      <a:cxn ang="0">
                        <a:pos x="connsiteX12" y="connsiteY12"/>
                      </a:cxn>
                      <a:cxn ang="0">
                        <a:pos x="connsiteX13" y="connsiteY13"/>
                      </a:cxn>
                    </a:cxnLst>
                    <a:rect l="l" t="t" r="r" b="b"/>
                    <a:pathLst>
                      <a:path w="1174023" h="935456">
                        <a:moveTo>
                          <a:pt x="167999" y="0"/>
                        </a:moveTo>
                        <a:lnTo>
                          <a:pt x="221044" y="11202"/>
                        </a:lnTo>
                        <a:lnTo>
                          <a:pt x="177308" y="180322"/>
                        </a:lnTo>
                        <a:lnTo>
                          <a:pt x="346676" y="812413"/>
                        </a:lnTo>
                        <a:cubicBezTo>
                          <a:pt x="355531" y="845460"/>
                          <a:pt x="383221" y="868431"/>
                          <a:pt x="415103" y="872870"/>
                        </a:cubicBezTo>
                        <a:lnTo>
                          <a:pt x="416037" y="872811"/>
                        </a:lnTo>
                        <a:lnTo>
                          <a:pt x="1174023" y="872389"/>
                        </a:lnTo>
                        <a:lnTo>
                          <a:pt x="1174023" y="935223"/>
                        </a:lnTo>
                        <a:lnTo>
                          <a:pt x="406417" y="935456"/>
                        </a:lnTo>
                        <a:cubicBezTo>
                          <a:pt x="350153" y="927623"/>
                          <a:pt x="301286" y="887084"/>
                          <a:pt x="285658" y="828762"/>
                        </a:cubicBezTo>
                        <a:lnTo>
                          <a:pt x="112824" y="183735"/>
                        </a:lnTo>
                        <a:lnTo>
                          <a:pt x="0" y="73741"/>
                        </a:lnTo>
                        <a:lnTo>
                          <a:pt x="39553" y="36661"/>
                        </a:lnTo>
                        <a:lnTo>
                          <a:pt x="134563" y="129289"/>
                        </a:lnTo>
                        <a:close/>
                      </a:path>
                    </a:pathLst>
                  </a:custGeom>
                  <a:solidFill>
                    <a:sysClr val="windowText" lastClr="000000">
                      <a:lumMod val="65000"/>
                      <a:lumOff val="35000"/>
                    </a:sysClr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wrap="square" rtlCol="0" anchor="ctr">
                    <a:noAutofit/>
                  </a:bodyPr>
                  <a:lstStyle/>
                  <a:p>
                    <a:pPr marL="0" marR="0" lvl="0" indent="0" algn="ctr" defTabSz="4572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dirty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游ゴシック" panose="020B0400000000000000" pitchFamily="50" charset="-128"/>
                      <a:cs typeface="+mn-cs"/>
                    </a:endParaRPr>
                  </a:p>
                </p:txBody>
              </p:sp>
            </p:grpSp>
            <p:sp>
              <p:nvSpPr>
                <p:cNvPr id="168" name="フリーフォーム: 図形 167">
                  <a:extLst>
                    <a:ext uri="{FF2B5EF4-FFF2-40B4-BE49-F238E27FC236}">
                      <a16:creationId xmlns:a16="http://schemas.microsoft.com/office/drawing/2014/main" id="{179D1DFA-431F-48DC-8868-27F48E455DDC}"/>
                    </a:ext>
                  </a:extLst>
                </p:cNvPr>
                <p:cNvSpPr/>
                <p:nvPr/>
              </p:nvSpPr>
              <p:spPr>
                <a:xfrm rot="1800000">
                  <a:off x="4307982" y="4012201"/>
                  <a:ext cx="835455" cy="1196696"/>
                </a:xfrm>
                <a:custGeom>
                  <a:avLst/>
                  <a:gdLst>
                    <a:gd name="connsiteX0" fmla="*/ 525493 w 1363754"/>
                    <a:gd name="connsiteY0" fmla="*/ 0 h 830136"/>
                    <a:gd name="connsiteX1" fmla="*/ 819301 w 1363754"/>
                    <a:gd name="connsiteY1" fmla="*/ 70887 h 830136"/>
                    <a:gd name="connsiteX2" fmla="*/ 854917 w 1363754"/>
                    <a:gd name="connsiteY2" fmla="*/ 94098 h 830136"/>
                    <a:gd name="connsiteX3" fmla="*/ 876115 w 1363754"/>
                    <a:gd name="connsiteY3" fmla="*/ 70887 h 830136"/>
                    <a:gd name="connsiteX4" fmla="*/ 1050986 w 1363754"/>
                    <a:gd name="connsiteY4" fmla="*/ 0 h 830136"/>
                    <a:gd name="connsiteX5" fmla="*/ 1363754 w 1363754"/>
                    <a:gd name="connsiteY5" fmla="*/ 415068 h 830136"/>
                    <a:gd name="connsiteX6" fmla="*/ 1050986 w 1363754"/>
                    <a:gd name="connsiteY6" fmla="*/ 830136 h 830136"/>
                    <a:gd name="connsiteX7" fmla="*/ 876115 w 1363754"/>
                    <a:gd name="connsiteY7" fmla="*/ 759249 h 830136"/>
                    <a:gd name="connsiteX8" fmla="*/ 854917 w 1363754"/>
                    <a:gd name="connsiteY8" fmla="*/ 736039 h 830136"/>
                    <a:gd name="connsiteX9" fmla="*/ 819301 w 1363754"/>
                    <a:gd name="connsiteY9" fmla="*/ 759249 h 830136"/>
                    <a:gd name="connsiteX10" fmla="*/ 525493 w 1363754"/>
                    <a:gd name="connsiteY10" fmla="*/ 830136 h 830136"/>
                    <a:gd name="connsiteX11" fmla="*/ 0 w 1363754"/>
                    <a:gd name="connsiteY11" fmla="*/ 415068 h 830136"/>
                    <a:gd name="connsiteX12" fmla="*/ 525493 w 1363754"/>
                    <a:gd name="connsiteY12" fmla="*/ 0 h 830136"/>
                    <a:gd name="connsiteX0" fmla="*/ 525493 w 1363754"/>
                    <a:gd name="connsiteY0" fmla="*/ 0 h 830136"/>
                    <a:gd name="connsiteX1" fmla="*/ 819301 w 1363754"/>
                    <a:gd name="connsiteY1" fmla="*/ 70887 h 830136"/>
                    <a:gd name="connsiteX2" fmla="*/ 854917 w 1363754"/>
                    <a:gd name="connsiteY2" fmla="*/ 94098 h 830136"/>
                    <a:gd name="connsiteX3" fmla="*/ 1050986 w 1363754"/>
                    <a:gd name="connsiteY3" fmla="*/ 0 h 830136"/>
                    <a:gd name="connsiteX4" fmla="*/ 1363754 w 1363754"/>
                    <a:gd name="connsiteY4" fmla="*/ 415068 h 830136"/>
                    <a:gd name="connsiteX5" fmla="*/ 1050986 w 1363754"/>
                    <a:gd name="connsiteY5" fmla="*/ 830136 h 830136"/>
                    <a:gd name="connsiteX6" fmla="*/ 876115 w 1363754"/>
                    <a:gd name="connsiteY6" fmla="*/ 759249 h 830136"/>
                    <a:gd name="connsiteX7" fmla="*/ 854917 w 1363754"/>
                    <a:gd name="connsiteY7" fmla="*/ 736039 h 830136"/>
                    <a:gd name="connsiteX8" fmla="*/ 819301 w 1363754"/>
                    <a:gd name="connsiteY8" fmla="*/ 759249 h 830136"/>
                    <a:gd name="connsiteX9" fmla="*/ 525493 w 1363754"/>
                    <a:gd name="connsiteY9" fmla="*/ 830136 h 830136"/>
                    <a:gd name="connsiteX10" fmla="*/ 0 w 1363754"/>
                    <a:gd name="connsiteY10" fmla="*/ 415068 h 830136"/>
                    <a:gd name="connsiteX11" fmla="*/ 525493 w 1363754"/>
                    <a:gd name="connsiteY11" fmla="*/ 0 h 830136"/>
                    <a:gd name="connsiteX0" fmla="*/ 525493 w 1363754"/>
                    <a:gd name="connsiteY0" fmla="*/ 0 h 830136"/>
                    <a:gd name="connsiteX1" fmla="*/ 819301 w 1363754"/>
                    <a:gd name="connsiteY1" fmla="*/ 70887 h 830136"/>
                    <a:gd name="connsiteX2" fmla="*/ 1050986 w 1363754"/>
                    <a:gd name="connsiteY2" fmla="*/ 0 h 830136"/>
                    <a:gd name="connsiteX3" fmla="*/ 1363754 w 1363754"/>
                    <a:gd name="connsiteY3" fmla="*/ 415068 h 830136"/>
                    <a:gd name="connsiteX4" fmla="*/ 1050986 w 1363754"/>
                    <a:gd name="connsiteY4" fmla="*/ 830136 h 830136"/>
                    <a:gd name="connsiteX5" fmla="*/ 876115 w 1363754"/>
                    <a:gd name="connsiteY5" fmla="*/ 759249 h 830136"/>
                    <a:gd name="connsiteX6" fmla="*/ 854917 w 1363754"/>
                    <a:gd name="connsiteY6" fmla="*/ 736039 h 830136"/>
                    <a:gd name="connsiteX7" fmla="*/ 819301 w 1363754"/>
                    <a:gd name="connsiteY7" fmla="*/ 759249 h 830136"/>
                    <a:gd name="connsiteX8" fmla="*/ 525493 w 1363754"/>
                    <a:gd name="connsiteY8" fmla="*/ 830136 h 830136"/>
                    <a:gd name="connsiteX9" fmla="*/ 0 w 1363754"/>
                    <a:gd name="connsiteY9" fmla="*/ 415068 h 830136"/>
                    <a:gd name="connsiteX10" fmla="*/ 525493 w 1363754"/>
                    <a:gd name="connsiteY10" fmla="*/ 0 h 830136"/>
                    <a:gd name="connsiteX0" fmla="*/ 525493 w 1363754"/>
                    <a:gd name="connsiteY0" fmla="*/ 1682568 h 2512704"/>
                    <a:gd name="connsiteX1" fmla="*/ 1238401 w 1363754"/>
                    <a:gd name="connsiteY1" fmla="*/ 855 h 2512704"/>
                    <a:gd name="connsiteX2" fmla="*/ 1050986 w 1363754"/>
                    <a:gd name="connsiteY2" fmla="*/ 1682568 h 2512704"/>
                    <a:gd name="connsiteX3" fmla="*/ 1363754 w 1363754"/>
                    <a:gd name="connsiteY3" fmla="*/ 2097636 h 2512704"/>
                    <a:gd name="connsiteX4" fmla="*/ 1050986 w 1363754"/>
                    <a:gd name="connsiteY4" fmla="*/ 2512704 h 2512704"/>
                    <a:gd name="connsiteX5" fmla="*/ 876115 w 1363754"/>
                    <a:gd name="connsiteY5" fmla="*/ 2441817 h 2512704"/>
                    <a:gd name="connsiteX6" fmla="*/ 854917 w 1363754"/>
                    <a:gd name="connsiteY6" fmla="*/ 2418607 h 2512704"/>
                    <a:gd name="connsiteX7" fmla="*/ 819301 w 1363754"/>
                    <a:gd name="connsiteY7" fmla="*/ 2441817 h 2512704"/>
                    <a:gd name="connsiteX8" fmla="*/ 525493 w 1363754"/>
                    <a:gd name="connsiteY8" fmla="*/ 2512704 h 2512704"/>
                    <a:gd name="connsiteX9" fmla="*/ 0 w 1363754"/>
                    <a:gd name="connsiteY9" fmla="*/ 2097636 h 2512704"/>
                    <a:gd name="connsiteX10" fmla="*/ 525493 w 1363754"/>
                    <a:gd name="connsiteY10" fmla="*/ 1682568 h 2512704"/>
                    <a:gd name="connsiteX0" fmla="*/ 376672 w 1367333"/>
                    <a:gd name="connsiteY0" fmla="*/ 1244702 h 2512988"/>
                    <a:gd name="connsiteX1" fmla="*/ 1241980 w 1367333"/>
                    <a:gd name="connsiteY1" fmla="*/ 1139 h 2512988"/>
                    <a:gd name="connsiteX2" fmla="*/ 1054565 w 1367333"/>
                    <a:gd name="connsiteY2" fmla="*/ 1682852 h 2512988"/>
                    <a:gd name="connsiteX3" fmla="*/ 1367333 w 1367333"/>
                    <a:gd name="connsiteY3" fmla="*/ 2097920 h 2512988"/>
                    <a:gd name="connsiteX4" fmla="*/ 1054565 w 1367333"/>
                    <a:gd name="connsiteY4" fmla="*/ 2512988 h 2512988"/>
                    <a:gd name="connsiteX5" fmla="*/ 879694 w 1367333"/>
                    <a:gd name="connsiteY5" fmla="*/ 2442101 h 2512988"/>
                    <a:gd name="connsiteX6" fmla="*/ 858496 w 1367333"/>
                    <a:gd name="connsiteY6" fmla="*/ 2418891 h 2512988"/>
                    <a:gd name="connsiteX7" fmla="*/ 822880 w 1367333"/>
                    <a:gd name="connsiteY7" fmla="*/ 2442101 h 2512988"/>
                    <a:gd name="connsiteX8" fmla="*/ 529072 w 1367333"/>
                    <a:gd name="connsiteY8" fmla="*/ 2512988 h 2512988"/>
                    <a:gd name="connsiteX9" fmla="*/ 3579 w 1367333"/>
                    <a:gd name="connsiteY9" fmla="*/ 2097920 h 2512988"/>
                    <a:gd name="connsiteX10" fmla="*/ 376672 w 1367333"/>
                    <a:gd name="connsiteY10" fmla="*/ 1244702 h 2512988"/>
                    <a:gd name="connsiteX0" fmla="*/ 375471 w 1366132"/>
                    <a:gd name="connsiteY0" fmla="*/ 1245149 h 2513435"/>
                    <a:gd name="connsiteX1" fmla="*/ 1240779 w 1366132"/>
                    <a:gd name="connsiteY1" fmla="*/ 1586 h 2513435"/>
                    <a:gd name="connsiteX2" fmla="*/ 1053364 w 1366132"/>
                    <a:gd name="connsiteY2" fmla="*/ 1683299 h 2513435"/>
                    <a:gd name="connsiteX3" fmla="*/ 1366132 w 1366132"/>
                    <a:gd name="connsiteY3" fmla="*/ 2098367 h 2513435"/>
                    <a:gd name="connsiteX4" fmla="*/ 1053364 w 1366132"/>
                    <a:gd name="connsiteY4" fmla="*/ 2513435 h 2513435"/>
                    <a:gd name="connsiteX5" fmla="*/ 878493 w 1366132"/>
                    <a:gd name="connsiteY5" fmla="*/ 2442548 h 2513435"/>
                    <a:gd name="connsiteX6" fmla="*/ 857295 w 1366132"/>
                    <a:gd name="connsiteY6" fmla="*/ 2419338 h 2513435"/>
                    <a:gd name="connsiteX7" fmla="*/ 821679 w 1366132"/>
                    <a:gd name="connsiteY7" fmla="*/ 2442548 h 2513435"/>
                    <a:gd name="connsiteX8" fmla="*/ 527871 w 1366132"/>
                    <a:gd name="connsiteY8" fmla="*/ 2513435 h 2513435"/>
                    <a:gd name="connsiteX9" fmla="*/ 2378 w 1366132"/>
                    <a:gd name="connsiteY9" fmla="*/ 2098367 h 2513435"/>
                    <a:gd name="connsiteX10" fmla="*/ 375471 w 1366132"/>
                    <a:gd name="connsiteY10" fmla="*/ 1245149 h 2513435"/>
                    <a:gd name="connsiteX0" fmla="*/ 286828 w 1372739"/>
                    <a:gd name="connsiteY0" fmla="*/ 1188101 h 2513537"/>
                    <a:gd name="connsiteX1" fmla="*/ 1247386 w 1372739"/>
                    <a:gd name="connsiteY1" fmla="*/ 1688 h 2513537"/>
                    <a:gd name="connsiteX2" fmla="*/ 1059971 w 1372739"/>
                    <a:gd name="connsiteY2" fmla="*/ 1683401 h 2513537"/>
                    <a:gd name="connsiteX3" fmla="*/ 1372739 w 1372739"/>
                    <a:gd name="connsiteY3" fmla="*/ 2098469 h 2513537"/>
                    <a:gd name="connsiteX4" fmla="*/ 1059971 w 1372739"/>
                    <a:gd name="connsiteY4" fmla="*/ 2513537 h 2513537"/>
                    <a:gd name="connsiteX5" fmla="*/ 885100 w 1372739"/>
                    <a:gd name="connsiteY5" fmla="*/ 2442650 h 2513537"/>
                    <a:gd name="connsiteX6" fmla="*/ 863902 w 1372739"/>
                    <a:gd name="connsiteY6" fmla="*/ 2419440 h 2513537"/>
                    <a:gd name="connsiteX7" fmla="*/ 828286 w 1372739"/>
                    <a:gd name="connsiteY7" fmla="*/ 2442650 h 2513537"/>
                    <a:gd name="connsiteX8" fmla="*/ 534478 w 1372739"/>
                    <a:gd name="connsiteY8" fmla="*/ 2513537 h 2513537"/>
                    <a:gd name="connsiteX9" fmla="*/ 8985 w 1372739"/>
                    <a:gd name="connsiteY9" fmla="*/ 2098469 h 2513537"/>
                    <a:gd name="connsiteX10" fmla="*/ 286828 w 1372739"/>
                    <a:gd name="connsiteY10" fmla="*/ 1188101 h 2513537"/>
                    <a:gd name="connsiteX0" fmla="*/ 286828 w 1372897"/>
                    <a:gd name="connsiteY0" fmla="*/ 1188101 h 2513537"/>
                    <a:gd name="connsiteX1" fmla="*/ 1247386 w 1372897"/>
                    <a:gd name="connsiteY1" fmla="*/ 1688 h 2513537"/>
                    <a:gd name="connsiteX2" fmla="*/ 1104421 w 1372897"/>
                    <a:gd name="connsiteY2" fmla="*/ 1245251 h 2513537"/>
                    <a:gd name="connsiteX3" fmla="*/ 1372739 w 1372897"/>
                    <a:gd name="connsiteY3" fmla="*/ 2098469 h 2513537"/>
                    <a:gd name="connsiteX4" fmla="*/ 1059971 w 1372897"/>
                    <a:gd name="connsiteY4" fmla="*/ 2513537 h 2513537"/>
                    <a:gd name="connsiteX5" fmla="*/ 885100 w 1372897"/>
                    <a:gd name="connsiteY5" fmla="*/ 2442650 h 2513537"/>
                    <a:gd name="connsiteX6" fmla="*/ 863902 w 1372897"/>
                    <a:gd name="connsiteY6" fmla="*/ 2419440 h 2513537"/>
                    <a:gd name="connsiteX7" fmla="*/ 828286 w 1372897"/>
                    <a:gd name="connsiteY7" fmla="*/ 2442650 h 2513537"/>
                    <a:gd name="connsiteX8" fmla="*/ 534478 w 1372897"/>
                    <a:gd name="connsiteY8" fmla="*/ 2513537 h 2513537"/>
                    <a:gd name="connsiteX9" fmla="*/ 8985 w 1372897"/>
                    <a:gd name="connsiteY9" fmla="*/ 2098469 h 2513537"/>
                    <a:gd name="connsiteX10" fmla="*/ 286828 w 1372897"/>
                    <a:gd name="connsiteY10" fmla="*/ 1188101 h 2513537"/>
                    <a:gd name="connsiteX0" fmla="*/ 286828 w 1372901"/>
                    <a:gd name="connsiteY0" fmla="*/ 1188101 h 2513537"/>
                    <a:gd name="connsiteX1" fmla="*/ 1247386 w 1372901"/>
                    <a:gd name="connsiteY1" fmla="*/ 1688 h 2513537"/>
                    <a:gd name="connsiteX2" fmla="*/ 1104421 w 1372901"/>
                    <a:gd name="connsiteY2" fmla="*/ 1245251 h 2513537"/>
                    <a:gd name="connsiteX3" fmla="*/ 1372739 w 1372901"/>
                    <a:gd name="connsiteY3" fmla="*/ 2098469 h 2513537"/>
                    <a:gd name="connsiteX4" fmla="*/ 1059971 w 1372901"/>
                    <a:gd name="connsiteY4" fmla="*/ 2513537 h 2513537"/>
                    <a:gd name="connsiteX5" fmla="*/ 885100 w 1372901"/>
                    <a:gd name="connsiteY5" fmla="*/ 2442650 h 2513537"/>
                    <a:gd name="connsiteX6" fmla="*/ 863902 w 1372901"/>
                    <a:gd name="connsiteY6" fmla="*/ 2419440 h 2513537"/>
                    <a:gd name="connsiteX7" fmla="*/ 828286 w 1372901"/>
                    <a:gd name="connsiteY7" fmla="*/ 2442650 h 2513537"/>
                    <a:gd name="connsiteX8" fmla="*/ 534478 w 1372901"/>
                    <a:gd name="connsiteY8" fmla="*/ 2513537 h 2513537"/>
                    <a:gd name="connsiteX9" fmla="*/ 8985 w 1372901"/>
                    <a:gd name="connsiteY9" fmla="*/ 2098469 h 2513537"/>
                    <a:gd name="connsiteX10" fmla="*/ 286828 w 1372901"/>
                    <a:gd name="connsiteY10" fmla="*/ 1188101 h 2513537"/>
                    <a:gd name="connsiteX0" fmla="*/ 286828 w 1372901"/>
                    <a:gd name="connsiteY0" fmla="*/ 1188587 h 2514023"/>
                    <a:gd name="connsiteX1" fmla="*/ 1247386 w 1372901"/>
                    <a:gd name="connsiteY1" fmla="*/ 2174 h 2514023"/>
                    <a:gd name="connsiteX2" fmla="*/ 1104421 w 1372901"/>
                    <a:gd name="connsiteY2" fmla="*/ 1245737 h 2514023"/>
                    <a:gd name="connsiteX3" fmla="*/ 1372739 w 1372901"/>
                    <a:gd name="connsiteY3" fmla="*/ 2098955 h 2514023"/>
                    <a:gd name="connsiteX4" fmla="*/ 1059971 w 1372901"/>
                    <a:gd name="connsiteY4" fmla="*/ 2514023 h 2514023"/>
                    <a:gd name="connsiteX5" fmla="*/ 885100 w 1372901"/>
                    <a:gd name="connsiteY5" fmla="*/ 2443136 h 2514023"/>
                    <a:gd name="connsiteX6" fmla="*/ 863902 w 1372901"/>
                    <a:gd name="connsiteY6" fmla="*/ 2419926 h 2514023"/>
                    <a:gd name="connsiteX7" fmla="*/ 828286 w 1372901"/>
                    <a:gd name="connsiteY7" fmla="*/ 2443136 h 2514023"/>
                    <a:gd name="connsiteX8" fmla="*/ 534478 w 1372901"/>
                    <a:gd name="connsiteY8" fmla="*/ 2514023 h 2514023"/>
                    <a:gd name="connsiteX9" fmla="*/ 8985 w 1372901"/>
                    <a:gd name="connsiteY9" fmla="*/ 2098955 h 2514023"/>
                    <a:gd name="connsiteX10" fmla="*/ 286828 w 1372901"/>
                    <a:gd name="connsiteY10" fmla="*/ 1188587 h 2514023"/>
                    <a:gd name="connsiteX0" fmla="*/ 286828 w 1374263"/>
                    <a:gd name="connsiteY0" fmla="*/ 1186669 h 2512105"/>
                    <a:gd name="connsiteX1" fmla="*/ 1247386 w 1374263"/>
                    <a:gd name="connsiteY1" fmla="*/ 256 h 2512105"/>
                    <a:gd name="connsiteX2" fmla="*/ 1180621 w 1374263"/>
                    <a:gd name="connsiteY2" fmla="*/ 1288269 h 2512105"/>
                    <a:gd name="connsiteX3" fmla="*/ 1372739 w 1374263"/>
                    <a:gd name="connsiteY3" fmla="*/ 2097037 h 2512105"/>
                    <a:gd name="connsiteX4" fmla="*/ 1059971 w 1374263"/>
                    <a:gd name="connsiteY4" fmla="*/ 2512105 h 2512105"/>
                    <a:gd name="connsiteX5" fmla="*/ 885100 w 1374263"/>
                    <a:gd name="connsiteY5" fmla="*/ 2441218 h 2512105"/>
                    <a:gd name="connsiteX6" fmla="*/ 863902 w 1374263"/>
                    <a:gd name="connsiteY6" fmla="*/ 2418008 h 2512105"/>
                    <a:gd name="connsiteX7" fmla="*/ 828286 w 1374263"/>
                    <a:gd name="connsiteY7" fmla="*/ 2441218 h 2512105"/>
                    <a:gd name="connsiteX8" fmla="*/ 534478 w 1374263"/>
                    <a:gd name="connsiteY8" fmla="*/ 2512105 h 2512105"/>
                    <a:gd name="connsiteX9" fmla="*/ 8985 w 1374263"/>
                    <a:gd name="connsiteY9" fmla="*/ 2097037 h 2512105"/>
                    <a:gd name="connsiteX10" fmla="*/ 286828 w 1374263"/>
                    <a:gd name="connsiteY10" fmla="*/ 1186669 h 2512105"/>
                    <a:gd name="connsiteX0" fmla="*/ 286828 w 1374173"/>
                    <a:gd name="connsiteY0" fmla="*/ 1186669 h 2512105"/>
                    <a:gd name="connsiteX1" fmla="*/ 1247386 w 1374173"/>
                    <a:gd name="connsiteY1" fmla="*/ 256 h 2512105"/>
                    <a:gd name="connsiteX2" fmla="*/ 1180621 w 1374173"/>
                    <a:gd name="connsiteY2" fmla="*/ 1288269 h 2512105"/>
                    <a:gd name="connsiteX3" fmla="*/ 1372739 w 1374173"/>
                    <a:gd name="connsiteY3" fmla="*/ 2097037 h 2512105"/>
                    <a:gd name="connsiteX4" fmla="*/ 1059971 w 1374173"/>
                    <a:gd name="connsiteY4" fmla="*/ 2512105 h 2512105"/>
                    <a:gd name="connsiteX5" fmla="*/ 885100 w 1374173"/>
                    <a:gd name="connsiteY5" fmla="*/ 2441218 h 2512105"/>
                    <a:gd name="connsiteX6" fmla="*/ 863902 w 1374173"/>
                    <a:gd name="connsiteY6" fmla="*/ 2418008 h 2512105"/>
                    <a:gd name="connsiteX7" fmla="*/ 828286 w 1374173"/>
                    <a:gd name="connsiteY7" fmla="*/ 2441218 h 2512105"/>
                    <a:gd name="connsiteX8" fmla="*/ 534478 w 1374173"/>
                    <a:gd name="connsiteY8" fmla="*/ 2512105 h 2512105"/>
                    <a:gd name="connsiteX9" fmla="*/ 8985 w 1374173"/>
                    <a:gd name="connsiteY9" fmla="*/ 2097037 h 2512105"/>
                    <a:gd name="connsiteX10" fmla="*/ 286828 w 1374173"/>
                    <a:gd name="connsiteY10" fmla="*/ 1186669 h 2512105"/>
                    <a:gd name="connsiteX0" fmla="*/ 286828 w 1375902"/>
                    <a:gd name="connsiteY0" fmla="*/ 1186639 h 2512075"/>
                    <a:gd name="connsiteX1" fmla="*/ 1247386 w 1375902"/>
                    <a:gd name="connsiteY1" fmla="*/ 226 h 2512075"/>
                    <a:gd name="connsiteX2" fmla="*/ 1225071 w 1375902"/>
                    <a:gd name="connsiteY2" fmla="*/ 1281889 h 2512075"/>
                    <a:gd name="connsiteX3" fmla="*/ 1372739 w 1375902"/>
                    <a:gd name="connsiteY3" fmla="*/ 2097007 h 2512075"/>
                    <a:gd name="connsiteX4" fmla="*/ 1059971 w 1375902"/>
                    <a:gd name="connsiteY4" fmla="*/ 2512075 h 2512075"/>
                    <a:gd name="connsiteX5" fmla="*/ 885100 w 1375902"/>
                    <a:gd name="connsiteY5" fmla="*/ 2441188 h 2512075"/>
                    <a:gd name="connsiteX6" fmla="*/ 863902 w 1375902"/>
                    <a:gd name="connsiteY6" fmla="*/ 2417978 h 2512075"/>
                    <a:gd name="connsiteX7" fmla="*/ 828286 w 1375902"/>
                    <a:gd name="connsiteY7" fmla="*/ 2441188 h 2512075"/>
                    <a:gd name="connsiteX8" fmla="*/ 534478 w 1375902"/>
                    <a:gd name="connsiteY8" fmla="*/ 2512075 h 2512075"/>
                    <a:gd name="connsiteX9" fmla="*/ 8985 w 1375902"/>
                    <a:gd name="connsiteY9" fmla="*/ 2097007 h 2512075"/>
                    <a:gd name="connsiteX10" fmla="*/ 286828 w 1375902"/>
                    <a:gd name="connsiteY10" fmla="*/ 1186639 h 2512075"/>
                    <a:gd name="connsiteX0" fmla="*/ 286828 w 1376402"/>
                    <a:gd name="connsiteY0" fmla="*/ 1186639 h 2512075"/>
                    <a:gd name="connsiteX1" fmla="*/ 1247386 w 1376402"/>
                    <a:gd name="connsiteY1" fmla="*/ 226 h 2512075"/>
                    <a:gd name="connsiteX2" fmla="*/ 1225071 w 1376402"/>
                    <a:gd name="connsiteY2" fmla="*/ 1281889 h 2512075"/>
                    <a:gd name="connsiteX3" fmla="*/ 1372739 w 1376402"/>
                    <a:gd name="connsiteY3" fmla="*/ 2097007 h 2512075"/>
                    <a:gd name="connsiteX4" fmla="*/ 1059971 w 1376402"/>
                    <a:gd name="connsiteY4" fmla="*/ 2512075 h 2512075"/>
                    <a:gd name="connsiteX5" fmla="*/ 885100 w 1376402"/>
                    <a:gd name="connsiteY5" fmla="*/ 2441188 h 2512075"/>
                    <a:gd name="connsiteX6" fmla="*/ 863902 w 1376402"/>
                    <a:gd name="connsiteY6" fmla="*/ 2417978 h 2512075"/>
                    <a:gd name="connsiteX7" fmla="*/ 828286 w 1376402"/>
                    <a:gd name="connsiteY7" fmla="*/ 2441188 h 2512075"/>
                    <a:gd name="connsiteX8" fmla="*/ 534478 w 1376402"/>
                    <a:gd name="connsiteY8" fmla="*/ 2512075 h 2512075"/>
                    <a:gd name="connsiteX9" fmla="*/ 8985 w 1376402"/>
                    <a:gd name="connsiteY9" fmla="*/ 2097007 h 2512075"/>
                    <a:gd name="connsiteX10" fmla="*/ 286828 w 1376402"/>
                    <a:gd name="connsiteY10" fmla="*/ 1186639 h 2512075"/>
                    <a:gd name="connsiteX0" fmla="*/ 286828 w 1373265"/>
                    <a:gd name="connsiteY0" fmla="*/ 1186639 h 2512075"/>
                    <a:gd name="connsiteX1" fmla="*/ 1247386 w 1373265"/>
                    <a:gd name="connsiteY1" fmla="*/ 226 h 2512075"/>
                    <a:gd name="connsiteX2" fmla="*/ 1225071 w 1373265"/>
                    <a:gd name="connsiteY2" fmla="*/ 1281889 h 2512075"/>
                    <a:gd name="connsiteX3" fmla="*/ 1372739 w 1373265"/>
                    <a:gd name="connsiteY3" fmla="*/ 2097007 h 2512075"/>
                    <a:gd name="connsiteX4" fmla="*/ 1059971 w 1373265"/>
                    <a:gd name="connsiteY4" fmla="*/ 2512075 h 2512075"/>
                    <a:gd name="connsiteX5" fmla="*/ 885100 w 1373265"/>
                    <a:gd name="connsiteY5" fmla="*/ 2441188 h 2512075"/>
                    <a:gd name="connsiteX6" fmla="*/ 863902 w 1373265"/>
                    <a:gd name="connsiteY6" fmla="*/ 2417978 h 2512075"/>
                    <a:gd name="connsiteX7" fmla="*/ 828286 w 1373265"/>
                    <a:gd name="connsiteY7" fmla="*/ 2441188 h 2512075"/>
                    <a:gd name="connsiteX8" fmla="*/ 534478 w 1373265"/>
                    <a:gd name="connsiteY8" fmla="*/ 2512075 h 2512075"/>
                    <a:gd name="connsiteX9" fmla="*/ 8985 w 1373265"/>
                    <a:gd name="connsiteY9" fmla="*/ 2097007 h 2512075"/>
                    <a:gd name="connsiteX10" fmla="*/ 286828 w 1373265"/>
                    <a:gd name="connsiteY10" fmla="*/ 1186639 h 2512075"/>
                    <a:gd name="connsiteX0" fmla="*/ 286839 w 1373276"/>
                    <a:gd name="connsiteY0" fmla="*/ 1313607 h 2639043"/>
                    <a:gd name="connsiteX1" fmla="*/ 1310897 w 1373276"/>
                    <a:gd name="connsiteY1" fmla="*/ 194 h 2639043"/>
                    <a:gd name="connsiteX2" fmla="*/ 1225082 w 1373276"/>
                    <a:gd name="connsiteY2" fmla="*/ 1408857 h 2639043"/>
                    <a:gd name="connsiteX3" fmla="*/ 1372750 w 1373276"/>
                    <a:gd name="connsiteY3" fmla="*/ 2223975 h 2639043"/>
                    <a:gd name="connsiteX4" fmla="*/ 1059982 w 1373276"/>
                    <a:gd name="connsiteY4" fmla="*/ 2639043 h 2639043"/>
                    <a:gd name="connsiteX5" fmla="*/ 885111 w 1373276"/>
                    <a:gd name="connsiteY5" fmla="*/ 2568156 h 2639043"/>
                    <a:gd name="connsiteX6" fmla="*/ 863913 w 1373276"/>
                    <a:gd name="connsiteY6" fmla="*/ 2544946 h 2639043"/>
                    <a:gd name="connsiteX7" fmla="*/ 828297 w 1373276"/>
                    <a:gd name="connsiteY7" fmla="*/ 2568156 h 2639043"/>
                    <a:gd name="connsiteX8" fmla="*/ 534489 w 1373276"/>
                    <a:gd name="connsiteY8" fmla="*/ 2639043 h 2639043"/>
                    <a:gd name="connsiteX9" fmla="*/ 8996 w 1373276"/>
                    <a:gd name="connsiteY9" fmla="*/ 2223975 h 2639043"/>
                    <a:gd name="connsiteX10" fmla="*/ 286839 w 1373276"/>
                    <a:gd name="connsiteY10" fmla="*/ 1313607 h 2639043"/>
                    <a:gd name="connsiteX0" fmla="*/ 270129 w 1375616"/>
                    <a:gd name="connsiteY0" fmla="*/ 1300965 h 2639101"/>
                    <a:gd name="connsiteX1" fmla="*/ 1313237 w 1375616"/>
                    <a:gd name="connsiteY1" fmla="*/ 252 h 2639101"/>
                    <a:gd name="connsiteX2" fmla="*/ 1227422 w 1375616"/>
                    <a:gd name="connsiteY2" fmla="*/ 1408915 h 2639101"/>
                    <a:gd name="connsiteX3" fmla="*/ 1375090 w 1375616"/>
                    <a:gd name="connsiteY3" fmla="*/ 2224033 h 2639101"/>
                    <a:gd name="connsiteX4" fmla="*/ 1062322 w 1375616"/>
                    <a:gd name="connsiteY4" fmla="*/ 2639101 h 2639101"/>
                    <a:gd name="connsiteX5" fmla="*/ 887451 w 1375616"/>
                    <a:gd name="connsiteY5" fmla="*/ 2568214 h 2639101"/>
                    <a:gd name="connsiteX6" fmla="*/ 866253 w 1375616"/>
                    <a:gd name="connsiteY6" fmla="*/ 2545004 h 2639101"/>
                    <a:gd name="connsiteX7" fmla="*/ 830637 w 1375616"/>
                    <a:gd name="connsiteY7" fmla="*/ 2568214 h 2639101"/>
                    <a:gd name="connsiteX8" fmla="*/ 536829 w 1375616"/>
                    <a:gd name="connsiteY8" fmla="*/ 2639101 h 2639101"/>
                    <a:gd name="connsiteX9" fmla="*/ 11336 w 1375616"/>
                    <a:gd name="connsiteY9" fmla="*/ 2224033 h 2639101"/>
                    <a:gd name="connsiteX10" fmla="*/ 270129 w 1375616"/>
                    <a:gd name="connsiteY10" fmla="*/ 1300965 h 2639101"/>
                    <a:gd name="connsiteX0" fmla="*/ 271106 w 1376593"/>
                    <a:gd name="connsiteY0" fmla="*/ 1300983 h 2639119"/>
                    <a:gd name="connsiteX1" fmla="*/ 1314214 w 1376593"/>
                    <a:gd name="connsiteY1" fmla="*/ 270 h 2639119"/>
                    <a:gd name="connsiteX2" fmla="*/ 1228399 w 1376593"/>
                    <a:gd name="connsiteY2" fmla="*/ 1408933 h 2639119"/>
                    <a:gd name="connsiteX3" fmla="*/ 1376067 w 1376593"/>
                    <a:gd name="connsiteY3" fmla="*/ 2224051 h 2639119"/>
                    <a:gd name="connsiteX4" fmla="*/ 1063299 w 1376593"/>
                    <a:gd name="connsiteY4" fmla="*/ 2639119 h 2639119"/>
                    <a:gd name="connsiteX5" fmla="*/ 888428 w 1376593"/>
                    <a:gd name="connsiteY5" fmla="*/ 2568232 h 2639119"/>
                    <a:gd name="connsiteX6" fmla="*/ 867230 w 1376593"/>
                    <a:gd name="connsiteY6" fmla="*/ 2545022 h 2639119"/>
                    <a:gd name="connsiteX7" fmla="*/ 831614 w 1376593"/>
                    <a:gd name="connsiteY7" fmla="*/ 2568232 h 2639119"/>
                    <a:gd name="connsiteX8" fmla="*/ 537806 w 1376593"/>
                    <a:gd name="connsiteY8" fmla="*/ 2639119 h 2639119"/>
                    <a:gd name="connsiteX9" fmla="*/ 12313 w 1376593"/>
                    <a:gd name="connsiteY9" fmla="*/ 2224051 h 2639119"/>
                    <a:gd name="connsiteX10" fmla="*/ 271106 w 1376593"/>
                    <a:gd name="connsiteY10" fmla="*/ 1300983 h 2639119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1376593" h="2639119">
                      <a:moveTo>
                        <a:pt x="271106" y="1300983"/>
                      </a:moveTo>
                      <a:cubicBezTo>
                        <a:pt x="500789" y="866853"/>
                        <a:pt x="1154665" y="-17722"/>
                        <a:pt x="1314214" y="270"/>
                      </a:cubicBezTo>
                      <a:cubicBezTo>
                        <a:pt x="1473763" y="18262"/>
                        <a:pt x="1218090" y="1038303"/>
                        <a:pt x="1228399" y="1408933"/>
                      </a:cubicBezTo>
                      <a:cubicBezTo>
                        <a:pt x="1238708" y="1779563"/>
                        <a:pt x="1365484" y="1999970"/>
                        <a:pt x="1376067" y="2224051"/>
                      </a:cubicBezTo>
                      <a:cubicBezTo>
                        <a:pt x="1386650" y="2448132"/>
                        <a:pt x="1236036" y="2639119"/>
                        <a:pt x="1063299" y="2639119"/>
                      </a:cubicBezTo>
                      <a:cubicBezTo>
                        <a:pt x="998523" y="2639119"/>
                        <a:pt x="938346" y="2612987"/>
                        <a:pt x="888428" y="2568232"/>
                      </a:cubicBezTo>
                      <a:lnTo>
                        <a:pt x="867230" y="2545022"/>
                      </a:lnTo>
                      <a:lnTo>
                        <a:pt x="831614" y="2568232"/>
                      </a:lnTo>
                      <a:cubicBezTo>
                        <a:pt x="747745" y="2612987"/>
                        <a:pt x="646639" y="2639119"/>
                        <a:pt x="537806" y="2639119"/>
                      </a:cubicBezTo>
                      <a:cubicBezTo>
                        <a:pt x="247584" y="2639119"/>
                        <a:pt x="56763" y="2447074"/>
                        <a:pt x="12313" y="2224051"/>
                      </a:cubicBezTo>
                      <a:cubicBezTo>
                        <a:pt x="-32137" y="2001028"/>
                        <a:pt x="41423" y="1735113"/>
                        <a:pt x="271106" y="1300983"/>
                      </a:cubicBezTo>
                      <a:close/>
                    </a:path>
                  </a:pathLst>
                </a:custGeom>
                <a:solidFill>
                  <a:srgbClr val="DEEBF7">
                    <a:alpha val="50196"/>
                  </a:srgbClr>
                </a:solidFill>
                <a:ln w="12700" cap="flat" cmpd="sng" algn="ctr">
                  <a:solidFill>
                    <a:srgbClr val="00B0F0">
                      <a:alpha val="50000"/>
                    </a:srgbClr>
                  </a:solidFill>
                  <a:prstDash val="solid"/>
                  <a:miter lim="800000"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  <p:grpSp>
              <p:nvGrpSpPr>
                <p:cNvPr id="169" name="グループ化 168">
                  <a:extLst>
                    <a:ext uri="{FF2B5EF4-FFF2-40B4-BE49-F238E27FC236}">
                      <a16:creationId xmlns:a16="http://schemas.microsoft.com/office/drawing/2014/main" id="{258B9915-04B5-4AFA-8DA4-E7DF59C5650F}"/>
                    </a:ext>
                  </a:extLst>
                </p:cNvPr>
                <p:cNvGrpSpPr/>
                <p:nvPr/>
              </p:nvGrpSpPr>
              <p:grpSpPr>
                <a:xfrm rot="19243655">
                  <a:off x="5013789" y="4655049"/>
                  <a:ext cx="790593" cy="700196"/>
                  <a:chOff x="4789168" y="4421420"/>
                  <a:chExt cx="790593" cy="700196"/>
                </a:xfrm>
              </p:grpSpPr>
              <p:sp>
                <p:nvSpPr>
                  <p:cNvPr id="176" name="フリーフォーム: 図形 175">
                    <a:extLst>
                      <a:ext uri="{FF2B5EF4-FFF2-40B4-BE49-F238E27FC236}">
                        <a16:creationId xmlns:a16="http://schemas.microsoft.com/office/drawing/2014/main" id="{C8D58FB1-79DD-4DB2-B465-5E0A9398189F}"/>
                      </a:ext>
                    </a:extLst>
                  </p:cNvPr>
                  <p:cNvSpPr/>
                  <p:nvPr/>
                </p:nvSpPr>
                <p:spPr>
                  <a:xfrm rot="1663510" flipV="1">
                    <a:off x="4814392" y="4421420"/>
                    <a:ext cx="465056" cy="370553"/>
                  </a:xfrm>
                  <a:custGeom>
                    <a:avLst/>
                    <a:gdLst>
                      <a:gd name="connsiteX0" fmla="*/ 167999 w 1174023"/>
                      <a:gd name="connsiteY0" fmla="*/ 0 h 935456"/>
                      <a:gd name="connsiteX1" fmla="*/ 221044 w 1174023"/>
                      <a:gd name="connsiteY1" fmla="*/ 11202 h 935456"/>
                      <a:gd name="connsiteX2" fmla="*/ 177308 w 1174023"/>
                      <a:gd name="connsiteY2" fmla="*/ 180322 h 935456"/>
                      <a:gd name="connsiteX3" fmla="*/ 346676 w 1174023"/>
                      <a:gd name="connsiteY3" fmla="*/ 812413 h 935456"/>
                      <a:gd name="connsiteX4" fmla="*/ 415103 w 1174023"/>
                      <a:gd name="connsiteY4" fmla="*/ 872870 h 935456"/>
                      <a:gd name="connsiteX5" fmla="*/ 416037 w 1174023"/>
                      <a:gd name="connsiteY5" fmla="*/ 872811 h 935456"/>
                      <a:gd name="connsiteX6" fmla="*/ 1174023 w 1174023"/>
                      <a:gd name="connsiteY6" fmla="*/ 872389 h 935456"/>
                      <a:gd name="connsiteX7" fmla="*/ 1174023 w 1174023"/>
                      <a:gd name="connsiteY7" fmla="*/ 935223 h 935456"/>
                      <a:gd name="connsiteX8" fmla="*/ 406417 w 1174023"/>
                      <a:gd name="connsiteY8" fmla="*/ 935456 h 935456"/>
                      <a:gd name="connsiteX9" fmla="*/ 285658 w 1174023"/>
                      <a:gd name="connsiteY9" fmla="*/ 828762 h 935456"/>
                      <a:gd name="connsiteX10" fmla="*/ 112824 w 1174023"/>
                      <a:gd name="connsiteY10" fmla="*/ 183735 h 935456"/>
                      <a:gd name="connsiteX11" fmla="*/ 0 w 1174023"/>
                      <a:gd name="connsiteY11" fmla="*/ 73741 h 935456"/>
                      <a:gd name="connsiteX12" fmla="*/ 39553 w 1174023"/>
                      <a:gd name="connsiteY12" fmla="*/ 36661 h 935456"/>
                      <a:gd name="connsiteX13" fmla="*/ 134563 w 1174023"/>
                      <a:gd name="connsiteY13" fmla="*/ 129289 h 935456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  <a:cxn ang="0">
                        <a:pos x="connsiteX10" y="connsiteY10"/>
                      </a:cxn>
                      <a:cxn ang="0">
                        <a:pos x="connsiteX11" y="connsiteY11"/>
                      </a:cxn>
                      <a:cxn ang="0">
                        <a:pos x="connsiteX12" y="connsiteY12"/>
                      </a:cxn>
                      <a:cxn ang="0">
                        <a:pos x="connsiteX13" y="connsiteY13"/>
                      </a:cxn>
                    </a:cxnLst>
                    <a:rect l="l" t="t" r="r" b="b"/>
                    <a:pathLst>
                      <a:path w="1174023" h="935456">
                        <a:moveTo>
                          <a:pt x="167999" y="0"/>
                        </a:moveTo>
                        <a:lnTo>
                          <a:pt x="221044" y="11202"/>
                        </a:lnTo>
                        <a:lnTo>
                          <a:pt x="177308" y="180322"/>
                        </a:lnTo>
                        <a:lnTo>
                          <a:pt x="346676" y="812413"/>
                        </a:lnTo>
                        <a:cubicBezTo>
                          <a:pt x="355531" y="845460"/>
                          <a:pt x="383221" y="868431"/>
                          <a:pt x="415103" y="872870"/>
                        </a:cubicBezTo>
                        <a:lnTo>
                          <a:pt x="416037" y="872811"/>
                        </a:lnTo>
                        <a:lnTo>
                          <a:pt x="1174023" y="872389"/>
                        </a:lnTo>
                        <a:lnTo>
                          <a:pt x="1174023" y="935223"/>
                        </a:lnTo>
                        <a:lnTo>
                          <a:pt x="406417" y="935456"/>
                        </a:lnTo>
                        <a:cubicBezTo>
                          <a:pt x="350153" y="927623"/>
                          <a:pt x="301286" y="887084"/>
                          <a:pt x="285658" y="828762"/>
                        </a:cubicBezTo>
                        <a:lnTo>
                          <a:pt x="112824" y="183735"/>
                        </a:lnTo>
                        <a:lnTo>
                          <a:pt x="0" y="73741"/>
                        </a:lnTo>
                        <a:lnTo>
                          <a:pt x="39553" y="36661"/>
                        </a:lnTo>
                        <a:lnTo>
                          <a:pt x="134563" y="129289"/>
                        </a:lnTo>
                        <a:close/>
                      </a:path>
                    </a:pathLst>
                  </a:custGeom>
                  <a:solidFill>
                    <a:sysClr val="windowText" lastClr="000000">
                      <a:lumMod val="65000"/>
                      <a:lumOff val="35000"/>
                    </a:sysClr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wrap="square" rtlCol="0" anchor="ctr">
                    <a:noAutofit/>
                  </a:bodyPr>
                  <a:lstStyle/>
                  <a:p>
                    <a:pPr marL="0" marR="0" lvl="0" indent="0" algn="ctr" defTabSz="4572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dirty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游ゴシック" panose="020B0400000000000000" pitchFamily="50" charset="-128"/>
                      <a:cs typeface="+mn-cs"/>
                    </a:endParaRPr>
                  </a:p>
                </p:txBody>
              </p:sp>
              <p:sp>
                <p:nvSpPr>
                  <p:cNvPr id="177" name="フリーフォーム: 図形 176">
                    <a:extLst>
                      <a:ext uri="{FF2B5EF4-FFF2-40B4-BE49-F238E27FC236}">
                        <a16:creationId xmlns:a16="http://schemas.microsoft.com/office/drawing/2014/main" id="{B5A9F473-2B01-4DC5-A7DB-2927DE027DF7}"/>
                      </a:ext>
                    </a:extLst>
                  </p:cNvPr>
                  <p:cNvSpPr/>
                  <p:nvPr/>
                </p:nvSpPr>
                <p:spPr>
                  <a:xfrm rot="1800000" flipV="1">
                    <a:off x="4789168" y="4512313"/>
                    <a:ext cx="590003" cy="470110"/>
                  </a:xfrm>
                  <a:custGeom>
                    <a:avLst/>
                    <a:gdLst>
                      <a:gd name="connsiteX0" fmla="*/ 167999 w 1174023"/>
                      <a:gd name="connsiteY0" fmla="*/ 0 h 935456"/>
                      <a:gd name="connsiteX1" fmla="*/ 221044 w 1174023"/>
                      <a:gd name="connsiteY1" fmla="*/ 11202 h 935456"/>
                      <a:gd name="connsiteX2" fmla="*/ 177308 w 1174023"/>
                      <a:gd name="connsiteY2" fmla="*/ 180322 h 935456"/>
                      <a:gd name="connsiteX3" fmla="*/ 346676 w 1174023"/>
                      <a:gd name="connsiteY3" fmla="*/ 812413 h 935456"/>
                      <a:gd name="connsiteX4" fmla="*/ 415103 w 1174023"/>
                      <a:gd name="connsiteY4" fmla="*/ 872870 h 935456"/>
                      <a:gd name="connsiteX5" fmla="*/ 416037 w 1174023"/>
                      <a:gd name="connsiteY5" fmla="*/ 872811 h 935456"/>
                      <a:gd name="connsiteX6" fmla="*/ 1174023 w 1174023"/>
                      <a:gd name="connsiteY6" fmla="*/ 872389 h 935456"/>
                      <a:gd name="connsiteX7" fmla="*/ 1174023 w 1174023"/>
                      <a:gd name="connsiteY7" fmla="*/ 935223 h 935456"/>
                      <a:gd name="connsiteX8" fmla="*/ 406417 w 1174023"/>
                      <a:gd name="connsiteY8" fmla="*/ 935456 h 935456"/>
                      <a:gd name="connsiteX9" fmla="*/ 285658 w 1174023"/>
                      <a:gd name="connsiteY9" fmla="*/ 828762 h 935456"/>
                      <a:gd name="connsiteX10" fmla="*/ 112824 w 1174023"/>
                      <a:gd name="connsiteY10" fmla="*/ 183735 h 935456"/>
                      <a:gd name="connsiteX11" fmla="*/ 0 w 1174023"/>
                      <a:gd name="connsiteY11" fmla="*/ 73741 h 935456"/>
                      <a:gd name="connsiteX12" fmla="*/ 39553 w 1174023"/>
                      <a:gd name="connsiteY12" fmla="*/ 36661 h 935456"/>
                      <a:gd name="connsiteX13" fmla="*/ 134563 w 1174023"/>
                      <a:gd name="connsiteY13" fmla="*/ 129289 h 935456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  <a:cxn ang="0">
                        <a:pos x="connsiteX10" y="connsiteY10"/>
                      </a:cxn>
                      <a:cxn ang="0">
                        <a:pos x="connsiteX11" y="connsiteY11"/>
                      </a:cxn>
                      <a:cxn ang="0">
                        <a:pos x="connsiteX12" y="connsiteY12"/>
                      </a:cxn>
                      <a:cxn ang="0">
                        <a:pos x="connsiteX13" y="connsiteY13"/>
                      </a:cxn>
                    </a:cxnLst>
                    <a:rect l="l" t="t" r="r" b="b"/>
                    <a:pathLst>
                      <a:path w="1174023" h="935456">
                        <a:moveTo>
                          <a:pt x="167999" y="0"/>
                        </a:moveTo>
                        <a:lnTo>
                          <a:pt x="221044" y="11202"/>
                        </a:lnTo>
                        <a:lnTo>
                          <a:pt x="177308" y="180322"/>
                        </a:lnTo>
                        <a:lnTo>
                          <a:pt x="346676" y="812413"/>
                        </a:lnTo>
                        <a:cubicBezTo>
                          <a:pt x="355531" y="845460"/>
                          <a:pt x="383221" y="868431"/>
                          <a:pt x="415103" y="872870"/>
                        </a:cubicBezTo>
                        <a:lnTo>
                          <a:pt x="416037" y="872811"/>
                        </a:lnTo>
                        <a:lnTo>
                          <a:pt x="1174023" y="872389"/>
                        </a:lnTo>
                        <a:lnTo>
                          <a:pt x="1174023" y="935223"/>
                        </a:lnTo>
                        <a:lnTo>
                          <a:pt x="406417" y="935456"/>
                        </a:lnTo>
                        <a:cubicBezTo>
                          <a:pt x="350153" y="927623"/>
                          <a:pt x="301286" y="887084"/>
                          <a:pt x="285658" y="828762"/>
                        </a:cubicBezTo>
                        <a:lnTo>
                          <a:pt x="112824" y="183735"/>
                        </a:lnTo>
                        <a:lnTo>
                          <a:pt x="0" y="73741"/>
                        </a:lnTo>
                        <a:lnTo>
                          <a:pt x="39553" y="36661"/>
                        </a:lnTo>
                        <a:lnTo>
                          <a:pt x="134563" y="129289"/>
                        </a:lnTo>
                        <a:close/>
                      </a:path>
                    </a:pathLst>
                  </a:custGeom>
                  <a:solidFill>
                    <a:sysClr val="windowText" lastClr="000000">
                      <a:lumMod val="65000"/>
                      <a:lumOff val="35000"/>
                    </a:sysClr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wrap="square" rtlCol="0" anchor="ctr">
                    <a:noAutofit/>
                  </a:bodyPr>
                  <a:lstStyle/>
                  <a:p>
                    <a:pPr marL="0" marR="0" lvl="0" indent="0" algn="ctr" defTabSz="4572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dirty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游ゴシック" panose="020B0400000000000000" pitchFamily="50" charset="-128"/>
                      <a:cs typeface="+mn-cs"/>
                    </a:endParaRPr>
                  </a:p>
                </p:txBody>
              </p:sp>
              <p:sp>
                <p:nvSpPr>
                  <p:cNvPr id="178" name="フリーフォーム: 図形 177">
                    <a:extLst>
                      <a:ext uri="{FF2B5EF4-FFF2-40B4-BE49-F238E27FC236}">
                        <a16:creationId xmlns:a16="http://schemas.microsoft.com/office/drawing/2014/main" id="{CB43FFC0-5EF0-4EB0-AE3A-9F68F9595375}"/>
                      </a:ext>
                    </a:extLst>
                  </p:cNvPr>
                  <p:cNvSpPr/>
                  <p:nvPr/>
                </p:nvSpPr>
                <p:spPr>
                  <a:xfrm rot="21256345" flipV="1">
                    <a:off x="4808578" y="4507141"/>
                    <a:ext cx="771183" cy="614475"/>
                  </a:xfrm>
                  <a:custGeom>
                    <a:avLst/>
                    <a:gdLst>
                      <a:gd name="connsiteX0" fmla="*/ 167999 w 1174023"/>
                      <a:gd name="connsiteY0" fmla="*/ 0 h 935456"/>
                      <a:gd name="connsiteX1" fmla="*/ 221044 w 1174023"/>
                      <a:gd name="connsiteY1" fmla="*/ 11202 h 935456"/>
                      <a:gd name="connsiteX2" fmla="*/ 177308 w 1174023"/>
                      <a:gd name="connsiteY2" fmla="*/ 180322 h 935456"/>
                      <a:gd name="connsiteX3" fmla="*/ 346676 w 1174023"/>
                      <a:gd name="connsiteY3" fmla="*/ 812413 h 935456"/>
                      <a:gd name="connsiteX4" fmla="*/ 415103 w 1174023"/>
                      <a:gd name="connsiteY4" fmla="*/ 872870 h 935456"/>
                      <a:gd name="connsiteX5" fmla="*/ 416037 w 1174023"/>
                      <a:gd name="connsiteY5" fmla="*/ 872811 h 935456"/>
                      <a:gd name="connsiteX6" fmla="*/ 1174023 w 1174023"/>
                      <a:gd name="connsiteY6" fmla="*/ 872389 h 935456"/>
                      <a:gd name="connsiteX7" fmla="*/ 1174023 w 1174023"/>
                      <a:gd name="connsiteY7" fmla="*/ 935223 h 935456"/>
                      <a:gd name="connsiteX8" fmla="*/ 406417 w 1174023"/>
                      <a:gd name="connsiteY8" fmla="*/ 935456 h 935456"/>
                      <a:gd name="connsiteX9" fmla="*/ 285658 w 1174023"/>
                      <a:gd name="connsiteY9" fmla="*/ 828762 h 935456"/>
                      <a:gd name="connsiteX10" fmla="*/ 112824 w 1174023"/>
                      <a:gd name="connsiteY10" fmla="*/ 183735 h 935456"/>
                      <a:gd name="connsiteX11" fmla="*/ 0 w 1174023"/>
                      <a:gd name="connsiteY11" fmla="*/ 73741 h 935456"/>
                      <a:gd name="connsiteX12" fmla="*/ 39553 w 1174023"/>
                      <a:gd name="connsiteY12" fmla="*/ 36661 h 935456"/>
                      <a:gd name="connsiteX13" fmla="*/ 134563 w 1174023"/>
                      <a:gd name="connsiteY13" fmla="*/ 129289 h 935456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  <a:cxn ang="0">
                        <a:pos x="connsiteX10" y="connsiteY10"/>
                      </a:cxn>
                      <a:cxn ang="0">
                        <a:pos x="connsiteX11" y="connsiteY11"/>
                      </a:cxn>
                      <a:cxn ang="0">
                        <a:pos x="connsiteX12" y="connsiteY12"/>
                      </a:cxn>
                      <a:cxn ang="0">
                        <a:pos x="connsiteX13" y="connsiteY13"/>
                      </a:cxn>
                    </a:cxnLst>
                    <a:rect l="l" t="t" r="r" b="b"/>
                    <a:pathLst>
                      <a:path w="1174023" h="935456">
                        <a:moveTo>
                          <a:pt x="167999" y="0"/>
                        </a:moveTo>
                        <a:lnTo>
                          <a:pt x="221044" y="11202"/>
                        </a:lnTo>
                        <a:lnTo>
                          <a:pt x="177308" y="180322"/>
                        </a:lnTo>
                        <a:lnTo>
                          <a:pt x="346676" y="812413"/>
                        </a:lnTo>
                        <a:cubicBezTo>
                          <a:pt x="355531" y="845460"/>
                          <a:pt x="383221" y="868431"/>
                          <a:pt x="415103" y="872870"/>
                        </a:cubicBezTo>
                        <a:lnTo>
                          <a:pt x="416037" y="872811"/>
                        </a:lnTo>
                        <a:lnTo>
                          <a:pt x="1174023" y="872389"/>
                        </a:lnTo>
                        <a:lnTo>
                          <a:pt x="1174023" y="935223"/>
                        </a:lnTo>
                        <a:lnTo>
                          <a:pt x="406417" y="935456"/>
                        </a:lnTo>
                        <a:cubicBezTo>
                          <a:pt x="350153" y="927623"/>
                          <a:pt x="301286" y="887084"/>
                          <a:pt x="285658" y="828762"/>
                        </a:cubicBezTo>
                        <a:lnTo>
                          <a:pt x="112824" y="183735"/>
                        </a:lnTo>
                        <a:lnTo>
                          <a:pt x="0" y="73741"/>
                        </a:lnTo>
                        <a:lnTo>
                          <a:pt x="39553" y="36661"/>
                        </a:lnTo>
                        <a:lnTo>
                          <a:pt x="134563" y="129289"/>
                        </a:lnTo>
                        <a:close/>
                      </a:path>
                    </a:pathLst>
                  </a:custGeom>
                  <a:solidFill>
                    <a:sysClr val="windowText" lastClr="000000">
                      <a:lumMod val="65000"/>
                      <a:lumOff val="35000"/>
                    </a:sysClr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wrap="square" rtlCol="0" anchor="ctr">
                    <a:noAutofit/>
                  </a:bodyPr>
                  <a:lstStyle/>
                  <a:p>
                    <a:pPr marL="0" marR="0" lvl="0" indent="0" algn="ctr" defTabSz="4572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dirty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游ゴシック" panose="020B0400000000000000" pitchFamily="50" charset="-128"/>
                      <a:cs typeface="+mn-cs"/>
                    </a:endParaRPr>
                  </a:p>
                </p:txBody>
              </p:sp>
            </p:grpSp>
            <p:sp>
              <p:nvSpPr>
                <p:cNvPr id="170" name="フリーフォーム: 図形 169">
                  <a:extLst>
                    <a:ext uri="{FF2B5EF4-FFF2-40B4-BE49-F238E27FC236}">
                      <a16:creationId xmlns:a16="http://schemas.microsoft.com/office/drawing/2014/main" id="{CFCF4439-337D-4541-98A5-A0E51C605066}"/>
                    </a:ext>
                  </a:extLst>
                </p:cNvPr>
                <p:cNvSpPr/>
                <p:nvPr/>
              </p:nvSpPr>
              <p:spPr>
                <a:xfrm rot="19800000" flipH="1">
                  <a:off x="5584875" y="3971819"/>
                  <a:ext cx="835455" cy="1196695"/>
                </a:xfrm>
                <a:custGeom>
                  <a:avLst/>
                  <a:gdLst>
                    <a:gd name="connsiteX0" fmla="*/ 525493 w 1363754"/>
                    <a:gd name="connsiteY0" fmla="*/ 0 h 830136"/>
                    <a:gd name="connsiteX1" fmla="*/ 819301 w 1363754"/>
                    <a:gd name="connsiteY1" fmla="*/ 70887 h 830136"/>
                    <a:gd name="connsiteX2" fmla="*/ 854917 w 1363754"/>
                    <a:gd name="connsiteY2" fmla="*/ 94098 h 830136"/>
                    <a:gd name="connsiteX3" fmla="*/ 876115 w 1363754"/>
                    <a:gd name="connsiteY3" fmla="*/ 70887 h 830136"/>
                    <a:gd name="connsiteX4" fmla="*/ 1050986 w 1363754"/>
                    <a:gd name="connsiteY4" fmla="*/ 0 h 830136"/>
                    <a:gd name="connsiteX5" fmla="*/ 1363754 w 1363754"/>
                    <a:gd name="connsiteY5" fmla="*/ 415068 h 830136"/>
                    <a:gd name="connsiteX6" fmla="*/ 1050986 w 1363754"/>
                    <a:gd name="connsiteY6" fmla="*/ 830136 h 830136"/>
                    <a:gd name="connsiteX7" fmla="*/ 876115 w 1363754"/>
                    <a:gd name="connsiteY7" fmla="*/ 759249 h 830136"/>
                    <a:gd name="connsiteX8" fmla="*/ 854917 w 1363754"/>
                    <a:gd name="connsiteY8" fmla="*/ 736039 h 830136"/>
                    <a:gd name="connsiteX9" fmla="*/ 819301 w 1363754"/>
                    <a:gd name="connsiteY9" fmla="*/ 759249 h 830136"/>
                    <a:gd name="connsiteX10" fmla="*/ 525493 w 1363754"/>
                    <a:gd name="connsiteY10" fmla="*/ 830136 h 830136"/>
                    <a:gd name="connsiteX11" fmla="*/ 0 w 1363754"/>
                    <a:gd name="connsiteY11" fmla="*/ 415068 h 830136"/>
                    <a:gd name="connsiteX12" fmla="*/ 525493 w 1363754"/>
                    <a:gd name="connsiteY12" fmla="*/ 0 h 830136"/>
                    <a:gd name="connsiteX0" fmla="*/ 525493 w 1363754"/>
                    <a:gd name="connsiteY0" fmla="*/ 0 h 830136"/>
                    <a:gd name="connsiteX1" fmla="*/ 819301 w 1363754"/>
                    <a:gd name="connsiteY1" fmla="*/ 70887 h 830136"/>
                    <a:gd name="connsiteX2" fmla="*/ 854917 w 1363754"/>
                    <a:gd name="connsiteY2" fmla="*/ 94098 h 830136"/>
                    <a:gd name="connsiteX3" fmla="*/ 1050986 w 1363754"/>
                    <a:gd name="connsiteY3" fmla="*/ 0 h 830136"/>
                    <a:gd name="connsiteX4" fmla="*/ 1363754 w 1363754"/>
                    <a:gd name="connsiteY4" fmla="*/ 415068 h 830136"/>
                    <a:gd name="connsiteX5" fmla="*/ 1050986 w 1363754"/>
                    <a:gd name="connsiteY5" fmla="*/ 830136 h 830136"/>
                    <a:gd name="connsiteX6" fmla="*/ 876115 w 1363754"/>
                    <a:gd name="connsiteY6" fmla="*/ 759249 h 830136"/>
                    <a:gd name="connsiteX7" fmla="*/ 854917 w 1363754"/>
                    <a:gd name="connsiteY7" fmla="*/ 736039 h 830136"/>
                    <a:gd name="connsiteX8" fmla="*/ 819301 w 1363754"/>
                    <a:gd name="connsiteY8" fmla="*/ 759249 h 830136"/>
                    <a:gd name="connsiteX9" fmla="*/ 525493 w 1363754"/>
                    <a:gd name="connsiteY9" fmla="*/ 830136 h 830136"/>
                    <a:gd name="connsiteX10" fmla="*/ 0 w 1363754"/>
                    <a:gd name="connsiteY10" fmla="*/ 415068 h 830136"/>
                    <a:gd name="connsiteX11" fmla="*/ 525493 w 1363754"/>
                    <a:gd name="connsiteY11" fmla="*/ 0 h 830136"/>
                    <a:gd name="connsiteX0" fmla="*/ 525493 w 1363754"/>
                    <a:gd name="connsiteY0" fmla="*/ 0 h 830136"/>
                    <a:gd name="connsiteX1" fmla="*/ 819301 w 1363754"/>
                    <a:gd name="connsiteY1" fmla="*/ 70887 h 830136"/>
                    <a:gd name="connsiteX2" fmla="*/ 1050986 w 1363754"/>
                    <a:gd name="connsiteY2" fmla="*/ 0 h 830136"/>
                    <a:gd name="connsiteX3" fmla="*/ 1363754 w 1363754"/>
                    <a:gd name="connsiteY3" fmla="*/ 415068 h 830136"/>
                    <a:gd name="connsiteX4" fmla="*/ 1050986 w 1363754"/>
                    <a:gd name="connsiteY4" fmla="*/ 830136 h 830136"/>
                    <a:gd name="connsiteX5" fmla="*/ 876115 w 1363754"/>
                    <a:gd name="connsiteY5" fmla="*/ 759249 h 830136"/>
                    <a:gd name="connsiteX6" fmla="*/ 854917 w 1363754"/>
                    <a:gd name="connsiteY6" fmla="*/ 736039 h 830136"/>
                    <a:gd name="connsiteX7" fmla="*/ 819301 w 1363754"/>
                    <a:gd name="connsiteY7" fmla="*/ 759249 h 830136"/>
                    <a:gd name="connsiteX8" fmla="*/ 525493 w 1363754"/>
                    <a:gd name="connsiteY8" fmla="*/ 830136 h 830136"/>
                    <a:gd name="connsiteX9" fmla="*/ 0 w 1363754"/>
                    <a:gd name="connsiteY9" fmla="*/ 415068 h 830136"/>
                    <a:gd name="connsiteX10" fmla="*/ 525493 w 1363754"/>
                    <a:gd name="connsiteY10" fmla="*/ 0 h 830136"/>
                    <a:gd name="connsiteX0" fmla="*/ 525493 w 1363754"/>
                    <a:gd name="connsiteY0" fmla="*/ 1682568 h 2512704"/>
                    <a:gd name="connsiteX1" fmla="*/ 1238401 w 1363754"/>
                    <a:gd name="connsiteY1" fmla="*/ 855 h 2512704"/>
                    <a:gd name="connsiteX2" fmla="*/ 1050986 w 1363754"/>
                    <a:gd name="connsiteY2" fmla="*/ 1682568 h 2512704"/>
                    <a:gd name="connsiteX3" fmla="*/ 1363754 w 1363754"/>
                    <a:gd name="connsiteY3" fmla="*/ 2097636 h 2512704"/>
                    <a:gd name="connsiteX4" fmla="*/ 1050986 w 1363754"/>
                    <a:gd name="connsiteY4" fmla="*/ 2512704 h 2512704"/>
                    <a:gd name="connsiteX5" fmla="*/ 876115 w 1363754"/>
                    <a:gd name="connsiteY5" fmla="*/ 2441817 h 2512704"/>
                    <a:gd name="connsiteX6" fmla="*/ 854917 w 1363754"/>
                    <a:gd name="connsiteY6" fmla="*/ 2418607 h 2512704"/>
                    <a:gd name="connsiteX7" fmla="*/ 819301 w 1363754"/>
                    <a:gd name="connsiteY7" fmla="*/ 2441817 h 2512704"/>
                    <a:gd name="connsiteX8" fmla="*/ 525493 w 1363754"/>
                    <a:gd name="connsiteY8" fmla="*/ 2512704 h 2512704"/>
                    <a:gd name="connsiteX9" fmla="*/ 0 w 1363754"/>
                    <a:gd name="connsiteY9" fmla="*/ 2097636 h 2512704"/>
                    <a:gd name="connsiteX10" fmla="*/ 525493 w 1363754"/>
                    <a:gd name="connsiteY10" fmla="*/ 1682568 h 2512704"/>
                    <a:gd name="connsiteX0" fmla="*/ 376672 w 1367333"/>
                    <a:gd name="connsiteY0" fmla="*/ 1244702 h 2512988"/>
                    <a:gd name="connsiteX1" fmla="*/ 1241980 w 1367333"/>
                    <a:gd name="connsiteY1" fmla="*/ 1139 h 2512988"/>
                    <a:gd name="connsiteX2" fmla="*/ 1054565 w 1367333"/>
                    <a:gd name="connsiteY2" fmla="*/ 1682852 h 2512988"/>
                    <a:gd name="connsiteX3" fmla="*/ 1367333 w 1367333"/>
                    <a:gd name="connsiteY3" fmla="*/ 2097920 h 2512988"/>
                    <a:gd name="connsiteX4" fmla="*/ 1054565 w 1367333"/>
                    <a:gd name="connsiteY4" fmla="*/ 2512988 h 2512988"/>
                    <a:gd name="connsiteX5" fmla="*/ 879694 w 1367333"/>
                    <a:gd name="connsiteY5" fmla="*/ 2442101 h 2512988"/>
                    <a:gd name="connsiteX6" fmla="*/ 858496 w 1367333"/>
                    <a:gd name="connsiteY6" fmla="*/ 2418891 h 2512988"/>
                    <a:gd name="connsiteX7" fmla="*/ 822880 w 1367333"/>
                    <a:gd name="connsiteY7" fmla="*/ 2442101 h 2512988"/>
                    <a:gd name="connsiteX8" fmla="*/ 529072 w 1367333"/>
                    <a:gd name="connsiteY8" fmla="*/ 2512988 h 2512988"/>
                    <a:gd name="connsiteX9" fmla="*/ 3579 w 1367333"/>
                    <a:gd name="connsiteY9" fmla="*/ 2097920 h 2512988"/>
                    <a:gd name="connsiteX10" fmla="*/ 376672 w 1367333"/>
                    <a:gd name="connsiteY10" fmla="*/ 1244702 h 2512988"/>
                    <a:gd name="connsiteX0" fmla="*/ 375471 w 1366132"/>
                    <a:gd name="connsiteY0" fmla="*/ 1245149 h 2513435"/>
                    <a:gd name="connsiteX1" fmla="*/ 1240779 w 1366132"/>
                    <a:gd name="connsiteY1" fmla="*/ 1586 h 2513435"/>
                    <a:gd name="connsiteX2" fmla="*/ 1053364 w 1366132"/>
                    <a:gd name="connsiteY2" fmla="*/ 1683299 h 2513435"/>
                    <a:gd name="connsiteX3" fmla="*/ 1366132 w 1366132"/>
                    <a:gd name="connsiteY3" fmla="*/ 2098367 h 2513435"/>
                    <a:gd name="connsiteX4" fmla="*/ 1053364 w 1366132"/>
                    <a:gd name="connsiteY4" fmla="*/ 2513435 h 2513435"/>
                    <a:gd name="connsiteX5" fmla="*/ 878493 w 1366132"/>
                    <a:gd name="connsiteY5" fmla="*/ 2442548 h 2513435"/>
                    <a:gd name="connsiteX6" fmla="*/ 857295 w 1366132"/>
                    <a:gd name="connsiteY6" fmla="*/ 2419338 h 2513435"/>
                    <a:gd name="connsiteX7" fmla="*/ 821679 w 1366132"/>
                    <a:gd name="connsiteY7" fmla="*/ 2442548 h 2513435"/>
                    <a:gd name="connsiteX8" fmla="*/ 527871 w 1366132"/>
                    <a:gd name="connsiteY8" fmla="*/ 2513435 h 2513435"/>
                    <a:gd name="connsiteX9" fmla="*/ 2378 w 1366132"/>
                    <a:gd name="connsiteY9" fmla="*/ 2098367 h 2513435"/>
                    <a:gd name="connsiteX10" fmla="*/ 375471 w 1366132"/>
                    <a:gd name="connsiteY10" fmla="*/ 1245149 h 2513435"/>
                    <a:gd name="connsiteX0" fmla="*/ 286828 w 1372739"/>
                    <a:gd name="connsiteY0" fmla="*/ 1188101 h 2513537"/>
                    <a:gd name="connsiteX1" fmla="*/ 1247386 w 1372739"/>
                    <a:gd name="connsiteY1" fmla="*/ 1688 h 2513537"/>
                    <a:gd name="connsiteX2" fmla="*/ 1059971 w 1372739"/>
                    <a:gd name="connsiteY2" fmla="*/ 1683401 h 2513537"/>
                    <a:gd name="connsiteX3" fmla="*/ 1372739 w 1372739"/>
                    <a:gd name="connsiteY3" fmla="*/ 2098469 h 2513537"/>
                    <a:gd name="connsiteX4" fmla="*/ 1059971 w 1372739"/>
                    <a:gd name="connsiteY4" fmla="*/ 2513537 h 2513537"/>
                    <a:gd name="connsiteX5" fmla="*/ 885100 w 1372739"/>
                    <a:gd name="connsiteY5" fmla="*/ 2442650 h 2513537"/>
                    <a:gd name="connsiteX6" fmla="*/ 863902 w 1372739"/>
                    <a:gd name="connsiteY6" fmla="*/ 2419440 h 2513537"/>
                    <a:gd name="connsiteX7" fmla="*/ 828286 w 1372739"/>
                    <a:gd name="connsiteY7" fmla="*/ 2442650 h 2513537"/>
                    <a:gd name="connsiteX8" fmla="*/ 534478 w 1372739"/>
                    <a:gd name="connsiteY8" fmla="*/ 2513537 h 2513537"/>
                    <a:gd name="connsiteX9" fmla="*/ 8985 w 1372739"/>
                    <a:gd name="connsiteY9" fmla="*/ 2098469 h 2513537"/>
                    <a:gd name="connsiteX10" fmla="*/ 286828 w 1372739"/>
                    <a:gd name="connsiteY10" fmla="*/ 1188101 h 2513537"/>
                    <a:gd name="connsiteX0" fmla="*/ 286828 w 1372897"/>
                    <a:gd name="connsiteY0" fmla="*/ 1188101 h 2513537"/>
                    <a:gd name="connsiteX1" fmla="*/ 1247386 w 1372897"/>
                    <a:gd name="connsiteY1" fmla="*/ 1688 h 2513537"/>
                    <a:gd name="connsiteX2" fmla="*/ 1104421 w 1372897"/>
                    <a:gd name="connsiteY2" fmla="*/ 1245251 h 2513537"/>
                    <a:gd name="connsiteX3" fmla="*/ 1372739 w 1372897"/>
                    <a:gd name="connsiteY3" fmla="*/ 2098469 h 2513537"/>
                    <a:gd name="connsiteX4" fmla="*/ 1059971 w 1372897"/>
                    <a:gd name="connsiteY4" fmla="*/ 2513537 h 2513537"/>
                    <a:gd name="connsiteX5" fmla="*/ 885100 w 1372897"/>
                    <a:gd name="connsiteY5" fmla="*/ 2442650 h 2513537"/>
                    <a:gd name="connsiteX6" fmla="*/ 863902 w 1372897"/>
                    <a:gd name="connsiteY6" fmla="*/ 2419440 h 2513537"/>
                    <a:gd name="connsiteX7" fmla="*/ 828286 w 1372897"/>
                    <a:gd name="connsiteY7" fmla="*/ 2442650 h 2513537"/>
                    <a:gd name="connsiteX8" fmla="*/ 534478 w 1372897"/>
                    <a:gd name="connsiteY8" fmla="*/ 2513537 h 2513537"/>
                    <a:gd name="connsiteX9" fmla="*/ 8985 w 1372897"/>
                    <a:gd name="connsiteY9" fmla="*/ 2098469 h 2513537"/>
                    <a:gd name="connsiteX10" fmla="*/ 286828 w 1372897"/>
                    <a:gd name="connsiteY10" fmla="*/ 1188101 h 2513537"/>
                    <a:gd name="connsiteX0" fmla="*/ 286828 w 1372901"/>
                    <a:gd name="connsiteY0" fmla="*/ 1188101 h 2513537"/>
                    <a:gd name="connsiteX1" fmla="*/ 1247386 w 1372901"/>
                    <a:gd name="connsiteY1" fmla="*/ 1688 h 2513537"/>
                    <a:gd name="connsiteX2" fmla="*/ 1104421 w 1372901"/>
                    <a:gd name="connsiteY2" fmla="*/ 1245251 h 2513537"/>
                    <a:gd name="connsiteX3" fmla="*/ 1372739 w 1372901"/>
                    <a:gd name="connsiteY3" fmla="*/ 2098469 h 2513537"/>
                    <a:gd name="connsiteX4" fmla="*/ 1059971 w 1372901"/>
                    <a:gd name="connsiteY4" fmla="*/ 2513537 h 2513537"/>
                    <a:gd name="connsiteX5" fmla="*/ 885100 w 1372901"/>
                    <a:gd name="connsiteY5" fmla="*/ 2442650 h 2513537"/>
                    <a:gd name="connsiteX6" fmla="*/ 863902 w 1372901"/>
                    <a:gd name="connsiteY6" fmla="*/ 2419440 h 2513537"/>
                    <a:gd name="connsiteX7" fmla="*/ 828286 w 1372901"/>
                    <a:gd name="connsiteY7" fmla="*/ 2442650 h 2513537"/>
                    <a:gd name="connsiteX8" fmla="*/ 534478 w 1372901"/>
                    <a:gd name="connsiteY8" fmla="*/ 2513537 h 2513537"/>
                    <a:gd name="connsiteX9" fmla="*/ 8985 w 1372901"/>
                    <a:gd name="connsiteY9" fmla="*/ 2098469 h 2513537"/>
                    <a:gd name="connsiteX10" fmla="*/ 286828 w 1372901"/>
                    <a:gd name="connsiteY10" fmla="*/ 1188101 h 2513537"/>
                    <a:gd name="connsiteX0" fmla="*/ 286828 w 1372901"/>
                    <a:gd name="connsiteY0" fmla="*/ 1188587 h 2514023"/>
                    <a:gd name="connsiteX1" fmla="*/ 1247386 w 1372901"/>
                    <a:gd name="connsiteY1" fmla="*/ 2174 h 2514023"/>
                    <a:gd name="connsiteX2" fmla="*/ 1104421 w 1372901"/>
                    <a:gd name="connsiteY2" fmla="*/ 1245737 h 2514023"/>
                    <a:gd name="connsiteX3" fmla="*/ 1372739 w 1372901"/>
                    <a:gd name="connsiteY3" fmla="*/ 2098955 h 2514023"/>
                    <a:gd name="connsiteX4" fmla="*/ 1059971 w 1372901"/>
                    <a:gd name="connsiteY4" fmla="*/ 2514023 h 2514023"/>
                    <a:gd name="connsiteX5" fmla="*/ 885100 w 1372901"/>
                    <a:gd name="connsiteY5" fmla="*/ 2443136 h 2514023"/>
                    <a:gd name="connsiteX6" fmla="*/ 863902 w 1372901"/>
                    <a:gd name="connsiteY6" fmla="*/ 2419926 h 2514023"/>
                    <a:gd name="connsiteX7" fmla="*/ 828286 w 1372901"/>
                    <a:gd name="connsiteY7" fmla="*/ 2443136 h 2514023"/>
                    <a:gd name="connsiteX8" fmla="*/ 534478 w 1372901"/>
                    <a:gd name="connsiteY8" fmla="*/ 2514023 h 2514023"/>
                    <a:gd name="connsiteX9" fmla="*/ 8985 w 1372901"/>
                    <a:gd name="connsiteY9" fmla="*/ 2098955 h 2514023"/>
                    <a:gd name="connsiteX10" fmla="*/ 286828 w 1372901"/>
                    <a:gd name="connsiteY10" fmla="*/ 1188587 h 2514023"/>
                    <a:gd name="connsiteX0" fmla="*/ 286828 w 1374263"/>
                    <a:gd name="connsiteY0" fmla="*/ 1186669 h 2512105"/>
                    <a:gd name="connsiteX1" fmla="*/ 1247386 w 1374263"/>
                    <a:gd name="connsiteY1" fmla="*/ 256 h 2512105"/>
                    <a:gd name="connsiteX2" fmla="*/ 1180621 w 1374263"/>
                    <a:gd name="connsiteY2" fmla="*/ 1288269 h 2512105"/>
                    <a:gd name="connsiteX3" fmla="*/ 1372739 w 1374263"/>
                    <a:gd name="connsiteY3" fmla="*/ 2097037 h 2512105"/>
                    <a:gd name="connsiteX4" fmla="*/ 1059971 w 1374263"/>
                    <a:gd name="connsiteY4" fmla="*/ 2512105 h 2512105"/>
                    <a:gd name="connsiteX5" fmla="*/ 885100 w 1374263"/>
                    <a:gd name="connsiteY5" fmla="*/ 2441218 h 2512105"/>
                    <a:gd name="connsiteX6" fmla="*/ 863902 w 1374263"/>
                    <a:gd name="connsiteY6" fmla="*/ 2418008 h 2512105"/>
                    <a:gd name="connsiteX7" fmla="*/ 828286 w 1374263"/>
                    <a:gd name="connsiteY7" fmla="*/ 2441218 h 2512105"/>
                    <a:gd name="connsiteX8" fmla="*/ 534478 w 1374263"/>
                    <a:gd name="connsiteY8" fmla="*/ 2512105 h 2512105"/>
                    <a:gd name="connsiteX9" fmla="*/ 8985 w 1374263"/>
                    <a:gd name="connsiteY9" fmla="*/ 2097037 h 2512105"/>
                    <a:gd name="connsiteX10" fmla="*/ 286828 w 1374263"/>
                    <a:gd name="connsiteY10" fmla="*/ 1186669 h 2512105"/>
                    <a:gd name="connsiteX0" fmla="*/ 286828 w 1374173"/>
                    <a:gd name="connsiteY0" fmla="*/ 1186669 h 2512105"/>
                    <a:gd name="connsiteX1" fmla="*/ 1247386 w 1374173"/>
                    <a:gd name="connsiteY1" fmla="*/ 256 h 2512105"/>
                    <a:gd name="connsiteX2" fmla="*/ 1180621 w 1374173"/>
                    <a:gd name="connsiteY2" fmla="*/ 1288269 h 2512105"/>
                    <a:gd name="connsiteX3" fmla="*/ 1372739 w 1374173"/>
                    <a:gd name="connsiteY3" fmla="*/ 2097037 h 2512105"/>
                    <a:gd name="connsiteX4" fmla="*/ 1059971 w 1374173"/>
                    <a:gd name="connsiteY4" fmla="*/ 2512105 h 2512105"/>
                    <a:gd name="connsiteX5" fmla="*/ 885100 w 1374173"/>
                    <a:gd name="connsiteY5" fmla="*/ 2441218 h 2512105"/>
                    <a:gd name="connsiteX6" fmla="*/ 863902 w 1374173"/>
                    <a:gd name="connsiteY6" fmla="*/ 2418008 h 2512105"/>
                    <a:gd name="connsiteX7" fmla="*/ 828286 w 1374173"/>
                    <a:gd name="connsiteY7" fmla="*/ 2441218 h 2512105"/>
                    <a:gd name="connsiteX8" fmla="*/ 534478 w 1374173"/>
                    <a:gd name="connsiteY8" fmla="*/ 2512105 h 2512105"/>
                    <a:gd name="connsiteX9" fmla="*/ 8985 w 1374173"/>
                    <a:gd name="connsiteY9" fmla="*/ 2097037 h 2512105"/>
                    <a:gd name="connsiteX10" fmla="*/ 286828 w 1374173"/>
                    <a:gd name="connsiteY10" fmla="*/ 1186669 h 2512105"/>
                    <a:gd name="connsiteX0" fmla="*/ 286828 w 1375902"/>
                    <a:gd name="connsiteY0" fmla="*/ 1186639 h 2512075"/>
                    <a:gd name="connsiteX1" fmla="*/ 1247386 w 1375902"/>
                    <a:gd name="connsiteY1" fmla="*/ 226 h 2512075"/>
                    <a:gd name="connsiteX2" fmla="*/ 1225071 w 1375902"/>
                    <a:gd name="connsiteY2" fmla="*/ 1281889 h 2512075"/>
                    <a:gd name="connsiteX3" fmla="*/ 1372739 w 1375902"/>
                    <a:gd name="connsiteY3" fmla="*/ 2097007 h 2512075"/>
                    <a:gd name="connsiteX4" fmla="*/ 1059971 w 1375902"/>
                    <a:gd name="connsiteY4" fmla="*/ 2512075 h 2512075"/>
                    <a:gd name="connsiteX5" fmla="*/ 885100 w 1375902"/>
                    <a:gd name="connsiteY5" fmla="*/ 2441188 h 2512075"/>
                    <a:gd name="connsiteX6" fmla="*/ 863902 w 1375902"/>
                    <a:gd name="connsiteY6" fmla="*/ 2417978 h 2512075"/>
                    <a:gd name="connsiteX7" fmla="*/ 828286 w 1375902"/>
                    <a:gd name="connsiteY7" fmla="*/ 2441188 h 2512075"/>
                    <a:gd name="connsiteX8" fmla="*/ 534478 w 1375902"/>
                    <a:gd name="connsiteY8" fmla="*/ 2512075 h 2512075"/>
                    <a:gd name="connsiteX9" fmla="*/ 8985 w 1375902"/>
                    <a:gd name="connsiteY9" fmla="*/ 2097007 h 2512075"/>
                    <a:gd name="connsiteX10" fmla="*/ 286828 w 1375902"/>
                    <a:gd name="connsiteY10" fmla="*/ 1186639 h 2512075"/>
                    <a:gd name="connsiteX0" fmla="*/ 286828 w 1376402"/>
                    <a:gd name="connsiteY0" fmla="*/ 1186639 h 2512075"/>
                    <a:gd name="connsiteX1" fmla="*/ 1247386 w 1376402"/>
                    <a:gd name="connsiteY1" fmla="*/ 226 h 2512075"/>
                    <a:gd name="connsiteX2" fmla="*/ 1225071 w 1376402"/>
                    <a:gd name="connsiteY2" fmla="*/ 1281889 h 2512075"/>
                    <a:gd name="connsiteX3" fmla="*/ 1372739 w 1376402"/>
                    <a:gd name="connsiteY3" fmla="*/ 2097007 h 2512075"/>
                    <a:gd name="connsiteX4" fmla="*/ 1059971 w 1376402"/>
                    <a:gd name="connsiteY4" fmla="*/ 2512075 h 2512075"/>
                    <a:gd name="connsiteX5" fmla="*/ 885100 w 1376402"/>
                    <a:gd name="connsiteY5" fmla="*/ 2441188 h 2512075"/>
                    <a:gd name="connsiteX6" fmla="*/ 863902 w 1376402"/>
                    <a:gd name="connsiteY6" fmla="*/ 2417978 h 2512075"/>
                    <a:gd name="connsiteX7" fmla="*/ 828286 w 1376402"/>
                    <a:gd name="connsiteY7" fmla="*/ 2441188 h 2512075"/>
                    <a:gd name="connsiteX8" fmla="*/ 534478 w 1376402"/>
                    <a:gd name="connsiteY8" fmla="*/ 2512075 h 2512075"/>
                    <a:gd name="connsiteX9" fmla="*/ 8985 w 1376402"/>
                    <a:gd name="connsiteY9" fmla="*/ 2097007 h 2512075"/>
                    <a:gd name="connsiteX10" fmla="*/ 286828 w 1376402"/>
                    <a:gd name="connsiteY10" fmla="*/ 1186639 h 2512075"/>
                    <a:gd name="connsiteX0" fmla="*/ 286828 w 1373265"/>
                    <a:gd name="connsiteY0" fmla="*/ 1186639 h 2512075"/>
                    <a:gd name="connsiteX1" fmla="*/ 1247386 w 1373265"/>
                    <a:gd name="connsiteY1" fmla="*/ 226 h 2512075"/>
                    <a:gd name="connsiteX2" fmla="*/ 1225071 w 1373265"/>
                    <a:gd name="connsiteY2" fmla="*/ 1281889 h 2512075"/>
                    <a:gd name="connsiteX3" fmla="*/ 1372739 w 1373265"/>
                    <a:gd name="connsiteY3" fmla="*/ 2097007 h 2512075"/>
                    <a:gd name="connsiteX4" fmla="*/ 1059971 w 1373265"/>
                    <a:gd name="connsiteY4" fmla="*/ 2512075 h 2512075"/>
                    <a:gd name="connsiteX5" fmla="*/ 885100 w 1373265"/>
                    <a:gd name="connsiteY5" fmla="*/ 2441188 h 2512075"/>
                    <a:gd name="connsiteX6" fmla="*/ 863902 w 1373265"/>
                    <a:gd name="connsiteY6" fmla="*/ 2417978 h 2512075"/>
                    <a:gd name="connsiteX7" fmla="*/ 828286 w 1373265"/>
                    <a:gd name="connsiteY7" fmla="*/ 2441188 h 2512075"/>
                    <a:gd name="connsiteX8" fmla="*/ 534478 w 1373265"/>
                    <a:gd name="connsiteY8" fmla="*/ 2512075 h 2512075"/>
                    <a:gd name="connsiteX9" fmla="*/ 8985 w 1373265"/>
                    <a:gd name="connsiteY9" fmla="*/ 2097007 h 2512075"/>
                    <a:gd name="connsiteX10" fmla="*/ 286828 w 1373265"/>
                    <a:gd name="connsiteY10" fmla="*/ 1186639 h 2512075"/>
                    <a:gd name="connsiteX0" fmla="*/ 286839 w 1373276"/>
                    <a:gd name="connsiteY0" fmla="*/ 1313607 h 2639043"/>
                    <a:gd name="connsiteX1" fmla="*/ 1310897 w 1373276"/>
                    <a:gd name="connsiteY1" fmla="*/ 194 h 2639043"/>
                    <a:gd name="connsiteX2" fmla="*/ 1225082 w 1373276"/>
                    <a:gd name="connsiteY2" fmla="*/ 1408857 h 2639043"/>
                    <a:gd name="connsiteX3" fmla="*/ 1372750 w 1373276"/>
                    <a:gd name="connsiteY3" fmla="*/ 2223975 h 2639043"/>
                    <a:gd name="connsiteX4" fmla="*/ 1059982 w 1373276"/>
                    <a:gd name="connsiteY4" fmla="*/ 2639043 h 2639043"/>
                    <a:gd name="connsiteX5" fmla="*/ 885111 w 1373276"/>
                    <a:gd name="connsiteY5" fmla="*/ 2568156 h 2639043"/>
                    <a:gd name="connsiteX6" fmla="*/ 863913 w 1373276"/>
                    <a:gd name="connsiteY6" fmla="*/ 2544946 h 2639043"/>
                    <a:gd name="connsiteX7" fmla="*/ 828297 w 1373276"/>
                    <a:gd name="connsiteY7" fmla="*/ 2568156 h 2639043"/>
                    <a:gd name="connsiteX8" fmla="*/ 534489 w 1373276"/>
                    <a:gd name="connsiteY8" fmla="*/ 2639043 h 2639043"/>
                    <a:gd name="connsiteX9" fmla="*/ 8996 w 1373276"/>
                    <a:gd name="connsiteY9" fmla="*/ 2223975 h 2639043"/>
                    <a:gd name="connsiteX10" fmla="*/ 286839 w 1373276"/>
                    <a:gd name="connsiteY10" fmla="*/ 1313607 h 2639043"/>
                    <a:gd name="connsiteX0" fmla="*/ 270129 w 1375616"/>
                    <a:gd name="connsiteY0" fmla="*/ 1300965 h 2639101"/>
                    <a:gd name="connsiteX1" fmla="*/ 1313237 w 1375616"/>
                    <a:gd name="connsiteY1" fmla="*/ 252 h 2639101"/>
                    <a:gd name="connsiteX2" fmla="*/ 1227422 w 1375616"/>
                    <a:gd name="connsiteY2" fmla="*/ 1408915 h 2639101"/>
                    <a:gd name="connsiteX3" fmla="*/ 1375090 w 1375616"/>
                    <a:gd name="connsiteY3" fmla="*/ 2224033 h 2639101"/>
                    <a:gd name="connsiteX4" fmla="*/ 1062322 w 1375616"/>
                    <a:gd name="connsiteY4" fmla="*/ 2639101 h 2639101"/>
                    <a:gd name="connsiteX5" fmla="*/ 887451 w 1375616"/>
                    <a:gd name="connsiteY5" fmla="*/ 2568214 h 2639101"/>
                    <a:gd name="connsiteX6" fmla="*/ 866253 w 1375616"/>
                    <a:gd name="connsiteY6" fmla="*/ 2545004 h 2639101"/>
                    <a:gd name="connsiteX7" fmla="*/ 830637 w 1375616"/>
                    <a:gd name="connsiteY7" fmla="*/ 2568214 h 2639101"/>
                    <a:gd name="connsiteX8" fmla="*/ 536829 w 1375616"/>
                    <a:gd name="connsiteY8" fmla="*/ 2639101 h 2639101"/>
                    <a:gd name="connsiteX9" fmla="*/ 11336 w 1375616"/>
                    <a:gd name="connsiteY9" fmla="*/ 2224033 h 2639101"/>
                    <a:gd name="connsiteX10" fmla="*/ 270129 w 1375616"/>
                    <a:gd name="connsiteY10" fmla="*/ 1300965 h 2639101"/>
                    <a:gd name="connsiteX0" fmla="*/ 271106 w 1376593"/>
                    <a:gd name="connsiteY0" fmla="*/ 1300983 h 2639119"/>
                    <a:gd name="connsiteX1" fmla="*/ 1314214 w 1376593"/>
                    <a:gd name="connsiteY1" fmla="*/ 270 h 2639119"/>
                    <a:gd name="connsiteX2" fmla="*/ 1228399 w 1376593"/>
                    <a:gd name="connsiteY2" fmla="*/ 1408933 h 2639119"/>
                    <a:gd name="connsiteX3" fmla="*/ 1376067 w 1376593"/>
                    <a:gd name="connsiteY3" fmla="*/ 2224051 h 2639119"/>
                    <a:gd name="connsiteX4" fmla="*/ 1063299 w 1376593"/>
                    <a:gd name="connsiteY4" fmla="*/ 2639119 h 2639119"/>
                    <a:gd name="connsiteX5" fmla="*/ 888428 w 1376593"/>
                    <a:gd name="connsiteY5" fmla="*/ 2568232 h 2639119"/>
                    <a:gd name="connsiteX6" fmla="*/ 867230 w 1376593"/>
                    <a:gd name="connsiteY6" fmla="*/ 2545022 h 2639119"/>
                    <a:gd name="connsiteX7" fmla="*/ 831614 w 1376593"/>
                    <a:gd name="connsiteY7" fmla="*/ 2568232 h 2639119"/>
                    <a:gd name="connsiteX8" fmla="*/ 537806 w 1376593"/>
                    <a:gd name="connsiteY8" fmla="*/ 2639119 h 2639119"/>
                    <a:gd name="connsiteX9" fmla="*/ 12313 w 1376593"/>
                    <a:gd name="connsiteY9" fmla="*/ 2224051 h 2639119"/>
                    <a:gd name="connsiteX10" fmla="*/ 271106 w 1376593"/>
                    <a:gd name="connsiteY10" fmla="*/ 1300983 h 2639119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1376593" h="2639119">
                      <a:moveTo>
                        <a:pt x="271106" y="1300983"/>
                      </a:moveTo>
                      <a:cubicBezTo>
                        <a:pt x="500789" y="866853"/>
                        <a:pt x="1154665" y="-17722"/>
                        <a:pt x="1314214" y="270"/>
                      </a:cubicBezTo>
                      <a:cubicBezTo>
                        <a:pt x="1473763" y="18262"/>
                        <a:pt x="1218090" y="1038303"/>
                        <a:pt x="1228399" y="1408933"/>
                      </a:cubicBezTo>
                      <a:cubicBezTo>
                        <a:pt x="1238708" y="1779563"/>
                        <a:pt x="1365484" y="1999970"/>
                        <a:pt x="1376067" y="2224051"/>
                      </a:cubicBezTo>
                      <a:cubicBezTo>
                        <a:pt x="1386650" y="2448132"/>
                        <a:pt x="1236036" y="2639119"/>
                        <a:pt x="1063299" y="2639119"/>
                      </a:cubicBezTo>
                      <a:cubicBezTo>
                        <a:pt x="998523" y="2639119"/>
                        <a:pt x="938346" y="2612987"/>
                        <a:pt x="888428" y="2568232"/>
                      </a:cubicBezTo>
                      <a:lnTo>
                        <a:pt x="867230" y="2545022"/>
                      </a:lnTo>
                      <a:lnTo>
                        <a:pt x="831614" y="2568232"/>
                      </a:lnTo>
                      <a:cubicBezTo>
                        <a:pt x="747745" y="2612987"/>
                        <a:pt x="646639" y="2639119"/>
                        <a:pt x="537806" y="2639119"/>
                      </a:cubicBezTo>
                      <a:cubicBezTo>
                        <a:pt x="247584" y="2639119"/>
                        <a:pt x="56763" y="2447074"/>
                        <a:pt x="12313" y="2224051"/>
                      </a:cubicBezTo>
                      <a:cubicBezTo>
                        <a:pt x="-32137" y="2001028"/>
                        <a:pt x="41423" y="1735113"/>
                        <a:pt x="271106" y="1300983"/>
                      </a:cubicBezTo>
                      <a:close/>
                    </a:path>
                  </a:pathLst>
                </a:custGeom>
                <a:solidFill>
                  <a:srgbClr val="DEEBF7">
                    <a:alpha val="50196"/>
                  </a:srgbClr>
                </a:solidFill>
                <a:ln w="12700" cap="flat" cmpd="sng" algn="ctr">
                  <a:solidFill>
                    <a:srgbClr val="00B0F0">
                      <a:alpha val="50000"/>
                    </a:srgbClr>
                  </a:solidFill>
                  <a:prstDash val="solid"/>
                  <a:miter lim="800000"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  <p:sp>
              <p:nvSpPr>
                <p:cNvPr id="171" name="星: 12 pt 170">
                  <a:extLst>
                    <a:ext uri="{FF2B5EF4-FFF2-40B4-BE49-F238E27FC236}">
                      <a16:creationId xmlns:a16="http://schemas.microsoft.com/office/drawing/2014/main" id="{3F038E80-32FE-4D3D-A509-7F6FEFC74CD1}"/>
                    </a:ext>
                  </a:extLst>
                </p:cNvPr>
                <p:cNvSpPr/>
                <p:nvPr/>
              </p:nvSpPr>
              <p:spPr>
                <a:xfrm>
                  <a:off x="5064532" y="4192597"/>
                  <a:ext cx="797304" cy="777065"/>
                </a:xfrm>
                <a:prstGeom prst="star12">
                  <a:avLst>
                    <a:gd name="adj" fmla="val 44079"/>
                  </a:avLst>
                </a:prstGeom>
                <a:solidFill>
                  <a:srgbClr val="FFC000">
                    <a:lumMod val="40000"/>
                    <a:lumOff val="60000"/>
                  </a:srgbClr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  <p:grpSp>
              <p:nvGrpSpPr>
                <p:cNvPr id="172" name="グループ化 171">
                  <a:extLst>
                    <a:ext uri="{FF2B5EF4-FFF2-40B4-BE49-F238E27FC236}">
                      <a16:creationId xmlns:a16="http://schemas.microsoft.com/office/drawing/2014/main" id="{97EF80D8-C36A-4E0B-A59E-2E3CE8F71691}"/>
                    </a:ext>
                  </a:extLst>
                </p:cNvPr>
                <p:cNvGrpSpPr/>
                <p:nvPr/>
              </p:nvGrpSpPr>
              <p:grpSpPr>
                <a:xfrm>
                  <a:off x="4975556" y="4054211"/>
                  <a:ext cx="962237" cy="747190"/>
                  <a:chOff x="5343283" y="988959"/>
                  <a:chExt cx="641424" cy="498075"/>
                </a:xfrm>
              </p:grpSpPr>
              <p:sp>
                <p:nvSpPr>
                  <p:cNvPr id="173" name="フリーフォーム: 図形 172">
                    <a:extLst>
                      <a:ext uri="{FF2B5EF4-FFF2-40B4-BE49-F238E27FC236}">
                        <a16:creationId xmlns:a16="http://schemas.microsoft.com/office/drawing/2014/main" id="{6FEAED78-DAE4-40BE-BB85-FD655554169A}"/>
                      </a:ext>
                    </a:extLst>
                  </p:cNvPr>
                  <p:cNvSpPr/>
                  <p:nvPr/>
                </p:nvSpPr>
                <p:spPr>
                  <a:xfrm rot="625307">
                    <a:off x="5343283" y="988959"/>
                    <a:ext cx="278374" cy="189955"/>
                  </a:xfrm>
                  <a:custGeom>
                    <a:avLst/>
                    <a:gdLst>
                      <a:gd name="connsiteX0" fmla="*/ 71597 w 662413"/>
                      <a:gd name="connsiteY0" fmla="*/ 5872 h 452013"/>
                      <a:gd name="connsiteX1" fmla="*/ 117227 w 662413"/>
                      <a:gd name="connsiteY1" fmla="*/ 0 h 452013"/>
                      <a:gd name="connsiteX2" fmla="*/ 225242 w 662413"/>
                      <a:gd name="connsiteY2" fmla="*/ 45634 h 452013"/>
                      <a:gd name="connsiteX3" fmla="*/ 226939 w 662413"/>
                      <a:gd name="connsiteY3" fmla="*/ 50994 h 452013"/>
                      <a:gd name="connsiteX4" fmla="*/ 292718 w 662413"/>
                      <a:gd name="connsiteY4" fmla="*/ 60237 h 452013"/>
                      <a:gd name="connsiteX5" fmla="*/ 662413 w 662413"/>
                      <a:gd name="connsiteY5" fmla="*/ 441303 h 452013"/>
                      <a:gd name="connsiteX6" fmla="*/ 608000 w 662413"/>
                      <a:gd name="connsiteY6" fmla="*/ 452013 h 452013"/>
                      <a:gd name="connsiteX7" fmla="*/ 280370 w 662413"/>
                      <a:gd name="connsiteY7" fmla="*/ 114305 h 452013"/>
                      <a:gd name="connsiteX8" fmla="*/ 222703 w 662413"/>
                      <a:gd name="connsiteY8" fmla="*/ 106201 h 452013"/>
                      <a:gd name="connsiteX9" fmla="*/ 200119 w 662413"/>
                      <a:gd name="connsiteY9" fmla="*/ 127552 h 452013"/>
                      <a:gd name="connsiteX10" fmla="*/ 117227 w 662413"/>
                      <a:gd name="connsiteY10" fmla="*/ 149436 h 452013"/>
                      <a:gd name="connsiteX11" fmla="*/ 0 w 662413"/>
                      <a:gd name="connsiteY11" fmla="*/ 74718 h 452013"/>
                      <a:gd name="connsiteX12" fmla="*/ 71597 w 662413"/>
                      <a:gd name="connsiteY12" fmla="*/ 5872 h 452013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  <a:cxn ang="0">
                        <a:pos x="connsiteX10" y="connsiteY10"/>
                      </a:cxn>
                      <a:cxn ang="0">
                        <a:pos x="connsiteX11" y="connsiteY11"/>
                      </a:cxn>
                      <a:cxn ang="0">
                        <a:pos x="connsiteX12" y="connsiteY12"/>
                      </a:cxn>
                    </a:cxnLst>
                    <a:rect l="l" t="t" r="r" b="b"/>
                    <a:pathLst>
                      <a:path w="662413" h="452013">
                        <a:moveTo>
                          <a:pt x="71597" y="5872"/>
                        </a:moveTo>
                        <a:cubicBezTo>
                          <a:pt x="85622" y="2091"/>
                          <a:pt x="101041" y="0"/>
                          <a:pt x="117227" y="0"/>
                        </a:cubicBezTo>
                        <a:cubicBezTo>
                          <a:pt x="165784" y="0"/>
                          <a:pt x="207446" y="18817"/>
                          <a:pt x="225242" y="45634"/>
                        </a:cubicBezTo>
                        <a:lnTo>
                          <a:pt x="226939" y="50994"/>
                        </a:lnTo>
                        <a:lnTo>
                          <a:pt x="292718" y="60237"/>
                        </a:lnTo>
                        <a:cubicBezTo>
                          <a:pt x="477861" y="102434"/>
                          <a:pt x="624770" y="250055"/>
                          <a:pt x="662413" y="441303"/>
                        </a:cubicBezTo>
                        <a:lnTo>
                          <a:pt x="608000" y="452013"/>
                        </a:lnTo>
                        <a:cubicBezTo>
                          <a:pt x="574641" y="282524"/>
                          <a:pt x="444447" y="151700"/>
                          <a:pt x="280370" y="114305"/>
                        </a:cubicBezTo>
                        <a:lnTo>
                          <a:pt x="222703" y="106201"/>
                        </a:lnTo>
                        <a:lnTo>
                          <a:pt x="200119" y="127552"/>
                        </a:lnTo>
                        <a:cubicBezTo>
                          <a:pt x="178905" y="141073"/>
                          <a:pt x="149599" y="149436"/>
                          <a:pt x="117227" y="149436"/>
                        </a:cubicBezTo>
                        <a:cubicBezTo>
                          <a:pt x="52484" y="149436"/>
                          <a:pt x="0" y="115984"/>
                          <a:pt x="0" y="74718"/>
                        </a:cubicBezTo>
                        <a:cubicBezTo>
                          <a:pt x="0" y="43769"/>
                          <a:pt x="29522" y="17214"/>
                          <a:pt x="71597" y="5872"/>
                        </a:cubicBezTo>
                        <a:close/>
                      </a:path>
                    </a:pathLst>
                  </a:custGeom>
                  <a:solidFill>
                    <a:sysClr val="windowText" lastClr="000000">
                      <a:lumMod val="65000"/>
                      <a:lumOff val="35000"/>
                    </a:sysClr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wrap="square" rtlCol="0" anchor="ctr">
                    <a:noAutofit/>
                  </a:bodyPr>
                  <a:lstStyle/>
                  <a:p>
                    <a:pPr marL="0" marR="0" lvl="0" indent="0" algn="ctr" defTabSz="4572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游ゴシック" panose="020B0400000000000000" pitchFamily="50" charset="-128"/>
                      <a:cs typeface="+mn-cs"/>
                    </a:endParaRPr>
                  </a:p>
                </p:txBody>
              </p:sp>
              <p:sp>
                <p:nvSpPr>
                  <p:cNvPr id="174" name="フリーフォーム: 図形 173">
                    <a:extLst>
                      <a:ext uri="{FF2B5EF4-FFF2-40B4-BE49-F238E27FC236}">
                        <a16:creationId xmlns:a16="http://schemas.microsoft.com/office/drawing/2014/main" id="{5687E4A1-8762-4D78-8349-48BA60C147BA}"/>
                      </a:ext>
                    </a:extLst>
                  </p:cNvPr>
                  <p:cNvSpPr/>
                  <p:nvPr/>
                </p:nvSpPr>
                <p:spPr>
                  <a:xfrm rot="20974693" flipH="1">
                    <a:off x="5706333" y="988959"/>
                    <a:ext cx="278374" cy="189955"/>
                  </a:xfrm>
                  <a:custGeom>
                    <a:avLst/>
                    <a:gdLst>
                      <a:gd name="connsiteX0" fmla="*/ 71597 w 662413"/>
                      <a:gd name="connsiteY0" fmla="*/ 5872 h 452013"/>
                      <a:gd name="connsiteX1" fmla="*/ 117227 w 662413"/>
                      <a:gd name="connsiteY1" fmla="*/ 0 h 452013"/>
                      <a:gd name="connsiteX2" fmla="*/ 225242 w 662413"/>
                      <a:gd name="connsiteY2" fmla="*/ 45634 h 452013"/>
                      <a:gd name="connsiteX3" fmla="*/ 226939 w 662413"/>
                      <a:gd name="connsiteY3" fmla="*/ 50994 h 452013"/>
                      <a:gd name="connsiteX4" fmla="*/ 292718 w 662413"/>
                      <a:gd name="connsiteY4" fmla="*/ 60237 h 452013"/>
                      <a:gd name="connsiteX5" fmla="*/ 662413 w 662413"/>
                      <a:gd name="connsiteY5" fmla="*/ 441303 h 452013"/>
                      <a:gd name="connsiteX6" fmla="*/ 608000 w 662413"/>
                      <a:gd name="connsiteY6" fmla="*/ 452013 h 452013"/>
                      <a:gd name="connsiteX7" fmla="*/ 280370 w 662413"/>
                      <a:gd name="connsiteY7" fmla="*/ 114305 h 452013"/>
                      <a:gd name="connsiteX8" fmla="*/ 222703 w 662413"/>
                      <a:gd name="connsiteY8" fmla="*/ 106201 h 452013"/>
                      <a:gd name="connsiteX9" fmla="*/ 200119 w 662413"/>
                      <a:gd name="connsiteY9" fmla="*/ 127552 h 452013"/>
                      <a:gd name="connsiteX10" fmla="*/ 117227 w 662413"/>
                      <a:gd name="connsiteY10" fmla="*/ 149436 h 452013"/>
                      <a:gd name="connsiteX11" fmla="*/ 0 w 662413"/>
                      <a:gd name="connsiteY11" fmla="*/ 74718 h 452013"/>
                      <a:gd name="connsiteX12" fmla="*/ 71597 w 662413"/>
                      <a:gd name="connsiteY12" fmla="*/ 5872 h 452013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  <a:cxn ang="0">
                        <a:pos x="connsiteX10" y="connsiteY10"/>
                      </a:cxn>
                      <a:cxn ang="0">
                        <a:pos x="connsiteX11" y="connsiteY11"/>
                      </a:cxn>
                      <a:cxn ang="0">
                        <a:pos x="connsiteX12" y="connsiteY12"/>
                      </a:cxn>
                    </a:cxnLst>
                    <a:rect l="l" t="t" r="r" b="b"/>
                    <a:pathLst>
                      <a:path w="662413" h="452013">
                        <a:moveTo>
                          <a:pt x="71597" y="5872"/>
                        </a:moveTo>
                        <a:cubicBezTo>
                          <a:pt x="85622" y="2091"/>
                          <a:pt x="101041" y="0"/>
                          <a:pt x="117227" y="0"/>
                        </a:cubicBezTo>
                        <a:cubicBezTo>
                          <a:pt x="165784" y="0"/>
                          <a:pt x="207446" y="18817"/>
                          <a:pt x="225242" y="45634"/>
                        </a:cubicBezTo>
                        <a:lnTo>
                          <a:pt x="226939" y="50994"/>
                        </a:lnTo>
                        <a:lnTo>
                          <a:pt x="292718" y="60237"/>
                        </a:lnTo>
                        <a:cubicBezTo>
                          <a:pt x="477861" y="102434"/>
                          <a:pt x="624770" y="250055"/>
                          <a:pt x="662413" y="441303"/>
                        </a:cubicBezTo>
                        <a:lnTo>
                          <a:pt x="608000" y="452013"/>
                        </a:lnTo>
                        <a:cubicBezTo>
                          <a:pt x="574641" y="282524"/>
                          <a:pt x="444447" y="151700"/>
                          <a:pt x="280370" y="114305"/>
                        </a:cubicBezTo>
                        <a:lnTo>
                          <a:pt x="222703" y="106201"/>
                        </a:lnTo>
                        <a:lnTo>
                          <a:pt x="200119" y="127552"/>
                        </a:lnTo>
                        <a:cubicBezTo>
                          <a:pt x="178905" y="141073"/>
                          <a:pt x="149599" y="149436"/>
                          <a:pt x="117227" y="149436"/>
                        </a:cubicBezTo>
                        <a:cubicBezTo>
                          <a:pt x="52484" y="149436"/>
                          <a:pt x="0" y="115984"/>
                          <a:pt x="0" y="74718"/>
                        </a:cubicBezTo>
                        <a:cubicBezTo>
                          <a:pt x="0" y="43769"/>
                          <a:pt x="29522" y="17214"/>
                          <a:pt x="71597" y="5872"/>
                        </a:cubicBezTo>
                        <a:close/>
                      </a:path>
                    </a:pathLst>
                  </a:custGeom>
                  <a:solidFill>
                    <a:sysClr val="windowText" lastClr="000000">
                      <a:lumMod val="65000"/>
                      <a:lumOff val="35000"/>
                    </a:sysClr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wrap="square" rtlCol="0" anchor="ctr">
                    <a:noAutofit/>
                  </a:bodyPr>
                  <a:lstStyle/>
                  <a:p>
                    <a:pPr marL="0" marR="0" lvl="0" indent="0" algn="ctr" defTabSz="4572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游ゴシック" panose="020B0400000000000000" pitchFamily="50" charset="-128"/>
                      <a:cs typeface="+mn-cs"/>
                    </a:endParaRPr>
                  </a:p>
                </p:txBody>
              </p:sp>
              <p:sp>
                <p:nvSpPr>
                  <p:cNvPr id="175" name="楕円 174">
                    <a:extLst>
                      <a:ext uri="{FF2B5EF4-FFF2-40B4-BE49-F238E27FC236}">
                        <a16:creationId xmlns:a16="http://schemas.microsoft.com/office/drawing/2014/main" id="{711515B4-BF45-49DE-AE5A-8A60A71CB7F0}"/>
                      </a:ext>
                    </a:extLst>
                  </p:cNvPr>
                  <p:cNvSpPr/>
                  <p:nvPr/>
                </p:nvSpPr>
                <p:spPr>
                  <a:xfrm>
                    <a:off x="5484018" y="1077388"/>
                    <a:ext cx="359954" cy="409646"/>
                  </a:xfrm>
                  <a:prstGeom prst="ellipse">
                    <a:avLst/>
                  </a:prstGeom>
                  <a:solidFill>
                    <a:srgbClr val="00B0F0"/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4572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游ゴシック" panose="020B0400000000000000" pitchFamily="50" charset="-128"/>
                      <a:cs typeface="+mn-cs"/>
                    </a:endParaRPr>
                  </a:p>
                </p:txBody>
              </p:sp>
            </p:grpSp>
          </p:grpSp>
          <p:sp>
            <p:nvSpPr>
              <p:cNvPr id="158" name="フリーフォーム: 図形 157">
                <a:extLst>
                  <a:ext uri="{FF2B5EF4-FFF2-40B4-BE49-F238E27FC236}">
                    <a16:creationId xmlns:a16="http://schemas.microsoft.com/office/drawing/2014/main" id="{89F05E35-BC2C-4CBB-BCA5-F27729543D28}"/>
                  </a:ext>
                </a:extLst>
              </p:cNvPr>
              <p:cNvSpPr/>
              <p:nvPr/>
            </p:nvSpPr>
            <p:spPr>
              <a:xfrm>
                <a:off x="1341230" y="4491204"/>
                <a:ext cx="504826" cy="584597"/>
              </a:xfrm>
              <a:custGeom>
                <a:avLst/>
                <a:gdLst>
                  <a:gd name="connsiteX0" fmla="*/ 175816 w 504826"/>
                  <a:gd name="connsiteY0" fmla="*/ 0 h 584597"/>
                  <a:gd name="connsiteX1" fmla="*/ 329010 w 504826"/>
                  <a:gd name="connsiteY1" fmla="*/ 0 h 584597"/>
                  <a:gd name="connsiteX2" fmla="*/ 342901 w 504826"/>
                  <a:gd name="connsiteY2" fmla="*/ 13891 h 584597"/>
                  <a:gd name="connsiteX3" fmla="*/ 342901 w 504826"/>
                  <a:gd name="connsiteY3" fmla="*/ 41672 h 584597"/>
                  <a:gd name="connsiteX4" fmla="*/ 330696 w 504826"/>
                  <a:gd name="connsiteY4" fmla="*/ 71139 h 584597"/>
                  <a:gd name="connsiteX5" fmla="*/ 304801 w 504826"/>
                  <a:gd name="connsiteY5" fmla="*/ 81865 h 584597"/>
                  <a:gd name="connsiteX6" fmla="*/ 304801 w 504826"/>
                  <a:gd name="connsiteY6" fmla="*/ 108347 h 584597"/>
                  <a:gd name="connsiteX7" fmla="*/ 299861 w 504826"/>
                  <a:gd name="connsiteY7" fmla="*/ 120274 h 584597"/>
                  <a:gd name="connsiteX8" fmla="*/ 303283 w 504826"/>
                  <a:gd name="connsiteY8" fmla="*/ 120619 h 584597"/>
                  <a:gd name="connsiteX9" fmla="*/ 504826 w 504826"/>
                  <a:gd name="connsiteY9" fmla="*/ 367904 h 584597"/>
                  <a:gd name="connsiteX10" fmla="*/ 393540 w 504826"/>
                  <a:gd name="connsiteY10" fmla="*/ 577209 h 584597"/>
                  <a:gd name="connsiteX11" fmla="*/ 379928 w 504826"/>
                  <a:gd name="connsiteY11" fmla="*/ 584597 h 584597"/>
                  <a:gd name="connsiteX12" fmla="*/ 124898 w 504826"/>
                  <a:gd name="connsiteY12" fmla="*/ 584597 h 584597"/>
                  <a:gd name="connsiteX13" fmla="*/ 111287 w 504826"/>
                  <a:gd name="connsiteY13" fmla="*/ 577209 h 584597"/>
                  <a:gd name="connsiteX14" fmla="*/ 0 w 504826"/>
                  <a:gd name="connsiteY14" fmla="*/ 367904 h 584597"/>
                  <a:gd name="connsiteX15" fmla="*/ 201543 w 504826"/>
                  <a:gd name="connsiteY15" fmla="*/ 120619 h 584597"/>
                  <a:gd name="connsiteX16" fmla="*/ 204965 w 504826"/>
                  <a:gd name="connsiteY16" fmla="*/ 120274 h 584597"/>
                  <a:gd name="connsiteX17" fmla="*/ 200025 w 504826"/>
                  <a:gd name="connsiteY17" fmla="*/ 108347 h 584597"/>
                  <a:gd name="connsiteX18" fmla="*/ 200025 w 504826"/>
                  <a:gd name="connsiteY18" fmla="*/ 81865 h 584597"/>
                  <a:gd name="connsiteX19" fmla="*/ 174130 w 504826"/>
                  <a:gd name="connsiteY19" fmla="*/ 71139 h 584597"/>
                  <a:gd name="connsiteX20" fmla="*/ 161925 w 504826"/>
                  <a:gd name="connsiteY20" fmla="*/ 41672 h 584597"/>
                  <a:gd name="connsiteX21" fmla="*/ 161925 w 504826"/>
                  <a:gd name="connsiteY21" fmla="*/ 13891 h 584597"/>
                  <a:gd name="connsiteX22" fmla="*/ 175816 w 504826"/>
                  <a:gd name="connsiteY22" fmla="*/ 0 h 58459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</a:cxnLst>
                <a:rect l="l" t="t" r="r" b="b"/>
                <a:pathLst>
                  <a:path w="504826" h="584597">
                    <a:moveTo>
                      <a:pt x="175816" y="0"/>
                    </a:moveTo>
                    <a:lnTo>
                      <a:pt x="329010" y="0"/>
                    </a:lnTo>
                    <a:cubicBezTo>
                      <a:pt x="336682" y="0"/>
                      <a:pt x="342901" y="6219"/>
                      <a:pt x="342901" y="13891"/>
                    </a:cubicBezTo>
                    <a:lnTo>
                      <a:pt x="342901" y="41672"/>
                    </a:lnTo>
                    <a:cubicBezTo>
                      <a:pt x="342901" y="53179"/>
                      <a:pt x="338237" y="63597"/>
                      <a:pt x="330696" y="71139"/>
                    </a:cubicBezTo>
                    <a:lnTo>
                      <a:pt x="304801" y="81865"/>
                    </a:lnTo>
                    <a:lnTo>
                      <a:pt x="304801" y="108347"/>
                    </a:lnTo>
                    <a:lnTo>
                      <a:pt x="299861" y="120274"/>
                    </a:lnTo>
                    <a:lnTo>
                      <a:pt x="303283" y="120619"/>
                    </a:lnTo>
                    <a:cubicBezTo>
                      <a:pt x="418304" y="144156"/>
                      <a:pt x="504826" y="245926"/>
                      <a:pt x="504826" y="367904"/>
                    </a:cubicBezTo>
                    <a:cubicBezTo>
                      <a:pt x="504826" y="455032"/>
                      <a:pt x="460682" y="531849"/>
                      <a:pt x="393540" y="577209"/>
                    </a:cubicBezTo>
                    <a:lnTo>
                      <a:pt x="379928" y="584597"/>
                    </a:lnTo>
                    <a:lnTo>
                      <a:pt x="124898" y="584597"/>
                    </a:lnTo>
                    <a:lnTo>
                      <a:pt x="111287" y="577209"/>
                    </a:lnTo>
                    <a:cubicBezTo>
                      <a:pt x="44144" y="531849"/>
                      <a:pt x="0" y="455032"/>
                      <a:pt x="0" y="367904"/>
                    </a:cubicBezTo>
                    <a:cubicBezTo>
                      <a:pt x="0" y="245926"/>
                      <a:pt x="86522" y="144156"/>
                      <a:pt x="201543" y="120619"/>
                    </a:cubicBezTo>
                    <a:lnTo>
                      <a:pt x="204965" y="120274"/>
                    </a:lnTo>
                    <a:lnTo>
                      <a:pt x="200025" y="108347"/>
                    </a:lnTo>
                    <a:lnTo>
                      <a:pt x="200025" y="81865"/>
                    </a:lnTo>
                    <a:lnTo>
                      <a:pt x="174130" y="71139"/>
                    </a:lnTo>
                    <a:cubicBezTo>
                      <a:pt x="166589" y="63597"/>
                      <a:pt x="161925" y="53179"/>
                      <a:pt x="161925" y="41672"/>
                    </a:cubicBezTo>
                    <a:lnTo>
                      <a:pt x="161925" y="13891"/>
                    </a:lnTo>
                    <a:cubicBezTo>
                      <a:pt x="161925" y="6219"/>
                      <a:pt x="168144" y="0"/>
                      <a:pt x="175816" y="0"/>
                    </a:cubicBezTo>
                    <a:close/>
                  </a:path>
                </a:pathLst>
              </a:custGeom>
              <a:solidFill>
                <a:srgbClr val="FFC000">
                  <a:lumMod val="60000"/>
                  <a:lumOff val="40000"/>
                </a:srgbClr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dirty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grpSp>
            <p:nvGrpSpPr>
              <p:cNvPr id="159" name="グループ化 158">
                <a:extLst>
                  <a:ext uri="{FF2B5EF4-FFF2-40B4-BE49-F238E27FC236}">
                    <a16:creationId xmlns:a16="http://schemas.microsoft.com/office/drawing/2014/main" id="{4CDBF6FC-D278-4EB8-AAF9-AF5B3A83DE42}"/>
                  </a:ext>
                </a:extLst>
              </p:cNvPr>
              <p:cNvGrpSpPr/>
              <p:nvPr/>
            </p:nvGrpSpPr>
            <p:grpSpPr>
              <a:xfrm>
                <a:off x="1529348" y="4261018"/>
                <a:ext cx="126207" cy="386157"/>
                <a:chOff x="2431255" y="4440636"/>
                <a:chExt cx="126207" cy="386157"/>
              </a:xfrm>
              <a:solidFill>
                <a:srgbClr val="FFC000">
                  <a:lumMod val="75000"/>
                </a:srgbClr>
              </a:solidFill>
            </p:grpSpPr>
            <p:grpSp>
              <p:nvGrpSpPr>
                <p:cNvPr id="160" name="グループ化 159">
                  <a:extLst>
                    <a:ext uri="{FF2B5EF4-FFF2-40B4-BE49-F238E27FC236}">
                      <a16:creationId xmlns:a16="http://schemas.microsoft.com/office/drawing/2014/main" id="{AA29038F-8BBC-4828-BF37-769BE32D7F75}"/>
                    </a:ext>
                  </a:extLst>
                </p:cNvPr>
                <p:cNvGrpSpPr/>
                <p:nvPr/>
              </p:nvGrpSpPr>
              <p:grpSpPr>
                <a:xfrm>
                  <a:off x="2431255" y="4749006"/>
                  <a:ext cx="126207" cy="58738"/>
                  <a:chOff x="2381250" y="4460875"/>
                  <a:chExt cx="187325" cy="241300"/>
                </a:xfrm>
                <a:grpFill/>
              </p:grpSpPr>
              <p:sp>
                <p:nvSpPr>
                  <p:cNvPr id="163" name="四角形: 角を丸くする 162">
                    <a:extLst>
                      <a:ext uri="{FF2B5EF4-FFF2-40B4-BE49-F238E27FC236}">
                        <a16:creationId xmlns:a16="http://schemas.microsoft.com/office/drawing/2014/main" id="{A1582B1A-4711-434D-95EA-9B75994DDA56}"/>
                      </a:ext>
                    </a:extLst>
                  </p:cNvPr>
                  <p:cNvSpPr/>
                  <p:nvPr/>
                </p:nvSpPr>
                <p:spPr>
                  <a:xfrm>
                    <a:off x="2381250" y="4460875"/>
                    <a:ext cx="187325" cy="60325"/>
                  </a:xfrm>
                  <a:prstGeom prst="roundRect">
                    <a:avLst>
                      <a:gd name="adj" fmla="val 50000"/>
                    </a:avLst>
                  </a:prstGeom>
                  <a:grpFill/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4572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游ゴシック" panose="020B0400000000000000" pitchFamily="50" charset="-128"/>
                      <a:cs typeface="+mn-cs"/>
                    </a:endParaRPr>
                  </a:p>
                </p:txBody>
              </p:sp>
              <p:sp>
                <p:nvSpPr>
                  <p:cNvPr id="164" name="四角形: 角を丸くする 163">
                    <a:extLst>
                      <a:ext uri="{FF2B5EF4-FFF2-40B4-BE49-F238E27FC236}">
                        <a16:creationId xmlns:a16="http://schemas.microsoft.com/office/drawing/2014/main" id="{63AA1F5F-E1AD-458C-926B-A9421103BD8E}"/>
                      </a:ext>
                    </a:extLst>
                  </p:cNvPr>
                  <p:cNvSpPr/>
                  <p:nvPr/>
                </p:nvSpPr>
                <p:spPr>
                  <a:xfrm>
                    <a:off x="2381250" y="4581525"/>
                    <a:ext cx="187325" cy="60325"/>
                  </a:xfrm>
                  <a:prstGeom prst="roundRect">
                    <a:avLst>
                      <a:gd name="adj" fmla="val 50000"/>
                    </a:avLst>
                  </a:prstGeom>
                  <a:grpFill/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4572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游ゴシック" panose="020B0400000000000000" pitchFamily="50" charset="-128"/>
                      <a:cs typeface="+mn-cs"/>
                    </a:endParaRPr>
                  </a:p>
                </p:txBody>
              </p:sp>
              <p:sp>
                <p:nvSpPr>
                  <p:cNvPr id="165" name="四角形: 角を丸くする 164">
                    <a:extLst>
                      <a:ext uri="{FF2B5EF4-FFF2-40B4-BE49-F238E27FC236}">
                        <a16:creationId xmlns:a16="http://schemas.microsoft.com/office/drawing/2014/main" id="{28C2B51E-EDF5-45F6-83BF-36C4C389C84B}"/>
                      </a:ext>
                    </a:extLst>
                  </p:cNvPr>
                  <p:cNvSpPr/>
                  <p:nvPr/>
                </p:nvSpPr>
                <p:spPr>
                  <a:xfrm>
                    <a:off x="2381250" y="4641850"/>
                    <a:ext cx="187325" cy="60325"/>
                  </a:xfrm>
                  <a:prstGeom prst="roundRect">
                    <a:avLst>
                      <a:gd name="adj" fmla="val 50000"/>
                    </a:avLst>
                  </a:prstGeom>
                  <a:grpFill/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4572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游ゴシック" panose="020B0400000000000000" pitchFamily="50" charset="-128"/>
                      <a:cs typeface="+mn-cs"/>
                    </a:endParaRPr>
                  </a:p>
                </p:txBody>
              </p:sp>
            </p:grpSp>
            <p:sp>
              <p:nvSpPr>
                <p:cNvPr id="161" name="四角形: 角を丸くする 160">
                  <a:extLst>
                    <a:ext uri="{FF2B5EF4-FFF2-40B4-BE49-F238E27FC236}">
                      <a16:creationId xmlns:a16="http://schemas.microsoft.com/office/drawing/2014/main" id="{F976B6C3-BBFE-42D3-9EC8-3346485964F4}"/>
                    </a:ext>
                  </a:extLst>
                </p:cNvPr>
                <p:cNvSpPr/>
                <p:nvPr/>
              </p:nvSpPr>
              <p:spPr>
                <a:xfrm rot="5400000">
                  <a:off x="2301279" y="4626372"/>
                  <a:ext cx="386157" cy="14685"/>
                </a:xfrm>
                <a:prstGeom prst="roundRect">
                  <a:avLst>
                    <a:gd name="adj" fmla="val 50000"/>
                  </a:avLst>
                </a:prstGeom>
                <a:grpFill/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  <p:sp>
              <p:nvSpPr>
                <p:cNvPr id="162" name="四角形: 角を丸くする 161">
                  <a:extLst>
                    <a:ext uri="{FF2B5EF4-FFF2-40B4-BE49-F238E27FC236}">
                      <a16:creationId xmlns:a16="http://schemas.microsoft.com/office/drawing/2014/main" id="{1ACFF9AF-4A56-4D4F-BBB3-A7368BD8B7B1}"/>
                    </a:ext>
                  </a:extLst>
                </p:cNvPr>
                <p:cNvSpPr/>
                <p:nvPr/>
              </p:nvSpPr>
              <p:spPr>
                <a:xfrm>
                  <a:off x="2431255" y="4763691"/>
                  <a:ext cx="126207" cy="14685"/>
                </a:xfrm>
                <a:prstGeom prst="roundRect">
                  <a:avLst>
                    <a:gd name="adj" fmla="val 50000"/>
                  </a:avLst>
                </a:prstGeom>
                <a:grpFill/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</p:grpSp>
        </p:grpSp>
        <p:sp>
          <p:nvSpPr>
            <p:cNvPr id="147" name="弦 146">
              <a:extLst>
                <a:ext uri="{FF2B5EF4-FFF2-40B4-BE49-F238E27FC236}">
                  <a16:creationId xmlns:a16="http://schemas.microsoft.com/office/drawing/2014/main" id="{E42AAD2A-D85E-4CFC-941C-1C5AE7D25320}"/>
                </a:ext>
              </a:extLst>
            </p:cNvPr>
            <p:cNvSpPr/>
            <p:nvPr/>
          </p:nvSpPr>
          <p:spPr>
            <a:xfrm flipH="1">
              <a:off x="1061963" y="3299616"/>
              <a:ext cx="104107" cy="104107"/>
            </a:xfrm>
            <a:prstGeom prst="chord">
              <a:avLst>
                <a:gd name="adj1" fmla="val 30609"/>
                <a:gd name="adj2" fmla="val 14487111"/>
              </a:avLst>
            </a:prstGeom>
            <a:solidFill>
              <a:sysClr val="windowText" lastClr="000000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4572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sp>
          <p:nvSpPr>
            <p:cNvPr id="148" name="弦 147">
              <a:extLst>
                <a:ext uri="{FF2B5EF4-FFF2-40B4-BE49-F238E27FC236}">
                  <a16:creationId xmlns:a16="http://schemas.microsoft.com/office/drawing/2014/main" id="{5020AC9E-1C12-48B5-84C0-44E39B209D19}"/>
                </a:ext>
              </a:extLst>
            </p:cNvPr>
            <p:cNvSpPr/>
            <p:nvPr/>
          </p:nvSpPr>
          <p:spPr>
            <a:xfrm>
              <a:off x="1282600" y="3299616"/>
              <a:ext cx="104107" cy="104107"/>
            </a:xfrm>
            <a:prstGeom prst="chord">
              <a:avLst>
                <a:gd name="adj1" fmla="val 30609"/>
                <a:gd name="adj2" fmla="val 14487111"/>
              </a:avLst>
            </a:prstGeom>
            <a:solidFill>
              <a:sysClr val="windowText" lastClr="000000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4572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sp>
          <p:nvSpPr>
            <p:cNvPr id="149" name="フリーフォーム: 図形 148">
              <a:extLst>
                <a:ext uri="{FF2B5EF4-FFF2-40B4-BE49-F238E27FC236}">
                  <a16:creationId xmlns:a16="http://schemas.microsoft.com/office/drawing/2014/main" id="{C93C61D3-A18F-4797-B209-1EEAA4265390}"/>
                </a:ext>
              </a:extLst>
            </p:cNvPr>
            <p:cNvSpPr/>
            <p:nvPr/>
          </p:nvSpPr>
          <p:spPr>
            <a:xfrm rot="2700000">
              <a:off x="1054895" y="3452767"/>
              <a:ext cx="156751" cy="76057"/>
            </a:xfrm>
            <a:custGeom>
              <a:avLst/>
              <a:gdLst>
                <a:gd name="connsiteX0" fmla="*/ 192424 w 384848"/>
                <a:gd name="connsiteY0" fmla="*/ 0 h 165700"/>
                <a:gd name="connsiteX1" fmla="*/ 384848 w 384848"/>
                <a:gd name="connsiteY1" fmla="*/ 165700 h 165700"/>
                <a:gd name="connsiteX2" fmla="*/ 333229 w 384848"/>
                <a:gd name="connsiteY2" fmla="*/ 165700 h 165700"/>
                <a:gd name="connsiteX3" fmla="*/ 192424 w 384848"/>
                <a:gd name="connsiteY3" fmla="*/ 44450 h 165700"/>
                <a:gd name="connsiteX4" fmla="*/ 51619 w 384848"/>
                <a:gd name="connsiteY4" fmla="*/ 165700 h 165700"/>
                <a:gd name="connsiteX5" fmla="*/ 0 w 384848"/>
                <a:gd name="connsiteY5" fmla="*/ 165700 h 16570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384848" h="165700">
                  <a:moveTo>
                    <a:pt x="192424" y="0"/>
                  </a:moveTo>
                  <a:lnTo>
                    <a:pt x="384848" y="165700"/>
                  </a:lnTo>
                  <a:lnTo>
                    <a:pt x="333229" y="165700"/>
                  </a:lnTo>
                  <a:lnTo>
                    <a:pt x="192424" y="44450"/>
                  </a:lnTo>
                  <a:lnTo>
                    <a:pt x="51619" y="165700"/>
                  </a:lnTo>
                  <a:lnTo>
                    <a:pt x="0" y="165700"/>
                  </a:lnTo>
                  <a:close/>
                </a:path>
              </a:pathLst>
            </a:custGeom>
            <a:solidFill>
              <a:sysClr val="windowText" lastClr="000000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wrap="square" rtlCol="0" anchor="ctr">
              <a:noAutofit/>
            </a:bodyPr>
            <a:lstStyle/>
            <a:p>
              <a:pPr marL="0" marR="0" lvl="0" indent="0" algn="ctr" defTabSz="4572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sp>
          <p:nvSpPr>
            <p:cNvPr id="150" name="フリーフォーム: 図形 149">
              <a:extLst>
                <a:ext uri="{FF2B5EF4-FFF2-40B4-BE49-F238E27FC236}">
                  <a16:creationId xmlns:a16="http://schemas.microsoft.com/office/drawing/2014/main" id="{7C53A7D2-4FCB-4428-A339-84CA35D4B9B6}"/>
                </a:ext>
              </a:extLst>
            </p:cNvPr>
            <p:cNvSpPr/>
            <p:nvPr/>
          </p:nvSpPr>
          <p:spPr>
            <a:xfrm rot="18900000" flipH="1">
              <a:off x="1243073" y="3452766"/>
              <a:ext cx="156751" cy="76057"/>
            </a:xfrm>
            <a:custGeom>
              <a:avLst/>
              <a:gdLst>
                <a:gd name="connsiteX0" fmla="*/ 192424 w 384848"/>
                <a:gd name="connsiteY0" fmla="*/ 0 h 165700"/>
                <a:gd name="connsiteX1" fmla="*/ 384848 w 384848"/>
                <a:gd name="connsiteY1" fmla="*/ 165700 h 165700"/>
                <a:gd name="connsiteX2" fmla="*/ 333229 w 384848"/>
                <a:gd name="connsiteY2" fmla="*/ 165700 h 165700"/>
                <a:gd name="connsiteX3" fmla="*/ 192424 w 384848"/>
                <a:gd name="connsiteY3" fmla="*/ 44450 h 165700"/>
                <a:gd name="connsiteX4" fmla="*/ 51619 w 384848"/>
                <a:gd name="connsiteY4" fmla="*/ 165700 h 165700"/>
                <a:gd name="connsiteX5" fmla="*/ 0 w 384848"/>
                <a:gd name="connsiteY5" fmla="*/ 165700 h 16570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384848" h="165700">
                  <a:moveTo>
                    <a:pt x="192424" y="0"/>
                  </a:moveTo>
                  <a:lnTo>
                    <a:pt x="384848" y="165700"/>
                  </a:lnTo>
                  <a:lnTo>
                    <a:pt x="333229" y="165700"/>
                  </a:lnTo>
                  <a:lnTo>
                    <a:pt x="192424" y="44450"/>
                  </a:lnTo>
                  <a:lnTo>
                    <a:pt x="51619" y="165700"/>
                  </a:lnTo>
                  <a:lnTo>
                    <a:pt x="0" y="165700"/>
                  </a:lnTo>
                  <a:close/>
                </a:path>
              </a:pathLst>
            </a:custGeom>
            <a:solidFill>
              <a:sysClr val="windowText" lastClr="000000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wrap="square" rtlCol="0" anchor="ctr">
              <a:noAutofit/>
            </a:bodyPr>
            <a:lstStyle/>
            <a:p>
              <a:pPr marL="0" marR="0" lvl="0" indent="0" algn="ctr" defTabSz="4572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grpSp>
          <p:nvGrpSpPr>
            <p:cNvPr id="151" name="グループ化 150">
              <a:extLst>
                <a:ext uri="{FF2B5EF4-FFF2-40B4-BE49-F238E27FC236}">
                  <a16:creationId xmlns:a16="http://schemas.microsoft.com/office/drawing/2014/main" id="{01867ABD-DB80-41DA-B006-999DD6ED4195}"/>
                </a:ext>
              </a:extLst>
            </p:cNvPr>
            <p:cNvGrpSpPr/>
            <p:nvPr/>
          </p:nvGrpSpPr>
          <p:grpSpPr>
            <a:xfrm rot="900000">
              <a:off x="391283" y="2757605"/>
              <a:ext cx="641170" cy="641170"/>
              <a:chOff x="3055482" y="1862579"/>
              <a:chExt cx="802952" cy="802952"/>
            </a:xfrm>
          </p:grpSpPr>
          <p:sp>
            <p:nvSpPr>
              <p:cNvPr id="155" name="星: 16 pt 154">
                <a:extLst>
                  <a:ext uri="{FF2B5EF4-FFF2-40B4-BE49-F238E27FC236}">
                    <a16:creationId xmlns:a16="http://schemas.microsoft.com/office/drawing/2014/main" id="{C9024CA7-9554-4169-9315-442F34C67CB0}"/>
                  </a:ext>
                </a:extLst>
              </p:cNvPr>
              <p:cNvSpPr/>
              <p:nvPr/>
            </p:nvSpPr>
            <p:spPr>
              <a:xfrm>
                <a:off x="3055482" y="1862579"/>
                <a:ext cx="802952" cy="802952"/>
              </a:xfrm>
              <a:prstGeom prst="star16">
                <a:avLst>
                  <a:gd name="adj" fmla="val 44143"/>
                </a:avLst>
              </a:prstGeom>
              <a:solidFill>
                <a:srgbClr val="FFFF00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156" name="テキスト ボックス 155">
                <a:extLst>
                  <a:ext uri="{FF2B5EF4-FFF2-40B4-BE49-F238E27FC236}">
                    <a16:creationId xmlns:a16="http://schemas.microsoft.com/office/drawing/2014/main" id="{46589ABE-7052-4582-BAC2-EA52CF548E74}"/>
                  </a:ext>
                </a:extLst>
              </p:cNvPr>
              <p:cNvSpPr txBox="1"/>
              <p:nvPr/>
            </p:nvSpPr>
            <p:spPr>
              <a:xfrm rot="5400000">
                <a:off x="3189363" y="2097908"/>
                <a:ext cx="525782" cy="305326"/>
              </a:xfrm>
              <a:prstGeom prst="rect">
                <a:avLst/>
              </a:prstGeom>
              <a:noFill/>
            </p:spPr>
            <p:txBody>
              <a:bodyPr vert="eaVert" wrap="none" rtlCol="0">
                <a:prstTxWarp prst="textPlain">
                  <a:avLst/>
                </a:prstTxWarp>
                <a:spAutoFit/>
              </a:bodyPr>
              <a:lstStyle/>
              <a:p>
                <a:pPr marL="0" marR="0" lvl="0" indent="0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r>
                  <a:rPr kumimoji="0" lang="ja-JP" altLang="en-US" sz="1800" b="1" i="0" u="none" strike="noStrike" kern="0" cap="none" spc="0" normalizeH="0" baseline="0" noProof="0" dirty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残業</a:t>
                </a:r>
              </a:p>
            </p:txBody>
          </p:sp>
        </p:grpSp>
        <p:grpSp>
          <p:nvGrpSpPr>
            <p:cNvPr id="152" name="グループ化 151">
              <a:extLst>
                <a:ext uri="{FF2B5EF4-FFF2-40B4-BE49-F238E27FC236}">
                  <a16:creationId xmlns:a16="http://schemas.microsoft.com/office/drawing/2014/main" id="{BE595529-44B6-416A-BA51-004E999EC6F4}"/>
                </a:ext>
              </a:extLst>
            </p:cNvPr>
            <p:cNvGrpSpPr/>
            <p:nvPr/>
          </p:nvGrpSpPr>
          <p:grpSpPr>
            <a:xfrm rot="20700000">
              <a:off x="1343783" y="3691055"/>
              <a:ext cx="641170" cy="641170"/>
              <a:chOff x="3055482" y="1862579"/>
              <a:chExt cx="802952" cy="802952"/>
            </a:xfrm>
          </p:grpSpPr>
          <p:sp>
            <p:nvSpPr>
              <p:cNvPr id="153" name="星: 16 pt 152">
                <a:extLst>
                  <a:ext uri="{FF2B5EF4-FFF2-40B4-BE49-F238E27FC236}">
                    <a16:creationId xmlns:a16="http://schemas.microsoft.com/office/drawing/2014/main" id="{7E0018B6-C3EB-4D8B-8E4A-D6C0F0C9265D}"/>
                  </a:ext>
                </a:extLst>
              </p:cNvPr>
              <p:cNvSpPr/>
              <p:nvPr/>
            </p:nvSpPr>
            <p:spPr>
              <a:xfrm>
                <a:off x="3055482" y="1862579"/>
                <a:ext cx="802952" cy="802952"/>
              </a:xfrm>
              <a:prstGeom prst="star16">
                <a:avLst>
                  <a:gd name="adj" fmla="val 44143"/>
                </a:avLst>
              </a:prstGeom>
              <a:solidFill>
                <a:srgbClr val="FFFF00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154" name="テキスト ボックス 153">
                <a:extLst>
                  <a:ext uri="{FF2B5EF4-FFF2-40B4-BE49-F238E27FC236}">
                    <a16:creationId xmlns:a16="http://schemas.microsoft.com/office/drawing/2014/main" id="{BB820F06-F3FB-48F7-8509-CF74D63D873C}"/>
                  </a:ext>
                </a:extLst>
              </p:cNvPr>
              <p:cNvSpPr txBox="1"/>
              <p:nvPr/>
            </p:nvSpPr>
            <p:spPr>
              <a:xfrm rot="5400000">
                <a:off x="3189363" y="2097908"/>
                <a:ext cx="525782" cy="305326"/>
              </a:xfrm>
              <a:prstGeom prst="rect">
                <a:avLst/>
              </a:prstGeom>
              <a:noFill/>
            </p:spPr>
            <p:txBody>
              <a:bodyPr vert="eaVert" wrap="none" rtlCol="0">
                <a:prstTxWarp prst="textPlain">
                  <a:avLst/>
                </a:prstTxWarp>
                <a:spAutoFit/>
              </a:bodyPr>
              <a:lstStyle/>
              <a:p>
                <a:pPr marL="0" marR="0" lvl="0" indent="0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r>
                  <a:rPr kumimoji="0" lang="ja-JP" altLang="en-US" sz="1800" b="1" i="0" u="none" strike="noStrike" kern="0" cap="none" spc="0" normalizeH="0" baseline="0" noProof="0" dirty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過労</a:t>
                </a:r>
              </a:p>
            </p:txBody>
          </p:sp>
        </p:grpSp>
      </p:grpSp>
      <p:grpSp>
        <p:nvGrpSpPr>
          <p:cNvPr id="210" name="グループ化 209">
            <a:extLst>
              <a:ext uri="{FF2B5EF4-FFF2-40B4-BE49-F238E27FC236}">
                <a16:creationId xmlns:a16="http://schemas.microsoft.com/office/drawing/2014/main" id="{750B8E2B-288B-4BA4-B369-8DB9743D4D16}"/>
              </a:ext>
            </a:extLst>
          </p:cNvPr>
          <p:cNvGrpSpPr/>
          <p:nvPr/>
        </p:nvGrpSpPr>
        <p:grpSpPr>
          <a:xfrm>
            <a:off x="3846865" y="7125594"/>
            <a:ext cx="2314004" cy="1962841"/>
            <a:chOff x="4138147" y="2980667"/>
            <a:chExt cx="1671251" cy="1417629"/>
          </a:xfrm>
        </p:grpSpPr>
        <p:grpSp>
          <p:nvGrpSpPr>
            <p:cNvPr id="211" name="グループ化 210">
              <a:extLst>
                <a:ext uri="{FF2B5EF4-FFF2-40B4-BE49-F238E27FC236}">
                  <a16:creationId xmlns:a16="http://schemas.microsoft.com/office/drawing/2014/main" id="{5E783219-4F17-47B3-9A7F-C373D89E38D9}"/>
                </a:ext>
              </a:extLst>
            </p:cNvPr>
            <p:cNvGrpSpPr/>
            <p:nvPr/>
          </p:nvGrpSpPr>
          <p:grpSpPr>
            <a:xfrm rot="10800000">
              <a:off x="4138147" y="3139815"/>
              <a:ext cx="1671251" cy="1258481"/>
              <a:chOff x="4713988" y="2421664"/>
              <a:chExt cx="1417498" cy="1067401"/>
            </a:xfrm>
          </p:grpSpPr>
          <p:grpSp>
            <p:nvGrpSpPr>
              <p:cNvPr id="215" name="グループ化 214">
                <a:extLst>
                  <a:ext uri="{FF2B5EF4-FFF2-40B4-BE49-F238E27FC236}">
                    <a16:creationId xmlns:a16="http://schemas.microsoft.com/office/drawing/2014/main" id="{13C33739-1851-48B7-98EB-300CA1B64728}"/>
                  </a:ext>
                </a:extLst>
              </p:cNvPr>
              <p:cNvGrpSpPr/>
              <p:nvPr/>
            </p:nvGrpSpPr>
            <p:grpSpPr>
              <a:xfrm>
                <a:off x="4713988" y="2421664"/>
                <a:ext cx="1417498" cy="1067401"/>
                <a:chOff x="5168923" y="988959"/>
                <a:chExt cx="944899" cy="711526"/>
              </a:xfrm>
            </p:grpSpPr>
            <p:grpSp>
              <p:nvGrpSpPr>
                <p:cNvPr id="219" name="グループ化 218">
                  <a:extLst>
                    <a:ext uri="{FF2B5EF4-FFF2-40B4-BE49-F238E27FC236}">
                      <a16:creationId xmlns:a16="http://schemas.microsoft.com/office/drawing/2014/main" id="{9A85D8AD-6F4B-442A-9CE9-F60788CE0DC1}"/>
                    </a:ext>
                  </a:extLst>
                </p:cNvPr>
                <p:cNvGrpSpPr/>
                <p:nvPr/>
              </p:nvGrpSpPr>
              <p:grpSpPr>
                <a:xfrm>
                  <a:off x="5379627" y="1028635"/>
                  <a:ext cx="568736" cy="552765"/>
                  <a:chOff x="5379627" y="932118"/>
                  <a:chExt cx="568736" cy="568736"/>
                </a:xfrm>
              </p:grpSpPr>
              <p:sp>
                <p:nvSpPr>
                  <p:cNvPr id="232" name="楕円 231">
                    <a:extLst>
                      <a:ext uri="{FF2B5EF4-FFF2-40B4-BE49-F238E27FC236}">
                        <a16:creationId xmlns:a16="http://schemas.microsoft.com/office/drawing/2014/main" id="{F502C06E-614E-4AFD-9960-3EA9C29D3CE1}"/>
                      </a:ext>
                    </a:extLst>
                  </p:cNvPr>
                  <p:cNvSpPr/>
                  <p:nvPr/>
                </p:nvSpPr>
                <p:spPr>
                  <a:xfrm>
                    <a:off x="5379627" y="932118"/>
                    <a:ext cx="568736" cy="568736"/>
                  </a:xfrm>
                  <a:prstGeom prst="ellipse">
                    <a:avLst/>
                  </a:prstGeom>
                  <a:solidFill>
                    <a:srgbClr val="FFC000"/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4572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游ゴシック" panose="020B0400000000000000" pitchFamily="50" charset="-128"/>
                      <a:cs typeface="+mn-cs"/>
                    </a:endParaRPr>
                  </a:p>
                </p:txBody>
              </p:sp>
              <p:sp>
                <p:nvSpPr>
                  <p:cNvPr id="233" name="フリーフォーム: 図形 232">
                    <a:extLst>
                      <a:ext uri="{FF2B5EF4-FFF2-40B4-BE49-F238E27FC236}">
                        <a16:creationId xmlns:a16="http://schemas.microsoft.com/office/drawing/2014/main" id="{C1F9B5C2-C284-4C11-9C78-29E1B55B76EC}"/>
                      </a:ext>
                    </a:extLst>
                  </p:cNvPr>
                  <p:cNvSpPr/>
                  <p:nvPr/>
                </p:nvSpPr>
                <p:spPr>
                  <a:xfrm>
                    <a:off x="5387700" y="1022606"/>
                    <a:ext cx="552590" cy="129174"/>
                  </a:xfrm>
                  <a:custGeom>
                    <a:avLst/>
                    <a:gdLst>
                      <a:gd name="connsiteX0" fmla="*/ 276295 w 552590"/>
                      <a:gd name="connsiteY0" fmla="*/ 0 h 129174"/>
                      <a:gd name="connsiteX1" fmla="*/ 395033 w 552590"/>
                      <a:gd name="connsiteY1" fmla="*/ 3910 h 129174"/>
                      <a:gd name="connsiteX2" fmla="*/ 494893 w 552590"/>
                      <a:gd name="connsiteY2" fmla="*/ 14036 h 129174"/>
                      <a:gd name="connsiteX3" fmla="*/ 512097 w 552590"/>
                      <a:gd name="connsiteY3" fmla="*/ 34887 h 129174"/>
                      <a:gd name="connsiteX4" fmla="*/ 538316 w 552590"/>
                      <a:gd name="connsiteY4" fmla="*/ 83191 h 129174"/>
                      <a:gd name="connsiteX5" fmla="*/ 552590 w 552590"/>
                      <a:gd name="connsiteY5" fmla="*/ 129174 h 129174"/>
                      <a:gd name="connsiteX6" fmla="*/ 505626 w 552590"/>
                      <a:gd name="connsiteY6" fmla="*/ 126057 h 129174"/>
                      <a:gd name="connsiteX7" fmla="*/ 276295 w 552590"/>
                      <a:gd name="connsiteY7" fmla="*/ 120394 h 129174"/>
                      <a:gd name="connsiteX8" fmla="*/ 46964 w 552590"/>
                      <a:gd name="connsiteY8" fmla="*/ 126057 h 129174"/>
                      <a:gd name="connsiteX9" fmla="*/ 0 w 552590"/>
                      <a:gd name="connsiteY9" fmla="*/ 129174 h 129174"/>
                      <a:gd name="connsiteX10" fmla="*/ 14274 w 552590"/>
                      <a:gd name="connsiteY10" fmla="*/ 83191 h 129174"/>
                      <a:gd name="connsiteX11" fmla="*/ 40493 w 552590"/>
                      <a:gd name="connsiteY11" fmla="*/ 34887 h 129174"/>
                      <a:gd name="connsiteX12" fmla="*/ 57698 w 552590"/>
                      <a:gd name="connsiteY12" fmla="*/ 14036 h 129174"/>
                      <a:gd name="connsiteX13" fmla="*/ 157557 w 552590"/>
                      <a:gd name="connsiteY13" fmla="*/ 3910 h 129174"/>
                      <a:gd name="connsiteX14" fmla="*/ 276295 w 552590"/>
                      <a:gd name="connsiteY14" fmla="*/ 0 h 129174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  <a:cxn ang="0">
                        <a:pos x="connsiteX10" y="connsiteY10"/>
                      </a:cxn>
                      <a:cxn ang="0">
                        <a:pos x="connsiteX11" y="connsiteY11"/>
                      </a:cxn>
                      <a:cxn ang="0">
                        <a:pos x="connsiteX12" y="connsiteY12"/>
                      </a:cxn>
                      <a:cxn ang="0">
                        <a:pos x="connsiteX13" y="connsiteY13"/>
                      </a:cxn>
                      <a:cxn ang="0">
                        <a:pos x="connsiteX14" y="connsiteY14"/>
                      </a:cxn>
                    </a:cxnLst>
                    <a:rect l="l" t="t" r="r" b="b"/>
                    <a:pathLst>
                      <a:path w="552590" h="129174">
                        <a:moveTo>
                          <a:pt x="276295" y="0"/>
                        </a:moveTo>
                        <a:cubicBezTo>
                          <a:pt x="316969" y="0"/>
                          <a:pt x="356680" y="1346"/>
                          <a:pt x="395033" y="3910"/>
                        </a:cubicBezTo>
                        <a:lnTo>
                          <a:pt x="494893" y="14036"/>
                        </a:lnTo>
                        <a:lnTo>
                          <a:pt x="512097" y="34887"/>
                        </a:lnTo>
                        <a:cubicBezTo>
                          <a:pt x="522318" y="50016"/>
                          <a:pt x="531121" y="66180"/>
                          <a:pt x="538316" y="83191"/>
                        </a:cubicBezTo>
                        <a:lnTo>
                          <a:pt x="552590" y="129174"/>
                        </a:lnTo>
                        <a:lnTo>
                          <a:pt x="505626" y="126057"/>
                        </a:lnTo>
                        <a:cubicBezTo>
                          <a:pt x="435139" y="122410"/>
                          <a:pt x="357642" y="120394"/>
                          <a:pt x="276295" y="120394"/>
                        </a:cubicBezTo>
                        <a:cubicBezTo>
                          <a:pt x="194948" y="120394"/>
                          <a:pt x="117451" y="122410"/>
                          <a:pt x="46964" y="126057"/>
                        </a:cubicBezTo>
                        <a:lnTo>
                          <a:pt x="0" y="129174"/>
                        </a:lnTo>
                        <a:lnTo>
                          <a:pt x="14274" y="83191"/>
                        </a:lnTo>
                        <a:cubicBezTo>
                          <a:pt x="21469" y="66180"/>
                          <a:pt x="30272" y="50016"/>
                          <a:pt x="40493" y="34887"/>
                        </a:cubicBezTo>
                        <a:lnTo>
                          <a:pt x="57698" y="14036"/>
                        </a:lnTo>
                        <a:lnTo>
                          <a:pt x="157557" y="3910"/>
                        </a:lnTo>
                        <a:cubicBezTo>
                          <a:pt x="195911" y="1346"/>
                          <a:pt x="235622" y="0"/>
                          <a:pt x="276295" y="0"/>
                        </a:cubicBezTo>
                        <a:close/>
                      </a:path>
                    </a:pathLst>
                  </a:custGeom>
                  <a:solidFill>
                    <a:sysClr val="windowText" lastClr="000000"/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wrap="square" rtlCol="0" anchor="ctr">
                    <a:noAutofit/>
                  </a:bodyPr>
                  <a:lstStyle/>
                  <a:p>
                    <a:pPr marL="0" marR="0" lvl="0" indent="0" algn="ctr" defTabSz="4572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游ゴシック" panose="020B0400000000000000" pitchFamily="50" charset="-128"/>
                      <a:cs typeface="+mn-cs"/>
                    </a:endParaRPr>
                  </a:p>
                </p:txBody>
              </p:sp>
              <p:sp>
                <p:nvSpPr>
                  <p:cNvPr id="234" name="フリーフォーム: 図形 233">
                    <a:extLst>
                      <a:ext uri="{FF2B5EF4-FFF2-40B4-BE49-F238E27FC236}">
                        <a16:creationId xmlns:a16="http://schemas.microsoft.com/office/drawing/2014/main" id="{A88728D3-88FC-4C5A-9545-A4C92F78F743}"/>
                      </a:ext>
                    </a:extLst>
                  </p:cNvPr>
                  <p:cNvSpPr/>
                  <p:nvPr/>
                </p:nvSpPr>
                <p:spPr>
                  <a:xfrm>
                    <a:off x="5386794" y="1278274"/>
                    <a:ext cx="554402" cy="129234"/>
                  </a:xfrm>
                  <a:custGeom>
                    <a:avLst/>
                    <a:gdLst>
                      <a:gd name="connsiteX0" fmla="*/ 0 w 554402"/>
                      <a:gd name="connsiteY0" fmla="*/ 0 h 129234"/>
                      <a:gd name="connsiteX1" fmla="*/ 47870 w 554402"/>
                      <a:gd name="connsiteY1" fmla="*/ 3177 h 129234"/>
                      <a:gd name="connsiteX2" fmla="*/ 277201 w 554402"/>
                      <a:gd name="connsiteY2" fmla="*/ 8840 h 129234"/>
                      <a:gd name="connsiteX3" fmla="*/ 506532 w 554402"/>
                      <a:gd name="connsiteY3" fmla="*/ 3177 h 129234"/>
                      <a:gd name="connsiteX4" fmla="*/ 554402 w 554402"/>
                      <a:gd name="connsiteY4" fmla="*/ 0 h 129234"/>
                      <a:gd name="connsiteX5" fmla="*/ 539222 w 554402"/>
                      <a:gd name="connsiteY5" fmla="*/ 48901 h 129234"/>
                      <a:gd name="connsiteX6" fmla="*/ 513003 w 554402"/>
                      <a:gd name="connsiteY6" fmla="*/ 97205 h 129234"/>
                      <a:gd name="connsiteX7" fmla="*/ 498372 w 554402"/>
                      <a:gd name="connsiteY7" fmla="*/ 114937 h 129234"/>
                      <a:gd name="connsiteX8" fmla="*/ 395939 w 554402"/>
                      <a:gd name="connsiteY8" fmla="*/ 125324 h 129234"/>
                      <a:gd name="connsiteX9" fmla="*/ 277201 w 554402"/>
                      <a:gd name="connsiteY9" fmla="*/ 129234 h 129234"/>
                      <a:gd name="connsiteX10" fmla="*/ 158463 w 554402"/>
                      <a:gd name="connsiteY10" fmla="*/ 125324 h 129234"/>
                      <a:gd name="connsiteX11" fmla="*/ 56030 w 554402"/>
                      <a:gd name="connsiteY11" fmla="*/ 114937 h 129234"/>
                      <a:gd name="connsiteX12" fmla="*/ 41399 w 554402"/>
                      <a:gd name="connsiteY12" fmla="*/ 97205 h 129234"/>
                      <a:gd name="connsiteX13" fmla="*/ 15180 w 554402"/>
                      <a:gd name="connsiteY13" fmla="*/ 48901 h 129234"/>
                      <a:gd name="connsiteX14" fmla="*/ 0 w 554402"/>
                      <a:gd name="connsiteY14" fmla="*/ 0 h 129234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  <a:cxn ang="0">
                        <a:pos x="connsiteX10" y="connsiteY10"/>
                      </a:cxn>
                      <a:cxn ang="0">
                        <a:pos x="connsiteX11" y="connsiteY11"/>
                      </a:cxn>
                      <a:cxn ang="0">
                        <a:pos x="connsiteX12" y="connsiteY12"/>
                      </a:cxn>
                      <a:cxn ang="0">
                        <a:pos x="connsiteX13" y="connsiteY13"/>
                      </a:cxn>
                      <a:cxn ang="0">
                        <a:pos x="connsiteX14" y="connsiteY14"/>
                      </a:cxn>
                    </a:cxnLst>
                    <a:rect l="l" t="t" r="r" b="b"/>
                    <a:pathLst>
                      <a:path w="554402" h="129234">
                        <a:moveTo>
                          <a:pt x="0" y="0"/>
                        </a:moveTo>
                        <a:lnTo>
                          <a:pt x="47870" y="3177"/>
                        </a:lnTo>
                        <a:cubicBezTo>
                          <a:pt x="118357" y="6824"/>
                          <a:pt x="195854" y="8840"/>
                          <a:pt x="277201" y="8840"/>
                        </a:cubicBezTo>
                        <a:cubicBezTo>
                          <a:pt x="358548" y="8840"/>
                          <a:pt x="436045" y="6824"/>
                          <a:pt x="506532" y="3177"/>
                        </a:cubicBezTo>
                        <a:lnTo>
                          <a:pt x="554402" y="0"/>
                        </a:lnTo>
                        <a:lnTo>
                          <a:pt x="539222" y="48901"/>
                        </a:lnTo>
                        <a:cubicBezTo>
                          <a:pt x="532027" y="65912"/>
                          <a:pt x="523224" y="82076"/>
                          <a:pt x="513003" y="97205"/>
                        </a:cubicBezTo>
                        <a:lnTo>
                          <a:pt x="498372" y="114937"/>
                        </a:lnTo>
                        <a:lnTo>
                          <a:pt x="395939" y="125324"/>
                        </a:lnTo>
                        <a:cubicBezTo>
                          <a:pt x="357586" y="127888"/>
                          <a:pt x="317875" y="129234"/>
                          <a:pt x="277201" y="129234"/>
                        </a:cubicBezTo>
                        <a:cubicBezTo>
                          <a:pt x="236528" y="129234"/>
                          <a:pt x="196817" y="127888"/>
                          <a:pt x="158463" y="125324"/>
                        </a:cubicBezTo>
                        <a:lnTo>
                          <a:pt x="56030" y="114937"/>
                        </a:lnTo>
                        <a:lnTo>
                          <a:pt x="41399" y="97205"/>
                        </a:lnTo>
                        <a:cubicBezTo>
                          <a:pt x="31178" y="82076"/>
                          <a:pt x="22375" y="65912"/>
                          <a:pt x="15180" y="48901"/>
                        </a:cubicBezTo>
                        <a:lnTo>
                          <a:pt x="0" y="0"/>
                        </a:lnTo>
                        <a:close/>
                      </a:path>
                    </a:pathLst>
                  </a:custGeom>
                  <a:solidFill>
                    <a:sysClr val="windowText" lastClr="000000"/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wrap="square" rtlCol="0" anchor="ctr">
                    <a:noAutofit/>
                  </a:bodyPr>
                  <a:lstStyle/>
                  <a:p>
                    <a:pPr marL="0" marR="0" lvl="0" indent="0" algn="ctr" defTabSz="4572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游ゴシック" panose="020B0400000000000000" pitchFamily="50" charset="-128"/>
                      <a:cs typeface="+mn-cs"/>
                    </a:endParaRPr>
                  </a:p>
                </p:txBody>
              </p:sp>
            </p:grpSp>
            <p:grpSp>
              <p:nvGrpSpPr>
                <p:cNvPr id="220" name="グループ化 219">
                  <a:extLst>
                    <a:ext uri="{FF2B5EF4-FFF2-40B4-BE49-F238E27FC236}">
                      <a16:creationId xmlns:a16="http://schemas.microsoft.com/office/drawing/2014/main" id="{F9758963-3A79-4CCC-B794-3121C3630FFC}"/>
                    </a:ext>
                  </a:extLst>
                </p:cNvPr>
                <p:cNvGrpSpPr/>
                <p:nvPr/>
              </p:nvGrpSpPr>
              <p:grpSpPr>
                <a:xfrm>
                  <a:off x="5168923" y="1020111"/>
                  <a:ext cx="944899" cy="680374"/>
                  <a:chOff x="2805426" y="934769"/>
                  <a:chExt cx="2248464" cy="1619008"/>
                </a:xfrm>
                <a:solidFill>
                  <a:sysClr val="windowText" lastClr="000000">
                    <a:lumMod val="65000"/>
                    <a:lumOff val="35000"/>
                  </a:sysClr>
                </a:solidFill>
              </p:grpSpPr>
              <p:sp>
                <p:nvSpPr>
                  <p:cNvPr id="226" name="フリーフォーム: 図形 225">
                    <a:extLst>
                      <a:ext uri="{FF2B5EF4-FFF2-40B4-BE49-F238E27FC236}">
                        <a16:creationId xmlns:a16="http://schemas.microsoft.com/office/drawing/2014/main" id="{E63AF414-58DF-437F-97E3-DFB707F6CFF9}"/>
                      </a:ext>
                    </a:extLst>
                  </p:cNvPr>
                  <p:cNvSpPr/>
                  <p:nvPr/>
                </p:nvSpPr>
                <p:spPr>
                  <a:xfrm rot="1800000" flipV="1">
                    <a:off x="2960930" y="1599328"/>
                    <a:ext cx="935875" cy="745700"/>
                  </a:xfrm>
                  <a:custGeom>
                    <a:avLst/>
                    <a:gdLst>
                      <a:gd name="connsiteX0" fmla="*/ 167999 w 1174023"/>
                      <a:gd name="connsiteY0" fmla="*/ 0 h 935456"/>
                      <a:gd name="connsiteX1" fmla="*/ 221044 w 1174023"/>
                      <a:gd name="connsiteY1" fmla="*/ 11202 h 935456"/>
                      <a:gd name="connsiteX2" fmla="*/ 177308 w 1174023"/>
                      <a:gd name="connsiteY2" fmla="*/ 180322 h 935456"/>
                      <a:gd name="connsiteX3" fmla="*/ 346676 w 1174023"/>
                      <a:gd name="connsiteY3" fmla="*/ 812413 h 935456"/>
                      <a:gd name="connsiteX4" fmla="*/ 415103 w 1174023"/>
                      <a:gd name="connsiteY4" fmla="*/ 872870 h 935456"/>
                      <a:gd name="connsiteX5" fmla="*/ 416037 w 1174023"/>
                      <a:gd name="connsiteY5" fmla="*/ 872811 h 935456"/>
                      <a:gd name="connsiteX6" fmla="*/ 1174023 w 1174023"/>
                      <a:gd name="connsiteY6" fmla="*/ 872389 h 935456"/>
                      <a:gd name="connsiteX7" fmla="*/ 1174023 w 1174023"/>
                      <a:gd name="connsiteY7" fmla="*/ 935223 h 935456"/>
                      <a:gd name="connsiteX8" fmla="*/ 406417 w 1174023"/>
                      <a:gd name="connsiteY8" fmla="*/ 935456 h 935456"/>
                      <a:gd name="connsiteX9" fmla="*/ 285658 w 1174023"/>
                      <a:gd name="connsiteY9" fmla="*/ 828762 h 935456"/>
                      <a:gd name="connsiteX10" fmla="*/ 112824 w 1174023"/>
                      <a:gd name="connsiteY10" fmla="*/ 183735 h 935456"/>
                      <a:gd name="connsiteX11" fmla="*/ 0 w 1174023"/>
                      <a:gd name="connsiteY11" fmla="*/ 73741 h 935456"/>
                      <a:gd name="connsiteX12" fmla="*/ 39553 w 1174023"/>
                      <a:gd name="connsiteY12" fmla="*/ 36661 h 935456"/>
                      <a:gd name="connsiteX13" fmla="*/ 134563 w 1174023"/>
                      <a:gd name="connsiteY13" fmla="*/ 129289 h 935456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  <a:cxn ang="0">
                        <a:pos x="connsiteX10" y="connsiteY10"/>
                      </a:cxn>
                      <a:cxn ang="0">
                        <a:pos x="connsiteX11" y="connsiteY11"/>
                      </a:cxn>
                      <a:cxn ang="0">
                        <a:pos x="connsiteX12" y="connsiteY12"/>
                      </a:cxn>
                      <a:cxn ang="0">
                        <a:pos x="connsiteX13" y="connsiteY13"/>
                      </a:cxn>
                    </a:cxnLst>
                    <a:rect l="l" t="t" r="r" b="b"/>
                    <a:pathLst>
                      <a:path w="1174023" h="935456">
                        <a:moveTo>
                          <a:pt x="167999" y="0"/>
                        </a:moveTo>
                        <a:lnTo>
                          <a:pt x="221044" y="11202"/>
                        </a:lnTo>
                        <a:lnTo>
                          <a:pt x="177308" y="180322"/>
                        </a:lnTo>
                        <a:lnTo>
                          <a:pt x="346676" y="812413"/>
                        </a:lnTo>
                        <a:cubicBezTo>
                          <a:pt x="355531" y="845460"/>
                          <a:pt x="383221" y="868431"/>
                          <a:pt x="415103" y="872870"/>
                        </a:cubicBezTo>
                        <a:lnTo>
                          <a:pt x="416037" y="872811"/>
                        </a:lnTo>
                        <a:lnTo>
                          <a:pt x="1174023" y="872389"/>
                        </a:lnTo>
                        <a:lnTo>
                          <a:pt x="1174023" y="935223"/>
                        </a:lnTo>
                        <a:lnTo>
                          <a:pt x="406417" y="935456"/>
                        </a:lnTo>
                        <a:cubicBezTo>
                          <a:pt x="350153" y="927623"/>
                          <a:pt x="301286" y="887084"/>
                          <a:pt x="285658" y="828762"/>
                        </a:cubicBezTo>
                        <a:lnTo>
                          <a:pt x="112824" y="183735"/>
                        </a:lnTo>
                        <a:lnTo>
                          <a:pt x="0" y="73741"/>
                        </a:lnTo>
                        <a:lnTo>
                          <a:pt x="39553" y="36661"/>
                        </a:lnTo>
                        <a:lnTo>
                          <a:pt x="134563" y="129289"/>
                        </a:lnTo>
                        <a:close/>
                      </a:path>
                    </a:pathLst>
                  </a:custGeom>
                  <a:grpFill/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wrap="square" rtlCol="0" anchor="ctr">
                    <a:noAutofit/>
                  </a:bodyPr>
                  <a:lstStyle/>
                  <a:p>
                    <a:pPr marL="0" marR="0" lvl="0" indent="0" algn="ctr" defTabSz="4572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dirty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游ゴシック" panose="020B0400000000000000" pitchFamily="50" charset="-128"/>
                      <a:cs typeface="+mn-cs"/>
                    </a:endParaRPr>
                  </a:p>
                </p:txBody>
              </p:sp>
              <p:sp>
                <p:nvSpPr>
                  <p:cNvPr id="227" name="フリーフォーム: 図形 226">
                    <a:extLst>
                      <a:ext uri="{FF2B5EF4-FFF2-40B4-BE49-F238E27FC236}">
                        <a16:creationId xmlns:a16="http://schemas.microsoft.com/office/drawing/2014/main" id="{57814DF1-2EF1-494C-A595-3165D6BF8263}"/>
                      </a:ext>
                    </a:extLst>
                  </p:cNvPr>
                  <p:cNvSpPr/>
                  <p:nvPr/>
                </p:nvSpPr>
                <p:spPr>
                  <a:xfrm rot="19800000" flipH="1" flipV="1">
                    <a:off x="4041786" y="1623519"/>
                    <a:ext cx="935875" cy="745699"/>
                  </a:xfrm>
                  <a:custGeom>
                    <a:avLst/>
                    <a:gdLst>
                      <a:gd name="connsiteX0" fmla="*/ 167999 w 1174023"/>
                      <a:gd name="connsiteY0" fmla="*/ 0 h 935456"/>
                      <a:gd name="connsiteX1" fmla="*/ 221044 w 1174023"/>
                      <a:gd name="connsiteY1" fmla="*/ 11202 h 935456"/>
                      <a:gd name="connsiteX2" fmla="*/ 177308 w 1174023"/>
                      <a:gd name="connsiteY2" fmla="*/ 180322 h 935456"/>
                      <a:gd name="connsiteX3" fmla="*/ 346676 w 1174023"/>
                      <a:gd name="connsiteY3" fmla="*/ 812413 h 935456"/>
                      <a:gd name="connsiteX4" fmla="*/ 415103 w 1174023"/>
                      <a:gd name="connsiteY4" fmla="*/ 872870 h 935456"/>
                      <a:gd name="connsiteX5" fmla="*/ 416037 w 1174023"/>
                      <a:gd name="connsiteY5" fmla="*/ 872811 h 935456"/>
                      <a:gd name="connsiteX6" fmla="*/ 1174023 w 1174023"/>
                      <a:gd name="connsiteY6" fmla="*/ 872389 h 935456"/>
                      <a:gd name="connsiteX7" fmla="*/ 1174023 w 1174023"/>
                      <a:gd name="connsiteY7" fmla="*/ 935223 h 935456"/>
                      <a:gd name="connsiteX8" fmla="*/ 406417 w 1174023"/>
                      <a:gd name="connsiteY8" fmla="*/ 935456 h 935456"/>
                      <a:gd name="connsiteX9" fmla="*/ 285658 w 1174023"/>
                      <a:gd name="connsiteY9" fmla="*/ 828762 h 935456"/>
                      <a:gd name="connsiteX10" fmla="*/ 112824 w 1174023"/>
                      <a:gd name="connsiteY10" fmla="*/ 183735 h 935456"/>
                      <a:gd name="connsiteX11" fmla="*/ 0 w 1174023"/>
                      <a:gd name="connsiteY11" fmla="*/ 73741 h 935456"/>
                      <a:gd name="connsiteX12" fmla="*/ 39553 w 1174023"/>
                      <a:gd name="connsiteY12" fmla="*/ 36661 h 935456"/>
                      <a:gd name="connsiteX13" fmla="*/ 134563 w 1174023"/>
                      <a:gd name="connsiteY13" fmla="*/ 129289 h 935456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  <a:cxn ang="0">
                        <a:pos x="connsiteX10" y="connsiteY10"/>
                      </a:cxn>
                      <a:cxn ang="0">
                        <a:pos x="connsiteX11" y="connsiteY11"/>
                      </a:cxn>
                      <a:cxn ang="0">
                        <a:pos x="connsiteX12" y="connsiteY12"/>
                      </a:cxn>
                      <a:cxn ang="0">
                        <a:pos x="connsiteX13" y="connsiteY13"/>
                      </a:cxn>
                    </a:cxnLst>
                    <a:rect l="l" t="t" r="r" b="b"/>
                    <a:pathLst>
                      <a:path w="1174023" h="935456">
                        <a:moveTo>
                          <a:pt x="167999" y="0"/>
                        </a:moveTo>
                        <a:lnTo>
                          <a:pt x="221044" y="11202"/>
                        </a:lnTo>
                        <a:lnTo>
                          <a:pt x="177308" y="180322"/>
                        </a:lnTo>
                        <a:lnTo>
                          <a:pt x="346676" y="812413"/>
                        </a:lnTo>
                        <a:cubicBezTo>
                          <a:pt x="355531" y="845460"/>
                          <a:pt x="383221" y="868431"/>
                          <a:pt x="415103" y="872870"/>
                        </a:cubicBezTo>
                        <a:lnTo>
                          <a:pt x="416037" y="872811"/>
                        </a:lnTo>
                        <a:lnTo>
                          <a:pt x="1174023" y="872389"/>
                        </a:lnTo>
                        <a:lnTo>
                          <a:pt x="1174023" y="935223"/>
                        </a:lnTo>
                        <a:lnTo>
                          <a:pt x="406417" y="935456"/>
                        </a:lnTo>
                        <a:cubicBezTo>
                          <a:pt x="350153" y="927623"/>
                          <a:pt x="301286" y="887084"/>
                          <a:pt x="285658" y="828762"/>
                        </a:cubicBezTo>
                        <a:lnTo>
                          <a:pt x="112824" y="183735"/>
                        </a:lnTo>
                        <a:lnTo>
                          <a:pt x="0" y="73741"/>
                        </a:lnTo>
                        <a:lnTo>
                          <a:pt x="39553" y="36661"/>
                        </a:lnTo>
                        <a:lnTo>
                          <a:pt x="134563" y="129289"/>
                        </a:lnTo>
                        <a:close/>
                      </a:path>
                    </a:pathLst>
                  </a:custGeom>
                  <a:grpFill/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wrap="square" rtlCol="0" anchor="ctr">
                    <a:noAutofit/>
                  </a:bodyPr>
                  <a:lstStyle/>
                  <a:p>
                    <a:pPr marL="0" marR="0" lvl="0" indent="0" algn="ctr" defTabSz="4572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游ゴシック" panose="020B0400000000000000" pitchFamily="50" charset="-128"/>
                      <a:cs typeface="+mn-cs"/>
                    </a:endParaRPr>
                  </a:p>
                </p:txBody>
              </p:sp>
              <p:sp>
                <p:nvSpPr>
                  <p:cNvPr id="228" name="フリーフォーム: 図形 227">
                    <a:extLst>
                      <a:ext uri="{FF2B5EF4-FFF2-40B4-BE49-F238E27FC236}">
                        <a16:creationId xmlns:a16="http://schemas.microsoft.com/office/drawing/2014/main" id="{EB6D6B1C-02C6-464D-8384-609A67DD74B1}"/>
                      </a:ext>
                    </a:extLst>
                  </p:cNvPr>
                  <p:cNvSpPr/>
                  <p:nvPr/>
                </p:nvSpPr>
                <p:spPr>
                  <a:xfrm rot="5400000">
                    <a:off x="3154123" y="586072"/>
                    <a:ext cx="583637" cy="1281031"/>
                  </a:xfrm>
                  <a:custGeom>
                    <a:avLst/>
                    <a:gdLst>
                      <a:gd name="connsiteX0" fmla="*/ 525493 w 1363754"/>
                      <a:gd name="connsiteY0" fmla="*/ 0 h 830136"/>
                      <a:gd name="connsiteX1" fmla="*/ 819301 w 1363754"/>
                      <a:gd name="connsiteY1" fmla="*/ 70887 h 830136"/>
                      <a:gd name="connsiteX2" fmla="*/ 854917 w 1363754"/>
                      <a:gd name="connsiteY2" fmla="*/ 94098 h 830136"/>
                      <a:gd name="connsiteX3" fmla="*/ 876115 w 1363754"/>
                      <a:gd name="connsiteY3" fmla="*/ 70887 h 830136"/>
                      <a:gd name="connsiteX4" fmla="*/ 1050986 w 1363754"/>
                      <a:gd name="connsiteY4" fmla="*/ 0 h 830136"/>
                      <a:gd name="connsiteX5" fmla="*/ 1363754 w 1363754"/>
                      <a:gd name="connsiteY5" fmla="*/ 415068 h 830136"/>
                      <a:gd name="connsiteX6" fmla="*/ 1050986 w 1363754"/>
                      <a:gd name="connsiteY6" fmla="*/ 830136 h 830136"/>
                      <a:gd name="connsiteX7" fmla="*/ 876115 w 1363754"/>
                      <a:gd name="connsiteY7" fmla="*/ 759249 h 830136"/>
                      <a:gd name="connsiteX8" fmla="*/ 854917 w 1363754"/>
                      <a:gd name="connsiteY8" fmla="*/ 736039 h 830136"/>
                      <a:gd name="connsiteX9" fmla="*/ 819301 w 1363754"/>
                      <a:gd name="connsiteY9" fmla="*/ 759249 h 830136"/>
                      <a:gd name="connsiteX10" fmla="*/ 525493 w 1363754"/>
                      <a:gd name="connsiteY10" fmla="*/ 830136 h 830136"/>
                      <a:gd name="connsiteX11" fmla="*/ 0 w 1363754"/>
                      <a:gd name="connsiteY11" fmla="*/ 415068 h 830136"/>
                      <a:gd name="connsiteX12" fmla="*/ 525493 w 1363754"/>
                      <a:gd name="connsiteY12" fmla="*/ 0 h 830136"/>
                      <a:gd name="connsiteX0" fmla="*/ 525493 w 1363754"/>
                      <a:gd name="connsiteY0" fmla="*/ 0 h 830136"/>
                      <a:gd name="connsiteX1" fmla="*/ 819301 w 1363754"/>
                      <a:gd name="connsiteY1" fmla="*/ 70887 h 830136"/>
                      <a:gd name="connsiteX2" fmla="*/ 854917 w 1363754"/>
                      <a:gd name="connsiteY2" fmla="*/ 94098 h 830136"/>
                      <a:gd name="connsiteX3" fmla="*/ 1050986 w 1363754"/>
                      <a:gd name="connsiteY3" fmla="*/ 0 h 830136"/>
                      <a:gd name="connsiteX4" fmla="*/ 1363754 w 1363754"/>
                      <a:gd name="connsiteY4" fmla="*/ 415068 h 830136"/>
                      <a:gd name="connsiteX5" fmla="*/ 1050986 w 1363754"/>
                      <a:gd name="connsiteY5" fmla="*/ 830136 h 830136"/>
                      <a:gd name="connsiteX6" fmla="*/ 876115 w 1363754"/>
                      <a:gd name="connsiteY6" fmla="*/ 759249 h 830136"/>
                      <a:gd name="connsiteX7" fmla="*/ 854917 w 1363754"/>
                      <a:gd name="connsiteY7" fmla="*/ 736039 h 830136"/>
                      <a:gd name="connsiteX8" fmla="*/ 819301 w 1363754"/>
                      <a:gd name="connsiteY8" fmla="*/ 759249 h 830136"/>
                      <a:gd name="connsiteX9" fmla="*/ 525493 w 1363754"/>
                      <a:gd name="connsiteY9" fmla="*/ 830136 h 830136"/>
                      <a:gd name="connsiteX10" fmla="*/ 0 w 1363754"/>
                      <a:gd name="connsiteY10" fmla="*/ 415068 h 830136"/>
                      <a:gd name="connsiteX11" fmla="*/ 525493 w 1363754"/>
                      <a:gd name="connsiteY11" fmla="*/ 0 h 830136"/>
                      <a:gd name="connsiteX0" fmla="*/ 525493 w 1363754"/>
                      <a:gd name="connsiteY0" fmla="*/ 0 h 830136"/>
                      <a:gd name="connsiteX1" fmla="*/ 819301 w 1363754"/>
                      <a:gd name="connsiteY1" fmla="*/ 70887 h 830136"/>
                      <a:gd name="connsiteX2" fmla="*/ 1050986 w 1363754"/>
                      <a:gd name="connsiteY2" fmla="*/ 0 h 830136"/>
                      <a:gd name="connsiteX3" fmla="*/ 1363754 w 1363754"/>
                      <a:gd name="connsiteY3" fmla="*/ 415068 h 830136"/>
                      <a:gd name="connsiteX4" fmla="*/ 1050986 w 1363754"/>
                      <a:gd name="connsiteY4" fmla="*/ 830136 h 830136"/>
                      <a:gd name="connsiteX5" fmla="*/ 876115 w 1363754"/>
                      <a:gd name="connsiteY5" fmla="*/ 759249 h 830136"/>
                      <a:gd name="connsiteX6" fmla="*/ 854917 w 1363754"/>
                      <a:gd name="connsiteY6" fmla="*/ 736039 h 830136"/>
                      <a:gd name="connsiteX7" fmla="*/ 819301 w 1363754"/>
                      <a:gd name="connsiteY7" fmla="*/ 759249 h 830136"/>
                      <a:gd name="connsiteX8" fmla="*/ 525493 w 1363754"/>
                      <a:gd name="connsiteY8" fmla="*/ 830136 h 830136"/>
                      <a:gd name="connsiteX9" fmla="*/ 0 w 1363754"/>
                      <a:gd name="connsiteY9" fmla="*/ 415068 h 830136"/>
                      <a:gd name="connsiteX10" fmla="*/ 525493 w 1363754"/>
                      <a:gd name="connsiteY10" fmla="*/ 0 h 830136"/>
                      <a:gd name="connsiteX0" fmla="*/ 525493 w 1363754"/>
                      <a:gd name="connsiteY0" fmla="*/ 1682568 h 2512704"/>
                      <a:gd name="connsiteX1" fmla="*/ 1238401 w 1363754"/>
                      <a:gd name="connsiteY1" fmla="*/ 855 h 2512704"/>
                      <a:gd name="connsiteX2" fmla="*/ 1050986 w 1363754"/>
                      <a:gd name="connsiteY2" fmla="*/ 1682568 h 2512704"/>
                      <a:gd name="connsiteX3" fmla="*/ 1363754 w 1363754"/>
                      <a:gd name="connsiteY3" fmla="*/ 2097636 h 2512704"/>
                      <a:gd name="connsiteX4" fmla="*/ 1050986 w 1363754"/>
                      <a:gd name="connsiteY4" fmla="*/ 2512704 h 2512704"/>
                      <a:gd name="connsiteX5" fmla="*/ 876115 w 1363754"/>
                      <a:gd name="connsiteY5" fmla="*/ 2441817 h 2512704"/>
                      <a:gd name="connsiteX6" fmla="*/ 854917 w 1363754"/>
                      <a:gd name="connsiteY6" fmla="*/ 2418607 h 2512704"/>
                      <a:gd name="connsiteX7" fmla="*/ 819301 w 1363754"/>
                      <a:gd name="connsiteY7" fmla="*/ 2441817 h 2512704"/>
                      <a:gd name="connsiteX8" fmla="*/ 525493 w 1363754"/>
                      <a:gd name="connsiteY8" fmla="*/ 2512704 h 2512704"/>
                      <a:gd name="connsiteX9" fmla="*/ 0 w 1363754"/>
                      <a:gd name="connsiteY9" fmla="*/ 2097636 h 2512704"/>
                      <a:gd name="connsiteX10" fmla="*/ 525493 w 1363754"/>
                      <a:gd name="connsiteY10" fmla="*/ 1682568 h 2512704"/>
                      <a:gd name="connsiteX0" fmla="*/ 376672 w 1367333"/>
                      <a:gd name="connsiteY0" fmla="*/ 1244702 h 2512988"/>
                      <a:gd name="connsiteX1" fmla="*/ 1241980 w 1367333"/>
                      <a:gd name="connsiteY1" fmla="*/ 1139 h 2512988"/>
                      <a:gd name="connsiteX2" fmla="*/ 1054565 w 1367333"/>
                      <a:gd name="connsiteY2" fmla="*/ 1682852 h 2512988"/>
                      <a:gd name="connsiteX3" fmla="*/ 1367333 w 1367333"/>
                      <a:gd name="connsiteY3" fmla="*/ 2097920 h 2512988"/>
                      <a:gd name="connsiteX4" fmla="*/ 1054565 w 1367333"/>
                      <a:gd name="connsiteY4" fmla="*/ 2512988 h 2512988"/>
                      <a:gd name="connsiteX5" fmla="*/ 879694 w 1367333"/>
                      <a:gd name="connsiteY5" fmla="*/ 2442101 h 2512988"/>
                      <a:gd name="connsiteX6" fmla="*/ 858496 w 1367333"/>
                      <a:gd name="connsiteY6" fmla="*/ 2418891 h 2512988"/>
                      <a:gd name="connsiteX7" fmla="*/ 822880 w 1367333"/>
                      <a:gd name="connsiteY7" fmla="*/ 2442101 h 2512988"/>
                      <a:gd name="connsiteX8" fmla="*/ 529072 w 1367333"/>
                      <a:gd name="connsiteY8" fmla="*/ 2512988 h 2512988"/>
                      <a:gd name="connsiteX9" fmla="*/ 3579 w 1367333"/>
                      <a:gd name="connsiteY9" fmla="*/ 2097920 h 2512988"/>
                      <a:gd name="connsiteX10" fmla="*/ 376672 w 1367333"/>
                      <a:gd name="connsiteY10" fmla="*/ 1244702 h 2512988"/>
                      <a:gd name="connsiteX0" fmla="*/ 375471 w 1366132"/>
                      <a:gd name="connsiteY0" fmla="*/ 1245149 h 2513435"/>
                      <a:gd name="connsiteX1" fmla="*/ 1240779 w 1366132"/>
                      <a:gd name="connsiteY1" fmla="*/ 1586 h 2513435"/>
                      <a:gd name="connsiteX2" fmla="*/ 1053364 w 1366132"/>
                      <a:gd name="connsiteY2" fmla="*/ 1683299 h 2513435"/>
                      <a:gd name="connsiteX3" fmla="*/ 1366132 w 1366132"/>
                      <a:gd name="connsiteY3" fmla="*/ 2098367 h 2513435"/>
                      <a:gd name="connsiteX4" fmla="*/ 1053364 w 1366132"/>
                      <a:gd name="connsiteY4" fmla="*/ 2513435 h 2513435"/>
                      <a:gd name="connsiteX5" fmla="*/ 878493 w 1366132"/>
                      <a:gd name="connsiteY5" fmla="*/ 2442548 h 2513435"/>
                      <a:gd name="connsiteX6" fmla="*/ 857295 w 1366132"/>
                      <a:gd name="connsiteY6" fmla="*/ 2419338 h 2513435"/>
                      <a:gd name="connsiteX7" fmla="*/ 821679 w 1366132"/>
                      <a:gd name="connsiteY7" fmla="*/ 2442548 h 2513435"/>
                      <a:gd name="connsiteX8" fmla="*/ 527871 w 1366132"/>
                      <a:gd name="connsiteY8" fmla="*/ 2513435 h 2513435"/>
                      <a:gd name="connsiteX9" fmla="*/ 2378 w 1366132"/>
                      <a:gd name="connsiteY9" fmla="*/ 2098367 h 2513435"/>
                      <a:gd name="connsiteX10" fmla="*/ 375471 w 1366132"/>
                      <a:gd name="connsiteY10" fmla="*/ 1245149 h 2513435"/>
                      <a:gd name="connsiteX0" fmla="*/ 286828 w 1372739"/>
                      <a:gd name="connsiteY0" fmla="*/ 1188101 h 2513537"/>
                      <a:gd name="connsiteX1" fmla="*/ 1247386 w 1372739"/>
                      <a:gd name="connsiteY1" fmla="*/ 1688 h 2513537"/>
                      <a:gd name="connsiteX2" fmla="*/ 1059971 w 1372739"/>
                      <a:gd name="connsiteY2" fmla="*/ 1683401 h 2513537"/>
                      <a:gd name="connsiteX3" fmla="*/ 1372739 w 1372739"/>
                      <a:gd name="connsiteY3" fmla="*/ 2098469 h 2513537"/>
                      <a:gd name="connsiteX4" fmla="*/ 1059971 w 1372739"/>
                      <a:gd name="connsiteY4" fmla="*/ 2513537 h 2513537"/>
                      <a:gd name="connsiteX5" fmla="*/ 885100 w 1372739"/>
                      <a:gd name="connsiteY5" fmla="*/ 2442650 h 2513537"/>
                      <a:gd name="connsiteX6" fmla="*/ 863902 w 1372739"/>
                      <a:gd name="connsiteY6" fmla="*/ 2419440 h 2513537"/>
                      <a:gd name="connsiteX7" fmla="*/ 828286 w 1372739"/>
                      <a:gd name="connsiteY7" fmla="*/ 2442650 h 2513537"/>
                      <a:gd name="connsiteX8" fmla="*/ 534478 w 1372739"/>
                      <a:gd name="connsiteY8" fmla="*/ 2513537 h 2513537"/>
                      <a:gd name="connsiteX9" fmla="*/ 8985 w 1372739"/>
                      <a:gd name="connsiteY9" fmla="*/ 2098469 h 2513537"/>
                      <a:gd name="connsiteX10" fmla="*/ 286828 w 1372739"/>
                      <a:gd name="connsiteY10" fmla="*/ 1188101 h 2513537"/>
                      <a:gd name="connsiteX0" fmla="*/ 286828 w 1372897"/>
                      <a:gd name="connsiteY0" fmla="*/ 1188101 h 2513537"/>
                      <a:gd name="connsiteX1" fmla="*/ 1247386 w 1372897"/>
                      <a:gd name="connsiteY1" fmla="*/ 1688 h 2513537"/>
                      <a:gd name="connsiteX2" fmla="*/ 1104421 w 1372897"/>
                      <a:gd name="connsiteY2" fmla="*/ 1245251 h 2513537"/>
                      <a:gd name="connsiteX3" fmla="*/ 1372739 w 1372897"/>
                      <a:gd name="connsiteY3" fmla="*/ 2098469 h 2513537"/>
                      <a:gd name="connsiteX4" fmla="*/ 1059971 w 1372897"/>
                      <a:gd name="connsiteY4" fmla="*/ 2513537 h 2513537"/>
                      <a:gd name="connsiteX5" fmla="*/ 885100 w 1372897"/>
                      <a:gd name="connsiteY5" fmla="*/ 2442650 h 2513537"/>
                      <a:gd name="connsiteX6" fmla="*/ 863902 w 1372897"/>
                      <a:gd name="connsiteY6" fmla="*/ 2419440 h 2513537"/>
                      <a:gd name="connsiteX7" fmla="*/ 828286 w 1372897"/>
                      <a:gd name="connsiteY7" fmla="*/ 2442650 h 2513537"/>
                      <a:gd name="connsiteX8" fmla="*/ 534478 w 1372897"/>
                      <a:gd name="connsiteY8" fmla="*/ 2513537 h 2513537"/>
                      <a:gd name="connsiteX9" fmla="*/ 8985 w 1372897"/>
                      <a:gd name="connsiteY9" fmla="*/ 2098469 h 2513537"/>
                      <a:gd name="connsiteX10" fmla="*/ 286828 w 1372897"/>
                      <a:gd name="connsiteY10" fmla="*/ 1188101 h 2513537"/>
                      <a:gd name="connsiteX0" fmla="*/ 286828 w 1372901"/>
                      <a:gd name="connsiteY0" fmla="*/ 1188101 h 2513537"/>
                      <a:gd name="connsiteX1" fmla="*/ 1247386 w 1372901"/>
                      <a:gd name="connsiteY1" fmla="*/ 1688 h 2513537"/>
                      <a:gd name="connsiteX2" fmla="*/ 1104421 w 1372901"/>
                      <a:gd name="connsiteY2" fmla="*/ 1245251 h 2513537"/>
                      <a:gd name="connsiteX3" fmla="*/ 1372739 w 1372901"/>
                      <a:gd name="connsiteY3" fmla="*/ 2098469 h 2513537"/>
                      <a:gd name="connsiteX4" fmla="*/ 1059971 w 1372901"/>
                      <a:gd name="connsiteY4" fmla="*/ 2513537 h 2513537"/>
                      <a:gd name="connsiteX5" fmla="*/ 885100 w 1372901"/>
                      <a:gd name="connsiteY5" fmla="*/ 2442650 h 2513537"/>
                      <a:gd name="connsiteX6" fmla="*/ 863902 w 1372901"/>
                      <a:gd name="connsiteY6" fmla="*/ 2419440 h 2513537"/>
                      <a:gd name="connsiteX7" fmla="*/ 828286 w 1372901"/>
                      <a:gd name="connsiteY7" fmla="*/ 2442650 h 2513537"/>
                      <a:gd name="connsiteX8" fmla="*/ 534478 w 1372901"/>
                      <a:gd name="connsiteY8" fmla="*/ 2513537 h 2513537"/>
                      <a:gd name="connsiteX9" fmla="*/ 8985 w 1372901"/>
                      <a:gd name="connsiteY9" fmla="*/ 2098469 h 2513537"/>
                      <a:gd name="connsiteX10" fmla="*/ 286828 w 1372901"/>
                      <a:gd name="connsiteY10" fmla="*/ 1188101 h 2513537"/>
                      <a:gd name="connsiteX0" fmla="*/ 286828 w 1372901"/>
                      <a:gd name="connsiteY0" fmla="*/ 1188587 h 2514023"/>
                      <a:gd name="connsiteX1" fmla="*/ 1247386 w 1372901"/>
                      <a:gd name="connsiteY1" fmla="*/ 2174 h 2514023"/>
                      <a:gd name="connsiteX2" fmla="*/ 1104421 w 1372901"/>
                      <a:gd name="connsiteY2" fmla="*/ 1245737 h 2514023"/>
                      <a:gd name="connsiteX3" fmla="*/ 1372739 w 1372901"/>
                      <a:gd name="connsiteY3" fmla="*/ 2098955 h 2514023"/>
                      <a:gd name="connsiteX4" fmla="*/ 1059971 w 1372901"/>
                      <a:gd name="connsiteY4" fmla="*/ 2514023 h 2514023"/>
                      <a:gd name="connsiteX5" fmla="*/ 885100 w 1372901"/>
                      <a:gd name="connsiteY5" fmla="*/ 2443136 h 2514023"/>
                      <a:gd name="connsiteX6" fmla="*/ 863902 w 1372901"/>
                      <a:gd name="connsiteY6" fmla="*/ 2419926 h 2514023"/>
                      <a:gd name="connsiteX7" fmla="*/ 828286 w 1372901"/>
                      <a:gd name="connsiteY7" fmla="*/ 2443136 h 2514023"/>
                      <a:gd name="connsiteX8" fmla="*/ 534478 w 1372901"/>
                      <a:gd name="connsiteY8" fmla="*/ 2514023 h 2514023"/>
                      <a:gd name="connsiteX9" fmla="*/ 8985 w 1372901"/>
                      <a:gd name="connsiteY9" fmla="*/ 2098955 h 2514023"/>
                      <a:gd name="connsiteX10" fmla="*/ 286828 w 1372901"/>
                      <a:gd name="connsiteY10" fmla="*/ 1188587 h 2514023"/>
                      <a:gd name="connsiteX0" fmla="*/ 286828 w 1374263"/>
                      <a:gd name="connsiteY0" fmla="*/ 1186669 h 2512105"/>
                      <a:gd name="connsiteX1" fmla="*/ 1247386 w 1374263"/>
                      <a:gd name="connsiteY1" fmla="*/ 256 h 2512105"/>
                      <a:gd name="connsiteX2" fmla="*/ 1180621 w 1374263"/>
                      <a:gd name="connsiteY2" fmla="*/ 1288269 h 2512105"/>
                      <a:gd name="connsiteX3" fmla="*/ 1372739 w 1374263"/>
                      <a:gd name="connsiteY3" fmla="*/ 2097037 h 2512105"/>
                      <a:gd name="connsiteX4" fmla="*/ 1059971 w 1374263"/>
                      <a:gd name="connsiteY4" fmla="*/ 2512105 h 2512105"/>
                      <a:gd name="connsiteX5" fmla="*/ 885100 w 1374263"/>
                      <a:gd name="connsiteY5" fmla="*/ 2441218 h 2512105"/>
                      <a:gd name="connsiteX6" fmla="*/ 863902 w 1374263"/>
                      <a:gd name="connsiteY6" fmla="*/ 2418008 h 2512105"/>
                      <a:gd name="connsiteX7" fmla="*/ 828286 w 1374263"/>
                      <a:gd name="connsiteY7" fmla="*/ 2441218 h 2512105"/>
                      <a:gd name="connsiteX8" fmla="*/ 534478 w 1374263"/>
                      <a:gd name="connsiteY8" fmla="*/ 2512105 h 2512105"/>
                      <a:gd name="connsiteX9" fmla="*/ 8985 w 1374263"/>
                      <a:gd name="connsiteY9" fmla="*/ 2097037 h 2512105"/>
                      <a:gd name="connsiteX10" fmla="*/ 286828 w 1374263"/>
                      <a:gd name="connsiteY10" fmla="*/ 1186669 h 2512105"/>
                      <a:gd name="connsiteX0" fmla="*/ 286828 w 1374173"/>
                      <a:gd name="connsiteY0" fmla="*/ 1186669 h 2512105"/>
                      <a:gd name="connsiteX1" fmla="*/ 1247386 w 1374173"/>
                      <a:gd name="connsiteY1" fmla="*/ 256 h 2512105"/>
                      <a:gd name="connsiteX2" fmla="*/ 1180621 w 1374173"/>
                      <a:gd name="connsiteY2" fmla="*/ 1288269 h 2512105"/>
                      <a:gd name="connsiteX3" fmla="*/ 1372739 w 1374173"/>
                      <a:gd name="connsiteY3" fmla="*/ 2097037 h 2512105"/>
                      <a:gd name="connsiteX4" fmla="*/ 1059971 w 1374173"/>
                      <a:gd name="connsiteY4" fmla="*/ 2512105 h 2512105"/>
                      <a:gd name="connsiteX5" fmla="*/ 885100 w 1374173"/>
                      <a:gd name="connsiteY5" fmla="*/ 2441218 h 2512105"/>
                      <a:gd name="connsiteX6" fmla="*/ 863902 w 1374173"/>
                      <a:gd name="connsiteY6" fmla="*/ 2418008 h 2512105"/>
                      <a:gd name="connsiteX7" fmla="*/ 828286 w 1374173"/>
                      <a:gd name="connsiteY7" fmla="*/ 2441218 h 2512105"/>
                      <a:gd name="connsiteX8" fmla="*/ 534478 w 1374173"/>
                      <a:gd name="connsiteY8" fmla="*/ 2512105 h 2512105"/>
                      <a:gd name="connsiteX9" fmla="*/ 8985 w 1374173"/>
                      <a:gd name="connsiteY9" fmla="*/ 2097037 h 2512105"/>
                      <a:gd name="connsiteX10" fmla="*/ 286828 w 1374173"/>
                      <a:gd name="connsiteY10" fmla="*/ 1186669 h 2512105"/>
                      <a:gd name="connsiteX0" fmla="*/ 286828 w 1375902"/>
                      <a:gd name="connsiteY0" fmla="*/ 1186639 h 2512075"/>
                      <a:gd name="connsiteX1" fmla="*/ 1247386 w 1375902"/>
                      <a:gd name="connsiteY1" fmla="*/ 226 h 2512075"/>
                      <a:gd name="connsiteX2" fmla="*/ 1225071 w 1375902"/>
                      <a:gd name="connsiteY2" fmla="*/ 1281889 h 2512075"/>
                      <a:gd name="connsiteX3" fmla="*/ 1372739 w 1375902"/>
                      <a:gd name="connsiteY3" fmla="*/ 2097007 h 2512075"/>
                      <a:gd name="connsiteX4" fmla="*/ 1059971 w 1375902"/>
                      <a:gd name="connsiteY4" fmla="*/ 2512075 h 2512075"/>
                      <a:gd name="connsiteX5" fmla="*/ 885100 w 1375902"/>
                      <a:gd name="connsiteY5" fmla="*/ 2441188 h 2512075"/>
                      <a:gd name="connsiteX6" fmla="*/ 863902 w 1375902"/>
                      <a:gd name="connsiteY6" fmla="*/ 2417978 h 2512075"/>
                      <a:gd name="connsiteX7" fmla="*/ 828286 w 1375902"/>
                      <a:gd name="connsiteY7" fmla="*/ 2441188 h 2512075"/>
                      <a:gd name="connsiteX8" fmla="*/ 534478 w 1375902"/>
                      <a:gd name="connsiteY8" fmla="*/ 2512075 h 2512075"/>
                      <a:gd name="connsiteX9" fmla="*/ 8985 w 1375902"/>
                      <a:gd name="connsiteY9" fmla="*/ 2097007 h 2512075"/>
                      <a:gd name="connsiteX10" fmla="*/ 286828 w 1375902"/>
                      <a:gd name="connsiteY10" fmla="*/ 1186639 h 2512075"/>
                      <a:gd name="connsiteX0" fmla="*/ 286828 w 1376402"/>
                      <a:gd name="connsiteY0" fmla="*/ 1186639 h 2512075"/>
                      <a:gd name="connsiteX1" fmla="*/ 1247386 w 1376402"/>
                      <a:gd name="connsiteY1" fmla="*/ 226 h 2512075"/>
                      <a:gd name="connsiteX2" fmla="*/ 1225071 w 1376402"/>
                      <a:gd name="connsiteY2" fmla="*/ 1281889 h 2512075"/>
                      <a:gd name="connsiteX3" fmla="*/ 1372739 w 1376402"/>
                      <a:gd name="connsiteY3" fmla="*/ 2097007 h 2512075"/>
                      <a:gd name="connsiteX4" fmla="*/ 1059971 w 1376402"/>
                      <a:gd name="connsiteY4" fmla="*/ 2512075 h 2512075"/>
                      <a:gd name="connsiteX5" fmla="*/ 885100 w 1376402"/>
                      <a:gd name="connsiteY5" fmla="*/ 2441188 h 2512075"/>
                      <a:gd name="connsiteX6" fmla="*/ 863902 w 1376402"/>
                      <a:gd name="connsiteY6" fmla="*/ 2417978 h 2512075"/>
                      <a:gd name="connsiteX7" fmla="*/ 828286 w 1376402"/>
                      <a:gd name="connsiteY7" fmla="*/ 2441188 h 2512075"/>
                      <a:gd name="connsiteX8" fmla="*/ 534478 w 1376402"/>
                      <a:gd name="connsiteY8" fmla="*/ 2512075 h 2512075"/>
                      <a:gd name="connsiteX9" fmla="*/ 8985 w 1376402"/>
                      <a:gd name="connsiteY9" fmla="*/ 2097007 h 2512075"/>
                      <a:gd name="connsiteX10" fmla="*/ 286828 w 1376402"/>
                      <a:gd name="connsiteY10" fmla="*/ 1186639 h 2512075"/>
                      <a:gd name="connsiteX0" fmla="*/ 286828 w 1373265"/>
                      <a:gd name="connsiteY0" fmla="*/ 1186639 h 2512075"/>
                      <a:gd name="connsiteX1" fmla="*/ 1247386 w 1373265"/>
                      <a:gd name="connsiteY1" fmla="*/ 226 h 2512075"/>
                      <a:gd name="connsiteX2" fmla="*/ 1225071 w 1373265"/>
                      <a:gd name="connsiteY2" fmla="*/ 1281889 h 2512075"/>
                      <a:gd name="connsiteX3" fmla="*/ 1372739 w 1373265"/>
                      <a:gd name="connsiteY3" fmla="*/ 2097007 h 2512075"/>
                      <a:gd name="connsiteX4" fmla="*/ 1059971 w 1373265"/>
                      <a:gd name="connsiteY4" fmla="*/ 2512075 h 2512075"/>
                      <a:gd name="connsiteX5" fmla="*/ 885100 w 1373265"/>
                      <a:gd name="connsiteY5" fmla="*/ 2441188 h 2512075"/>
                      <a:gd name="connsiteX6" fmla="*/ 863902 w 1373265"/>
                      <a:gd name="connsiteY6" fmla="*/ 2417978 h 2512075"/>
                      <a:gd name="connsiteX7" fmla="*/ 828286 w 1373265"/>
                      <a:gd name="connsiteY7" fmla="*/ 2441188 h 2512075"/>
                      <a:gd name="connsiteX8" fmla="*/ 534478 w 1373265"/>
                      <a:gd name="connsiteY8" fmla="*/ 2512075 h 2512075"/>
                      <a:gd name="connsiteX9" fmla="*/ 8985 w 1373265"/>
                      <a:gd name="connsiteY9" fmla="*/ 2097007 h 2512075"/>
                      <a:gd name="connsiteX10" fmla="*/ 286828 w 1373265"/>
                      <a:gd name="connsiteY10" fmla="*/ 1186639 h 2512075"/>
                      <a:gd name="connsiteX0" fmla="*/ 286839 w 1373276"/>
                      <a:gd name="connsiteY0" fmla="*/ 1313607 h 2639043"/>
                      <a:gd name="connsiteX1" fmla="*/ 1310897 w 1373276"/>
                      <a:gd name="connsiteY1" fmla="*/ 194 h 2639043"/>
                      <a:gd name="connsiteX2" fmla="*/ 1225082 w 1373276"/>
                      <a:gd name="connsiteY2" fmla="*/ 1408857 h 2639043"/>
                      <a:gd name="connsiteX3" fmla="*/ 1372750 w 1373276"/>
                      <a:gd name="connsiteY3" fmla="*/ 2223975 h 2639043"/>
                      <a:gd name="connsiteX4" fmla="*/ 1059982 w 1373276"/>
                      <a:gd name="connsiteY4" fmla="*/ 2639043 h 2639043"/>
                      <a:gd name="connsiteX5" fmla="*/ 885111 w 1373276"/>
                      <a:gd name="connsiteY5" fmla="*/ 2568156 h 2639043"/>
                      <a:gd name="connsiteX6" fmla="*/ 863913 w 1373276"/>
                      <a:gd name="connsiteY6" fmla="*/ 2544946 h 2639043"/>
                      <a:gd name="connsiteX7" fmla="*/ 828297 w 1373276"/>
                      <a:gd name="connsiteY7" fmla="*/ 2568156 h 2639043"/>
                      <a:gd name="connsiteX8" fmla="*/ 534489 w 1373276"/>
                      <a:gd name="connsiteY8" fmla="*/ 2639043 h 2639043"/>
                      <a:gd name="connsiteX9" fmla="*/ 8996 w 1373276"/>
                      <a:gd name="connsiteY9" fmla="*/ 2223975 h 2639043"/>
                      <a:gd name="connsiteX10" fmla="*/ 286839 w 1373276"/>
                      <a:gd name="connsiteY10" fmla="*/ 1313607 h 2639043"/>
                      <a:gd name="connsiteX0" fmla="*/ 270129 w 1375616"/>
                      <a:gd name="connsiteY0" fmla="*/ 1300965 h 2639101"/>
                      <a:gd name="connsiteX1" fmla="*/ 1313237 w 1375616"/>
                      <a:gd name="connsiteY1" fmla="*/ 252 h 2639101"/>
                      <a:gd name="connsiteX2" fmla="*/ 1227422 w 1375616"/>
                      <a:gd name="connsiteY2" fmla="*/ 1408915 h 2639101"/>
                      <a:gd name="connsiteX3" fmla="*/ 1375090 w 1375616"/>
                      <a:gd name="connsiteY3" fmla="*/ 2224033 h 2639101"/>
                      <a:gd name="connsiteX4" fmla="*/ 1062322 w 1375616"/>
                      <a:gd name="connsiteY4" fmla="*/ 2639101 h 2639101"/>
                      <a:gd name="connsiteX5" fmla="*/ 887451 w 1375616"/>
                      <a:gd name="connsiteY5" fmla="*/ 2568214 h 2639101"/>
                      <a:gd name="connsiteX6" fmla="*/ 866253 w 1375616"/>
                      <a:gd name="connsiteY6" fmla="*/ 2545004 h 2639101"/>
                      <a:gd name="connsiteX7" fmla="*/ 830637 w 1375616"/>
                      <a:gd name="connsiteY7" fmla="*/ 2568214 h 2639101"/>
                      <a:gd name="connsiteX8" fmla="*/ 536829 w 1375616"/>
                      <a:gd name="connsiteY8" fmla="*/ 2639101 h 2639101"/>
                      <a:gd name="connsiteX9" fmla="*/ 11336 w 1375616"/>
                      <a:gd name="connsiteY9" fmla="*/ 2224033 h 2639101"/>
                      <a:gd name="connsiteX10" fmla="*/ 270129 w 1375616"/>
                      <a:gd name="connsiteY10" fmla="*/ 1300965 h 2639101"/>
                      <a:gd name="connsiteX0" fmla="*/ 271106 w 1376593"/>
                      <a:gd name="connsiteY0" fmla="*/ 1300983 h 2639119"/>
                      <a:gd name="connsiteX1" fmla="*/ 1314214 w 1376593"/>
                      <a:gd name="connsiteY1" fmla="*/ 270 h 2639119"/>
                      <a:gd name="connsiteX2" fmla="*/ 1228399 w 1376593"/>
                      <a:gd name="connsiteY2" fmla="*/ 1408933 h 2639119"/>
                      <a:gd name="connsiteX3" fmla="*/ 1376067 w 1376593"/>
                      <a:gd name="connsiteY3" fmla="*/ 2224051 h 2639119"/>
                      <a:gd name="connsiteX4" fmla="*/ 1063299 w 1376593"/>
                      <a:gd name="connsiteY4" fmla="*/ 2639119 h 2639119"/>
                      <a:gd name="connsiteX5" fmla="*/ 888428 w 1376593"/>
                      <a:gd name="connsiteY5" fmla="*/ 2568232 h 2639119"/>
                      <a:gd name="connsiteX6" fmla="*/ 867230 w 1376593"/>
                      <a:gd name="connsiteY6" fmla="*/ 2545022 h 2639119"/>
                      <a:gd name="connsiteX7" fmla="*/ 831614 w 1376593"/>
                      <a:gd name="connsiteY7" fmla="*/ 2568232 h 2639119"/>
                      <a:gd name="connsiteX8" fmla="*/ 537806 w 1376593"/>
                      <a:gd name="connsiteY8" fmla="*/ 2639119 h 2639119"/>
                      <a:gd name="connsiteX9" fmla="*/ 12313 w 1376593"/>
                      <a:gd name="connsiteY9" fmla="*/ 2224051 h 2639119"/>
                      <a:gd name="connsiteX10" fmla="*/ 271106 w 1376593"/>
                      <a:gd name="connsiteY10" fmla="*/ 1300983 h 2639119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  <a:cxn ang="0">
                        <a:pos x="connsiteX10" y="connsiteY10"/>
                      </a:cxn>
                    </a:cxnLst>
                    <a:rect l="l" t="t" r="r" b="b"/>
                    <a:pathLst>
                      <a:path w="1376593" h="2639119">
                        <a:moveTo>
                          <a:pt x="271106" y="1300983"/>
                        </a:moveTo>
                        <a:cubicBezTo>
                          <a:pt x="500789" y="866853"/>
                          <a:pt x="1154665" y="-17722"/>
                          <a:pt x="1314214" y="270"/>
                        </a:cubicBezTo>
                        <a:cubicBezTo>
                          <a:pt x="1473763" y="18262"/>
                          <a:pt x="1218090" y="1038303"/>
                          <a:pt x="1228399" y="1408933"/>
                        </a:cubicBezTo>
                        <a:cubicBezTo>
                          <a:pt x="1238708" y="1779563"/>
                          <a:pt x="1365484" y="1999970"/>
                          <a:pt x="1376067" y="2224051"/>
                        </a:cubicBezTo>
                        <a:cubicBezTo>
                          <a:pt x="1386650" y="2448132"/>
                          <a:pt x="1236036" y="2639119"/>
                          <a:pt x="1063299" y="2639119"/>
                        </a:cubicBezTo>
                        <a:cubicBezTo>
                          <a:pt x="998523" y="2639119"/>
                          <a:pt x="938346" y="2612987"/>
                          <a:pt x="888428" y="2568232"/>
                        </a:cubicBezTo>
                        <a:lnTo>
                          <a:pt x="867230" y="2545022"/>
                        </a:lnTo>
                        <a:lnTo>
                          <a:pt x="831614" y="2568232"/>
                        </a:lnTo>
                        <a:cubicBezTo>
                          <a:pt x="747745" y="2612987"/>
                          <a:pt x="646639" y="2639119"/>
                          <a:pt x="537806" y="2639119"/>
                        </a:cubicBezTo>
                        <a:cubicBezTo>
                          <a:pt x="247584" y="2639119"/>
                          <a:pt x="56763" y="2447074"/>
                          <a:pt x="12313" y="2224051"/>
                        </a:cubicBezTo>
                        <a:cubicBezTo>
                          <a:pt x="-32137" y="2001028"/>
                          <a:pt x="41423" y="1735113"/>
                          <a:pt x="271106" y="1300983"/>
                        </a:cubicBezTo>
                        <a:close/>
                      </a:path>
                    </a:pathLst>
                  </a:custGeom>
                  <a:solidFill>
                    <a:srgbClr val="DEEBF7">
                      <a:alpha val="50196"/>
                    </a:srgbClr>
                  </a:solidFill>
                  <a:ln w="12700" cap="flat" cmpd="sng" algn="ctr">
                    <a:solidFill>
                      <a:srgbClr val="00B0F0">
                        <a:alpha val="50000"/>
                      </a:srgbClr>
                    </a:solidFill>
                    <a:prstDash val="solid"/>
                    <a:miter lim="800000"/>
                  </a:ln>
                  <a:effectLst/>
                </p:spPr>
                <p:txBody>
                  <a:bodyPr wrap="square" rtlCol="0" anchor="ctr">
                    <a:noAutofit/>
                  </a:bodyPr>
                  <a:lstStyle/>
                  <a:p>
                    <a:pPr marL="0" marR="0" lvl="0" indent="0" algn="ctr" defTabSz="4572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游ゴシック" panose="020B0400000000000000" pitchFamily="50" charset="-128"/>
                      <a:cs typeface="+mn-cs"/>
                    </a:endParaRPr>
                  </a:p>
                </p:txBody>
              </p:sp>
              <p:sp>
                <p:nvSpPr>
                  <p:cNvPr id="229" name="フリーフォーム: 図形 228">
                    <a:extLst>
                      <a:ext uri="{FF2B5EF4-FFF2-40B4-BE49-F238E27FC236}">
                        <a16:creationId xmlns:a16="http://schemas.microsoft.com/office/drawing/2014/main" id="{6747CD4D-F77A-4CE6-9B1A-2A21E73E319D}"/>
                      </a:ext>
                    </a:extLst>
                  </p:cNvPr>
                  <p:cNvSpPr/>
                  <p:nvPr/>
                </p:nvSpPr>
                <p:spPr>
                  <a:xfrm rot="16200000" flipH="1">
                    <a:off x="4121552" y="586075"/>
                    <a:ext cx="583642" cy="1281035"/>
                  </a:xfrm>
                  <a:custGeom>
                    <a:avLst/>
                    <a:gdLst>
                      <a:gd name="connsiteX0" fmla="*/ 525493 w 1363754"/>
                      <a:gd name="connsiteY0" fmla="*/ 0 h 830136"/>
                      <a:gd name="connsiteX1" fmla="*/ 819301 w 1363754"/>
                      <a:gd name="connsiteY1" fmla="*/ 70887 h 830136"/>
                      <a:gd name="connsiteX2" fmla="*/ 854917 w 1363754"/>
                      <a:gd name="connsiteY2" fmla="*/ 94098 h 830136"/>
                      <a:gd name="connsiteX3" fmla="*/ 876115 w 1363754"/>
                      <a:gd name="connsiteY3" fmla="*/ 70887 h 830136"/>
                      <a:gd name="connsiteX4" fmla="*/ 1050986 w 1363754"/>
                      <a:gd name="connsiteY4" fmla="*/ 0 h 830136"/>
                      <a:gd name="connsiteX5" fmla="*/ 1363754 w 1363754"/>
                      <a:gd name="connsiteY5" fmla="*/ 415068 h 830136"/>
                      <a:gd name="connsiteX6" fmla="*/ 1050986 w 1363754"/>
                      <a:gd name="connsiteY6" fmla="*/ 830136 h 830136"/>
                      <a:gd name="connsiteX7" fmla="*/ 876115 w 1363754"/>
                      <a:gd name="connsiteY7" fmla="*/ 759249 h 830136"/>
                      <a:gd name="connsiteX8" fmla="*/ 854917 w 1363754"/>
                      <a:gd name="connsiteY8" fmla="*/ 736039 h 830136"/>
                      <a:gd name="connsiteX9" fmla="*/ 819301 w 1363754"/>
                      <a:gd name="connsiteY9" fmla="*/ 759249 h 830136"/>
                      <a:gd name="connsiteX10" fmla="*/ 525493 w 1363754"/>
                      <a:gd name="connsiteY10" fmla="*/ 830136 h 830136"/>
                      <a:gd name="connsiteX11" fmla="*/ 0 w 1363754"/>
                      <a:gd name="connsiteY11" fmla="*/ 415068 h 830136"/>
                      <a:gd name="connsiteX12" fmla="*/ 525493 w 1363754"/>
                      <a:gd name="connsiteY12" fmla="*/ 0 h 830136"/>
                      <a:gd name="connsiteX0" fmla="*/ 525493 w 1363754"/>
                      <a:gd name="connsiteY0" fmla="*/ 0 h 830136"/>
                      <a:gd name="connsiteX1" fmla="*/ 819301 w 1363754"/>
                      <a:gd name="connsiteY1" fmla="*/ 70887 h 830136"/>
                      <a:gd name="connsiteX2" fmla="*/ 854917 w 1363754"/>
                      <a:gd name="connsiteY2" fmla="*/ 94098 h 830136"/>
                      <a:gd name="connsiteX3" fmla="*/ 1050986 w 1363754"/>
                      <a:gd name="connsiteY3" fmla="*/ 0 h 830136"/>
                      <a:gd name="connsiteX4" fmla="*/ 1363754 w 1363754"/>
                      <a:gd name="connsiteY4" fmla="*/ 415068 h 830136"/>
                      <a:gd name="connsiteX5" fmla="*/ 1050986 w 1363754"/>
                      <a:gd name="connsiteY5" fmla="*/ 830136 h 830136"/>
                      <a:gd name="connsiteX6" fmla="*/ 876115 w 1363754"/>
                      <a:gd name="connsiteY6" fmla="*/ 759249 h 830136"/>
                      <a:gd name="connsiteX7" fmla="*/ 854917 w 1363754"/>
                      <a:gd name="connsiteY7" fmla="*/ 736039 h 830136"/>
                      <a:gd name="connsiteX8" fmla="*/ 819301 w 1363754"/>
                      <a:gd name="connsiteY8" fmla="*/ 759249 h 830136"/>
                      <a:gd name="connsiteX9" fmla="*/ 525493 w 1363754"/>
                      <a:gd name="connsiteY9" fmla="*/ 830136 h 830136"/>
                      <a:gd name="connsiteX10" fmla="*/ 0 w 1363754"/>
                      <a:gd name="connsiteY10" fmla="*/ 415068 h 830136"/>
                      <a:gd name="connsiteX11" fmla="*/ 525493 w 1363754"/>
                      <a:gd name="connsiteY11" fmla="*/ 0 h 830136"/>
                      <a:gd name="connsiteX0" fmla="*/ 525493 w 1363754"/>
                      <a:gd name="connsiteY0" fmla="*/ 0 h 830136"/>
                      <a:gd name="connsiteX1" fmla="*/ 819301 w 1363754"/>
                      <a:gd name="connsiteY1" fmla="*/ 70887 h 830136"/>
                      <a:gd name="connsiteX2" fmla="*/ 1050986 w 1363754"/>
                      <a:gd name="connsiteY2" fmla="*/ 0 h 830136"/>
                      <a:gd name="connsiteX3" fmla="*/ 1363754 w 1363754"/>
                      <a:gd name="connsiteY3" fmla="*/ 415068 h 830136"/>
                      <a:gd name="connsiteX4" fmla="*/ 1050986 w 1363754"/>
                      <a:gd name="connsiteY4" fmla="*/ 830136 h 830136"/>
                      <a:gd name="connsiteX5" fmla="*/ 876115 w 1363754"/>
                      <a:gd name="connsiteY5" fmla="*/ 759249 h 830136"/>
                      <a:gd name="connsiteX6" fmla="*/ 854917 w 1363754"/>
                      <a:gd name="connsiteY6" fmla="*/ 736039 h 830136"/>
                      <a:gd name="connsiteX7" fmla="*/ 819301 w 1363754"/>
                      <a:gd name="connsiteY7" fmla="*/ 759249 h 830136"/>
                      <a:gd name="connsiteX8" fmla="*/ 525493 w 1363754"/>
                      <a:gd name="connsiteY8" fmla="*/ 830136 h 830136"/>
                      <a:gd name="connsiteX9" fmla="*/ 0 w 1363754"/>
                      <a:gd name="connsiteY9" fmla="*/ 415068 h 830136"/>
                      <a:gd name="connsiteX10" fmla="*/ 525493 w 1363754"/>
                      <a:gd name="connsiteY10" fmla="*/ 0 h 830136"/>
                      <a:gd name="connsiteX0" fmla="*/ 525493 w 1363754"/>
                      <a:gd name="connsiteY0" fmla="*/ 1682568 h 2512704"/>
                      <a:gd name="connsiteX1" fmla="*/ 1238401 w 1363754"/>
                      <a:gd name="connsiteY1" fmla="*/ 855 h 2512704"/>
                      <a:gd name="connsiteX2" fmla="*/ 1050986 w 1363754"/>
                      <a:gd name="connsiteY2" fmla="*/ 1682568 h 2512704"/>
                      <a:gd name="connsiteX3" fmla="*/ 1363754 w 1363754"/>
                      <a:gd name="connsiteY3" fmla="*/ 2097636 h 2512704"/>
                      <a:gd name="connsiteX4" fmla="*/ 1050986 w 1363754"/>
                      <a:gd name="connsiteY4" fmla="*/ 2512704 h 2512704"/>
                      <a:gd name="connsiteX5" fmla="*/ 876115 w 1363754"/>
                      <a:gd name="connsiteY5" fmla="*/ 2441817 h 2512704"/>
                      <a:gd name="connsiteX6" fmla="*/ 854917 w 1363754"/>
                      <a:gd name="connsiteY6" fmla="*/ 2418607 h 2512704"/>
                      <a:gd name="connsiteX7" fmla="*/ 819301 w 1363754"/>
                      <a:gd name="connsiteY7" fmla="*/ 2441817 h 2512704"/>
                      <a:gd name="connsiteX8" fmla="*/ 525493 w 1363754"/>
                      <a:gd name="connsiteY8" fmla="*/ 2512704 h 2512704"/>
                      <a:gd name="connsiteX9" fmla="*/ 0 w 1363754"/>
                      <a:gd name="connsiteY9" fmla="*/ 2097636 h 2512704"/>
                      <a:gd name="connsiteX10" fmla="*/ 525493 w 1363754"/>
                      <a:gd name="connsiteY10" fmla="*/ 1682568 h 2512704"/>
                      <a:gd name="connsiteX0" fmla="*/ 376672 w 1367333"/>
                      <a:gd name="connsiteY0" fmla="*/ 1244702 h 2512988"/>
                      <a:gd name="connsiteX1" fmla="*/ 1241980 w 1367333"/>
                      <a:gd name="connsiteY1" fmla="*/ 1139 h 2512988"/>
                      <a:gd name="connsiteX2" fmla="*/ 1054565 w 1367333"/>
                      <a:gd name="connsiteY2" fmla="*/ 1682852 h 2512988"/>
                      <a:gd name="connsiteX3" fmla="*/ 1367333 w 1367333"/>
                      <a:gd name="connsiteY3" fmla="*/ 2097920 h 2512988"/>
                      <a:gd name="connsiteX4" fmla="*/ 1054565 w 1367333"/>
                      <a:gd name="connsiteY4" fmla="*/ 2512988 h 2512988"/>
                      <a:gd name="connsiteX5" fmla="*/ 879694 w 1367333"/>
                      <a:gd name="connsiteY5" fmla="*/ 2442101 h 2512988"/>
                      <a:gd name="connsiteX6" fmla="*/ 858496 w 1367333"/>
                      <a:gd name="connsiteY6" fmla="*/ 2418891 h 2512988"/>
                      <a:gd name="connsiteX7" fmla="*/ 822880 w 1367333"/>
                      <a:gd name="connsiteY7" fmla="*/ 2442101 h 2512988"/>
                      <a:gd name="connsiteX8" fmla="*/ 529072 w 1367333"/>
                      <a:gd name="connsiteY8" fmla="*/ 2512988 h 2512988"/>
                      <a:gd name="connsiteX9" fmla="*/ 3579 w 1367333"/>
                      <a:gd name="connsiteY9" fmla="*/ 2097920 h 2512988"/>
                      <a:gd name="connsiteX10" fmla="*/ 376672 w 1367333"/>
                      <a:gd name="connsiteY10" fmla="*/ 1244702 h 2512988"/>
                      <a:gd name="connsiteX0" fmla="*/ 375471 w 1366132"/>
                      <a:gd name="connsiteY0" fmla="*/ 1245149 h 2513435"/>
                      <a:gd name="connsiteX1" fmla="*/ 1240779 w 1366132"/>
                      <a:gd name="connsiteY1" fmla="*/ 1586 h 2513435"/>
                      <a:gd name="connsiteX2" fmla="*/ 1053364 w 1366132"/>
                      <a:gd name="connsiteY2" fmla="*/ 1683299 h 2513435"/>
                      <a:gd name="connsiteX3" fmla="*/ 1366132 w 1366132"/>
                      <a:gd name="connsiteY3" fmla="*/ 2098367 h 2513435"/>
                      <a:gd name="connsiteX4" fmla="*/ 1053364 w 1366132"/>
                      <a:gd name="connsiteY4" fmla="*/ 2513435 h 2513435"/>
                      <a:gd name="connsiteX5" fmla="*/ 878493 w 1366132"/>
                      <a:gd name="connsiteY5" fmla="*/ 2442548 h 2513435"/>
                      <a:gd name="connsiteX6" fmla="*/ 857295 w 1366132"/>
                      <a:gd name="connsiteY6" fmla="*/ 2419338 h 2513435"/>
                      <a:gd name="connsiteX7" fmla="*/ 821679 w 1366132"/>
                      <a:gd name="connsiteY7" fmla="*/ 2442548 h 2513435"/>
                      <a:gd name="connsiteX8" fmla="*/ 527871 w 1366132"/>
                      <a:gd name="connsiteY8" fmla="*/ 2513435 h 2513435"/>
                      <a:gd name="connsiteX9" fmla="*/ 2378 w 1366132"/>
                      <a:gd name="connsiteY9" fmla="*/ 2098367 h 2513435"/>
                      <a:gd name="connsiteX10" fmla="*/ 375471 w 1366132"/>
                      <a:gd name="connsiteY10" fmla="*/ 1245149 h 2513435"/>
                      <a:gd name="connsiteX0" fmla="*/ 286828 w 1372739"/>
                      <a:gd name="connsiteY0" fmla="*/ 1188101 h 2513537"/>
                      <a:gd name="connsiteX1" fmla="*/ 1247386 w 1372739"/>
                      <a:gd name="connsiteY1" fmla="*/ 1688 h 2513537"/>
                      <a:gd name="connsiteX2" fmla="*/ 1059971 w 1372739"/>
                      <a:gd name="connsiteY2" fmla="*/ 1683401 h 2513537"/>
                      <a:gd name="connsiteX3" fmla="*/ 1372739 w 1372739"/>
                      <a:gd name="connsiteY3" fmla="*/ 2098469 h 2513537"/>
                      <a:gd name="connsiteX4" fmla="*/ 1059971 w 1372739"/>
                      <a:gd name="connsiteY4" fmla="*/ 2513537 h 2513537"/>
                      <a:gd name="connsiteX5" fmla="*/ 885100 w 1372739"/>
                      <a:gd name="connsiteY5" fmla="*/ 2442650 h 2513537"/>
                      <a:gd name="connsiteX6" fmla="*/ 863902 w 1372739"/>
                      <a:gd name="connsiteY6" fmla="*/ 2419440 h 2513537"/>
                      <a:gd name="connsiteX7" fmla="*/ 828286 w 1372739"/>
                      <a:gd name="connsiteY7" fmla="*/ 2442650 h 2513537"/>
                      <a:gd name="connsiteX8" fmla="*/ 534478 w 1372739"/>
                      <a:gd name="connsiteY8" fmla="*/ 2513537 h 2513537"/>
                      <a:gd name="connsiteX9" fmla="*/ 8985 w 1372739"/>
                      <a:gd name="connsiteY9" fmla="*/ 2098469 h 2513537"/>
                      <a:gd name="connsiteX10" fmla="*/ 286828 w 1372739"/>
                      <a:gd name="connsiteY10" fmla="*/ 1188101 h 2513537"/>
                      <a:gd name="connsiteX0" fmla="*/ 286828 w 1372897"/>
                      <a:gd name="connsiteY0" fmla="*/ 1188101 h 2513537"/>
                      <a:gd name="connsiteX1" fmla="*/ 1247386 w 1372897"/>
                      <a:gd name="connsiteY1" fmla="*/ 1688 h 2513537"/>
                      <a:gd name="connsiteX2" fmla="*/ 1104421 w 1372897"/>
                      <a:gd name="connsiteY2" fmla="*/ 1245251 h 2513537"/>
                      <a:gd name="connsiteX3" fmla="*/ 1372739 w 1372897"/>
                      <a:gd name="connsiteY3" fmla="*/ 2098469 h 2513537"/>
                      <a:gd name="connsiteX4" fmla="*/ 1059971 w 1372897"/>
                      <a:gd name="connsiteY4" fmla="*/ 2513537 h 2513537"/>
                      <a:gd name="connsiteX5" fmla="*/ 885100 w 1372897"/>
                      <a:gd name="connsiteY5" fmla="*/ 2442650 h 2513537"/>
                      <a:gd name="connsiteX6" fmla="*/ 863902 w 1372897"/>
                      <a:gd name="connsiteY6" fmla="*/ 2419440 h 2513537"/>
                      <a:gd name="connsiteX7" fmla="*/ 828286 w 1372897"/>
                      <a:gd name="connsiteY7" fmla="*/ 2442650 h 2513537"/>
                      <a:gd name="connsiteX8" fmla="*/ 534478 w 1372897"/>
                      <a:gd name="connsiteY8" fmla="*/ 2513537 h 2513537"/>
                      <a:gd name="connsiteX9" fmla="*/ 8985 w 1372897"/>
                      <a:gd name="connsiteY9" fmla="*/ 2098469 h 2513537"/>
                      <a:gd name="connsiteX10" fmla="*/ 286828 w 1372897"/>
                      <a:gd name="connsiteY10" fmla="*/ 1188101 h 2513537"/>
                      <a:gd name="connsiteX0" fmla="*/ 286828 w 1372901"/>
                      <a:gd name="connsiteY0" fmla="*/ 1188101 h 2513537"/>
                      <a:gd name="connsiteX1" fmla="*/ 1247386 w 1372901"/>
                      <a:gd name="connsiteY1" fmla="*/ 1688 h 2513537"/>
                      <a:gd name="connsiteX2" fmla="*/ 1104421 w 1372901"/>
                      <a:gd name="connsiteY2" fmla="*/ 1245251 h 2513537"/>
                      <a:gd name="connsiteX3" fmla="*/ 1372739 w 1372901"/>
                      <a:gd name="connsiteY3" fmla="*/ 2098469 h 2513537"/>
                      <a:gd name="connsiteX4" fmla="*/ 1059971 w 1372901"/>
                      <a:gd name="connsiteY4" fmla="*/ 2513537 h 2513537"/>
                      <a:gd name="connsiteX5" fmla="*/ 885100 w 1372901"/>
                      <a:gd name="connsiteY5" fmla="*/ 2442650 h 2513537"/>
                      <a:gd name="connsiteX6" fmla="*/ 863902 w 1372901"/>
                      <a:gd name="connsiteY6" fmla="*/ 2419440 h 2513537"/>
                      <a:gd name="connsiteX7" fmla="*/ 828286 w 1372901"/>
                      <a:gd name="connsiteY7" fmla="*/ 2442650 h 2513537"/>
                      <a:gd name="connsiteX8" fmla="*/ 534478 w 1372901"/>
                      <a:gd name="connsiteY8" fmla="*/ 2513537 h 2513537"/>
                      <a:gd name="connsiteX9" fmla="*/ 8985 w 1372901"/>
                      <a:gd name="connsiteY9" fmla="*/ 2098469 h 2513537"/>
                      <a:gd name="connsiteX10" fmla="*/ 286828 w 1372901"/>
                      <a:gd name="connsiteY10" fmla="*/ 1188101 h 2513537"/>
                      <a:gd name="connsiteX0" fmla="*/ 286828 w 1372901"/>
                      <a:gd name="connsiteY0" fmla="*/ 1188587 h 2514023"/>
                      <a:gd name="connsiteX1" fmla="*/ 1247386 w 1372901"/>
                      <a:gd name="connsiteY1" fmla="*/ 2174 h 2514023"/>
                      <a:gd name="connsiteX2" fmla="*/ 1104421 w 1372901"/>
                      <a:gd name="connsiteY2" fmla="*/ 1245737 h 2514023"/>
                      <a:gd name="connsiteX3" fmla="*/ 1372739 w 1372901"/>
                      <a:gd name="connsiteY3" fmla="*/ 2098955 h 2514023"/>
                      <a:gd name="connsiteX4" fmla="*/ 1059971 w 1372901"/>
                      <a:gd name="connsiteY4" fmla="*/ 2514023 h 2514023"/>
                      <a:gd name="connsiteX5" fmla="*/ 885100 w 1372901"/>
                      <a:gd name="connsiteY5" fmla="*/ 2443136 h 2514023"/>
                      <a:gd name="connsiteX6" fmla="*/ 863902 w 1372901"/>
                      <a:gd name="connsiteY6" fmla="*/ 2419926 h 2514023"/>
                      <a:gd name="connsiteX7" fmla="*/ 828286 w 1372901"/>
                      <a:gd name="connsiteY7" fmla="*/ 2443136 h 2514023"/>
                      <a:gd name="connsiteX8" fmla="*/ 534478 w 1372901"/>
                      <a:gd name="connsiteY8" fmla="*/ 2514023 h 2514023"/>
                      <a:gd name="connsiteX9" fmla="*/ 8985 w 1372901"/>
                      <a:gd name="connsiteY9" fmla="*/ 2098955 h 2514023"/>
                      <a:gd name="connsiteX10" fmla="*/ 286828 w 1372901"/>
                      <a:gd name="connsiteY10" fmla="*/ 1188587 h 2514023"/>
                      <a:gd name="connsiteX0" fmla="*/ 286828 w 1374263"/>
                      <a:gd name="connsiteY0" fmla="*/ 1186669 h 2512105"/>
                      <a:gd name="connsiteX1" fmla="*/ 1247386 w 1374263"/>
                      <a:gd name="connsiteY1" fmla="*/ 256 h 2512105"/>
                      <a:gd name="connsiteX2" fmla="*/ 1180621 w 1374263"/>
                      <a:gd name="connsiteY2" fmla="*/ 1288269 h 2512105"/>
                      <a:gd name="connsiteX3" fmla="*/ 1372739 w 1374263"/>
                      <a:gd name="connsiteY3" fmla="*/ 2097037 h 2512105"/>
                      <a:gd name="connsiteX4" fmla="*/ 1059971 w 1374263"/>
                      <a:gd name="connsiteY4" fmla="*/ 2512105 h 2512105"/>
                      <a:gd name="connsiteX5" fmla="*/ 885100 w 1374263"/>
                      <a:gd name="connsiteY5" fmla="*/ 2441218 h 2512105"/>
                      <a:gd name="connsiteX6" fmla="*/ 863902 w 1374263"/>
                      <a:gd name="connsiteY6" fmla="*/ 2418008 h 2512105"/>
                      <a:gd name="connsiteX7" fmla="*/ 828286 w 1374263"/>
                      <a:gd name="connsiteY7" fmla="*/ 2441218 h 2512105"/>
                      <a:gd name="connsiteX8" fmla="*/ 534478 w 1374263"/>
                      <a:gd name="connsiteY8" fmla="*/ 2512105 h 2512105"/>
                      <a:gd name="connsiteX9" fmla="*/ 8985 w 1374263"/>
                      <a:gd name="connsiteY9" fmla="*/ 2097037 h 2512105"/>
                      <a:gd name="connsiteX10" fmla="*/ 286828 w 1374263"/>
                      <a:gd name="connsiteY10" fmla="*/ 1186669 h 2512105"/>
                      <a:gd name="connsiteX0" fmla="*/ 286828 w 1374173"/>
                      <a:gd name="connsiteY0" fmla="*/ 1186669 h 2512105"/>
                      <a:gd name="connsiteX1" fmla="*/ 1247386 w 1374173"/>
                      <a:gd name="connsiteY1" fmla="*/ 256 h 2512105"/>
                      <a:gd name="connsiteX2" fmla="*/ 1180621 w 1374173"/>
                      <a:gd name="connsiteY2" fmla="*/ 1288269 h 2512105"/>
                      <a:gd name="connsiteX3" fmla="*/ 1372739 w 1374173"/>
                      <a:gd name="connsiteY3" fmla="*/ 2097037 h 2512105"/>
                      <a:gd name="connsiteX4" fmla="*/ 1059971 w 1374173"/>
                      <a:gd name="connsiteY4" fmla="*/ 2512105 h 2512105"/>
                      <a:gd name="connsiteX5" fmla="*/ 885100 w 1374173"/>
                      <a:gd name="connsiteY5" fmla="*/ 2441218 h 2512105"/>
                      <a:gd name="connsiteX6" fmla="*/ 863902 w 1374173"/>
                      <a:gd name="connsiteY6" fmla="*/ 2418008 h 2512105"/>
                      <a:gd name="connsiteX7" fmla="*/ 828286 w 1374173"/>
                      <a:gd name="connsiteY7" fmla="*/ 2441218 h 2512105"/>
                      <a:gd name="connsiteX8" fmla="*/ 534478 w 1374173"/>
                      <a:gd name="connsiteY8" fmla="*/ 2512105 h 2512105"/>
                      <a:gd name="connsiteX9" fmla="*/ 8985 w 1374173"/>
                      <a:gd name="connsiteY9" fmla="*/ 2097037 h 2512105"/>
                      <a:gd name="connsiteX10" fmla="*/ 286828 w 1374173"/>
                      <a:gd name="connsiteY10" fmla="*/ 1186669 h 2512105"/>
                      <a:gd name="connsiteX0" fmla="*/ 286828 w 1375902"/>
                      <a:gd name="connsiteY0" fmla="*/ 1186639 h 2512075"/>
                      <a:gd name="connsiteX1" fmla="*/ 1247386 w 1375902"/>
                      <a:gd name="connsiteY1" fmla="*/ 226 h 2512075"/>
                      <a:gd name="connsiteX2" fmla="*/ 1225071 w 1375902"/>
                      <a:gd name="connsiteY2" fmla="*/ 1281889 h 2512075"/>
                      <a:gd name="connsiteX3" fmla="*/ 1372739 w 1375902"/>
                      <a:gd name="connsiteY3" fmla="*/ 2097007 h 2512075"/>
                      <a:gd name="connsiteX4" fmla="*/ 1059971 w 1375902"/>
                      <a:gd name="connsiteY4" fmla="*/ 2512075 h 2512075"/>
                      <a:gd name="connsiteX5" fmla="*/ 885100 w 1375902"/>
                      <a:gd name="connsiteY5" fmla="*/ 2441188 h 2512075"/>
                      <a:gd name="connsiteX6" fmla="*/ 863902 w 1375902"/>
                      <a:gd name="connsiteY6" fmla="*/ 2417978 h 2512075"/>
                      <a:gd name="connsiteX7" fmla="*/ 828286 w 1375902"/>
                      <a:gd name="connsiteY7" fmla="*/ 2441188 h 2512075"/>
                      <a:gd name="connsiteX8" fmla="*/ 534478 w 1375902"/>
                      <a:gd name="connsiteY8" fmla="*/ 2512075 h 2512075"/>
                      <a:gd name="connsiteX9" fmla="*/ 8985 w 1375902"/>
                      <a:gd name="connsiteY9" fmla="*/ 2097007 h 2512075"/>
                      <a:gd name="connsiteX10" fmla="*/ 286828 w 1375902"/>
                      <a:gd name="connsiteY10" fmla="*/ 1186639 h 2512075"/>
                      <a:gd name="connsiteX0" fmla="*/ 286828 w 1376402"/>
                      <a:gd name="connsiteY0" fmla="*/ 1186639 h 2512075"/>
                      <a:gd name="connsiteX1" fmla="*/ 1247386 w 1376402"/>
                      <a:gd name="connsiteY1" fmla="*/ 226 h 2512075"/>
                      <a:gd name="connsiteX2" fmla="*/ 1225071 w 1376402"/>
                      <a:gd name="connsiteY2" fmla="*/ 1281889 h 2512075"/>
                      <a:gd name="connsiteX3" fmla="*/ 1372739 w 1376402"/>
                      <a:gd name="connsiteY3" fmla="*/ 2097007 h 2512075"/>
                      <a:gd name="connsiteX4" fmla="*/ 1059971 w 1376402"/>
                      <a:gd name="connsiteY4" fmla="*/ 2512075 h 2512075"/>
                      <a:gd name="connsiteX5" fmla="*/ 885100 w 1376402"/>
                      <a:gd name="connsiteY5" fmla="*/ 2441188 h 2512075"/>
                      <a:gd name="connsiteX6" fmla="*/ 863902 w 1376402"/>
                      <a:gd name="connsiteY6" fmla="*/ 2417978 h 2512075"/>
                      <a:gd name="connsiteX7" fmla="*/ 828286 w 1376402"/>
                      <a:gd name="connsiteY7" fmla="*/ 2441188 h 2512075"/>
                      <a:gd name="connsiteX8" fmla="*/ 534478 w 1376402"/>
                      <a:gd name="connsiteY8" fmla="*/ 2512075 h 2512075"/>
                      <a:gd name="connsiteX9" fmla="*/ 8985 w 1376402"/>
                      <a:gd name="connsiteY9" fmla="*/ 2097007 h 2512075"/>
                      <a:gd name="connsiteX10" fmla="*/ 286828 w 1376402"/>
                      <a:gd name="connsiteY10" fmla="*/ 1186639 h 2512075"/>
                      <a:gd name="connsiteX0" fmla="*/ 286828 w 1373265"/>
                      <a:gd name="connsiteY0" fmla="*/ 1186639 h 2512075"/>
                      <a:gd name="connsiteX1" fmla="*/ 1247386 w 1373265"/>
                      <a:gd name="connsiteY1" fmla="*/ 226 h 2512075"/>
                      <a:gd name="connsiteX2" fmla="*/ 1225071 w 1373265"/>
                      <a:gd name="connsiteY2" fmla="*/ 1281889 h 2512075"/>
                      <a:gd name="connsiteX3" fmla="*/ 1372739 w 1373265"/>
                      <a:gd name="connsiteY3" fmla="*/ 2097007 h 2512075"/>
                      <a:gd name="connsiteX4" fmla="*/ 1059971 w 1373265"/>
                      <a:gd name="connsiteY4" fmla="*/ 2512075 h 2512075"/>
                      <a:gd name="connsiteX5" fmla="*/ 885100 w 1373265"/>
                      <a:gd name="connsiteY5" fmla="*/ 2441188 h 2512075"/>
                      <a:gd name="connsiteX6" fmla="*/ 863902 w 1373265"/>
                      <a:gd name="connsiteY6" fmla="*/ 2417978 h 2512075"/>
                      <a:gd name="connsiteX7" fmla="*/ 828286 w 1373265"/>
                      <a:gd name="connsiteY7" fmla="*/ 2441188 h 2512075"/>
                      <a:gd name="connsiteX8" fmla="*/ 534478 w 1373265"/>
                      <a:gd name="connsiteY8" fmla="*/ 2512075 h 2512075"/>
                      <a:gd name="connsiteX9" fmla="*/ 8985 w 1373265"/>
                      <a:gd name="connsiteY9" fmla="*/ 2097007 h 2512075"/>
                      <a:gd name="connsiteX10" fmla="*/ 286828 w 1373265"/>
                      <a:gd name="connsiteY10" fmla="*/ 1186639 h 2512075"/>
                      <a:gd name="connsiteX0" fmla="*/ 286839 w 1373276"/>
                      <a:gd name="connsiteY0" fmla="*/ 1313607 h 2639043"/>
                      <a:gd name="connsiteX1" fmla="*/ 1310897 w 1373276"/>
                      <a:gd name="connsiteY1" fmla="*/ 194 h 2639043"/>
                      <a:gd name="connsiteX2" fmla="*/ 1225082 w 1373276"/>
                      <a:gd name="connsiteY2" fmla="*/ 1408857 h 2639043"/>
                      <a:gd name="connsiteX3" fmla="*/ 1372750 w 1373276"/>
                      <a:gd name="connsiteY3" fmla="*/ 2223975 h 2639043"/>
                      <a:gd name="connsiteX4" fmla="*/ 1059982 w 1373276"/>
                      <a:gd name="connsiteY4" fmla="*/ 2639043 h 2639043"/>
                      <a:gd name="connsiteX5" fmla="*/ 885111 w 1373276"/>
                      <a:gd name="connsiteY5" fmla="*/ 2568156 h 2639043"/>
                      <a:gd name="connsiteX6" fmla="*/ 863913 w 1373276"/>
                      <a:gd name="connsiteY6" fmla="*/ 2544946 h 2639043"/>
                      <a:gd name="connsiteX7" fmla="*/ 828297 w 1373276"/>
                      <a:gd name="connsiteY7" fmla="*/ 2568156 h 2639043"/>
                      <a:gd name="connsiteX8" fmla="*/ 534489 w 1373276"/>
                      <a:gd name="connsiteY8" fmla="*/ 2639043 h 2639043"/>
                      <a:gd name="connsiteX9" fmla="*/ 8996 w 1373276"/>
                      <a:gd name="connsiteY9" fmla="*/ 2223975 h 2639043"/>
                      <a:gd name="connsiteX10" fmla="*/ 286839 w 1373276"/>
                      <a:gd name="connsiteY10" fmla="*/ 1313607 h 2639043"/>
                      <a:gd name="connsiteX0" fmla="*/ 270129 w 1375616"/>
                      <a:gd name="connsiteY0" fmla="*/ 1300965 h 2639101"/>
                      <a:gd name="connsiteX1" fmla="*/ 1313237 w 1375616"/>
                      <a:gd name="connsiteY1" fmla="*/ 252 h 2639101"/>
                      <a:gd name="connsiteX2" fmla="*/ 1227422 w 1375616"/>
                      <a:gd name="connsiteY2" fmla="*/ 1408915 h 2639101"/>
                      <a:gd name="connsiteX3" fmla="*/ 1375090 w 1375616"/>
                      <a:gd name="connsiteY3" fmla="*/ 2224033 h 2639101"/>
                      <a:gd name="connsiteX4" fmla="*/ 1062322 w 1375616"/>
                      <a:gd name="connsiteY4" fmla="*/ 2639101 h 2639101"/>
                      <a:gd name="connsiteX5" fmla="*/ 887451 w 1375616"/>
                      <a:gd name="connsiteY5" fmla="*/ 2568214 h 2639101"/>
                      <a:gd name="connsiteX6" fmla="*/ 866253 w 1375616"/>
                      <a:gd name="connsiteY6" fmla="*/ 2545004 h 2639101"/>
                      <a:gd name="connsiteX7" fmla="*/ 830637 w 1375616"/>
                      <a:gd name="connsiteY7" fmla="*/ 2568214 h 2639101"/>
                      <a:gd name="connsiteX8" fmla="*/ 536829 w 1375616"/>
                      <a:gd name="connsiteY8" fmla="*/ 2639101 h 2639101"/>
                      <a:gd name="connsiteX9" fmla="*/ 11336 w 1375616"/>
                      <a:gd name="connsiteY9" fmla="*/ 2224033 h 2639101"/>
                      <a:gd name="connsiteX10" fmla="*/ 270129 w 1375616"/>
                      <a:gd name="connsiteY10" fmla="*/ 1300965 h 2639101"/>
                      <a:gd name="connsiteX0" fmla="*/ 271106 w 1376593"/>
                      <a:gd name="connsiteY0" fmla="*/ 1300983 h 2639119"/>
                      <a:gd name="connsiteX1" fmla="*/ 1314214 w 1376593"/>
                      <a:gd name="connsiteY1" fmla="*/ 270 h 2639119"/>
                      <a:gd name="connsiteX2" fmla="*/ 1228399 w 1376593"/>
                      <a:gd name="connsiteY2" fmla="*/ 1408933 h 2639119"/>
                      <a:gd name="connsiteX3" fmla="*/ 1376067 w 1376593"/>
                      <a:gd name="connsiteY3" fmla="*/ 2224051 h 2639119"/>
                      <a:gd name="connsiteX4" fmla="*/ 1063299 w 1376593"/>
                      <a:gd name="connsiteY4" fmla="*/ 2639119 h 2639119"/>
                      <a:gd name="connsiteX5" fmla="*/ 888428 w 1376593"/>
                      <a:gd name="connsiteY5" fmla="*/ 2568232 h 2639119"/>
                      <a:gd name="connsiteX6" fmla="*/ 867230 w 1376593"/>
                      <a:gd name="connsiteY6" fmla="*/ 2545022 h 2639119"/>
                      <a:gd name="connsiteX7" fmla="*/ 831614 w 1376593"/>
                      <a:gd name="connsiteY7" fmla="*/ 2568232 h 2639119"/>
                      <a:gd name="connsiteX8" fmla="*/ 537806 w 1376593"/>
                      <a:gd name="connsiteY8" fmla="*/ 2639119 h 2639119"/>
                      <a:gd name="connsiteX9" fmla="*/ 12313 w 1376593"/>
                      <a:gd name="connsiteY9" fmla="*/ 2224051 h 2639119"/>
                      <a:gd name="connsiteX10" fmla="*/ 271106 w 1376593"/>
                      <a:gd name="connsiteY10" fmla="*/ 1300983 h 2639119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  <a:cxn ang="0">
                        <a:pos x="connsiteX10" y="connsiteY10"/>
                      </a:cxn>
                    </a:cxnLst>
                    <a:rect l="l" t="t" r="r" b="b"/>
                    <a:pathLst>
                      <a:path w="1376593" h="2639119">
                        <a:moveTo>
                          <a:pt x="271106" y="1300983"/>
                        </a:moveTo>
                        <a:cubicBezTo>
                          <a:pt x="500789" y="866853"/>
                          <a:pt x="1154665" y="-17722"/>
                          <a:pt x="1314214" y="270"/>
                        </a:cubicBezTo>
                        <a:cubicBezTo>
                          <a:pt x="1473763" y="18262"/>
                          <a:pt x="1218090" y="1038303"/>
                          <a:pt x="1228399" y="1408933"/>
                        </a:cubicBezTo>
                        <a:cubicBezTo>
                          <a:pt x="1238708" y="1779563"/>
                          <a:pt x="1365484" y="1999970"/>
                          <a:pt x="1376067" y="2224051"/>
                        </a:cubicBezTo>
                        <a:cubicBezTo>
                          <a:pt x="1386650" y="2448132"/>
                          <a:pt x="1236036" y="2639119"/>
                          <a:pt x="1063299" y="2639119"/>
                        </a:cubicBezTo>
                        <a:cubicBezTo>
                          <a:pt x="998523" y="2639119"/>
                          <a:pt x="938346" y="2612987"/>
                          <a:pt x="888428" y="2568232"/>
                        </a:cubicBezTo>
                        <a:lnTo>
                          <a:pt x="867230" y="2545022"/>
                        </a:lnTo>
                        <a:lnTo>
                          <a:pt x="831614" y="2568232"/>
                        </a:lnTo>
                        <a:cubicBezTo>
                          <a:pt x="747745" y="2612987"/>
                          <a:pt x="646639" y="2639119"/>
                          <a:pt x="537806" y="2639119"/>
                        </a:cubicBezTo>
                        <a:cubicBezTo>
                          <a:pt x="247584" y="2639119"/>
                          <a:pt x="56763" y="2447074"/>
                          <a:pt x="12313" y="2224051"/>
                        </a:cubicBezTo>
                        <a:cubicBezTo>
                          <a:pt x="-32137" y="2001028"/>
                          <a:pt x="41423" y="1735113"/>
                          <a:pt x="271106" y="1300983"/>
                        </a:cubicBezTo>
                        <a:close/>
                      </a:path>
                    </a:pathLst>
                  </a:custGeom>
                  <a:solidFill>
                    <a:srgbClr val="DEEBF7">
                      <a:alpha val="50196"/>
                    </a:srgbClr>
                  </a:solidFill>
                  <a:ln w="12700" cap="flat" cmpd="sng" algn="ctr">
                    <a:solidFill>
                      <a:srgbClr val="00B0F0">
                        <a:alpha val="50000"/>
                      </a:srgbClr>
                    </a:solidFill>
                    <a:prstDash val="solid"/>
                    <a:miter lim="800000"/>
                  </a:ln>
                  <a:effectLst/>
                </p:spPr>
                <p:txBody>
                  <a:bodyPr wrap="square" rtlCol="0" anchor="ctr">
                    <a:noAutofit/>
                  </a:bodyPr>
                  <a:lstStyle/>
                  <a:p>
                    <a:pPr marL="0" marR="0" lvl="0" indent="0" algn="ctr" defTabSz="4572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游ゴシック" panose="020B0400000000000000" pitchFamily="50" charset="-128"/>
                      <a:cs typeface="+mn-cs"/>
                    </a:endParaRPr>
                  </a:p>
                </p:txBody>
              </p:sp>
              <p:sp>
                <p:nvSpPr>
                  <p:cNvPr id="230" name="フリーフォーム: 図形 229">
                    <a:extLst>
                      <a:ext uri="{FF2B5EF4-FFF2-40B4-BE49-F238E27FC236}">
                        <a16:creationId xmlns:a16="http://schemas.microsoft.com/office/drawing/2014/main" id="{7BE1E69C-D2E5-4535-8286-413E9B716779}"/>
                      </a:ext>
                    </a:extLst>
                  </p:cNvPr>
                  <p:cNvSpPr/>
                  <p:nvPr/>
                </p:nvSpPr>
                <p:spPr>
                  <a:xfrm rot="20844242" flipH="1" flipV="1">
                    <a:off x="3750247" y="1579083"/>
                    <a:ext cx="1223266" cy="974694"/>
                  </a:xfrm>
                  <a:custGeom>
                    <a:avLst/>
                    <a:gdLst>
                      <a:gd name="connsiteX0" fmla="*/ 167999 w 1174023"/>
                      <a:gd name="connsiteY0" fmla="*/ 0 h 935456"/>
                      <a:gd name="connsiteX1" fmla="*/ 221044 w 1174023"/>
                      <a:gd name="connsiteY1" fmla="*/ 11202 h 935456"/>
                      <a:gd name="connsiteX2" fmla="*/ 177308 w 1174023"/>
                      <a:gd name="connsiteY2" fmla="*/ 180322 h 935456"/>
                      <a:gd name="connsiteX3" fmla="*/ 346676 w 1174023"/>
                      <a:gd name="connsiteY3" fmla="*/ 812413 h 935456"/>
                      <a:gd name="connsiteX4" fmla="*/ 415103 w 1174023"/>
                      <a:gd name="connsiteY4" fmla="*/ 872870 h 935456"/>
                      <a:gd name="connsiteX5" fmla="*/ 416037 w 1174023"/>
                      <a:gd name="connsiteY5" fmla="*/ 872811 h 935456"/>
                      <a:gd name="connsiteX6" fmla="*/ 1174023 w 1174023"/>
                      <a:gd name="connsiteY6" fmla="*/ 872389 h 935456"/>
                      <a:gd name="connsiteX7" fmla="*/ 1174023 w 1174023"/>
                      <a:gd name="connsiteY7" fmla="*/ 935223 h 935456"/>
                      <a:gd name="connsiteX8" fmla="*/ 406417 w 1174023"/>
                      <a:gd name="connsiteY8" fmla="*/ 935456 h 935456"/>
                      <a:gd name="connsiteX9" fmla="*/ 285658 w 1174023"/>
                      <a:gd name="connsiteY9" fmla="*/ 828762 h 935456"/>
                      <a:gd name="connsiteX10" fmla="*/ 112824 w 1174023"/>
                      <a:gd name="connsiteY10" fmla="*/ 183735 h 935456"/>
                      <a:gd name="connsiteX11" fmla="*/ 0 w 1174023"/>
                      <a:gd name="connsiteY11" fmla="*/ 73741 h 935456"/>
                      <a:gd name="connsiteX12" fmla="*/ 39553 w 1174023"/>
                      <a:gd name="connsiteY12" fmla="*/ 36661 h 935456"/>
                      <a:gd name="connsiteX13" fmla="*/ 134563 w 1174023"/>
                      <a:gd name="connsiteY13" fmla="*/ 129289 h 935456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  <a:cxn ang="0">
                        <a:pos x="connsiteX10" y="connsiteY10"/>
                      </a:cxn>
                      <a:cxn ang="0">
                        <a:pos x="connsiteX11" y="connsiteY11"/>
                      </a:cxn>
                      <a:cxn ang="0">
                        <a:pos x="connsiteX12" y="connsiteY12"/>
                      </a:cxn>
                      <a:cxn ang="0">
                        <a:pos x="connsiteX13" y="connsiteY13"/>
                      </a:cxn>
                    </a:cxnLst>
                    <a:rect l="l" t="t" r="r" b="b"/>
                    <a:pathLst>
                      <a:path w="1174023" h="935456">
                        <a:moveTo>
                          <a:pt x="167999" y="0"/>
                        </a:moveTo>
                        <a:lnTo>
                          <a:pt x="221044" y="11202"/>
                        </a:lnTo>
                        <a:lnTo>
                          <a:pt x="177308" y="180322"/>
                        </a:lnTo>
                        <a:lnTo>
                          <a:pt x="346676" y="812413"/>
                        </a:lnTo>
                        <a:cubicBezTo>
                          <a:pt x="355531" y="845460"/>
                          <a:pt x="383221" y="868431"/>
                          <a:pt x="415103" y="872870"/>
                        </a:cubicBezTo>
                        <a:lnTo>
                          <a:pt x="416037" y="872811"/>
                        </a:lnTo>
                        <a:lnTo>
                          <a:pt x="1174023" y="872389"/>
                        </a:lnTo>
                        <a:lnTo>
                          <a:pt x="1174023" y="935223"/>
                        </a:lnTo>
                        <a:lnTo>
                          <a:pt x="406417" y="935456"/>
                        </a:lnTo>
                        <a:cubicBezTo>
                          <a:pt x="350153" y="927623"/>
                          <a:pt x="301286" y="887084"/>
                          <a:pt x="285658" y="828762"/>
                        </a:cubicBezTo>
                        <a:lnTo>
                          <a:pt x="112824" y="183735"/>
                        </a:lnTo>
                        <a:lnTo>
                          <a:pt x="0" y="73741"/>
                        </a:lnTo>
                        <a:lnTo>
                          <a:pt x="39553" y="36661"/>
                        </a:lnTo>
                        <a:lnTo>
                          <a:pt x="134563" y="129289"/>
                        </a:lnTo>
                        <a:close/>
                      </a:path>
                    </a:pathLst>
                  </a:custGeom>
                  <a:grpFill/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wrap="square" rtlCol="0" anchor="ctr">
                    <a:noAutofit/>
                  </a:bodyPr>
                  <a:lstStyle/>
                  <a:p>
                    <a:pPr marL="0" marR="0" lvl="0" indent="0" algn="ctr" defTabSz="4572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游ゴシック" panose="020B0400000000000000" pitchFamily="50" charset="-128"/>
                      <a:cs typeface="+mn-cs"/>
                    </a:endParaRPr>
                  </a:p>
                </p:txBody>
              </p:sp>
              <p:sp>
                <p:nvSpPr>
                  <p:cNvPr id="231" name="フリーフォーム: 図形 230">
                    <a:extLst>
                      <a:ext uri="{FF2B5EF4-FFF2-40B4-BE49-F238E27FC236}">
                        <a16:creationId xmlns:a16="http://schemas.microsoft.com/office/drawing/2014/main" id="{7364E7B0-4515-44B0-A922-48994D5ABFA4}"/>
                      </a:ext>
                    </a:extLst>
                  </p:cNvPr>
                  <p:cNvSpPr/>
                  <p:nvPr/>
                </p:nvSpPr>
                <p:spPr>
                  <a:xfrm rot="755758" flipV="1">
                    <a:off x="2955467" y="1579083"/>
                    <a:ext cx="1223266" cy="974694"/>
                  </a:xfrm>
                  <a:custGeom>
                    <a:avLst/>
                    <a:gdLst>
                      <a:gd name="connsiteX0" fmla="*/ 167999 w 1174023"/>
                      <a:gd name="connsiteY0" fmla="*/ 0 h 935456"/>
                      <a:gd name="connsiteX1" fmla="*/ 221044 w 1174023"/>
                      <a:gd name="connsiteY1" fmla="*/ 11202 h 935456"/>
                      <a:gd name="connsiteX2" fmla="*/ 177308 w 1174023"/>
                      <a:gd name="connsiteY2" fmla="*/ 180322 h 935456"/>
                      <a:gd name="connsiteX3" fmla="*/ 346676 w 1174023"/>
                      <a:gd name="connsiteY3" fmla="*/ 812413 h 935456"/>
                      <a:gd name="connsiteX4" fmla="*/ 415103 w 1174023"/>
                      <a:gd name="connsiteY4" fmla="*/ 872870 h 935456"/>
                      <a:gd name="connsiteX5" fmla="*/ 416037 w 1174023"/>
                      <a:gd name="connsiteY5" fmla="*/ 872811 h 935456"/>
                      <a:gd name="connsiteX6" fmla="*/ 1174023 w 1174023"/>
                      <a:gd name="connsiteY6" fmla="*/ 872389 h 935456"/>
                      <a:gd name="connsiteX7" fmla="*/ 1174023 w 1174023"/>
                      <a:gd name="connsiteY7" fmla="*/ 935223 h 935456"/>
                      <a:gd name="connsiteX8" fmla="*/ 406417 w 1174023"/>
                      <a:gd name="connsiteY8" fmla="*/ 935456 h 935456"/>
                      <a:gd name="connsiteX9" fmla="*/ 285658 w 1174023"/>
                      <a:gd name="connsiteY9" fmla="*/ 828762 h 935456"/>
                      <a:gd name="connsiteX10" fmla="*/ 112824 w 1174023"/>
                      <a:gd name="connsiteY10" fmla="*/ 183735 h 935456"/>
                      <a:gd name="connsiteX11" fmla="*/ 0 w 1174023"/>
                      <a:gd name="connsiteY11" fmla="*/ 73741 h 935456"/>
                      <a:gd name="connsiteX12" fmla="*/ 39553 w 1174023"/>
                      <a:gd name="connsiteY12" fmla="*/ 36661 h 935456"/>
                      <a:gd name="connsiteX13" fmla="*/ 134563 w 1174023"/>
                      <a:gd name="connsiteY13" fmla="*/ 129289 h 935456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  <a:cxn ang="0">
                        <a:pos x="connsiteX10" y="connsiteY10"/>
                      </a:cxn>
                      <a:cxn ang="0">
                        <a:pos x="connsiteX11" y="connsiteY11"/>
                      </a:cxn>
                      <a:cxn ang="0">
                        <a:pos x="connsiteX12" y="connsiteY12"/>
                      </a:cxn>
                      <a:cxn ang="0">
                        <a:pos x="connsiteX13" y="connsiteY13"/>
                      </a:cxn>
                    </a:cxnLst>
                    <a:rect l="l" t="t" r="r" b="b"/>
                    <a:pathLst>
                      <a:path w="1174023" h="935456">
                        <a:moveTo>
                          <a:pt x="167999" y="0"/>
                        </a:moveTo>
                        <a:lnTo>
                          <a:pt x="221044" y="11202"/>
                        </a:lnTo>
                        <a:lnTo>
                          <a:pt x="177308" y="180322"/>
                        </a:lnTo>
                        <a:lnTo>
                          <a:pt x="346676" y="812413"/>
                        </a:lnTo>
                        <a:cubicBezTo>
                          <a:pt x="355531" y="845460"/>
                          <a:pt x="383221" y="868431"/>
                          <a:pt x="415103" y="872870"/>
                        </a:cubicBezTo>
                        <a:lnTo>
                          <a:pt x="416037" y="872811"/>
                        </a:lnTo>
                        <a:lnTo>
                          <a:pt x="1174023" y="872389"/>
                        </a:lnTo>
                        <a:lnTo>
                          <a:pt x="1174023" y="935223"/>
                        </a:lnTo>
                        <a:lnTo>
                          <a:pt x="406417" y="935456"/>
                        </a:lnTo>
                        <a:cubicBezTo>
                          <a:pt x="350153" y="927623"/>
                          <a:pt x="301286" y="887084"/>
                          <a:pt x="285658" y="828762"/>
                        </a:cubicBezTo>
                        <a:lnTo>
                          <a:pt x="112824" y="183735"/>
                        </a:lnTo>
                        <a:lnTo>
                          <a:pt x="0" y="73741"/>
                        </a:lnTo>
                        <a:lnTo>
                          <a:pt x="39553" y="36661"/>
                        </a:lnTo>
                        <a:lnTo>
                          <a:pt x="134563" y="129289"/>
                        </a:lnTo>
                        <a:close/>
                      </a:path>
                    </a:pathLst>
                  </a:custGeom>
                  <a:grpFill/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wrap="square" rtlCol="0" anchor="ctr">
                    <a:noAutofit/>
                  </a:bodyPr>
                  <a:lstStyle/>
                  <a:p>
                    <a:pPr marL="0" marR="0" lvl="0" indent="0" algn="ctr" defTabSz="4572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dirty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游ゴシック" panose="020B0400000000000000" pitchFamily="50" charset="-128"/>
                      <a:cs typeface="+mn-cs"/>
                    </a:endParaRPr>
                  </a:p>
                </p:txBody>
              </p:sp>
            </p:grpSp>
            <p:sp>
              <p:nvSpPr>
                <p:cNvPr id="221" name="星: 12 pt 220">
                  <a:extLst>
                    <a:ext uri="{FF2B5EF4-FFF2-40B4-BE49-F238E27FC236}">
                      <a16:creationId xmlns:a16="http://schemas.microsoft.com/office/drawing/2014/main" id="{BFF93C3B-3292-4944-881B-FFF37FFF5BD3}"/>
                    </a:ext>
                  </a:extLst>
                </p:cNvPr>
                <p:cNvSpPr/>
                <p:nvPr/>
              </p:nvSpPr>
              <p:spPr>
                <a:xfrm>
                  <a:off x="5402594" y="1081205"/>
                  <a:ext cx="531480" cy="517989"/>
                </a:xfrm>
                <a:prstGeom prst="star12">
                  <a:avLst>
                    <a:gd name="adj" fmla="val 44079"/>
                  </a:avLst>
                </a:prstGeom>
                <a:solidFill>
                  <a:srgbClr val="FFC000">
                    <a:lumMod val="40000"/>
                    <a:lumOff val="60000"/>
                  </a:srgbClr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  <p:grpSp>
              <p:nvGrpSpPr>
                <p:cNvPr id="222" name="グループ化 221">
                  <a:extLst>
                    <a:ext uri="{FF2B5EF4-FFF2-40B4-BE49-F238E27FC236}">
                      <a16:creationId xmlns:a16="http://schemas.microsoft.com/office/drawing/2014/main" id="{13406489-4FAE-49E1-95D8-EF07499FA807}"/>
                    </a:ext>
                  </a:extLst>
                </p:cNvPr>
                <p:cNvGrpSpPr/>
                <p:nvPr/>
              </p:nvGrpSpPr>
              <p:grpSpPr>
                <a:xfrm>
                  <a:off x="5343283" y="988959"/>
                  <a:ext cx="641424" cy="498075"/>
                  <a:chOff x="5343283" y="988959"/>
                  <a:chExt cx="641424" cy="498075"/>
                </a:xfrm>
              </p:grpSpPr>
              <p:sp>
                <p:nvSpPr>
                  <p:cNvPr id="223" name="フリーフォーム: 図形 222">
                    <a:extLst>
                      <a:ext uri="{FF2B5EF4-FFF2-40B4-BE49-F238E27FC236}">
                        <a16:creationId xmlns:a16="http://schemas.microsoft.com/office/drawing/2014/main" id="{36FDF4D8-54F1-488E-8410-D4F938023CA5}"/>
                      </a:ext>
                    </a:extLst>
                  </p:cNvPr>
                  <p:cNvSpPr/>
                  <p:nvPr/>
                </p:nvSpPr>
                <p:spPr>
                  <a:xfrm rot="625307">
                    <a:off x="5343283" y="988959"/>
                    <a:ext cx="278374" cy="189955"/>
                  </a:xfrm>
                  <a:custGeom>
                    <a:avLst/>
                    <a:gdLst>
                      <a:gd name="connsiteX0" fmla="*/ 71597 w 662413"/>
                      <a:gd name="connsiteY0" fmla="*/ 5872 h 452013"/>
                      <a:gd name="connsiteX1" fmla="*/ 117227 w 662413"/>
                      <a:gd name="connsiteY1" fmla="*/ 0 h 452013"/>
                      <a:gd name="connsiteX2" fmla="*/ 225242 w 662413"/>
                      <a:gd name="connsiteY2" fmla="*/ 45634 h 452013"/>
                      <a:gd name="connsiteX3" fmla="*/ 226939 w 662413"/>
                      <a:gd name="connsiteY3" fmla="*/ 50994 h 452013"/>
                      <a:gd name="connsiteX4" fmla="*/ 292718 w 662413"/>
                      <a:gd name="connsiteY4" fmla="*/ 60237 h 452013"/>
                      <a:gd name="connsiteX5" fmla="*/ 662413 w 662413"/>
                      <a:gd name="connsiteY5" fmla="*/ 441303 h 452013"/>
                      <a:gd name="connsiteX6" fmla="*/ 608000 w 662413"/>
                      <a:gd name="connsiteY6" fmla="*/ 452013 h 452013"/>
                      <a:gd name="connsiteX7" fmla="*/ 280370 w 662413"/>
                      <a:gd name="connsiteY7" fmla="*/ 114305 h 452013"/>
                      <a:gd name="connsiteX8" fmla="*/ 222703 w 662413"/>
                      <a:gd name="connsiteY8" fmla="*/ 106201 h 452013"/>
                      <a:gd name="connsiteX9" fmla="*/ 200119 w 662413"/>
                      <a:gd name="connsiteY9" fmla="*/ 127552 h 452013"/>
                      <a:gd name="connsiteX10" fmla="*/ 117227 w 662413"/>
                      <a:gd name="connsiteY10" fmla="*/ 149436 h 452013"/>
                      <a:gd name="connsiteX11" fmla="*/ 0 w 662413"/>
                      <a:gd name="connsiteY11" fmla="*/ 74718 h 452013"/>
                      <a:gd name="connsiteX12" fmla="*/ 71597 w 662413"/>
                      <a:gd name="connsiteY12" fmla="*/ 5872 h 452013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  <a:cxn ang="0">
                        <a:pos x="connsiteX10" y="connsiteY10"/>
                      </a:cxn>
                      <a:cxn ang="0">
                        <a:pos x="connsiteX11" y="connsiteY11"/>
                      </a:cxn>
                      <a:cxn ang="0">
                        <a:pos x="connsiteX12" y="connsiteY12"/>
                      </a:cxn>
                    </a:cxnLst>
                    <a:rect l="l" t="t" r="r" b="b"/>
                    <a:pathLst>
                      <a:path w="662413" h="452013">
                        <a:moveTo>
                          <a:pt x="71597" y="5872"/>
                        </a:moveTo>
                        <a:cubicBezTo>
                          <a:pt x="85622" y="2091"/>
                          <a:pt x="101041" y="0"/>
                          <a:pt x="117227" y="0"/>
                        </a:cubicBezTo>
                        <a:cubicBezTo>
                          <a:pt x="165784" y="0"/>
                          <a:pt x="207446" y="18817"/>
                          <a:pt x="225242" y="45634"/>
                        </a:cubicBezTo>
                        <a:lnTo>
                          <a:pt x="226939" y="50994"/>
                        </a:lnTo>
                        <a:lnTo>
                          <a:pt x="292718" y="60237"/>
                        </a:lnTo>
                        <a:cubicBezTo>
                          <a:pt x="477861" y="102434"/>
                          <a:pt x="624770" y="250055"/>
                          <a:pt x="662413" y="441303"/>
                        </a:cubicBezTo>
                        <a:lnTo>
                          <a:pt x="608000" y="452013"/>
                        </a:lnTo>
                        <a:cubicBezTo>
                          <a:pt x="574641" y="282524"/>
                          <a:pt x="444447" y="151700"/>
                          <a:pt x="280370" y="114305"/>
                        </a:cubicBezTo>
                        <a:lnTo>
                          <a:pt x="222703" y="106201"/>
                        </a:lnTo>
                        <a:lnTo>
                          <a:pt x="200119" y="127552"/>
                        </a:lnTo>
                        <a:cubicBezTo>
                          <a:pt x="178905" y="141073"/>
                          <a:pt x="149599" y="149436"/>
                          <a:pt x="117227" y="149436"/>
                        </a:cubicBezTo>
                        <a:cubicBezTo>
                          <a:pt x="52484" y="149436"/>
                          <a:pt x="0" y="115984"/>
                          <a:pt x="0" y="74718"/>
                        </a:cubicBezTo>
                        <a:cubicBezTo>
                          <a:pt x="0" y="43769"/>
                          <a:pt x="29522" y="17214"/>
                          <a:pt x="71597" y="5872"/>
                        </a:cubicBezTo>
                        <a:close/>
                      </a:path>
                    </a:pathLst>
                  </a:custGeom>
                  <a:solidFill>
                    <a:sysClr val="windowText" lastClr="000000">
                      <a:lumMod val="65000"/>
                      <a:lumOff val="35000"/>
                    </a:sysClr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wrap="square" rtlCol="0" anchor="ctr">
                    <a:noAutofit/>
                  </a:bodyPr>
                  <a:lstStyle/>
                  <a:p>
                    <a:pPr marL="0" marR="0" lvl="0" indent="0" algn="ctr" defTabSz="4572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游ゴシック" panose="020B0400000000000000" pitchFamily="50" charset="-128"/>
                      <a:cs typeface="+mn-cs"/>
                    </a:endParaRPr>
                  </a:p>
                </p:txBody>
              </p:sp>
              <p:sp>
                <p:nvSpPr>
                  <p:cNvPr id="224" name="フリーフォーム: 図形 223">
                    <a:extLst>
                      <a:ext uri="{FF2B5EF4-FFF2-40B4-BE49-F238E27FC236}">
                        <a16:creationId xmlns:a16="http://schemas.microsoft.com/office/drawing/2014/main" id="{D607C044-BC17-449C-B8EE-89003FCB9212}"/>
                      </a:ext>
                    </a:extLst>
                  </p:cNvPr>
                  <p:cNvSpPr/>
                  <p:nvPr/>
                </p:nvSpPr>
                <p:spPr>
                  <a:xfrm rot="20974693" flipH="1">
                    <a:off x="5706333" y="988959"/>
                    <a:ext cx="278374" cy="189955"/>
                  </a:xfrm>
                  <a:custGeom>
                    <a:avLst/>
                    <a:gdLst>
                      <a:gd name="connsiteX0" fmla="*/ 71597 w 662413"/>
                      <a:gd name="connsiteY0" fmla="*/ 5872 h 452013"/>
                      <a:gd name="connsiteX1" fmla="*/ 117227 w 662413"/>
                      <a:gd name="connsiteY1" fmla="*/ 0 h 452013"/>
                      <a:gd name="connsiteX2" fmla="*/ 225242 w 662413"/>
                      <a:gd name="connsiteY2" fmla="*/ 45634 h 452013"/>
                      <a:gd name="connsiteX3" fmla="*/ 226939 w 662413"/>
                      <a:gd name="connsiteY3" fmla="*/ 50994 h 452013"/>
                      <a:gd name="connsiteX4" fmla="*/ 292718 w 662413"/>
                      <a:gd name="connsiteY4" fmla="*/ 60237 h 452013"/>
                      <a:gd name="connsiteX5" fmla="*/ 662413 w 662413"/>
                      <a:gd name="connsiteY5" fmla="*/ 441303 h 452013"/>
                      <a:gd name="connsiteX6" fmla="*/ 608000 w 662413"/>
                      <a:gd name="connsiteY6" fmla="*/ 452013 h 452013"/>
                      <a:gd name="connsiteX7" fmla="*/ 280370 w 662413"/>
                      <a:gd name="connsiteY7" fmla="*/ 114305 h 452013"/>
                      <a:gd name="connsiteX8" fmla="*/ 222703 w 662413"/>
                      <a:gd name="connsiteY8" fmla="*/ 106201 h 452013"/>
                      <a:gd name="connsiteX9" fmla="*/ 200119 w 662413"/>
                      <a:gd name="connsiteY9" fmla="*/ 127552 h 452013"/>
                      <a:gd name="connsiteX10" fmla="*/ 117227 w 662413"/>
                      <a:gd name="connsiteY10" fmla="*/ 149436 h 452013"/>
                      <a:gd name="connsiteX11" fmla="*/ 0 w 662413"/>
                      <a:gd name="connsiteY11" fmla="*/ 74718 h 452013"/>
                      <a:gd name="connsiteX12" fmla="*/ 71597 w 662413"/>
                      <a:gd name="connsiteY12" fmla="*/ 5872 h 452013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  <a:cxn ang="0">
                        <a:pos x="connsiteX10" y="connsiteY10"/>
                      </a:cxn>
                      <a:cxn ang="0">
                        <a:pos x="connsiteX11" y="connsiteY11"/>
                      </a:cxn>
                      <a:cxn ang="0">
                        <a:pos x="connsiteX12" y="connsiteY12"/>
                      </a:cxn>
                    </a:cxnLst>
                    <a:rect l="l" t="t" r="r" b="b"/>
                    <a:pathLst>
                      <a:path w="662413" h="452013">
                        <a:moveTo>
                          <a:pt x="71597" y="5872"/>
                        </a:moveTo>
                        <a:cubicBezTo>
                          <a:pt x="85622" y="2091"/>
                          <a:pt x="101041" y="0"/>
                          <a:pt x="117227" y="0"/>
                        </a:cubicBezTo>
                        <a:cubicBezTo>
                          <a:pt x="165784" y="0"/>
                          <a:pt x="207446" y="18817"/>
                          <a:pt x="225242" y="45634"/>
                        </a:cubicBezTo>
                        <a:lnTo>
                          <a:pt x="226939" y="50994"/>
                        </a:lnTo>
                        <a:lnTo>
                          <a:pt x="292718" y="60237"/>
                        </a:lnTo>
                        <a:cubicBezTo>
                          <a:pt x="477861" y="102434"/>
                          <a:pt x="624770" y="250055"/>
                          <a:pt x="662413" y="441303"/>
                        </a:cubicBezTo>
                        <a:lnTo>
                          <a:pt x="608000" y="452013"/>
                        </a:lnTo>
                        <a:cubicBezTo>
                          <a:pt x="574641" y="282524"/>
                          <a:pt x="444447" y="151700"/>
                          <a:pt x="280370" y="114305"/>
                        </a:cubicBezTo>
                        <a:lnTo>
                          <a:pt x="222703" y="106201"/>
                        </a:lnTo>
                        <a:lnTo>
                          <a:pt x="200119" y="127552"/>
                        </a:lnTo>
                        <a:cubicBezTo>
                          <a:pt x="178905" y="141073"/>
                          <a:pt x="149599" y="149436"/>
                          <a:pt x="117227" y="149436"/>
                        </a:cubicBezTo>
                        <a:cubicBezTo>
                          <a:pt x="52484" y="149436"/>
                          <a:pt x="0" y="115984"/>
                          <a:pt x="0" y="74718"/>
                        </a:cubicBezTo>
                        <a:cubicBezTo>
                          <a:pt x="0" y="43769"/>
                          <a:pt x="29522" y="17214"/>
                          <a:pt x="71597" y="5872"/>
                        </a:cubicBezTo>
                        <a:close/>
                      </a:path>
                    </a:pathLst>
                  </a:custGeom>
                  <a:solidFill>
                    <a:sysClr val="windowText" lastClr="000000">
                      <a:lumMod val="65000"/>
                      <a:lumOff val="35000"/>
                    </a:sysClr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wrap="square" rtlCol="0" anchor="ctr">
                    <a:noAutofit/>
                  </a:bodyPr>
                  <a:lstStyle/>
                  <a:p>
                    <a:pPr marL="0" marR="0" lvl="0" indent="0" algn="ctr" defTabSz="4572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游ゴシック" panose="020B0400000000000000" pitchFamily="50" charset="-128"/>
                      <a:cs typeface="+mn-cs"/>
                    </a:endParaRPr>
                  </a:p>
                </p:txBody>
              </p:sp>
              <p:sp>
                <p:nvSpPr>
                  <p:cNvPr id="225" name="楕円 224">
                    <a:extLst>
                      <a:ext uri="{FF2B5EF4-FFF2-40B4-BE49-F238E27FC236}">
                        <a16:creationId xmlns:a16="http://schemas.microsoft.com/office/drawing/2014/main" id="{B4EF2FB1-0F1A-4F09-B37C-25ED376F1D0D}"/>
                      </a:ext>
                    </a:extLst>
                  </p:cNvPr>
                  <p:cNvSpPr/>
                  <p:nvPr/>
                </p:nvSpPr>
                <p:spPr>
                  <a:xfrm>
                    <a:off x="5459172" y="1077388"/>
                    <a:ext cx="409646" cy="409646"/>
                  </a:xfrm>
                  <a:prstGeom prst="ellipse">
                    <a:avLst/>
                  </a:prstGeom>
                  <a:solidFill>
                    <a:srgbClr val="00B0F0"/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4572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游ゴシック" panose="020B0400000000000000" pitchFamily="50" charset="-128"/>
                      <a:cs typeface="+mn-cs"/>
                    </a:endParaRPr>
                  </a:p>
                </p:txBody>
              </p:sp>
            </p:grpSp>
          </p:grpSp>
          <p:sp>
            <p:nvSpPr>
              <p:cNvPr id="216" name="フリーフォーム: 図形 215">
                <a:extLst>
                  <a:ext uri="{FF2B5EF4-FFF2-40B4-BE49-F238E27FC236}">
                    <a16:creationId xmlns:a16="http://schemas.microsoft.com/office/drawing/2014/main" id="{B4DF3C30-C2C6-4C07-BA20-CB4B446CEF0C}"/>
                  </a:ext>
                </a:extLst>
              </p:cNvPr>
              <p:cNvSpPr/>
              <p:nvPr/>
            </p:nvSpPr>
            <p:spPr>
              <a:xfrm>
                <a:off x="5225403" y="2768368"/>
                <a:ext cx="149184" cy="149184"/>
              </a:xfrm>
              <a:custGeom>
                <a:avLst/>
                <a:gdLst>
                  <a:gd name="connsiteX0" fmla="*/ 66597 w 348341"/>
                  <a:gd name="connsiteY0" fmla="*/ 0 h 348341"/>
                  <a:gd name="connsiteX1" fmla="*/ 174171 w 348341"/>
                  <a:gd name="connsiteY1" fmla="*/ 107574 h 348341"/>
                  <a:gd name="connsiteX2" fmla="*/ 281744 w 348341"/>
                  <a:gd name="connsiteY2" fmla="*/ 0 h 348341"/>
                  <a:gd name="connsiteX3" fmla="*/ 348341 w 348341"/>
                  <a:gd name="connsiteY3" fmla="*/ 66597 h 348341"/>
                  <a:gd name="connsiteX4" fmla="*/ 240767 w 348341"/>
                  <a:gd name="connsiteY4" fmla="*/ 174171 h 348341"/>
                  <a:gd name="connsiteX5" fmla="*/ 348341 w 348341"/>
                  <a:gd name="connsiteY5" fmla="*/ 281744 h 348341"/>
                  <a:gd name="connsiteX6" fmla="*/ 281744 w 348341"/>
                  <a:gd name="connsiteY6" fmla="*/ 348341 h 348341"/>
                  <a:gd name="connsiteX7" fmla="*/ 174171 w 348341"/>
                  <a:gd name="connsiteY7" fmla="*/ 240767 h 348341"/>
                  <a:gd name="connsiteX8" fmla="*/ 66597 w 348341"/>
                  <a:gd name="connsiteY8" fmla="*/ 348341 h 348341"/>
                  <a:gd name="connsiteX9" fmla="*/ 0 w 348341"/>
                  <a:gd name="connsiteY9" fmla="*/ 281744 h 348341"/>
                  <a:gd name="connsiteX10" fmla="*/ 107574 w 348341"/>
                  <a:gd name="connsiteY10" fmla="*/ 174171 h 348341"/>
                  <a:gd name="connsiteX11" fmla="*/ 0 w 348341"/>
                  <a:gd name="connsiteY11" fmla="*/ 66597 h 348341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</a:cxnLst>
                <a:rect l="l" t="t" r="r" b="b"/>
                <a:pathLst>
                  <a:path w="348341" h="348341">
                    <a:moveTo>
                      <a:pt x="66597" y="0"/>
                    </a:moveTo>
                    <a:lnTo>
                      <a:pt x="174171" y="107574"/>
                    </a:lnTo>
                    <a:lnTo>
                      <a:pt x="281744" y="0"/>
                    </a:lnTo>
                    <a:lnTo>
                      <a:pt x="348341" y="66597"/>
                    </a:lnTo>
                    <a:lnTo>
                      <a:pt x="240767" y="174171"/>
                    </a:lnTo>
                    <a:lnTo>
                      <a:pt x="348341" y="281744"/>
                    </a:lnTo>
                    <a:lnTo>
                      <a:pt x="281744" y="348341"/>
                    </a:lnTo>
                    <a:lnTo>
                      <a:pt x="174171" y="240767"/>
                    </a:lnTo>
                    <a:lnTo>
                      <a:pt x="66597" y="348341"/>
                    </a:lnTo>
                    <a:lnTo>
                      <a:pt x="0" y="281744"/>
                    </a:lnTo>
                    <a:lnTo>
                      <a:pt x="107574" y="174171"/>
                    </a:lnTo>
                    <a:lnTo>
                      <a:pt x="0" y="66597"/>
                    </a:lnTo>
                    <a:close/>
                  </a:path>
                </a:pathLst>
              </a:custGeom>
              <a:solidFill>
                <a:sysClr val="windowText" lastClr="000000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217" name="フリーフォーム: 図形 216">
                <a:extLst>
                  <a:ext uri="{FF2B5EF4-FFF2-40B4-BE49-F238E27FC236}">
                    <a16:creationId xmlns:a16="http://schemas.microsoft.com/office/drawing/2014/main" id="{11464170-25D1-4FCE-B1AD-7491FE803EEB}"/>
                  </a:ext>
                </a:extLst>
              </p:cNvPr>
              <p:cNvSpPr/>
              <p:nvPr/>
            </p:nvSpPr>
            <p:spPr>
              <a:xfrm>
                <a:off x="5534965" y="2768368"/>
                <a:ext cx="149184" cy="149184"/>
              </a:xfrm>
              <a:custGeom>
                <a:avLst/>
                <a:gdLst>
                  <a:gd name="connsiteX0" fmla="*/ 66597 w 348341"/>
                  <a:gd name="connsiteY0" fmla="*/ 0 h 348341"/>
                  <a:gd name="connsiteX1" fmla="*/ 174171 w 348341"/>
                  <a:gd name="connsiteY1" fmla="*/ 107574 h 348341"/>
                  <a:gd name="connsiteX2" fmla="*/ 281744 w 348341"/>
                  <a:gd name="connsiteY2" fmla="*/ 0 h 348341"/>
                  <a:gd name="connsiteX3" fmla="*/ 348341 w 348341"/>
                  <a:gd name="connsiteY3" fmla="*/ 66597 h 348341"/>
                  <a:gd name="connsiteX4" fmla="*/ 240767 w 348341"/>
                  <a:gd name="connsiteY4" fmla="*/ 174171 h 348341"/>
                  <a:gd name="connsiteX5" fmla="*/ 348341 w 348341"/>
                  <a:gd name="connsiteY5" fmla="*/ 281744 h 348341"/>
                  <a:gd name="connsiteX6" fmla="*/ 281744 w 348341"/>
                  <a:gd name="connsiteY6" fmla="*/ 348341 h 348341"/>
                  <a:gd name="connsiteX7" fmla="*/ 174171 w 348341"/>
                  <a:gd name="connsiteY7" fmla="*/ 240767 h 348341"/>
                  <a:gd name="connsiteX8" fmla="*/ 66597 w 348341"/>
                  <a:gd name="connsiteY8" fmla="*/ 348341 h 348341"/>
                  <a:gd name="connsiteX9" fmla="*/ 0 w 348341"/>
                  <a:gd name="connsiteY9" fmla="*/ 281744 h 348341"/>
                  <a:gd name="connsiteX10" fmla="*/ 107574 w 348341"/>
                  <a:gd name="connsiteY10" fmla="*/ 174171 h 348341"/>
                  <a:gd name="connsiteX11" fmla="*/ 0 w 348341"/>
                  <a:gd name="connsiteY11" fmla="*/ 66597 h 348341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</a:cxnLst>
                <a:rect l="l" t="t" r="r" b="b"/>
                <a:pathLst>
                  <a:path w="348341" h="348341">
                    <a:moveTo>
                      <a:pt x="66597" y="0"/>
                    </a:moveTo>
                    <a:lnTo>
                      <a:pt x="174171" y="107574"/>
                    </a:lnTo>
                    <a:lnTo>
                      <a:pt x="281744" y="0"/>
                    </a:lnTo>
                    <a:lnTo>
                      <a:pt x="348341" y="66597"/>
                    </a:lnTo>
                    <a:lnTo>
                      <a:pt x="240767" y="174171"/>
                    </a:lnTo>
                    <a:lnTo>
                      <a:pt x="348341" y="281744"/>
                    </a:lnTo>
                    <a:lnTo>
                      <a:pt x="281744" y="348341"/>
                    </a:lnTo>
                    <a:lnTo>
                      <a:pt x="174171" y="240767"/>
                    </a:lnTo>
                    <a:lnTo>
                      <a:pt x="66597" y="348341"/>
                    </a:lnTo>
                    <a:lnTo>
                      <a:pt x="0" y="281744"/>
                    </a:lnTo>
                    <a:lnTo>
                      <a:pt x="107574" y="174171"/>
                    </a:lnTo>
                    <a:lnTo>
                      <a:pt x="0" y="66597"/>
                    </a:lnTo>
                    <a:close/>
                  </a:path>
                </a:pathLst>
              </a:custGeom>
              <a:solidFill>
                <a:sysClr val="windowText" lastClr="000000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218" name="二等辺三角形 217">
                <a:extLst>
                  <a:ext uri="{FF2B5EF4-FFF2-40B4-BE49-F238E27FC236}">
                    <a16:creationId xmlns:a16="http://schemas.microsoft.com/office/drawing/2014/main" id="{AFA0A128-E53D-436D-87FC-2920B06EADE8}"/>
                  </a:ext>
                </a:extLst>
              </p:cNvPr>
              <p:cNvSpPr/>
              <p:nvPr/>
            </p:nvSpPr>
            <p:spPr>
              <a:xfrm>
                <a:off x="5386802" y="2947988"/>
                <a:ext cx="156748" cy="115870"/>
              </a:xfrm>
              <a:prstGeom prst="triangle">
                <a:avLst/>
              </a:prstGeom>
              <a:solidFill>
                <a:srgbClr val="FF0000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</p:grpSp>
        <p:grpSp>
          <p:nvGrpSpPr>
            <p:cNvPr id="212" name="グループ化 211">
              <a:extLst>
                <a:ext uri="{FF2B5EF4-FFF2-40B4-BE49-F238E27FC236}">
                  <a16:creationId xmlns:a16="http://schemas.microsoft.com/office/drawing/2014/main" id="{6318B7C8-93A7-43DD-AACC-96B1F3CCDA0C}"/>
                </a:ext>
              </a:extLst>
            </p:cNvPr>
            <p:cNvGrpSpPr/>
            <p:nvPr/>
          </p:nvGrpSpPr>
          <p:grpSpPr>
            <a:xfrm>
              <a:off x="4881970" y="2980667"/>
              <a:ext cx="546487" cy="546487"/>
              <a:chOff x="5003890" y="1776707"/>
              <a:chExt cx="546487" cy="546487"/>
            </a:xfrm>
          </p:grpSpPr>
          <p:sp>
            <p:nvSpPr>
              <p:cNvPr id="213" name="星: 16 pt 212">
                <a:extLst>
                  <a:ext uri="{FF2B5EF4-FFF2-40B4-BE49-F238E27FC236}">
                    <a16:creationId xmlns:a16="http://schemas.microsoft.com/office/drawing/2014/main" id="{8CBD1E5B-40FC-491A-8560-7289A39A9B25}"/>
                  </a:ext>
                </a:extLst>
              </p:cNvPr>
              <p:cNvSpPr/>
              <p:nvPr/>
            </p:nvSpPr>
            <p:spPr>
              <a:xfrm rot="900000">
                <a:off x="5003890" y="1776707"/>
                <a:ext cx="546487" cy="546487"/>
              </a:xfrm>
              <a:prstGeom prst="star16">
                <a:avLst>
                  <a:gd name="adj" fmla="val 44143"/>
                </a:avLst>
              </a:prstGeom>
              <a:solidFill>
                <a:srgbClr val="FF0000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214" name="テキスト ボックス 213">
                <a:extLst>
                  <a:ext uri="{FF2B5EF4-FFF2-40B4-BE49-F238E27FC236}">
                    <a16:creationId xmlns:a16="http://schemas.microsoft.com/office/drawing/2014/main" id="{D0CF88C3-20FD-4E0D-AE73-C938DE7D7087}"/>
                  </a:ext>
                </a:extLst>
              </p:cNvPr>
              <p:cNvSpPr txBox="1"/>
              <p:nvPr/>
            </p:nvSpPr>
            <p:spPr>
              <a:xfrm rot="6300000">
                <a:off x="5097493" y="1936355"/>
                <a:ext cx="357846" cy="207804"/>
              </a:xfrm>
              <a:prstGeom prst="rect">
                <a:avLst/>
              </a:prstGeom>
              <a:noFill/>
            </p:spPr>
            <p:txBody>
              <a:bodyPr vert="eaVert" wrap="none" rtlCol="0">
                <a:prstTxWarp prst="textPlain">
                  <a:avLst/>
                </a:prstTxWarp>
                <a:spAutoFit/>
              </a:bodyPr>
              <a:lstStyle/>
              <a:p>
                <a:pPr marL="0" marR="0" lvl="0" indent="0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r>
                  <a:rPr kumimoji="0" lang="ja-JP" altLang="en-US" sz="1800" b="1" i="0" u="none" strike="noStrike" kern="0" cap="none" spc="0" normalizeH="0" baseline="0" noProof="0" dirty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限界</a:t>
                </a:r>
              </a:p>
            </p:txBody>
          </p:sp>
        </p:grpSp>
      </p:grpSp>
      <p:sp>
        <p:nvSpPr>
          <p:cNvPr id="2" name="テキスト ボックス 1">
            <a:extLst>
              <a:ext uri="{FF2B5EF4-FFF2-40B4-BE49-F238E27FC236}">
                <a16:creationId xmlns:a16="http://schemas.microsoft.com/office/drawing/2014/main" id="{DB1688FD-BCF5-4A8D-9D53-D8F875A4EB92}"/>
              </a:ext>
            </a:extLst>
          </p:cNvPr>
          <p:cNvSpPr txBox="1"/>
          <p:nvPr/>
        </p:nvSpPr>
        <p:spPr>
          <a:xfrm>
            <a:off x="964375" y="1136070"/>
            <a:ext cx="5013092" cy="4203156"/>
          </a:xfrm>
          <a:prstGeom prst="rect">
            <a:avLst/>
          </a:prstGeom>
          <a:noFill/>
        </p:spPr>
        <p:txBody>
          <a:bodyPr wrap="none" rtlCol="0" anchor="b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defRPr sz="17000" b="1" spc="50">
                <a:ln w="38100">
                  <a:solidFill>
                    <a:schemeClr val="tx1"/>
                  </a:solidFill>
                </a:ln>
                <a:solidFill>
                  <a:srgbClr val="FF0000"/>
                </a:solidFill>
                <a:effectLst>
                  <a:outerShdw blurRad="12700" dist="50800" dir="2700000" algn="tl" rotWithShape="0">
                    <a:prstClr val="black"/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r>
              <a:rPr lang="ja-JP" altLang="en-US" sz="13000" dirty="0">
                <a:ln w="38100">
                  <a:noFill/>
                </a:ln>
                <a:effectLst/>
              </a:rPr>
              <a:t>働きすぎ</a:t>
            </a:r>
            <a:endParaRPr lang="en-US" altLang="ja-JP" sz="13000" dirty="0">
              <a:ln w="38100">
                <a:noFill/>
              </a:ln>
              <a:effectLst/>
            </a:endParaRPr>
          </a:p>
          <a:p>
            <a:r>
              <a:rPr lang="ja-JP" altLang="en-US" sz="13000" dirty="0">
                <a:ln w="38100">
                  <a:noFill/>
                </a:ln>
                <a:effectLst/>
              </a:rPr>
              <a:t>注意</a:t>
            </a:r>
          </a:p>
        </p:txBody>
      </p:sp>
      <p:sp>
        <p:nvSpPr>
          <p:cNvPr id="3" name="フリーフォーム: 図形 2">
            <a:extLst>
              <a:ext uri="{FF2B5EF4-FFF2-40B4-BE49-F238E27FC236}">
                <a16:creationId xmlns:a16="http://schemas.microsoft.com/office/drawing/2014/main" id="{FF8F5839-B486-4A8A-999B-3435053A31D6}"/>
              </a:ext>
            </a:extLst>
          </p:cNvPr>
          <p:cNvSpPr/>
          <p:nvPr/>
        </p:nvSpPr>
        <p:spPr>
          <a:xfrm rot="5400000">
            <a:off x="-1231021" y="1747970"/>
            <a:ext cx="9273399" cy="6349040"/>
          </a:xfrm>
          <a:custGeom>
            <a:avLst/>
            <a:gdLst>
              <a:gd name="connsiteX0" fmla="*/ 8130401 w 9273399"/>
              <a:gd name="connsiteY0" fmla="*/ 77642 h 6349040"/>
              <a:gd name="connsiteX1" fmla="*/ 7792592 w 9273399"/>
              <a:gd name="connsiteY1" fmla="*/ 301557 h 6349040"/>
              <a:gd name="connsiteX2" fmla="*/ 7779885 w 9273399"/>
              <a:gd name="connsiteY2" fmla="*/ 342491 h 6349040"/>
              <a:gd name="connsiteX3" fmla="*/ 7745204 w 9273399"/>
              <a:gd name="connsiteY3" fmla="*/ 254156 h 6349040"/>
              <a:gd name="connsiteX4" fmla="*/ 7431661 w 9273399"/>
              <a:gd name="connsiteY4" fmla="*/ 77643 h 6349040"/>
              <a:gd name="connsiteX5" fmla="*/ 7093852 w 9273399"/>
              <a:gd name="connsiteY5" fmla="*/ 301557 h 6349040"/>
              <a:gd name="connsiteX6" fmla="*/ 7081145 w 9273399"/>
              <a:gd name="connsiteY6" fmla="*/ 342491 h 6349040"/>
              <a:gd name="connsiteX7" fmla="*/ 7046464 w 9273399"/>
              <a:gd name="connsiteY7" fmla="*/ 254156 h 6349040"/>
              <a:gd name="connsiteX8" fmla="*/ 6732921 w 9273399"/>
              <a:gd name="connsiteY8" fmla="*/ 77643 h 6349040"/>
              <a:gd name="connsiteX9" fmla="*/ 6395112 w 9273399"/>
              <a:gd name="connsiteY9" fmla="*/ 301557 h 6349040"/>
              <a:gd name="connsiteX10" fmla="*/ 6382405 w 9273399"/>
              <a:gd name="connsiteY10" fmla="*/ 342491 h 6349040"/>
              <a:gd name="connsiteX11" fmla="*/ 6347724 w 9273399"/>
              <a:gd name="connsiteY11" fmla="*/ 254156 h 6349040"/>
              <a:gd name="connsiteX12" fmla="*/ 6034181 w 9273399"/>
              <a:gd name="connsiteY12" fmla="*/ 77643 h 6349040"/>
              <a:gd name="connsiteX13" fmla="*/ 5696372 w 9273399"/>
              <a:gd name="connsiteY13" fmla="*/ 301557 h 6349040"/>
              <a:gd name="connsiteX14" fmla="*/ 5683665 w 9273399"/>
              <a:gd name="connsiteY14" fmla="*/ 342491 h 6349040"/>
              <a:gd name="connsiteX15" fmla="*/ 5648985 w 9273399"/>
              <a:gd name="connsiteY15" fmla="*/ 254156 h 6349040"/>
              <a:gd name="connsiteX16" fmla="*/ 5335441 w 9273399"/>
              <a:gd name="connsiteY16" fmla="*/ 77643 h 6349040"/>
              <a:gd name="connsiteX17" fmla="*/ 4997632 w 9273399"/>
              <a:gd name="connsiteY17" fmla="*/ 301557 h 6349040"/>
              <a:gd name="connsiteX18" fmla="*/ 4984925 w 9273399"/>
              <a:gd name="connsiteY18" fmla="*/ 342491 h 6349040"/>
              <a:gd name="connsiteX19" fmla="*/ 4950244 w 9273399"/>
              <a:gd name="connsiteY19" fmla="*/ 254157 h 6349040"/>
              <a:gd name="connsiteX20" fmla="*/ 4636701 w 9273399"/>
              <a:gd name="connsiteY20" fmla="*/ 77643 h 6349040"/>
              <a:gd name="connsiteX21" fmla="*/ 4298892 w 9273399"/>
              <a:gd name="connsiteY21" fmla="*/ 301557 h 6349040"/>
              <a:gd name="connsiteX22" fmla="*/ 4286186 w 9273399"/>
              <a:gd name="connsiteY22" fmla="*/ 342491 h 6349040"/>
              <a:gd name="connsiteX23" fmla="*/ 4251505 w 9273399"/>
              <a:gd name="connsiteY23" fmla="*/ 254157 h 6349040"/>
              <a:gd name="connsiteX24" fmla="*/ 3937961 w 9273399"/>
              <a:gd name="connsiteY24" fmla="*/ 77643 h 6349040"/>
              <a:gd name="connsiteX25" fmla="*/ 3600158 w 9273399"/>
              <a:gd name="connsiteY25" fmla="*/ 301557 h 6349040"/>
              <a:gd name="connsiteX26" fmla="*/ 3587451 w 9273399"/>
              <a:gd name="connsiteY26" fmla="*/ 342491 h 6349040"/>
              <a:gd name="connsiteX27" fmla="*/ 3552770 w 9273399"/>
              <a:gd name="connsiteY27" fmla="*/ 254157 h 6349040"/>
              <a:gd name="connsiteX28" fmla="*/ 3239227 w 9273399"/>
              <a:gd name="connsiteY28" fmla="*/ 77643 h 6349040"/>
              <a:gd name="connsiteX29" fmla="*/ 2901417 w 9273399"/>
              <a:gd name="connsiteY29" fmla="*/ 301557 h 6349040"/>
              <a:gd name="connsiteX30" fmla="*/ 2888711 w 9273399"/>
              <a:gd name="connsiteY30" fmla="*/ 342491 h 6349040"/>
              <a:gd name="connsiteX31" fmla="*/ 2854030 w 9273399"/>
              <a:gd name="connsiteY31" fmla="*/ 254157 h 6349040"/>
              <a:gd name="connsiteX32" fmla="*/ 2540486 w 9273399"/>
              <a:gd name="connsiteY32" fmla="*/ 77643 h 6349040"/>
              <a:gd name="connsiteX33" fmla="*/ 2202678 w 9273399"/>
              <a:gd name="connsiteY33" fmla="*/ 301557 h 6349040"/>
              <a:gd name="connsiteX34" fmla="*/ 2189971 w 9273399"/>
              <a:gd name="connsiteY34" fmla="*/ 342491 h 6349040"/>
              <a:gd name="connsiteX35" fmla="*/ 2155290 w 9273399"/>
              <a:gd name="connsiteY35" fmla="*/ 254157 h 6349040"/>
              <a:gd name="connsiteX36" fmla="*/ 1841746 w 9273399"/>
              <a:gd name="connsiteY36" fmla="*/ 77643 h 6349040"/>
              <a:gd name="connsiteX37" fmla="*/ 1503937 w 9273399"/>
              <a:gd name="connsiteY37" fmla="*/ 301558 h 6349040"/>
              <a:gd name="connsiteX38" fmla="*/ 1491231 w 9273399"/>
              <a:gd name="connsiteY38" fmla="*/ 342491 h 6349040"/>
              <a:gd name="connsiteX39" fmla="*/ 1456550 w 9273399"/>
              <a:gd name="connsiteY39" fmla="*/ 254157 h 6349040"/>
              <a:gd name="connsiteX40" fmla="*/ 1143007 w 9273399"/>
              <a:gd name="connsiteY40" fmla="*/ 77643 h 6349040"/>
              <a:gd name="connsiteX41" fmla="*/ 805197 w 9273399"/>
              <a:gd name="connsiteY41" fmla="*/ 301558 h 6349040"/>
              <a:gd name="connsiteX42" fmla="*/ 792490 w 9273399"/>
              <a:gd name="connsiteY42" fmla="*/ 342491 h 6349040"/>
              <a:gd name="connsiteX43" fmla="*/ 757809 w 9273399"/>
              <a:gd name="connsiteY43" fmla="*/ 254157 h 6349040"/>
              <a:gd name="connsiteX44" fmla="*/ 444266 w 9273399"/>
              <a:gd name="connsiteY44" fmla="*/ 77643 h 6349040"/>
              <a:gd name="connsiteX45" fmla="*/ 77646 w 9273399"/>
              <a:gd name="connsiteY45" fmla="*/ 444262 h 6349040"/>
              <a:gd name="connsiteX46" fmla="*/ 309836 w 9273399"/>
              <a:gd name="connsiteY46" fmla="*/ 785451 h 6349040"/>
              <a:gd name="connsiteX47" fmla="*/ 311478 w 9273399"/>
              <a:gd name="connsiteY47" fmla="*/ 785939 h 6349040"/>
              <a:gd name="connsiteX48" fmla="*/ 301559 w 9273399"/>
              <a:gd name="connsiteY48" fmla="*/ 789018 h 6349040"/>
              <a:gd name="connsiteX49" fmla="*/ 77645 w 9273399"/>
              <a:gd name="connsiteY49" fmla="*/ 1126826 h 6349040"/>
              <a:gd name="connsiteX50" fmla="*/ 309834 w 9273399"/>
              <a:gd name="connsiteY50" fmla="*/ 1468016 h 6349040"/>
              <a:gd name="connsiteX51" fmla="*/ 311479 w 9273399"/>
              <a:gd name="connsiteY51" fmla="*/ 1468504 h 6349040"/>
              <a:gd name="connsiteX52" fmla="*/ 301559 w 9273399"/>
              <a:gd name="connsiteY52" fmla="*/ 1471583 h 6349040"/>
              <a:gd name="connsiteX53" fmla="*/ 77644 w 9273399"/>
              <a:gd name="connsiteY53" fmla="*/ 1809392 h 6349040"/>
              <a:gd name="connsiteX54" fmla="*/ 309834 w 9273399"/>
              <a:gd name="connsiteY54" fmla="*/ 2150580 h 6349040"/>
              <a:gd name="connsiteX55" fmla="*/ 311476 w 9273399"/>
              <a:gd name="connsiteY55" fmla="*/ 2151067 h 6349040"/>
              <a:gd name="connsiteX56" fmla="*/ 301557 w 9273399"/>
              <a:gd name="connsiteY56" fmla="*/ 2154147 h 6349040"/>
              <a:gd name="connsiteX57" fmla="*/ 77642 w 9273399"/>
              <a:gd name="connsiteY57" fmla="*/ 2491955 h 6349040"/>
              <a:gd name="connsiteX58" fmla="*/ 309832 w 9273399"/>
              <a:gd name="connsiteY58" fmla="*/ 2833144 h 6349040"/>
              <a:gd name="connsiteX59" fmla="*/ 311476 w 9273399"/>
              <a:gd name="connsiteY59" fmla="*/ 2833632 h 6349040"/>
              <a:gd name="connsiteX60" fmla="*/ 301557 w 9273399"/>
              <a:gd name="connsiteY60" fmla="*/ 2836711 h 6349040"/>
              <a:gd name="connsiteX61" fmla="*/ 77642 w 9273399"/>
              <a:gd name="connsiteY61" fmla="*/ 3174519 h 6349040"/>
              <a:gd name="connsiteX62" fmla="*/ 309832 w 9273399"/>
              <a:gd name="connsiteY62" fmla="*/ 3515708 h 6349040"/>
              <a:gd name="connsiteX63" fmla="*/ 311476 w 9273399"/>
              <a:gd name="connsiteY63" fmla="*/ 3516197 h 6349040"/>
              <a:gd name="connsiteX64" fmla="*/ 301557 w 9273399"/>
              <a:gd name="connsiteY64" fmla="*/ 3519276 h 6349040"/>
              <a:gd name="connsiteX65" fmla="*/ 77642 w 9273399"/>
              <a:gd name="connsiteY65" fmla="*/ 3857084 h 6349040"/>
              <a:gd name="connsiteX66" fmla="*/ 309831 w 9273399"/>
              <a:gd name="connsiteY66" fmla="*/ 4198273 h 6349040"/>
              <a:gd name="connsiteX67" fmla="*/ 311476 w 9273399"/>
              <a:gd name="connsiteY67" fmla="*/ 4198762 h 6349040"/>
              <a:gd name="connsiteX68" fmla="*/ 301556 w 9273399"/>
              <a:gd name="connsiteY68" fmla="*/ 4201841 h 6349040"/>
              <a:gd name="connsiteX69" fmla="*/ 77642 w 9273399"/>
              <a:gd name="connsiteY69" fmla="*/ 4539649 h 6349040"/>
              <a:gd name="connsiteX70" fmla="*/ 309831 w 9273399"/>
              <a:gd name="connsiteY70" fmla="*/ 4880838 h 6349040"/>
              <a:gd name="connsiteX71" fmla="*/ 311476 w 9273399"/>
              <a:gd name="connsiteY71" fmla="*/ 4881327 h 6349040"/>
              <a:gd name="connsiteX72" fmla="*/ 301556 w 9273399"/>
              <a:gd name="connsiteY72" fmla="*/ 4884406 h 6349040"/>
              <a:gd name="connsiteX73" fmla="*/ 77641 w 9273399"/>
              <a:gd name="connsiteY73" fmla="*/ 5222214 h 6349040"/>
              <a:gd name="connsiteX74" fmla="*/ 301556 w 9273399"/>
              <a:gd name="connsiteY74" fmla="*/ 5560022 h 6349040"/>
              <a:gd name="connsiteX75" fmla="*/ 311479 w 9273399"/>
              <a:gd name="connsiteY75" fmla="*/ 5563103 h 6349040"/>
              <a:gd name="connsiteX76" fmla="*/ 309834 w 9273399"/>
              <a:gd name="connsiteY76" fmla="*/ 5563591 h 6349040"/>
              <a:gd name="connsiteX77" fmla="*/ 77644 w 9273399"/>
              <a:gd name="connsiteY77" fmla="*/ 5904780 h 6349040"/>
              <a:gd name="connsiteX78" fmla="*/ 444264 w 9273399"/>
              <a:gd name="connsiteY78" fmla="*/ 6271399 h 6349040"/>
              <a:gd name="connsiteX79" fmla="*/ 757807 w 9273399"/>
              <a:gd name="connsiteY79" fmla="*/ 6094885 h 6349040"/>
              <a:gd name="connsiteX80" fmla="*/ 792488 w 9273399"/>
              <a:gd name="connsiteY80" fmla="*/ 6006551 h 6349040"/>
              <a:gd name="connsiteX81" fmla="*/ 805195 w 9273399"/>
              <a:gd name="connsiteY81" fmla="*/ 6047485 h 6349040"/>
              <a:gd name="connsiteX82" fmla="*/ 1143004 w 9273399"/>
              <a:gd name="connsiteY82" fmla="*/ 6271399 h 6349040"/>
              <a:gd name="connsiteX83" fmla="*/ 1456548 w 9273399"/>
              <a:gd name="connsiteY83" fmla="*/ 6094885 h 6349040"/>
              <a:gd name="connsiteX84" fmla="*/ 1491228 w 9273399"/>
              <a:gd name="connsiteY84" fmla="*/ 6006551 h 6349040"/>
              <a:gd name="connsiteX85" fmla="*/ 1503935 w 9273399"/>
              <a:gd name="connsiteY85" fmla="*/ 6047485 h 6349040"/>
              <a:gd name="connsiteX86" fmla="*/ 1841745 w 9273399"/>
              <a:gd name="connsiteY86" fmla="*/ 6271399 h 6349040"/>
              <a:gd name="connsiteX87" fmla="*/ 2155286 w 9273399"/>
              <a:gd name="connsiteY87" fmla="*/ 6094885 h 6349040"/>
              <a:gd name="connsiteX88" fmla="*/ 2189968 w 9273399"/>
              <a:gd name="connsiteY88" fmla="*/ 6006551 h 6349040"/>
              <a:gd name="connsiteX89" fmla="*/ 2202675 w 9273399"/>
              <a:gd name="connsiteY89" fmla="*/ 6047485 h 6349040"/>
              <a:gd name="connsiteX90" fmla="*/ 2540484 w 9273399"/>
              <a:gd name="connsiteY90" fmla="*/ 6271399 h 6349040"/>
              <a:gd name="connsiteX91" fmla="*/ 2854027 w 9273399"/>
              <a:gd name="connsiteY91" fmla="*/ 6094885 h 6349040"/>
              <a:gd name="connsiteX92" fmla="*/ 2888709 w 9273399"/>
              <a:gd name="connsiteY92" fmla="*/ 6006551 h 6349040"/>
              <a:gd name="connsiteX93" fmla="*/ 2901415 w 9273399"/>
              <a:gd name="connsiteY93" fmla="*/ 6047485 h 6349040"/>
              <a:gd name="connsiteX94" fmla="*/ 3239224 w 9273399"/>
              <a:gd name="connsiteY94" fmla="*/ 6271399 h 6349040"/>
              <a:gd name="connsiteX95" fmla="*/ 3552767 w 9273399"/>
              <a:gd name="connsiteY95" fmla="*/ 6094885 h 6349040"/>
              <a:gd name="connsiteX96" fmla="*/ 3587448 w 9273399"/>
              <a:gd name="connsiteY96" fmla="*/ 6006551 h 6349040"/>
              <a:gd name="connsiteX97" fmla="*/ 3600155 w 9273399"/>
              <a:gd name="connsiteY97" fmla="*/ 6047485 h 6349040"/>
              <a:gd name="connsiteX98" fmla="*/ 3937961 w 9273399"/>
              <a:gd name="connsiteY98" fmla="*/ 6271399 h 6349040"/>
              <a:gd name="connsiteX99" fmla="*/ 4251505 w 9273399"/>
              <a:gd name="connsiteY99" fmla="*/ 6094885 h 6349040"/>
              <a:gd name="connsiteX100" fmla="*/ 4286186 w 9273399"/>
              <a:gd name="connsiteY100" fmla="*/ 6006551 h 6349040"/>
              <a:gd name="connsiteX101" fmla="*/ 4298892 w 9273399"/>
              <a:gd name="connsiteY101" fmla="*/ 6047485 h 6349040"/>
              <a:gd name="connsiteX102" fmla="*/ 4636701 w 9273399"/>
              <a:gd name="connsiteY102" fmla="*/ 6271399 h 6349040"/>
              <a:gd name="connsiteX103" fmla="*/ 4950244 w 9273399"/>
              <a:gd name="connsiteY103" fmla="*/ 6094885 h 6349040"/>
              <a:gd name="connsiteX104" fmla="*/ 4984925 w 9273399"/>
              <a:gd name="connsiteY104" fmla="*/ 6006550 h 6349040"/>
              <a:gd name="connsiteX105" fmla="*/ 4997632 w 9273399"/>
              <a:gd name="connsiteY105" fmla="*/ 6047485 h 6349040"/>
              <a:gd name="connsiteX106" fmla="*/ 5335441 w 9273399"/>
              <a:gd name="connsiteY106" fmla="*/ 6271399 h 6349040"/>
              <a:gd name="connsiteX107" fmla="*/ 5648984 w 9273399"/>
              <a:gd name="connsiteY107" fmla="*/ 6094885 h 6349040"/>
              <a:gd name="connsiteX108" fmla="*/ 5683665 w 9273399"/>
              <a:gd name="connsiteY108" fmla="*/ 6006551 h 6349040"/>
              <a:gd name="connsiteX109" fmla="*/ 5696372 w 9273399"/>
              <a:gd name="connsiteY109" fmla="*/ 6047485 h 6349040"/>
              <a:gd name="connsiteX110" fmla="*/ 6034181 w 9273399"/>
              <a:gd name="connsiteY110" fmla="*/ 6271399 h 6349040"/>
              <a:gd name="connsiteX111" fmla="*/ 6347724 w 9273399"/>
              <a:gd name="connsiteY111" fmla="*/ 6094885 h 6349040"/>
              <a:gd name="connsiteX112" fmla="*/ 6382405 w 9273399"/>
              <a:gd name="connsiteY112" fmla="*/ 6006551 h 6349040"/>
              <a:gd name="connsiteX113" fmla="*/ 6395112 w 9273399"/>
              <a:gd name="connsiteY113" fmla="*/ 6047485 h 6349040"/>
              <a:gd name="connsiteX114" fmla="*/ 6732921 w 9273399"/>
              <a:gd name="connsiteY114" fmla="*/ 6271399 h 6349040"/>
              <a:gd name="connsiteX115" fmla="*/ 7046464 w 9273399"/>
              <a:gd name="connsiteY115" fmla="*/ 6094885 h 6349040"/>
              <a:gd name="connsiteX116" fmla="*/ 7081145 w 9273399"/>
              <a:gd name="connsiteY116" fmla="*/ 6006551 h 6349040"/>
              <a:gd name="connsiteX117" fmla="*/ 7093852 w 9273399"/>
              <a:gd name="connsiteY117" fmla="*/ 6047485 h 6349040"/>
              <a:gd name="connsiteX118" fmla="*/ 7431661 w 9273399"/>
              <a:gd name="connsiteY118" fmla="*/ 6271399 h 6349040"/>
              <a:gd name="connsiteX119" fmla="*/ 7745204 w 9273399"/>
              <a:gd name="connsiteY119" fmla="*/ 6094885 h 6349040"/>
              <a:gd name="connsiteX120" fmla="*/ 7779885 w 9273399"/>
              <a:gd name="connsiteY120" fmla="*/ 6006551 h 6349040"/>
              <a:gd name="connsiteX121" fmla="*/ 7792592 w 9273399"/>
              <a:gd name="connsiteY121" fmla="*/ 6047485 h 6349040"/>
              <a:gd name="connsiteX122" fmla="*/ 8130401 w 9273399"/>
              <a:gd name="connsiteY122" fmla="*/ 6271399 h 6349040"/>
              <a:gd name="connsiteX123" fmla="*/ 8443944 w 9273399"/>
              <a:gd name="connsiteY123" fmla="*/ 6094885 h 6349040"/>
              <a:gd name="connsiteX124" fmla="*/ 8478624 w 9273399"/>
              <a:gd name="connsiteY124" fmla="*/ 6006555 h 6349040"/>
              <a:gd name="connsiteX125" fmla="*/ 8491329 w 9273399"/>
              <a:gd name="connsiteY125" fmla="*/ 6047485 h 6349040"/>
              <a:gd name="connsiteX126" fmla="*/ 8829138 w 9273399"/>
              <a:gd name="connsiteY126" fmla="*/ 6271399 h 6349040"/>
              <a:gd name="connsiteX127" fmla="*/ 9195758 w 9273399"/>
              <a:gd name="connsiteY127" fmla="*/ 5904780 h 6349040"/>
              <a:gd name="connsiteX128" fmla="*/ 8963569 w 9273399"/>
              <a:gd name="connsiteY128" fmla="*/ 5563591 h 6349040"/>
              <a:gd name="connsiteX129" fmla="*/ 8961922 w 9273399"/>
              <a:gd name="connsiteY129" fmla="*/ 5563102 h 6349040"/>
              <a:gd name="connsiteX130" fmla="*/ 8971843 w 9273399"/>
              <a:gd name="connsiteY130" fmla="*/ 5560022 h 6349040"/>
              <a:gd name="connsiteX131" fmla="*/ 9195758 w 9273399"/>
              <a:gd name="connsiteY131" fmla="*/ 5222214 h 6349040"/>
              <a:gd name="connsiteX132" fmla="*/ 8971843 w 9273399"/>
              <a:gd name="connsiteY132" fmla="*/ 4884406 h 6349040"/>
              <a:gd name="connsiteX133" fmla="*/ 8961924 w 9273399"/>
              <a:gd name="connsiteY133" fmla="*/ 4881327 h 6349040"/>
              <a:gd name="connsiteX134" fmla="*/ 8963569 w 9273399"/>
              <a:gd name="connsiteY134" fmla="*/ 4880838 h 6349040"/>
              <a:gd name="connsiteX135" fmla="*/ 9195758 w 9273399"/>
              <a:gd name="connsiteY135" fmla="*/ 4539649 h 6349040"/>
              <a:gd name="connsiteX136" fmla="*/ 8971843 w 9273399"/>
              <a:gd name="connsiteY136" fmla="*/ 4201841 h 6349040"/>
              <a:gd name="connsiteX137" fmla="*/ 8961924 w 9273399"/>
              <a:gd name="connsiteY137" fmla="*/ 4198762 h 6349040"/>
              <a:gd name="connsiteX138" fmla="*/ 8963569 w 9273399"/>
              <a:gd name="connsiteY138" fmla="*/ 4198273 h 6349040"/>
              <a:gd name="connsiteX139" fmla="*/ 9195758 w 9273399"/>
              <a:gd name="connsiteY139" fmla="*/ 3857084 h 6349040"/>
              <a:gd name="connsiteX140" fmla="*/ 8971843 w 9273399"/>
              <a:gd name="connsiteY140" fmla="*/ 3519276 h 6349040"/>
              <a:gd name="connsiteX141" fmla="*/ 8961924 w 9273399"/>
              <a:gd name="connsiteY141" fmla="*/ 3516197 h 6349040"/>
              <a:gd name="connsiteX142" fmla="*/ 8963569 w 9273399"/>
              <a:gd name="connsiteY142" fmla="*/ 3515708 h 6349040"/>
              <a:gd name="connsiteX143" fmla="*/ 9195758 w 9273399"/>
              <a:gd name="connsiteY143" fmla="*/ 3174519 h 6349040"/>
              <a:gd name="connsiteX144" fmla="*/ 8971843 w 9273399"/>
              <a:gd name="connsiteY144" fmla="*/ 2836711 h 6349040"/>
              <a:gd name="connsiteX145" fmla="*/ 8961924 w 9273399"/>
              <a:gd name="connsiteY145" fmla="*/ 2833632 h 6349040"/>
              <a:gd name="connsiteX146" fmla="*/ 8963569 w 9273399"/>
              <a:gd name="connsiteY146" fmla="*/ 2833144 h 6349040"/>
              <a:gd name="connsiteX147" fmla="*/ 9195758 w 9273399"/>
              <a:gd name="connsiteY147" fmla="*/ 2491955 h 6349040"/>
              <a:gd name="connsiteX148" fmla="*/ 8971843 w 9273399"/>
              <a:gd name="connsiteY148" fmla="*/ 2154147 h 6349040"/>
              <a:gd name="connsiteX149" fmla="*/ 8961925 w 9273399"/>
              <a:gd name="connsiteY149" fmla="*/ 2151067 h 6349040"/>
              <a:gd name="connsiteX150" fmla="*/ 8963569 w 9273399"/>
              <a:gd name="connsiteY150" fmla="*/ 2150580 h 6349040"/>
              <a:gd name="connsiteX151" fmla="*/ 9195758 w 9273399"/>
              <a:gd name="connsiteY151" fmla="*/ 1809392 h 6349040"/>
              <a:gd name="connsiteX152" fmla="*/ 8971843 w 9273399"/>
              <a:gd name="connsiteY152" fmla="*/ 1471583 h 6349040"/>
              <a:gd name="connsiteX153" fmla="*/ 8961924 w 9273399"/>
              <a:gd name="connsiteY153" fmla="*/ 1468504 h 6349040"/>
              <a:gd name="connsiteX154" fmla="*/ 8963569 w 9273399"/>
              <a:gd name="connsiteY154" fmla="*/ 1468016 h 6349040"/>
              <a:gd name="connsiteX155" fmla="*/ 9195758 w 9273399"/>
              <a:gd name="connsiteY155" fmla="*/ 1126826 h 6349040"/>
              <a:gd name="connsiteX156" fmla="*/ 8971843 w 9273399"/>
              <a:gd name="connsiteY156" fmla="*/ 789018 h 6349040"/>
              <a:gd name="connsiteX157" fmla="*/ 8961924 w 9273399"/>
              <a:gd name="connsiteY157" fmla="*/ 785939 h 6349040"/>
              <a:gd name="connsiteX158" fmla="*/ 8963569 w 9273399"/>
              <a:gd name="connsiteY158" fmla="*/ 785450 h 6349040"/>
              <a:gd name="connsiteX159" fmla="*/ 9195758 w 9273399"/>
              <a:gd name="connsiteY159" fmla="*/ 444261 h 6349040"/>
              <a:gd name="connsiteX160" fmla="*/ 8829138 w 9273399"/>
              <a:gd name="connsiteY160" fmla="*/ 77642 h 6349040"/>
              <a:gd name="connsiteX161" fmla="*/ 8491329 w 9273399"/>
              <a:gd name="connsiteY161" fmla="*/ 301557 h 6349040"/>
              <a:gd name="connsiteX162" fmla="*/ 8478624 w 9273399"/>
              <a:gd name="connsiteY162" fmla="*/ 342486 h 6349040"/>
              <a:gd name="connsiteX163" fmla="*/ 8443945 w 9273399"/>
              <a:gd name="connsiteY163" fmla="*/ 254156 h 6349040"/>
              <a:gd name="connsiteX164" fmla="*/ 8130401 w 9273399"/>
              <a:gd name="connsiteY164" fmla="*/ 77642 h 6349040"/>
              <a:gd name="connsiteX165" fmla="*/ 1841747 w 9273399"/>
              <a:gd name="connsiteY165" fmla="*/ 0 h 6349040"/>
              <a:gd name="connsiteX166" fmla="*/ 2177674 w 9273399"/>
              <a:gd name="connsiteY166" fmla="*/ 153525 h 6349040"/>
              <a:gd name="connsiteX167" fmla="*/ 2191448 w 9273399"/>
              <a:gd name="connsiteY167" fmla="*/ 172418 h 6349040"/>
              <a:gd name="connsiteX168" fmla="*/ 2226347 w 9273399"/>
              <a:gd name="connsiteY168" fmla="*/ 130121 h 6349040"/>
              <a:gd name="connsiteX169" fmla="*/ 2540487 w 9273399"/>
              <a:gd name="connsiteY169" fmla="*/ 0 h 6349040"/>
              <a:gd name="connsiteX170" fmla="*/ 2876414 w 9273399"/>
              <a:gd name="connsiteY170" fmla="*/ 153525 h 6349040"/>
              <a:gd name="connsiteX171" fmla="*/ 2890189 w 9273399"/>
              <a:gd name="connsiteY171" fmla="*/ 172418 h 6349040"/>
              <a:gd name="connsiteX172" fmla="*/ 2925087 w 9273399"/>
              <a:gd name="connsiteY172" fmla="*/ 130121 h 6349040"/>
              <a:gd name="connsiteX173" fmla="*/ 3239227 w 9273399"/>
              <a:gd name="connsiteY173" fmla="*/ 0 h 6349040"/>
              <a:gd name="connsiteX174" fmla="*/ 3575154 w 9273399"/>
              <a:gd name="connsiteY174" fmla="*/ 153525 h 6349040"/>
              <a:gd name="connsiteX175" fmla="*/ 3588929 w 9273399"/>
              <a:gd name="connsiteY175" fmla="*/ 172418 h 6349040"/>
              <a:gd name="connsiteX176" fmla="*/ 3623826 w 9273399"/>
              <a:gd name="connsiteY176" fmla="*/ 130121 h 6349040"/>
              <a:gd name="connsiteX177" fmla="*/ 3937961 w 9273399"/>
              <a:gd name="connsiteY177" fmla="*/ 0 h 6349040"/>
              <a:gd name="connsiteX178" fmla="*/ 4273888 w 9273399"/>
              <a:gd name="connsiteY178" fmla="*/ 153525 h 6349040"/>
              <a:gd name="connsiteX179" fmla="*/ 4287663 w 9273399"/>
              <a:gd name="connsiteY179" fmla="*/ 172418 h 6349040"/>
              <a:gd name="connsiteX180" fmla="*/ 4322561 w 9273399"/>
              <a:gd name="connsiteY180" fmla="*/ 130121 h 6349040"/>
              <a:gd name="connsiteX181" fmla="*/ 4636701 w 9273399"/>
              <a:gd name="connsiteY181" fmla="*/ 0 h 6349040"/>
              <a:gd name="connsiteX182" fmla="*/ 4972628 w 9273399"/>
              <a:gd name="connsiteY182" fmla="*/ 153525 h 6349040"/>
              <a:gd name="connsiteX183" fmla="*/ 4986403 w 9273399"/>
              <a:gd name="connsiteY183" fmla="*/ 172418 h 6349040"/>
              <a:gd name="connsiteX184" fmla="*/ 5021301 w 9273399"/>
              <a:gd name="connsiteY184" fmla="*/ 130121 h 6349040"/>
              <a:gd name="connsiteX185" fmla="*/ 5335441 w 9273399"/>
              <a:gd name="connsiteY185" fmla="*/ 0 h 6349040"/>
              <a:gd name="connsiteX186" fmla="*/ 5671368 w 9273399"/>
              <a:gd name="connsiteY186" fmla="*/ 153525 h 6349040"/>
              <a:gd name="connsiteX187" fmla="*/ 5685143 w 9273399"/>
              <a:gd name="connsiteY187" fmla="*/ 172418 h 6349040"/>
              <a:gd name="connsiteX188" fmla="*/ 5720041 w 9273399"/>
              <a:gd name="connsiteY188" fmla="*/ 130121 h 6349040"/>
              <a:gd name="connsiteX189" fmla="*/ 6034181 w 9273399"/>
              <a:gd name="connsiteY189" fmla="*/ 0 h 6349040"/>
              <a:gd name="connsiteX190" fmla="*/ 6370108 w 9273399"/>
              <a:gd name="connsiteY190" fmla="*/ 153525 h 6349040"/>
              <a:gd name="connsiteX191" fmla="*/ 6383883 w 9273399"/>
              <a:gd name="connsiteY191" fmla="*/ 172418 h 6349040"/>
              <a:gd name="connsiteX192" fmla="*/ 6418781 w 9273399"/>
              <a:gd name="connsiteY192" fmla="*/ 130121 h 6349040"/>
              <a:gd name="connsiteX193" fmla="*/ 6732921 w 9273399"/>
              <a:gd name="connsiteY193" fmla="*/ 0 h 6349040"/>
              <a:gd name="connsiteX194" fmla="*/ 7068848 w 9273399"/>
              <a:gd name="connsiteY194" fmla="*/ 153525 h 6349040"/>
              <a:gd name="connsiteX195" fmla="*/ 7082623 w 9273399"/>
              <a:gd name="connsiteY195" fmla="*/ 172417 h 6349040"/>
              <a:gd name="connsiteX196" fmla="*/ 7117521 w 9273399"/>
              <a:gd name="connsiteY196" fmla="*/ 130121 h 6349040"/>
              <a:gd name="connsiteX197" fmla="*/ 7431661 w 9273399"/>
              <a:gd name="connsiteY197" fmla="*/ 0 h 6349040"/>
              <a:gd name="connsiteX198" fmla="*/ 7767588 w 9273399"/>
              <a:gd name="connsiteY198" fmla="*/ 153525 h 6349040"/>
              <a:gd name="connsiteX199" fmla="*/ 7781363 w 9273399"/>
              <a:gd name="connsiteY199" fmla="*/ 172417 h 6349040"/>
              <a:gd name="connsiteX200" fmla="*/ 7816261 w 9273399"/>
              <a:gd name="connsiteY200" fmla="*/ 130120 h 6349040"/>
              <a:gd name="connsiteX201" fmla="*/ 8130401 w 9273399"/>
              <a:gd name="connsiteY201" fmla="*/ 0 h 6349040"/>
              <a:gd name="connsiteX202" fmla="*/ 8466328 w 9273399"/>
              <a:gd name="connsiteY202" fmla="*/ 153525 h 6349040"/>
              <a:gd name="connsiteX203" fmla="*/ 8480101 w 9273399"/>
              <a:gd name="connsiteY203" fmla="*/ 172415 h 6349040"/>
              <a:gd name="connsiteX204" fmla="*/ 8514998 w 9273399"/>
              <a:gd name="connsiteY204" fmla="*/ 130120 h 6349040"/>
              <a:gd name="connsiteX205" fmla="*/ 8829138 w 9273399"/>
              <a:gd name="connsiteY205" fmla="*/ 0 h 6349040"/>
              <a:gd name="connsiteX206" fmla="*/ 9273399 w 9273399"/>
              <a:gd name="connsiteY206" fmla="*/ 444260 h 6349040"/>
              <a:gd name="connsiteX207" fmla="*/ 9197527 w 9273399"/>
              <a:gd name="connsiteY207" fmla="*/ 692651 h 6349040"/>
              <a:gd name="connsiteX208" fmla="*/ 9111947 w 9273399"/>
              <a:gd name="connsiteY208" fmla="*/ 786835 h 6349040"/>
              <a:gd name="connsiteX209" fmla="*/ 9143278 w 9273399"/>
              <a:gd name="connsiteY209" fmla="*/ 812685 h 6349040"/>
              <a:gd name="connsiteX210" fmla="*/ 9273399 w 9273399"/>
              <a:gd name="connsiteY210" fmla="*/ 1126826 h 6349040"/>
              <a:gd name="connsiteX211" fmla="*/ 9197527 w 9273399"/>
              <a:gd name="connsiteY211" fmla="*/ 1375216 h 6349040"/>
              <a:gd name="connsiteX212" fmla="*/ 9111947 w 9273399"/>
              <a:gd name="connsiteY212" fmla="*/ 1469400 h 6349040"/>
              <a:gd name="connsiteX213" fmla="*/ 9143278 w 9273399"/>
              <a:gd name="connsiteY213" fmla="*/ 1495250 h 6349040"/>
              <a:gd name="connsiteX214" fmla="*/ 9273399 w 9273399"/>
              <a:gd name="connsiteY214" fmla="*/ 1809390 h 6349040"/>
              <a:gd name="connsiteX215" fmla="*/ 9197527 w 9273399"/>
              <a:gd name="connsiteY215" fmla="*/ 2057780 h 6349040"/>
              <a:gd name="connsiteX216" fmla="*/ 9111948 w 9273399"/>
              <a:gd name="connsiteY216" fmla="*/ 2151963 h 6349040"/>
              <a:gd name="connsiteX217" fmla="*/ 9143278 w 9273399"/>
              <a:gd name="connsiteY217" fmla="*/ 2177814 h 6349040"/>
              <a:gd name="connsiteX218" fmla="*/ 9273399 w 9273399"/>
              <a:gd name="connsiteY218" fmla="*/ 2491954 h 6349040"/>
              <a:gd name="connsiteX219" fmla="*/ 9197527 w 9273399"/>
              <a:gd name="connsiteY219" fmla="*/ 2740345 h 6349040"/>
              <a:gd name="connsiteX220" fmla="*/ 9111947 w 9273399"/>
              <a:gd name="connsiteY220" fmla="*/ 2834528 h 6349040"/>
              <a:gd name="connsiteX221" fmla="*/ 9143278 w 9273399"/>
              <a:gd name="connsiteY221" fmla="*/ 2860379 h 6349040"/>
              <a:gd name="connsiteX222" fmla="*/ 9273399 w 9273399"/>
              <a:gd name="connsiteY222" fmla="*/ 3174518 h 6349040"/>
              <a:gd name="connsiteX223" fmla="*/ 9197527 w 9273399"/>
              <a:gd name="connsiteY223" fmla="*/ 3422909 h 6349040"/>
              <a:gd name="connsiteX224" fmla="*/ 9111947 w 9273399"/>
              <a:gd name="connsiteY224" fmla="*/ 3517092 h 6349040"/>
              <a:gd name="connsiteX225" fmla="*/ 9143278 w 9273399"/>
              <a:gd name="connsiteY225" fmla="*/ 3542943 h 6349040"/>
              <a:gd name="connsiteX226" fmla="*/ 9273399 w 9273399"/>
              <a:gd name="connsiteY226" fmla="*/ 3857083 h 6349040"/>
              <a:gd name="connsiteX227" fmla="*/ 9197527 w 9273399"/>
              <a:gd name="connsiteY227" fmla="*/ 4105474 h 6349040"/>
              <a:gd name="connsiteX228" fmla="*/ 9111947 w 9273399"/>
              <a:gd name="connsiteY228" fmla="*/ 4199658 h 6349040"/>
              <a:gd name="connsiteX229" fmla="*/ 9143278 w 9273399"/>
              <a:gd name="connsiteY229" fmla="*/ 4225508 h 6349040"/>
              <a:gd name="connsiteX230" fmla="*/ 9273399 w 9273399"/>
              <a:gd name="connsiteY230" fmla="*/ 4539648 h 6349040"/>
              <a:gd name="connsiteX231" fmla="*/ 9197527 w 9273399"/>
              <a:gd name="connsiteY231" fmla="*/ 4788039 h 6349040"/>
              <a:gd name="connsiteX232" fmla="*/ 9111947 w 9273399"/>
              <a:gd name="connsiteY232" fmla="*/ 4882223 h 6349040"/>
              <a:gd name="connsiteX233" fmla="*/ 9143278 w 9273399"/>
              <a:gd name="connsiteY233" fmla="*/ 4908073 h 6349040"/>
              <a:gd name="connsiteX234" fmla="*/ 9273399 w 9273399"/>
              <a:gd name="connsiteY234" fmla="*/ 5222213 h 6349040"/>
              <a:gd name="connsiteX235" fmla="*/ 9143278 w 9273399"/>
              <a:gd name="connsiteY235" fmla="*/ 5536353 h 6349040"/>
              <a:gd name="connsiteX236" fmla="*/ 9111947 w 9273399"/>
              <a:gd name="connsiteY236" fmla="*/ 5562204 h 6349040"/>
              <a:gd name="connsiteX237" fmla="*/ 9197527 w 9273399"/>
              <a:gd name="connsiteY237" fmla="*/ 5656388 h 6349040"/>
              <a:gd name="connsiteX238" fmla="*/ 9273399 w 9273399"/>
              <a:gd name="connsiteY238" fmla="*/ 5904779 h 6349040"/>
              <a:gd name="connsiteX239" fmla="*/ 8829138 w 9273399"/>
              <a:gd name="connsiteY239" fmla="*/ 6349040 h 6349040"/>
              <a:gd name="connsiteX240" fmla="*/ 8514998 w 9273399"/>
              <a:gd name="connsiteY240" fmla="*/ 6218919 h 6349040"/>
              <a:gd name="connsiteX241" fmla="*/ 8480101 w 9273399"/>
              <a:gd name="connsiteY241" fmla="*/ 6176625 h 6349040"/>
              <a:gd name="connsiteX242" fmla="*/ 8466328 w 9273399"/>
              <a:gd name="connsiteY242" fmla="*/ 6195515 h 6349040"/>
              <a:gd name="connsiteX243" fmla="*/ 8130401 w 9273399"/>
              <a:gd name="connsiteY243" fmla="*/ 6349040 h 6349040"/>
              <a:gd name="connsiteX244" fmla="*/ 7816261 w 9273399"/>
              <a:gd name="connsiteY244" fmla="*/ 6218919 h 6349040"/>
              <a:gd name="connsiteX245" fmla="*/ 7781363 w 9273399"/>
              <a:gd name="connsiteY245" fmla="*/ 6176622 h 6349040"/>
              <a:gd name="connsiteX246" fmla="*/ 7767588 w 9273399"/>
              <a:gd name="connsiteY246" fmla="*/ 6195515 h 6349040"/>
              <a:gd name="connsiteX247" fmla="*/ 7431661 w 9273399"/>
              <a:gd name="connsiteY247" fmla="*/ 6349040 h 6349040"/>
              <a:gd name="connsiteX248" fmla="*/ 7117521 w 9273399"/>
              <a:gd name="connsiteY248" fmla="*/ 6218919 h 6349040"/>
              <a:gd name="connsiteX249" fmla="*/ 7082623 w 9273399"/>
              <a:gd name="connsiteY249" fmla="*/ 6176623 h 6349040"/>
              <a:gd name="connsiteX250" fmla="*/ 7068848 w 9273399"/>
              <a:gd name="connsiteY250" fmla="*/ 6195515 h 6349040"/>
              <a:gd name="connsiteX251" fmla="*/ 6732921 w 9273399"/>
              <a:gd name="connsiteY251" fmla="*/ 6349040 h 6349040"/>
              <a:gd name="connsiteX252" fmla="*/ 6418781 w 9273399"/>
              <a:gd name="connsiteY252" fmla="*/ 6218919 h 6349040"/>
              <a:gd name="connsiteX253" fmla="*/ 6383883 w 9273399"/>
              <a:gd name="connsiteY253" fmla="*/ 6176622 h 6349040"/>
              <a:gd name="connsiteX254" fmla="*/ 6370108 w 9273399"/>
              <a:gd name="connsiteY254" fmla="*/ 6195515 h 6349040"/>
              <a:gd name="connsiteX255" fmla="*/ 6034181 w 9273399"/>
              <a:gd name="connsiteY255" fmla="*/ 6349040 h 6349040"/>
              <a:gd name="connsiteX256" fmla="*/ 5720041 w 9273399"/>
              <a:gd name="connsiteY256" fmla="*/ 6218919 h 6349040"/>
              <a:gd name="connsiteX257" fmla="*/ 5685143 w 9273399"/>
              <a:gd name="connsiteY257" fmla="*/ 6176623 h 6349040"/>
              <a:gd name="connsiteX258" fmla="*/ 5671368 w 9273399"/>
              <a:gd name="connsiteY258" fmla="*/ 6195515 h 6349040"/>
              <a:gd name="connsiteX259" fmla="*/ 5335441 w 9273399"/>
              <a:gd name="connsiteY259" fmla="*/ 6349040 h 6349040"/>
              <a:gd name="connsiteX260" fmla="*/ 5021301 w 9273399"/>
              <a:gd name="connsiteY260" fmla="*/ 6218919 h 6349040"/>
              <a:gd name="connsiteX261" fmla="*/ 4986403 w 9273399"/>
              <a:gd name="connsiteY261" fmla="*/ 6176623 h 6349040"/>
              <a:gd name="connsiteX262" fmla="*/ 4972628 w 9273399"/>
              <a:gd name="connsiteY262" fmla="*/ 6195515 h 6349040"/>
              <a:gd name="connsiteX263" fmla="*/ 4636701 w 9273399"/>
              <a:gd name="connsiteY263" fmla="*/ 6349040 h 6349040"/>
              <a:gd name="connsiteX264" fmla="*/ 4322561 w 9273399"/>
              <a:gd name="connsiteY264" fmla="*/ 6218919 h 6349040"/>
              <a:gd name="connsiteX265" fmla="*/ 4287663 w 9273399"/>
              <a:gd name="connsiteY265" fmla="*/ 6176623 h 6349040"/>
              <a:gd name="connsiteX266" fmla="*/ 4273888 w 9273399"/>
              <a:gd name="connsiteY266" fmla="*/ 6195515 h 6349040"/>
              <a:gd name="connsiteX267" fmla="*/ 3937961 w 9273399"/>
              <a:gd name="connsiteY267" fmla="*/ 6349040 h 6349040"/>
              <a:gd name="connsiteX268" fmla="*/ 3623823 w 9273399"/>
              <a:gd name="connsiteY268" fmla="*/ 6218919 h 6349040"/>
              <a:gd name="connsiteX269" fmla="*/ 3588926 w 9273399"/>
              <a:gd name="connsiteY269" fmla="*/ 6176623 h 6349040"/>
              <a:gd name="connsiteX270" fmla="*/ 3575151 w 9273399"/>
              <a:gd name="connsiteY270" fmla="*/ 6195515 h 6349040"/>
              <a:gd name="connsiteX271" fmla="*/ 3239224 w 9273399"/>
              <a:gd name="connsiteY271" fmla="*/ 6349040 h 6349040"/>
              <a:gd name="connsiteX272" fmla="*/ 2925084 w 9273399"/>
              <a:gd name="connsiteY272" fmla="*/ 6218919 h 6349040"/>
              <a:gd name="connsiteX273" fmla="*/ 2890186 w 9273399"/>
              <a:gd name="connsiteY273" fmla="*/ 6176623 h 6349040"/>
              <a:gd name="connsiteX274" fmla="*/ 2876411 w 9273399"/>
              <a:gd name="connsiteY274" fmla="*/ 6195515 h 6349040"/>
              <a:gd name="connsiteX275" fmla="*/ 2540484 w 9273399"/>
              <a:gd name="connsiteY275" fmla="*/ 6349040 h 6349040"/>
              <a:gd name="connsiteX276" fmla="*/ 2226343 w 9273399"/>
              <a:gd name="connsiteY276" fmla="*/ 6218919 h 6349040"/>
              <a:gd name="connsiteX277" fmla="*/ 2191447 w 9273399"/>
              <a:gd name="connsiteY277" fmla="*/ 6176623 h 6349040"/>
              <a:gd name="connsiteX278" fmla="*/ 2177672 w 9273399"/>
              <a:gd name="connsiteY278" fmla="*/ 6195515 h 6349040"/>
              <a:gd name="connsiteX279" fmla="*/ 1841744 w 9273399"/>
              <a:gd name="connsiteY279" fmla="*/ 6349040 h 6349040"/>
              <a:gd name="connsiteX280" fmla="*/ 1527604 w 9273399"/>
              <a:gd name="connsiteY280" fmla="*/ 6218919 h 6349040"/>
              <a:gd name="connsiteX281" fmla="*/ 1492707 w 9273399"/>
              <a:gd name="connsiteY281" fmla="*/ 6176623 h 6349040"/>
              <a:gd name="connsiteX282" fmla="*/ 1478931 w 9273399"/>
              <a:gd name="connsiteY282" fmla="*/ 6195515 h 6349040"/>
              <a:gd name="connsiteX283" fmla="*/ 1143005 w 9273399"/>
              <a:gd name="connsiteY283" fmla="*/ 6349040 h 6349040"/>
              <a:gd name="connsiteX284" fmla="*/ 828864 w 9273399"/>
              <a:gd name="connsiteY284" fmla="*/ 6218919 h 6349040"/>
              <a:gd name="connsiteX285" fmla="*/ 793966 w 9273399"/>
              <a:gd name="connsiteY285" fmla="*/ 6176623 h 6349040"/>
              <a:gd name="connsiteX286" fmla="*/ 780191 w 9273399"/>
              <a:gd name="connsiteY286" fmla="*/ 6195515 h 6349040"/>
              <a:gd name="connsiteX287" fmla="*/ 444264 w 9273399"/>
              <a:gd name="connsiteY287" fmla="*/ 6349040 h 6349040"/>
              <a:gd name="connsiteX288" fmla="*/ 3 w 9273399"/>
              <a:gd name="connsiteY288" fmla="*/ 5904779 h 6349040"/>
              <a:gd name="connsiteX289" fmla="*/ 153528 w 9273399"/>
              <a:gd name="connsiteY289" fmla="*/ 5568852 h 6349040"/>
              <a:gd name="connsiteX290" fmla="*/ 162013 w 9273399"/>
              <a:gd name="connsiteY290" fmla="*/ 5562666 h 6349040"/>
              <a:gd name="connsiteX291" fmla="*/ 130121 w 9273399"/>
              <a:gd name="connsiteY291" fmla="*/ 5536353 h 6349040"/>
              <a:gd name="connsiteX292" fmla="*/ 0 w 9273399"/>
              <a:gd name="connsiteY292" fmla="*/ 5222213 h 6349040"/>
              <a:gd name="connsiteX293" fmla="*/ 130121 w 9273399"/>
              <a:gd name="connsiteY293" fmla="*/ 4908073 h 6349040"/>
              <a:gd name="connsiteX294" fmla="*/ 162011 w 9273399"/>
              <a:gd name="connsiteY294" fmla="*/ 4881762 h 6349040"/>
              <a:gd name="connsiteX295" fmla="*/ 153526 w 9273399"/>
              <a:gd name="connsiteY295" fmla="*/ 4875575 h 6349040"/>
              <a:gd name="connsiteX296" fmla="*/ 1 w 9273399"/>
              <a:gd name="connsiteY296" fmla="*/ 4539648 h 6349040"/>
              <a:gd name="connsiteX297" fmla="*/ 130121 w 9273399"/>
              <a:gd name="connsiteY297" fmla="*/ 4225508 h 6349040"/>
              <a:gd name="connsiteX298" fmla="*/ 162011 w 9273399"/>
              <a:gd name="connsiteY298" fmla="*/ 4199197 h 6349040"/>
              <a:gd name="connsiteX299" fmla="*/ 153526 w 9273399"/>
              <a:gd name="connsiteY299" fmla="*/ 4193010 h 6349040"/>
              <a:gd name="connsiteX300" fmla="*/ 1 w 9273399"/>
              <a:gd name="connsiteY300" fmla="*/ 3857083 h 6349040"/>
              <a:gd name="connsiteX301" fmla="*/ 130122 w 9273399"/>
              <a:gd name="connsiteY301" fmla="*/ 3542943 h 6349040"/>
              <a:gd name="connsiteX302" fmla="*/ 162011 w 9273399"/>
              <a:gd name="connsiteY302" fmla="*/ 3516632 h 6349040"/>
              <a:gd name="connsiteX303" fmla="*/ 153526 w 9273399"/>
              <a:gd name="connsiteY303" fmla="*/ 3510445 h 6349040"/>
              <a:gd name="connsiteX304" fmla="*/ 1 w 9273399"/>
              <a:gd name="connsiteY304" fmla="*/ 3174518 h 6349040"/>
              <a:gd name="connsiteX305" fmla="*/ 130122 w 9273399"/>
              <a:gd name="connsiteY305" fmla="*/ 2860379 h 6349040"/>
              <a:gd name="connsiteX306" fmla="*/ 162011 w 9273399"/>
              <a:gd name="connsiteY306" fmla="*/ 2834067 h 6349040"/>
              <a:gd name="connsiteX307" fmla="*/ 153526 w 9273399"/>
              <a:gd name="connsiteY307" fmla="*/ 2827881 h 6349040"/>
              <a:gd name="connsiteX308" fmla="*/ 1 w 9273399"/>
              <a:gd name="connsiteY308" fmla="*/ 2491954 h 6349040"/>
              <a:gd name="connsiteX309" fmla="*/ 130122 w 9273399"/>
              <a:gd name="connsiteY309" fmla="*/ 2177814 h 6349040"/>
              <a:gd name="connsiteX310" fmla="*/ 162011 w 9273399"/>
              <a:gd name="connsiteY310" fmla="*/ 2151505 h 6349040"/>
              <a:gd name="connsiteX311" fmla="*/ 153528 w 9273399"/>
              <a:gd name="connsiteY311" fmla="*/ 2145320 h 6349040"/>
              <a:gd name="connsiteX312" fmla="*/ 3 w 9273399"/>
              <a:gd name="connsiteY312" fmla="*/ 1809391 h 6349040"/>
              <a:gd name="connsiteX313" fmla="*/ 130124 w 9273399"/>
              <a:gd name="connsiteY313" fmla="*/ 1495250 h 6349040"/>
              <a:gd name="connsiteX314" fmla="*/ 162014 w 9273399"/>
              <a:gd name="connsiteY314" fmla="*/ 1468939 h 6349040"/>
              <a:gd name="connsiteX315" fmla="*/ 153529 w 9273399"/>
              <a:gd name="connsiteY315" fmla="*/ 1462753 h 6349040"/>
              <a:gd name="connsiteX316" fmla="*/ 4 w 9273399"/>
              <a:gd name="connsiteY316" fmla="*/ 1126826 h 6349040"/>
              <a:gd name="connsiteX317" fmla="*/ 130124 w 9273399"/>
              <a:gd name="connsiteY317" fmla="*/ 812685 h 6349040"/>
              <a:gd name="connsiteX318" fmla="*/ 162014 w 9273399"/>
              <a:gd name="connsiteY318" fmla="*/ 786374 h 6349040"/>
              <a:gd name="connsiteX319" fmla="*/ 153530 w 9273399"/>
              <a:gd name="connsiteY319" fmla="*/ 780188 h 6349040"/>
              <a:gd name="connsiteX320" fmla="*/ 5 w 9273399"/>
              <a:gd name="connsiteY320" fmla="*/ 444261 h 6349040"/>
              <a:gd name="connsiteX321" fmla="*/ 444266 w 9273399"/>
              <a:gd name="connsiteY321" fmla="*/ 1 h 6349040"/>
              <a:gd name="connsiteX322" fmla="*/ 780194 w 9273399"/>
              <a:gd name="connsiteY322" fmla="*/ 153526 h 6349040"/>
              <a:gd name="connsiteX323" fmla="*/ 793970 w 9273399"/>
              <a:gd name="connsiteY323" fmla="*/ 172418 h 6349040"/>
              <a:gd name="connsiteX324" fmla="*/ 828867 w 9273399"/>
              <a:gd name="connsiteY324" fmla="*/ 130121 h 6349040"/>
              <a:gd name="connsiteX325" fmla="*/ 1143008 w 9273399"/>
              <a:gd name="connsiteY325" fmla="*/ 1 h 6349040"/>
              <a:gd name="connsiteX326" fmla="*/ 1478934 w 9273399"/>
              <a:gd name="connsiteY326" fmla="*/ 153526 h 6349040"/>
              <a:gd name="connsiteX327" fmla="*/ 1492709 w 9273399"/>
              <a:gd name="connsiteY327" fmla="*/ 172418 h 6349040"/>
              <a:gd name="connsiteX328" fmla="*/ 1527607 w 9273399"/>
              <a:gd name="connsiteY328" fmla="*/ 130121 h 6349040"/>
              <a:gd name="connsiteX329" fmla="*/ 1841747 w 9273399"/>
              <a:gd name="connsiteY329" fmla="*/ 0 h 634904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  <a:cxn ang="0">
                <a:pos x="connsiteX65" y="connsiteY65"/>
              </a:cxn>
              <a:cxn ang="0">
                <a:pos x="connsiteX66" y="connsiteY66"/>
              </a:cxn>
              <a:cxn ang="0">
                <a:pos x="connsiteX67" y="connsiteY67"/>
              </a:cxn>
              <a:cxn ang="0">
                <a:pos x="connsiteX68" y="connsiteY68"/>
              </a:cxn>
              <a:cxn ang="0">
                <a:pos x="connsiteX69" y="connsiteY69"/>
              </a:cxn>
              <a:cxn ang="0">
                <a:pos x="connsiteX70" y="connsiteY70"/>
              </a:cxn>
              <a:cxn ang="0">
                <a:pos x="connsiteX71" y="connsiteY71"/>
              </a:cxn>
              <a:cxn ang="0">
                <a:pos x="connsiteX72" y="connsiteY72"/>
              </a:cxn>
              <a:cxn ang="0">
                <a:pos x="connsiteX73" y="connsiteY73"/>
              </a:cxn>
              <a:cxn ang="0">
                <a:pos x="connsiteX74" y="connsiteY74"/>
              </a:cxn>
              <a:cxn ang="0">
                <a:pos x="connsiteX75" y="connsiteY75"/>
              </a:cxn>
              <a:cxn ang="0">
                <a:pos x="connsiteX76" y="connsiteY76"/>
              </a:cxn>
              <a:cxn ang="0">
                <a:pos x="connsiteX77" y="connsiteY77"/>
              </a:cxn>
              <a:cxn ang="0">
                <a:pos x="connsiteX78" y="connsiteY78"/>
              </a:cxn>
              <a:cxn ang="0">
                <a:pos x="connsiteX79" y="connsiteY79"/>
              </a:cxn>
              <a:cxn ang="0">
                <a:pos x="connsiteX80" y="connsiteY80"/>
              </a:cxn>
              <a:cxn ang="0">
                <a:pos x="connsiteX81" y="connsiteY81"/>
              </a:cxn>
              <a:cxn ang="0">
                <a:pos x="connsiteX82" y="connsiteY82"/>
              </a:cxn>
              <a:cxn ang="0">
                <a:pos x="connsiteX83" y="connsiteY83"/>
              </a:cxn>
              <a:cxn ang="0">
                <a:pos x="connsiteX84" y="connsiteY84"/>
              </a:cxn>
              <a:cxn ang="0">
                <a:pos x="connsiteX85" y="connsiteY85"/>
              </a:cxn>
              <a:cxn ang="0">
                <a:pos x="connsiteX86" y="connsiteY86"/>
              </a:cxn>
              <a:cxn ang="0">
                <a:pos x="connsiteX87" y="connsiteY87"/>
              </a:cxn>
              <a:cxn ang="0">
                <a:pos x="connsiteX88" y="connsiteY88"/>
              </a:cxn>
              <a:cxn ang="0">
                <a:pos x="connsiteX89" y="connsiteY89"/>
              </a:cxn>
              <a:cxn ang="0">
                <a:pos x="connsiteX90" y="connsiteY90"/>
              </a:cxn>
              <a:cxn ang="0">
                <a:pos x="connsiteX91" y="connsiteY91"/>
              </a:cxn>
              <a:cxn ang="0">
                <a:pos x="connsiteX92" y="connsiteY92"/>
              </a:cxn>
              <a:cxn ang="0">
                <a:pos x="connsiteX93" y="connsiteY93"/>
              </a:cxn>
              <a:cxn ang="0">
                <a:pos x="connsiteX94" y="connsiteY94"/>
              </a:cxn>
              <a:cxn ang="0">
                <a:pos x="connsiteX95" y="connsiteY95"/>
              </a:cxn>
              <a:cxn ang="0">
                <a:pos x="connsiteX96" y="connsiteY96"/>
              </a:cxn>
              <a:cxn ang="0">
                <a:pos x="connsiteX97" y="connsiteY97"/>
              </a:cxn>
              <a:cxn ang="0">
                <a:pos x="connsiteX98" y="connsiteY98"/>
              </a:cxn>
              <a:cxn ang="0">
                <a:pos x="connsiteX99" y="connsiteY99"/>
              </a:cxn>
              <a:cxn ang="0">
                <a:pos x="connsiteX100" y="connsiteY100"/>
              </a:cxn>
              <a:cxn ang="0">
                <a:pos x="connsiteX101" y="connsiteY101"/>
              </a:cxn>
              <a:cxn ang="0">
                <a:pos x="connsiteX102" y="connsiteY102"/>
              </a:cxn>
              <a:cxn ang="0">
                <a:pos x="connsiteX103" y="connsiteY103"/>
              </a:cxn>
              <a:cxn ang="0">
                <a:pos x="connsiteX104" y="connsiteY104"/>
              </a:cxn>
              <a:cxn ang="0">
                <a:pos x="connsiteX105" y="connsiteY105"/>
              </a:cxn>
              <a:cxn ang="0">
                <a:pos x="connsiteX106" y="connsiteY106"/>
              </a:cxn>
              <a:cxn ang="0">
                <a:pos x="connsiteX107" y="connsiteY107"/>
              </a:cxn>
              <a:cxn ang="0">
                <a:pos x="connsiteX108" y="connsiteY108"/>
              </a:cxn>
              <a:cxn ang="0">
                <a:pos x="connsiteX109" y="connsiteY109"/>
              </a:cxn>
              <a:cxn ang="0">
                <a:pos x="connsiteX110" y="connsiteY110"/>
              </a:cxn>
              <a:cxn ang="0">
                <a:pos x="connsiteX111" y="connsiteY111"/>
              </a:cxn>
              <a:cxn ang="0">
                <a:pos x="connsiteX112" y="connsiteY112"/>
              </a:cxn>
              <a:cxn ang="0">
                <a:pos x="connsiteX113" y="connsiteY113"/>
              </a:cxn>
              <a:cxn ang="0">
                <a:pos x="connsiteX114" y="connsiteY114"/>
              </a:cxn>
              <a:cxn ang="0">
                <a:pos x="connsiteX115" y="connsiteY115"/>
              </a:cxn>
              <a:cxn ang="0">
                <a:pos x="connsiteX116" y="connsiteY116"/>
              </a:cxn>
              <a:cxn ang="0">
                <a:pos x="connsiteX117" y="connsiteY117"/>
              </a:cxn>
              <a:cxn ang="0">
                <a:pos x="connsiteX118" y="connsiteY118"/>
              </a:cxn>
              <a:cxn ang="0">
                <a:pos x="connsiteX119" y="connsiteY119"/>
              </a:cxn>
              <a:cxn ang="0">
                <a:pos x="connsiteX120" y="connsiteY120"/>
              </a:cxn>
              <a:cxn ang="0">
                <a:pos x="connsiteX121" y="connsiteY121"/>
              </a:cxn>
              <a:cxn ang="0">
                <a:pos x="connsiteX122" y="connsiteY122"/>
              </a:cxn>
              <a:cxn ang="0">
                <a:pos x="connsiteX123" y="connsiteY123"/>
              </a:cxn>
              <a:cxn ang="0">
                <a:pos x="connsiteX124" y="connsiteY124"/>
              </a:cxn>
              <a:cxn ang="0">
                <a:pos x="connsiteX125" y="connsiteY125"/>
              </a:cxn>
              <a:cxn ang="0">
                <a:pos x="connsiteX126" y="connsiteY126"/>
              </a:cxn>
              <a:cxn ang="0">
                <a:pos x="connsiteX127" y="connsiteY127"/>
              </a:cxn>
              <a:cxn ang="0">
                <a:pos x="connsiteX128" y="connsiteY128"/>
              </a:cxn>
              <a:cxn ang="0">
                <a:pos x="connsiteX129" y="connsiteY129"/>
              </a:cxn>
              <a:cxn ang="0">
                <a:pos x="connsiteX130" y="connsiteY130"/>
              </a:cxn>
              <a:cxn ang="0">
                <a:pos x="connsiteX131" y="connsiteY131"/>
              </a:cxn>
              <a:cxn ang="0">
                <a:pos x="connsiteX132" y="connsiteY132"/>
              </a:cxn>
              <a:cxn ang="0">
                <a:pos x="connsiteX133" y="connsiteY133"/>
              </a:cxn>
              <a:cxn ang="0">
                <a:pos x="connsiteX134" y="connsiteY134"/>
              </a:cxn>
              <a:cxn ang="0">
                <a:pos x="connsiteX135" y="connsiteY135"/>
              </a:cxn>
              <a:cxn ang="0">
                <a:pos x="connsiteX136" y="connsiteY136"/>
              </a:cxn>
              <a:cxn ang="0">
                <a:pos x="connsiteX137" y="connsiteY137"/>
              </a:cxn>
              <a:cxn ang="0">
                <a:pos x="connsiteX138" y="connsiteY138"/>
              </a:cxn>
              <a:cxn ang="0">
                <a:pos x="connsiteX139" y="connsiteY139"/>
              </a:cxn>
              <a:cxn ang="0">
                <a:pos x="connsiteX140" y="connsiteY140"/>
              </a:cxn>
              <a:cxn ang="0">
                <a:pos x="connsiteX141" y="connsiteY141"/>
              </a:cxn>
              <a:cxn ang="0">
                <a:pos x="connsiteX142" y="connsiteY142"/>
              </a:cxn>
              <a:cxn ang="0">
                <a:pos x="connsiteX143" y="connsiteY143"/>
              </a:cxn>
              <a:cxn ang="0">
                <a:pos x="connsiteX144" y="connsiteY144"/>
              </a:cxn>
              <a:cxn ang="0">
                <a:pos x="connsiteX145" y="connsiteY145"/>
              </a:cxn>
              <a:cxn ang="0">
                <a:pos x="connsiteX146" y="connsiteY146"/>
              </a:cxn>
              <a:cxn ang="0">
                <a:pos x="connsiteX147" y="connsiteY147"/>
              </a:cxn>
              <a:cxn ang="0">
                <a:pos x="connsiteX148" y="connsiteY148"/>
              </a:cxn>
              <a:cxn ang="0">
                <a:pos x="connsiteX149" y="connsiteY149"/>
              </a:cxn>
              <a:cxn ang="0">
                <a:pos x="connsiteX150" y="connsiteY150"/>
              </a:cxn>
              <a:cxn ang="0">
                <a:pos x="connsiteX151" y="connsiteY151"/>
              </a:cxn>
              <a:cxn ang="0">
                <a:pos x="connsiteX152" y="connsiteY152"/>
              </a:cxn>
              <a:cxn ang="0">
                <a:pos x="connsiteX153" y="connsiteY153"/>
              </a:cxn>
              <a:cxn ang="0">
                <a:pos x="connsiteX154" y="connsiteY154"/>
              </a:cxn>
              <a:cxn ang="0">
                <a:pos x="connsiteX155" y="connsiteY155"/>
              </a:cxn>
              <a:cxn ang="0">
                <a:pos x="connsiteX156" y="connsiteY156"/>
              </a:cxn>
              <a:cxn ang="0">
                <a:pos x="connsiteX157" y="connsiteY157"/>
              </a:cxn>
              <a:cxn ang="0">
                <a:pos x="connsiteX158" y="connsiteY158"/>
              </a:cxn>
              <a:cxn ang="0">
                <a:pos x="connsiteX159" y="connsiteY159"/>
              </a:cxn>
              <a:cxn ang="0">
                <a:pos x="connsiteX160" y="connsiteY160"/>
              </a:cxn>
              <a:cxn ang="0">
                <a:pos x="connsiteX161" y="connsiteY161"/>
              </a:cxn>
              <a:cxn ang="0">
                <a:pos x="connsiteX162" y="connsiteY162"/>
              </a:cxn>
              <a:cxn ang="0">
                <a:pos x="connsiteX163" y="connsiteY163"/>
              </a:cxn>
              <a:cxn ang="0">
                <a:pos x="connsiteX164" y="connsiteY164"/>
              </a:cxn>
              <a:cxn ang="0">
                <a:pos x="connsiteX165" y="connsiteY165"/>
              </a:cxn>
              <a:cxn ang="0">
                <a:pos x="connsiteX166" y="connsiteY166"/>
              </a:cxn>
              <a:cxn ang="0">
                <a:pos x="connsiteX167" y="connsiteY167"/>
              </a:cxn>
              <a:cxn ang="0">
                <a:pos x="connsiteX168" y="connsiteY168"/>
              </a:cxn>
              <a:cxn ang="0">
                <a:pos x="connsiteX169" y="connsiteY169"/>
              </a:cxn>
              <a:cxn ang="0">
                <a:pos x="connsiteX170" y="connsiteY170"/>
              </a:cxn>
              <a:cxn ang="0">
                <a:pos x="connsiteX171" y="connsiteY171"/>
              </a:cxn>
              <a:cxn ang="0">
                <a:pos x="connsiteX172" y="connsiteY172"/>
              </a:cxn>
              <a:cxn ang="0">
                <a:pos x="connsiteX173" y="connsiteY173"/>
              </a:cxn>
              <a:cxn ang="0">
                <a:pos x="connsiteX174" y="connsiteY174"/>
              </a:cxn>
              <a:cxn ang="0">
                <a:pos x="connsiteX175" y="connsiteY175"/>
              </a:cxn>
              <a:cxn ang="0">
                <a:pos x="connsiteX176" y="connsiteY176"/>
              </a:cxn>
              <a:cxn ang="0">
                <a:pos x="connsiteX177" y="connsiteY177"/>
              </a:cxn>
              <a:cxn ang="0">
                <a:pos x="connsiteX178" y="connsiteY178"/>
              </a:cxn>
              <a:cxn ang="0">
                <a:pos x="connsiteX179" y="connsiteY179"/>
              </a:cxn>
              <a:cxn ang="0">
                <a:pos x="connsiteX180" y="connsiteY180"/>
              </a:cxn>
              <a:cxn ang="0">
                <a:pos x="connsiteX181" y="connsiteY181"/>
              </a:cxn>
              <a:cxn ang="0">
                <a:pos x="connsiteX182" y="connsiteY182"/>
              </a:cxn>
              <a:cxn ang="0">
                <a:pos x="connsiteX183" y="connsiteY183"/>
              </a:cxn>
              <a:cxn ang="0">
                <a:pos x="connsiteX184" y="connsiteY184"/>
              </a:cxn>
              <a:cxn ang="0">
                <a:pos x="connsiteX185" y="connsiteY185"/>
              </a:cxn>
              <a:cxn ang="0">
                <a:pos x="connsiteX186" y="connsiteY186"/>
              </a:cxn>
              <a:cxn ang="0">
                <a:pos x="connsiteX187" y="connsiteY187"/>
              </a:cxn>
              <a:cxn ang="0">
                <a:pos x="connsiteX188" y="connsiteY188"/>
              </a:cxn>
              <a:cxn ang="0">
                <a:pos x="connsiteX189" y="connsiteY189"/>
              </a:cxn>
              <a:cxn ang="0">
                <a:pos x="connsiteX190" y="connsiteY190"/>
              </a:cxn>
              <a:cxn ang="0">
                <a:pos x="connsiteX191" y="connsiteY191"/>
              </a:cxn>
              <a:cxn ang="0">
                <a:pos x="connsiteX192" y="connsiteY192"/>
              </a:cxn>
              <a:cxn ang="0">
                <a:pos x="connsiteX193" y="connsiteY193"/>
              </a:cxn>
              <a:cxn ang="0">
                <a:pos x="connsiteX194" y="connsiteY194"/>
              </a:cxn>
              <a:cxn ang="0">
                <a:pos x="connsiteX195" y="connsiteY195"/>
              </a:cxn>
              <a:cxn ang="0">
                <a:pos x="connsiteX196" y="connsiteY196"/>
              </a:cxn>
              <a:cxn ang="0">
                <a:pos x="connsiteX197" y="connsiteY197"/>
              </a:cxn>
              <a:cxn ang="0">
                <a:pos x="connsiteX198" y="connsiteY198"/>
              </a:cxn>
              <a:cxn ang="0">
                <a:pos x="connsiteX199" y="connsiteY199"/>
              </a:cxn>
              <a:cxn ang="0">
                <a:pos x="connsiteX200" y="connsiteY200"/>
              </a:cxn>
              <a:cxn ang="0">
                <a:pos x="connsiteX201" y="connsiteY201"/>
              </a:cxn>
              <a:cxn ang="0">
                <a:pos x="connsiteX202" y="connsiteY202"/>
              </a:cxn>
              <a:cxn ang="0">
                <a:pos x="connsiteX203" y="connsiteY203"/>
              </a:cxn>
              <a:cxn ang="0">
                <a:pos x="connsiteX204" y="connsiteY204"/>
              </a:cxn>
              <a:cxn ang="0">
                <a:pos x="connsiteX205" y="connsiteY205"/>
              </a:cxn>
              <a:cxn ang="0">
                <a:pos x="connsiteX206" y="connsiteY206"/>
              </a:cxn>
              <a:cxn ang="0">
                <a:pos x="connsiteX207" y="connsiteY207"/>
              </a:cxn>
              <a:cxn ang="0">
                <a:pos x="connsiteX208" y="connsiteY208"/>
              </a:cxn>
              <a:cxn ang="0">
                <a:pos x="connsiteX209" y="connsiteY209"/>
              </a:cxn>
              <a:cxn ang="0">
                <a:pos x="connsiteX210" y="connsiteY210"/>
              </a:cxn>
              <a:cxn ang="0">
                <a:pos x="connsiteX211" y="connsiteY211"/>
              </a:cxn>
              <a:cxn ang="0">
                <a:pos x="connsiteX212" y="connsiteY212"/>
              </a:cxn>
              <a:cxn ang="0">
                <a:pos x="connsiteX213" y="connsiteY213"/>
              </a:cxn>
              <a:cxn ang="0">
                <a:pos x="connsiteX214" y="connsiteY214"/>
              </a:cxn>
              <a:cxn ang="0">
                <a:pos x="connsiteX215" y="connsiteY215"/>
              </a:cxn>
              <a:cxn ang="0">
                <a:pos x="connsiteX216" y="connsiteY216"/>
              </a:cxn>
              <a:cxn ang="0">
                <a:pos x="connsiteX217" y="connsiteY217"/>
              </a:cxn>
              <a:cxn ang="0">
                <a:pos x="connsiteX218" y="connsiteY218"/>
              </a:cxn>
              <a:cxn ang="0">
                <a:pos x="connsiteX219" y="connsiteY219"/>
              </a:cxn>
              <a:cxn ang="0">
                <a:pos x="connsiteX220" y="connsiteY220"/>
              </a:cxn>
              <a:cxn ang="0">
                <a:pos x="connsiteX221" y="connsiteY221"/>
              </a:cxn>
              <a:cxn ang="0">
                <a:pos x="connsiteX222" y="connsiteY222"/>
              </a:cxn>
              <a:cxn ang="0">
                <a:pos x="connsiteX223" y="connsiteY223"/>
              </a:cxn>
              <a:cxn ang="0">
                <a:pos x="connsiteX224" y="connsiteY224"/>
              </a:cxn>
              <a:cxn ang="0">
                <a:pos x="connsiteX225" y="connsiteY225"/>
              </a:cxn>
              <a:cxn ang="0">
                <a:pos x="connsiteX226" y="connsiteY226"/>
              </a:cxn>
              <a:cxn ang="0">
                <a:pos x="connsiteX227" y="connsiteY227"/>
              </a:cxn>
              <a:cxn ang="0">
                <a:pos x="connsiteX228" y="connsiteY228"/>
              </a:cxn>
              <a:cxn ang="0">
                <a:pos x="connsiteX229" y="connsiteY229"/>
              </a:cxn>
              <a:cxn ang="0">
                <a:pos x="connsiteX230" y="connsiteY230"/>
              </a:cxn>
              <a:cxn ang="0">
                <a:pos x="connsiteX231" y="connsiteY231"/>
              </a:cxn>
              <a:cxn ang="0">
                <a:pos x="connsiteX232" y="connsiteY232"/>
              </a:cxn>
              <a:cxn ang="0">
                <a:pos x="connsiteX233" y="connsiteY233"/>
              </a:cxn>
              <a:cxn ang="0">
                <a:pos x="connsiteX234" y="connsiteY234"/>
              </a:cxn>
              <a:cxn ang="0">
                <a:pos x="connsiteX235" y="connsiteY235"/>
              </a:cxn>
              <a:cxn ang="0">
                <a:pos x="connsiteX236" y="connsiteY236"/>
              </a:cxn>
              <a:cxn ang="0">
                <a:pos x="connsiteX237" y="connsiteY237"/>
              </a:cxn>
              <a:cxn ang="0">
                <a:pos x="connsiteX238" y="connsiteY238"/>
              </a:cxn>
              <a:cxn ang="0">
                <a:pos x="connsiteX239" y="connsiteY239"/>
              </a:cxn>
              <a:cxn ang="0">
                <a:pos x="connsiteX240" y="connsiteY240"/>
              </a:cxn>
              <a:cxn ang="0">
                <a:pos x="connsiteX241" y="connsiteY241"/>
              </a:cxn>
              <a:cxn ang="0">
                <a:pos x="connsiteX242" y="connsiteY242"/>
              </a:cxn>
              <a:cxn ang="0">
                <a:pos x="connsiteX243" y="connsiteY243"/>
              </a:cxn>
              <a:cxn ang="0">
                <a:pos x="connsiteX244" y="connsiteY244"/>
              </a:cxn>
              <a:cxn ang="0">
                <a:pos x="connsiteX245" y="connsiteY245"/>
              </a:cxn>
              <a:cxn ang="0">
                <a:pos x="connsiteX246" y="connsiteY246"/>
              </a:cxn>
              <a:cxn ang="0">
                <a:pos x="connsiteX247" y="connsiteY247"/>
              </a:cxn>
              <a:cxn ang="0">
                <a:pos x="connsiteX248" y="connsiteY248"/>
              </a:cxn>
              <a:cxn ang="0">
                <a:pos x="connsiteX249" y="connsiteY249"/>
              </a:cxn>
              <a:cxn ang="0">
                <a:pos x="connsiteX250" y="connsiteY250"/>
              </a:cxn>
              <a:cxn ang="0">
                <a:pos x="connsiteX251" y="connsiteY251"/>
              </a:cxn>
              <a:cxn ang="0">
                <a:pos x="connsiteX252" y="connsiteY252"/>
              </a:cxn>
              <a:cxn ang="0">
                <a:pos x="connsiteX253" y="connsiteY253"/>
              </a:cxn>
              <a:cxn ang="0">
                <a:pos x="connsiteX254" y="connsiteY254"/>
              </a:cxn>
              <a:cxn ang="0">
                <a:pos x="connsiteX255" y="connsiteY255"/>
              </a:cxn>
              <a:cxn ang="0">
                <a:pos x="connsiteX256" y="connsiteY256"/>
              </a:cxn>
              <a:cxn ang="0">
                <a:pos x="connsiteX257" y="connsiteY257"/>
              </a:cxn>
              <a:cxn ang="0">
                <a:pos x="connsiteX258" y="connsiteY258"/>
              </a:cxn>
              <a:cxn ang="0">
                <a:pos x="connsiteX259" y="connsiteY259"/>
              </a:cxn>
              <a:cxn ang="0">
                <a:pos x="connsiteX260" y="connsiteY260"/>
              </a:cxn>
              <a:cxn ang="0">
                <a:pos x="connsiteX261" y="connsiteY261"/>
              </a:cxn>
              <a:cxn ang="0">
                <a:pos x="connsiteX262" y="connsiteY262"/>
              </a:cxn>
              <a:cxn ang="0">
                <a:pos x="connsiteX263" y="connsiteY263"/>
              </a:cxn>
              <a:cxn ang="0">
                <a:pos x="connsiteX264" y="connsiteY264"/>
              </a:cxn>
              <a:cxn ang="0">
                <a:pos x="connsiteX265" y="connsiteY265"/>
              </a:cxn>
              <a:cxn ang="0">
                <a:pos x="connsiteX266" y="connsiteY266"/>
              </a:cxn>
              <a:cxn ang="0">
                <a:pos x="connsiteX267" y="connsiteY267"/>
              </a:cxn>
              <a:cxn ang="0">
                <a:pos x="connsiteX268" y="connsiteY268"/>
              </a:cxn>
              <a:cxn ang="0">
                <a:pos x="connsiteX269" y="connsiteY269"/>
              </a:cxn>
              <a:cxn ang="0">
                <a:pos x="connsiteX270" y="connsiteY270"/>
              </a:cxn>
              <a:cxn ang="0">
                <a:pos x="connsiteX271" y="connsiteY271"/>
              </a:cxn>
              <a:cxn ang="0">
                <a:pos x="connsiteX272" y="connsiteY272"/>
              </a:cxn>
              <a:cxn ang="0">
                <a:pos x="connsiteX273" y="connsiteY273"/>
              </a:cxn>
              <a:cxn ang="0">
                <a:pos x="connsiteX274" y="connsiteY274"/>
              </a:cxn>
              <a:cxn ang="0">
                <a:pos x="connsiteX275" y="connsiteY275"/>
              </a:cxn>
              <a:cxn ang="0">
                <a:pos x="connsiteX276" y="connsiteY276"/>
              </a:cxn>
              <a:cxn ang="0">
                <a:pos x="connsiteX277" y="connsiteY277"/>
              </a:cxn>
              <a:cxn ang="0">
                <a:pos x="connsiteX278" y="connsiteY278"/>
              </a:cxn>
              <a:cxn ang="0">
                <a:pos x="connsiteX279" y="connsiteY279"/>
              </a:cxn>
              <a:cxn ang="0">
                <a:pos x="connsiteX280" y="connsiteY280"/>
              </a:cxn>
              <a:cxn ang="0">
                <a:pos x="connsiteX281" y="connsiteY281"/>
              </a:cxn>
              <a:cxn ang="0">
                <a:pos x="connsiteX282" y="connsiteY282"/>
              </a:cxn>
              <a:cxn ang="0">
                <a:pos x="connsiteX283" y="connsiteY283"/>
              </a:cxn>
              <a:cxn ang="0">
                <a:pos x="connsiteX284" y="connsiteY284"/>
              </a:cxn>
              <a:cxn ang="0">
                <a:pos x="connsiteX285" y="connsiteY285"/>
              </a:cxn>
              <a:cxn ang="0">
                <a:pos x="connsiteX286" y="connsiteY286"/>
              </a:cxn>
              <a:cxn ang="0">
                <a:pos x="connsiteX287" y="connsiteY287"/>
              </a:cxn>
              <a:cxn ang="0">
                <a:pos x="connsiteX288" y="connsiteY288"/>
              </a:cxn>
              <a:cxn ang="0">
                <a:pos x="connsiteX289" y="connsiteY289"/>
              </a:cxn>
              <a:cxn ang="0">
                <a:pos x="connsiteX290" y="connsiteY290"/>
              </a:cxn>
              <a:cxn ang="0">
                <a:pos x="connsiteX291" y="connsiteY291"/>
              </a:cxn>
              <a:cxn ang="0">
                <a:pos x="connsiteX292" y="connsiteY292"/>
              </a:cxn>
              <a:cxn ang="0">
                <a:pos x="connsiteX293" y="connsiteY293"/>
              </a:cxn>
              <a:cxn ang="0">
                <a:pos x="connsiteX294" y="connsiteY294"/>
              </a:cxn>
              <a:cxn ang="0">
                <a:pos x="connsiteX295" y="connsiteY295"/>
              </a:cxn>
              <a:cxn ang="0">
                <a:pos x="connsiteX296" y="connsiteY296"/>
              </a:cxn>
              <a:cxn ang="0">
                <a:pos x="connsiteX297" y="connsiteY297"/>
              </a:cxn>
              <a:cxn ang="0">
                <a:pos x="connsiteX298" y="connsiteY298"/>
              </a:cxn>
              <a:cxn ang="0">
                <a:pos x="connsiteX299" y="connsiteY299"/>
              </a:cxn>
              <a:cxn ang="0">
                <a:pos x="connsiteX300" y="connsiteY300"/>
              </a:cxn>
              <a:cxn ang="0">
                <a:pos x="connsiteX301" y="connsiteY301"/>
              </a:cxn>
              <a:cxn ang="0">
                <a:pos x="connsiteX302" y="connsiteY302"/>
              </a:cxn>
              <a:cxn ang="0">
                <a:pos x="connsiteX303" y="connsiteY303"/>
              </a:cxn>
              <a:cxn ang="0">
                <a:pos x="connsiteX304" y="connsiteY304"/>
              </a:cxn>
              <a:cxn ang="0">
                <a:pos x="connsiteX305" y="connsiteY305"/>
              </a:cxn>
              <a:cxn ang="0">
                <a:pos x="connsiteX306" y="connsiteY306"/>
              </a:cxn>
              <a:cxn ang="0">
                <a:pos x="connsiteX307" y="connsiteY307"/>
              </a:cxn>
              <a:cxn ang="0">
                <a:pos x="connsiteX308" y="connsiteY308"/>
              </a:cxn>
              <a:cxn ang="0">
                <a:pos x="connsiteX309" y="connsiteY309"/>
              </a:cxn>
              <a:cxn ang="0">
                <a:pos x="connsiteX310" y="connsiteY310"/>
              </a:cxn>
              <a:cxn ang="0">
                <a:pos x="connsiteX311" y="connsiteY311"/>
              </a:cxn>
              <a:cxn ang="0">
                <a:pos x="connsiteX312" y="connsiteY312"/>
              </a:cxn>
              <a:cxn ang="0">
                <a:pos x="connsiteX313" y="connsiteY313"/>
              </a:cxn>
              <a:cxn ang="0">
                <a:pos x="connsiteX314" y="connsiteY314"/>
              </a:cxn>
              <a:cxn ang="0">
                <a:pos x="connsiteX315" y="connsiteY315"/>
              </a:cxn>
              <a:cxn ang="0">
                <a:pos x="connsiteX316" y="connsiteY316"/>
              </a:cxn>
              <a:cxn ang="0">
                <a:pos x="connsiteX317" y="connsiteY317"/>
              </a:cxn>
              <a:cxn ang="0">
                <a:pos x="connsiteX318" y="connsiteY318"/>
              </a:cxn>
              <a:cxn ang="0">
                <a:pos x="connsiteX319" y="connsiteY319"/>
              </a:cxn>
              <a:cxn ang="0">
                <a:pos x="connsiteX320" y="connsiteY320"/>
              </a:cxn>
              <a:cxn ang="0">
                <a:pos x="connsiteX321" y="connsiteY321"/>
              </a:cxn>
              <a:cxn ang="0">
                <a:pos x="connsiteX322" y="connsiteY322"/>
              </a:cxn>
              <a:cxn ang="0">
                <a:pos x="connsiteX323" y="connsiteY323"/>
              </a:cxn>
              <a:cxn ang="0">
                <a:pos x="connsiteX324" y="connsiteY324"/>
              </a:cxn>
              <a:cxn ang="0">
                <a:pos x="connsiteX325" y="connsiteY325"/>
              </a:cxn>
              <a:cxn ang="0">
                <a:pos x="connsiteX326" y="connsiteY326"/>
              </a:cxn>
              <a:cxn ang="0">
                <a:pos x="connsiteX327" y="connsiteY327"/>
              </a:cxn>
              <a:cxn ang="0">
                <a:pos x="connsiteX328" y="connsiteY328"/>
              </a:cxn>
              <a:cxn ang="0">
                <a:pos x="connsiteX329" y="connsiteY329"/>
              </a:cxn>
            </a:cxnLst>
            <a:rect l="l" t="t" r="r" b="b"/>
            <a:pathLst>
              <a:path w="9273399" h="6349040">
                <a:moveTo>
                  <a:pt x="8130401" y="77642"/>
                </a:moveTo>
                <a:cubicBezTo>
                  <a:pt x="7978542" y="77642"/>
                  <a:pt x="7848248" y="169972"/>
                  <a:pt x="7792592" y="301557"/>
                </a:cubicBezTo>
                <a:lnTo>
                  <a:pt x="7779885" y="342491"/>
                </a:lnTo>
                <a:lnTo>
                  <a:pt x="7745204" y="254156"/>
                </a:lnTo>
                <a:cubicBezTo>
                  <a:pt x="7680904" y="148332"/>
                  <a:pt x="7564538" y="77643"/>
                  <a:pt x="7431661" y="77643"/>
                </a:cubicBezTo>
                <a:cubicBezTo>
                  <a:pt x="7279802" y="77643"/>
                  <a:pt x="7149508" y="169972"/>
                  <a:pt x="7093852" y="301557"/>
                </a:cubicBezTo>
                <a:lnTo>
                  <a:pt x="7081145" y="342491"/>
                </a:lnTo>
                <a:lnTo>
                  <a:pt x="7046464" y="254156"/>
                </a:lnTo>
                <a:cubicBezTo>
                  <a:pt x="6982164" y="148332"/>
                  <a:pt x="6865798" y="77643"/>
                  <a:pt x="6732921" y="77643"/>
                </a:cubicBezTo>
                <a:cubicBezTo>
                  <a:pt x="6581062" y="77643"/>
                  <a:pt x="6450768" y="169972"/>
                  <a:pt x="6395112" y="301557"/>
                </a:cubicBezTo>
                <a:lnTo>
                  <a:pt x="6382405" y="342491"/>
                </a:lnTo>
                <a:lnTo>
                  <a:pt x="6347724" y="254156"/>
                </a:lnTo>
                <a:cubicBezTo>
                  <a:pt x="6283424" y="148332"/>
                  <a:pt x="6167058" y="77643"/>
                  <a:pt x="6034181" y="77643"/>
                </a:cubicBezTo>
                <a:cubicBezTo>
                  <a:pt x="5882322" y="77643"/>
                  <a:pt x="5752028" y="169972"/>
                  <a:pt x="5696372" y="301557"/>
                </a:cubicBezTo>
                <a:lnTo>
                  <a:pt x="5683665" y="342491"/>
                </a:lnTo>
                <a:lnTo>
                  <a:pt x="5648985" y="254156"/>
                </a:lnTo>
                <a:cubicBezTo>
                  <a:pt x="5584684" y="148332"/>
                  <a:pt x="5468318" y="77643"/>
                  <a:pt x="5335441" y="77643"/>
                </a:cubicBezTo>
                <a:cubicBezTo>
                  <a:pt x="5183582" y="77643"/>
                  <a:pt x="5053288" y="169972"/>
                  <a:pt x="4997632" y="301557"/>
                </a:cubicBezTo>
                <a:lnTo>
                  <a:pt x="4984925" y="342491"/>
                </a:lnTo>
                <a:lnTo>
                  <a:pt x="4950244" y="254157"/>
                </a:lnTo>
                <a:cubicBezTo>
                  <a:pt x="4885944" y="148333"/>
                  <a:pt x="4769578" y="77643"/>
                  <a:pt x="4636701" y="77643"/>
                </a:cubicBezTo>
                <a:cubicBezTo>
                  <a:pt x="4484842" y="77643"/>
                  <a:pt x="4354548" y="169972"/>
                  <a:pt x="4298892" y="301557"/>
                </a:cubicBezTo>
                <a:lnTo>
                  <a:pt x="4286186" y="342491"/>
                </a:lnTo>
                <a:lnTo>
                  <a:pt x="4251505" y="254157"/>
                </a:lnTo>
                <a:cubicBezTo>
                  <a:pt x="4187205" y="148333"/>
                  <a:pt x="4070839" y="77643"/>
                  <a:pt x="3937961" y="77643"/>
                </a:cubicBezTo>
                <a:cubicBezTo>
                  <a:pt x="3786108" y="77643"/>
                  <a:pt x="3655813" y="169972"/>
                  <a:pt x="3600158" y="301557"/>
                </a:cubicBezTo>
                <a:lnTo>
                  <a:pt x="3587451" y="342491"/>
                </a:lnTo>
                <a:lnTo>
                  <a:pt x="3552770" y="254157"/>
                </a:lnTo>
                <a:cubicBezTo>
                  <a:pt x="3488470" y="148333"/>
                  <a:pt x="3372103" y="77643"/>
                  <a:pt x="3239227" y="77643"/>
                </a:cubicBezTo>
                <a:cubicBezTo>
                  <a:pt x="3087367" y="77643"/>
                  <a:pt x="2957073" y="169972"/>
                  <a:pt x="2901417" y="301557"/>
                </a:cubicBezTo>
                <a:lnTo>
                  <a:pt x="2888711" y="342491"/>
                </a:lnTo>
                <a:lnTo>
                  <a:pt x="2854030" y="254157"/>
                </a:lnTo>
                <a:cubicBezTo>
                  <a:pt x="2789730" y="148333"/>
                  <a:pt x="2673364" y="77643"/>
                  <a:pt x="2540486" y="77643"/>
                </a:cubicBezTo>
                <a:cubicBezTo>
                  <a:pt x="2388627" y="77643"/>
                  <a:pt x="2258333" y="169972"/>
                  <a:pt x="2202678" y="301557"/>
                </a:cubicBezTo>
                <a:lnTo>
                  <a:pt x="2189971" y="342491"/>
                </a:lnTo>
                <a:lnTo>
                  <a:pt x="2155290" y="254157"/>
                </a:lnTo>
                <a:cubicBezTo>
                  <a:pt x="2090990" y="148333"/>
                  <a:pt x="1974624" y="77643"/>
                  <a:pt x="1841746" y="77643"/>
                </a:cubicBezTo>
                <a:cubicBezTo>
                  <a:pt x="1689887" y="77643"/>
                  <a:pt x="1559593" y="169973"/>
                  <a:pt x="1503937" y="301558"/>
                </a:cubicBezTo>
                <a:lnTo>
                  <a:pt x="1491231" y="342491"/>
                </a:lnTo>
                <a:lnTo>
                  <a:pt x="1456550" y="254157"/>
                </a:lnTo>
                <a:cubicBezTo>
                  <a:pt x="1392250" y="148333"/>
                  <a:pt x="1275884" y="77643"/>
                  <a:pt x="1143007" y="77643"/>
                </a:cubicBezTo>
                <a:cubicBezTo>
                  <a:pt x="991148" y="77643"/>
                  <a:pt x="860853" y="169973"/>
                  <a:pt x="805197" y="301558"/>
                </a:cubicBezTo>
                <a:lnTo>
                  <a:pt x="792490" y="342491"/>
                </a:lnTo>
                <a:lnTo>
                  <a:pt x="757809" y="254157"/>
                </a:lnTo>
                <a:cubicBezTo>
                  <a:pt x="693509" y="148333"/>
                  <a:pt x="577143" y="77643"/>
                  <a:pt x="444266" y="77643"/>
                </a:cubicBezTo>
                <a:cubicBezTo>
                  <a:pt x="241787" y="77643"/>
                  <a:pt x="77646" y="241784"/>
                  <a:pt x="77646" y="444262"/>
                </a:cubicBezTo>
                <a:cubicBezTo>
                  <a:pt x="77646" y="599285"/>
                  <a:pt x="173863" y="731834"/>
                  <a:pt x="309836" y="785451"/>
                </a:cubicBezTo>
                <a:lnTo>
                  <a:pt x="311478" y="785939"/>
                </a:lnTo>
                <a:lnTo>
                  <a:pt x="301559" y="789018"/>
                </a:lnTo>
                <a:cubicBezTo>
                  <a:pt x="169974" y="844675"/>
                  <a:pt x="77645" y="974968"/>
                  <a:pt x="77645" y="1126826"/>
                </a:cubicBezTo>
                <a:cubicBezTo>
                  <a:pt x="77645" y="1281849"/>
                  <a:pt x="173861" y="1414399"/>
                  <a:pt x="309834" y="1468016"/>
                </a:cubicBezTo>
                <a:lnTo>
                  <a:pt x="311479" y="1468504"/>
                </a:lnTo>
                <a:lnTo>
                  <a:pt x="301559" y="1471583"/>
                </a:lnTo>
                <a:cubicBezTo>
                  <a:pt x="169974" y="1527239"/>
                  <a:pt x="77644" y="1657533"/>
                  <a:pt x="77644" y="1809392"/>
                </a:cubicBezTo>
                <a:cubicBezTo>
                  <a:pt x="77644" y="1964412"/>
                  <a:pt x="173861" y="2096962"/>
                  <a:pt x="309834" y="2150580"/>
                </a:cubicBezTo>
                <a:lnTo>
                  <a:pt x="311476" y="2151067"/>
                </a:lnTo>
                <a:lnTo>
                  <a:pt x="301557" y="2154147"/>
                </a:lnTo>
                <a:cubicBezTo>
                  <a:pt x="169972" y="2209802"/>
                  <a:pt x="77642" y="2340096"/>
                  <a:pt x="77642" y="2491955"/>
                </a:cubicBezTo>
                <a:cubicBezTo>
                  <a:pt x="77642" y="2646977"/>
                  <a:pt x="173859" y="2779527"/>
                  <a:pt x="309832" y="2833144"/>
                </a:cubicBezTo>
                <a:lnTo>
                  <a:pt x="311476" y="2833632"/>
                </a:lnTo>
                <a:lnTo>
                  <a:pt x="301557" y="2836711"/>
                </a:lnTo>
                <a:cubicBezTo>
                  <a:pt x="169971" y="2892367"/>
                  <a:pt x="77642" y="3022661"/>
                  <a:pt x="77642" y="3174519"/>
                </a:cubicBezTo>
                <a:cubicBezTo>
                  <a:pt x="77642" y="3329541"/>
                  <a:pt x="173859" y="3462091"/>
                  <a:pt x="309832" y="3515708"/>
                </a:cubicBezTo>
                <a:lnTo>
                  <a:pt x="311476" y="3516197"/>
                </a:lnTo>
                <a:lnTo>
                  <a:pt x="301557" y="3519276"/>
                </a:lnTo>
                <a:cubicBezTo>
                  <a:pt x="169971" y="3574932"/>
                  <a:pt x="77642" y="3705226"/>
                  <a:pt x="77642" y="3857084"/>
                </a:cubicBezTo>
                <a:cubicBezTo>
                  <a:pt x="77642" y="4012107"/>
                  <a:pt x="173858" y="4144656"/>
                  <a:pt x="309831" y="4198273"/>
                </a:cubicBezTo>
                <a:lnTo>
                  <a:pt x="311476" y="4198762"/>
                </a:lnTo>
                <a:lnTo>
                  <a:pt x="301556" y="4201841"/>
                </a:lnTo>
                <a:cubicBezTo>
                  <a:pt x="169971" y="4257497"/>
                  <a:pt x="77642" y="4387791"/>
                  <a:pt x="77642" y="4539649"/>
                </a:cubicBezTo>
                <a:cubicBezTo>
                  <a:pt x="77642" y="4694672"/>
                  <a:pt x="173858" y="4827221"/>
                  <a:pt x="309831" y="4880838"/>
                </a:cubicBezTo>
                <a:lnTo>
                  <a:pt x="311476" y="4881327"/>
                </a:lnTo>
                <a:lnTo>
                  <a:pt x="301556" y="4884406"/>
                </a:lnTo>
                <a:cubicBezTo>
                  <a:pt x="169971" y="4940062"/>
                  <a:pt x="77641" y="5070356"/>
                  <a:pt x="77641" y="5222214"/>
                </a:cubicBezTo>
                <a:cubicBezTo>
                  <a:pt x="77641" y="5374073"/>
                  <a:pt x="169971" y="5504367"/>
                  <a:pt x="301556" y="5560022"/>
                </a:cubicBezTo>
                <a:lnTo>
                  <a:pt x="311479" y="5563103"/>
                </a:lnTo>
                <a:lnTo>
                  <a:pt x="309834" y="5563591"/>
                </a:lnTo>
                <a:cubicBezTo>
                  <a:pt x="173860" y="5617208"/>
                  <a:pt x="77644" y="5749758"/>
                  <a:pt x="77644" y="5904780"/>
                </a:cubicBezTo>
                <a:cubicBezTo>
                  <a:pt x="77644" y="6107258"/>
                  <a:pt x="241785" y="6271399"/>
                  <a:pt x="444264" y="6271399"/>
                </a:cubicBezTo>
                <a:cubicBezTo>
                  <a:pt x="577141" y="6271399"/>
                  <a:pt x="693507" y="6200710"/>
                  <a:pt x="757807" y="6094885"/>
                </a:cubicBezTo>
                <a:lnTo>
                  <a:pt x="792488" y="6006551"/>
                </a:lnTo>
                <a:lnTo>
                  <a:pt x="805195" y="6047485"/>
                </a:lnTo>
                <a:cubicBezTo>
                  <a:pt x="860851" y="6179070"/>
                  <a:pt x="991145" y="6271399"/>
                  <a:pt x="1143004" y="6271399"/>
                </a:cubicBezTo>
                <a:cubicBezTo>
                  <a:pt x="1275881" y="6271399"/>
                  <a:pt x="1392247" y="6200710"/>
                  <a:pt x="1456548" y="6094885"/>
                </a:cubicBezTo>
                <a:lnTo>
                  <a:pt x="1491228" y="6006551"/>
                </a:lnTo>
                <a:lnTo>
                  <a:pt x="1503935" y="6047485"/>
                </a:lnTo>
                <a:cubicBezTo>
                  <a:pt x="1559591" y="6179070"/>
                  <a:pt x="1689885" y="6271399"/>
                  <a:pt x="1841745" y="6271399"/>
                </a:cubicBezTo>
                <a:cubicBezTo>
                  <a:pt x="1974621" y="6271399"/>
                  <a:pt x="2090987" y="6200710"/>
                  <a:pt x="2155286" y="6094885"/>
                </a:cubicBezTo>
                <a:lnTo>
                  <a:pt x="2189968" y="6006551"/>
                </a:lnTo>
                <a:lnTo>
                  <a:pt x="2202675" y="6047485"/>
                </a:lnTo>
                <a:cubicBezTo>
                  <a:pt x="2258331" y="6179070"/>
                  <a:pt x="2388624" y="6271399"/>
                  <a:pt x="2540484" y="6271399"/>
                </a:cubicBezTo>
                <a:cubicBezTo>
                  <a:pt x="2673362" y="6271399"/>
                  <a:pt x="2789727" y="6200710"/>
                  <a:pt x="2854027" y="6094885"/>
                </a:cubicBezTo>
                <a:lnTo>
                  <a:pt x="2888709" y="6006551"/>
                </a:lnTo>
                <a:lnTo>
                  <a:pt x="2901415" y="6047485"/>
                </a:lnTo>
                <a:cubicBezTo>
                  <a:pt x="2957071" y="6179070"/>
                  <a:pt x="3087365" y="6271399"/>
                  <a:pt x="3239224" y="6271399"/>
                </a:cubicBezTo>
                <a:cubicBezTo>
                  <a:pt x="3372101" y="6271399"/>
                  <a:pt x="3488467" y="6200710"/>
                  <a:pt x="3552767" y="6094885"/>
                </a:cubicBezTo>
                <a:lnTo>
                  <a:pt x="3587448" y="6006551"/>
                </a:lnTo>
                <a:lnTo>
                  <a:pt x="3600155" y="6047485"/>
                </a:lnTo>
                <a:cubicBezTo>
                  <a:pt x="3655810" y="6179070"/>
                  <a:pt x="3786105" y="6271399"/>
                  <a:pt x="3937961" y="6271399"/>
                </a:cubicBezTo>
                <a:cubicBezTo>
                  <a:pt x="4070838" y="6271399"/>
                  <a:pt x="4187204" y="6200710"/>
                  <a:pt x="4251505" y="6094885"/>
                </a:cubicBezTo>
                <a:lnTo>
                  <a:pt x="4286186" y="6006551"/>
                </a:lnTo>
                <a:lnTo>
                  <a:pt x="4298892" y="6047485"/>
                </a:lnTo>
                <a:cubicBezTo>
                  <a:pt x="4354548" y="6179070"/>
                  <a:pt x="4484842" y="6271399"/>
                  <a:pt x="4636701" y="6271399"/>
                </a:cubicBezTo>
                <a:cubicBezTo>
                  <a:pt x="4769578" y="6271399"/>
                  <a:pt x="4885944" y="6200710"/>
                  <a:pt x="4950244" y="6094885"/>
                </a:cubicBezTo>
                <a:lnTo>
                  <a:pt x="4984925" y="6006550"/>
                </a:lnTo>
                <a:lnTo>
                  <a:pt x="4997632" y="6047485"/>
                </a:lnTo>
                <a:cubicBezTo>
                  <a:pt x="5053288" y="6179070"/>
                  <a:pt x="5183582" y="6271399"/>
                  <a:pt x="5335441" y="6271399"/>
                </a:cubicBezTo>
                <a:cubicBezTo>
                  <a:pt x="5468318" y="6271399"/>
                  <a:pt x="5584684" y="6200710"/>
                  <a:pt x="5648984" y="6094885"/>
                </a:cubicBezTo>
                <a:lnTo>
                  <a:pt x="5683665" y="6006551"/>
                </a:lnTo>
                <a:lnTo>
                  <a:pt x="5696372" y="6047485"/>
                </a:lnTo>
                <a:cubicBezTo>
                  <a:pt x="5752028" y="6179070"/>
                  <a:pt x="5882322" y="6271399"/>
                  <a:pt x="6034181" y="6271399"/>
                </a:cubicBezTo>
                <a:cubicBezTo>
                  <a:pt x="6167058" y="6271399"/>
                  <a:pt x="6283424" y="6200710"/>
                  <a:pt x="6347724" y="6094885"/>
                </a:cubicBezTo>
                <a:lnTo>
                  <a:pt x="6382405" y="6006551"/>
                </a:lnTo>
                <a:lnTo>
                  <a:pt x="6395112" y="6047485"/>
                </a:lnTo>
                <a:cubicBezTo>
                  <a:pt x="6450768" y="6179070"/>
                  <a:pt x="6581062" y="6271399"/>
                  <a:pt x="6732921" y="6271399"/>
                </a:cubicBezTo>
                <a:cubicBezTo>
                  <a:pt x="6865798" y="6271399"/>
                  <a:pt x="6982164" y="6200710"/>
                  <a:pt x="7046464" y="6094885"/>
                </a:cubicBezTo>
                <a:lnTo>
                  <a:pt x="7081145" y="6006551"/>
                </a:lnTo>
                <a:lnTo>
                  <a:pt x="7093852" y="6047485"/>
                </a:lnTo>
                <a:cubicBezTo>
                  <a:pt x="7149508" y="6179070"/>
                  <a:pt x="7279802" y="6271399"/>
                  <a:pt x="7431661" y="6271399"/>
                </a:cubicBezTo>
                <a:cubicBezTo>
                  <a:pt x="7564538" y="6271399"/>
                  <a:pt x="7680904" y="6200710"/>
                  <a:pt x="7745204" y="6094885"/>
                </a:cubicBezTo>
                <a:lnTo>
                  <a:pt x="7779885" y="6006551"/>
                </a:lnTo>
                <a:lnTo>
                  <a:pt x="7792592" y="6047485"/>
                </a:lnTo>
                <a:cubicBezTo>
                  <a:pt x="7848248" y="6179070"/>
                  <a:pt x="7978542" y="6271399"/>
                  <a:pt x="8130401" y="6271399"/>
                </a:cubicBezTo>
                <a:cubicBezTo>
                  <a:pt x="8263278" y="6271399"/>
                  <a:pt x="8379644" y="6200710"/>
                  <a:pt x="8443944" y="6094885"/>
                </a:cubicBezTo>
                <a:lnTo>
                  <a:pt x="8478624" y="6006555"/>
                </a:lnTo>
                <a:lnTo>
                  <a:pt x="8491329" y="6047485"/>
                </a:lnTo>
                <a:cubicBezTo>
                  <a:pt x="8546985" y="6179070"/>
                  <a:pt x="8677279" y="6271399"/>
                  <a:pt x="8829138" y="6271399"/>
                </a:cubicBezTo>
                <a:cubicBezTo>
                  <a:pt x="9031617" y="6271399"/>
                  <a:pt x="9195758" y="6107258"/>
                  <a:pt x="9195758" y="5904780"/>
                </a:cubicBezTo>
                <a:cubicBezTo>
                  <a:pt x="9195758" y="5749758"/>
                  <a:pt x="9099542" y="5617208"/>
                  <a:pt x="8963569" y="5563591"/>
                </a:cubicBezTo>
                <a:lnTo>
                  <a:pt x="8961922" y="5563102"/>
                </a:lnTo>
                <a:lnTo>
                  <a:pt x="8971843" y="5560022"/>
                </a:lnTo>
                <a:cubicBezTo>
                  <a:pt x="9103429" y="5504367"/>
                  <a:pt x="9195758" y="5374073"/>
                  <a:pt x="9195758" y="5222214"/>
                </a:cubicBezTo>
                <a:cubicBezTo>
                  <a:pt x="9195758" y="5070356"/>
                  <a:pt x="9103429" y="4940062"/>
                  <a:pt x="8971843" y="4884406"/>
                </a:cubicBezTo>
                <a:lnTo>
                  <a:pt x="8961924" y="4881327"/>
                </a:lnTo>
                <a:lnTo>
                  <a:pt x="8963569" y="4880838"/>
                </a:lnTo>
                <a:cubicBezTo>
                  <a:pt x="9099542" y="4827221"/>
                  <a:pt x="9195758" y="4694671"/>
                  <a:pt x="9195758" y="4539649"/>
                </a:cubicBezTo>
                <a:cubicBezTo>
                  <a:pt x="9195758" y="4387791"/>
                  <a:pt x="9103429" y="4257497"/>
                  <a:pt x="8971843" y="4201841"/>
                </a:cubicBezTo>
                <a:lnTo>
                  <a:pt x="8961924" y="4198762"/>
                </a:lnTo>
                <a:lnTo>
                  <a:pt x="8963569" y="4198273"/>
                </a:lnTo>
                <a:cubicBezTo>
                  <a:pt x="9099542" y="4144656"/>
                  <a:pt x="9195758" y="4012106"/>
                  <a:pt x="9195758" y="3857084"/>
                </a:cubicBezTo>
                <a:cubicBezTo>
                  <a:pt x="9195758" y="3705226"/>
                  <a:pt x="9103429" y="3574932"/>
                  <a:pt x="8971843" y="3519276"/>
                </a:cubicBezTo>
                <a:lnTo>
                  <a:pt x="8961924" y="3516197"/>
                </a:lnTo>
                <a:lnTo>
                  <a:pt x="8963569" y="3515708"/>
                </a:lnTo>
                <a:cubicBezTo>
                  <a:pt x="9099542" y="3462091"/>
                  <a:pt x="9195758" y="3329541"/>
                  <a:pt x="9195758" y="3174519"/>
                </a:cubicBezTo>
                <a:cubicBezTo>
                  <a:pt x="9195758" y="3022661"/>
                  <a:pt x="9103429" y="2892367"/>
                  <a:pt x="8971843" y="2836711"/>
                </a:cubicBezTo>
                <a:lnTo>
                  <a:pt x="8961924" y="2833632"/>
                </a:lnTo>
                <a:lnTo>
                  <a:pt x="8963569" y="2833144"/>
                </a:lnTo>
                <a:cubicBezTo>
                  <a:pt x="9099542" y="2779527"/>
                  <a:pt x="9195758" y="2646977"/>
                  <a:pt x="9195758" y="2491955"/>
                </a:cubicBezTo>
                <a:cubicBezTo>
                  <a:pt x="9195758" y="2340096"/>
                  <a:pt x="9103429" y="2209802"/>
                  <a:pt x="8971843" y="2154147"/>
                </a:cubicBezTo>
                <a:lnTo>
                  <a:pt x="8961925" y="2151067"/>
                </a:lnTo>
                <a:lnTo>
                  <a:pt x="8963569" y="2150580"/>
                </a:lnTo>
                <a:cubicBezTo>
                  <a:pt x="9099542" y="2096962"/>
                  <a:pt x="9195758" y="1964412"/>
                  <a:pt x="9195758" y="1809392"/>
                </a:cubicBezTo>
                <a:cubicBezTo>
                  <a:pt x="9195758" y="1657533"/>
                  <a:pt x="9103429" y="1527239"/>
                  <a:pt x="8971843" y="1471583"/>
                </a:cubicBezTo>
                <a:lnTo>
                  <a:pt x="8961924" y="1468504"/>
                </a:lnTo>
                <a:lnTo>
                  <a:pt x="8963569" y="1468016"/>
                </a:lnTo>
                <a:cubicBezTo>
                  <a:pt x="9099542" y="1414399"/>
                  <a:pt x="9195758" y="1281849"/>
                  <a:pt x="9195758" y="1126826"/>
                </a:cubicBezTo>
                <a:cubicBezTo>
                  <a:pt x="9195758" y="974968"/>
                  <a:pt x="9103429" y="844675"/>
                  <a:pt x="8971843" y="789018"/>
                </a:cubicBezTo>
                <a:lnTo>
                  <a:pt x="8961924" y="785939"/>
                </a:lnTo>
                <a:lnTo>
                  <a:pt x="8963569" y="785450"/>
                </a:lnTo>
                <a:cubicBezTo>
                  <a:pt x="9099542" y="731833"/>
                  <a:pt x="9195758" y="599284"/>
                  <a:pt x="9195758" y="444261"/>
                </a:cubicBezTo>
                <a:cubicBezTo>
                  <a:pt x="9195758" y="241783"/>
                  <a:pt x="9031617" y="77642"/>
                  <a:pt x="8829138" y="77642"/>
                </a:cubicBezTo>
                <a:cubicBezTo>
                  <a:pt x="8677279" y="77642"/>
                  <a:pt x="8546985" y="169972"/>
                  <a:pt x="8491329" y="301557"/>
                </a:cubicBezTo>
                <a:lnTo>
                  <a:pt x="8478624" y="342486"/>
                </a:lnTo>
                <a:lnTo>
                  <a:pt x="8443945" y="254156"/>
                </a:lnTo>
                <a:cubicBezTo>
                  <a:pt x="8379644" y="148332"/>
                  <a:pt x="8263278" y="77642"/>
                  <a:pt x="8130401" y="77642"/>
                </a:cubicBezTo>
                <a:close/>
                <a:moveTo>
                  <a:pt x="1841747" y="0"/>
                </a:moveTo>
                <a:cubicBezTo>
                  <a:pt x="1975928" y="0"/>
                  <a:pt x="2096215" y="59487"/>
                  <a:pt x="2177674" y="153525"/>
                </a:cubicBezTo>
                <a:lnTo>
                  <a:pt x="2191448" y="172418"/>
                </a:lnTo>
                <a:lnTo>
                  <a:pt x="2226347" y="130121"/>
                </a:lnTo>
                <a:cubicBezTo>
                  <a:pt x="2306742" y="49726"/>
                  <a:pt x="2417808" y="0"/>
                  <a:pt x="2540487" y="0"/>
                </a:cubicBezTo>
                <a:cubicBezTo>
                  <a:pt x="2674668" y="0"/>
                  <a:pt x="2794954" y="59486"/>
                  <a:pt x="2876414" y="153525"/>
                </a:cubicBezTo>
                <a:lnTo>
                  <a:pt x="2890189" y="172418"/>
                </a:lnTo>
                <a:lnTo>
                  <a:pt x="2925087" y="130121"/>
                </a:lnTo>
                <a:cubicBezTo>
                  <a:pt x="3005482" y="49726"/>
                  <a:pt x="3116548" y="0"/>
                  <a:pt x="3239227" y="0"/>
                </a:cubicBezTo>
                <a:cubicBezTo>
                  <a:pt x="3373408" y="0"/>
                  <a:pt x="3493695" y="59486"/>
                  <a:pt x="3575154" y="153525"/>
                </a:cubicBezTo>
                <a:lnTo>
                  <a:pt x="3588929" y="172418"/>
                </a:lnTo>
                <a:lnTo>
                  <a:pt x="3623826" y="130121"/>
                </a:lnTo>
                <a:cubicBezTo>
                  <a:pt x="3704222" y="49726"/>
                  <a:pt x="3815287" y="0"/>
                  <a:pt x="3937961" y="0"/>
                </a:cubicBezTo>
                <a:cubicBezTo>
                  <a:pt x="4072142" y="0"/>
                  <a:pt x="4192429" y="59486"/>
                  <a:pt x="4273888" y="153525"/>
                </a:cubicBezTo>
                <a:lnTo>
                  <a:pt x="4287663" y="172418"/>
                </a:lnTo>
                <a:lnTo>
                  <a:pt x="4322561" y="130121"/>
                </a:lnTo>
                <a:cubicBezTo>
                  <a:pt x="4402957" y="49726"/>
                  <a:pt x="4514022" y="0"/>
                  <a:pt x="4636701" y="0"/>
                </a:cubicBezTo>
                <a:cubicBezTo>
                  <a:pt x="4770882" y="0"/>
                  <a:pt x="4891169" y="59486"/>
                  <a:pt x="4972628" y="153525"/>
                </a:cubicBezTo>
                <a:lnTo>
                  <a:pt x="4986403" y="172418"/>
                </a:lnTo>
                <a:lnTo>
                  <a:pt x="5021301" y="130121"/>
                </a:lnTo>
                <a:cubicBezTo>
                  <a:pt x="5101697" y="49726"/>
                  <a:pt x="5212762" y="0"/>
                  <a:pt x="5335441" y="0"/>
                </a:cubicBezTo>
                <a:cubicBezTo>
                  <a:pt x="5469622" y="0"/>
                  <a:pt x="5589909" y="59486"/>
                  <a:pt x="5671368" y="153525"/>
                </a:cubicBezTo>
                <a:lnTo>
                  <a:pt x="5685143" y="172418"/>
                </a:lnTo>
                <a:lnTo>
                  <a:pt x="5720041" y="130121"/>
                </a:lnTo>
                <a:cubicBezTo>
                  <a:pt x="5800437" y="49725"/>
                  <a:pt x="5911502" y="0"/>
                  <a:pt x="6034181" y="0"/>
                </a:cubicBezTo>
                <a:cubicBezTo>
                  <a:pt x="6168362" y="0"/>
                  <a:pt x="6288649" y="59486"/>
                  <a:pt x="6370108" y="153525"/>
                </a:cubicBezTo>
                <a:lnTo>
                  <a:pt x="6383883" y="172418"/>
                </a:lnTo>
                <a:lnTo>
                  <a:pt x="6418781" y="130121"/>
                </a:lnTo>
                <a:cubicBezTo>
                  <a:pt x="6499177" y="49725"/>
                  <a:pt x="6610242" y="0"/>
                  <a:pt x="6732921" y="0"/>
                </a:cubicBezTo>
                <a:cubicBezTo>
                  <a:pt x="6867102" y="0"/>
                  <a:pt x="6987389" y="59486"/>
                  <a:pt x="7068848" y="153525"/>
                </a:cubicBezTo>
                <a:lnTo>
                  <a:pt x="7082623" y="172417"/>
                </a:lnTo>
                <a:lnTo>
                  <a:pt x="7117521" y="130121"/>
                </a:lnTo>
                <a:cubicBezTo>
                  <a:pt x="7197916" y="49725"/>
                  <a:pt x="7308982" y="0"/>
                  <a:pt x="7431661" y="0"/>
                </a:cubicBezTo>
                <a:cubicBezTo>
                  <a:pt x="7565842" y="0"/>
                  <a:pt x="7686129" y="59486"/>
                  <a:pt x="7767588" y="153525"/>
                </a:cubicBezTo>
                <a:lnTo>
                  <a:pt x="7781363" y="172417"/>
                </a:lnTo>
                <a:lnTo>
                  <a:pt x="7816261" y="130120"/>
                </a:lnTo>
                <a:cubicBezTo>
                  <a:pt x="7896656" y="49725"/>
                  <a:pt x="8007722" y="0"/>
                  <a:pt x="8130401" y="0"/>
                </a:cubicBezTo>
                <a:cubicBezTo>
                  <a:pt x="8264582" y="0"/>
                  <a:pt x="8384869" y="59486"/>
                  <a:pt x="8466328" y="153525"/>
                </a:cubicBezTo>
                <a:lnTo>
                  <a:pt x="8480101" y="172415"/>
                </a:lnTo>
                <a:lnTo>
                  <a:pt x="8514998" y="130120"/>
                </a:lnTo>
                <a:cubicBezTo>
                  <a:pt x="8595393" y="49725"/>
                  <a:pt x="8706459" y="0"/>
                  <a:pt x="8829138" y="0"/>
                </a:cubicBezTo>
                <a:cubicBezTo>
                  <a:pt x="9074497" y="0"/>
                  <a:pt x="9273399" y="198901"/>
                  <a:pt x="9273399" y="444260"/>
                </a:cubicBezTo>
                <a:cubicBezTo>
                  <a:pt x="9273399" y="536270"/>
                  <a:pt x="9245429" y="621747"/>
                  <a:pt x="9197527" y="692651"/>
                </a:cubicBezTo>
                <a:lnTo>
                  <a:pt x="9111947" y="786835"/>
                </a:lnTo>
                <a:lnTo>
                  <a:pt x="9143278" y="812685"/>
                </a:lnTo>
                <a:cubicBezTo>
                  <a:pt x="9223674" y="893081"/>
                  <a:pt x="9273399" y="1004147"/>
                  <a:pt x="9273399" y="1126826"/>
                </a:cubicBezTo>
                <a:cubicBezTo>
                  <a:pt x="9273399" y="1218835"/>
                  <a:pt x="9245429" y="1304312"/>
                  <a:pt x="9197527" y="1375216"/>
                </a:cubicBezTo>
                <a:lnTo>
                  <a:pt x="9111947" y="1469400"/>
                </a:lnTo>
                <a:lnTo>
                  <a:pt x="9143278" y="1495250"/>
                </a:lnTo>
                <a:cubicBezTo>
                  <a:pt x="9223674" y="1575646"/>
                  <a:pt x="9273399" y="1686711"/>
                  <a:pt x="9273399" y="1809390"/>
                </a:cubicBezTo>
                <a:cubicBezTo>
                  <a:pt x="9273399" y="1901400"/>
                  <a:pt x="9245429" y="1986876"/>
                  <a:pt x="9197527" y="2057780"/>
                </a:cubicBezTo>
                <a:lnTo>
                  <a:pt x="9111948" y="2151963"/>
                </a:lnTo>
                <a:lnTo>
                  <a:pt x="9143278" y="2177814"/>
                </a:lnTo>
                <a:cubicBezTo>
                  <a:pt x="9223674" y="2258209"/>
                  <a:pt x="9273399" y="2369274"/>
                  <a:pt x="9273399" y="2491954"/>
                </a:cubicBezTo>
                <a:cubicBezTo>
                  <a:pt x="9273399" y="2583964"/>
                  <a:pt x="9245429" y="2669440"/>
                  <a:pt x="9197527" y="2740345"/>
                </a:cubicBezTo>
                <a:lnTo>
                  <a:pt x="9111947" y="2834528"/>
                </a:lnTo>
                <a:lnTo>
                  <a:pt x="9143278" y="2860379"/>
                </a:lnTo>
                <a:cubicBezTo>
                  <a:pt x="9223674" y="2940774"/>
                  <a:pt x="9273399" y="3051839"/>
                  <a:pt x="9273399" y="3174518"/>
                </a:cubicBezTo>
                <a:cubicBezTo>
                  <a:pt x="9273399" y="3266528"/>
                  <a:pt x="9245429" y="3352004"/>
                  <a:pt x="9197527" y="3422909"/>
                </a:cubicBezTo>
                <a:lnTo>
                  <a:pt x="9111947" y="3517092"/>
                </a:lnTo>
                <a:lnTo>
                  <a:pt x="9143278" y="3542943"/>
                </a:lnTo>
                <a:cubicBezTo>
                  <a:pt x="9223674" y="3623338"/>
                  <a:pt x="9273399" y="3734404"/>
                  <a:pt x="9273399" y="3857083"/>
                </a:cubicBezTo>
                <a:cubicBezTo>
                  <a:pt x="9273399" y="3949093"/>
                  <a:pt x="9245429" y="4034569"/>
                  <a:pt x="9197527" y="4105474"/>
                </a:cubicBezTo>
                <a:lnTo>
                  <a:pt x="9111947" y="4199658"/>
                </a:lnTo>
                <a:lnTo>
                  <a:pt x="9143278" y="4225508"/>
                </a:lnTo>
                <a:cubicBezTo>
                  <a:pt x="9223674" y="4305903"/>
                  <a:pt x="9273399" y="4416969"/>
                  <a:pt x="9273399" y="4539648"/>
                </a:cubicBezTo>
                <a:cubicBezTo>
                  <a:pt x="9273399" y="4631658"/>
                  <a:pt x="9245429" y="4717134"/>
                  <a:pt x="9197527" y="4788039"/>
                </a:cubicBezTo>
                <a:lnTo>
                  <a:pt x="9111947" y="4882223"/>
                </a:lnTo>
                <a:lnTo>
                  <a:pt x="9143278" y="4908073"/>
                </a:lnTo>
                <a:cubicBezTo>
                  <a:pt x="9223674" y="4988469"/>
                  <a:pt x="9273399" y="5099534"/>
                  <a:pt x="9273399" y="5222213"/>
                </a:cubicBezTo>
                <a:cubicBezTo>
                  <a:pt x="9273399" y="5344893"/>
                  <a:pt x="9223674" y="5455958"/>
                  <a:pt x="9143278" y="5536353"/>
                </a:cubicBezTo>
                <a:lnTo>
                  <a:pt x="9111947" y="5562204"/>
                </a:lnTo>
                <a:lnTo>
                  <a:pt x="9197527" y="5656388"/>
                </a:lnTo>
                <a:cubicBezTo>
                  <a:pt x="9245429" y="5727293"/>
                  <a:pt x="9273399" y="5812770"/>
                  <a:pt x="9273399" y="5904779"/>
                </a:cubicBezTo>
                <a:cubicBezTo>
                  <a:pt x="9273399" y="6150138"/>
                  <a:pt x="9074497" y="6349040"/>
                  <a:pt x="8829138" y="6349040"/>
                </a:cubicBezTo>
                <a:cubicBezTo>
                  <a:pt x="8706458" y="6349040"/>
                  <a:pt x="8595393" y="6299315"/>
                  <a:pt x="8514998" y="6218919"/>
                </a:cubicBezTo>
                <a:lnTo>
                  <a:pt x="8480101" y="6176625"/>
                </a:lnTo>
                <a:lnTo>
                  <a:pt x="8466328" y="6195515"/>
                </a:lnTo>
                <a:cubicBezTo>
                  <a:pt x="8384868" y="6289554"/>
                  <a:pt x="8264582" y="6349040"/>
                  <a:pt x="8130401" y="6349040"/>
                </a:cubicBezTo>
                <a:cubicBezTo>
                  <a:pt x="8007722" y="6349040"/>
                  <a:pt x="7896657" y="6299315"/>
                  <a:pt x="7816261" y="6218919"/>
                </a:cubicBezTo>
                <a:lnTo>
                  <a:pt x="7781363" y="6176622"/>
                </a:lnTo>
                <a:lnTo>
                  <a:pt x="7767588" y="6195515"/>
                </a:lnTo>
                <a:cubicBezTo>
                  <a:pt x="7686129" y="6289554"/>
                  <a:pt x="7565842" y="6349040"/>
                  <a:pt x="7431661" y="6349040"/>
                </a:cubicBezTo>
                <a:cubicBezTo>
                  <a:pt x="7308982" y="6349040"/>
                  <a:pt x="7197916" y="6299315"/>
                  <a:pt x="7117521" y="6218919"/>
                </a:cubicBezTo>
                <a:lnTo>
                  <a:pt x="7082623" y="6176623"/>
                </a:lnTo>
                <a:lnTo>
                  <a:pt x="7068848" y="6195515"/>
                </a:lnTo>
                <a:cubicBezTo>
                  <a:pt x="6987389" y="6289554"/>
                  <a:pt x="6867102" y="6349040"/>
                  <a:pt x="6732921" y="6349040"/>
                </a:cubicBezTo>
                <a:cubicBezTo>
                  <a:pt x="6610242" y="6349040"/>
                  <a:pt x="6499177" y="6299315"/>
                  <a:pt x="6418781" y="6218919"/>
                </a:cubicBezTo>
                <a:lnTo>
                  <a:pt x="6383883" y="6176622"/>
                </a:lnTo>
                <a:lnTo>
                  <a:pt x="6370108" y="6195515"/>
                </a:lnTo>
                <a:cubicBezTo>
                  <a:pt x="6288649" y="6289554"/>
                  <a:pt x="6168362" y="6349040"/>
                  <a:pt x="6034181" y="6349040"/>
                </a:cubicBezTo>
                <a:cubicBezTo>
                  <a:pt x="5911502" y="6349040"/>
                  <a:pt x="5800437" y="6299315"/>
                  <a:pt x="5720041" y="6218919"/>
                </a:cubicBezTo>
                <a:lnTo>
                  <a:pt x="5685143" y="6176623"/>
                </a:lnTo>
                <a:lnTo>
                  <a:pt x="5671368" y="6195515"/>
                </a:lnTo>
                <a:cubicBezTo>
                  <a:pt x="5589909" y="6289554"/>
                  <a:pt x="5469622" y="6349040"/>
                  <a:pt x="5335441" y="6349040"/>
                </a:cubicBezTo>
                <a:cubicBezTo>
                  <a:pt x="5212762" y="6349040"/>
                  <a:pt x="5101697" y="6299315"/>
                  <a:pt x="5021301" y="6218919"/>
                </a:cubicBezTo>
                <a:lnTo>
                  <a:pt x="4986403" y="6176623"/>
                </a:lnTo>
                <a:lnTo>
                  <a:pt x="4972628" y="6195515"/>
                </a:lnTo>
                <a:cubicBezTo>
                  <a:pt x="4891169" y="6289554"/>
                  <a:pt x="4770882" y="6349040"/>
                  <a:pt x="4636701" y="6349040"/>
                </a:cubicBezTo>
                <a:cubicBezTo>
                  <a:pt x="4514022" y="6349040"/>
                  <a:pt x="4402957" y="6299315"/>
                  <a:pt x="4322561" y="6218919"/>
                </a:cubicBezTo>
                <a:lnTo>
                  <a:pt x="4287663" y="6176623"/>
                </a:lnTo>
                <a:lnTo>
                  <a:pt x="4273888" y="6195515"/>
                </a:lnTo>
                <a:cubicBezTo>
                  <a:pt x="4192429" y="6289554"/>
                  <a:pt x="4072142" y="6349040"/>
                  <a:pt x="3937961" y="6349040"/>
                </a:cubicBezTo>
                <a:cubicBezTo>
                  <a:pt x="3815285" y="6349040"/>
                  <a:pt x="3704219" y="6299315"/>
                  <a:pt x="3623823" y="6218919"/>
                </a:cubicBezTo>
                <a:lnTo>
                  <a:pt x="3588926" y="6176623"/>
                </a:lnTo>
                <a:lnTo>
                  <a:pt x="3575151" y="6195515"/>
                </a:lnTo>
                <a:cubicBezTo>
                  <a:pt x="3493691" y="6289554"/>
                  <a:pt x="3373404" y="6349040"/>
                  <a:pt x="3239224" y="6349040"/>
                </a:cubicBezTo>
                <a:cubicBezTo>
                  <a:pt x="3116545" y="6349040"/>
                  <a:pt x="3005479" y="6299315"/>
                  <a:pt x="2925084" y="6218919"/>
                </a:cubicBezTo>
                <a:lnTo>
                  <a:pt x="2890186" y="6176623"/>
                </a:lnTo>
                <a:lnTo>
                  <a:pt x="2876411" y="6195515"/>
                </a:lnTo>
                <a:cubicBezTo>
                  <a:pt x="2794952" y="6289554"/>
                  <a:pt x="2674665" y="6349040"/>
                  <a:pt x="2540484" y="6349040"/>
                </a:cubicBezTo>
                <a:cubicBezTo>
                  <a:pt x="2417805" y="6349040"/>
                  <a:pt x="2306738" y="6299315"/>
                  <a:pt x="2226343" y="6218919"/>
                </a:cubicBezTo>
                <a:lnTo>
                  <a:pt x="2191447" y="6176623"/>
                </a:lnTo>
                <a:lnTo>
                  <a:pt x="2177672" y="6195515"/>
                </a:lnTo>
                <a:cubicBezTo>
                  <a:pt x="2096211" y="6289554"/>
                  <a:pt x="1975926" y="6349040"/>
                  <a:pt x="1841744" y="6349040"/>
                </a:cubicBezTo>
                <a:cubicBezTo>
                  <a:pt x="1719064" y="6349040"/>
                  <a:pt x="1607999" y="6299315"/>
                  <a:pt x="1527604" y="6218919"/>
                </a:cubicBezTo>
                <a:lnTo>
                  <a:pt x="1492707" y="6176623"/>
                </a:lnTo>
                <a:lnTo>
                  <a:pt x="1478931" y="6195515"/>
                </a:lnTo>
                <a:cubicBezTo>
                  <a:pt x="1397472" y="6289554"/>
                  <a:pt x="1277185" y="6349040"/>
                  <a:pt x="1143005" y="6349040"/>
                </a:cubicBezTo>
                <a:cubicBezTo>
                  <a:pt x="1020325" y="6349040"/>
                  <a:pt x="909260" y="6299315"/>
                  <a:pt x="828864" y="6218919"/>
                </a:cubicBezTo>
                <a:lnTo>
                  <a:pt x="793966" y="6176623"/>
                </a:lnTo>
                <a:lnTo>
                  <a:pt x="780191" y="6195515"/>
                </a:lnTo>
                <a:cubicBezTo>
                  <a:pt x="698731" y="6289554"/>
                  <a:pt x="578445" y="6349040"/>
                  <a:pt x="444264" y="6349040"/>
                </a:cubicBezTo>
                <a:cubicBezTo>
                  <a:pt x="198905" y="6349040"/>
                  <a:pt x="3" y="6150138"/>
                  <a:pt x="3" y="5904779"/>
                </a:cubicBezTo>
                <a:cubicBezTo>
                  <a:pt x="3" y="5770599"/>
                  <a:pt x="59489" y="5650312"/>
                  <a:pt x="153528" y="5568852"/>
                </a:cubicBezTo>
                <a:lnTo>
                  <a:pt x="162013" y="5562666"/>
                </a:lnTo>
                <a:lnTo>
                  <a:pt x="130121" y="5536353"/>
                </a:lnTo>
                <a:cubicBezTo>
                  <a:pt x="49726" y="5455958"/>
                  <a:pt x="0" y="5344893"/>
                  <a:pt x="0" y="5222213"/>
                </a:cubicBezTo>
                <a:cubicBezTo>
                  <a:pt x="0" y="5099534"/>
                  <a:pt x="49726" y="4988468"/>
                  <a:pt x="130121" y="4908073"/>
                </a:cubicBezTo>
                <a:lnTo>
                  <a:pt x="162011" y="4881762"/>
                </a:lnTo>
                <a:lnTo>
                  <a:pt x="153526" y="4875575"/>
                </a:lnTo>
                <a:cubicBezTo>
                  <a:pt x="59487" y="4794116"/>
                  <a:pt x="1" y="4673829"/>
                  <a:pt x="1" y="4539648"/>
                </a:cubicBezTo>
                <a:cubicBezTo>
                  <a:pt x="1" y="4416969"/>
                  <a:pt x="49726" y="4305904"/>
                  <a:pt x="130121" y="4225508"/>
                </a:cubicBezTo>
                <a:lnTo>
                  <a:pt x="162011" y="4199197"/>
                </a:lnTo>
                <a:lnTo>
                  <a:pt x="153526" y="4193010"/>
                </a:lnTo>
                <a:cubicBezTo>
                  <a:pt x="59487" y="4111551"/>
                  <a:pt x="1" y="3991264"/>
                  <a:pt x="1" y="3857083"/>
                </a:cubicBezTo>
                <a:cubicBezTo>
                  <a:pt x="1" y="3734404"/>
                  <a:pt x="49726" y="3623338"/>
                  <a:pt x="130122" y="3542943"/>
                </a:cubicBezTo>
                <a:lnTo>
                  <a:pt x="162011" y="3516632"/>
                </a:lnTo>
                <a:lnTo>
                  <a:pt x="153526" y="3510445"/>
                </a:lnTo>
                <a:cubicBezTo>
                  <a:pt x="59487" y="3428986"/>
                  <a:pt x="1" y="3308699"/>
                  <a:pt x="1" y="3174518"/>
                </a:cubicBezTo>
                <a:cubicBezTo>
                  <a:pt x="1" y="3051839"/>
                  <a:pt x="49727" y="2940774"/>
                  <a:pt x="130122" y="2860379"/>
                </a:cubicBezTo>
                <a:lnTo>
                  <a:pt x="162011" y="2834067"/>
                </a:lnTo>
                <a:lnTo>
                  <a:pt x="153526" y="2827881"/>
                </a:lnTo>
                <a:cubicBezTo>
                  <a:pt x="59487" y="2746422"/>
                  <a:pt x="1" y="2626135"/>
                  <a:pt x="1" y="2491954"/>
                </a:cubicBezTo>
                <a:cubicBezTo>
                  <a:pt x="1" y="2369274"/>
                  <a:pt x="49727" y="2258210"/>
                  <a:pt x="130122" y="2177814"/>
                </a:cubicBezTo>
                <a:lnTo>
                  <a:pt x="162011" y="2151505"/>
                </a:lnTo>
                <a:lnTo>
                  <a:pt x="153528" y="2145320"/>
                </a:lnTo>
                <a:cubicBezTo>
                  <a:pt x="59490" y="2063858"/>
                  <a:pt x="3" y="1943572"/>
                  <a:pt x="3" y="1809391"/>
                </a:cubicBezTo>
                <a:cubicBezTo>
                  <a:pt x="3" y="1686711"/>
                  <a:pt x="49729" y="1575646"/>
                  <a:pt x="130124" y="1495250"/>
                </a:cubicBezTo>
                <a:lnTo>
                  <a:pt x="162014" y="1468939"/>
                </a:lnTo>
                <a:lnTo>
                  <a:pt x="153529" y="1462753"/>
                </a:lnTo>
                <a:cubicBezTo>
                  <a:pt x="59490" y="1381293"/>
                  <a:pt x="4" y="1261007"/>
                  <a:pt x="4" y="1126826"/>
                </a:cubicBezTo>
                <a:cubicBezTo>
                  <a:pt x="4" y="1004147"/>
                  <a:pt x="49729" y="893081"/>
                  <a:pt x="130124" y="812685"/>
                </a:cubicBezTo>
                <a:lnTo>
                  <a:pt x="162014" y="786374"/>
                </a:lnTo>
                <a:lnTo>
                  <a:pt x="153530" y="780188"/>
                </a:lnTo>
                <a:cubicBezTo>
                  <a:pt x="59491" y="698729"/>
                  <a:pt x="5" y="578442"/>
                  <a:pt x="5" y="444261"/>
                </a:cubicBezTo>
                <a:cubicBezTo>
                  <a:pt x="5" y="198902"/>
                  <a:pt x="198907" y="1"/>
                  <a:pt x="444266" y="1"/>
                </a:cubicBezTo>
                <a:cubicBezTo>
                  <a:pt x="578447" y="1"/>
                  <a:pt x="698734" y="59487"/>
                  <a:pt x="780194" y="153526"/>
                </a:cubicBezTo>
                <a:lnTo>
                  <a:pt x="793970" y="172418"/>
                </a:lnTo>
                <a:lnTo>
                  <a:pt x="828867" y="130121"/>
                </a:lnTo>
                <a:cubicBezTo>
                  <a:pt x="909262" y="49726"/>
                  <a:pt x="1020327" y="1"/>
                  <a:pt x="1143008" y="1"/>
                </a:cubicBezTo>
                <a:cubicBezTo>
                  <a:pt x="1277188" y="1"/>
                  <a:pt x="1397475" y="59487"/>
                  <a:pt x="1478934" y="153526"/>
                </a:cubicBezTo>
                <a:lnTo>
                  <a:pt x="1492709" y="172418"/>
                </a:lnTo>
                <a:lnTo>
                  <a:pt x="1527607" y="130121"/>
                </a:lnTo>
                <a:cubicBezTo>
                  <a:pt x="1608002" y="49726"/>
                  <a:pt x="1719067" y="0"/>
                  <a:pt x="1841747" y="0"/>
                </a:cubicBezTo>
                <a:close/>
              </a:path>
            </a:pathLst>
          </a:custGeom>
          <a:solidFill>
            <a:srgbClr val="00B0F0"/>
          </a:solidFill>
          <a:ln w="127000">
            <a:solidFill>
              <a:srgbClr val="00B0F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1776363991"/>
      </p:ext>
    </p:extLst>
  </p:cSld>
  <p:clrMapOvr>
    <a:masterClrMapping/>
  </p:clrMapOvr>
</p:sld>
</file>

<file path=ppt/theme/theme1.xml><?xml version="1.0" encoding="utf-8"?>
<a:theme xmlns:a="http://schemas.openxmlformats.org/drawingml/2006/main" name="標準デザイン">
  <a:themeElements>
    <a:clrScheme name="標準デザイン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標準デザイン">
      <a:majorFont>
        <a:latin typeface="Arial"/>
        <a:ea typeface="ＭＳ Ｐゴシック"/>
        <a:cs typeface=""/>
      </a:majorFont>
      <a:minorFont>
        <a:latin typeface="Arial"/>
        <a:ea typeface="ＭＳ Ｐゴシック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標準デザイン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23</Words>
  <Application>Microsoft Office PowerPoint</Application>
  <PresentationFormat>A4 210 x 297 mm</PresentationFormat>
  <Paragraphs>16</Paragraphs>
  <Slides>6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3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6</vt:i4>
      </vt:variant>
    </vt:vector>
  </HeadingPairs>
  <TitlesOfParts>
    <vt:vector size="10" baseType="lpstr">
      <vt:lpstr>メイリオ</vt:lpstr>
      <vt:lpstr>Arial</vt:lpstr>
      <vt:lpstr>Calibri</vt:lpstr>
      <vt:lpstr>標準デザイン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</vt:vector>
  </TitlesOfParts>
  <Manager>digipot.net</Manager>
  <Company>digipot.net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popc05_蜂注意</dc:title>
  <dc:subject>popc05_蜂注意</dc:subject>
  <dc:creator>でじけろお</dc:creator>
  <cp:lastModifiedBy/>
  <cp:revision>1</cp:revision>
  <dcterms:created xsi:type="dcterms:W3CDTF">2014-07-30T05:46:22Z</dcterms:created>
  <dcterms:modified xsi:type="dcterms:W3CDTF">2020-11-18T03:58:58Z</dcterms:modified>
  <cp:version>1</cp:version>
</cp:coreProperties>
</file>

<file path=docProps/thumbnail.jpeg>
</file>