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2" r:id="rId3"/>
    <p:sldId id="283" r:id="rId4"/>
    <p:sldId id="279" r:id="rId5"/>
    <p:sldId id="280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55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-585061" y="3440361"/>
            <a:ext cx="8028122" cy="296425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蜂注意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-585061" y="3440361"/>
            <a:ext cx="8028122" cy="296425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蜂注意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0A81586-1373-42FD-9950-B05D82307145}"/>
              </a:ext>
            </a:extLst>
          </p:cNvPr>
          <p:cNvGrpSpPr/>
          <p:nvPr/>
        </p:nvGrpSpPr>
        <p:grpSpPr>
          <a:xfrm rot="1800000">
            <a:off x="586595" y="7713619"/>
            <a:ext cx="1558261" cy="1894213"/>
            <a:chOff x="2528553" y="541493"/>
            <a:chExt cx="2918662" cy="354790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47566AD-9658-4993-A77A-CC0A39FC03D8}"/>
                </a:ext>
              </a:extLst>
            </p:cNvPr>
            <p:cNvSpPr/>
            <p:nvPr/>
          </p:nvSpPr>
          <p:spPr>
            <a:xfrm rot="625307">
              <a:off x="3220328" y="541493"/>
              <a:ext cx="662413" cy="452013"/>
            </a:xfrm>
            <a:custGeom>
              <a:avLst/>
              <a:gdLst>
                <a:gd name="connsiteX0" fmla="*/ 71597 w 662413"/>
                <a:gd name="connsiteY0" fmla="*/ 5872 h 452013"/>
                <a:gd name="connsiteX1" fmla="*/ 117227 w 662413"/>
                <a:gd name="connsiteY1" fmla="*/ 0 h 452013"/>
                <a:gd name="connsiteX2" fmla="*/ 225242 w 662413"/>
                <a:gd name="connsiteY2" fmla="*/ 45634 h 452013"/>
                <a:gd name="connsiteX3" fmla="*/ 226939 w 662413"/>
                <a:gd name="connsiteY3" fmla="*/ 50994 h 452013"/>
                <a:gd name="connsiteX4" fmla="*/ 292718 w 662413"/>
                <a:gd name="connsiteY4" fmla="*/ 60237 h 452013"/>
                <a:gd name="connsiteX5" fmla="*/ 662413 w 662413"/>
                <a:gd name="connsiteY5" fmla="*/ 441303 h 452013"/>
                <a:gd name="connsiteX6" fmla="*/ 608000 w 662413"/>
                <a:gd name="connsiteY6" fmla="*/ 452013 h 452013"/>
                <a:gd name="connsiteX7" fmla="*/ 280370 w 662413"/>
                <a:gd name="connsiteY7" fmla="*/ 114305 h 452013"/>
                <a:gd name="connsiteX8" fmla="*/ 222703 w 662413"/>
                <a:gd name="connsiteY8" fmla="*/ 106201 h 452013"/>
                <a:gd name="connsiteX9" fmla="*/ 200119 w 662413"/>
                <a:gd name="connsiteY9" fmla="*/ 127552 h 452013"/>
                <a:gd name="connsiteX10" fmla="*/ 117227 w 662413"/>
                <a:gd name="connsiteY10" fmla="*/ 149436 h 452013"/>
                <a:gd name="connsiteX11" fmla="*/ 0 w 662413"/>
                <a:gd name="connsiteY11" fmla="*/ 74718 h 452013"/>
                <a:gd name="connsiteX12" fmla="*/ 71597 w 662413"/>
                <a:gd name="connsiteY12" fmla="*/ 5872 h 4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413" h="452013">
                  <a:moveTo>
                    <a:pt x="71597" y="5872"/>
                  </a:moveTo>
                  <a:cubicBezTo>
                    <a:pt x="85622" y="2091"/>
                    <a:pt x="101041" y="0"/>
                    <a:pt x="117227" y="0"/>
                  </a:cubicBezTo>
                  <a:cubicBezTo>
                    <a:pt x="165784" y="0"/>
                    <a:pt x="207446" y="18817"/>
                    <a:pt x="225242" y="45634"/>
                  </a:cubicBezTo>
                  <a:lnTo>
                    <a:pt x="226939" y="50994"/>
                  </a:lnTo>
                  <a:lnTo>
                    <a:pt x="292718" y="60237"/>
                  </a:lnTo>
                  <a:cubicBezTo>
                    <a:pt x="477861" y="102434"/>
                    <a:pt x="624770" y="250055"/>
                    <a:pt x="662413" y="441303"/>
                  </a:cubicBezTo>
                  <a:lnTo>
                    <a:pt x="608000" y="452013"/>
                  </a:lnTo>
                  <a:cubicBezTo>
                    <a:pt x="574641" y="282524"/>
                    <a:pt x="444447" y="151700"/>
                    <a:pt x="280370" y="114305"/>
                  </a:cubicBezTo>
                  <a:lnTo>
                    <a:pt x="222703" y="106201"/>
                  </a:lnTo>
                  <a:lnTo>
                    <a:pt x="200119" y="127552"/>
                  </a:lnTo>
                  <a:cubicBezTo>
                    <a:pt x="178905" y="141073"/>
                    <a:pt x="149599" y="149436"/>
                    <a:pt x="117227" y="149436"/>
                  </a:cubicBezTo>
                  <a:cubicBezTo>
                    <a:pt x="52484" y="149436"/>
                    <a:pt x="0" y="115984"/>
                    <a:pt x="0" y="74718"/>
                  </a:cubicBezTo>
                  <a:cubicBezTo>
                    <a:pt x="0" y="43769"/>
                    <a:pt x="29522" y="17214"/>
                    <a:pt x="71597" y="58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1293953-42BC-4E50-8CF3-496AD55B9767}"/>
                </a:ext>
              </a:extLst>
            </p:cNvPr>
            <p:cNvSpPr/>
            <p:nvPr/>
          </p:nvSpPr>
          <p:spPr>
            <a:xfrm rot="20974693" flipH="1">
              <a:off x="4084232" y="541494"/>
              <a:ext cx="662413" cy="452013"/>
            </a:xfrm>
            <a:custGeom>
              <a:avLst/>
              <a:gdLst>
                <a:gd name="connsiteX0" fmla="*/ 71597 w 662413"/>
                <a:gd name="connsiteY0" fmla="*/ 5872 h 452013"/>
                <a:gd name="connsiteX1" fmla="*/ 117227 w 662413"/>
                <a:gd name="connsiteY1" fmla="*/ 0 h 452013"/>
                <a:gd name="connsiteX2" fmla="*/ 225242 w 662413"/>
                <a:gd name="connsiteY2" fmla="*/ 45634 h 452013"/>
                <a:gd name="connsiteX3" fmla="*/ 226939 w 662413"/>
                <a:gd name="connsiteY3" fmla="*/ 50994 h 452013"/>
                <a:gd name="connsiteX4" fmla="*/ 292718 w 662413"/>
                <a:gd name="connsiteY4" fmla="*/ 60237 h 452013"/>
                <a:gd name="connsiteX5" fmla="*/ 662413 w 662413"/>
                <a:gd name="connsiteY5" fmla="*/ 441303 h 452013"/>
                <a:gd name="connsiteX6" fmla="*/ 608000 w 662413"/>
                <a:gd name="connsiteY6" fmla="*/ 452013 h 452013"/>
                <a:gd name="connsiteX7" fmla="*/ 280370 w 662413"/>
                <a:gd name="connsiteY7" fmla="*/ 114305 h 452013"/>
                <a:gd name="connsiteX8" fmla="*/ 222703 w 662413"/>
                <a:gd name="connsiteY8" fmla="*/ 106201 h 452013"/>
                <a:gd name="connsiteX9" fmla="*/ 200119 w 662413"/>
                <a:gd name="connsiteY9" fmla="*/ 127552 h 452013"/>
                <a:gd name="connsiteX10" fmla="*/ 117227 w 662413"/>
                <a:gd name="connsiteY10" fmla="*/ 149436 h 452013"/>
                <a:gd name="connsiteX11" fmla="*/ 0 w 662413"/>
                <a:gd name="connsiteY11" fmla="*/ 74718 h 452013"/>
                <a:gd name="connsiteX12" fmla="*/ 71597 w 662413"/>
                <a:gd name="connsiteY12" fmla="*/ 5872 h 4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413" h="452013">
                  <a:moveTo>
                    <a:pt x="71597" y="5872"/>
                  </a:moveTo>
                  <a:cubicBezTo>
                    <a:pt x="85622" y="2091"/>
                    <a:pt x="101041" y="0"/>
                    <a:pt x="117227" y="0"/>
                  </a:cubicBezTo>
                  <a:cubicBezTo>
                    <a:pt x="165784" y="0"/>
                    <a:pt x="207446" y="18817"/>
                    <a:pt x="225242" y="45634"/>
                  </a:cubicBezTo>
                  <a:lnTo>
                    <a:pt x="226939" y="50994"/>
                  </a:lnTo>
                  <a:lnTo>
                    <a:pt x="292718" y="60237"/>
                  </a:lnTo>
                  <a:cubicBezTo>
                    <a:pt x="477861" y="102434"/>
                    <a:pt x="624770" y="250055"/>
                    <a:pt x="662413" y="441303"/>
                  </a:cubicBezTo>
                  <a:lnTo>
                    <a:pt x="608000" y="452013"/>
                  </a:lnTo>
                  <a:cubicBezTo>
                    <a:pt x="574641" y="282524"/>
                    <a:pt x="444447" y="151700"/>
                    <a:pt x="280370" y="114305"/>
                  </a:cubicBezTo>
                  <a:lnTo>
                    <a:pt x="222703" y="106201"/>
                  </a:lnTo>
                  <a:lnTo>
                    <a:pt x="200119" y="127552"/>
                  </a:lnTo>
                  <a:cubicBezTo>
                    <a:pt x="178905" y="141073"/>
                    <a:pt x="149599" y="149436"/>
                    <a:pt x="117227" y="149436"/>
                  </a:cubicBezTo>
                  <a:cubicBezTo>
                    <a:pt x="52484" y="149436"/>
                    <a:pt x="0" y="115984"/>
                    <a:pt x="0" y="74718"/>
                  </a:cubicBezTo>
                  <a:cubicBezTo>
                    <a:pt x="0" y="43769"/>
                    <a:pt x="29522" y="17214"/>
                    <a:pt x="71597" y="58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D6570D6-E15F-4E8C-A242-2EA3FB13DE39}"/>
                </a:ext>
              </a:extLst>
            </p:cNvPr>
            <p:cNvSpPr/>
            <p:nvPr/>
          </p:nvSpPr>
          <p:spPr>
            <a:xfrm>
              <a:off x="3457993" y="2733060"/>
              <a:ext cx="1050986" cy="1356340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5CF60A4-7B01-41A8-9BA6-D50ABEEC21F7}"/>
                </a:ext>
              </a:extLst>
            </p:cNvPr>
            <p:cNvSpPr/>
            <p:nvPr/>
          </p:nvSpPr>
          <p:spPr>
            <a:xfrm>
              <a:off x="3460685" y="2922714"/>
              <a:ext cx="1045603" cy="400414"/>
            </a:xfrm>
            <a:custGeom>
              <a:avLst/>
              <a:gdLst>
                <a:gd name="connsiteX0" fmla="*/ 120534 w 1045603"/>
                <a:gd name="connsiteY0" fmla="*/ 0 h 400414"/>
                <a:gd name="connsiteX1" fmla="*/ 274783 w 1045603"/>
                <a:gd name="connsiteY1" fmla="*/ 23103 h 400414"/>
                <a:gd name="connsiteX2" fmla="*/ 522801 w 1045603"/>
                <a:gd name="connsiteY2" fmla="*/ 35289 h 400414"/>
                <a:gd name="connsiteX3" fmla="*/ 770819 w 1045603"/>
                <a:gd name="connsiteY3" fmla="*/ 23103 h 400414"/>
                <a:gd name="connsiteX4" fmla="*/ 925068 w 1045603"/>
                <a:gd name="connsiteY4" fmla="*/ 0 h 400414"/>
                <a:gd name="connsiteX5" fmla="*/ 961718 w 1045603"/>
                <a:gd name="connsiteY5" fmla="*/ 44439 h 400414"/>
                <a:gd name="connsiteX6" fmla="*/ 1038675 w 1045603"/>
                <a:gd name="connsiteY6" fmla="*/ 231415 h 400414"/>
                <a:gd name="connsiteX7" fmla="*/ 1045603 w 1045603"/>
                <a:gd name="connsiteY7" fmla="*/ 303009 h 400414"/>
                <a:gd name="connsiteX8" fmla="*/ 1039410 w 1045603"/>
                <a:gd name="connsiteY8" fmla="*/ 306064 h 400414"/>
                <a:gd name="connsiteX9" fmla="*/ 522801 w 1045603"/>
                <a:gd name="connsiteY9" fmla="*/ 400414 h 400414"/>
                <a:gd name="connsiteX10" fmla="*/ 6192 w 1045603"/>
                <a:gd name="connsiteY10" fmla="*/ 306064 h 400414"/>
                <a:gd name="connsiteX11" fmla="*/ 0 w 1045603"/>
                <a:gd name="connsiteY11" fmla="*/ 303009 h 400414"/>
                <a:gd name="connsiteX12" fmla="*/ 6928 w 1045603"/>
                <a:gd name="connsiteY12" fmla="*/ 231415 h 400414"/>
                <a:gd name="connsiteX13" fmla="*/ 83884 w 1045603"/>
                <a:gd name="connsiteY13" fmla="*/ 44439 h 400414"/>
                <a:gd name="connsiteX14" fmla="*/ 120534 w 1045603"/>
                <a:gd name="connsiteY14" fmla="*/ 0 h 40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5603" h="400414">
                  <a:moveTo>
                    <a:pt x="120534" y="0"/>
                  </a:moveTo>
                  <a:lnTo>
                    <a:pt x="274783" y="23103"/>
                  </a:lnTo>
                  <a:cubicBezTo>
                    <a:pt x="356350" y="31174"/>
                    <a:pt x="439285" y="35289"/>
                    <a:pt x="522801" y="35289"/>
                  </a:cubicBezTo>
                  <a:cubicBezTo>
                    <a:pt x="606318" y="35289"/>
                    <a:pt x="689252" y="31174"/>
                    <a:pt x="770819" y="23103"/>
                  </a:cubicBezTo>
                  <a:lnTo>
                    <a:pt x="925068" y="0"/>
                  </a:lnTo>
                  <a:lnTo>
                    <a:pt x="961718" y="44439"/>
                  </a:lnTo>
                  <a:cubicBezTo>
                    <a:pt x="1000197" y="102160"/>
                    <a:pt x="1025849" y="165801"/>
                    <a:pt x="1038675" y="231415"/>
                  </a:cubicBezTo>
                  <a:lnTo>
                    <a:pt x="1045603" y="303009"/>
                  </a:lnTo>
                  <a:lnTo>
                    <a:pt x="1039410" y="306064"/>
                  </a:lnTo>
                  <a:cubicBezTo>
                    <a:pt x="891941" y="365632"/>
                    <a:pt x="714165" y="400414"/>
                    <a:pt x="522801" y="400414"/>
                  </a:cubicBezTo>
                  <a:cubicBezTo>
                    <a:pt x="331438" y="400414"/>
                    <a:pt x="153661" y="365632"/>
                    <a:pt x="6192" y="306064"/>
                  </a:cubicBezTo>
                  <a:lnTo>
                    <a:pt x="0" y="303009"/>
                  </a:lnTo>
                  <a:lnTo>
                    <a:pt x="6928" y="231415"/>
                  </a:lnTo>
                  <a:cubicBezTo>
                    <a:pt x="19754" y="165801"/>
                    <a:pt x="45406" y="102160"/>
                    <a:pt x="83884" y="44439"/>
                  </a:cubicBezTo>
                  <a:lnTo>
                    <a:pt x="12053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9521BF9-0D45-45F6-BEF7-690330C24A55}"/>
                </a:ext>
              </a:extLst>
            </p:cNvPr>
            <p:cNvSpPr/>
            <p:nvPr/>
          </p:nvSpPr>
          <p:spPr>
            <a:xfrm>
              <a:off x="3481661" y="3399896"/>
              <a:ext cx="1003651" cy="416851"/>
            </a:xfrm>
            <a:custGeom>
              <a:avLst/>
              <a:gdLst>
                <a:gd name="connsiteX0" fmla="*/ 1003651 w 1003651"/>
                <a:gd name="connsiteY0" fmla="*/ 0 h 416851"/>
                <a:gd name="connsiteX1" fmla="*/ 988840 w 1003651"/>
                <a:gd name="connsiteY1" fmla="*/ 49499 h 416851"/>
                <a:gd name="connsiteX2" fmla="*/ 873405 w 1003651"/>
                <a:gd name="connsiteY2" fmla="*/ 221676 h 416851"/>
                <a:gd name="connsiteX3" fmla="*/ 712709 w 1003651"/>
                <a:gd name="connsiteY3" fmla="*/ 401049 h 416851"/>
                <a:gd name="connsiteX4" fmla="*/ 688040 w 1003651"/>
                <a:gd name="connsiteY4" fmla="*/ 405627 h 416851"/>
                <a:gd name="connsiteX5" fmla="*/ 501825 w 1003651"/>
                <a:gd name="connsiteY5" fmla="*/ 416851 h 416851"/>
                <a:gd name="connsiteX6" fmla="*/ 315610 w 1003651"/>
                <a:gd name="connsiteY6" fmla="*/ 405627 h 416851"/>
                <a:gd name="connsiteX7" fmla="*/ 290943 w 1003651"/>
                <a:gd name="connsiteY7" fmla="*/ 401049 h 416851"/>
                <a:gd name="connsiteX8" fmla="*/ 130245 w 1003651"/>
                <a:gd name="connsiteY8" fmla="*/ 221676 h 416851"/>
                <a:gd name="connsiteX9" fmla="*/ 14810 w 1003651"/>
                <a:gd name="connsiteY9" fmla="*/ 49499 h 416851"/>
                <a:gd name="connsiteX10" fmla="*/ 0 w 1003651"/>
                <a:gd name="connsiteY10" fmla="*/ 0 h 416851"/>
                <a:gd name="connsiteX11" fmla="*/ 13996 w 1003651"/>
                <a:gd name="connsiteY11" fmla="*/ 3621 h 416851"/>
                <a:gd name="connsiteX12" fmla="*/ 501825 w 1003651"/>
                <a:gd name="connsiteY12" fmla="*/ 51726 h 416851"/>
                <a:gd name="connsiteX13" fmla="*/ 989654 w 1003651"/>
                <a:gd name="connsiteY13" fmla="*/ 3621 h 416851"/>
                <a:gd name="connsiteX14" fmla="*/ 1003651 w 1003651"/>
                <a:gd name="connsiteY14" fmla="*/ 0 h 41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3651" h="416851">
                  <a:moveTo>
                    <a:pt x="1003651" y="0"/>
                  </a:moveTo>
                  <a:lnTo>
                    <a:pt x="988840" y="49499"/>
                  </a:lnTo>
                  <a:cubicBezTo>
                    <a:pt x="963188" y="112153"/>
                    <a:pt x="924710" y="170861"/>
                    <a:pt x="873405" y="221676"/>
                  </a:cubicBezTo>
                  <a:lnTo>
                    <a:pt x="712709" y="401049"/>
                  </a:lnTo>
                  <a:lnTo>
                    <a:pt x="688040" y="405627"/>
                  </a:lnTo>
                  <a:cubicBezTo>
                    <a:pt x="627891" y="412986"/>
                    <a:pt x="565613" y="416851"/>
                    <a:pt x="501825" y="416851"/>
                  </a:cubicBezTo>
                  <a:cubicBezTo>
                    <a:pt x="438037" y="416851"/>
                    <a:pt x="375759" y="412986"/>
                    <a:pt x="315610" y="405627"/>
                  </a:cubicBezTo>
                  <a:lnTo>
                    <a:pt x="290943" y="401049"/>
                  </a:lnTo>
                  <a:lnTo>
                    <a:pt x="130245" y="221676"/>
                  </a:lnTo>
                  <a:cubicBezTo>
                    <a:pt x="78941" y="170861"/>
                    <a:pt x="40463" y="112153"/>
                    <a:pt x="14810" y="49499"/>
                  </a:cubicBezTo>
                  <a:lnTo>
                    <a:pt x="0" y="0"/>
                  </a:lnTo>
                  <a:lnTo>
                    <a:pt x="13996" y="3621"/>
                  </a:lnTo>
                  <a:cubicBezTo>
                    <a:pt x="170088" y="35266"/>
                    <a:pt x="334792" y="51726"/>
                    <a:pt x="501825" y="51726"/>
                  </a:cubicBezTo>
                  <a:cubicBezTo>
                    <a:pt x="668858" y="51726"/>
                    <a:pt x="833562" y="35266"/>
                    <a:pt x="989654" y="3621"/>
                  </a:cubicBezTo>
                  <a:lnTo>
                    <a:pt x="1003651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9CFC083-23C8-40B8-A7B5-F3074A188139}"/>
                </a:ext>
              </a:extLst>
            </p:cNvPr>
            <p:cNvSpPr/>
            <p:nvPr/>
          </p:nvSpPr>
          <p:spPr>
            <a:xfrm rot="900000">
              <a:off x="2747872" y="1030820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5AB7045-4FD0-4490-96D9-F6435ADED50A}"/>
                </a:ext>
              </a:extLst>
            </p:cNvPr>
            <p:cNvSpPr/>
            <p:nvPr/>
          </p:nvSpPr>
          <p:spPr>
            <a:xfrm rot="20700000" flipH="1">
              <a:off x="4045080" y="103081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A851001-DA2B-49CA-AD3B-C4512ED22ADB}"/>
                </a:ext>
              </a:extLst>
            </p:cNvPr>
            <p:cNvSpPr/>
            <p:nvPr/>
          </p:nvSpPr>
          <p:spPr>
            <a:xfrm flipV="1">
              <a:off x="2595121" y="2234775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178A786-DAA0-41A2-89C0-0855BE45C497}"/>
                </a:ext>
              </a:extLst>
            </p:cNvPr>
            <p:cNvSpPr/>
            <p:nvPr/>
          </p:nvSpPr>
          <p:spPr>
            <a:xfrm flipH="1" flipV="1">
              <a:off x="4179096" y="2234775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6B23322-212B-41C4-8B58-6EF89744FFE9}"/>
                </a:ext>
              </a:extLst>
            </p:cNvPr>
            <p:cNvSpPr/>
            <p:nvPr/>
          </p:nvSpPr>
          <p:spPr>
            <a:xfrm rot="20700000" flipV="1">
              <a:off x="2755732" y="264108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A4E5F78-E016-48A4-959E-A55F311A8CA8}"/>
                </a:ext>
              </a:extLst>
            </p:cNvPr>
            <p:cNvSpPr/>
            <p:nvPr/>
          </p:nvSpPr>
          <p:spPr>
            <a:xfrm rot="900000" flipH="1" flipV="1">
              <a:off x="4035640" y="264108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321F7F50-9D61-48EF-A32D-01C0940ECF6E}"/>
                </a:ext>
              </a:extLst>
            </p:cNvPr>
            <p:cNvSpPr/>
            <p:nvPr/>
          </p:nvSpPr>
          <p:spPr>
            <a:xfrm>
              <a:off x="3572294" y="1795893"/>
              <a:ext cx="822384" cy="90661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55AA740-1E36-424B-B007-28FB09CF4EBE}"/>
                </a:ext>
              </a:extLst>
            </p:cNvPr>
            <p:cNvSpPr/>
            <p:nvPr/>
          </p:nvSpPr>
          <p:spPr>
            <a:xfrm>
              <a:off x="3769144" y="2544432"/>
              <a:ext cx="428684" cy="32517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A75E5BD-1801-4877-9B82-48643FE1BCDC}"/>
                </a:ext>
              </a:extLst>
            </p:cNvPr>
            <p:cNvSpPr/>
            <p:nvPr/>
          </p:nvSpPr>
          <p:spPr>
            <a:xfrm rot="900000">
              <a:off x="2528553" y="1726876"/>
              <a:ext cx="1089573" cy="2088862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300F62D-799C-411A-91E6-58AD3B0E32F6}"/>
                </a:ext>
              </a:extLst>
            </p:cNvPr>
            <p:cNvSpPr/>
            <p:nvPr/>
          </p:nvSpPr>
          <p:spPr>
            <a:xfrm rot="20700000" flipH="1">
              <a:off x="4357642" y="1726876"/>
              <a:ext cx="1089573" cy="2088862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星: 12 pt 21">
              <a:extLst>
                <a:ext uri="{FF2B5EF4-FFF2-40B4-BE49-F238E27FC236}">
                  <a16:creationId xmlns:a16="http://schemas.microsoft.com/office/drawing/2014/main" id="{47DDFD3C-6C10-494B-893B-5D8E5BE1F45A}"/>
                </a:ext>
              </a:extLst>
            </p:cNvPr>
            <p:cNvSpPr/>
            <p:nvPr/>
          </p:nvSpPr>
          <p:spPr>
            <a:xfrm>
              <a:off x="3560408" y="1606243"/>
              <a:ext cx="866812" cy="480308"/>
            </a:xfrm>
            <a:prstGeom prst="star12">
              <a:avLst>
                <a:gd name="adj" fmla="val 4407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0E008F0D-B41E-4C4E-9CB0-535F17C979BC}"/>
                </a:ext>
              </a:extLst>
            </p:cNvPr>
            <p:cNvSpPr/>
            <p:nvPr/>
          </p:nvSpPr>
          <p:spPr>
            <a:xfrm>
              <a:off x="3496094" y="965600"/>
              <a:ext cx="974785" cy="974785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8C7C3DE2-21DE-4B8E-B5EE-38B696DCB464}"/>
                </a:ext>
              </a:extLst>
            </p:cNvPr>
            <p:cNvSpPr/>
            <p:nvPr/>
          </p:nvSpPr>
          <p:spPr>
            <a:xfrm rot="2700000">
              <a:off x="3586124" y="1013948"/>
              <a:ext cx="236260" cy="3359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03A9208-BB76-4CE4-9DC1-97E7592DEBC3}"/>
                </a:ext>
              </a:extLst>
            </p:cNvPr>
            <p:cNvSpPr/>
            <p:nvPr/>
          </p:nvSpPr>
          <p:spPr>
            <a:xfrm rot="18900000" flipH="1">
              <a:off x="4156332" y="1013948"/>
              <a:ext cx="236260" cy="3359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6B0C987-879B-42D1-B92D-6D3DB5ACCB73}"/>
              </a:ext>
            </a:extLst>
          </p:cNvPr>
          <p:cNvGrpSpPr/>
          <p:nvPr/>
        </p:nvGrpSpPr>
        <p:grpSpPr>
          <a:xfrm rot="13500000">
            <a:off x="5201902" y="1429150"/>
            <a:ext cx="1255045" cy="1525625"/>
            <a:chOff x="2528553" y="541493"/>
            <a:chExt cx="2918662" cy="354790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0436020-437F-4FBE-9FF1-4B009D0FA882}"/>
                </a:ext>
              </a:extLst>
            </p:cNvPr>
            <p:cNvSpPr/>
            <p:nvPr/>
          </p:nvSpPr>
          <p:spPr>
            <a:xfrm rot="625307">
              <a:off x="3220328" y="541493"/>
              <a:ext cx="662413" cy="452013"/>
            </a:xfrm>
            <a:custGeom>
              <a:avLst/>
              <a:gdLst>
                <a:gd name="connsiteX0" fmla="*/ 71597 w 662413"/>
                <a:gd name="connsiteY0" fmla="*/ 5872 h 452013"/>
                <a:gd name="connsiteX1" fmla="*/ 117227 w 662413"/>
                <a:gd name="connsiteY1" fmla="*/ 0 h 452013"/>
                <a:gd name="connsiteX2" fmla="*/ 225242 w 662413"/>
                <a:gd name="connsiteY2" fmla="*/ 45634 h 452013"/>
                <a:gd name="connsiteX3" fmla="*/ 226939 w 662413"/>
                <a:gd name="connsiteY3" fmla="*/ 50994 h 452013"/>
                <a:gd name="connsiteX4" fmla="*/ 292718 w 662413"/>
                <a:gd name="connsiteY4" fmla="*/ 60237 h 452013"/>
                <a:gd name="connsiteX5" fmla="*/ 662413 w 662413"/>
                <a:gd name="connsiteY5" fmla="*/ 441303 h 452013"/>
                <a:gd name="connsiteX6" fmla="*/ 608000 w 662413"/>
                <a:gd name="connsiteY6" fmla="*/ 452013 h 452013"/>
                <a:gd name="connsiteX7" fmla="*/ 280370 w 662413"/>
                <a:gd name="connsiteY7" fmla="*/ 114305 h 452013"/>
                <a:gd name="connsiteX8" fmla="*/ 222703 w 662413"/>
                <a:gd name="connsiteY8" fmla="*/ 106201 h 452013"/>
                <a:gd name="connsiteX9" fmla="*/ 200119 w 662413"/>
                <a:gd name="connsiteY9" fmla="*/ 127552 h 452013"/>
                <a:gd name="connsiteX10" fmla="*/ 117227 w 662413"/>
                <a:gd name="connsiteY10" fmla="*/ 149436 h 452013"/>
                <a:gd name="connsiteX11" fmla="*/ 0 w 662413"/>
                <a:gd name="connsiteY11" fmla="*/ 74718 h 452013"/>
                <a:gd name="connsiteX12" fmla="*/ 71597 w 662413"/>
                <a:gd name="connsiteY12" fmla="*/ 5872 h 4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413" h="452013">
                  <a:moveTo>
                    <a:pt x="71597" y="5872"/>
                  </a:moveTo>
                  <a:cubicBezTo>
                    <a:pt x="85622" y="2091"/>
                    <a:pt x="101041" y="0"/>
                    <a:pt x="117227" y="0"/>
                  </a:cubicBezTo>
                  <a:cubicBezTo>
                    <a:pt x="165784" y="0"/>
                    <a:pt x="207446" y="18817"/>
                    <a:pt x="225242" y="45634"/>
                  </a:cubicBezTo>
                  <a:lnTo>
                    <a:pt x="226939" y="50994"/>
                  </a:lnTo>
                  <a:lnTo>
                    <a:pt x="292718" y="60237"/>
                  </a:lnTo>
                  <a:cubicBezTo>
                    <a:pt x="477861" y="102434"/>
                    <a:pt x="624770" y="250055"/>
                    <a:pt x="662413" y="441303"/>
                  </a:cubicBezTo>
                  <a:lnTo>
                    <a:pt x="608000" y="452013"/>
                  </a:lnTo>
                  <a:cubicBezTo>
                    <a:pt x="574641" y="282524"/>
                    <a:pt x="444447" y="151700"/>
                    <a:pt x="280370" y="114305"/>
                  </a:cubicBezTo>
                  <a:lnTo>
                    <a:pt x="222703" y="106201"/>
                  </a:lnTo>
                  <a:lnTo>
                    <a:pt x="200119" y="127552"/>
                  </a:lnTo>
                  <a:cubicBezTo>
                    <a:pt x="178905" y="141073"/>
                    <a:pt x="149599" y="149436"/>
                    <a:pt x="117227" y="149436"/>
                  </a:cubicBezTo>
                  <a:cubicBezTo>
                    <a:pt x="52484" y="149436"/>
                    <a:pt x="0" y="115984"/>
                    <a:pt x="0" y="74718"/>
                  </a:cubicBezTo>
                  <a:cubicBezTo>
                    <a:pt x="0" y="43769"/>
                    <a:pt x="29522" y="17214"/>
                    <a:pt x="71597" y="58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221D651-1DEF-41A1-AEA5-F97926AE6ED5}"/>
                </a:ext>
              </a:extLst>
            </p:cNvPr>
            <p:cNvSpPr/>
            <p:nvPr/>
          </p:nvSpPr>
          <p:spPr>
            <a:xfrm rot="20974693" flipH="1">
              <a:off x="4084232" y="541494"/>
              <a:ext cx="662413" cy="452013"/>
            </a:xfrm>
            <a:custGeom>
              <a:avLst/>
              <a:gdLst>
                <a:gd name="connsiteX0" fmla="*/ 71597 w 662413"/>
                <a:gd name="connsiteY0" fmla="*/ 5872 h 452013"/>
                <a:gd name="connsiteX1" fmla="*/ 117227 w 662413"/>
                <a:gd name="connsiteY1" fmla="*/ 0 h 452013"/>
                <a:gd name="connsiteX2" fmla="*/ 225242 w 662413"/>
                <a:gd name="connsiteY2" fmla="*/ 45634 h 452013"/>
                <a:gd name="connsiteX3" fmla="*/ 226939 w 662413"/>
                <a:gd name="connsiteY3" fmla="*/ 50994 h 452013"/>
                <a:gd name="connsiteX4" fmla="*/ 292718 w 662413"/>
                <a:gd name="connsiteY4" fmla="*/ 60237 h 452013"/>
                <a:gd name="connsiteX5" fmla="*/ 662413 w 662413"/>
                <a:gd name="connsiteY5" fmla="*/ 441303 h 452013"/>
                <a:gd name="connsiteX6" fmla="*/ 608000 w 662413"/>
                <a:gd name="connsiteY6" fmla="*/ 452013 h 452013"/>
                <a:gd name="connsiteX7" fmla="*/ 280370 w 662413"/>
                <a:gd name="connsiteY7" fmla="*/ 114305 h 452013"/>
                <a:gd name="connsiteX8" fmla="*/ 222703 w 662413"/>
                <a:gd name="connsiteY8" fmla="*/ 106201 h 452013"/>
                <a:gd name="connsiteX9" fmla="*/ 200119 w 662413"/>
                <a:gd name="connsiteY9" fmla="*/ 127552 h 452013"/>
                <a:gd name="connsiteX10" fmla="*/ 117227 w 662413"/>
                <a:gd name="connsiteY10" fmla="*/ 149436 h 452013"/>
                <a:gd name="connsiteX11" fmla="*/ 0 w 662413"/>
                <a:gd name="connsiteY11" fmla="*/ 74718 h 452013"/>
                <a:gd name="connsiteX12" fmla="*/ 71597 w 662413"/>
                <a:gd name="connsiteY12" fmla="*/ 5872 h 4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2413" h="452013">
                  <a:moveTo>
                    <a:pt x="71597" y="5872"/>
                  </a:moveTo>
                  <a:cubicBezTo>
                    <a:pt x="85622" y="2091"/>
                    <a:pt x="101041" y="0"/>
                    <a:pt x="117227" y="0"/>
                  </a:cubicBezTo>
                  <a:cubicBezTo>
                    <a:pt x="165784" y="0"/>
                    <a:pt x="207446" y="18817"/>
                    <a:pt x="225242" y="45634"/>
                  </a:cubicBezTo>
                  <a:lnTo>
                    <a:pt x="226939" y="50994"/>
                  </a:lnTo>
                  <a:lnTo>
                    <a:pt x="292718" y="60237"/>
                  </a:lnTo>
                  <a:cubicBezTo>
                    <a:pt x="477861" y="102434"/>
                    <a:pt x="624770" y="250055"/>
                    <a:pt x="662413" y="441303"/>
                  </a:cubicBezTo>
                  <a:lnTo>
                    <a:pt x="608000" y="452013"/>
                  </a:lnTo>
                  <a:cubicBezTo>
                    <a:pt x="574641" y="282524"/>
                    <a:pt x="444447" y="151700"/>
                    <a:pt x="280370" y="114305"/>
                  </a:cubicBezTo>
                  <a:lnTo>
                    <a:pt x="222703" y="106201"/>
                  </a:lnTo>
                  <a:lnTo>
                    <a:pt x="200119" y="127552"/>
                  </a:lnTo>
                  <a:cubicBezTo>
                    <a:pt x="178905" y="141073"/>
                    <a:pt x="149599" y="149436"/>
                    <a:pt x="117227" y="149436"/>
                  </a:cubicBezTo>
                  <a:cubicBezTo>
                    <a:pt x="52484" y="149436"/>
                    <a:pt x="0" y="115984"/>
                    <a:pt x="0" y="74718"/>
                  </a:cubicBezTo>
                  <a:cubicBezTo>
                    <a:pt x="0" y="43769"/>
                    <a:pt x="29522" y="17214"/>
                    <a:pt x="71597" y="5872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346E7D9-AB13-49F8-ADCF-157ACA2D8B70}"/>
                </a:ext>
              </a:extLst>
            </p:cNvPr>
            <p:cNvSpPr/>
            <p:nvPr/>
          </p:nvSpPr>
          <p:spPr>
            <a:xfrm>
              <a:off x="3457993" y="2733060"/>
              <a:ext cx="1050986" cy="1356340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FD8D0C5-3BEF-41C2-A6C2-1986C531D647}"/>
                </a:ext>
              </a:extLst>
            </p:cNvPr>
            <p:cNvSpPr/>
            <p:nvPr/>
          </p:nvSpPr>
          <p:spPr>
            <a:xfrm>
              <a:off x="3460685" y="2922714"/>
              <a:ext cx="1045603" cy="400414"/>
            </a:xfrm>
            <a:custGeom>
              <a:avLst/>
              <a:gdLst>
                <a:gd name="connsiteX0" fmla="*/ 120534 w 1045603"/>
                <a:gd name="connsiteY0" fmla="*/ 0 h 400414"/>
                <a:gd name="connsiteX1" fmla="*/ 274783 w 1045603"/>
                <a:gd name="connsiteY1" fmla="*/ 23103 h 400414"/>
                <a:gd name="connsiteX2" fmla="*/ 522801 w 1045603"/>
                <a:gd name="connsiteY2" fmla="*/ 35289 h 400414"/>
                <a:gd name="connsiteX3" fmla="*/ 770819 w 1045603"/>
                <a:gd name="connsiteY3" fmla="*/ 23103 h 400414"/>
                <a:gd name="connsiteX4" fmla="*/ 925068 w 1045603"/>
                <a:gd name="connsiteY4" fmla="*/ 0 h 400414"/>
                <a:gd name="connsiteX5" fmla="*/ 961718 w 1045603"/>
                <a:gd name="connsiteY5" fmla="*/ 44439 h 400414"/>
                <a:gd name="connsiteX6" fmla="*/ 1038675 w 1045603"/>
                <a:gd name="connsiteY6" fmla="*/ 231415 h 400414"/>
                <a:gd name="connsiteX7" fmla="*/ 1045603 w 1045603"/>
                <a:gd name="connsiteY7" fmla="*/ 303009 h 400414"/>
                <a:gd name="connsiteX8" fmla="*/ 1039410 w 1045603"/>
                <a:gd name="connsiteY8" fmla="*/ 306064 h 400414"/>
                <a:gd name="connsiteX9" fmla="*/ 522801 w 1045603"/>
                <a:gd name="connsiteY9" fmla="*/ 400414 h 400414"/>
                <a:gd name="connsiteX10" fmla="*/ 6192 w 1045603"/>
                <a:gd name="connsiteY10" fmla="*/ 306064 h 400414"/>
                <a:gd name="connsiteX11" fmla="*/ 0 w 1045603"/>
                <a:gd name="connsiteY11" fmla="*/ 303009 h 400414"/>
                <a:gd name="connsiteX12" fmla="*/ 6928 w 1045603"/>
                <a:gd name="connsiteY12" fmla="*/ 231415 h 400414"/>
                <a:gd name="connsiteX13" fmla="*/ 83884 w 1045603"/>
                <a:gd name="connsiteY13" fmla="*/ 44439 h 400414"/>
                <a:gd name="connsiteX14" fmla="*/ 120534 w 1045603"/>
                <a:gd name="connsiteY14" fmla="*/ 0 h 40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5603" h="400414">
                  <a:moveTo>
                    <a:pt x="120534" y="0"/>
                  </a:moveTo>
                  <a:lnTo>
                    <a:pt x="274783" y="23103"/>
                  </a:lnTo>
                  <a:cubicBezTo>
                    <a:pt x="356350" y="31174"/>
                    <a:pt x="439285" y="35289"/>
                    <a:pt x="522801" y="35289"/>
                  </a:cubicBezTo>
                  <a:cubicBezTo>
                    <a:pt x="606318" y="35289"/>
                    <a:pt x="689252" y="31174"/>
                    <a:pt x="770819" y="23103"/>
                  </a:cubicBezTo>
                  <a:lnTo>
                    <a:pt x="925068" y="0"/>
                  </a:lnTo>
                  <a:lnTo>
                    <a:pt x="961718" y="44439"/>
                  </a:lnTo>
                  <a:cubicBezTo>
                    <a:pt x="1000197" y="102160"/>
                    <a:pt x="1025849" y="165801"/>
                    <a:pt x="1038675" y="231415"/>
                  </a:cubicBezTo>
                  <a:lnTo>
                    <a:pt x="1045603" y="303009"/>
                  </a:lnTo>
                  <a:lnTo>
                    <a:pt x="1039410" y="306064"/>
                  </a:lnTo>
                  <a:cubicBezTo>
                    <a:pt x="891941" y="365632"/>
                    <a:pt x="714165" y="400414"/>
                    <a:pt x="522801" y="400414"/>
                  </a:cubicBezTo>
                  <a:cubicBezTo>
                    <a:pt x="331438" y="400414"/>
                    <a:pt x="153661" y="365632"/>
                    <a:pt x="6192" y="306064"/>
                  </a:cubicBezTo>
                  <a:lnTo>
                    <a:pt x="0" y="303009"/>
                  </a:lnTo>
                  <a:lnTo>
                    <a:pt x="6928" y="231415"/>
                  </a:lnTo>
                  <a:cubicBezTo>
                    <a:pt x="19754" y="165801"/>
                    <a:pt x="45406" y="102160"/>
                    <a:pt x="83884" y="44439"/>
                  </a:cubicBezTo>
                  <a:lnTo>
                    <a:pt x="12053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12F6B7C-592C-4C33-AA95-7376A9C56FC9}"/>
                </a:ext>
              </a:extLst>
            </p:cNvPr>
            <p:cNvSpPr/>
            <p:nvPr/>
          </p:nvSpPr>
          <p:spPr>
            <a:xfrm>
              <a:off x="3481661" y="3399896"/>
              <a:ext cx="1003651" cy="416851"/>
            </a:xfrm>
            <a:custGeom>
              <a:avLst/>
              <a:gdLst>
                <a:gd name="connsiteX0" fmla="*/ 1003651 w 1003651"/>
                <a:gd name="connsiteY0" fmla="*/ 0 h 416851"/>
                <a:gd name="connsiteX1" fmla="*/ 988840 w 1003651"/>
                <a:gd name="connsiteY1" fmla="*/ 49499 h 416851"/>
                <a:gd name="connsiteX2" fmla="*/ 873405 w 1003651"/>
                <a:gd name="connsiteY2" fmla="*/ 221676 h 416851"/>
                <a:gd name="connsiteX3" fmla="*/ 712709 w 1003651"/>
                <a:gd name="connsiteY3" fmla="*/ 401049 h 416851"/>
                <a:gd name="connsiteX4" fmla="*/ 688040 w 1003651"/>
                <a:gd name="connsiteY4" fmla="*/ 405627 h 416851"/>
                <a:gd name="connsiteX5" fmla="*/ 501825 w 1003651"/>
                <a:gd name="connsiteY5" fmla="*/ 416851 h 416851"/>
                <a:gd name="connsiteX6" fmla="*/ 315610 w 1003651"/>
                <a:gd name="connsiteY6" fmla="*/ 405627 h 416851"/>
                <a:gd name="connsiteX7" fmla="*/ 290943 w 1003651"/>
                <a:gd name="connsiteY7" fmla="*/ 401049 h 416851"/>
                <a:gd name="connsiteX8" fmla="*/ 130245 w 1003651"/>
                <a:gd name="connsiteY8" fmla="*/ 221676 h 416851"/>
                <a:gd name="connsiteX9" fmla="*/ 14810 w 1003651"/>
                <a:gd name="connsiteY9" fmla="*/ 49499 h 416851"/>
                <a:gd name="connsiteX10" fmla="*/ 0 w 1003651"/>
                <a:gd name="connsiteY10" fmla="*/ 0 h 416851"/>
                <a:gd name="connsiteX11" fmla="*/ 13996 w 1003651"/>
                <a:gd name="connsiteY11" fmla="*/ 3621 h 416851"/>
                <a:gd name="connsiteX12" fmla="*/ 501825 w 1003651"/>
                <a:gd name="connsiteY12" fmla="*/ 51726 h 416851"/>
                <a:gd name="connsiteX13" fmla="*/ 989654 w 1003651"/>
                <a:gd name="connsiteY13" fmla="*/ 3621 h 416851"/>
                <a:gd name="connsiteX14" fmla="*/ 1003651 w 1003651"/>
                <a:gd name="connsiteY14" fmla="*/ 0 h 41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3651" h="416851">
                  <a:moveTo>
                    <a:pt x="1003651" y="0"/>
                  </a:moveTo>
                  <a:lnTo>
                    <a:pt x="988840" y="49499"/>
                  </a:lnTo>
                  <a:cubicBezTo>
                    <a:pt x="963188" y="112153"/>
                    <a:pt x="924710" y="170861"/>
                    <a:pt x="873405" y="221676"/>
                  </a:cubicBezTo>
                  <a:lnTo>
                    <a:pt x="712709" y="401049"/>
                  </a:lnTo>
                  <a:lnTo>
                    <a:pt x="688040" y="405627"/>
                  </a:lnTo>
                  <a:cubicBezTo>
                    <a:pt x="627891" y="412986"/>
                    <a:pt x="565613" y="416851"/>
                    <a:pt x="501825" y="416851"/>
                  </a:cubicBezTo>
                  <a:cubicBezTo>
                    <a:pt x="438037" y="416851"/>
                    <a:pt x="375759" y="412986"/>
                    <a:pt x="315610" y="405627"/>
                  </a:cubicBezTo>
                  <a:lnTo>
                    <a:pt x="290943" y="401049"/>
                  </a:lnTo>
                  <a:lnTo>
                    <a:pt x="130245" y="221676"/>
                  </a:lnTo>
                  <a:cubicBezTo>
                    <a:pt x="78941" y="170861"/>
                    <a:pt x="40463" y="112153"/>
                    <a:pt x="14810" y="49499"/>
                  </a:cubicBezTo>
                  <a:lnTo>
                    <a:pt x="0" y="0"/>
                  </a:lnTo>
                  <a:lnTo>
                    <a:pt x="13996" y="3621"/>
                  </a:lnTo>
                  <a:cubicBezTo>
                    <a:pt x="170088" y="35266"/>
                    <a:pt x="334792" y="51726"/>
                    <a:pt x="501825" y="51726"/>
                  </a:cubicBezTo>
                  <a:cubicBezTo>
                    <a:pt x="668858" y="51726"/>
                    <a:pt x="833562" y="35266"/>
                    <a:pt x="989654" y="3621"/>
                  </a:cubicBezTo>
                  <a:lnTo>
                    <a:pt x="1003651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2A442B9-0F59-494A-B7ED-2EAC62BBD3DE}"/>
                </a:ext>
              </a:extLst>
            </p:cNvPr>
            <p:cNvSpPr/>
            <p:nvPr/>
          </p:nvSpPr>
          <p:spPr>
            <a:xfrm rot="900000">
              <a:off x="2747872" y="1030820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8DCF043-995C-4E3E-AA47-044298F18D0A}"/>
                </a:ext>
              </a:extLst>
            </p:cNvPr>
            <p:cNvSpPr/>
            <p:nvPr/>
          </p:nvSpPr>
          <p:spPr>
            <a:xfrm rot="20700000" flipH="1">
              <a:off x="4045080" y="103081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3AA538B-D8EA-45CC-8FDF-ED3A3080524F}"/>
                </a:ext>
              </a:extLst>
            </p:cNvPr>
            <p:cNvSpPr/>
            <p:nvPr/>
          </p:nvSpPr>
          <p:spPr>
            <a:xfrm flipV="1">
              <a:off x="2595121" y="2234775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D2C656C-3E4D-4B35-BCE3-5AFF19EB11B3}"/>
                </a:ext>
              </a:extLst>
            </p:cNvPr>
            <p:cNvSpPr/>
            <p:nvPr/>
          </p:nvSpPr>
          <p:spPr>
            <a:xfrm flipH="1" flipV="1">
              <a:off x="4179096" y="2234775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D51DA5A-49C2-48CA-80CD-56F742E690F9}"/>
                </a:ext>
              </a:extLst>
            </p:cNvPr>
            <p:cNvSpPr/>
            <p:nvPr/>
          </p:nvSpPr>
          <p:spPr>
            <a:xfrm rot="20700000" flipV="1">
              <a:off x="2755732" y="264108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4573B7A-148D-4290-B923-ECD84DB9DB62}"/>
                </a:ext>
              </a:extLst>
            </p:cNvPr>
            <p:cNvSpPr/>
            <p:nvPr/>
          </p:nvSpPr>
          <p:spPr>
            <a:xfrm rot="900000" flipH="1" flipV="1">
              <a:off x="4035640" y="2641089"/>
              <a:ext cx="1174023" cy="935456"/>
            </a:xfrm>
            <a:custGeom>
              <a:avLst/>
              <a:gdLst>
                <a:gd name="connsiteX0" fmla="*/ 167999 w 1174023"/>
                <a:gd name="connsiteY0" fmla="*/ 0 h 935456"/>
                <a:gd name="connsiteX1" fmla="*/ 221044 w 1174023"/>
                <a:gd name="connsiteY1" fmla="*/ 11202 h 935456"/>
                <a:gd name="connsiteX2" fmla="*/ 177308 w 1174023"/>
                <a:gd name="connsiteY2" fmla="*/ 180322 h 935456"/>
                <a:gd name="connsiteX3" fmla="*/ 346676 w 1174023"/>
                <a:gd name="connsiteY3" fmla="*/ 812413 h 935456"/>
                <a:gd name="connsiteX4" fmla="*/ 415103 w 1174023"/>
                <a:gd name="connsiteY4" fmla="*/ 872870 h 935456"/>
                <a:gd name="connsiteX5" fmla="*/ 416037 w 1174023"/>
                <a:gd name="connsiteY5" fmla="*/ 872811 h 935456"/>
                <a:gd name="connsiteX6" fmla="*/ 1174023 w 1174023"/>
                <a:gd name="connsiteY6" fmla="*/ 872389 h 935456"/>
                <a:gd name="connsiteX7" fmla="*/ 1174023 w 1174023"/>
                <a:gd name="connsiteY7" fmla="*/ 935223 h 935456"/>
                <a:gd name="connsiteX8" fmla="*/ 406417 w 1174023"/>
                <a:gd name="connsiteY8" fmla="*/ 935456 h 935456"/>
                <a:gd name="connsiteX9" fmla="*/ 285658 w 1174023"/>
                <a:gd name="connsiteY9" fmla="*/ 828762 h 935456"/>
                <a:gd name="connsiteX10" fmla="*/ 112824 w 1174023"/>
                <a:gd name="connsiteY10" fmla="*/ 183735 h 935456"/>
                <a:gd name="connsiteX11" fmla="*/ 0 w 1174023"/>
                <a:gd name="connsiteY11" fmla="*/ 73741 h 935456"/>
                <a:gd name="connsiteX12" fmla="*/ 39553 w 1174023"/>
                <a:gd name="connsiteY12" fmla="*/ 36661 h 935456"/>
                <a:gd name="connsiteX13" fmla="*/ 134563 w 1174023"/>
                <a:gd name="connsiteY13" fmla="*/ 129289 h 9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023" h="935456">
                  <a:moveTo>
                    <a:pt x="167999" y="0"/>
                  </a:moveTo>
                  <a:lnTo>
                    <a:pt x="221044" y="11202"/>
                  </a:lnTo>
                  <a:lnTo>
                    <a:pt x="177308" y="180322"/>
                  </a:lnTo>
                  <a:lnTo>
                    <a:pt x="346676" y="812413"/>
                  </a:lnTo>
                  <a:cubicBezTo>
                    <a:pt x="355531" y="845460"/>
                    <a:pt x="383221" y="868431"/>
                    <a:pt x="415103" y="872870"/>
                  </a:cubicBezTo>
                  <a:lnTo>
                    <a:pt x="416037" y="872811"/>
                  </a:lnTo>
                  <a:lnTo>
                    <a:pt x="1174023" y="872389"/>
                  </a:lnTo>
                  <a:lnTo>
                    <a:pt x="1174023" y="935223"/>
                  </a:lnTo>
                  <a:lnTo>
                    <a:pt x="406417" y="935456"/>
                  </a:lnTo>
                  <a:cubicBezTo>
                    <a:pt x="350153" y="927623"/>
                    <a:pt x="301286" y="887084"/>
                    <a:pt x="285658" y="828762"/>
                  </a:cubicBezTo>
                  <a:lnTo>
                    <a:pt x="112824" y="183735"/>
                  </a:lnTo>
                  <a:lnTo>
                    <a:pt x="0" y="73741"/>
                  </a:lnTo>
                  <a:lnTo>
                    <a:pt x="39553" y="36661"/>
                  </a:lnTo>
                  <a:lnTo>
                    <a:pt x="134563" y="129289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ACA8843-2B80-4EA7-9414-FBAC24615943}"/>
                </a:ext>
              </a:extLst>
            </p:cNvPr>
            <p:cNvSpPr/>
            <p:nvPr/>
          </p:nvSpPr>
          <p:spPr>
            <a:xfrm>
              <a:off x="3572294" y="1795893"/>
              <a:ext cx="822384" cy="90661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0660E800-79E3-4429-9550-AC0CDAB18F3A}"/>
                </a:ext>
              </a:extLst>
            </p:cNvPr>
            <p:cNvSpPr/>
            <p:nvPr/>
          </p:nvSpPr>
          <p:spPr>
            <a:xfrm>
              <a:off x="3769144" y="2544432"/>
              <a:ext cx="428684" cy="32517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BC92F41-9CAB-4681-8772-AD7C0240E0A9}"/>
                </a:ext>
              </a:extLst>
            </p:cNvPr>
            <p:cNvSpPr/>
            <p:nvPr/>
          </p:nvSpPr>
          <p:spPr>
            <a:xfrm rot="900000">
              <a:off x="2528553" y="1726876"/>
              <a:ext cx="1089573" cy="2088862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8E80033-A22B-4827-BD6F-467DD037F3DE}"/>
                </a:ext>
              </a:extLst>
            </p:cNvPr>
            <p:cNvSpPr/>
            <p:nvPr/>
          </p:nvSpPr>
          <p:spPr>
            <a:xfrm rot="20700000" flipH="1">
              <a:off x="4357642" y="1726876"/>
              <a:ext cx="1089573" cy="2088862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星: 12 pt 41">
              <a:extLst>
                <a:ext uri="{FF2B5EF4-FFF2-40B4-BE49-F238E27FC236}">
                  <a16:creationId xmlns:a16="http://schemas.microsoft.com/office/drawing/2014/main" id="{DB3436D8-A5F0-445E-B602-86683F4A9D64}"/>
                </a:ext>
              </a:extLst>
            </p:cNvPr>
            <p:cNvSpPr/>
            <p:nvPr/>
          </p:nvSpPr>
          <p:spPr>
            <a:xfrm>
              <a:off x="3560408" y="1606243"/>
              <a:ext cx="866812" cy="480308"/>
            </a:xfrm>
            <a:prstGeom prst="star12">
              <a:avLst>
                <a:gd name="adj" fmla="val 4407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33E7503E-9947-47CD-8C56-32103FA0C0F2}"/>
                </a:ext>
              </a:extLst>
            </p:cNvPr>
            <p:cNvSpPr/>
            <p:nvPr/>
          </p:nvSpPr>
          <p:spPr>
            <a:xfrm>
              <a:off x="3496094" y="965600"/>
              <a:ext cx="974785" cy="974785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932DC8A5-25D6-4025-AFFD-08E76FFFB3F7}"/>
                </a:ext>
              </a:extLst>
            </p:cNvPr>
            <p:cNvSpPr/>
            <p:nvPr/>
          </p:nvSpPr>
          <p:spPr>
            <a:xfrm rot="2700000">
              <a:off x="3586124" y="1013948"/>
              <a:ext cx="236260" cy="3359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8DAE013D-5746-4267-813B-59ECC231E14D}"/>
                </a:ext>
              </a:extLst>
            </p:cNvPr>
            <p:cNvSpPr/>
            <p:nvPr/>
          </p:nvSpPr>
          <p:spPr>
            <a:xfrm rot="18900000" flipH="1">
              <a:off x="4156332" y="1013948"/>
              <a:ext cx="236260" cy="3359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1693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1AFE5652-8B48-4EF4-9DDB-701E4279E37A}"/>
              </a:ext>
            </a:extLst>
          </p:cNvPr>
          <p:cNvGrpSpPr/>
          <p:nvPr/>
        </p:nvGrpSpPr>
        <p:grpSpPr>
          <a:xfrm>
            <a:off x="1613223" y="293507"/>
            <a:ext cx="3584910" cy="4274296"/>
            <a:chOff x="5949445" y="3027293"/>
            <a:chExt cx="1688087" cy="2012713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507E2BF1-49C6-43E2-9586-09392B37BFF2}"/>
                </a:ext>
              </a:extLst>
            </p:cNvPr>
            <p:cNvGrpSpPr/>
            <p:nvPr/>
          </p:nvGrpSpPr>
          <p:grpSpPr>
            <a:xfrm>
              <a:off x="6156676" y="3027293"/>
              <a:ext cx="1333784" cy="1631725"/>
              <a:chOff x="6156676" y="855594"/>
              <a:chExt cx="1333784" cy="1631725"/>
            </a:xfrm>
          </p:grpSpPr>
          <p:sp>
            <p:nvSpPr>
              <p:cNvPr id="540" name="台形 539">
                <a:extLst>
                  <a:ext uri="{FF2B5EF4-FFF2-40B4-BE49-F238E27FC236}">
                    <a16:creationId xmlns:a16="http://schemas.microsoft.com/office/drawing/2014/main" id="{63D112CC-2E4B-4E6B-B40C-5F8E2D2B81B9}"/>
                  </a:ext>
                </a:extLst>
              </p:cNvPr>
              <p:cNvSpPr/>
              <p:nvPr/>
            </p:nvSpPr>
            <p:spPr>
              <a:xfrm>
                <a:off x="6772247" y="855594"/>
                <a:ext cx="100746" cy="488522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501099A5-870D-4F67-BA43-4D72827E70D8}"/>
                  </a:ext>
                </a:extLst>
              </p:cNvPr>
              <p:cNvSpPr/>
              <p:nvPr/>
            </p:nvSpPr>
            <p:spPr>
              <a:xfrm>
                <a:off x="6156676" y="1074420"/>
                <a:ext cx="1333784" cy="1412899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50000">
                    <a:srgbClr val="FFC000">
                      <a:lumMod val="60000"/>
                      <a:lumOff val="4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F56889E1-FC6C-456C-9B91-0604B3B1D611}"/>
                  </a:ext>
                </a:extLst>
              </p:cNvPr>
              <p:cNvGrpSpPr/>
              <p:nvPr/>
            </p:nvGrpSpPr>
            <p:grpSpPr>
              <a:xfrm>
                <a:off x="6191304" y="1614133"/>
                <a:ext cx="615571" cy="652085"/>
                <a:chOff x="6156676" y="3611880"/>
                <a:chExt cx="736738" cy="780439"/>
              </a:xfrm>
            </p:grpSpPr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F74A36EA-7994-4A8F-B45C-274EDCF81F09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E0928130-176D-4BFF-9F6C-D427FB7F745B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B7E6487A-C420-4696-80F4-510F2C77593A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F17D89C3-9E8C-4276-958E-6B2A73A98D7E}"/>
                  </a:ext>
                </a:extLst>
              </p:cNvPr>
              <p:cNvGrpSpPr/>
              <p:nvPr/>
            </p:nvGrpSpPr>
            <p:grpSpPr>
              <a:xfrm>
                <a:off x="6854244" y="1614133"/>
                <a:ext cx="615571" cy="652085"/>
                <a:chOff x="6156676" y="3611880"/>
                <a:chExt cx="736738" cy="780439"/>
              </a:xfrm>
            </p:grpSpPr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FFDDFD37-D518-4FA2-A173-8AC9BF6A0571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FC3699BE-43ED-4799-B360-87BA0B0A7046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C060F7EF-3487-4E4C-A754-AAA27DA0723D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E956CAE1-70AF-4923-A1A4-C09FD6D647DA}"/>
                  </a:ext>
                </a:extLst>
              </p:cNvPr>
              <p:cNvGrpSpPr/>
              <p:nvPr/>
            </p:nvGrpSpPr>
            <p:grpSpPr>
              <a:xfrm rot="1800000">
                <a:off x="6208430" y="1233224"/>
                <a:ext cx="523821" cy="652085"/>
                <a:chOff x="6156676" y="3611880"/>
                <a:chExt cx="736738" cy="780439"/>
              </a:xfrm>
            </p:grpSpPr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B2F99C16-AA17-4FC5-818E-A7717FF3D5C1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65F4A810-5E82-4096-BDC9-3293F23D0FE7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E2BC6206-A48A-4797-BE89-A2FDD7E7F793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F6026627-E14D-48C9-B641-1AECA2F7EADB}"/>
                  </a:ext>
                </a:extLst>
              </p:cNvPr>
              <p:cNvGrpSpPr/>
              <p:nvPr/>
            </p:nvGrpSpPr>
            <p:grpSpPr>
              <a:xfrm rot="19800000" flipH="1">
                <a:off x="6909273" y="1233224"/>
                <a:ext cx="523821" cy="652085"/>
                <a:chOff x="6156676" y="3611880"/>
                <a:chExt cx="736738" cy="780439"/>
              </a:xfrm>
            </p:grpSpPr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21426106-E4E5-442A-9269-7E74806EE639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D19DE185-E3C6-410F-85B1-59C997503DBC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3EC29F89-3CC3-4EC7-9D84-BFE8C2F58671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BDD3578F-A7D3-4810-8929-8628EC3F6D48}"/>
                  </a:ext>
                </a:extLst>
              </p:cNvPr>
              <p:cNvGrpSpPr/>
              <p:nvPr/>
            </p:nvGrpSpPr>
            <p:grpSpPr>
              <a:xfrm>
                <a:off x="6630788" y="1441451"/>
                <a:ext cx="439938" cy="531098"/>
                <a:chOff x="6156676" y="3611880"/>
                <a:chExt cx="736738" cy="780439"/>
              </a:xfrm>
            </p:grpSpPr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0B5122A0-0992-4305-ADA6-3FF0A39DE4D7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EDC3A96B-1785-4113-A5FA-2E96DECECB6D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E52B2807-93BB-4E55-84A8-086E83A7320F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02FAC922-5A29-4B28-A056-F4A30445ACC3}"/>
                  </a:ext>
                </a:extLst>
              </p:cNvPr>
              <p:cNvGrpSpPr/>
              <p:nvPr/>
            </p:nvGrpSpPr>
            <p:grpSpPr>
              <a:xfrm rot="18900000">
                <a:off x="6347023" y="1991356"/>
                <a:ext cx="348992" cy="476138"/>
                <a:chOff x="6156676" y="3611880"/>
                <a:chExt cx="736738" cy="780439"/>
              </a:xfrm>
            </p:grpSpPr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6115A584-0E49-4DBC-A874-2479449AA507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F02F6620-6398-4D3E-9263-DF7EE0A66B67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E7A8227B-C76D-4702-B2FB-04CB7C3A3374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9CF0C9AA-C6D0-4A33-8CAC-55FE06D44A4B}"/>
                  </a:ext>
                </a:extLst>
              </p:cNvPr>
              <p:cNvGrpSpPr/>
              <p:nvPr/>
            </p:nvGrpSpPr>
            <p:grpSpPr>
              <a:xfrm rot="2700000" flipH="1">
                <a:off x="6962593" y="1991356"/>
                <a:ext cx="348992" cy="476138"/>
                <a:chOff x="6156676" y="3611880"/>
                <a:chExt cx="736738" cy="780439"/>
              </a:xfrm>
            </p:grpSpPr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D96446E6-6E28-4085-AF3F-38FEE4233D7E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F37BBB1B-9040-4B62-8273-E0C43D0C5FD2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CDFF1E2D-14AE-498A-89EE-F95D3A53EFA1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59594F4C-7F7E-4AD0-8BB3-59C15AC96EAC}"/>
                  </a:ext>
                </a:extLst>
              </p:cNvPr>
              <p:cNvGrpSpPr/>
              <p:nvPr/>
            </p:nvGrpSpPr>
            <p:grpSpPr>
              <a:xfrm>
                <a:off x="6542971" y="1822282"/>
                <a:ext cx="615571" cy="652085"/>
                <a:chOff x="6156676" y="3611880"/>
                <a:chExt cx="736738" cy="780439"/>
              </a:xfrm>
            </p:grpSpPr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C80D1EF5-4D80-4871-9D43-56506BC6351E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D2976D66-2D47-45BD-81BC-EE337091062C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0E96257E-69EC-410D-9ED4-5AEE588A2AAA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6840BD35-D3BC-4B4F-B85B-301A6C9A9B2F}"/>
                  </a:ext>
                </a:extLst>
              </p:cNvPr>
              <p:cNvGrpSpPr/>
              <p:nvPr/>
            </p:nvGrpSpPr>
            <p:grpSpPr>
              <a:xfrm rot="3600000">
                <a:off x="6493566" y="1021029"/>
                <a:ext cx="251466" cy="443139"/>
                <a:chOff x="6156676" y="3611880"/>
                <a:chExt cx="736738" cy="780439"/>
              </a:xfrm>
            </p:grpSpPr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AEB53316-9955-4427-88E4-3F13F233B397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AB25F1A8-10C5-4192-ADFA-0866F7ED898A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BA9D915E-283A-4F11-9EDC-551AC366E3E8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CC2F558D-BE22-4CE9-930D-C86CBA4B5ABA}"/>
                  </a:ext>
                </a:extLst>
              </p:cNvPr>
              <p:cNvGrpSpPr/>
              <p:nvPr/>
            </p:nvGrpSpPr>
            <p:grpSpPr>
              <a:xfrm rot="18000000" flipH="1">
                <a:off x="6908583" y="1021029"/>
                <a:ext cx="251466" cy="443139"/>
                <a:chOff x="6156676" y="3611880"/>
                <a:chExt cx="736738" cy="780439"/>
              </a:xfrm>
            </p:grpSpPr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DF444A19-2BC3-4F7F-9BD3-04B60F22EE95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5EA8DE05-6B28-41C0-A6E2-7C8277F85BCF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F7085EDA-A055-4387-8FCF-D1D1EDED9F83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6B9BCB65-4B29-4C76-98E8-9D7C38154883}"/>
                  </a:ext>
                </a:extLst>
              </p:cNvPr>
              <p:cNvGrpSpPr/>
              <p:nvPr/>
            </p:nvGrpSpPr>
            <p:grpSpPr>
              <a:xfrm>
                <a:off x="6692032" y="1165614"/>
                <a:ext cx="293886" cy="359650"/>
                <a:chOff x="6156676" y="3611880"/>
                <a:chExt cx="736738" cy="780439"/>
              </a:xfrm>
            </p:grpSpPr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16CAB4E0-4D45-4C6B-8647-13BAFE5879F2}"/>
                    </a:ext>
                  </a:extLst>
                </p:cNvPr>
                <p:cNvSpPr/>
                <p:nvPr/>
              </p:nvSpPr>
              <p:spPr>
                <a:xfrm>
                  <a:off x="6156676" y="3611880"/>
                  <a:ext cx="736738" cy="7804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044F2152-D951-416B-9F26-4467691C950C}"/>
                    </a:ext>
                  </a:extLst>
                </p:cNvPr>
                <p:cNvSpPr/>
                <p:nvPr/>
              </p:nvSpPr>
              <p:spPr>
                <a:xfrm>
                  <a:off x="6250583" y="3810835"/>
                  <a:ext cx="548924" cy="58148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01CA3A18-A266-4EAA-A043-5EEDB19F411A}"/>
                    </a:ext>
                  </a:extLst>
                </p:cNvPr>
                <p:cNvSpPr/>
                <p:nvPr/>
              </p:nvSpPr>
              <p:spPr>
                <a:xfrm>
                  <a:off x="6370320" y="4045775"/>
                  <a:ext cx="306768" cy="3249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E5DD17B4-9B56-4E15-AA1F-F48CF7420E9B}"/>
                </a:ext>
              </a:extLst>
            </p:cNvPr>
            <p:cNvGrpSpPr/>
            <p:nvPr/>
          </p:nvGrpSpPr>
          <p:grpSpPr>
            <a:xfrm>
              <a:off x="5949445" y="4295628"/>
              <a:ext cx="1645220" cy="744378"/>
              <a:chOff x="5120296" y="2312937"/>
              <a:chExt cx="1907528" cy="863059"/>
            </a:xfrm>
          </p:grpSpPr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3CF9D1CE-FF29-4600-81DC-E1BD4B1F0AB2}"/>
                  </a:ext>
                </a:extLst>
              </p:cNvPr>
              <p:cNvGrpSpPr/>
              <p:nvPr/>
            </p:nvGrpSpPr>
            <p:grpSpPr>
              <a:xfrm>
                <a:off x="5657370" y="2879271"/>
                <a:ext cx="397388" cy="296725"/>
                <a:chOff x="6178924" y="5702480"/>
                <a:chExt cx="1916799" cy="1431251"/>
              </a:xfrm>
            </p:grpSpPr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BEB41FE1-3E4F-4B4F-893B-6ACAC05E547F}"/>
                    </a:ext>
                  </a:extLst>
                </p:cNvPr>
                <p:cNvSpPr/>
                <p:nvPr/>
              </p:nvSpPr>
              <p:spPr>
                <a:xfrm rot="18513278">
                  <a:off x="7141791" y="6256647"/>
                  <a:ext cx="619641" cy="93296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C451D8AC-3E14-4E0C-98F0-1AF62D8F5BA5}"/>
                    </a:ext>
                  </a:extLst>
                </p:cNvPr>
                <p:cNvSpPr/>
                <p:nvPr/>
              </p:nvSpPr>
              <p:spPr>
                <a:xfrm rot="18513278">
                  <a:off x="6976523" y="6400824"/>
                  <a:ext cx="595699" cy="390910"/>
                </a:xfrm>
                <a:custGeom>
                  <a:avLst/>
                  <a:gdLst>
                    <a:gd name="connsiteX0" fmla="*/ 528897 w 595699"/>
                    <a:gd name="connsiteY0" fmla="*/ 52375 h 390910"/>
                    <a:gd name="connsiteX1" fmla="*/ 568598 w 595699"/>
                    <a:gd name="connsiteY1" fmla="*/ 108537 h 390910"/>
                    <a:gd name="connsiteX2" fmla="*/ 595699 w 595699"/>
                    <a:gd name="connsiteY2" fmla="*/ 168048 h 390910"/>
                    <a:gd name="connsiteX3" fmla="*/ 580926 w 595699"/>
                    <a:gd name="connsiteY3" fmla="*/ 198271 h 390910"/>
                    <a:gd name="connsiteX4" fmla="*/ 404080 w 595699"/>
                    <a:gd name="connsiteY4" fmla="*/ 354447 h 390910"/>
                    <a:gd name="connsiteX5" fmla="*/ 25716 w 595699"/>
                    <a:gd name="connsiteY5" fmla="*/ 331541 h 390910"/>
                    <a:gd name="connsiteX6" fmla="*/ 592 w 595699"/>
                    <a:gd name="connsiteY6" fmla="*/ 312664 h 390910"/>
                    <a:gd name="connsiteX7" fmla="*/ 0 w 595699"/>
                    <a:gd name="connsiteY7" fmla="*/ 305527 h 390910"/>
                    <a:gd name="connsiteX8" fmla="*/ 22686 w 595699"/>
                    <a:gd name="connsiteY8" fmla="*/ 170808 h 390910"/>
                    <a:gd name="connsiteX9" fmla="*/ 44183 w 595699"/>
                    <a:gd name="connsiteY9" fmla="*/ 123602 h 390910"/>
                    <a:gd name="connsiteX10" fmla="*/ 45811 w 595699"/>
                    <a:gd name="connsiteY10" fmla="*/ 126378 h 390910"/>
                    <a:gd name="connsiteX11" fmla="*/ 334515 w 595699"/>
                    <a:gd name="connsiteY11" fmla="*/ 201731 h 390910"/>
                    <a:gd name="connsiteX12" fmla="*/ 457830 w 595699"/>
                    <a:gd name="connsiteY12" fmla="*/ 69705 h 390910"/>
                    <a:gd name="connsiteX13" fmla="*/ 469604 w 595699"/>
                    <a:gd name="connsiteY13" fmla="*/ 0 h 390910"/>
                    <a:gd name="connsiteX14" fmla="*/ 480294 w 595699"/>
                    <a:gd name="connsiteY14" fmla="*/ 6500 h 390910"/>
                    <a:gd name="connsiteX15" fmla="*/ 528897 w 595699"/>
                    <a:gd name="connsiteY15" fmla="*/ 52375 h 390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95699" h="390910">
                      <a:moveTo>
                        <a:pt x="528897" y="52375"/>
                      </a:moveTo>
                      <a:cubicBezTo>
                        <a:pt x="544021" y="69851"/>
                        <a:pt x="557254" y="88685"/>
                        <a:pt x="568598" y="108537"/>
                      </a:cubicBezTo>
                      <a:lnTo>
                        <a:pt x="595699" y="168048"/>
                      </a:lnTo>
                      <a:lnTo>
                        <a:pt x="580926" y="198271"/>
                      </a:lnTo>
                      <a:cubicBezTo>
                        <a:pt x="540283" y="264534"/>
                        <a:pt x="480128" y="319805"/>
                        <a:pt x="404080" y="354447"/>
                      </a:cubicBezTo>
                      <a:cubicBezTo>
                        <a:pt x="277334" y="412182"/>
                        <a:pt x="136327" y="399000"/>
                        <a:pt x="25716" y="331541"/>
                      </a:cubicBezTo>
                      <a:lnTo>
                        <a:pt x="592" y="312664"/>
                      </a:lnTo>
                      <a:lnTo>
                        <a:pt x="0" y="305527"/>
                      </a:lnTo>
                      <a:cubicBezTo>
                        <a:pt x="0" y="259716"/>
                        <a:pt x="7562" y="213904"/>
                        <a:pt x="22686" y="170808"/>
                      </a:cubicBezTo>
                      <a:lnTo>
                        <a:pt x="44183" y="123602"/>
                      </a:lnTo>
                      <a:lnTo>
                        <a:pt x="45811" y="126378"/>
                      </a:lnTo>
                      <a:cubicBezTo>
                        <a:pt x="110614" y="214984"/>
                        <a:pt x="230738" y="249004"/>
                        <a:pt x="334515" y="201731"/>
                      </a:cubicBezTo>
                      <a:cubicBezTo>
                        <a:pt x="393816" y="174717"/>
                        <a:pt x="436593" y="126256"/>
                        <a:pt x="457830" y="69705"/>
                      </a:cubicBezTo>
                      <a:lnTo>
                        <a:pt x="469604" y="0"/>
                      </a:lnTo>
                      <a:lnTo>
                        <a:pt x="480294" y="6500"/>
                      </a:lnTo>
                      <a:cubicBezTo>
                        <a:pt x="497474" y="19607"/>
                        <a:pt x="513773" y="34899"/>
                        <a:pt x="528897" y="52375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7DDE39C5-7D5E-4962-BD54-9413B356BDC2}"/>
                    </a:ext>
                  </a:extLst>
                </p:cNvPr>
                <p:cNvSpPr/>
                <p:nvPr/>
              </p:nvSpPr>
              <p:spPr>
                <a:xfrm rot="18513278">
                  <a:off x="7271051" y="6647799"/>
                  <a:ext cx="568774" cy="277693"/>
                </a:xfrm>
                <a:custGeom>
                  <a:avLst/>
                  <a:gdLst>
                    <a:gd name="connsiteX0" fmla="*/ 568774 w 568774"/>
                    <a:gd name="connsiteY0" fmla="*/ 0 h 277693"/>
                    <a:gd name="connsiteX1" fmla="*/ 557183 w 568774"/>
                    <a:gd name="connsiteY1" fmla="*/ 45193 h 277693"/>
                    <a:gd name="connsiteX2" fmla="*/ 489125 w 568774"/>
                    <a:gd name="connsiteY2" fmla="*/ 163626 h 277693"/>
                    <a:gd name="connsiteX3" fmla="*/ 428038 w 568774"/>
                    <a:gd name="connsiteY3" fmla="*/ 243179 h 277693"/>
                    <a:gd name="connsiteX4" fmla="*/ 329526 w 568774"/>
                    <a:gd name="connsiteY4" fmla="*/ 268958 h 277693"/>
                    <a:gd name="connsiteX5" fmla="*/ 212134 w 568774"/>
                    <a:gd name="connsiteY5" fmla="*/ 277602 h 277693"/>
                    <a:gd name="connsiteX6" fmla="*/ 131939 w 568774"/>
                    <a:gd name="connsiteY6" fmla="*/ 269068 h 277693"/>
                    <a:gd name="connsiteX7" fmla="*/ 50972 w 568774"/>
                    <a:gd name="connsiteY7" fmla="*/ 163626 h 277693"/>
                    <a:gd name="connsiteX8" fmla="*/ 11271 w 568774"/>
                    <a:gd name="connsiteY8" fmla="*/ 107464 h 277693"/>
                    <a:gd name="connsiteX9" fmla="*/ 0 w 568774"/>
                    <a:gd name="connsiteY9" fmla="*/ 82713 h 277693"/>
                    <a:gd name="connsiteX10" fmla="*/ 35462 w 568774"/>
                    <a:gd name="connsiteY10" fmla="*/ 100459 h 277693"/>
                    <a:gd name="connsiteX11" fmla="*/ 483637 w 568774"/>
                    <a:gd name="connsiteY11" fmla="*/ 64341 h 277693"/>
                    <a:gd name="connsiteX12" fmla="*/ 561308 w 568774"/>
                    <a:gd name="connsiteY12" fmla="*/ 7909 h 277693"/>
                    <a:gd name="connsiteX13" fmla="*/ 568774 w 568774"/>
                    <a:gd name="connsiteY13" fmla="*/ 0 h 277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8774" h="277693">
                      <a:moveTo>
                        <a:pt x="568774" y="0"/>
                      </a:moveTo>
                      <a:lnTo>
                        <a:pt x="557183" y="45193"/>
                      </a:lnTo>
                      <a:cubicBezTo>
                        <a:pt x="542059" y="88290"/>
                        <a:pt x="519373" y="128673"/>
                        <a:pt x="489125" y="163626"/>
                      </a:cubicBezTo>
                      <a:lnTo>
                        <a:pt x="428038" y="243179"/>
                      </a:lnTo>
                      <a:lnTo>
                        <a:pt x="329526" y="268958"/>
                      </a:lnTo>
                      <a:cubicBezTo>
                        <a:pt x="290536" y="275407"/>
                        <a:pt x="251242" y="278256"/>
                        <a:pt x="212134" y="277602"/>
                      </a:cubicBezTo>
                      <a:lnTo>
                        <a:pt x="131939" y="269068"/>
                      </a:lnTo>
                      <a:lnTo>
                        <a:pt x="50972" y="163626"/>
                      </a:lnTo>
                      <a:cubicBezTo>
                        <a:pt x="35848" y="146149"/>
                        <a:pt x="22615" y="127316"/>
                        <a:pt x="11271" y="107464"/>
                      </a:cubicBezTo>
                      <a:lnTo>
                        <a:pt x="0" y="82713"/>
                      </a:lnTo>
                      <a:lnTo>
                        <a:pt x="35462" y="100459"/>
                      </a:lnTo>
                      <a:cubicBezTo>
                        <a:pt x="178040" y="156375"/>
                        <a:pt x="343367" y="147487"/>
                        <a:pt x="483637" y="64341"/>
                      </a:cubicBezTo>
                      <a:cubicBezTo>
                        <a:pt x="511691" y="47712"/>
                        <a:pt x="537621" y="28777"/>
                        <a:pt x="561308" y="7909"/>
                      </a:cubicBezTo>
                      <a:lnTo>
                        <a:pt x="56877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EF1D6641-6C27-41A3-9766-0CE24B0B4AD3}"/>
                    </a:ext>
                  </a:extLst>
                </p:cNvPr>
                <p:cNvSpPr/>
                <p:nvPr/>
              </p:nvSpPr>
              <p:spPr>
                <a:xfrm>
                  <a:off x="6937315" y="6274151"/>
                  <a:ext cx="463678" cy="463679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33B47113-A72E-4F37-8084-4938ABB69C75}"/>
                    </a:ext>
                  </a:extLst>
                </p:cNvPr>
                <p:cNvGrpSpPr/>
                <p:nvPr/>
              </p:nvGrpSpPr>
              <p:grpSpPr>
                <a:xfrm>
                  <a:off x="6178924" y="5702480"/>
                  <a:ext cx="1916799" cy="1431251"/>
                  <a:chOff x="3992474" y="3610727"/>
                  <a:chExt cx="2323377" cy="1734838"/>
                </a:xfrm>
              </p:grpSpPr>
              <p:grpSp>
                <p:nvGrpSpPr>
                  <p:cNvPr id="523" name="グループ化 522">
                    <a:extLst>
                      <a:ext uri="{FF2B5EF4-FFF2-40B4-BE49-F238E27FC236}">
                        <a16:creationId xmlns:a16="http://schemas.microsoft.com/office/drawing/2014/main" id="{283354F4-E7A9-4851-A1A8-4F51287AAA30}"/>
                      </a:ext>
                    </a:extLst>
                  </p:cNvPr>
                  <p:cNvGrpSpPr/>
                  <p:nvPr/>
                </p:nvGrpSpPr>
                <p:grpSpPr>
                  <a:xfrm rot="2356345" flipH="1">
                    <a:off x="4749604" y="4731090"/>
                    <a:ext cx="790593" cy="614475"/>
                    <a:chOff x="5041403" y="4713390"/>
                    <a:chExt cx="790593" cy="614475"/>
                  </a:xfrm>
                </p:grpSpPr>
                <p:sp>
                  <p:nvSpPr>
                    <p:cNvPr id="537" name="フリーフォーム: 図形 536">
                      <a:extLst>
                        <a:ext uri="{FF2B5EF4-FFF2-40B4-BE49-F238E27FC236}">
                          <a16:creationId xmlns:a16="http://schemas.microsoft.com/office/drawing/2014/main" id="{7C2AC9B0-29B1-4BA4-BE42-CB5E47F97EB0}"/>
                        </a:ext>
                      </a:extLst>
                    </p:cNvPr>
                    <p:cNvSpPr/>
                    <p:nvPr/>
                  </p:nvSpPr>
                  <p:spPr>
                    <a:xfrm rot="1800000" flipV="1">
                      <a:off x="5041403" y="4718562"/>
                      <a:ext cx="590003" cy="470110"/>
                    </a:xfrm>
                    <a:custGeom>
                      <a:avLst/>
                      <a:gdLst>
                        <a:gd name="connsiteX0" fmla="*/ 167999 w 1174023"/>
                        <a:gd name="connsiteY0" fmla="*/ 0 h 935456"/>
                        <a:gd name="connsiteX1" fmla="*/ 221044 w 1174023"/>
                        <a:gd name="connsiteY1" fmla="*/ 11202 h 935456"/>
                        <a:gd name="connsiteX2" fmla="*/ 177308 w 1174023"/>
                        <a:gd name="connsiteY2" fmla="*/ 180322 h 935456"/>
                        <a:gd name="connsiteX3" fmla="*/ 346676 w 1174023"/>
                        <a:gd name="connsiteY3" fmla="*/ 812413 h 935456"/>
                        <a:gd name="connsiteX4" fmla="*/ 415103 w 1174023"/>
                        <a:gd name="connsiteY4" fmla="*/ 872870 h 935456"/>
                        <a:gd name="connsiteX5" fmla="*/ 416037 w 1174023"/>
                        <a:gd name="connsiteY5" fmla="*/ 872811 h 935456"/>
                        <a:gd name="connsiteX6" fmla="*/ 1174023 w 1174023"/>
                        <a:gd name="connsiteY6" fmla="*/ 872389 h 935456"/>
                        <a:gd name="connsiteX7" fmla="*/ 1174023 w 1174023"/>
                        <a:gd name="connsiteY7" fmla="*/ 935223 h 935456"/>
                        <a:gd name="connsiteX8" fmla="*/ 406417 w 1174023"/>
                        <a:gd name="connsiteY8" fmla="*/ 935456 h 935456"/>
                        <a:gd name="connsiteX9" fmla="*/ 285658 w 1174023"/>
                        <a:gd name="connsiteY9" fmla="*/ 828762 h 935456"/>
                        <a:gd name="connsiteX10" fmla="*/ 112824 w 1174023"/>
                        <a:gd name="connsiteY10" fmla="*/ 183735 h 935456"/>
                        <a:gd name="connsiteX11" fmla="*/ 0 w 1174023"/>
                        <a:gd name="connsiteY11" fmla="*/ 73741 h 935456"/>
                        <a:gd name="connsiteX12" fmla="*/ 39553 w 1174023"/>
                        <a:gd name="connsiteY12" fmla="*/ 36661 h 935456"/>
                        <a:gd name="connsiteX13" fmla="*/ 134563 w 1174023"/>
                        <a:gd name="connsiteY13" fmla="*/ 129289 h 9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174023" h="935456">
                          <a:moveTo>
                            <a:pt x="167999" y="0"/>
                          </a:moveTo>
                          <a:lnTo>
                            <a:pt x="221044" y="11202"/>
                          </a:lnTo>
                          <a:lnTo>
                            <a:pt x="177308" y="180322"/>
                          </a:lnTo>
                          <a:lnTo>
                            <a:pt x="346676" y="812413"/>
                          </a:lnTo>
                          <a:cubicBezTo>
                            <a:pt x="355531" y="845460"/>
                            <a:pt x="383221" y="868431"/>
                            <a:pt x="415103" y="872870"/>
                          </a:cubicBezTo>
                          <a:lnTo>
                            <a:pt x="416037" y="872811"/>
                          </a:lnTo>
                          <a:lnTo>
                            <a:pt x="1174023" y="872389"/>
                          </a:lnTo>
                          <a:lnTo>
                            <a:pt x="1174023" y="935223"/>
                          </a:lnTo>
                          <a:lnTo>
                            <a:pt x="406417" y="935456"/>
                          </a:lnTo>
                          <a:cubicBezTo>
                            <a:pt x="350153" y="927623"/>
                            <a:pt x="301286" y="887084"/>
                            <a:pt x="285658" y="828762"/>
                          </a:cubicBezTo>
                          <a:lnTo>
                            <a:pt x="112824" y="183735"/>
                          </a:lnTo>
                          <a:lnTo>
                            <a:pt x="0" y="73741"/>
                          </a:lnTo>
                          <a:lnTo>
                            <a:pt x="39553" y="36661"/>
                          </a:lnTo>
                          <a:lnTo>
                            <a:pt x="134563" y="129289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8" name="フリーフォーム: 図形 537">
                      <a:extLst>
                        <a:ext uri="{FF2B5EF4-FFF2-40B4-BE49-F238E27FC236}">
                          <a16:creationId xmlns:a16="http://schemas.microsoft.com/office/drawing/2014/main" id="{CA9BFEA1-F5EC-4604-8F6B-A4B4EAE8731B}"/>
                        </a:ext>
                      </a:extLst>
                    </p:cNvPr>
                    <p:cNvSpPr/>
                    <p:nvPr/>
                  </p:nvSpPr>
                  <p:spPr>
                    <a:xfrm rot="755758" flipV="1">
                      <a:off x="5060813" y="4713390"/>
                      <a:ext cx="771183" cy="614475"/>
                    </a:xfrm>
                    <a:custGeom>
                      <a:avLst/>
                      <a:gdLst>
                        <a:gd name="connsiteX0" fmla="*/ 167999 w 1174023"/>
                        <a:gd name="connsiteY0" fmla="*/ 0 h 935456"/>
                        <a:gd name="connsiteX1" fmla="*/ 221044 w 1174023"/>
                        <a:gd name="connsiteY1" fmla="*/ 11202 h 935456"/>
                        <a:gd name="connsiteX2" fmla="*/ 177308 w 1174023"/>
                        <a:gd name="connsiteY2" fmla="*/ 180322 h 935456"/>
                        <a:gd name="connsiteX3" fmla="*/ 346676 w 1174023"/>
                        <a:gd name="connsiteY3" fmla="*/ 812413 h 935456"/>
                        <a:gd name="connsiteX4" fmla="*/ 415103 w 1174023"/>
                        <a:gd name="connsiteY4" fmla="*/ 872870 h 935456"/>
                        <a:gd name="connsiteX5" fmla="*/ 416037 w 1174023"/>
                        <a:gd name="connsiteY5" fmla="*/ 872811 h 935456"/>
                        <a:gd name="connsiteX6" fmla="*/ 1174023 w 1174023"/>
                        <a:gd name="connsiteY6" fmla="*/ 872389 h 935456"/>
                        <a:gd name="connsiteX7" fmla="*/ 1174023 w 1174023"/>
                        <a:gd name="connsiteY7" fmla="*/ 935223 h 935456"/>
                        <a:gd name="connsiteX8" fmla="*/ 406417 w 1174023"/>
                        <a:gd name="connsiteY8" fmla="*/ 935456 h 935456"/>
                        <a:gd name="connsiteX9" fmla="*/ 285658 w 1174023"/>
                        <a:gd name="connsiteY9" fmla="*/ 828762 h 935456"/>
                        <a:gd name="connsiteX10" fmla="*/ 112824 w 1174023"/>
                        <a:gd name="connsiteY10" fmla="*/ 183735 h 935456"/>
                        <a:gd name="connsiteX11" fmla="*/ 0 w 1174023"/>
                        <a:gd name="connsiteY11" fmla="*/ 73741 h 935456"/>
                        <a:gd name="connsiteX12" fmla="*/ 39553 w 1174023"/>
                        <a:gd name="connsiteY12" fmla="*/ 36661 h 935456"/>
                        <a:gd name="connsiteX13" fmla="*/ 134563 w 1174023"/>
                        <a:gd name="connsiteY13" fmla="*/ 129289 h 9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174023" h="935456">
                          <a:moveTo>
                            <a:pt x="167999" y="0"/>
                          </a:moveTo>
                          <a:lnTo>
                            <a:pt x="221044" y="11202"/>
                          </a:lnTo>
                          <a:lnTo>
                            <a:pt x="177308" y="180322"/>
                          </a:lnTo>
                          <a:lnTo>
                            <a:pt x="346676" y="812413"/>
                          </a:lnTo>
                          <a:cubicBezTo>
                            <a:pt x="355531" y="845460"/>
                            <a:pt x="383221" y="868431"/>
                            <a:pt x="415103" y="872870"/>
                          </a:cubicBezTo>
                          <a:lnTo>
                            <a:pt x="416037" y="872811"/>
                          </a:lnTo>
                          <a:lnTo>
                            <a:pt x="1174023" y="872389"/>
                          </a:lnTo>
                          <a:lnTo>
                            <a:pt x="1174023" y="935223"/>
                          </a:lnTo>
                          <a:lnTo>
                            <a:pt x="406417" y="935456"/>
                          </a:lnTo>
                          <a:cubicBezTo>
                            <a:pt x="350153" y="927623"/>
                            <a:pt x="301286" y="887084"/>
                            <a:pt x="285658" y="828762"/>
                          </a:cubicBezTo>
                          <a:lnTo>
                            <a:pt x="112824" y="183735"/>
                          </a:lnTo>
                          <a:lnTo>
                            <a:pt x="0" y="73741"/>
                          </a:lnTo>
                          <a:lnTo>
                            <a:pt x="39553" y="36661"/>
                          </a:lnTo>
                          <a:lnTo>
                            <a:pt x="134563" y="129289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9" name="フリーフォーム: 図形 538">
                      <a:extLst>
                        <a:ext uri="{FF2B5EF4-FFF2-40B4-BE49-F238E27FC236}">
                          <a16:creationId xmlns:a16="http://schemas.microsoft.com/office/drawing/2014/main" id="{44BA668A-5B4A-434A-892B-73B8966D1584}"/>
                        </a:ext>
                      </a:extLst>
                    </p:cNvPr>
                    <p:cNvSpPr/>
                    <p:nvPr/>
                  </p:nvSpPr>
                  <p:spPr>
                    <a:xfrm rot="21256345" flipV="1">
                      <a:off x="5188083" y="4729738"/>
                      <a:ext cx="590003" cy="470110"/>
                    </a:xfrm>
                    <a:custGeom>
                      <a:avLst/>
                      <a:gdLst>
                        <a:gd name="connsiteX0" fmla="*/ 167999 w 1174023"/>
                        <a:gd name="connsiteY0" fmla="*/ 0 h 935456"/>
                        <a:gd name="connsiteX1" fmla="*/ 221044 w 1174023"/>
                        <a:gd name="connsiteY1" fmla="*/ 11202 h 935456"/>
                        <a:gd name="connsiteX2" fmla="*/ 177308 w 1174023"/>
                        <a:gd name="connsiteY2" fmla="*/ 180322 h 935456"/>
                        <a:gd name="connsiteX3" fmla="*/ 346676 w 1174023"/>
                        <a:gd name="connsiteY3" fmla="*/ 812413 h 935456"/>
                        <a:gd name="connsiteX4" fmla="*/ 415103 w 1174023"/>
                        <a:gd name="connsiteY4" fmla="*/ 872870 h 935456"/>
                        <a:gd name="connsiteX5" fmla="*/ 416037 w 1174023"/>
                        <a:gd name="connsiteY5" fmla="*/ 872811 h 935456"/>
                        <a:gd name="connsiteX6" fmla="*/ 1174023 w 1174023"/>
                        <a:gd name="connsiteY6" fmla="*/ 872389 h 935456"/>
                        <a:gd name="connsiteX7" fmla="*/ 1174023 w 1174023"/>
                        <a:gd name="connsiteY7" fmla="*/ 935223 h 935456"/>
                        <a:gd name="connsiteX8" fmla="*/ 406417 w 1174023"/>
                        <a:gd name="connsiteY8" fmla="*/ 935456 h 935456"/>
                        <a:gd name="connsiteX9" fmla="*/ 285658 w 1174023"/>
                        <a:gd name="connsiteY9" fmla="*/ 828762 h 935456"/>
                        <a:gd name="connsiteX10" fmla="*/ 112824 w 1174023"/>
                        <a:gd name="connsiteY10" fmla="*/ 183735 h 935456"/>
                        <a:gd name="connsiteX11" fmla="*/ 0 w 1174023"/>
                        <a:gd name="connsiteY11" fmla="*/ 73741 h 935456"/>
                        <a:gd name="connsiteX12" fmla="*/ 39553 w 1174023"/>
                        <a:gd name="connsiteY12" fmla="*/ 36661 h 935456"/>
                        <a:gd name="connsiteX13" fmla="*/ 134563 w 1174023"/>
                        <a:gd name="connsiteY13" fmla="*/ 129289 h 9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174023" h="935456">
                          <a:moveTo>
                            <a:pt x="167999" y="0"/>
                          </a:moveTo>
                          <a:lnTo>
                            <a:pt x="221044" y="11202"/>
                          </a:lnTo>
                          <a:lnTo>
                            <a:pt x="177308" y="180322"/>
                          </a:lnTo>
                          <a:lnTo>
                            <a:pt x="346676" y="812413"/>
                          </a:lnTo>
                          <a:cubicBezTo>
                            <a:pt x="355531" y="845460"/>
                            <a:pt x="383221" y="868431"/>
                            <a:pt x="415103" y="872870"/>
                          </a:cubicBezTo>
                          <a:lnTo>
                            <a:pt x="416037" y="872811"/>
                          </a:lnTo>
                          <a:lnTo>
                            <a:pt x="1174023" y="872389"/>
                          </a:lnTo>
                          <a:lnTo>
                            <a:pt x="1174023" y="935223"/>
                          </a:lnTo>
                          <a:lnTo>
                            <a:pt x="406417" y="935456"/>
                          </a:lnTo>
                          <a:cubicBezTo>
                            <a:pt x="350153" y="927623"/>
                            <a:pt x="301286" y="887084"/>
                            <a:pt x="285658" y="828762"/>
                          </a:cubicBezTo>
                          <a:lnTo>
                            <a:pt x="112824" y="183735"/>
                          </a:lnTo>
                          <a:lnTo>
                            <a:pt x="0" y="73741"/>
                          </a:lnTo>
                          <a:lnTo>
                            <a:pt x="39553" y="36661"/>
                          </a:lnTo>
                          <a:lnTo>
                            <a:pt x="134563" y="129289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3335B9BC-05F7-43BD-8DCE-36EB502B4868}"/>
                      </a:ext>
                    </a:extLst>
                  </p:cNvPr>
                  <p:cNvSpPr/>
                  <p:nvPr/>
                </p:nvSpPr>
                <p:spPr>
                  <a:xfrm rot="6105773">
                    <a:off x="4173096" y="3430105"/>
                    <a:ext cx="835454" cy="1196697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25" name="グループ化 524">
                    <a:extLst>
                      <a:ext uri="{FF2B5EF4-FFF2-40B4-BE49-F238E27FC236}">
                        <a16:creationId xmlns:a16="http://schemas.microsoft.com/office/drawing/2014/main" id="{E9A97E54-87CF-40CC-957E-4EDE653A4C9D}"/>
                      </a:ext>
                    </a:extLst>
                  </p:cNvPr>
                  <p:cNvGrpSpPr/>
                  <p:nvPr/>
                </p:nvGrpSpPr>
                <p:grpSpPr>
                  <a:xfrm rot="19243655">
                    <a:off x="4715097" y="4731090"/>
                    <a:ext cx="790594" cy="614475"/>
                    <a:chOff x="4536933" y="4300892"/>
                    <a:chExt cx="790594" cy="614475"/>
                  </a:xfrm>
                </p:grpSpPr>
                <p:sp>
                  <p:nvSpPr>
                    <p:cNvPr id="534" name="フリーフォーム: 図形 533">
                      <a:extLst>
                        <a:ext uri="{FF2B5EF4-FFF2-40B4-BE49-F238E27FC236}">
                          <a16:creationId xmlns:a16="http://schemas.microsoft.com/office/drawing/2014/main" id="{ED99DDF1-07C8-4D2F-BA72-9A8FF35C9FC4}"/>
                        </a:ext>
                      </a:extLst>
                    </p:cNvPr>
                    <p:cNvSpPr/>
                    <p:nvPr/>
                  </p:nvSpPr>
                  <p:spPr>
                    <a:xfrm rot="1800000" flipV="1">
                      <a:off x="4536933" y="4306064"/>
                      <a:ext cx="590002" cy="470110"/>
                    </a:xfrm>
                    <a:custGeom>
                      <a:avLst/>
                      <a:gdLst>
                        <a:gd name="connsiteX0" fmla="*/ 167999 w 1174023"/>
                        <a:gd name="connsiteY0" fmla="*/ 0 h 935456"/>
                        <a:gd name="connsiteX1" fmla="*/ 221044 w 1174023"/>
                        <a:gd name="connsiteY1" fmla="*/ 11202 h 935456"/>
                        <a:gd name="connsiteX2" fmla="*/ 177308 w 1174023"/>
                        <a:gd name="connsiteY2" fmla="*/ 180322 h 935456"/>
                        <a:gd name="connsiteX3" fmla="*/ 346676 w 1174023"/>
                        <a:gd name="connsiteY3" fmla="*/ 812413 h 935456"/>
                        <a:gd name="connsiteX4" fmla="*/ 415103 w 1174023"/>
                        <a:gd name="connsiteY4" fmla="*/ 872870 h 935456"/>
                        <a:gd name="connsiteX5" fmla="*/ 416037 w 1174023"/>
                        <a:gd name="connsiteY5" fmla="*/ 872811 h 935456"/>
                        <a:gd name="connsiteX6" fmla="*/ 1174023 w 1174023"/>
                        <a:gd name="connsiteY6" fmla="*/ 872389 h 935456"/>
                        <a:gd name="connsiteX7" fmla="*/ 1174023 w 1174023"/>
                        <a:gd name="connsiteY7" fmla="*/ 935223 h 935456"/>
                        <a:gd name="connsiteX8" fmla="*/ 406417 w 1174023"/>
                        <a:gd name="connsiteY8" fmla="*/ 935456 h 935456"/>
                        <a:gd name="connsiteX9" fmla="*/ 285658 w 1174023"/>
                        <a:gd name="connsiteY9" fmla="*/ 828762 h 935456"/>
                        <a:gd name="connsiteX10" fmla="*/ 112824 w 1174023"/>
                        <a:gd name="connsiteY10" fmla="*/ 183735 h 935456"/>
                        <a:gd name="connsiteX11" fmla="*/ 0 w 1174023"/>
                        <a:gd name="connsiteY11" fmla="*/ 73741 h 935456"/>
                        <a:gd name="connsiteX12" fmla="*/ 39553 w 1174023"/>
                        <a:gd name="connsiteY12" fmla="*/ 36661 h 935456"/>
                        <a:gd name="connsiteX13" fmla="*/ 134563 w 1174023"/>
                        <a:gd name="connsiteY13" fmla="*/ 129289 h 9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174023" h="935456">
                          <a:moveTo>
                            <a:pt x="167999" y="0"/>
                          </a:moveTo>
                          <a:lnTo>
                            <a:pt x="221044" y="11202"/>
                          </a:lnTo>
                          <a:lnTo>
                            <a:pt x="177308" y="180322"/>
                          </a:lnTo>
                          <a:lnTo>
                            <a:pt x="346676" y="812413"/>
                          </a:lnTo>
                          <a:cubicBezTo>
                            <a:pt x="355531" y="845460"/>
                            <a:pt x="383221" y="868431"/>
                            <a:pt x="415103" y="872870"/>
                          </a:cubicBezTo>
                          <a:lnTo>
                            <a:pt x="416037" y="872811"/>
                          </a:lnTo>
                          <a:lnTo>
                            <a:pt x="1174023" y="872389"/>
                          </a:lnTo>
                          <a:lnTo>
                            <a:pt x="1174023" y="935223"/>
                          </a:lnTo>
                          <a:lnTo>
                            <a:pt x="406417" y="935456"/>
                          </a:lnTo>
                          <a:cubicBezTo>
                            <a:pt x="350153" y="927623"/>
                            <a:pt x="301286" y="887084"/>
                            <a:pt x="285658" y="828762"/>
                          </a:cubicBezTo>
                          <a:lnTo>
                            <a:pt x="112824" y="183735"/>
                          </a:lnTo>
                          <a:lnTo>
                            <a:pt x="0" y="73741"/>
                          </a:lnTo>
                          <a:lnTo>
                            <a:pt x="39553" y="36661"/>
                          </a:lnTo>
                          <a:lnTo>
                            <a:pt x="134563" y="129289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5" name="フリーフォーム: 図形 534">
                      <a:extLst>
                        <a:ext uri="{FF2B5EF4-FFF2-40B4-BE49-F238E27FC236}">
                          <a16:creationId xmlns:a16="http://schemas.microsoft.com/office/drawing/2014/main" id="{4479C458-9DA2-460A-A036-DF89D7539E54}"/>
                        </a:ext>
                      </a:extLst>
                    </p:cNvPr>
                    <p:cNvSpPr/>
                    <p:nvPr/>
                  </p:nvSpPr>
                  <p:spPr>
                    <a:xfrm rot="755758" flipV="1">
                      <a:off x="4556345" y="4300892"/>
                      <a:ext cx="771182" cy="614475"/>
                    </a:xfrm>
                    <a:custGeom>
                      <a:avLst/>
                      <a:gdLst>
                        <a:gd name="connsiteX0" fmla="*/ 167999 w 1174023"/>
                        <a:gd name="connsiteY0" fmla="*/ 0 h 935456"/>
                        <a:gd name="connsiteX1" fmla="*/ 221044 w 1174023"/>
                        <a:gd name="connsiteY1" fmla="*/ 11202 h 935456"/>
                        <a:gd name="connsiteX2" fmla="*/ 177308 w 1174023"/>
                        <a:gd name="connsiteY2" fmla="*/ 180322 h 935456"/>
                        <a:gd name="connsiteX3" fmla="*/ 346676 w 1174023"/>
                        <a:gd name="connsiteY3" fmla="*/ 812413 h 935456"/>
                        <a:gd name="connsiteX4" fmla="*/ 415103 w 1174023"/>
                        <a:gd name="connsiteY4" fmla="*/ 872870 h 935456"/>
                        <a:gd name="connsiteX5" fmla="*/ 416037 w 1174023"/>
                        <a:gd name="connsiteY5" fmla="*/ 872811 h 935456"/>
                        <a:gd name="connsiteX6" fmla="*/ 1174023 w 1174023"/>
                        <a:gd name="connsiteY6" fmla="*/ 872389 h 935456"/>
                        <a:gd name="connsiteX7" fmla="*/ 1174023 w 1174023"/>
                        <a:gd name="connsiteY7" fmla="*/ 935223 h 935456"/>
                        <a:gd name="connsiteX8" fmla="*/ 406417 w 1174023"/>
                        <a:gd name="connsiteY8" fmla="*/ 935456 h 935456"/>
                        <a:gd name="connsiteX9" fmla="*/ 285658 w 1174023"/>
                        <a:gd name="connsiteY9" fmla="*/ 828762 h 935456"/>
                        <a:gd name="connsiteX10" fmla="*/ 112824 w 1174023"/>
                        <a:gd name="connsiteY10" fmla="*/ 183735 h 935456"/>
                        <a:gd name="connsiteX11" fmla="*/ 0 w 1174023"/>
                        <a:gd name="connsiteY11" fmla="*/ 73741 h 935456"/>
                        <a:gd name="connsiteX12" fmla="*/ 39553 w 1174023"/>
                        <a:gd name="connsiteY12" fmla="*/ 36661 h 935456"/>
                        <a:gd name="connsiteX13" fmla="*/ 134563 w 1174023"/>
                        <a:gd name="connsiteY13" fmla="*/ 129289 h 9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174023" h="935456">
                          <a:moveTo>
                            <a:pt x="167999" y="0"/>
                          </a:moveTo>
                          <a:lnTo>
                            <a:pt x="221044" y="11202"/>
                          </a:lnTo>
                          <a:lnTo>
                            <a:pt x="177308" y="180322"/>
                          </a:lnTo>
                          <a:lnTo>
                            <a:pt x="346676" y="812413"/>
                          </a:lnTo>
                          <a:cubicBezTo>
                            <a:pt x="355531" y="845460"/>
                            <a:pt x="383221" y="868431"/>
                            <a:pt x="415103" y="872870"/>
                          </a:cubicBezTo>
                          <a:lnTo>
                            <a:pt x="416037" y="872811"/>
                          </a:lnTo>
                          <a:lnTo>
                            <a:pt x="1174023" y="872389"/>
                          </a:lnTo>
                          <a:lnTo>
                            <a:pt x="1174023" y="935223"/>
                          </a:lnTo>
                          <a:lnTo>
                            <a:pt x="406417" y="935456"/>
                          </a:lnTo>
                          <a:cubicBezTo>
                            <a:pt x="350153" y="927623"/>
                            <a:pt x="301286" y="887084"/>
                            <a:pt x="285658" y="828762"/>
                          </a:cubicBezTo>
                          <a:lnTo>
                            <a:pt x="112824" y="183735"/>
                          </a:lnTo>
                          <a:lnTo>
                            <a:pt x="0" y="73741"/>
                          </a:lnTo>
                          <a:lnTo>
                            <a:pt x="39553" y="36661"/>
                          </a:lnTo>
                          <a:lnTo>
                            <a:pt x="134563" y="129289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6" name="フリーフォーム: 図形 535">
                      <a:extLst>
                        <a:ext uri="{FF2B5EF4-FFF2-40B4-BE49-F238E27FC236}">
                          <a16:creationId xmlns:a16="http://schemas.microsoft.com/office/drawing/2014/main" id="{CB1B8EF4-61D4-4CED-9AEA-5E0FD5841ED4}"/>
                        </a:ext>
                      </a:extLst>
                    </p:cNvPr>
                    <p:cNvSpPr/>
                    <p:nvPr/>
                  </p:nvSpPr>
                  <p:spPr>
                    <a:xfrm rot="21558482" flipV="1">
                      <a:off x="4665199" y="4307014"/>
                      <a:ext cx="590002" cy="470110"/>
                    </a:xfrm>
                    <a:custGeom>
                      <a:avLst/>
                      <a:gdLst>
                        <a:gd name="connsiteX0" fmla="*/ 167999 w 1174023"/>
                        <a:gd name="connsiteY0" fmla="*/ 0 h 935456"/>
                        <a:gd name="connsiteX1" fmla="*/ 221044 w 1174023"/>
                        <a:gd name="connsiteY1" fmla="*/ 11202 h 935456"/>
                        <a:gd name="connsiteX2" fmla="*/ 177308 w 1174023"/>
                        <a:gd name="connsiteY2" fmla="*/ 180322 h 935456"/>
                        <a:gd name="connsiteX3" fmla="*/ 346676 w 1174023"/>
                        <a:gd name="connsiteY3" fmla="*/ 812413 h 935456"/>
                        <a:gd name="connsiteX4" fmla="*/ 415103 w 1174023"/>
                        <a:gd name="connsiteY4" fmla="*/ 872870 h 935456"/>
                        <a:gd name="connsiteX5" fmla="*/ 416037 w 1174023"/>
                        <a:gd name="connsiteY5" fmla="*/ 872811 h 935456"/>
                        <a:gd name="connsiteX6" fmla="*/ 1174023 w 1174023"/>
                        <a:gd name="connsiteY6" fmla="*/ 872389 h 935456"/>
                        <a:gd name="connsiteX7" fmla="*/ 1174023 w 1174023"/>
                        <a:gd name="connsiteY7" fmla="*/ 935223 h 935456"/>
                        <a:gd name="connsiteX8" fmla="*/ 406417 w 1174023"/>
                        <a:gd name="connsiteY8" fmla="*/ 935456 h 935456"/>
                        <a:gd name="connsiteX9" fmla="*/ 285658 w 1174023"/>
                        <a:gd name="connsiteY9" fmla="*/ 828762 h 935456"/>
                        <a:gd name="connsiteX10" fmla="*/ 112824 w 1174023"/>
                        <a:gd name="connsiteY10" fmla="*/ 183735 h 935456"/>
                        <a:gd name="connsiteX11" fmla="*/ 0 w 1174023"/>
                        <a:gd name="connsiteY11" fmla="*/ 73741 h 935456"/>
                        <a:gd name="connsiteX12" fmla="*/ 39553 w 1174023"/>
                        <a:gd name="connsiteY12" fmla="*/ 36661 h 935456"/>
                        <a:gd name="connsiteX13" fmla="*/ 134563 w 1174023"/>
                        <a:gd name="connsiteY13" fmla="*/ 129289 h 9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174023" h="935456">
                          <a:moveTo>
                            <a:pt x="167999" y="0"/>
                          </a:moveTo>
                          <a:lnTo>
                            <a:pt x="221044" y="11202"/>
                          </a:lnTo>
                          <a:lnTo>
                            <a:pt x="177308" y="180322"/>
                          </a:lnTo>
                          <a:lnTo>
                            <a:pt x="346676" y="812413"/>
                          </a:lnTo>
                          <a:cubicBezTo>
                            <a:pt x="355531" y="845460"/>
                            <a:pt x="383221" y="868431"/>
                            <a:pt x="415103" y="872870"/>
                          </a:cubicBezTo>
                          <a:lnTo>
                            <a:pt x="416037" y="872811"/>
                          </a:lnTo>
                          <a:lnTo>
                            <a:pt x="1174023" y="872389"/>
                          </a:lnTo>
                          <a:lnTo>
                            <a:pt x="1174023" y="935223"/>
                          </a:lnTo>
                          <a:lnTo>
                            <a:pt x="406417" y="935456"/>
                          </a:lnTo>
                          <a:cubicBezTo>
                            <a:pt x="350153" y="927623"/>
                            <a:pt x="301286" y="887084"/>
                            <a:pt x="285658" y="828762"/>
                          </a:cubicBezTo>
                          <a:lnTo>
                            <a:pt x="112824" y="183735"/>
                          </a:lnTo>
                          <a:lnTo>
                            <a:pt x="0" y="73741"/>
                          </a:lnTo>
                          <a:lnTo>
                            <a:pt x="39553" y="36661"/>
                          </a:lnTo>
                          <a:lnTo>
                            <a:pt x="134563" y="129289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754AEED0-4EE3-4209-80BD-EAC27B032F98}"/>
                      </a:ext>
                    </a:extLst>
                  </p:cNvPr>
                  <p:cNvSpPr/>
                  <p:nvPr/>
                </p:nvSpPr>
                <p:spPr>
                  <a:xfrm rot="15494227" flipH="1">
                    <a:off x="5299776" y="3430105"/>
                    <a:ext cx="835454" cy="1196697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7" name="星: 12 pt 526">
                    <a:extLst>
                      <a:ext uri="{FF2B5EF4-FFF2-40B4-BE49-F238E27FC236}">
                        <a16:creationId xmlns:a16="http://schemas.microsoft.com/office/drawing/2014/main" id="{B21C59BF-98B1-48C8-922A-592CD17D3E04}"/>
                      </a:ext>
                    </a:extLst>
                  </p:cNvPr>
                  <p:cNvSpPr/>
                  <p:nvPr/>
                </p:nvSpPr>
                <p:spPr>
                  <a:xfrm>
                    <a:off x="4749254" y="4238779"/>
                    <a:ext cx="680521" cy="66324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28" name="グループ化 527">
                    <a:extLst>
                      <a:ext uri="{FF2B5EF4-FFF2-40B4-BE49-F238E27FC236}">
                        <a16:creationId xmlns:a16="http://schemas.microsoft.com/office/drawing/2014/main" id="{A9D2D721-2364-436D-9083-600502D6D9D9}"/>
                      </a:ext>
                    </a:extLst>
                  </p:cNvPr>
                  <p:cNvGrpSpPr/>
                  <p:nvPr/>
                </p:nvGrpSpPr>
                <p:grpSpPr>
                  <a:xfrm>
                    <a:off x="4478724" y="4054213"/>
                    <a:ext cx="962240" cy="747191"/>
                    <a:chOff x="5012096" y="988959"/>
                    <a:chExt cx="641426" cy="498075"/>
                  </a:xfrm>
                </p:grpSpPr>
                <p:sp>
                  <p:nvSpPr>
                    <p:cNvPr id="529" name="フリーフォーム: 図形 528">
                      <a:extLst>
                        <a:ext uri="{FF2B5EF4-FFF2-40B4-BE49-F238E27FC236}">
                          <a16:creationId xmlns:a16="http://schemas.microsoft.com/office/drawing/2014/main" id="{8833B392-F4DD-4A27-B306-439A98FE9607}"/>
                        </a:ext>
                      </a:extLst>
                    </p:cNvPr>
                    <p:cNvSpPr/>
                    <p:nvPr/>
                  </p:nvSpPr>
                  <p:spPr>
                    <a:xfrm rot="625307">
                      <a:off x="5012096" y="988959"/>
                      <a:ext cx="278374" cy="189955"/>
                    </a:xfrm>
                    <a:custGeom>
                      <a:avLst/>
                      <a:gdLst>
                        <a:gd name="connsiteX0" fmla="*/ 71597 w 662413"/>
                        <a:gd name="connsiteY0" fmla="*/ 5872 h 452013"/>
                        <a:gd name="connsiteX1" fmla="*/ 117227 w 662413"/>
                        <a:gd name="connsiteY1" fmla="*/ 0 h 452013"/>
                        <a:gd name="connsiteX2" fmla="*/ 225242 w 662413"/>
                        <a:gd name="connsiteY2" fmla="*/ 45634 h 452013"/>
                        <a:gd name="connsiteX3" fmla="*/ 226939 w 662413"/>
                        <a:gd name="connsiteY3" fmla="*/ 50994 h 452013"/>
                        <a:gd name="connsiteX4" fmla="*/ 292718 w 662413"/>
                        <a:gd name="connsiteY4" fmla="*/ 60237 h 452013"/>
                        <a:gd name="connsiteX5" fmla="*/ 662413 w 662413"/>
                        <a:gd name="connsiteY5" fmla="*/ 441303 h 452013"/>
                        <a:gd name="connsiteX6" fmla="*/ 608000 w 662413"/>
                        <a:gd name="connsiteY6" fmla="*/ 452013 h 452013"/>
                        <a:gd name="connsiteX7" fmla="*/ 280370 w 662413"/>
                        <a:gd name="connsiteY7" fmla="*/ 114305 h 452013"/>
                        <a:gd name="connsiteX8" fmla="*/ 222703 w 662413"/>
                        <a:gd name="connsiteY8" fmla="*/ 106201 h 452013"/>
                        <a:gd name="connsiteX9" fmla="*/ 200119 w 662413"/>
                        <a:gd name="connsiteY9" fmla="*/ 127552 h 452013"/>
                        <a:gd name="connsiteX10" fmla="*/ 117227 w 662413"/>
                        <a:gd name="connsiteY10" fmla="*/ 149436 h 452013"/>
                        <a:gd name="connsiteX11" fmla="*/ 0 w 662413"/>
                        <a:gd name="connsiteY11" fmla="*/ 74718 h 452013"/>
                        <a:gd name="connsiteX12" fmla="*/ 71597 w 662413"/>
                        <a:gd name="connsiteY12" fmla="*/ 5872 h 4520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62413" h="452013">
                          <a:moveTo>
                            <a:pt x="71597" y="5872"/>
                          </a:moveTo>
                          <a:cubicBezTo>
                            <a:pt x="85622" y="2091"/>
                            <a:pt x="101041" y="0"/>
                            <a:pt x="117227" y="0"/>
                          </a:cubicBezTo>
                          <a:cubicBezTo>
                            <a:pt x="165784" y="0"/>
                            <a:pt x="207446" y="18817"/>
                            <a:pt x="225242" y="45634"/>
                          </a:cubicBezTo>
                          <a:lnTo>
                            <a:pt x="226939" y="50994"/>
                          </a:lnTo>
                          <a:lnTo>
                            <a:pt x="292718" y="60237"/>
                          </a:lnTo>
                          <a:cubicBezTo>
                            <a:pt x="477861" y="102434"/>
                            <a:pt x="624770" y="250055"/>
                            <a:pt x="662413" y="441303"/>
                          </a:cubicBezTo>
                          <a:lnTo>
                            <a:pt x="608000" y="452013"/>
                          </a:lnTo>
                          <a:cubicBezTo>
                            <a:pt x="574641" y="282524"/>
                            <a:pt x="444447" y="151700"/>
                            <a:pt x="280370" y="114305"/>
                          </a:cubicBezTo>
                          <a:lnTo>
                            <a:pt x="222703" y="106201"/>
                          </a:lnTo>
                          <a:lnTo>
                            <a:pt x="200119" y="127552"/>
                          </a:lnTo>
                          <a:cubicBezTo>
                            <a:pt x="178905" y="141073"/>
                            <a:pt x="149599" y="149436"/>
                            <a:pt x="117227" y="149436"/>
                          </a:cubicBezTo>
                          <a:cubicBezTo>
                            <a:pt x="52484" y="149436"/>
                            <a:pt x="0" y="115984"/>
                            <a:pt x="0" y="74718"/>
                          </a:cubicBezTo>
                          <a:cubicBezTo>
                            <a:pt x="0" y="43769"/>
                            <a:pt x="29522" y="17214"/>
                            <a:pt x="71597" y="5872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0" name="フリーフォーム: 図形 529">
                      <a:extLst>
                        <a:ext uri="{FF2B5EF4-FFF2-40B4-BE49-F238E27FC236}">
                          <a16:creationId xmlns:a16="http://schemas.microsoft.com/office/drawing/2014/main" id="{BDA6BDA9-4CD8-431C-9DF8-7902F17BD3AB}"/>
                        </a:ext>
                      </a:extLst>
                    </p:cNvPr>
                    <p:cNvSpPr/>
                    <p:nvPr/>
                  </p:nvSpPr>
                  <p:spPr>
                    <a:xfrm rot="20974693" flipH="1">
                      <a:off x="5375148" y="988959"/>
                      <a:ext cx="278374" cy="189955"/>
                    </a:xfrm>
                    <a:custGeom>
                      <a:avLst/>
                      <a:gdLst>
                        <a:gd name="connsiteX0" fmla="*/ 71597 w 662413"/>
                        <a:gd name="connsiteY0" fmla="*/ 5872 h 452013"/>
                        <a:gd name="connsiteX1" fmla="*/ 117227 w 662413"/>
                        <a:gd name="connsiteY1" fmla="*/ 0 h 452013"/>
                        <a:gd name="connsiteX2" fmla="*/ 225242 w 662413"/>
                        <a:gd name="connsiteY2" fmla="*/ 45634 h 452013"/>
                        <a:gd name="connsiteX3" fmla="*/ 226939 w 662413"/>
                        <a:gd name="connsiteY3" fmla="*/ 50994 h 452013"/>
                        <a:gd name="connsiteX4" fmla="*/ 292718 w 662413"/>
                        <a:gd name="connsiteY4" fmla="*/ 60237 h 452013"/>
                        <a:gd name="connsiteX5" fmla="*/ 662413 w 662413"/>
                        <a:gd name="connsiteY5" fmla="*/ 441303 h 452013"/>
                        <a:gd name="connsiteX6" fmla="*/ 608000 w 662413"/>
                        <a:gd name="connsiteY6" fmla="*/ 452013 h 452013"/>
                        <a:gd name="connsiteX7" fmla="*/ 280370 w 662413"/>
                        <a:gd name="connsiteY7" fmla="*/ 114305 h 452013"/>
                        <a:gd name="connsiteX8" fmla="*/ 222703 w 662413"/>
                        <a:gd name="connsiteY8" fmla="*/ 106201 h 452013"/>
                        <a:gd name="connsiteX9" fmla="*/ 200119 w 662413"/>
                        <a:gd name="connsiteY9" fmla="*/ 127552 h 452013"/>
                        <a:gd name="connsiteX10" fmla="*/ 117227 w 662413"/>
                        <a:gd name="connsiteY10" fmla="*/ 149436 h 452013"/>
                        <a:gd name="connsiteX11" fmla="*/ 0 w 662413"/>
                        <a:gd name="connsiteY11" fmla="*/ 74718 h 452013"/>
                        <a:gd name="connsiteX12" fmla="*/ 71597 w 662413"/>
                        <a:gd name="connsiteY12" fmla="*/ 5872 h 4520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62413" h="452013">
                          <a:moveTo>
                            <a:pt x="71597" y="5872"/>
                          </a:moveTo>
                          <a:cubicBezTo>
                            <a:pt x="85622" y="2091"/>
                            <a:pt x="101041" y="0"/>
                            <a:pt x="117227" y="0"/>
                          </a:cubicBezTo>
                          <a:cubicBezTo>
                            <a:pt x="165784" y="0"/>
                            <a:pt x="207446" y="18817"/>
                            <a:pt x="225242" y="45634"/>
                          </a:cubicBezTo>
                          <a:lnTo>
                            <a:pt x="226939" y="50994"/>
                          </a:lnTo>
                          <a:lnTo>
                            <a:pt x="292718" y="60237"/>
                          </a:lnTo>
                          <a:cubicBezTo>
                            <a:pt x="477861" y="102434"/>
                            <a:pt x="624770" y="250055"/>
                            <a:pt x="662413" y="441303"/>
                          </a:cubicBezTo>
                          <a:lnTo>
                            <a:pt x="608000" y="452013"/>
                          </a:lnTo>
                          <a:cubicBezTo>
                            <a:pt x="574641" y="282524"/>
                            <a:pt x="444447" y="151700"/>
                            <a:pt x="280370" y="114305"/>
                          </a:cubicBezTo>
                          <a:lnTo>
                            <a:pt x="222703" y="106201"/>
                          </a:lnTo>
                          <a:lnTo>
                            <a:pt x="200119" y="127552"/>
                          </a:lnTo>
                          <a:cubicBezTo>
                            <a:pt x="178905" y="141073"/>
                            <a:pt x="149599" y="149436"/>
                            <a:pt x="117227" y="149436"/>
                          </a:cubicBezTo>
                          <a:cubicBezTo>
                            <a:pt x="52484" y="149436"/>
                            <a:pt x="0" y="115984"/>
                            <a:pt x="0" y="74718"/>
                          </a:cubicBezTo>
                          <a:cubicBezTo>
                            <a:pt x="0" y="43769"/>
                            <a:pt x="29522" y="17214"/>
                            <a:pt x="71597" y="5872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1" name="楕円 530">
                      <a:extLst>
                        <a:ext uri="{FF2B5EF4-FFF2-40B4-BE49-F238E27FC236}">
                          <a16:creationId xmlns:a16="http://schemas.microsoft.com/office/drawing/2014/main" id="{F44BDD82-2BA2-4E36-BD55-CE54A9ABA3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27989" y="1077388"/>
                      <a:ext cx="409646" cy="409646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2" name="楕円 531">
                      <a:extLst>
                        <a:ext uri="{FF2B5EF4-FFF2-40B4-BE49-F238E27FC236}">
                          <a16:creationId xmlns:a16="http://schemas.microsoft.com/office/drawing/2014/main" id="{950F0FBB-24C4-4F31-9359-35EC7F40350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5142694" y="1179414"/>
                      <a:ext cx="145554" cy="206938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3" name="楕円 532">
                      <a:extLst>
                        <a:ext uri="{FF2B5EF4-FFF2-40B4-BE49-F238E27FC236}">
                          <a16:creationId xmlns:a16="http://schemas.microsoft.com/office/drawing/2014/main" id="{8BB9CE85-EAE0-4678-97D8-9310841F5124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5382317" y="1179413"/>
                      <a:ext cx="145552" cy="20694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7D8862A3-28F5-4F72-9863-F50994945C95}"/>
                  </a:ext>
                </a:extLst>
              </p:cNvPr>
              <p:cNvGrpSpPr/>
              <p:nvPr/>
            </p:nvGrpSpPr>
            <p:grpSpPr>
              <a:xfrm>
                <a:off x="5120296" y="2579445"/>
                <a:ext cx="344916" cy="312966"/>
                <a:chOff x="291237" y="1759579"/>
                <a:chExt cx="1322030" cy="1199569"/>
              </a:xfrm>
            </p:grpSpPr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F489A009-9BAD-445E-8FC8-0312B5BCFA0E}"/>
                    </a:ext>
                  </a:extLst>
                </p:cNvPr>
                <p:cNvGrpSpPr/>
                <p:nvPr/>
              </p:nvGrpSpPr>
              <p:grpSpPr>
                <a:xfrm rot="20896863">
                  <a:off x="551501" y="2626622"/>
                  <a:ext cx="543069" cy="282617"/>
                  <a:chOff x="706241" y="3965766"/>
                  <a:chExt cx="543069" cy="282617"/>
                </a:xfrm>
              </p:grpSpPr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1028F3D4-A97F-4591-8FC2-4ACC31A75FAD}"/>
                      </a:ext>
                    </a:extLst>
                  </p:cNvPr>
                  <p:cNvSpPr/>
                  <p:nvPr/>
                </p:nvSpPr>
                <p:spPr>
                  <a:xfrm rot="9145372" flipH="1">
                    <a:off x="706241" y="3984583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07756A1B-1D46-42EF-A269-D7571B00066C}"/>
                      </a:ext>
                    </a:extLst>
                  </p:cNvPr>
                  <p:cNvSpPr/>
                  <p:nvPr/>
                </p:nvSpPr>
                <p:spPr>
                  <a:xfrm rot="2102994" flipH="1" flipV="1">
                    <a:off x="777867" y="3965766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BB812B0D-2D8E-4AE9-8362-7D02D23254E8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918234" y="3971728"/>
                    <a:ext cx="331076" cy="2637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C88FD6B4-C539-45E1-8E7D-80378206CF41}"/>
                    </a:ext>
                  </a:extLst>
                </p:cNvPr>
                <p:cNvGrpSpPr/>
                <p:nvPr/>
              </p:nvGrpSpPr>
              <p:grpSpPr>
                <a:xfrm rot="16200000">
                  <a:off x="303064" y="1747752"/>
                  <a:ext cx="1199569" cy="1223223"/>
                  <a:chOff x="2872498" y="965600"/>
                  <a:chExt cx="2854468" cy="2910755"/>
                </a:xfrm>
                <a:solidFill>
                  <a:sysClr val="windowText" lastClr="000000">
                    <a:lumMod val="65000"/>
                    <a:lumOff val="35000"/>
                  </a:sysClr>
                </a:solidFill>
              </p:grpSpPr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506D6314-3181-4DD7-A977-04431BD0819A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637392" y="153062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4" name="フリーフォーム: 図形 503">
                    <a:extLst>
                      <a:ext uri="{FF2B5EF4-FFF2-40B4-BE49-F238E27FC236}">
                        <a16:creationId xmlns:a16="http://schemas.microsoft.com/office/drawing/2014/main" id="{7A011991-2332-485F-9E56-762FBE4D59BB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9E32FE19-1F99-41ED-9178-FB80B1A990E7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E27673FA-290A-4806-9B04-C5AA54B9B58D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4F22DC67-230E-4E57-9F42-524AA7B3C6E4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9E1EE263-7DFF-45C1-921F-944138FB8847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9" name="楕円 508">
                    <a:extLst>
                      <a:ext uri="{FF2B5EF4-FFF2-40B4-BE49-F238E27FC236}">
                        <a16:creationId xmlns:a16="http://schemas.microsoft.com/office/drawing/2014/main" id="{1048D55F-BE61-4EEE-9AE5-1EF9A0BDF6C7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0" name="フリーフォーム: 図形 509">
                    <a:extLst>
                      <a:ext uri="{FF2B5EF4-FFF2-40B4-BE49-F238E27FC236}">
                        <a16:creationId xmlns:a16="http://schemas.microsoft.com/office/drawing/2014/main" id="{2D021627-2BDC-40B3-86D0-21943815ADD8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410737" y="178749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1" name="星: 12 pt 510">
                    <a:extLst>
                      <a:ext uri="{FF2B5EF4-FFF2-40B4-BE49-F238E27FC236}">
                        <a16:creationId xmlns:a16="http://schemas.microsoft.com/office/drawing/2014/main" id="{95EDACF4-AFB8-48AD-B550-A39888162872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632C2D86-EE17-4ADF-AF22-BA379C25F72C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3" name="楕円 512">
                    <a:extLst>
                      <a:ext uri="{FF2B5EF4-FFF2-40B4-BE49-F238E27FC236}">
                        <a16:creationId xmlns:a16="http://schemas.microsoft.com/office/drawing/2014/main" id="{67925847-0E6A-469C-8AB2-CAA069D2CA73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992728" y="1017628"/>
                    <a:ext cx="261578" cy="37189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A1699033-CC6F-4004-8863-35F1C11D903B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DE46ED23-FD76-4061-BD1A-6E23CC389429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236303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CB2647A9-F35C-4358-8CD5-D0043077A77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A52B3B5F-A34F-4321-BDA6-92D7D8FCD20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82B3C5E4-AFC9-480C-AFFC-CF01BA794DB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65A8C662-4093-4FCF-8BC2-6F713FFDD39F}"/>
                  </a:ext>
                </a:extLst>
              </p:cNvPr>
              <p:cNvGrpSpPr/>
              <p:nvPr/>
            </p:nvGrpSpPr>
            <p:grpSpPr>
              <a:xfrm flipH="1">
                <a:off x="6179827" y="2701019"/>
                <a:ext cx="269891" cy="244891"/>
                <a:chOff x="291237" y="1759579"/>
                <a:chExt cx="1322030" cy="1199569"/>
              </a:xfrm>
            </p:grpSpPr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100C2C4D-3165-4C65-A855-FBD7587CCC81}"/>
                    </a:ext>
                  </a:extLst>
                </p:cNvPr>
                <p:cNvGrpSpPr/>
                <p:nvPr/>
              </p:nvGrpSpPr>
              <p:grpSpPr>
                <a:xfrm rot="20896863">
                  <a:off x="551501" y="2626622"/>
                  <a:ext cx="543069" cy="282617"/>
                  <a:chOff x="706241" y="3965766"/>
                  <a:chExt cx="543069" cy="282617"/>
                </a:xfrm>
              </p:grpSpPr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91DC64E3-8414-4EE6-920E-0B87AA79FE0E}"/>
                      </a:ext>
                    </a:extLst>
                  </p:cNvPr>
                  <p:cNvSpPr/>
                  <p:nvPr/>
                </p:nvSpPr>
                <p:spPr>
                  <a:xfrm rot="9145372" flipH="1">
                    <a:off x="706241" y="3984583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D268C81C-C684-4FD0-9255-76FF7CE8A6D5}"/>
                      </a:ext>
                    </a:extLst>
                  </p:cNvPr>
                  <p:cNvSpPr/>
                  <p:nvPr/>
                </p:nvSpPr>
                <p:spPr>
                  <a:xfrm rot="2102994" flipH="1" flipV="1">
                    <a:off x="777867" y="3965766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2BAEB71B-164C-4CB6-82DA-71E19E55D449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918234" y="3971728"/>
                    <a:ext cx="331076" cy="2637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06AB3104-CB2F-44DF-B7B7-3740FE13F5E9}"/>
                    </a:ext>
                  </a:extLst>
                </p:cNvPr>
                <p:cNvGrpSpPr/>
                <p:nvPr/>
              </p:nvGrpSpPr>
              <p:grpSpPr>
                <a:xfrm rot="16200000">
                  <a:off x="303064" y="1747752"/>
                  <a:ext cx="1199569" cy="1223223"/>
                  <a:chOff x="2872498" y="965600"/>
                  <a:chExt cx="2854468" cy="2910755"/>
                </a:xfrm>
                <a:solidFill>
                  <a:sysClr val="windowText" lastClr="000000">
                    <a:lumMod val="65000"/>
                    <a:lumOff val="35000"/>
                  </a:sysClr>
                </a:solidFill>
              </p:grpSpPr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C664F490-3551-428C-B11C-7B595B030B08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637392" y="153062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F1D07ADA-7BD4-4237-859A-C7CD021F03DF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DF661FF5-DD3D-4E4F-BEFB-704CC8D660E2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92D08941-D903-4A95-82C6-B679F54DBC68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DBEBAE3D-E956-42AC-97B7-D5252AF2229D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9C4579AF-C396-45F7-8D54-00AF08BA2844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8" name="楕円 487">
                    <a:extLst>
                      <a:ext uri="{FF2B5EF4-FFF2-40B4-BE49-F238E27FC236}">
                        <a16:creationId xmlns:a16="http://schemas.microsoft.com/office/drawing/2014/main" id="{82D867A5-4C52-4E98-8D59-256CFFA7B9D0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4F6D9432-2E99-447D-A4CC-6AE2C5ABDC3D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410737" y="178749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0" name="星: 12 pt 489">
                    <a:extLst>
                      <a:ext uri="{FF2B5EF4-FFF2-40B4-BE49-F238E27FC236}">
                        <a16:creationId xmlns:a16="http://schemas.microsoft.com/office/drawing/2014/main" id="{951C298A-4F6D-459A-9966-6218D333DBF5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1" name="楕円 490">
                    <a:extLst>
                      <a:ext uri="{FF2B5EF4-FFF2-40B4-BE49-F238E27FC236}">
                        <a16:creationId xmlns:a16="http://schemas.microsoft.com/office/drawing/2014/main" id="{8D5D557E-3760-4C7D-A7EA-1A00D6290AA7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2" name="楕円 491">
                    <a:extLst>
                      <a:ext uri="{FF2B5EF4-FFF2-40B4-BE49-F238E27FC236}">
                        <a16:creationId xmlns:a16="http://schemas.microsoft.com/office/drawing/2014/main" id="{EA2B4D21-DAA1-47F1-B68E-DBA942214F73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992728" y="1017628"/>
                    <a:ext cx="261578" cy="37189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84F4429E-7B89-4868-A86F-3242184C8E5E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A357857D-7A2A-42BE-A509-7BFA45EBDE62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236303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4650C69C-56AE-45B5-AC00-4301540DF7B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B6C7C82F-5E69-4ADA-83A7-42DE625C79B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29DD274B-B2A6-4E66-A102-8565D8360E2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722F8449-8ACD-4571-8471-89FB10186603}"/>
                  </a:ext>
                </a:extLst>
              </p:cNvPr>
              <p:cNvGrpSpPr/>
              <p:nvPr/>
            </p:nvGrpSpPr>
            <p:grpSpPr>
              <a:xfrm flipH="1">
                <a:off x="6682908" y="2750275"/>
                <a:ext cx="344916" cy="312966"/>
                <a:chOff x="291237" y="1759579"/>
                <a:chExt cx="1322030" cy="1199569"/>
              </a:xfrm>
            </p:grpSpPr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A5015ED1-7AC8-46CB-9521-07FDC5A0AA9A}"/>
                    </a:ext>
                  </a:extLst>
                </p:cNvPr>
                <p:cNvGrpSpPr/>
                <p:nvPr/>
              </p:nvGrpSpPr>
              <p:grpSpPr>
                <a:xfrm rot="20896863">
                  <a:off x="551501" y="2626622"/>
                  <a:ext cx="543069" cy="282617"/>
                  <a:chOff x="706241" y="3965766"/>
                  <a:chExt cx="543069" cy="282617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F9EC4B5E-EB47-444B-8222-78CC2A7F50E3}"/>
                      </a:ext>
                    </a:extLst>
                  </p:cNvPr>
                  <p:cNvSpPr/>
                  <p:nvPr/>
                </p:nvSpPr>
                <p:spPr>
                  <a:xfrm rot="9145372" flipH="1">
                    <a:off x="706241" y="3984583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C53974FD-818D-41BD-9F85-12B277565212}"/>
                      </a:ext>
                    </a:extLst>
                  </p:cNvPr>
                  <p:cNvSpPr/>
                  <p:nvPr/>
                </p:nvSpPr>
                <p:spPr>
                  <a:xfrm rot="2102994" flipH="1" flipV="1">
                    <a:off x="777867" y="3965766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F9DB0C45-894F-49BD-B5E7-26F45E205EB8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918234" y="3971728"/>
                    <a:ext cx="331076" cy="2637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CDE8F799-EF45-49AC-B999-F8271354DBB7}"/>
                    </a:ext>
                  </a:extLst>
                </p:cNvPr>
                <p:cNvGrpSpPr/>
                <p:nvPr/>
              </p:nvGrpSpPr>
              <p:grpSpPr>
                <a:xfrm rot="16200000">
                  <a:off x="303064" y="1747752"/>
                  <a:ext cx="1199569" cy="1223223"/>
                  <a:chOff x="2872498" y="965600"/>
                  <a:chExt cx="2854468" cy="2910755"/>
                </a:xfrm>
                <a:solidFill>
                  <a:sysClr val="windowText" lastClr="000000">
                    <a:lumMod val="65000"/>
                    <a:lumOff val="35000"/>
                  </a:sysClr>
                </a:solidFill>
              </p:grpSpPr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961585E3-3F6D-40F4-A488-28E336A8489C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637392" y="153062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F534DECE-F36C-4984-AE6E-8A22DEAC215B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9FB3847B-57B5-4891-8FC9-D1F65C4ABED6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DE24A3BB-60D2-44B4-B783-935E6AB67D26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07B0585D-E4CA-4CA3-916F-E18F0C2B3B39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F8ADE31A-3B3B-4462-8F1E-66083266AD1E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楕円 466">
                    <a:extLst>
                      <a:ext uri="{FF2B5EF4-FFF2-40B4-BE49-F238E27FC236}">
                        <a16:creationId xmlns:a16="http://schemas.microsoft.com/office/drawing/2014/main" id="{021020CC-7376-4F69-8519-9C207ADB0943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C61FF63A-F937-453C-8772-CD8E60872629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410737" y="178749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9" name="星: 12 pt 468">
                    <a:extLst>
                      <a:ext uri="{FF2B5EF4-FFF2-40B4-BE49-F238E27FC236}">
                        <a16:creationId xmlns:a16="http://schemas.microsoft.com/office/drawing/2014/main" id="{EEF0A55E-45B8-4C20-B0F4-E88A0C6136AB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0" name="楕円 469">
                    <a:extLst>
                      <a:ext uri="{FF2B5EF4-FFF2-40B4-BE49-F238E27FC236}">
                        <a16:creationId xmlns:a16="http://schemas.microsoft.com/office/drawing/2014/main" id="{3A7BCB6B-A81A-40A9-BDCD-46AFC7112339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1" name="楕円 470">
                    <a:extLst>
                      <a:ext uri="{FF2B5EF4-FFF2-40B4-BE49-F238E27FC236}">
                        <a16:creationId xmlns:a16="http://schemas.microsoft.com/office/drawing/2014/main" id="{8B1C2ACD-2467-4054-AA6C-EEF1AF38846E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992728" y="1017628"/>
                    <a:ext cx="261578" cy="37189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B1854C82-D881-4A95-8803-50660E0EF87C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A1A578C4-6748-40FA-83A9-9E1903C4E105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236303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F6300089-8D8B-43EC-9496-CCD99EBDAC7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71E84F3A-9059-4E5E-B045-D04AC8089B8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0E7636CA-6B00-4FB4-84CD-D8B02801339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B63E5334-F1D3-4BCE-9AE6-9FCDE1AEF628}"/>
                  </a:ext>
                </a:extLst>
              </p:cNvPr>
              <p:cNvGrpSpPr/>
              <p:nvPr/>
            </p:nvGrpSpPr>
            <p:grpSpPr>
              <a:xfrm>
                <a:off x="5646103" y="2434742"/>
                <a:ext cx="274389" cy="248972"/>
                <a:chOff x="291237" y="1759579"/>
                <a:chExt cx="1322030" cy="1199569"/>
              </a:xfrm>
            </p:grpSpPr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24078BD2-16F8-4FFB-9E9A-391D30E127E7}"/>
                    </a:ext>
                  </a:extLst>
                </p:cNvPr>
                <p:cNvGrpSpPr/>
                <p:nvPr/>
              </p:nvGrpSpPr>
              <p:grpSpPr>
                <a:xfrm rot="20896863">
                  <a:off x="551501" y="2626622"/>
                  <a:ext cx="543069" cy="282617"/>
                  <a:chOff x="706241" y="3965766"/>
                  <a:chExt cx="543069" cy="282617"/>
                </a:xfrm>
              </p:grpSpPr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7A2ED3F8-6E13-488D-BD08-601C3F76DB8A}"/>
                      </a:ext>
                    </a:extLst>
                  </p:cNvPr>
                  <p:cNvSpPr/>
                  <p:nvPr/>
                </p:nvSpPr>
                <p:spPr>
                  <a:xfrm rot="9145372" flipH="1">
                    <a:off x="706241" y="3984583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27C656DC-377F-4531-B8AA-308DBC6487E8}"/>
                      </a:ext>
                    </a:extLst>
                  </p:cNvPr>
                  <p:cNvSpPr/>
                  <p:nvPr/>
                </p:nvSpPr>
                <p:spPr>
                  <a:xfrm rot="2102994" flipH="1" flipV="1">
                    <a:off x="777867" y="3965766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A7D9C971-9351-42EE-8EF4-E00C988E44DA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918234" y="3971728"/>
                    <a:ext cx="331076" cy="2637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D78FF114-59EA-42F5-9736-DDDA31F6581C}"/>
                    </a:ext>
                  </a:extLst>
                </p:cNvPr>
                <p:cNvGrpSpPr/>
                <p:nvPr/>
              </p:nvGrpSpPr>
              <p:grpSpPr>
                <a:xfrm rot="16200000">
                  <a:off x="303064" y="1747752"/>
                  <a:ext cx="1199569" cy="1223223"/>
                  <a:chOff x="2872498" y="965600"/>
                  <a:chExt cx="2854468" cy="2910755"/>
                </a:xfrm>
                <a:solidFill>
                  <a:sysClr val="windowText" lastClr="000000">
                    <a:lumMod val="65000"/>
                    <a:lumOff val="35000"/>
                  </a:sysClr>
                </a:solidFill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553277A8-0330-4AD7-BBE5-35A5EFCBF5A2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637392" y="153062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972C6868-4AB9-45D9-BFD6-7CCF3C9EA252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EE1A6BD1-A91F-42E2-8709-26BBCEE3C4A2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315CDEA0-EA0A-4E2C-B73E-BBB19CE9D662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2C9E236F-6862-4688-8F92-55F292222366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5" name="楕円 444">
                    <a:extLst>
                      <a:ext uri="{FF2B5EF4-FFF2-40B4-BE49-F238E27FC236}">
                        <a16:creationId xmlns:a16="http://schemas.microsoft.com/office/drawing/2014/main" id="{3967F8C2-3DBD-4C4C-9B90-6487B3482B78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6" name="楕円 445">
                    <a:extLst>
                      <a:ext uri="{FF2B5EF4-FFF2-40B4-BE49-F238E27FC236}">
                        <a16:creationId xmlns:a16="http://schemas.microsoft.com/office/drawing/2014/main" id="{ED85F17D-0144-4152-9FED-9504E198FFF0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B1893B83-A1D7-4265-B06C-CFC35F06506A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410737" y="178749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8" name="星: 12 pt 447">
                    <a:extLst>
                      <a:ext uri="{FF2B5EF4-FFF2-40B4-BE49-F238E27FC236}">
                        <a16:creationId xmlns:a16="http://schemas.microsoft.com/office/drawing/2014/main" id="{8ADDFA39-14E6-414F-8E40-A3C5C08C155A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9" name="楕円 448">
                    <a:extLst>
                      <a:ext uri="{FF2B5EF4-FFF2-40B4-BE49-F238E27FC236}">
                        <a16:creationId xmlns:a16="http://schemas.microsoft.com/office/drawing/2014/main" id="{7A168D4E-0A93-42BF-ACC4-B36A441F831C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0347D841-CF62-4C04-BDA1-648F2E6B9E15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992728" y="1017628"/>
                    <a:ext cx="261578" cy="37189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B3F29027-3D02-4EB4-B5B1-52CB23A44FCC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F1EE1FA3-0D8A-46E5-8965-A55829C33200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236303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84915816-1458-47A8-85A9-8F70382BB3C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0C9CF026-A455-41AC-80DB-22460B422E9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47B6B06D-AC24-44EF-A7A1-B436E18DFA1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4D08BB85-B759-4A13-8AE0-EAF345BD3FD9}"/>
                  </a:ext>
                </a:extLst>
              </p:cNvPr>
              <p:cNvGrpSpPr/>
              <p:nvPr/>
            </p:nvGrpSpPr>
            <p:grpSpPr>
              <a:xfrm rot="9900000" flipH="1">
                <a:off x="6509375" y="2312937"/>
                <a:ext cx="328718" cy="298268"/>
                <a:chOff x="291237" y="1759579"/>
                <a:chExt cx="1322030" cy="1199569"/>
              </a:xfrm>
            </p:grpSpPr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8D8D5B55-C9BF-4BFB-BF31-535D11D7174A}"/>
                    </a:ext>
                  </a:extLst>
                </p:cNvPr>
                <p:cNvGrpSpPr/>
                <p:nvPr/>
              </p:nvGrpSpPr>
              <p:grpSpPr>
                <a:xfrm rot="20896863">
                  <a:off x="551501" y="2626622"/>
                  <a:ext cx="543069" cy="282617"/>
                  <a:chOff x="706241" y="3965766"/>
                  <a:chExt cx="543069" cy="282617"/>
                </a:xfrm>
              </p:grpSpPr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93161797-97D0-4D3D-B6CF-E8950425BC18}"/>
                      </a:ext>
                    </a:extLst>
                  </p:cNvPr>
                  <p:cNvSpPr/>
                  <p:nvPr/>
                </p:nvSpPr>
                <p:spPr>
                  <a:xfrm rot="9145372" flipH="1">
                    <a:off x="706241" y="3984583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8618CCE8-8DEA-491C-9904-2CBE1778EBA2}"/>
                      </a:ext>
                    </a:extLst>
                  </p:cNvPr>
                  <p:cNvSpPr/>
                  <p:nvPr/>
                </p:nvSpPr>
                <p:spPr>
                  <a:xfrm rot="2102994" flipH="1" flipV="1">
                    <a:off x="777867" y="3965766"/>
                    <a:ext cx="331077" cy="2638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53629A79-AB7D-4186-AFED-0B2B81837511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918234" y="3971728"/>
                    <a:ext cx="331076" cy="2637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D255581C-8D37-400B-8720-EADC6B82822F}"/>
                    </a:ext>
                  </a:extLst>
                </p:cNvPr>
                <p:cNvGrpSpPr/>
                <p:nvPr/>
              </p:nvGrpSpPr>
              <p:grpSpPr>
                <a:xfrm rot="16200000">
                  <a:off x="303064" y="1747752"/>
                  <a:ext cx="1199569" cy="1223223"/>
                  <a:chOff x="2872498" y="965600"/>
                  <a:chExt cx="2854468" cy="2910755"/>
                </a:xfrm>
                <a:solidFill>
                  <a:sysClr val="windowText" lastClr="000000">
                    <a:lumMod val="65000"/>
                    <a:lumOff val="35000"/>
                  </a:sysClr>
                </a:solidFill>
              </p:grpSpPr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61B4D530-CE51-4421-B8B6-D54B01502693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637392" y="153062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920BC22E-1B24-4BD2-9E58-3036EB8D8B28}"/>
                      </a:ext>
                    </a:extLst>
                  </p:cNvPr>
                  <p:cNvSpPr/>
                  <p:nvPr/>
                </p:nvSpPr>
                <p:spPr>
                  <a:xfrm rot="4500000" flipH="1">
                    <a:off x="4258561" y="1486947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DC1668D2-167E-493D-924A-AB50577A51E3}"/>
                      </a:ext>
                    </a:extLst>
                  </p:cNvPr>
                  <p:cNvSpPr/>
                  <p:nvPr/>
                </p:nvSpPr>
                <p:spPr>
                  <a:xfrm rot="14545372" flipH="1">
                    <a:off x="2785070" y="1536274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870A68AA-5832-412F-A96C-E6AF3E0B37D3}"/>
                      </a:ext>
                    </a:extLst>
                  </p:cNvPr>
                  <p:cNvSpPr/>
                  <p:nvPr/>
                </p:nvSpPr>
                <p:spPr>
                  <a:xfrm rot="7502994" flipH="1" flipV="1">
                    <a:off x="2794122" y="1674225"/>
                    <a:ext cx="860489" cy="68563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81717CE2-80EF-4056-8FA0-508A601DD263}"/>
                      </a:ext>
                    </a:extLst>
                  </p:cNvPr>
                  <p:cNvSpPr/>
                  <p:nvPr/>
                </p:nvSpPr>
                <p:spPr>
                  <a:xfrm rot="6300000" flipH="1" flipV="1">
                    <a:off x="2787135" y="2022723"/>
                    <a:ext cx="860486" cy="68563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4EE52C00-F6B6-40AD-95CC-6B6558AC185A}"/>
                      </a:ext>
                    </a:extLst>
                  </p:cNvPr>
                  <p:cNvSpPr/>
                  <p:nvPr/>
                </p:nvSpPr>
                <p:spPr>
                  <a:xfrm>
                    <a:off x="3572294" y="1795893"/>
                    <a:ext cx="822384" cy="90661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5" name="楕円 424">
                    <a:extLst>
                      <a:ext uri="{FF2B5EF4-FFF2-40B4-BE49-F238E27FC236}">
                        <a16:creationId xmlns:a16="http://schemas.microsoft.com/office/drawing/2014/main" id="{8518D8E3-28DE-4A57-96CA-B1A94FEBFBDD}"/>
                      </a:ext>
                    </a:extLst>
                  </p:cNvPr>
                  <p:cNvSpPr/>
                  <p:nvPr/>
                </p:nvSpPr>
                <p:spPr>
                  <a:xfrm>
                    <a:off x="3769144" y="2544432"/>
                    <a:ext cx="428684" cy="32517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06F16329-23C2-40DE-9EAE-C0D8D0BADBB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4410737" y="1787494"/>
                    <a:ext cx="1089574" cy="208886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635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7" name="星: 12 pt 426">
                    <a:extLst>
                      <a:ext uri="{FF2B5EF4-FFF2-40B4-BE49-F238E27FC236}">
                        <a16:creationId xmlns:a16="http://schemas.microsoft.com/office/drawing/2014/main" id="{9DEEF20B-24AF-43BF-B0D7-9D5F0B24D084}"/>
                      </a:ext>
                    </a:extLst>
                  </p:cNvPr>
                  <p:cNvSpPr/>
                  <p:nvPr/>
                </p:nvSpPr>
                <p:spPr>
                  <a:xfrm>
                    <a:off x="3560408" y="1606243"/>
                    <a:ext cx="866812" cy="480308"/>
                  </a:xfrm>
                  <a:prstGeom prst="star12">
                    <a:avLst>
                      <a:gd name="adj" fmla="val 44079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4D856AC0-6CAA-4C99-989C-11E895E7F869}"/>
                      </a:ext>
                    </a:extLst>
                  </p:cNvPr>
                  <p:cNvSpPr/>
                  <p:nvPr/>
                </p:nvSpPr>
                <p:spPr>
                  <a:xfrm>
                    <a:off x="3496094" y="965600"/>
                    <a:ext cx="974785" cy="97478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9" name="楕円 428">
                    <a:extLst>
                      <a:ext uri="{FF2B5EF4-FFF2-40B4-BE49-F238E27FC236}">
                        <a16:creationId xmlns:a16="http://schemas.microsoft.com/office/drawing/2014/main" id="{17D9E736-219C-456B-BF60-AE6850AB3D90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992728" y="1017628"/>
                    <a:ext cx="261578" cy="37189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FA5CEFF2-D406-4097-96FD-B8C1D5DCAD20}"/>
                      </a:ext>
                    </a:extLst>
                  </p:cNvPr>
                  <p:cNvSpPr/>
                  <p:nvPr/>
                </p:nvSpPr>
                <p:spPr>
                  <a:xfrm rot="3461253" flipH="1">
                    <a:off x="4424900" y="1327618"/>
                    <a:ext cx="662413" cy="452013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4E3A7985-50A4-4FB8-98F3-BC1A8A4BDFB8}"/>
                    </a:ext>
                  </a:extLst>
                </p:cNvPr>
                <p:cNvGrpSpPr/>
                <p:nvPr/>
              </p:nvGrpSpPr>
              <p:grpSpPr>
                <a:xfrm rot="900000">
                  <a:off x="1043276" y="2363035"/>
                  <a:ext cx="569991" cy="441669"/>
                  <a:chOff x="1056449" y="2819921"/>
                  <a:chExt cx="569991" cy="441669"/>
                </a:xfrm>
              </p:grpSpPr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21A546B5-E297-479A-A23A-9BCBD02AAE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120610" y="2755760"/>
                    <a:ext cx="441669" cy="569991"/>
                  </a:xfrm>
                  <a:custGeom>
                    <a:avLst/>
                    <a:gdLst>
                      <a:gd name="connsiteX0" fmla="*/ 468343 w 936686"/>
                      <a:gd name="connsiteY0" fmla="*/ 0 h 1220480"/>
                      <a:gd name="connsiteX1" fmla="*/ 799512 w 936686"/>
                      <a:gd name="connsiteY1" fmla="*/ 137174 h 1220480"/>
                      <a:gd name="connsiteX2" fmla="*/ 799512 w 936686"/>
                      <a:gd name="connsiteY2" fmla="*/ 799512 h 1220480"/>
                      <a:gd name="connsiteX3" fmla="*/ 468343 w 936686"/>
                      <a:gd name="connsiteY3" fmla="*/ 1220480 h 1220480"/>
                      <a:gd name="connsiteX4" fmla="*/ 137174 w 936686"/>
                      <a:gd name="connsiteY4" fmla="*/ 799512 h 1220480"/>
                      <a:gd name="connsiteX5" fmla="*/ 137174 w 936686"/>
                      <a:gd name="connsiteY5" fmla="*/ 137174 h 1220480"/>
                      <a:gd name="connsiteX6" fmla="*/ 468343 w 936686"/>
                      <a:gd name="connsiteY6" fmla="*/ 0 h 1220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6686" h="1220480">
                        <a:moveTo>
                          <a:pt x="468343" y="0"/>
                        </a:moveTo>
                        <a:cubicBezTo>
                          <a:pt x="588203" y="0"/>
                          <a:pt x="708062" y="45725"/>
                          <a:pt x="799512" y="137174"/>
                        </a:cubicBezTo>
                        <a:cubicBezTo>
                          <a:pt x="982411" y="320074"/>
                          <a:pt x="982411" y="616612"/>
                          <a:pt x="799512" y="799512"/>
                        </a:cubicBezTo>
                        <a:cubicBezTo>
                          <a:pt x="674156" y="924868"/>
                          <a:pt x="563767" y="1065190"/>
                          <a:pt x="468343" y="1220480"/>
                        </a:cubicBezTo>
                        <a:cubicBezTo>
                          <a:pt x="372920" y="1065190"/>
                          <a:pt x="262530" y="924868"/>
                          <a:pt x="137174" y="799512"/>
                        </a:cubicBezTo>
                        <a:cubicBezTo>
                          <a:pt x="-45725" y="616612"/>
                          <a:pt x="-45725" y="320074"/>
                          <a:pt x="137174" y="137174"/>
                        </a:cubicBezTo>
                        <a:cubicBezTo>
                          <a:pt x="228624" y="45725"/>
                          <a:pt x="348484" y="0"/>
                          <a:pt x="4683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FEBB93B0-8538-4FDC-89BF-CFABFAC9D1C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581" y="2956620"/>
                    <a:ext cx="439407" cy="168271"/>
                  </a:xfrm>
                  <a:custGeom>
                    <a:avLst/>
                    <a:gdLst>
                      <a:gd name="connsiteX0" fmla="*/ 120534 w 1045603"/>
                      <a:gd name="connsiteY0" fmla="*/ 0 h 400414"/>
                      <a:gd name="connsiteX1" fmla="*/ 274783 w 1045603"/>
                      <a:gd name="connsiteY1" fmla="*/ 23103 h 400414"/>
                      <a:gd name="connsiteX2" fmla="*/ 522801 w 1045603"/>
                      <a:gd name="connsiteY2" fmla="*/ 35289 h 400414"/>
                      <a:gd name="connsiteX3" fmla="*/ 770819 w 1045603"/>
                      <a:gd name="connsiteY3" fmla="*/ 23103 h 400414"/>
                      <a:gd name="connsiteX4" fmla="*/ 925068 w 1045603"/>
                      <a:gd name="connsiteY4" fmla="*/ 0 h 400414"/>
                      <a:gd name="connsiteX5" fmla="*/ 961718 w 1045603"/>
                      <a:gd name="connsiteY5" fmla="*/ 44439 h 400414"/>
                      <a:gd name="connsiteX6" fmla="*/ 1038675 w 1045603"/>
                      <a:gd name="connsiteY6" fmla="*/ 231415 h 400414"/>
                      <a:gd name="connsiteX7" fmla="*/ 1045603 w 1045603"/>
                      <a:gd name="connsiteY7" fmla="*/ 303009 h 400414"/>
                      <a:gd name="connsiteX8" fmla="*/ 1039410 w 1045603"/>
                      <a:gd name="connsiteY8" fmla="*/ 306064 h 400414"/>
                      <a:gd name="connsiteX9" fmla="*/ 522801 w 1045603"/>
                      <a:gd name="connsiteY9" fmla="*/ 400414 h 400414"/>
                      <a:gd name="connsiteX10" fmla="*/ 6192 w 1045603"/>
                      <a:gd name="connsiteY10" fmla="*/ 306064 h 400414"/>
                      <a:gd name="connsiteX11" fmla="*/ 0 w 1045603"/>
                      <a:gd name="connsiteY11" fmla="*/ 303009 h 400414"/>
                      <a:gd name="connsiteX12" fmla="*/ 6928 w 1045603"/>
                      <a:gd name="connsiteY12" fmla="*/ 231415 h 400414"/>
                      <a:gd name="connsiteX13" fmla="*/ 83884 w 1045603"/>
                      <a:gd name="connsiteY13" fmla="*/ 44439 h 400414"/>
                      <a:gd name="connsiteX14" fmla="*/ 120534 w 1045603"/>
                      <a:gd name="connsiteY14" fmla="*/ 0 h 400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45603" h="400414">
                        <a:moveTo>
                          <a:pt x="120534" y="0"/>
                        </a:moveTo>
                        <a:lnTo>
                          <a:pt x="274783" y="23103"/>
                        </a:lnTo>
                        <a:cubicBezTo>
                          <a:pt x="356350" y="31174"/>
                          <a:pt x="439285" y="35289"/>
                          <a:pt x="522801" y="35289"/>
                        </a:cubicBezTo>
                        <a:cubicBezTo>
                          <a:pt x="606318" y="35289"/>
                          <a:pt x="689252" y="31174"/>
                          <a:pt x="770819" y="23103"/>
                        </a:cubicBezTo>
                        <a:lnTo>
                          <a:pt x="925068" y="0"/>
                        </a:lnTo>
                        <a:lnTo>
                          <a:pt x="961718" y="44439"/>
                        </a:lnTo>
                        <a:cubicBezTo>
                          <a:pt x="1000197" y="102160"/>
                          <a:pt x="1025849" y="165801"/>
                          <a:pt x="1038675" y="231415"/>
                        </a:cubicBezTo>
                        <a:lnTo>
                          <a:pt x="1045603" y="303009"/>
                        </a:lnTo>
                        <a:lnTo>
                          <a:pt x="1039410" y="306064"/>
                        </a:lnTo>
                        <a:cubicBezTo>
                          <a:pt x="891941" y="365632"/>
                          <a:pt x="714165" y="400414"/>
                          <a:pt x="522801" y="400414"/>
                        </a:cubicBezTo>
                        <a:cubicBezTo>
                          <a:pt x="331438" y="400414"/>
                          <a:pt x="153661" y="365632"/>
                          <a:pt x="6192" y="306064"/>
                        </a:cubicBezTo>
                        <a:lnTo>
                          <a:pt x="0" y="303009"/>
                        </a:lnTo>
                        <a:lnTo>
                          <a:pt x="6928" y="231415"/>
                        </a:lnTo>
                        <a:cubicBezTo>
                          <a:pt x="19754" y="165801"/>
                          <a:pt x="45406" y="102160"/>
                          <a:pt x="83884" y="44439"/>
                        </a:cubicBezTo>
                        <a:lnTo>
                          <a:pt x="120534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8FF4621F-56E1-478F-91F2-3D779978251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13382" y="2953166"/>
                    <a:ext cx="421777" cy="175178"/>
                  </a:xfrm>
                  <a:custGeom>
                    <a:avLst/>
                    <a:gdLst>
                      <a:gd name="connsiteX0" fmla="*/ 1003651 w 1003651"/>
                      <a:gd name="connsiteY0" fmla="*/ 0 h 416851"/>
                      <a:gd name="connsiteX1" fmla="*/ 988840 w 1003651"/>
                      <a:gd name="connsiteY1" fmla="*/ 49499 h 416851"/>
                      <a:gd name="connsiteX2" fmla="*/ 873405 w 1003651"/>
                      <a:gd name="connsiteY2" fmla="*/ 221676 h 416851"/>
                      <a:gd name="connsiteX3" fmla="*/ 712709 w 1003651"/>
                      <a:gd name="connsiteY3" fmla="*/ 401049 h 416851"/>
                      <a:gd name="connsiteX4" fmla="*/ 688040 w 1003651"/>
                      <a:gd name="connsiteY4" fmla="*/ 405627 h 416851"/>
                      <a:gd name="connsiteX5" fmla="*/ 501825 w 1003651"/>
                      <a:gd name="connsiteY5" fmla="*/ 416851 h 416851"/>
                      <a:gd name="connsiteX6" fmla="*/ 315610 w 1003651"/>
                      <a:gd name="connsiteY6" fmla="*/ 405627 h 416851"/>
                      <a:gd name="connsiteX7" fmla="*/ 290943 w 1003651"/>
                      <a:gd name="connsiteY7" fmla="*/ 401049 h 416851"/>
                      <a:gd name="connsiteX8" fmla="*/ 130245 w 1003651"/>
                      <a:gd name="connsiteY8" fmla="*/ 221676 h 416851"/>
                      <a:gd name="connsiteX9" fmla="*/ 14810 w 1003651"/>
                      <a:gd name="connsiteY9" fmla="*/ 49499 h 416851"/>
                      <a:gd name="connsiteX10" fmla="*/ 0 w 1003651"/>
                      <a:gd name="connsiteY10" fmla="*/ 0 h 416851"/>
                      <a:gd name="connsiteX11" fmla="*/ 13996 w 1003651"/>
                      <a:gd name="connsiteY11" fmla="*/ 3621 h 416851"/>
                      <a:gd name="connsiteX12" fmla="*/ 501825 w 1003651"/>
                      <a:gd name="connsiteY12" fmla="*/ 51726 h 416851"/>
                      <a:gd name="connsiteX13" fmla="*/ 989654 w 1003651"/>
                      <a:gd name="connsiteY13" fmla="*/ 3621 h 416851"/>
                      <a:gd name="connsiteX14" fmla="*/ 1003651 w 1003651"/>
                      <a:gd name="connsiteY14" fmla="*/ 0 h 4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03651" h="416851">
                        <a:moveTo>
                          <a:pt x="1003651" y="0"/>
                        </a:moveTo>
                        <a:lnTo>
                          <a:pt x="988840" y="49499"/>
                        </a:lnTo>
                        <a:cubicBezTo>
                          <a:pt x="963188" y="112153"/>
                          <a:pt x="924710" y="170861"/>
                          <a:pt x="873405" y="221676"/>
                        </a:cubicBezTo>
                        <a:lnTo>
                          <a:pt x="712709" y="401049"/>
                        </a:lnTo>
                        <a:lnTo>
                          <a:pt x="688040" y="405627"/>
                        </a:lnTo>
                        <a:cubicBezTo>
                          <a:pt x="627891" y="412986"/>
                          <a:pt x="565613" y="416851"/>
                          <a:pt x="501825" y="416851"/>
                        </a:cubicBezTo>
                        <a:cubicBezTo>
                          <a:pt x="438037" y="416851"/>
                          <a:pt x="375759" y="412986"/>
                          <a:pt x="315610" y="405627"/>
                        </a:cubicBezTo>
                        <a:lnTo>
                          <a:pt x="290943" y="401049"/>
                        </a:lnTo>
                        <a:lnTo>
                          <a:pt x="130245" y="221676"/>
                        </a:lnTo>
                        <a:cubicBezTo>
                          <a:pt x="78941" y="170861"/>
                          <a:pt x="40463" y="112153"/>
                          <a:pt x="14810" y="49499"/>
                        </a:cubicBezTo>
                        <a:lnTo>
                          <a:pt x="0" y="0"/>
                        </a:lnTo>
                        <a:lnTo>
                          <a:pt x="13996" y="3621"/>
                        </a:lnTo>
                        <a:cubicBezTo>
                          <a:pt x="170088" y="35266"/>
                          <a:pt x="334792" y="51726"/>
                          <a:pt x="501825" y="51726"/>
                        </a:cubicBezTo>
                        <a:cubicBezTo>
                          <a:pt x="668858" y="51726"/>
                          <a:pt x="833562" y="35266"/>
                          <a:pt x="989654" y="3621"/>
                        </a:cubicBezTo>
                        <a:lnTo>
                          <a:pt x="1003651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85236993-48AF-4373-84A2-90EC82BC702E}"/>
                </a:ext>
              </a:extLst>
            </p:cNvPr>
            <p:cNvGrpSpPr/>
            <p:nvPr/>
          </p:nvGrpSpPr>
          <p:grpSpPr>
            <a:xfrm>
              <a:off x="6006342" y="3331086"/>
              <a:ext cx="215875" cy="195878"/>
              <a:chOff x="291237" y="1759579"/>
              <a:chExt cx="1322030" cy="1199569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016E58DB-C772-479D-A72F-F838C1870F0D}"/>
                  </a:ext>
                </a:extLst>
              </p:cNvPr>
              <p:cNvGrpSpPr/>
              <p:nvPr/>
            </p:nvGrpSpPr>
            <p:grpSpPr>
              <a:xfrm rot="20896863">
                <a:off x="551501" y="2626622"/>
                <a:ext cx="543069" cy="282617"/>
                <a:chOff x="706241" y="3965766"/>
                <a:chExt cx="543069" cy="282617"/>
              </a:xfrm>
            </p:grpSpPr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BC5E0EDE-B005-4367-A5E2-9E51BA6CBBA9}"/>
                    </a:ext>
                  </a:extLst>
                </p:cNvPr>
                <p:cNvSpPr/>
                <p:nvPr/>
              </p:nvSpPr>
              <p:spPr>
                <a:xfrm rot="9145372" flipH="1">
                  <a:off x="706241" y="3984583"/>
                  <a:ext cx="331077" cy="2638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6036E7EC-CD6E-46A6-B2C6-80FAE59AAEFA}"/>
                    </a:ext>
                  </a:extLst>
                </p:cNvPr>
                <p:cNvSpPr/>
                <p:nvPr/>
              </p:nvSpPr>
              <p:spPr>
                <a:xfrm rot="2102994" flipH="1" flipV="1">
                  <a:off x="777867" y="3965766"/>
                  <a:ext cx="331077" cy="2638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245986ED-AD29-48CE-8808-6E8F04C9946F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918234" y="3971728"/>
                  <a:ext cx="331076" cy="263799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C4E4925B-37FD-4A71-8655-C11E2DABFBA9}"/>
                  </a:ext>
                </a:extLst>
              </p:cNvPr>
              <p:cNvGrpSpPr/>
              <p:nvPr/>
            </p:nvGrpSpPr>
            <p:grpSpPr>
              <a:xfrm rot="16200000">
                <a:off x="303064" y="1747752"/>
                <a:ext cx="1199569" cy="1223223"/>
                <a:chOff x="2872498" y="965600"/>
                <a:chExt cx="2854468" cy="2910755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18A7CD1D-5D4D-4C3A-A60E-C8E212BD77EA}"/>
                    </a:ext>
                  </a:extLst>
                </p:cNvPr>
                <p:cNvSpPr/>
                <p:nvPr/>
              </p:nvSpPr>
              <p:spPr>
                <a:xfrm rot="19800000" flipH="1">
                  <a:off x="4637392" y="1530624"/>
                  <a:ext cx="1089574" cy="208886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635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56489644-E6AF-46AA-AD54-E14869D733F9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981E69A0-A43E-4E74-A250-339DB38B3F89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4A9538D-9AC2-4292-9774-ED409C882AC3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A3CEC32C-0D71-44F5-B66C-35FF62BB7E53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AF9E3B79-B33F-4641-B3FB-5FBA56E6AA78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A6C2FFBC-8AE3-4FF6-AF0B-03001067576B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F4667CCF-98FF-41FB-8F46-48515563AFC9}"/>
                    </a:ext>
                  </a:extLst>
                </p:cNvPr>
                <p:cNvSpPr/>
                <p:nvPr/>
              </p:nvSpPr>
              <p:spPr>
                <a:xfrm rot="20700000" flipH="1">
                  <a:off x="4410737" y="1787494"/>
                  <a:ext cx="1089574" cy="208886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635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星: 12 pt 399">
                  <a:extLst>
                    <a:ext uri="{FF2B5EF4-FFF2-40B4-BE49-F238E27FC236}">
                      <a16:creationId xmlns:a16="http://schemas.microsoft.com/office/drawing/2014/main" id="{BD6D2C32-F4AE-4BD9-80D5-ADCD69AE9616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6F8AD629-95CF-4238-83EC-ADA26E8C3D6B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楕円 401">
                  <a:extLst>
                    <a:ext uri="{FF2B5EF4-FFF2-40B4-BE49-F238E27FC236}">
                      <a16:creationId xmlns:a16="http://schemas.microsoft.com/office/drawing/2014/main" id="{17072D20-0982-4CC6-88E0-F2F33A251345}"/>
                    </a:ext>
                  </a:extLst>
                </p:cNvPr>
                <p:cNvSpPr/>
                <p:nvPr/>
              </p:nvSpPr>
              <p:spPr>
                <a:xfrm rot="18900000" flipH="1">
                  <a:off x="3992728" y="1017628"/>
                  <a:ext cx="261578" cy="37189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EFAC1F97-AFAF-4A7A-8DE6-CAB497AC2C89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F323E376-2F41-461A-BCBE-32685714AC4A}"/>
                  </a:ext>
                </a:extLst>
              </p:cNvPr>
              <p:cNvGrpSpPr/>
              <p:nvPr/>
            </p:nvGrpSpPr>
            <p:grpSpPr>
              <a:xfrm rot="900000">
                <a:off x="1043276" y="2363035"/>
                <a:ext cx="569991" cy="441669"/>
                <a:chOff x="1056449" y="2819921"/>
                <a:chExt cx="569991" cy="441669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69829422-DD52-4062-A6AD-302A45ABA627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FE90892D-0EAE-416F-9F64-6FBBB3B93CC3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A6EB05CE-03F6-4B75-97D2-4D7CAAB94A81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A4D078FC-F523-4C23-9409-8C60F3FD827F}"/>
                </a:ext>
              </a:extLst>
            </p:cNvPr>
            <p:cNvGrpSpPr/>
            <p:nvPr/>
          </p:nvGrpSpPr>
          <p:grpSpPr>
            <a:xfrm flipH="1">
              <a:off x="7421657" y="3749103"/>
              <a:ext cx="215875" cy="195878"/>
              <a:chOff x="291237" y="1759579"/>
              <a:chExt cx="1322030" cy="1199569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9F6F5668-CA70-4F2C-9D57-101B9AB7238E}"/>
                  </a:ext>
                </a:extLst>
              </p:cNvPr>
              <p:cNvGrpSpPr/>
              <p:nvPr/>
            </p:nvGrpSpPr>
            <p:grpSpPr>
              <a:xfrm rot="20896863">
                <a:off x="551501" y="2626622"/>
                <a:ext cx="543069" cy="282617"/>
                <a:chOff x="706241" y="3965766"/>
                <a:chExt cx="543069" cy="282617"/>
              </a:xfrm>
            </p:grpSpPr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C299B8DE-637D-48B7-8F66-9BCB4D3EBFE1}"/>
                    </a:ext>
                  </a:extLst>
                </p:cNvPr>
                <p:cNvSpPr/>
                <p:nvPr/>
              </p:nvSpPr>
              <p:spPr>
                <a:xfrm rot="9145372" flipH="1">
                  <a:off x="706241" y="3984583"/>
                  <a:ext cx="331077" cy="2638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9E6E7AC7-9BD3-4E7D-9B58-9122AA69B409}"/>
                    </a:ext>
                  </a:extLst>
                </p:cNvPr>
                <p:cNvSpPr/>
                <p:nvPr/>
              </p:nvSpPr>
              <p:spPr>
                <a:xfrm rot="2102994" flipH="1" flipV="1">
                  <a:off x="777867" y="3965766"/>
                  <a:ext cx="331077" cy="2638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797D5103-4955-418E-BF62-F5F81F8A606F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918234" y="3971728"/>
                  <a:ext cx="331076" cy="263799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B3843CF2-C5A2-40BF-92A2-BA6751BC63DA}"/>
                  </a:ext>
                </a:extLst>
              </p:cNvPr>
              <p:cNvGrpSpPr/>
              <p:nvPr/>
            </p:nvGrpSpPr>
            <p:grpSpPr>
              <a:xfrm rot="16200000">
                <a:off x="303064" y="1747752"/>
                <a:ext cx="1199569" cy="1223223"/>
                <a:chOff x="2872498" y="965600"/>
                <a:chExt cx="2854468" cy="2910755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D55BC145-F902-47F7-B08C-E71AAB7B75A0}"/>
                    </a:ext>
                  </a:extLst>
                </p:cNvPr>
                <p:cNvSpPr/>
                <p:nvPr/>
              </p:nvSpPr>
              <p:spPr>
                <a:xfrm rot="19800000" flipH="1">
                  <a:off x="4637392" y="1530624"/>
                  <a:ext cx="1089574" cy="208886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635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96D0B273-FB29-4320-897B-48D2C3701AAE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5161051-F029-42E0-B7B8-72F919C3E743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90F4C61B-3E1C-4377-AF24-AA165117DA3D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268A8B91-C3C8-4607-8A2E-657E37F47809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0B23EEDB-DC11-421A-8C8E-53BED6AE828E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994BC731-2C1B-4835-9861-379F1681C83C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B13B091F-E10B-4D6E-81F7-2D1515CDE495}"/>
                    </a:ext>
                  </a:extLst>
                </p:cNvPr>
                <p:cNvSpPr/>
                <p:nvPr/>
              </p:nvSpPr>
              <p:spPr>
                <a:xfrm rot="20700000" flipH="1">
                  <a:off x="4410737" y="1787494"/>
                  <a:ext cx="1089574" cy="208886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635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星: 12 pt 378">
                  <a:extLst>
                    <a:ext uri="{FF2B5EF4-FFF2-40B4-BE49-F238E27FC236}">
                      <a16:creationId xmlns:a16="http://schemas.microsoft.com/office/drawing/2014/main" id="{E548511F-4315-4158-B483-4ED0802BDAFF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7DB19181-CCEC-4CEB-83C7-8E5DBF909BDB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61E8B8ED-E875-4814-8920-2B101970AA2B}"/>
                    </a:ext>
                  </a:extLst>
                </p:cNvPr>
                <p:cNvSpPr/>
                <p:nvPr/>
              </p:nvSpPr>
              <p:spPr>
                <a:xfrm rot="18900000" flipH="1">
                  <a:off x="3992728" y="1017628"/>
                  <a:ext cx="261578" cy="37189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32BBA150-E2DB-4DE3-92BA-480C5F5AFB8A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65C5FF04-6A9C-49F9-8A1D-EA9250888A3A}"/>
                  </a:ext>
                </a:extLst>
              </p:cNvPr>
              <p:cNvGrpSpPr/>
              <p:nvPr/>
            </p:nvGrpSpPr>
            <p:grpSpPr>
              <a:xfrm rot="900000">
                <a:off x="1043276" y="2363035"/>
                <a:ext cx="569991" cy="441669"/>
                <a:chOff x="1056449" y="2819921"/>
                <a:chExt cx="569991" cy="441669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E2C576D-CFA9-4C65-8CC4-2822B703C185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C8FE7AAF-E473-4C7F-8475-7C942125EDBD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DD083B67-00E9-4198-9DEA-DFBB37141A34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4B45562C-6AEA-4446-8656-5586105FB650}"/>
                </a:ext>
              </a:extLst>
            </p:cNvPr>
            <p:cNvGrpSpPr/>
            <p:nvPr/>
          </p:nvGrpSpPr>
          <p:grpSpPr>
            <a:xfrm rot="15757799" flipH="1">
              <a:off x="6011957" y="4009453"/>
              <a:ext cx="215875" cy="195878"/>
              <a:chOff x="291237" y="1759579"/>
              <a:chExt cx="1322030" cy="1199569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9AAD9D69-E582-4301-BD05-993B325F39C1}"/>
                  </a:ext>
                </a:extLst>
              </p:cNvPr>
              <p:cNvGrpSpPr/>
              <p:nvPr/>
            </p:nvGrpSpPr>
            <p:grpSpPr>
              <a:xfrm rot="20896863">
                <a:off x="551501" y="2626622"/>
                <a:ext cx="543069" cy="282617"/>
                <a:chOff x="706241" y="3965766"/>
                <a:chExt cx="543069" cy="282617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CACE428D-BC6E-40A5-8F4D-A7FB58043000}"/>
                    </a:ext>
                  </a:extLst>
                </p:cNvPr>
                <p:cNvSpPr/>
                <p:nvPr/>
              </p:nvSpPr>
              <p:spPr>
                <a:xfrm rot="9145372" flipH="1">
                  <a:off x="706241" y="3984583"/>
                  <a:ext cx="331077" cy="2638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EB4F38D7-77FA-45A8-A189-04AC77F59EAF}"/>
                    </a:ext>
                  </a:extLst>
                </p:cNvPr>
                <p:cNvSpPr/>
                <p:nvPr/>
              </p:nvSpPr>
              <p:spPr>
                <a:xfrm rot="2102994" flipH="1" flipV="1">
                  <a:off x="777867" y="3965766"/>
                  <a:ext cx="331077" cy="2638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17C4FCA0-5385-4CBA-9C4F-CA252CC92ED7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918234" y="3971728"/>
                  <a:ext cx="331076" cy="263799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7B4B1E93-709B-4F72-83C0-BD897435549A}"/>
                  </a:ext>
                </a:extLst>
              </p:cNvPr>
              <p:cNvGrpSpPr/>
              <p:nvPr/>
            </p:nvGrpSpPr>
            <p:grpSpPr>
              <a:xfrm rot="16200000">
                <a:off x="303064" y="1747752"/>
                <a:ext cx="1199569" cy="1223223"/>
                <a:chOff x="2872498" y="965600"/>
                <a:chExt cx="2854468" cy="2910755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184F7F88-9028-4B07-B1E6-B08C8D97E68F}"/>
                    </a:ext>
                  </a:extLst>
                </p:cNvPr>
                <p:cNvSpPr/>
                <p:nvPr/>
              </p:nvSpPr>
              <p:spPr>
                <a:xfrm rot="19800000" flipH="1">
                  <a:off x="4637392" y="1530624"/>
                  <a:ext cx="1089574" cy="208886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635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D50DCC6A-ED45-4A05-8B1C-1AE10959A134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5AE651F1-56F7-487F-AD84-023108C2D0F5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2780F9A3-F7B5-41D5-9BF7-28E40A56BDB8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A872BB3E-3C6F-4DDF-8BA0-F009587099C3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9780F226-CDB5-4DF1-874E-1E134B2EFD15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D5149E05-72B8-4236-8564-277919056FB0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5082504D-A7E5-49DB-B671-A26F698CC969}"/>
                    </a:ext>
                  </a:extLst>
                </p:cNvPr>
                <p:cNvSpPr/>
                <p:nvPr/>
              </p:nvSpPr>
              <p:spPr>
                <a:xfrm rot="20700000" flipH="1">
                  <a:off x="4410737" y="1787494"/>
                  <a:ext cx="1089574" cy="208886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635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星: 12 pt 357">
                  <a:extLst>
                    <a:ext uri="{FF2B5EF4-FFF2-40B4-BE49-F238E27FC236}">
                      <a16:creationId xmlns:a16="http://schemas.microsoft.com/office/drawing/2014/main" id="{5F666B34-713A-41C3-AC8C-4D29D5562F82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C5CC8211-C6D8-4FF8-B134-DA9DA1976DF1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0" name="楕円 359">
                  <a:extLst>
                    <a:ext uri="{FF2B5EF4-FFF2-40B4-BE49-F238E27FC236}">
                      <a16:creationId xmlns:a16="http://schemas.microsoft.com/office/drawing/2014/main" id="{BC01822A-22FD-485D-9356-D077CE6199F5}"/>
                    </a:ext>
                  </a:extLst>
                </p:cNvPr>
                <p:cNvSpPr/>
                <p:nvPr/>
              </p:nvSpPr>
              <p:spPr>
                <a:xfrm rot="18900000" flipH="1">
                  <a:off x="3992728" y="1017628"/>
                  <a:ext cx="261578" cy="37189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29D20F93-67CC-427F-8E9D-37EDB269A9CC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1A2E7AED-4214-464A-A70E-27B5E61A9170}"/>
                  </a:ext>
                </a:extLst>
              </p:cNvPr>
              <p:cNvGrpSpPr/>
              <p:nvPr/>
            </p:nvGrpSpPr>
            <p:grpSpPr>
              <a:xfrm rot="900000">
                <a:off x="1043276" y="2363035"/>
                <a:ext cx="569991" cy="441669"/>
                <a:chOff x="1056449" y="2819921"/>
                <a:chExt cx="569991" cy="441669"/>
              </a:xfrm>
            </p:grpSpPr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0E607416-3641-4758-8EDC-FD4EAF4FB8EF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7426FDC0-03FB-48B5-943A-F887FA368834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188A1EBD-AAFF-4E83-9FCA-F692C78004A4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661E5BD9-110C-4374-B190-E6A9DC0B8537}"/>
                </a:ext>
              </a:extLst>
            </p:cNvPr>
            <p:cNvGrpSpPr/>
            <p:nvPr/>
          </p:nvGrpSpPr>
          <p:grpSpPr>
            <a:xfrm rot="3600000" flipH="1">
              <a:off x="7205937" y="3247813"/>
              <a:ext cx="215875" cy="195878"/>
              <a:chOff x="291237" y="1759579"/>
              <a:chExt cx="1322030" cy="1199569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B270A5EF-3A30-4295-9508-C4406F49BC08}"/>
                  </a:ext>
                </a:extLst>
              </p:cNvPr>
              <p:cNvGrpSpPr/>
              <p:nvPr/>
            </p:nvGrpSpPr>
            <p:grpSpPr>
              <a:xfrm rot="20896863">
                <a:off x="551501" y="2626622"/>
                <a:ext cx="543069" cy="282617"/>
                <a:chOff x="706241" y="3965766"/>
                <a:chExt cx="543069" cy="282617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EBDE6780-34C0-4B85-8204-8B671A2679BC}"/>
                    </a:ext>
                  </a:extLst>
                </p:cNvPr>
                <p:cNvSpPr/>
                <p:nvPr/>
              </p:nvSpPr>
              <p:spPr>
                <a:xfrm rot="9145372" flipH="1">
                  <a:off x="706241" y="3984583"/>
                  <a:ext cx="331077" cy="2638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FE6C7450-4731-44F5-9866-81E0ED0D63FC}"/>
                    </a:ext>
                  </a:extLst>
                </p:cNvPr>
                <p:cNvSpPr/>
                <p:nvPr/>
              </p:nvSpPr>
              <p:spPr>
                <a:xfrm rot="2102994" flipH="1" flipV="1">
                  <a:off x="777867" y="3965766"/>
                  <a:ext cx="331077" cy="26380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58A82F81-DD53-465D-8990-4ED535B816E0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918234" y="3971728"/>
                  <a:ext cx="331076" cy="263799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87A1B9E4-824A-40A1-B577-2B11B1CF6A5B}"/>
                  </a:ext>
                </a:extLst>
              </p:cNvPr>
              <p:cNvGrpSpPr/>
              <p:nvPr/>
            </p:nvGrpSpPr>
            <p:grpSpPr>
              <a:xfrm rot="16200000">
                <a:off x="303064" y="1747752"/>
                <a:ext cx="1199569" cy="1223223"/>
                <a:chOff x="2872498" y="965600"/>
                <a:chExt cx="2854468" cy="2910755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30CE1EC2-7A2C-4E31-AF60-A0DC30BCB29F}"/>
                    </a:ext>
                  </a:extLst>
                </p:cNvPr>
                <p:cNvSpPr/>
                <p:nvPr/>
              </p:nvSpPr>
              <p:spPr>
                <a:xfrm rot="19800000" flipH="1">
                  <a:off x="4637392" y="1530624"/>
                  <a:ext cx="1089574" cy="208886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635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15504330-DFA1-4700-960E-ED2672F60686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F80BF8A4-89BD-4727-891F-5DAAF2FD6F22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D6E5644E-C8BB-4012-9170-B1CB6A7EBA76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8FE086F4-6FDB-4E7C-929A-74CE494201D2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79AB6196-F544-4295-97D5-A4771B66476B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594A50D6-E165-4D56-BCF4-DE9C703BA41A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36263D26-0560-4C4C-B0E1-E710F6DAC9C1}"/>
                    </a:ext>
                  </a:extLst>
                </p:cNvPr>
                <p:cNvSpPr/>
                <p:nvPr/>
              </p:nvSpPr>
              <p:spPr>
                <a:xfrm rot="20700000" flipH="1">
                  <a:off x="4410737" y="1787494"/>
                  <a:ext cx="1089574" cy="208886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635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星: 12 pt 336">
                  <a:extLst>
                    <a:ext uri="{FF2B5EF4-FFF2-40B4-BE49-F238E27FC236}">
                      <a16:creationId xmlns:a16="http://schemas.microsoft.com/office/drawing/2014/main" id="{76A1CC8F-BA02-4134-ACAF-A00BCA0BA66B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40122B5D-A897-4110-9C99-F092B57BA791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90EBA118-E660-480F-B9CB-5116229D3E11}"/>
                    </a:ext>
                  </a:extLst>
                </p:cNvPr>
                <p:cNvSpPr/>
                <p:nvPr/>
              </p:nvSpPr>
              <p:spPr>
                <a:xfrm rot="18900000" flipH="1">
                  <a:off x="3992728" y="1017628"/>
                  <a:ext cx="261578" cy="37189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1FC090D7-88AF-44B2-9EE5-174E14A3476F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2509DB26-DDD9-40D9-9B2D-20A6C1B281AE}"/>
                  </a:ext>
                </a:extLst>
              </p:cNvPr>
              <p:cNvGrpSpPr/>
              <p:nvPr/>
            </p:nvGrpSpPr>
            <p:grpSpPr>
              <a:xfrm rot="900000">
                <a:off x="1043276" y="2363035"/>
                <a:ext cx="569991" cy="441669"/>
                <a:chOff x="1056449" y="2819921"/>
                <a:chExt cx="569991" cy="441669"/>
              </a:xfrm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5B1D0734-A6F5-456E-A3A9-4E7A3EF13B9F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6962F1D-945D-4560-9FF6-8AC2EE6C0CA1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CCD6CCB-3393-4FD2-B427-4AD5674D4CB9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DA8045-BB4F-49AD-8CAD-81BC1B1B5D42}"/>
              </a:ext>
            </a:extLst>
          </p:cNvPr>
          <p:cNvSpPr txBox="1"/>
          <p:nvPr/>
        </p:nvSpPr>
        <p:spPr>
          <a:xfrm>
            <a:off x="1044986" y="4861169"/>
            <a:ext cx="4847814" cy="420781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蜂の巣</a:t>
            </a:r>
            <a:endParaRPr lang="en-US" altLang="ja-JP" sz="13000" dirty="0">
              <a:effectLst/>
            </a:endParaRPr>
          </a:p>
          <a:p>
            <a:r>
              <a:rPr lang="ja-JP" altLang="en-US" sz="13000" dirty="0">
                <a:effectLst/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3036100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286626" y="463693"/>
            <a:ext cx="6368590" cy="50396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ハチを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刺激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しないで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0F1BCB56-2CE5-4088-B0A5-8F12211CBEE7}"/>
              </a:ext>
            </a:extLst>
          </p:cNvPr>
          <p:cNvGrpSpPr/>
          <p:nvPr/>
        </p:nvGrpSpPr>
        <p:grpSpPr>
          <a:xfrm rot="20930581">
            <a:off x="416384" y="7033803"/>
            <a:ext cx="2855336" cy="2551776"/>
            <a:chOff x="4468360" y="3696352"/>
            <a:chExt cx="2075245" cy="1854619"/>
          </a:xfrm>
        </p:grpSpPr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EB2FFF1-102B-435D-9E9F-7E95A23A97A1}"/>
                </a:ext>
              </a:extLst>
            </p:cNvPr>
            <p:cNvSpPr/>
            <p:nvPr/>
          </p:nvSpPr>
          <p:spPr>
            <a:xfrm rot="3600000">
              <a:off x="4767703" y="3574526"/>
              <a:ext cx="714498" cy="983616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 w="12700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1229D91-72B9-4C8F-9D59-75EA29B85128}"/>
                </a:ext>
              </a:extLst>
            </p:cNvPr>
            <p:cNvSpPr/>
            <p:nvPr/>
          </p:nvSpPr>
          <p:spPr>
            <a:xfrm rot="18000000" flipH="1">
              <a:off x="5527516" y="3574526"/>
              <a:ext cx="714504" cy="983620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 w="12700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E6F9A7E9-FDDF-4ACB-8E6F-086BDCAD27F7}"/>
                </a:ext>
              </a:extLst>
            </p:cNvPr>
            <p:cNvGrpSpPr/>
            <p:nvPr/>
          </p:nvGrpSpPr>
          <p:grpSpPr>
            <a:xfrm>
              <a:off x="5166901" y="4412445"/>
              <a:ext cx="681754" cy="875174"/>
              <a:chOff x="5379627" y="932118"/>
              <a:chExt cx="568736" cy="568736"/>
            </a:xfrm>
          </p:grpSpPr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D2819BBD-1DBD-4016-958A-56055C9DC993}"/>
                  </a:ext>
                </a:extLst>
              </p:cNvPr>
              <p:cNvSpPr/>
              <p:nvPr/>
            </p:nvSpPr>
            <p:spPr>
              <a:xfrm>
                <a:off x="5379627" y="932118"/>
                <a:ext cx="568736" cy="56873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70323A97-CD1B-4833-A2C1-40AFD0E15208}"/>
                  </a:ext>
                </a:extLst>
              </p:cNvPr>
              <p:cNvSpPr/>
              <p:nvPr/>
            </p:nvSpPr>
            <p:spPr>
              <a:xfrm>
                <a:off x="5387700" y="1022606"/>
                <a:ext cx="552590" cy="129174"/>
              </a:xfrm>
              <a:custGeom>
                <a:avLst/>
                <a:gdLst>
                  <a:gd name="connsiteX0" fmla="*/ 276295 w 552590"/>
                  <a:gd name="connsiteY0" fmla="*/ 0 h 129174"/>
                  <a:gd name="connsiteX1" fmla="*/ 395033 w 552590"/>
                  <a:gd name="connsiteY1" fmla="*/ 3910 h 129174"/>
                  <a:gd name="connsiteX2" fmla="*/ 494893 w 552590"/>
                  <a:gd name="connsiteY2" fmla="*/ 14036 h 129174"/>
                  <a:gd name="connsiteX3" fmla="*/ 512097 w 552590"/>
                  <a:gd name="connsiteY3" fmla="*/ 34887 h 129174"/>
                  <a:gd name="connsiteX4" fmla="*/ 538316 w 552590"/>
                  <a:gd name="connsiteY4" fmla="*/ 83191 h 129174"/>
                  <a:gd name="connsiteX5" fmla="*/ 552590 w 552590"/>
                  <a:gd name="connsiteY5" fmla="*/ 129174 h 129174"/>
                  <a:gd name="connsiteX6" fmla="*/ 505626 w 552590"/>
                  <a:gd name="connsiteY6" fmla="*/ 126057 h 129174"/>
                  <a:gd name="connsiteX7" fmla="*/ 276295 w 552590"/>
                  <a:gd name="connsiteY7" fmla="*/ 120394 h 129174"/>
                  <a:gd name="connsiteX8" fmla="*/ 46964 w 552590"/>
                  <a:gd name="connsiteY8" fmla="*/ 126057 h 129174"/>
                  <a:gd name="connsiteX9" fmla="*/ 0 w 552590"/>
                  <a:gd name="connsiteY9" fmla="*/ 129174 h 129174"/>
                  <a:gd name="connsiteX10" fmla="*/ 14274 w 552590"/>
                  <a:gd name="connsiteY10" fmla="*/ 83191 h 129174"/>
                  <a:gd name="connsiteX11" fmla="*/ 40493 w 552590"/>
                  <a:gd name="connsiteY11" fmla="*/ 34887 h 129174"/>
                  <a:gd name="connsiteX12" fmla="*/ 57698 w 552590"/>
                  <a:gd name="connsiteY12" fmla="*/ 14036 h 129174"/>
                  <a:gd name="connsiteX13" fmla="*/ 157557 w 552590"/>
                  <a:gd name="connsiteY13" fmla="*/ 3910 h 129174"/>
                  <a:gd name="connsiteX14" fmla="*/ 276295 w 552590"/>
                  <a:gd name="connsiteY14" fmla="*/ 0 h 12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2590" h="129174">
                    <a:moveTo>
                      <a:pt x="276295" y="0"/>
                    </a:moveTo>
                    <a:cubicBezTo>
                      <a:pt x="316969" y="0"/>
                      <a:pt x="356680" y="1346"/>
                      <a:pt x="395033" y="3910"/>
                    </a:cubicBezTo>
                    <a:lnTo>
                      <a:pt x="494893" y="14036"/>
                    </a:lnTo>
                    <a:lnTo>
                      <a:pt x="512097" y="34887"/>
                    </a:lnTo>
                    <a:cubicBezTo>
                      <a:pt x="522318" y="50016"/>
                      <a:pt x="531121" y="66180"/>
                      <a:pt x="538316" y="83191"/>
                    </a:cubicBezTo>
                    <a:lnTo>
                      <a:pt x="552590" y="129174"/>
                    </a:lnTo>
                    <a:lnTo>
                      <a:pt x="505626" y="126057"/>
                    </a:lnTo>
                    <a:cubicBezTo>
                      <a:pt x="435139" y="122410"/>
                      <a:pt x="357642" y="120394"/>
                      <a:pt x="276295" y="120394"/>
                    </a:cubicBezTo>
                    <a:cubicBezTo>
                      <a:pt x="194948" y="120394"/>
                      <a:pt x="117451" y="122410"/>
                      <a:pt x="46964" y="126057"/>
                    </a:cubicBezTo>
                    <a:lnTo>
                      <a:pt x="0" y="129174"/>
                    </a:lnTo>
                    <a:lnTo>
                      <a:pt x="14274" y="83191"/>
                    </a:lnTo>
                    <a:cubicBezTo>
                      <a:pt x="21469" y="66180"/>
                      <a:pt x="30272" y="50016"/>
                      <a:pt x="40493" y="34887"/>
                    </a:cubicBezTo>
                    <a:lnTo>
                      <a:pt x="57698" y="14036"/>
                    </a:lnTo>
                    <a:lnTo>
                      <a:pt x="157557" y="3910"/>
                    </a:lnTo>
                    <a:cubicBezTo>
                      <a:pt x="195911" y="1346"/>
                      <a:pt x="235622" y="0"/>
                      <a:pt x="2762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87E9B522-1A10-4875-822D-86D3CF89548D}"/>
                  </a:ext>
                </a:extLst>
              </p:cNvPr>
              <p:cNvSpPr/>
              <p:nvPr/>
            </p:nvSpPr>
            <p:spPr>
              <a:xfrm>
                <a:off x="5386794" y="1278274"/>
                <a:ext cx="554402" cy="129234"/>
              </a:xfrm>
              <a:custGeom>
                <a:avLst/>
                <a:gdLst>
                  <a:gd name="connsiteX0" fmla="*/ 0 w 554402"/>
                  <a:gd name="connsiteY0" fmla="*/ 0 h 129234"/>
                  <a:gd name="connsiteX1" fmla="*/ 47870 w 554402"/>
                  <a:gd name="connsiteY1" fmla="*/ 3177 h 129234"/>
                  <a:gd name="connsiteX2" fmla="*/ 277201 w 554402"/>
                  <a:gd name="connsiteY2" fmla="*/ 8840 h 129234"/>
                  <a:gd name="connsiteX3" fmla="*/ 506532 w 554402"/>
                  <a:gd name="connsiteY3" fmla="*/ 3177 h 129234"/>
                  <a:gd name="connsiteX4" fmla="*/ 554402 w 554402"/>
                  <a:gd name="connsiteY4" fmla="*/ 0 h 129234"/>
                  <a:gd name="connsiteX5" fmla="*/ 539222 w 554402"/>
                  <a:gd name="connsiteY5" fmla="*/ 48901 h 129234"/>
                  <a:gd name="connsiteX6" fmla="*/ 513003 w 554402"/>
                  <a:gd name="connsiteY6" fmla="*/ 97205 h 129234"/>
                  <a:gd name="connsiteX7" fmla="*/ 498372 w 554402"/>
                  <a:gd name="connsiteY7" fmla="*/ 114937 h 129234"/>
                  <a:gd name="connsiteX8" fmla="*/ 395939 w 554402"/>
                  <a:gd name="connsiteY8" fmla="*/ 125324 h 129234"/>
                  <a:gd name="connsiteX9" fmla="*/ 277201 w 554402"/>
                  <a:gd name="connsiteY9" fmla="*/ 129234 h 129234"/>
                  <a:gd name="connsiteX10" fmla="*/ 158463 w 554402"/>
                  <a:gd name="connsiteY10" fmla="*/ 125324 h 129234"/>
                  <a:gd name="connsiteX11" fmla="*/ 56030 w 554402"/>
                  <a:gd name="connsiteY11" fmla="*/ 114937 h 129234"/>
                  <a:gd name="connsiteX12" fmla="*/ 41399 w 554402"/>
                  <a:gd name="connsiteY12" fmla="*/ 97205 h 129234"/>
                  <a:gd name="connsiteX13" fmla="*/ 15180 w 554402"/>
                  <a:gd name="connsiteY13" fmla="*/ 48901 h 129234"/>
                  <a:gd name="connsiteX14" fmla="*/ 0 w 554402"/>
                  <a:gd name="connsiteY14" fmla="*/ 0 h 12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402" h="129234">
                    <a:moveTo>
                      <a:pt x="0" y="0"/>
                    </a:moveTo>
                    <a:lnTo>
                      <a:pt x="47870" y="3177"/>
                    </a:lnTo>
                    <a:cubicBezTo>
                      <a:pt x="118357" y="6824"/>
                      <a:pt x="195854" y="8840"/>
                      <a:pt x="277201" y="8840"/>
                    </a:cubicBezTo>
                    <a:cubicBezTo>
                      <a:pt x="358548" y="8840"/>
                      <a:pt x="436045" y="6824"/>
                      <a:pt x="506532" y="3177"/>
                    </a:cubicBezTo>
                    <a:lnTo>
                      <a:pt x="554402" y="0"/>
                    </a:lnTo>
                    <a:lnTo>
                      <a:pt x="539222" y="48901"/>
                    </a:lnTo>
                    <a:cubicBezTo>
                      <a:pt x="532027" y="65912"/>
                      <a:pt x="523224" y="82076"/>
                      <a:pt x="513003" y="97205"/>
                    </a:cubicBezTo>
                    <a:lnTo>
                      <a:pt x="498372" y="114937"/>
                    </a:lnTo>
                    <a:lnTo>
                      <a:pt x="395939" y="125324"/>
                    </a:lnTo>
                    <a:cubicBezTo>
                      <a:pt x="357586" y="127888"/>
                      <a:pt x="317875" y="129234"/>
                      <a:pt x="277201" y="129234"/>
                    </a:cubicBezTo>
                    <a:cubicBezTo>
                      <a:pt x="236528" y="129234"/>
                      <a:pt x="196817" y="127888"/>
                      <a:pt x="158463" y="125324"/>
                    </a:cubicBezTo>
                    <a:lnTo>
                      <a:pt x="56030" y="114937"/>
                    </a:lnTo>
                    <a:lnTo>
                      <a:pt x="41399" y="97205"/>
                    </a:lnTo>
                    <a:cubicBezTo>
                      <a:pt x="31178" y="82076"/>
                      <a:pt x="22375" y="65912"/>
                      <a:pt x="15180" y="4890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581BCF4-EE0E-4540-B50F-4A11738BB37E}"/>
                </a:ext>
              </a:extLst>
            </p:cNvPr>
            <p:cNvGrpSpPr/>
            <p:nvPr/>
          </p:nvGrpSpPr>
          <p:grpSpPr>
            <a:xfrm>
              <a:off x="4674084" y="3739701"/>
              <a:ext cx="1661553" cy="1336497"/>
              <a:chOff x="2661069" y="707085"/>
              <a:chExt cx="2635590" cy="2119983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D7B9849-22CB-411F-94DE-3B8C5938972E}"/>
                  </a:ext>
                </a:extLst>
              </p:cNvPr>
              <p:cNvSpPr/>
              <p:nvPr/>
            </p:nvSpPr>
            <p:spPr>
              <a:xfrm rot="20700000" flipV="1">
                <a:off x="2960930" y="1863457"/>
                <a:ext cx="935875" cy="745701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0FF8DAA-97D5-434D-9AA9-6521327A3E84}"/>
                  </a:ext>
                </a:extLst>
              </p:cNvPr>
              <p:cNvSpPr/>
              <p:nvPr/>
            </p:nvSpPr>
            <p:spPr>
              <a:xfrm rot="900000" flipH="1" flipV="1">
                <a:off x="4041785" y="1887647"/>
                <a:ext cx="935875" cy="7456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CD45847-4830-4F95-969C-37391D2B1BFC}"/>
                  </a:ext>
                </a:extLst>
              </p:cNvPr>
              <p:cNvSpPr/>
              <p:nvPr/>
            </p:nvSpPr>
            <p:spPr>
              <a:xfrm rot="6300000">
                <a:off x="2856741" y="511414"/>
                <a:ext cx="1039007" cy="143035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1270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AE3416E9-3BE3-4285-ABE2-D88FEA41F37C}"/>
                  </a:ext>
                </a:extLst>
              </p:cNvPr>
              <p:cNvSpPr/>
              <p:nvPr/>
            </p:nvSpPr>
            <p:spPr>
              <a:xfrm rot="15300000" flipH="1">
                <a:off x="4061972" y="511415"/>
                <a:ext cx="1039017" cy="143035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1270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24E7C9F-26FC-493D-95A6-26DD4F492692}"/>
                  </a:ext>
                </a:extLst>
              </p:cNvPr>
              <p:cNvSpPr/>
              <p:nvPr/>
            </p:nvSpPr>
            <p:spPr>
              <a:xfrm rot="20844242" flipH="1" flipV="1">
                <a:off x="3750249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B411329F-18F1-42D6-9DE8-C2550509495D}"/>
                  </a:ext>
                </a:extLst>
              </p:cNvPr>
              <p:cNvSpPr/>
              <p:nvPr/>
            </p:nvSpPr>
            <p:spPr>
              <a:xfrm rot="755758" flipV="1">
                <a:off x="2955468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178A337-9180-4737-B591-8CE5FF94D486}"/>
                  </a:ext>
                </a:extLst>
              </p:cNvPr>
              <p:cNvSpPr/>
              <p:nvPr/>
            </p:nvSpPr>
            <p:spPr>
              <a:xfrm rot="755758" flipH="1">
                <a:off x="3750249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1F15E3D-049A-4CD7-9B05-D0B322985C3E}"/>
                  </a:ext>
                </a:extLst>
              </p:cNvPr>
              <p:cNvSpPr/>
              <p:nvPr/>
            </p:nvSpPr>
            <p:spPr>
              <a:xfrm rot="20844242">
                <a:off x="2955468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1" name="星: 12 pt 70">
              <a:extLst>
                <a:ext uri="{FF2B5EF4-FFF2-40B4-BE49-F238E27FC236}">
                  <a16:creationId xmlns:a16="http://schemas.microsoft.com/office/drawing/2014/main" id="{6FFC13E3-9AE4-4794-B947-A9F2C8796EDE}"/>
                </a:ext>
              </a:extLst>
            </p:cNvPr>
            <p:cNvSpPr/>
            <p:nvPr/>
          </p:nvSpPr>
          <p:spPr>
            <a:xfrm>
              <a:off x="5115635" y="3943284"/>
              <a:ext cx="797304" cy="777065"/>
            </a:xfrm>
            <a:prstGeom prst="star12">
              <a:avLst>
                <a:gd name="adj" fmla="val 44079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52B958A9-CB91-45CD-ADB5-B584D0BD3154}"/>
                </a:ext>
              </a:extLst>
            </p:cNvPr>
            <p:cNvGrpSpPr/>
            <p:nvPr/>
          </p:nvGrpSpPr>
          <p:grpSpPr>
            <a:xfrm>
              <a:off x="5026659" y="3777990"/>
              <a:ext cx="962237" cy="747193"/>
              <a:chOff x="5343283" y="971020"/>
              <a:chExt cx="641424" cy="498076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2CA5F0C-BD78-4D14-BA45-4B34DBDE8D50}"/>
                  </a:ext>
                </a:extLst>
              </p:cNvPr>
              <p:cNvSpPr/>
              <p:nvPr/>
            </p:nvSpPr>
            <p:spPr>
              <a:xfrm rot="625307">
                <a:off x="5343283" y="971020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4E22D7E1-F04F-4990-A17F-F182D0E4A81E}"/>
                  </a:ext>
                </a:extLst>
              </p:cNvPr>
              <p:cNvSpPr/>
              <p:nvPr/>
            </p:nvSpPr>
            <p:spPr>
              <a:xfrm rot="20974693" flipH="1">
                <a:off x="5706333" y="971021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232D6D78-7F4C-4E42-BBD5-26F2FDAE8DD3}"/>
                  </a:ext>
                </a:extLst>
              </p:cNvPr>
              <p:cNvSpPr/>
              <p:nvPr/>
            </p:nvSpPr>
            <p:spPr>
              <a:xfrm>
                <a:off x="5459172" y="1059450"/>
                <a:ext cx="409646" cy="40964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3" name="二等辺三角形 72">
              <a:extLst>
                <a:ext uri="{FF2B5EF4-FFF2-40B4-BE49-F238E27FC236}">
                  <a16:creationId xmlns:a16="http://schemas.microsoft.com/office/drawing/2014/main" id="{BA582082-5C84-42A9-9AD3-B265DE3C116D}"/>
                </a:ext>
              </a:extLst>
            </p:cNvPr>
            <p:cNvSpPr/>
            <p:nvPr/>
          </p:nvSpPr>
          <p:spPr>
            <a:xfrm rot="10800000">
              <a:off x="5419863" y="5270517"/>
              <a:ext cx="165266" cy="280454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弦 73">
              <a:extLst>
                <a:ext uri="{FF2B5EF4-FFF2-40B4-BE49-F238E27FC236}">
                  <a16:creationId xmlns:a16="http://schemas.microsoft.com/office/drawing/2014/main" id="{193FAC63-826D-4F36-8282-2A8C417697E3}"/>
                </a:ext>
              </a:extLst>
            </p:cNvPr>
            <p:cNvSpPr/>
            <p:nvPr/>
          </p:nvSpPr>
          <p:spPr>
            <a:xfrm>
              <a:off x="5249866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弦 74">
              <a:extLst>
                <a:ext uri="{FF2B5EF4-FFF2-40B4-BE49-F238E27FC236}">
                  <a16:creationId xmlns:a16="http://schemas.microsoft.com/office/drawing/2014/main" id="{D5A810C5-1F8D-484D-A812-B59AA7B236B7}"/>
                </a:ext>
              </a:extLst>
            </p:cNvPr>
            <p:cNvSpPr/>
            <p:nvPr/>
          </p:nvSpPr>
          <p:spPr>
            <a:xfrm flipH="1">
              <a:off x="5577900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44F4FE9-EE72-400E-9CE7-B9050D94B12A}"/>
                </a:ext>
              </a:extLst>
            </p:cNvPr>
            <p:cNvSpPr/>
            <p:nvPr/>
          </p:nvSpPr>
          <p:spPr>
            <a:xfrm rot="900000">
              <a:off x="4468360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5B6E2C4-E059-46BC-AE19-12D1DB6C95AF}"/>
                </a:ext>
              </a:extLst>
            </p:cNvPr>
            <p:cNvSpPr/>
            <p:nvPr/>
          </p:nvSpPr>
          <p:spPr>
            <a:xfrm rot="20700000" flipH="1">
              <a:off x="6415566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CC075A31-3C98-489D-8F59-49C5E321FF37}"/>
                </a:ext>
              </a:extLst>
            </p:cNvPr>
            <p:cNvGrpSpPr/>
            <p:nvPr/>
          </p:nvGrpSpPr>
          <p:grpSpPr>
            <a:xfrm>
              <a:off x="5269030" y="4305938"/>
              <a:ext cx="466929" cy="219247"/>
              <a:chOff x="3456321" y="4086052"/>
              <a:chExt cx="466929" cy="219247"/>
            </a:xfrm>
            <a:solidFill>
              <a:sysClr val="window" lastClr="FFFFFF"/>
            </a:solidFill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F0DCB9E-C576-4E08-9F81-3E3281B90102}"/>
                  </a:ext>
                </a:extLst>
              </p:cNvPr>
              <p:cNvSpPr/>
              <p:nvPr/>
            </p:nvSpPr>
            <p:spPr>
              <a:xfrm>
                <a:off x="3734902" y="4090600"/>
                <a:ext cx="75860" cy="210150"/>
              </a:xfrm>
              <a:custGeom>
                <a:avLst/>
                <a:gdLst>
                  <a:gd name="connsiteX0" fmla="*/ 0 w 75860"/>
                  <a:gd name="connsiteY0" fmla="*/ 0 h 210150"/>
                  <a:gd name="connsiteX1" fmla="*/ 16808 w 75860"/>
                  <a:gd name="connsiteY1" fmla="*/ 1694 h 210150"/>
                  <a:gd name="connsiteX2" fmla="*/ 74485 w 75860"/>
                  <a:gd name="connsiteY2" fmla="*/ 19598 h 210150"/>
                  <a:gd name="connsiteX3" fmla="*/ 75860 w 75860"/>
                  <a:gd name="connsiteY3" fmla="*/ 20344 h 210150"/>
                  <a:gd name="connsiteX4" fmla="*/ 75860 w 75860"/>
                  <a:gd name="connsiteY4" fmla="*/ 189806 h 210150"/>
                  <a:gd name="connsiteX5" fmla="*/ 74485 w 75860"/>
                  <a:gd name="connsiteY5" fmla="*/ 190552 h 210150"/>
                  <a:gd name="connsiteX6" fmla="*/ 16808 w 75860"/>
                  <a:gd name="connsiteY6" fmla="*/ 208455 h 210150"/>
                  <a:gd name="connsiteX7" fmla="*/ 0 w 75860"/>
                  <a:gd name="connsiteY7" fmla="*/ 210150 h 210150"/>
                  <a:gd name="connsiteX8" fmla="*/ 0 w 75860"/>
                  <a:gd name="connsiteY8" fmla="*/ 0 h 2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150">
                    <a:moveTo>
                      <a:pt x="0" y="0"/>
                    </a:moveTo>
                    <a:lnTo>
                      <a:pt x="16808" y="1694"/>
                    </a:lnTo>
                    <a:cubicBezTo>
                      <a:pt x="36811" y="5787"/>
                      <a:pt x="56105" y="11823"/>
                      <a:pt x="74485" y="19598"/>
                    </a:cubicBezTo>
                    <a:lnTo>
                      <a:pt x="75860" y="20344"/>
                    </a:lnTo>
                    <a:lnTo>
                      <a:pt x="75860" y="189806"/>
                    </a:lnTo>
                    <a:lnTo>
                      <a:pt x="74485" y="190552"/>
                    </a:lnTo>
                    <a:cubicBezTo>
                      <a:pt x="56105" y="198326"/>
                      <a:pt x="36811" y="204363"/>
                      <a:pt x="16808" y="208455"/>
                    </a:cubicBezTo>
                    <a:lnTo>
                      <a:pt x="0" y="2101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9514006-6E13-4CF7-A65E-E1AFB0C8AD1C}"/>
                  </a:ext>
                </a:extLst>
              </p:cNvPr>
              <p:cNvSpPr/>
              <p:nvPr/>
            </p:nvSpPr>
            <p:spPr>
              <a:xfrm>
                <a:off x="3568215" y="4090660"/>
                <a:ext cx="75860" cy="210031"/>
              </a:xfrm>
              <a:custGeom>
                <a:avLst/>
                <a:gdLst>
                  <a:gd name="connsiteX0" fmla="*/ 75860 w 75860"/>
                  <a:gd name="connsiteY0" fmla="*/ 0 h 210031"/>
                  <a:gd name="connsiteX1" fmla="*/ 75860 w 75860"/>
                  <a:gd name="connsiteY1" fmla="*/ 210031 h 210031"/>
                  <a:gd name="connsiteX2" fmla="*/ 59645 w 75860"/>
                  <a:gd name="connsiteY2" fmla="*/ 208396 h 210031"/>
                  <a:gd name="connsiteX3" fmla="*/ 1968 w 75860"/>
                  <a:gd name="connsiteY3" fmla="*/ 190493 h 210031"/>
                  <a:gd name="connsiteX4" fmla="*/ 0 w 75860"/>
                  <a:gd name="connsiteY4" fmla="*/ 189425 h 210031"/>
                  <a:gd name="connsiteX5" fmla="*/ 0 w 75860"/>
                  <a:gd name="connsiteY5" fmla="*/ 20607 h 210031"/>
                  <a:gd name="connsiteX6" fmla="*/ 1968 w 75860"/>
                  <a:gd name="connsiteY6" fmla="*/ 19539 h 210031"/>
                  <a:gd name="connsiteX7" fmla="*/ 59645 w 75860"/>
                  <a:gd name="connsiteY7" fmla="*/ 1635 h 210031"/>
                  <a:gd name="connsiteX8" fmla="*/ 75860 w 75860"/>
                  <a:gd name="connsiteY8" fmla="*/ 0 h 21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031">
                    <a:moveTo>
                      <a:pt x="75860" y="0"/>
                    </a:moveTo>
                    <a:lnTo>
                      <a:pt x="75860" y="210031"/>
                    </a:lnTo>
                    <a:lnTo>
                      <a:pt x="59645" y="208396"/>
                    </a:lnTo>
                    <a:cubicBezTo>
                      <a:pt x="39643" y="204304"/>
                      <a:pt x="20348" y="198267"/>
                      <a:pt x="1968" y="190493"/>
                    </a:cubicBezTo>
                    <a:lnTo>
                      <a:pt x="0" y="189425"/>
                    </a:lnTo>
                    <a:lnTo>
                      <a:pt x="0" y="20607"/>
                    </a:lnTo>
                    <a:lnTo>
                      <a:pt x="1968" y="19539"/>
                    </a:lnTo>
                    <a:cubicBezTo>
                      <a:pt x="20348" y="11764"/>
                      <a:pt x="39643" y="5728"/>
                      <a:pt x="59645" y="1635"/>
                    </a:cubicBezTo>
                    <a:lnTo>
                      <a:pt x="7586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7C14256-7AB4-4F7A-922E-D34379CC992B}"/>
                  </a:ext>
                </a:extLst>
              </p:cNvPr>
              <p:cNvSpPr/>
              <p:nvPr/>
            </p:nvSpPr>
            <p:spPr>
              <a:xfrm>
                <a:off x="3644075" y="4086052"/>
                <a:ext cx="90827" cy="219247"/>
              </a:xfrm>
              <a:custGeom>
                <a:avLst/>
                <a:gdLst>
                  <a:gd name="connsiteX0" fmla="*/ 45710 w 90827"/>
                  <a:gd name="connsiteY0" fmla="*/ 0 h 219247"/>
                  <a:gd name="connsiteX1" fmla="*/ 90827 w 90827"/>
                  <a:gd name="connsiteY1" fmla="*/ 4549 h 219247"/>
                  <a:gd name="connsiteX2" fmla="*/ 90827 w 90827"/>
                  <a:gd name="connsiteY2" fmla="*/ 214699 h 219247"/>
                  <a:gd name="connsiteX3" fmla="*/ 45710 w 90827"/>
                  <a:gd name="connsiteY3" fmla="*/ 219247 h 219247"/>
                  <a:gd name="connsiteX4" fmla="*/ 0 w 90827"/>
                  <a:gd name="connsiteY4" fmla="*/ 214639 h 219247"/>
                  <a:gd name="connsiteX5" fmla="*/ 0 w 90827"/>
                  <a:gd name="connsiteY5" fmla="*/ 4608 h 219247"/>
                  <a:gd name="connsiteX6" fmla="*/ 45710 w 90827"/>
                  <a:gd name="connsiteY6" fmla="*/ 0 h 219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827" h="219247">
                    <a:moveTo>
                      <a:pt x="45710" y="0"/>
                    </a:moveTo>
                    <a:lnTo>
                      <a:pt x="90827" y="4549"/>
                    </a:lnTo>
                    <a:lnTo>
                      <a:pt x="90827" y="214699"/>
                    </a:lnTo>
                    <a:lnTo>
                      <a:pt x="45710" y="219247"/>
                    </a:lnTo>
                    <a:lnTo>
                      <a:pt x="0" y="214639"/>
                    </a:lnTo>
                    <a:lnTo>
                      <a:pt x="0" y="4608"/>
                    </a:lnTo>
                    <a:lnTo>
                      <a:pt x="4571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596256A-8CB9-42E1-961D-3C4E0114358D}"/>
                  </a:ext>
                </a:extLst>
              </p:cNvPr>
              <p:cNvSpPr/>
              <p:nvPr/>
            </p:nvSpPr>
            <p:spPr>
              <a:xfrm>
                <a:off x="3810762" y="4110944"/>
                <a:ext cx="112488" cy="169462"/>
              </a:xfrm>
              <a:custGeom>
                <a:avLst/>
                <a:gdLst>
                  <a:gd name="connsiteX0" fmla="*/ 0 w 112488"/>
                  <a:gd name="connsiteY0" fmla="*/ 0 h 169462"/>
                  <a:gd name="connsiteX1" fmla="*/ 50819 w 112488"/>
                  <a:gd name="connsiteY1" fmla="*/ 27584 h 169462"/>
                  <a:gd name="connsiteX2" fmla="*/ 96294 w 112488"/>
                  <a:gd name="connsiteY2" fmla="*/ 65104 h 169462"/>
                  <a:gd name="connsiteX3" fmla="*/ 112488 w 112488"/>
                  <a:gd name="connsiteY3" fmla="*/ 84731 h 169462"/>
                  <a:gd name="connsiteX4" fmla="*/ 96294 w 112488"/>
                  <a:gd name="connsiteY4" fmla="*/ 104358 h 169462"/>
                  <a:gd name="connsiteX5" fmla="*/ 50819 w 112488"/>
                  <a:gd name="connsiteY5" fmla="*/ 141878 h 169462"/>
                  <a:gd name="connsiteX6" fmla="*/ 0 w 112488"/>
                  <a:gd name="connsiteY6" fmla="*/ 169462 h 169462"/>
                  <a:gd name="connsiteX7" fmla="*/ 0 w 112488"/>
                  <a:gd name="connsiteY7" fmla="*/ 0 h 169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488" h="169462">
                    <a:moveTo>
                      <a:pt x="0" y="0"/>
                    </a:moveTo>
                    <a:lnTo>
                      <a:pt x="50819" y="27584"/>
                    </a:lnTo>
                    <a:cubicBezTo>
                      <a:pt x="67166" y="38627"/>
                      <a:pt x="82393" y="51203"/>
                      <a:pt x="96294" y="65104"/>
                    </a:cubicBezTo>
                    <a:lnTo>
                      <a:pt x="112488" y="84731"/>
                    </a:lnTo>
                    <a:lnTo>
                      <a:pt x="96294" y="104358"/>
                    </a:lnTo>
                    <a:cubicBezTo>
                      <a:pt x="82393" y="118259"/>
                      <a:pt x="67166" y="130834"/>
                      <a:pt x="50819" y="141878"/>
                    </a:cubicBezTo>
                    <a:lnTo>
                      <a:pt x="0" y="1694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6294847-A1FC-4D62-9E3F-BD15C67593B9}"/>
                  </a:ext>
                </a:extLst>
              </p:cNvPr>
              <p:cNvSpPr/>
              <p:nvPr/>
            </p:nvSpPr>
            <p:spPr>
              <a:xfrm>
                <a:off x="3456321" y="4111266"/>
                <a:ext cx="111894" cy="168818"/>
              </a:xfrm>
              <a:custGeom>
                <a:avLst/>
                <a:gdLst>
                  <a:gd name="connsiteX0" fmla="*/ 111894 w 111894"/>
                  <a:gd name="connsiteY0" fmla="*/ 0 h 168818"/>
                  <a:gd name="connsiteX1" fmla="*/ 111894 w 111894"/>
                  <a:gd name="connsiteY1" fmla="*/ 168818 h 168818"/>
                  <a:gd name="connsiteX2" fmla="*/ 61668 w 111894"/>
                  <a:gd name="connsiteY2" fmla="*/ 141556 h 168818"/>
                  <a:gd name="connsiteX3" fmla="*/ 16194 w 111894"/>
                  <a:gd name="connsiteY3" fmla="*/ 104036 h 168818"/>
                  <a:gd name="connsiteX4" fmla="*/ 0 w 111894"/>
                  <a:gd name="connsiteY4" fmla="*/ 84409 h 168818"/>
                  <a:gd name="connsiteX5" fmla="*/ 16194 w 111894"/>
                  <a:gd name="connsiteY5" fmla="*/ 64782 h 168818"/>
                  <a:gd name="connsiteX6" fmla="*/ 61668 w 111894"/>
                  <a:gd name="connsiteY6" fmla="*/ 27262 h 168818"/>
                  <a:gd name="connsiteX7" fmla="*/ 111894 w 111894"/>
                  <a:gd name="connsiteY7" fmla="*/ 0 h 16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894" h="168818">
                    <a:moveTo>
                      <a:pt x="111894" y="0"/>
                    </a:moveTo>
                    <a:lnTo>
                      <a:pt x="111894" y="168818"/>
                    </a:lnTo>
                    <a:lnTo>
                      <a:pt x="61668" y="141556"/>
                    </a:lnTo>
                    <a:cubicBezTo>
                      <a:pt x="45322" y="130512"/>
                      <a:pt x="30095" y="117937"/>
                      <a:pt x="16194" y="104036"/>
                    </a:cubicBezTo>
                    <a:lnTo>
                      <a:pt x="0" y="84409"/>
                    </a:lnTo>
                    <a:lnTo>
                      <a:pt x="16194" y="64782"/>
                    </a:lnTo>
                    <a:cubicBezTo>
                      <a:pt x="30095" y="50881"/>
                      <a:pt x="45322" y="38305"/>
                      <a:pt x="61668" y="27262"/>
                    </a:cubicBezTo>
                    <a:lnTo>
                      <a:pt x="111894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350542F8-0965-4120-B804-1ED0D9E724A6}"/>
              </a:ext>
            </a:extLst>
          </p:cNvPr>
          <p:cNvGrpSpPr/>
          <p:nvPr/>
        </p:nvGrpSpPr>
        <p:grpSpPr>
          <a:xfrm rot="971769">
            <a:off x="3393800" y="5956877"/>
            <a:ext cx="2855336" cy="2551776"/>
            <a:chOff x="4468360" y="3696352"/>
            <a:chExt cx="2075245" cy="1854619"/>
          </a:xfrm>
        </p:grpSpPr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A4731781-849F-4930-9684-56C438E30C3D}"/>
                </a:ext>
              </a:extLst>
            </p:cNvPr>
            <p:cNvSpPr/>
            <p:nvPr/>
          </p:nvSpPr>
          <p:spPr>
            <a:xfrm rot="3600000">
              <a:off x="4767703" y="3574526"/>
              <a:ext cx="714498" cy="983616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 w="12700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34610658-BB18-4867-8C36-669137013CD9}"/>
                </a:ext>
              </a:extLst>
            </p:cNvPr>
            <p:cNvSpPr/>
            <p:nvPr/>
          </p:nvSpPr>
          <p:spPr>
            <a:xfrm rot="18000000" flipH="1">
              <a:off x="5527516" y="3574526"/>
              <a:ext cx="714504" cy="983620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 w="12700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E6BCACB4-1A4E-4128-B5B9-DAD2BB1E9749}"/>
                </a:ext>
              </a:extLst>
            </p:cNvPr>
            <p:cNvGrpSpPr/>
            <p:nvPr/>
          </p:nvGrpSpPr>
          <p:grpSpPr>
            <a:xfrm>
              <a:off x="5166901" y="4412445"/>
              <a:ext cx="681754" cy="875174"/>
              <a:chOff x="5379627" y="932118"/>
              <a:chExt cx="568736" cy="568736"/>
            </a:xfrm>
          </p:grpSpPr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74BF5C80-F9C0-4E0D-A2FB-67943DE8EC8E}"/>
                  </a:ext>
                </a:extLst>
              </p:cNvPr>
              <p:cNvSpPr/>
              <p:nvPr/>
            </p:nvSpPr>
            <p:spPr>
              <a:xfrm>
                <a:off x="5379627" y="932118"/>
                <a:ext cx="568736" cy="56873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57C3965-2FEA-4420-A113-C221EFEFC71C}"/>
                  </a:ext>
                </a:extLst>
              </p:cNvPr>
              <p:cNvSpPr/>
              <p:nvPr/>
            </p:nvSpPr>
            <p:spPr>
              <a:xfrm>
                <a:off x="5387700" y="1022606"/>
                <a:ext cx="552590" cy="129174"/>
              </a:xfrm>
              <a:custGeom>
                <a:avLst/>
                <a:gdLst>
                  <a:gd name="connsiteX0" fmla="*/ 276295 w 552590"/>
                  <a:gd name="connsiteY0" fmla="*/ 0 h 129174"/>
                  <a:gd name="connsiteX1" fmla="*/ 395033 w 552590"/>
                  <a:gd name="connsiteY1" fmla="*/ 3910 h 129174"/>
                  <a:gd name="connsiteX2" fmla="*/ 494893 w 552590"/>
                  <a:gd name="connsiteY2" fmla="*/ 14036 h 129174"/>
                  <a:gd name="connsiteX3" fmla="*/ 512097 w 552590"/>
                  <a:gd name="connsiteY3" fmla="*/ 34887 h 129174"/>
                  <a:gd name="connsiteX4" fmla="*/ 538316 w 552590"/>
                  <a:gd name="connsiteY4" fmla="*/ 83191 h 129174"/>
                  <a:gd name="connsiteX5" fmla="*/ 552590 w 552590"/>
                  <a:gd name="connsiteY5" fmla="*/ 129174 h 129174"/>
                  <a:gd name="connsiteX6" fmla="*/ 505626 w 552590"/>
                  <a:gd name="connsiteY6" fmla="*/ 126057 h 129174"/>
                  <a:gd name="connsiteX7" fmla="*/ 276295 w 552590"/>
                  <a:gd name="connsiteY7" fmla="*/ 120394 h 129174"/>
                  <a:gd name="connsiteX8" fmla="*/ 46964 w 552590"/>
                  <a:gd name="connsiteY8" fmla="*/ 126057 h 129174"/>
                  <a:gd name="connsiteX9" fmla="*/ 0 w 552590"/>
                  <a:gd name="connsiteY9" fmla="*/ 129174 h 129174"/>
                  <a:gd name="connsiteX10" fmla="*/ 14274 w 552590"/>
                  <a:gd name="connsiteY10" fmla="*/ 83191 h 129174"/>
                  <a:gd name="connsiteX11" fmla="*/ 40493 w 552590"/>
                  <a:gd name="connsiteY11" fmla="*/ 34887 h 129174"/>
                  <a:gd name="connsiteX12" fmla="*/ 57698 w 552590"/>
                  <a:gd name="connsiteY12" fmla="*/ 14036 h 129174"/>
                  <a:gd name="connsiteX13" fmla="*/ 157557 w 552590"/>
                  <a:gd name="connsiteY13" fmla="*/ 3910 h 129174"/>
                  <a:gd name="connsiteX14" fmla="*/ 276295 w 552590"/>
                  <a:gd name="connsiteY14" fmla="*/ 0 h 12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2590" h="129174">
                    <a:moveTo>
                      <a:pt x="276295" y="0"/>
                    </a:moveTo>
                    <a:cubicBezTo>
                      <a:pt x="316969" y="0"/>
                      <a:pt x="356680" y="1346"/>
                      <a:pt x="395033" y="3910"/>
                    </a:cubicBezTo>
                    <a:lnTo>
                      <a:pt x="494893" y="14036"/>
                    </a:lnTo>
                    <a:lnTo>
                      <a:pt x="512097" y="34887"/>
                    </a:lnTo>
                    <a:cubicBezTo>
                      <a:pt x="522318" y="50016"/>
                      <a:pt x="531121" y="66180"/>
                      <a:pt x="538316" y="83191"/>
                    </a:cubicBezTo>
                    <a:lnTo>
                      <a:pt x="552590" y="129174"/>
                    </a:lnTo>
                    <a:lnTo>
                      <a:pt x="505626" y="126057"/>
                    </a:lnTo>
                    <a:cubicBezTo>
                      <a:pt x="435139" y="122410"/>
                      <a:pt x="357642" y="120394"/>
                      <a:pt x="276295" y="120394"/>
                    </a:cubicBezTo>
                    <a:cubicBezTo>
                      <a:pt x="194948" y="120394"/>
                      <a:pt x="117451" y="122410"/>
                      <a:pt x="46964" y="126057"/>
                    </a:cubicBezTo>
                    <a:lnTo>
                      <a:pt x="0" y="129174"/>
                    </a:lnTo>
                    <a:lnTo>
                      <a:pt x="14274" y="83191"/>
                    </a:lnTo>
                    <a:cubicBezTo>
                      <a:pt x="21469" y="66180"/>
                      <a:pt x="30272" y="50016"/>
                      <a:pt x="40493" y="34887"/>
                    </a:cubicBezTo>
                    <a:lnTo>
                      <a:pt x="57698" y="14036"/>
                    </a:lnTo>
                    <a:lnTo>
                      <a:pt x="157557" y="3910"/>
                    </a:lnTo>
                    <a:cubicBezTo>
                      <a:pt x="195911" y="1346"/>
                      <a:pt x="235622" y="0"/>
                      <a:pt x="2762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73B54160-E786-418D-BB67-7D9CA0EF90DD}"/>
                  </a:ext>
                </a:extLst>
              </p:cNvPr>
              <p:cNvSpPr/>
              <p:nvPr/>
            </p:nvSpPr>
            <p:spPr>
              <a:xfrm>
                <a:off x="5386794" y="1278274"/>
                <a:ext cx="554402" cy="129234"/>
              </a:xfrm>
              <a:custGeom>
                <a:avLst/>
                <a:gdLst>
                  <a:gd name="connsiteX0" fmla="*/ 0 w 554402"/>
                  <a:gd name="connsiteY0" fmla="*/ 0 h 129234"/>
                  <a:gd name="connsiteX1" fmla="*/ 47870 w 554402"/>
                  <a:gd name="connsiteY1" fmla="*/ 3177 h 129234"/>
                  <a:gd name="connsiteX2" fmla="*/ 277201 w 554402"/>
                  <a:gd name="connsiteY2" fmla="*/ 8840 h 129234"/>
                  <a:gd name="connsiteX3" fmla="*/ 506532 w 554402"/>
                  <a:gd name="connsiteY3" fmla="*/ 3177 h 129234"/>
                  <a:gd name="connsiteX4" fmla="*/ 554402 w 554402"/>
                  <a:gd name="connsiteY4" fmla="*/ 0 h 129234"/>
                  <a:gd name="connsiteX5" fmla="*/ 539222 w 554402"/>
                  <a:gd name="connsiteY5" fmla="*/ 48901 h 129234"/>
                  <a:gd name="connsiteX6" fmla="*/ 513003 w 554402"/>
                  <a:gd name="connsiteY6" fmla="*/ 97205 h 129234"/>
                  <a:gd name="connsiteX7" fmla="*/ 498372 w 554402"/>
                  <a:gd name="connsiteY7" fmla="*/ 114937 h 129234"/>
                  <a:gd name="connsiteX8" fmla="*/ 395939 w 554402"/>
                  <a:gd name="connsiteY8" fmla="*/ 125324 h 129234"/>
                  <a:gd name="connsiteX9" fmla="*/ 277201 w 554402"/>
                  <a:gd name="connsiteY9" fmla="*/ 129234 h 129234"/>
                  <a:gd name="connsiteX10" fmla="*/ 158463 w 554402"/>
                  <a:gd name="connsiteY10" fmla="*/ 125324 h 129234"/>
                  <a:gd name="connsiteX11" fmla="*/ 56030 w 554402"/>
                  <a:gd name="connsiteY11" fmla="*/ 114937 h 129234"/>
                  <a:gd name="connsiteX12" fmla="*/ 41399 w 554402"/>
                  <a:gd name="connsiteY12" fmla="*/ 97205 h 129234"/>
                  <a:gd name="connsiteX13" fmla="*/ 15180 w 554402"/>
                  <a:gd name="connsiteY13" fmla="*/ 48901 h 129234"/>
                  <a:gd name="connsiteX14" fmla="*/ 0 w 554402"/>
                  <a:gd name="connsiteY14" fmla="*/ 0 h 12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402" h="129234">
                    <a:moveTo>
                      <a:pt x="0" y="0"/>
                    </a:moveTo>
                    <a:lnTo>
                      <a:pt x="47870" y="3177"/>
                    </a:lnTo>
                    <a:cubicBezTo>
                      <a:pt x="118357" y="6824"/>
                      <a:pt x="195854" y="8840"/>
                      <a:pt x="277201" y="8840"/>
                    </a:cubicBezTo>
                    <a:cubicBezTo>
                      <a:pt x="358548" y="8840"/>
                      <a:pt x="436045" y="6824"/>
                      <a:pt x="506532" y="3177"/>
                    </a:cubicBezTo>
                    <a:lnTo>
                      <a:pt x="554402" y="0"/>
                    </a:lnTo>
                    <a:lnTo>
                      <a:pt x="539222" y="48901"/>
                    </a:lnTo>
                    <a:cubicBezTo>
                      <a:pt x="532027" y="65912"/>
                      <a:pt x="523224" y="82076"/>
                      <a:pt x="513003" y="97205"/>
                    </a:cubicBezTo>
                    <a:lnTo>
                      <a:pt x="498372" y="114937"/>
                    </a:lnTo>
                    <a:lnTo>
                      <a:pt x="395939" y="125324"/>
                    </a:lnTo>
                    <a:cubicBezTo>
                      <a:pt x="357586" y="127888"/>
                      <a:pt x="317875" y="129234"/>
                      <a:pt x="277201" y="129234"/>
                    </a:cubicBezTo>
                    <a:cubicBezTo>
                      <a:pt x="236528" y="129234"/>
                      <a:pt x="196817" y="127888"/>
                      <a:pt x="158463" y="125324"/>
                    </a:cubicBezTo>
                    <a:lnTo>
                      <a:pt x="56030" y="114937"/>
                    </a:lnTo>
                    <a:lnTo>
                      <a:pt x="41399" y="97205"/>
                    </a:lnTo>
                    <a:cubicBezTo>
                      <a:pt x="31178" y="82076"/>
                      <a:pt x="22375" y="65912"/>
                      <a:pt x="15180" y="4890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56A91AA5-A852-4833-BC6B-EA8C1367D3C4}"/>
                </a:ext>
              </a:extLst>
            </p:cNvPr>
            <p:cNvGrpSpPr/>
            <p:nvPr/>
          </p:nvGrpSpPr>
          <p:grpSpPr>
            <a:xfrm>
              <a:off x="4674084" y="3739701"/>
              <a:ext cx="1661553" cy="1336497"/>
              <a:chOff x="2661069" y="707085"/>
              <a:chExt cx="2635590" cy="2119983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08B9CC1B-1ABE-4B1B-A1AF-05E60EFCDB28}"/>
                  </a:ext>
                </a:extLst>
              </p:cNvPr>
              <p:cNvSpPr/>
              <p:nvPr/>
            </p:nvSpPr>
            <p:spPr>
              <a:xfrm rot="20700000" flipV="1">
                <a:off x="2960930" y="1863457"/>
                <a:ext cx="935875" cy="745701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DDD12F3C-C0D5-4CED-979E-5E3C878C6FE6}"/>
                  </a:ext>
                </a:extLst>
              </p:cNvPr>
              <p:cNvSpPr/>
              <p:nvPr/>
            </p:nvSpPr>
            <p:spPr>
              <a:xfrm rot="900000" flipH="1" flipV="1">
                <a:off x="4041785" y="1887647"/>
                <a:ext cx="935875" cy="7456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8C174D2-3E5E-4367-B46F-A49F8EEB26F8}"/>
                  </a:ext>
                </a:extLst>
              </p:cNvPr>
              <p:cNvSpPr/>
              <p:nvPr/>
            </p:nvSpPr>
            <p:spPr>
              <a:xfrm rot="6300000">
                <a:off x="2856741" y="511414"/>
                <a:ext cx="1039007" cy="143035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1270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2D73659-1221-4DAE-8A70-567C3FA40D10}"/>
                  </a:ext>
                </a:extLst>
              </p:cNvPr>
              <p:cNvSpPr/>
              <p:nvPr/>
            </p:nvSpPr>
            <p:spPr>
              <a:xfrm rot="15300000" flipH="1">
                <a:off x="4061972" y="511415"/>
                <a:ext cx="1039017" cy="143035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1270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725CFB3F-50C4-4887-9195-02D27EFFD4BC}"/>
                  </a:ext>
                </a:extLst>
              </p:cNvPr>
              <p:cNvSpPr/>
              <p:nvPr/>
            </p:nvSpPr>
            <p:spPr>
              <a:xfrm rot="20844242" flipH="1" flipV="1">
                <a:off x="3750249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A482B92-1ABF-4D11-948B-9378B3CB90DF}"/>
                  </a:ext>
                </a:extLst>
              </p:cNvPr>
              <p:cNvSpPr/>
              <p:nvPr/>
            </p:nvSpPr>
            <p:spPr>
              <a:xfrm rot="755758" flipV="1">
                <a:off x="2955468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D45F65B-4D3A-4397-BC76-4648666BED7A}"/>
                  </a:ext>
                </a:extLst>
              </p:cNvPr>
              <p:cNvSpPr/>
              <p:nvPr/>
            </p:nvSpPr>
            <p:spPr>
              <a:xfrm rot="755758" flipH="1">
                <a:off x="3750249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8538CAC-29C2-4F16-9E83-0A06769337E8}"/>
                  </a:ext>
                </a:extLst>
              </p:cNvPr>
              <p:cNvSpPr/>
              <p:nvPr/>
            </p:nvSpPr>
            <p:spPr>
              <a:xfrm rot="20844242">
                <a:off x="2955468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6" name="星: 12 pt 145">
              <a:extLst>
                <a:ext uri="{FF2B5EF4-FFF2-40B4-BE49-F238E27FC236}">
                  <a16:creationId xmlns:a16="http://schemas.microsoft.com/office/drawing/2014/main" id="{A7543D52-7CFD-4E09-8C64-366B05CF442C}"/>
                </a:ext>
              </a:extLst>
            </p:cNvPr>
            <p:cNvSpPr/>
            <p:nvPr/>
          </p:nvSpPr>
          <p:spPr>
            <a:xfrm>
              <a:off x="5115635" y="3943284"/>
              <a:ext cx="797304" cy="777065"/>
            </a:xfrm>
            <a:prstGeom prst="star12">
              <a:avLst>
                <a:gd name="adj" fmla="val 44079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4647A9E3-94CB-44B2-932E-679E5F8C3FFD}"/>
                </a:ext>
              </a:extLst>
            </p:cNvPr>
            <p:cNvGrpSpPr/>
            <p:nvPr/>
          </p:nvGrpSpPr>
          <p:grpSpPr>
            <a:xfrm>
              <a:off x="5026659" y="3777990"/>
              <a:ext cx="962237" cy="747193"/>
              <a:chOff x="5343283" y="971020"/>
              <a:chExt cx="641424" cy="498076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BF4D8B3E-CD98-4EE3-A08A-724C6D8AF4D8}"/>
                  </a:ext>
                </a:extLst>
              </p:cNvPr>
              <p:cNvSpPr/>
              <p:nvPr/>
            </p:nvSpPr>
            <p:spPr>
              <a:xfrm rot="625307">
                <a:off x="5343283" y="971020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25A2BCBA-756F-4DBD-85A0-A5A39DEFC9E6}"/>
                  </a:ext>
                </a:extLst>
              </p:cNvPr>
              <p:cNvSpPr/>
              <p:nvPr/>
            </p:nvSpPr>
            <p:spPr>
              <a:xfrm rot="20974693" flipH="1">
                <a:off x="5706333" y="971021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33B1D5E5-F759-459D-9F17-EEFE93972EF7}"/>
                  </a:ext>
                </a:extLst>
              </p:cNvPr>
              <p:cNvSpPr/>
              <p:nvPr/>
            </p:nvSpPr>
            <p:spPr>
              <a:xfrm>
                <a:off x="5459172" y="1059450"/>
                <a:ext cx="409646" cy="40964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8" name="二等辺三角形 147">
              <a:extLst>
                <a:ext uri="{FF2B5EF4-FFF2-40B4-BE49-F238E27FC236}">
                  <a16:creationId xmlns:a16="http://schemas.microsoft.com/office/drawing/2014/main" id="{D24D50B4-F994-4772-A2CB-B4F4996019F4}"/>
                </a:ext>
              </a:extLst>
            </p:cNvPr>
            <p:cNvSpPr/>
            <p:nvPr/>
          </p:nvSpPr>
          <p:spPr>
            <a:xfrm rot="10800000">
              <a:off x="5419863" y="5270517"/>
              <a:ext cx="165266" cy="280454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" name="弦 148">
              <a:extLst>
                <a:ext uri="{FF2B5EF4-FFF2-40B4-BE49-F238E27FC236}">
                  <a16:creationId xmlns:a16="http://schemas.microsoft.com/office/drawing/2014/main" id="{3738ED3A-924A-4FF9-AC52-C375A7D44179}"/>
                </a:ext>
              </a:extLst>
            </p:cNvPr>
            <p:cNvSpPr/>
            <p:nvPr/>
          </p:nvSpPr>
          <p:spPr>
            <a:xfrm>
              <a:off x="5249866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" name="弦 149">
              <a:extLst>
                <a:ext uri="{FF2B5EF4-FFF2-40B4-BE49-F238E27FC236}">
                  <a16:creationId xmlns:a16="http://schemas.microsoft.com/office/drawing/2014/main" id="{60C56E02-ACAD-456A-B553-324E978EE122}"/>
                </a:ext>
              </a:extLst>
            </p:cNvPr>
            <p:cNvSpPr/>
            <p:nvPr/>
          </p:nvSpPr>
          <p:spPr>
            <a:xfrm flipH="1">
              <a:off x="5577900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654827F8-98B1-468D-BCC2-C479F764EA53}"/>
                </a:ext>
              </a:extLst>
            </p:cNvPr>
            <p:cNvSpPr/>
            <p:nvPr/>
          </p:nvSpPr>
          <p:spPr>
            <a:xfrm rot="900000">
              <a:off x="4468360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7D598DF-2A32-43A6-B6AE-E5A4F492FF21}"/>
                </a:ext>
              </a:extLst>
            </p:cNvPr>
            <p:cNvSpPr/>
            <p:nvPr/>
          </p:nvSpPr>
          <p:spPr>
            <a:xfrm rot="20700000" flipH="1">
              <a:off x="6415566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8E89ABC7-B096-4BDB-9958-E5BBFFA07E7F}"/>
                </a:ext>
              </a:extLst>
            </p:cNvPr>
            <p:cNvGrpSpPr/>
            <p:nvPr/>
          </p:nvGrpSpPr>
          <p:grpSpPr>
            <a:xfrm>
              <a:off x="5269030" y="4305938"/>
              <a:ext cx="466929" cy="219247"/>
              <a:chOff x="3456321" y="4086052"/>
              <a:chExt cx="466929" cy="219247"/>
            </a:xfrm>
            <a:solidFill>
              <a:sysClr val="window" lastClr="FFFFFF"/>
            </a:solidFill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DDBD58D9-98ED-4ED9-989F-BE99EB5AC1CD}"/>
                  </a:ext>
                </a:extLst>
              </p:cNvPr>
              <p:cNvSpPr/>
              <p:nvPr/>
            </p:nvSpPr>
            <p:spPr>
              <a:xfrm>
                <a:off x="3734902" y="4090600"/>
                <a:ext cx="75860" cy="210150"/>
              </a:xfrm>
              <a:custGeom>
                <a:avLst/>
                <a:gdLst>
                  <a:gd name="connsiteX0" fmla="*/ 0 w 75860"/>
                  <a:gd name="connsiteY0" fmla="*/ 0 h 210150"/>
                  <a:gd name="connsiteX1" fmla="*/ 16808 w 75860"/>
                  <a:gd name="connsiteY1" fmla="*/ 1694 h 210150"/>
                  <a:gd name="connsiteX2" fmla="*/ 74485 w 75860"/>
                  <a:gd name="connsiteY2" fmla="*/ 19598 h 210150"/>
                  <a:gd name="connsiteX3" fmla="*/ 75860 w 75860"/>
                  <a:gd name="connsiteY3" fmla="*/ 20344 h 210150"/>
                  <a:gd name="connsiteX4" fmla="*/ 75860 w 75860"/>
                  <a:gd name="connsiteY4" fmla="*/ 189806 h 210150"/>
                  <a:gd name="connsiteX5" fmla="*/ 74485 w 75860"/>
                  <a:gd name="connsiteY5" fmla="*/ 190552 h 210150"/>
                  <a:gd name="connsiteX6" fmla="*/ 16808 w 75860"/>
                  <a:gd name="connsiteY6" fmla="*/ 208455 h 210150"/>
                  <a:gd name="connsiteX7" fmla="*/ 0 w 75860"/>
                  <a:gd name="connsiteY7" fmla="*/ 210150 h 210150"/>
                  <a:gd name="connsiteX8" fmla="*/ 0 w 75860"/>
                  <a:gd name="connsiteY8" fmla="*/ 0 h 2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150">
                    <a:moveTo>
                      <a:pt x="0" y="0"/>
                    </a:moveTo>
                    <a:lnTo>
                      <a:pt x="16808" y="1694"/>
                    </a:lnTo>
                    <a:cubicBezTo>
                      <a:pt x="36811" y="5787"/>
                      <a:pt x="56105" y="11823"/>
                      <a:pt x="74485" y="19598"/>
                    </a:cubicBezTo>
                    <a:lnTo>
                      <a:pt x="75860" y="20344"/>
                    </a:lnTo>
                    <a:lnTo>
                      <a:pt x="75860" y="189806"/>
                    </a:lnTo>
                    <a:lnTo>
                      <a:pt x="74485" y="190552"/>
                    </a:lnTo>
                    <a:cubicBezTo>
                      <a:pt x="56105" y="198326"/>
                      <a:pt x="36811" y="204363"/>
                      <a:pt x="16808" y="208455"/>
                    </a:cubicBezTo>
                    <a:lnTo>
                      <a:pt x="0" y="2101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0EA43F22-9220-4629-8D6F-F4E32CC6D259}"/>
                  </a:ext>
                </a:extLst>
              </p:cNvPr>
              <p:cNvSpPr/>
              <p:nvPr/>
            </p:nvSpPr>
            <p:spPr>
              <a:xfrm>
                <a:off x="3568215" y="4090660"/>
                <a:ext cx="75860" cy="210031"/>
              </a:xfrm>
              <a:custGeom>
                <a:avLst/>
                <a:gdLst>
                  <a:gd name="connsiteX0" fmla="*/ 75860 w 75860"/>
                  <a:gd name="connsiteY0" fmla="*/ 0 h 210031"/>
                  <a:gd name="connsiteX1" fmla="*/ 75860 w 75860"/>
                  <a:gd name="connsiteY1" fmla="*/ 210031 h 210031"/>
                  <a:gd name="connsiteX2" fmla="*/ 59645 w 75860"/>
                  <a:gd name="connsiteY2" fmla="*/ 208396 h 210031"/>
                  <a:gd name="connsiteX3" fmla="*/ 1968 w 75860"/>
                  <a:gd name="connsiteY3" fmla="*/ 190493 h 210031"/>
                  <a:gd name="connsiteX4" fmla="*/ 0 w 75860"/>
                  <a:gd name="connsiteY4" fmla="*/ 189425 h 210031"/>
                  <a:gd name="connsiteX5" fmla="*/ 0 w 75860"/>
                  <a:gd name="connsiteY5" fmla="*/ 20607 h 210031"/>
                  <a:gd name="connsiteX6" fmla="*/ 1968 w 75860"/>
                  <a:gd name="connsiteY6" fmla="*/ 19539 h 210031"/>
                  <a:gd name="connsiteX7" fmla="*/ 59645 w 75860"/>
                  <a:gd name="connsiteY7" fmla="*/ 1635 h 210031"/>
                  <a:gd name="connsiteX8" fmla="*/ 75860 w 75860"/>
                  <a:gd name="connsiteY8" fmla="*/ 0 h 21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031">
                    <a:moveTo>
                      <a:pt x="75860" y="0"/>
                    </a:moveTo>
                    <a:lnTo>
                      <a:pt x="75860" y="210031"/>
                    </a:lnTo>
                    <a:lnTo>
                      <a:pt x="59645" y="208396"/>
                    </a:lnTo>
                    <a:cubicBezTo>
                      <a:pt x="39643" y="204304"/>
                      <a:pt x="20348" y="198267"/>
                      <a:pt x="1968" y="190493"/>
                    </a:cubicBezTo>
                    <a:lnTo>
                      <a:pt x="0" y="189425"/>
                    </a:lnTo>
                    <a:lnTo>
                      <a:pt x="0" y="20607"/>
                    </a:lnTo>
                    <a:lnTo>
                      <a:pt x="1968" y="19539"/>
                    </a:lnTo>
                    <a:cubicBezTo>
                      <a:pt x="20348" y="11764"/>
                      <a:pt x="39643" y="5728"/>
                      <a:pt x="59645" y="1635"/>
                    </a:cubicBezTo>
                    <a:lnTo>
                      <a:pt x="7586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618BCCAE-F57F-4E5C-B0E8-7EC3C6EF88A8}"/>
                  </a:ext>
                </a:extLst>
              </p:cNvPr>
              <p:cNvSpPr/>
              <p:nvPr/>
            </p:nvSpPr>
            <p:spPr>
              <a:xfrm>
                <a:off x="3644075" y="4086052"/>
                <a:ext cx="90827" cy="219247"/>
              </a:xfrm>
              <a:custGeom>
                <a:avLst/>
                <a:gdLst>
                  <a:gd name="connsiteX0" fmla="*/ 45710 w 90827"/>
                  <a:gd name="connsiteY0" fmla="*/ 0 h 219247"/>
                  <a:gd name="connsiteX1" fmla="*/ 90827 w 90827"/>
                  <a:gd name="connsiteY1" fmla="*/ 4549 h 219247"/>
                  <a:gd name="connsiteX2" fmla="*/ 90827 w 90827"/>
                  <a:gd name="connsiteY2" fmla="*/ 214699 h 219247"/>
                  <a:gd name="connsiteX3" fmla="*/ 45710 w 90827"/>
                  <a:gd name="connsiteY3" fmla="*/ 219247 h 219247"/>
                  <a:gd name="connsiteX4" fmla="*/ 0 w 90827"/>
                  <a:gd name="connsiteY4" fmla="*/ 214639 h 219247"/>
                  <a:gd name="connsiteX5" fmla="*/ 0 w 90827"/>
                  <a:gd name="connsiteY5" fmla="*/ 4608 h 219247"/>
                  <a:gd name="connsiteX6" fmla="*/ 45710 w 90827"/>
                  <a:gd name="connsiteY6" fmla="*/ 0 h 219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827" h="219247">
                    <a:moveTo>
                      <a:pt x="45710" y="0"/>
                    </a:moveTo>
                    <a:lnTo>
                      <a:pt x="90827" y="4549"/>
                    </a:lnTo>
                    <a:lnTo>
                      <a:pt x="90827" y="214699"/>
                    </a:lnTo>
                    <a:lnTo>
                      <a:pt x="45710" y="219247"/>
                    </a:lnTo>
                    <a:lnTo>
                      <a:pt x="0" y="214639"/>
                    </a:lnTo>
                    <a:lnTo>
                      <a:pt x="0" y="4608"/>
                    </a:lnTo>
                    <a:lnTo>
                      <a:pt x="4571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5E7DCD1-229B-4265-B850-C9CF7DF60B2E}"/>
                  </a:ext>
                </a:extLst>
              </p:cNvPr>
              <p:cNvSpPr/>
              <p:nvPr/>
            </p:nvSpPr>
            <p:spPr>
              <a:xfrm>
                <a:off x="3810762" y="4110944"/>
                <a:ext cx="112488" cy="169462"/>
              </a:xfrm>
              <a:custGeom>
                <a:avLst/>
                <a:gdLst>
                  <a:gd name="connsiteX0" fmla="*/ 0 w 112488"/>
                  <a:gd name="connsiteY0" fmla="*/ 0 h 169462"/>
                  <a:gd name="connsiteX1" fmla="*/ 50819 w 112488"/>
                  <a:gd name="connsiteY1" fmla="*/ 27584 h 169462"/>
                  <a:gd name="connsiteX2" fmla="*/ 96294 w 112488"/>
                  <a:gd name="connsiteY2" fmla="*/ 65104 h 169462"/>
                  <a:gd name="connsiteX3" fmla="*/ 112488 w 112488"/>
                  <a:gd name="connsiteY3" fmla="*/ 84731 h 169462"/>
                  <a:gd name="connsiteX4" fmla="*/ 96294 w 112488"/>
                  <a:gd name="connsiteY4" fmla="*/ 104358 h 169462"/>
                  <a:gd name="connsiteX5" fmla="*/ 50819 w 112488"/>
                  <a:gd name="connsiteY5" fmla="*/ 141878 h 169462"/>
                  <a:gd name="connsiteX6" fmla="*/ 0 w 112488"/>
                  <a:gd name="connsiteY6" fmla="*/ 169462 h 169462"/>
                  <a:gd name="connsiteX7" fmla="*/ 0 w 112488"/>
                  <a:gd name="connsiteY7" fmla="*/ 0 h 169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488" h="169462">
                    <a:moveTo>
                      <a:pt x="0" y="0"/>
                    </a:moveTo>
                    <a:lnTo>
                      <a:pt x="50819" y="27584"/>
                    </a:lnTo>
                    <a:cubicBezTo>
                      <a:pt x="67166" y="38627"/>
                      <a:pt x="82393" y="51203"/>
                      <a:pt x="96294" y="65104"/>
                    </a:cubicBezTo>
                    <a:lnTo>
                      <a:pt x="112488" y="84731"/>
                    </a:lnTo>
                    <a:lnTo>
                      <a:pt x="96294" y="104358"/>
                    </a:lnTo>
                    <a:cubicBezTo>
                      <a:pt x="82393" y="118259"/>
                      <a:pt x="67166" y="130834"/>
                      <a:pt x="50819" y="141878"/>
                    </a:cubicBezTo>
                    <a:lnTo>
                      <a:pt x="0" y="1694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A0CAE996-5AB5-48FD-B256-9A07996DAA85}"/>
                  </a:ext>
                </a:extLst>
              </p:cNvPr>
              <p:cNvSpPr/>
              <p:nvPr/>
            </p:nvSpPr>
            <p:spPr>
              <a:xfrm>
                <a:off x="3456321" y="4111266"/>
                <a:ext cx="111894" cy="168818"/>
              </a:xfrm>
              <a:custGeom>
                <a:avLst/>
                <a:gdLst>
                  <a:gd name="connsiteX0" fmla="*/ 111894 w 111894"/>
                  <a:gd name="connsiteY0" fmla="*/ 0 h 168818"/>
                  <a:gd name="connsiteX1" fmla="*/ 111894 w 111894"/>
                  <a:gd name="connsiteY1" fmla="*/ 168818 h 168818"/>
                  <a:gd name="connsiteX2" fmla="*/ 61668 w 111894"/>
                  <a:gd name="connsiteY2" fmla="*/ 141556 h 168818"/>
                  <a:gd name="connsiteX3" fmla="*/ 16194 w 111894"/>
                  <a:gd name="connsiteY3" fmla="*/ 104036 h 168818"/>
                  <a:gd name="connsiteX4" fmla="*/ 0 w 111894"/>
                  <a:gd name="connsiteY4" fmla="*/ 84409 h 168818"/>
                  <a:gd name="connsiteX5" fmla="*/ 16194 w 111894"/>
                  <a:gd name="connsiteY5" fmla="*/ 64782 h 168818"/>
                  <a:gd name="connsiteX6" fmla="*/ 61668 w 111894"/>
                  <a:gd name="connsiteY6" fmla="*/ 27262 h 168818"/>
                  <a:gd name="connsiteX7" fmla="*/ 111894 w 111894"/>
                  <a:gd name="connsiteY7" fmla="*/ 0 h 16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894" h="168818">
                    <a:moveTo>
                      <a:pt x="111894" y="0"/>
                    </a:moveTo>
                    <a:lnTo>
                      <a:pt x="111894" y="168818"/>
                    </a:lnTo>
                    <a:lnTo>
                      <a:pt x="61668" y="141556"/>
                    </a:lnTo>
                    <a:cubicBezTo>
                      <a:pt x="45322" y="130512"/>
                      <a:pt x="30095" y="117937"/>
                      <a:pt x="16194" y="104036"/>
                    </a:cubicBezTo>
                    <a:lnTo>
                      <a:pt x="0" y="84409"/>
                    </a:lnTo>
                    <a:lnTo>
                      <a:pt x="16194" y="64782"/>
                    </a:lnTo>
                    <a:cubicBezTo>
                      <a:pt x="30095" y="50881"/>
                      <a:pt x="45322" y="38305"/>
                      <a:pt x="61668" y="27262"/>
                    </a:cubicBezTo>
                    <a:lnTo>
                      <a:pt x="111894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角丸四角形 3">
            <a:extLst>
              <a:ext uri="{FF2B5EF4-FFF2-40B4-BE49-F238E27FC236}">
                <a16:creationId xmlns:a16="http://schemas.microsoft.com/office/drawing/2014/main" id="{4EA2DCE3-8E2C-44F6-BE05-12D28563F070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AB640D-F4BD-4EDD-A2E2-76D899AFAFA9}"/>
              </a:ext>
            </a:extLst>
          </p:cNvPr>
          <p:cNvSpPr txBox="1"/>
          <p:nvPr/>
        </p:nvSpPr>
        <p:spPr>
          <a:xfrm>
            <a:off x="845842" y="767535"/>
            <a:ext cx="5250158" cy="398977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ハチに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ご注意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4789AB8-7AD9-4339-B56A-83EDEEA6379B}"/>
              </a:ext>
            </a:extLst>
          </p:cNvPr>
          <p:cNvSpPr txBox="1"/>
          <p:nvPr/>
        </p:nvSpPr>
        <p:spPr>
          <a:xfrm>
            <a:off x="727308" y="7653300"/>
            <a:ext cx="5487226" cy="162018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ハチを刺激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しないで下さい</a:t>
            </a: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FA716095-FE94-445A-AA18-7B85E187DAB7}"/>
              </a:ext>
            </a:extLst>
          </p:cNvPr>
          <p:cNvGrpSpPr/>
          <p:nvPr/>
        </p:nvGrpSpPr>
        <p:grpSpPr>
          <a:xfrm>
            <a:off x="986882" y="5103956"/>
            <a:ext cx="2340798" cy="1413066"/>
            <a:chOff x="5442688" y="4411827"/>
            <a:chExt cx="1788575" cy="1079707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AF2F3D51-78A6-4B87-8BE5-0A96A338739F}"/>
                </a:ext>
              </a:extLst>
            </p:cNvPr>
            <p:cNvGrpSpPr/>
            <p:nvPr/>
          </p:nvGrpSpPr>
          <p:grpSpPr>
            <a:xfrm>
              <a:off x="5442688" y="4411827"/>
              <a:ext cx="1788575" cy="1079707"/>
              <a:chOff x="212684" y="3109379"/>
              <a:chExt cx="1788575" cy="1079707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9D05E4E5-C819-4288-B3F3-95637C9B5606}"/>
                  </a:ext>
                </a:extLst>
              </p:cNvPr>
              <p:cNvGrpSpPr/>
              <p:nvPr/>
            </p:nvGrpSpPr>
            <p:grpSpPr>
              <a:xfrm rot="16200000">
                <a:off x="786007" y="3527537"/>
                <a:ext cx="88226" cy="1234872"/>
                <a:chOff x="2516055" y="3019605"/>
                <a:chExt cx="173446" cy="2427683"/>
              </a:xfrm>
            </p:grpSpPr>
            <p:sp>
              <p:nvSpPr>
                <p:cNvPr id="150" name="ひし形 149">
                  <a:extLst>
                    <a:ext uri="{FF2B5EF4-FFF2-40B4-BE49-F238E27FC236}">
                      <a16:creationId xmlns:a16="http://schemas.microsoft.com/office/drawing/2014/main" id="{CD3FA049-6B6B-4050-BDE6-8F2221777633}"/>
                    </a:ext>
                  </a:extLst>
                </p:cNvPr>
                <p:cNvSpPr/>
                <p:nvPr/>
              </p:nvSpPr>
              <p:spPr>
                <a:xfrm>
                  <a:off x="2516055" y="3019605"/>
                  <a:ext cx="173446" cy="417146"/>
                </a:xfrm>
                <a:prstGeom prst="diamon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D8247C1C-56E6-404D-B233-438B63BB086F}"/>
                    </a:ext>
                  </a:extLst>
                </p:cNvPr>
                <p:cNvSpPr/>
                <p:nvPr/>
              </p:nvSpPr>
              <p:spPr>
                <a:xfrm>
                  <a:off x="2574300" y="3366526"/>
                  <a:ext cx="49295" cy="2080762"/>
                </a:xfrm>
                <a:prstGeom prst="round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787E0944-2379-4E69-84CD-566BF5773BE6}"/>
                  </a:ext>
                </a:extLst>
              </p:cNvPr>
              <p:cNvGrpSpPr/>
              <p:nvPr/>
            </p:nvGrpSpPr>
            <p:grpSpPr>
              <a:xfrm rot="16200000">
                <a:off x="425807" y="2974810"/>
                <a:ext cx="1008009" cy="1277148"/>
                <a:chOff x="2872498" y="965600"/>
                <a:chExt cx="2398635" cy="3039073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49E2DFF8-B904-4AE6-AE0D-5B3424A77300}"/>
                    </a:ext>
                  </a:extLst>
                </p:cNvPr>
                <p:cNvSpPr/>
                <p:nvPr/>
              </p:nvSpPr>
              <p:spPr>
                <a:xfrm rot="14545372" flipH="1">
                  <a:off x="2843389" y="167053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7F4F8F00-B9D9-4675-9B60-AB4BA933AA47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888165" y="184097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087A71A3-1B34-41A3-87DE-9F67AB6DB8DA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873980" y="2174985"/>
                  <a:ext cx="787821" cy="6277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76ABAB0B-4C28-434B-9623-FAAE4E291D6A}"/>
                    </a:ext>
                  </a:extLst>
                </p:cNvPr>
                <p:cNvSpPr/>
                <p:nvPr/>
              </p:nvSpPr>
              <p:spPr>
                <a:xfrm rot="20533218" flipH="1">
                  <a:off x="4531303" y="1642732"/>
                  <a:ext cx="739830" cy="2148603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24A958EE-51AB-4D85-BC0A-5E1CD9C3B2F9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2A02BFAB-77B2-454A-8082-D0BEDA5EC1E1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3FD6BE6-1F5C-470A-AD94-D03473C3CF01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4CA7CA5-E250-4115-BA37-740E84CDE491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F94A739D-00DE-4B60-9683-1344419D83B3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2FE50EC4-2B36-4A67-ADD8-68C7B1B40EE7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27277418-2672-4D58-8680-554A88282293}"/>
                    </a:ext>
                  </a:extLst>
                </p:cNvPr>
                <p:cNvSpPr/>
                <p:nvPr/>
              </p:nvSpPr>
              <p:spPr>
                <a:xfrm rot="21433218" flipH="1">
                  <a:off x="4288828" y="1856072"/>
                  <a:ext cx="739832" cy="214860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星: 12 pt 146">
                  <a:extLst>
                    <a:ext uri="{FF2B5EF4-FFF2-40B4-BE49-F238E27FC236}">
                      <a16:creationId xmlns:a16="http://schemas.microsoft.com/office/drawing/2014/main" id="{72092012-C758-4D88-9E52-FAA6A788ED0A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40171B13-AA2F-4530-AFB2-11EDF835AB1F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38C0CD11-08E3-4EC9-96F2-835A53AEBE0E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E90A6EF0-03BE-4F46-8B76-C56E2286ED83}"/>
                  </a:ext>
                </a:extLst>
              </p:cNvPr>
              <p:cNvGrpSpPr/>
              <p:nvPr/>
            </p:nvGrpSpPr>
            <p:grpSpPr>
              <a:xfrm rot="900000">
                <a:off x="1043276" y="3521275"/>
                <a:ext cx="569991" cy="441669"/>
                <a:chOff x="1056449" y="2819921"/>
                <a:chExt cx="569991" cy="441669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981384B1-D6B5-4566-9CC9-A29EA6242926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818322EE-BF50-407E-973C-4A04158C6614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177452F5-592A-44B4-9C7E-4D9D087DCFA7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1" name="弦 100">
                <a:extLst>
                  <a:ext uri="{FF2B5EF4-FFF2-40B4-BE49-F238E27FC236}">
                    <a16:creationId xmlns:a16="http://schemas.microsoft.com/office/drawing/2014/main" id="{96AF3CE5-8E94-4936-8D4F-427C77AA76E3}"/>
                  </a:ext>
                </a:extLst>
              </p:cNvPr>
              <p:cNvSpPr/>
              <p:nvPr/>
            </p:nvSpPr>
            <p:spPr>
              <a:xfrm flipH="1">
                <a:off x="327720" y="3531743"/>
                <a:ext cx="126470" cy="126470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73EFF94A-BE96-4CFE-B108-190845C2EF2F}"/>
                  </a:ext>
                </a:extLst>
              </p:cNvPr>
              <p:cNvGrpSpPr/>
              <p:nvPr/>
            </p:nvGrpSpPr>
            <p:grpSpPr>
              <a:xfrm>
                <a:off x="1058499" y="3816887"/>
                <a:ext cx="942760" cy="229694"/>
                <a:chOff x="2042952" y="2592916"/>
                <a:chExt cx="1959392" cy="1106113"/>
              </a:xfrm>
            </p:grpSpPr>
            <p:sp>
              <p:nvSpPr>
                <p:cNvPr id="109" name="正方形/長方形 108">
                  <a:extLst>
                    <a:ext uri="{FF2B5EF4-FFF2-40B4-BE49-F238E27FC236}">
                      <a16:creationId xmlns:a16="http://schemas.microsoft.com/office/drawing/2014/main" id="{EAD001D5-C1AD-4CD8-98FA-309F2BD3556C}"/>
                    </a:ext>
                  </a:extLst>
                </p:cNvPr>
                <p:cNvSpPr/>
                <p:nvPr/>
              </p:nvSpPr>
              <p:spPr>
                <a:xfrm>
                  <a:off x="2042952" y="2592916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正方形/長方形 128">
                  <a:extLst>
                    <a:ext uri="{FF2B5EF4-FFF2-40B4-BE49-F238E27FC236}">
                      <a16:creationId xmlns:a16="http://schemas.microsoft.com/office/drawing/2014/main" id="{74D8FACD-C545-4903-941C-BEB49135EE66}"/>
                    </a:ext>
                  </a:extLst>
                </p:cNvPr>
                <p:cNvSpPr/>
                <p:nvPr/>
              </p:nvSpPr>
              <p:spPr>
                <a:xfrm>
                  <a:off x="2483165" y="2835102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正方形/長方形 129">
                  <a:extLst>
                    <a:ext uri="{FF2B5EF4-FFF2-40B4-BE49-F238E27FC236}">
                      <a16:creationId xmlns:a16="http://schemas.microsoft.com/office/drawing/2014/main" id="{E5CB8835-20C8-47A5-BBC1-36595BFA3C42}"/>
                    </a:ext>
                  </a:extLst>
                </p:cNvPr>
                <p:cNvSpPr/>
                <p:nvPr/>
              </p:nvSpPr>
              <p:spPr>
                <a:xfrm>
                  <a:off x="2544184" y="309923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正方形/長方形 130">
                  <a:extLst>
                    <a:ext uri="{FF2B5EF4-FFF2-40B4-BE49-F238E27FC236}">
                      <a16:creationId xmlns:a16="http://schemas.microsoft.com/office/drawing/2014/main" id="{7818764F-743C-414B-BEAC-DABC90B6F537}"/>
                    </a:ext>
                  </a:extLst>
                </p:cNvPr>
                <p:cNvSpPr/>
                <p:nvPr/>
              </p:nvSpPr>
              <p:spPr>
                <a:xfrm>
                  <a:off x="2433650" y="334209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正方形/長方形 131">
                  <a:extLst>
                    <a:ext uri="{FF2B5EF4-FFF2-40B4-BE49-F238E27FC236}">
                      <a16:creationId xmlns:a16="http://schemas.microsoft.com/office/drawing/2014/main" id="{E14B9135-BCAD-4869-A095-FEF97EA3AEA8}"/>
                    </a:ext>
                  </a:extLst>
                </p:cNvPr>
                <p:cNvSpPr/>
                <p:nvPr/>
              </p:nvSpPr>
              <p:spPr>
                <a:xfrm>
                  <a:off x="2217520" y="3653310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7ED8AAC9-F104-4692-9511-001E51FD5F14}"/>
                  </a:ext>
                </a:extLst>
              </p:cNvPr>
              <p:cNvGrpSpPr/>
              <p:nvPr/>
            </p:nvGrpSpPr>
            <p:grpSpPr>
              <a:xfrm>
                <a:off x="402264" y="3705747"/>
                <a:ext cx="161754" cy="102802"/>
                <a:chOff x="-11390" y="3705747"/>
                <a:chExt cx="161754" cy="102802"/>
              </a:xfrm>
              <a:solidFill>
                <a:sysClr val="window" lastClr="FFFFFF"/>
              </a:solidFill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45EC089E-1C18-425A-9EEA-57AA77EDD98F}"/>
                    </a:ext>
                  </a:extLst>
                </p:cNvPr>
                <p:cNvSpPr/>
                <p:nvPr/>
              </p:nvSpPr>
              <p:spPr>
                <a:xfrm>
                  <a:off x="76392" y="3705747"/>
                  <a:ext cx="30654" cy="70448"/>
                </a:xfrm>
                <a:custGeom>
                  <a:avLst/>
                  <a:gdLst>
                    <a:gd name="connsiteX0" fmla="*/ 5818 w 30654"/>
                    <a:gd name="connsiteY0" fmla="*/ 0 h 70448"/>
                    <a:gd name="connsiteX1" fmla="*/ 30654 w 30654"/>
                    <a:gd name="connsiteY1" fmla="*/ 8546 h 70448"/>
                    <a:gd name="connsiteX2" fmla="*/ 30654 w 30654"/>
                    <a:gd name="connsiteY2" fmla="*/ 66208 h 70448"/>
                    <a:gd name="connsiteX3" fmla="*/ 0 w 30654"/>
                    <a:gd name="connsiteY3" fmla="*/ 70448 h 70448"/>
                    <a:gd name="connsiteX4" fmla="*/ 0 w 30654"/>
                    <a:gd name="connsiteY4" fmla="*/ 365 h 70448"/>
                    <a:gd name="connsiteX5" fmla="*/ 5818 w 30654"/>
                    <a:gd name="connsiteY5" fmla="*/ 0 h 70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70448">
                      <a:moveTo>
                        <a:pt x="5818" y="0"/>
                      </a:moveTo>
                      <a:lnTo>
                        <a:pt x="30654" y="8546"/>
                      </a:lnTo>
                      <a:lnTo>
                        <a:pt x="30654" y="66208"/>
                      </a:lnTo>
                      <a:lnTo>
                        <a:pt x="0" y="70448"/>
                      </a:lnTo>
                      <a:lnTo>
                        <a:pt x="0" y="365"/>
                      </a:lnTo>
                      <a:lnTo>
                        <a:pt x="581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6BD81045-6154-429F-BCEA-DFA8C6E0F11D}"/>
                    </a:ext>
                  </a:extLst>
                </p:cNvPr>
                <p:cNvSpPr/>
                <p:nvPr/>
              </p:nvSpPr>
              <p:spPr>
                <a:xfrm>
                  <a:off x="15748" y="3709381"/>
                  <a:ext cx="30654" cy="89282"/>
                </a:xfrm>
                <a:custGeom>
                  <a:avLst/>
                  <a:gdLst>
                    <a:gd name="connsiteX0" fmla="*/ 30654 w 30654"/>
                    <a:gd name="connsiteY0" fmla="*/ 0 h 89282"/>
                    <a:gd name="connsiteX1" fmla="*/ 30654 w 30654"/>
                    <a:gd name="connsiteY1" fmla="*/ 76819 h 89282"/>
                    <a:gd name="connsiteX2" fmla="*/ 0 w 30654"/>
                    <a:gd name="connsiteY2" fmla="*/ 89282 h 89282"/>
                    <a:gd name="connsiteX3" fmla="*/ 0 w 30654"/>
                    <a:gd name="connsiteY3" fmla="*/ 18230 h 89282"/>
                    <a:gd name="connsiteX4" fmla="*/ 4598 w 30654"/>
                    <a:gd name="connsiteY4" fmla="*/ 12942 h 89282"/>
                    <a:gd name="connsiteX5" fmla="*/ 30654 w 30654"/>
                    <a:gd name="connsiteY5" fmla="*/ 0 h 8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89282">
                      <a:moveTo>
                        <a:pt x="30654" y="0"/>
                      </a:moveTo>
                      <a:lnTo>
                        <a:pt x="30654" y="76819"/>
                      </a:lnTo>
                      <a:lnTo>
                        <a:pt x="0" y="89282"/>
                      </a:lnTo>
                      <a:lnTo>
                        <a:pt x="0" y="18230"/>
                      </a:lnTo>
                      <a:lnTo>
                        <a:pt x="4598" y="12942"/>
                      </a:lnTo>
                      <a:lnTo>
                        <a:pt x="3065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929442B0-14C4-48D3-A68E-1650A8422EDC}"/>
                    </a:ext>
                  </a:extLst>
                </p:cNvPr>
                <p:cNvSpPr/>
                <p:nvPr/>
              </p:nvSpPr>
              <p:spPr>
                <a:xfrm>
                  <a:off x="46402" y="3706112"/>
                  <a:ext cx="29990" cy="80088"/>
                </a:xfrm>
                <a:custGeom>
                  <a:avLst/>
                  <a:gdLst>
                    <a:gd name="connsiteX0" fmla="*/ 29990 w 29990"/>
                    <a:gd name="connsiteY0" fmla="*/ 0 h 80088"/>
                    <a:gd name="connsiteX1" fmla="*/ 29990 w 29990"/>
                    <a:gd name="connsiteY1" fmla="*/ 70083 h 80088"/>
                    <a:gd name="connsiteX2" fmla="*/ 21834 w 29990"/>
                    <a:gd name="connsiteY2" fmla="*/ 71211 h 80088"/>
                    <a:gd name="connsiteX3" fmla="*/ 0 w 29990"/>
                    <a:gd name="connsiteY3" fmla="*/ 80088 h 80088"/>
                    <a:gd name="connsiteX4" fmla="*/ 0 w 29990"/>
                    <a:gd name="connsiteY4" fmla="*/ 3269 h 80088"/>
                    <a:gd name="connsiteX5" fmla="*/ 3203 w 29990"/>
                    <a:gd name="connsiteY5" fmla="*/ 1678 h 80088"/>
                    <a:gd name="connsiteX6" fmla="*/ 29990 w 29990"/>
                    <a:gd name="connsiteY6" fmla="*/ 0 h 8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990" h="80088">
                      <a:moveTo>
                        <a:pt x="29990" y="0"/>
                      </a:moveTo>
                      <a:lnTo>
                        <a:pt x="29990" y="70083"/>
                      </a:lnTo>
                      <a:lnTo>
                        <a:pt x="21834" y="71211"/>
                      </a:lnTo>
                      <a:lnTo>
                        <a:pt x="0" y="80088"/>
                      </a:lnTo>
                      <a:lnTo>
                        <a:pt x="0" y="3269"/>
                      </a:lnTo>
                      <a:lnTo>
                        <a:pt x="3203" y="1678"/>
                      </a:lnTo>
                      <a:lnTo>
                        <a:pt x="2999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411FEA1A-7464-4ADF-8127-BDDE0C497ABE}"/>
                    </a:ext>
                  </a:extLst>
                </p:cNvPr>
                <p:cNvSpPr/>
                <p:nvPr/>
              </p:nvSpPr>
              <p:spPr>
                <a:xfrm>
                  <a:off x="107046" y="3714293"/>
                  <a:ext cx="43318" cy="57662"/>
                </a:xfrm>
                <a:custGeom>
                  <a:avLst/>
                  <a:gdLst>
                    <a:gd name="connsiteX0" fmla="*/ 0 w 43318"/>
                    <a:gd name="connsiteY0" fmla="*/ 0 h 57662"/>
                    <a:gd name="connsiteX1" fmla="*/ 4986 w 43318"/>
                    <a:gd name="connsiteY1" fmla="*/ 1716 h 57662"/>
                    <a:gd name="connsiteX2" fmla="*/ 43318 w 43318"/>
                    <a:gd name="connsiteY2" fmla="*/ 51670 h 57662"/>
                    <a:gd name="connsiteX3" fmla="*/ 0 w 43318"/>
                    <a:gd name="connsiteY3" fmla="*/ 57662 h 57662"/>
                    <a:gd name="connsiteX4" fmla="*/ 0 w 43318"/>
                    <a:gd name="connsiteY4" fmla="*/ 0 h 5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18" h="57662">
                      <a:moveTo>
                        <a:pt x="0" y="0"/>
                      </a:moveTo>
                      <a:lnTo>
                        <a:pt x="4986" y="1716"/>
                      </a:lnTo>
                      <a:cubicBezTo>
                        <a:pt x="23220" y="12243"/>
                        <a:pt x="37438" y="29726"/>
                        <a:pt x="43318" y="51670"/>
                      </a:cubicBezTo>
                      <a:lnTo>
                        <a:pt x="0" y="576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5D01143E-2F85-4501-96F0-479E33471B07}"/>
                    </a:ext>
                  </a:extLst>
                </p:cNvPr>
                <p:cNvSpPr/>
                <p:nvPr/>
              </p:nvSpPr>
              <p:spPr>
                <a:xfrm>
                  <a:off x="-11390" y="3727611"/>
                  <a:ext cx="27139" cy="80938"/>
                </a:xfrm>
                <a:custGeom>
                  <a:avLst/>
                  <a:gdLst>
                    <a:gd name="connsiteX0" fmla="*/ 27139 w 27139"/>
                    <a:gd name="connsiteY0" fmla="*/ 0 h 80938"/>
                    <a:gd name="connsiteX1" fmla="*/ 27139 w 27139"/>
                    <a:gd name="connsiteY1" fmla="*/ 71052 h 80938"/>
                    <a:gd name="connsiteX2" fmla="*/ 2823 w 27139"/>
                    <a:gd name="connsiteY2" fmla="*/ 80938 h 80938"/>
                    <a:gd name="connsiteX3" fmla="*/ 11041 w 27139"/>
                    <a:gd name="connsiteY3" fmla="*/ 18511 h 80938"/>
                    <a:gd name="connsiteX4" fmla="*/ 27139 w 27139"/>
                    <a:gd name="connsiteY4" fmla="*/ 0 h 80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9" h="80938">
                      <a:moveTo>
                        <a:pt x="27139" y="0"/>
                      </a:moveTo>
                      <a:lnTo>
                        <a:pt x="27139" y="71052"/>
                      </a:lnTo>
                      <a:lnTo>
                        <a:pt x="2823" y="80938"/>
                      </a:lnTo>
                      <a:cubicBezTo>
                        <a:pt x="-3057" y="58994"/>
                        <a:pt x="514" y="36744"/>
                        <a:pt x="11041" y="18511"/>
                      </a:cubicBezTo>
                      <a:lnTo>
                        <a:pt x="271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39FB9CA0-89F5-4EE9-8E88-F95F533EF04B}"/>
                </a:ext>
              </a:extLst>
            </p:cNvPr>
            <p:cNvGrpSpPr/>
            <p:nvPr/>
          </p:nvGrpSpPr>
          <p:grpSpPr>
            <a:xfrm>
              <a:off x="5543128" y="4652112"/>
              <a:ext cx="351885" cy="173077"/>
              <a:chOff x="8424012" y="5023571"/>
              <a:chExt cx="396624" cy="195082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F89F02B2-3316-4E07-B1D7-282F2FC23310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F2697418-7F66-44CC-81D7-533FE0FC4082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DAC6A8EF-3165-4641-9F38-839438869E87}"/>
              </a:ext>
            </a:extLst>
          </p:cNvPr>
          <p:cNvGrpSpPr/>
          <p:nvPr/>
        </p:nvGrpSpPr>
        <p:grpSpPr>
          <a:xfrm>
            <a:off x="3901552" y="5690939"/>
            <a:ext cx="2340798" cy="1413066"/>
            <a:chOff x="5442688" y="4411827"/>
            <a:chExt cx="1788575" cy="1079707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5117CFD7-594B-4576-B365-0AB5E58D5E49}"/>
                </a:ext>
              </a:extLst>
            </p:cNvPr>
            <p:cNvGrpSpPr/>
            <p:nvPr/>
          </p:nvGrpSpPr>
          <p:grpSpPr>
            <a:xfrm>
              <a:off x="5442688" y="4411827"/>
              <a:ext cx="1788575" cy="1079707"/>
              <a:chOff x="212684" y="3109379"/>
              <a:chExt cx="1788575" cy="1079707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187D5846-834A-4DF5-8804-C21682A1371B}"/>
                  </a:ext>
                </a:extLst>
              </p:cNvPr>
              <p:cNvGrpSpPr/>
              <p:nvPr/>
            </p:nvGrpSpPr>
            <p:grpSpPr>
              <a:xfrm rot="16200000">
                <a:off x="786007" y="3527537"/>
                <a:ext cx="88226" cy="1234872"/>
                <a:chOff x="2516055" y="3019605"/>
                <a:chExt cx="173446" cy="2427683"/>
              </a:xfrm>
            </p:grpSpPr>
            <p:sp>
              <p:nvSpPr>
                <p:cNvPr id="190" name="ひし形 189">
                  <a:extLst>
                    <a:ext uri="{FF2B5EF4-FFF2-40B4-BE49-F238E27FC236}">
                      <a16:creationId xmlns:a16="http://schemas.microsoft.com/office/drawing/2014/main" id="{A7F39820-7B97-4E20-8D89-CDDD516480B4}"/>
                    </a:ext>
                  </a:extLst>
                </p:cNvPr>
                <p:cNvSpPr/>
                <p:nvPr/>
              </p:nvSpPr>
              <p:spPr>
                <a:xfrm>
                  <a:off x="2516055" y="3019605"/>
                  <a:ext cx="173446" cy="417146"/>
                </a:xfrm>
                <a:prstGeom prst="diamon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02134051-8680-4BE6-A68A-E18E62F75143}"/>
                    </a:ext>
                  </a:extLst>
                </p:cNvPr>
                <p:cNvSpPr/>
                <p:nvPr/>
              </p:nvSpPr>
              <p:spPr>
                <a:xfrm>
                  <a:off x="2574300" y="3366526"/>
                  <a:ext cx="49295" cy="2080762"/>
                </a:xfrm>
                <a:prstGeom prst="round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87480E3F-5F9F-41D1-99F6-49CFA14EFC16}"/>
                  </a:ext>
                </a:extLst>
              </p:cNvPr>
              <p:cNvGrpSpPr/>
              <p:nvPr/>
            </p:nvGrpSpPr>
            <p:grpSpPr>
              <a:xfrm rot="16200000">
                <a:off x="425807" y="2974810"/>
                <a:ext cx="1008009" cy="1277148"/>
                <a:chOff x="2872498" y="965600"/>
                <a:chExt cx="2398635" cy="3039073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AC10AEFD-B2FB-47D0-9274-651E28131B14}"/>
                    </a:ext>
                  </a:extLst>
                </p:cNvPr>
                <p:cNvSpPr/>
                <p:nvPr/>
              </p:nvSpPr>
              <p:spPr>
                <a:xfrm rot="14545372" flipH="1">
                  <a:off x="2843389" y="167053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40014EDA-C7AE-4DFD-B1C3-DCA2FCB4FCEA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888165" y="184097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81C55B64-D215-442F-9205-6BB01F35966E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873980" y="2174985"/>
                  <a:ext cx="787821" cy="6277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418116E-07F5-4B09-807C-4FCC58A62DD1}"/>
                    </a:ext>
                  </a:extLst>
                </p:cNvPr>
                <p:cNvSpPr/>
                <p:nvPr/>
              </p:nvSpPr>
              <p:spPr>
                <a:xfrm rot="20533218" flipH="1">
                  <a:off x="4531303" y="1642732"/>
                  <a:ext cx="739830" cy="2148603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3AF89D8C-7858-4023-802A-27630F279FDA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47977177-925A-4043-B624-7DB02F46136F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EC573D93-7A8A-4835-B478-159A1297A60A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225B940-CCC0-4BCC-92D8-702E080E3F15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AB21C15D-C111-4D96-A83D-7B2EC19C6EE6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4C2AD652-C2D5-4A74-BE2C-940CE942CB98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295442ED-907F-4F34-A4A3-A9106C94DCE7}"/>
                    </a:ext>
                  </a:extLst>
                </p:cNvPr>
                <p:cNvSpPr/>
                <p:nvPr/>
              </p:nvSpPr>
              <p:spPr>
                <a:xfrm rot="21433218" flipH="1">
                  <a:off x="4288828" y="1856072"/>
                  <a:ext cx="739832" cy="214860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" name="星: 12 pt 186">
                  <a:extLst>
                    <a:ext uri="{FF2B5EF4-FFF2-40B4-BE49-F238E27FC236}">
                      <a16:creationId xmlns:a16="http://schemas.microsoft.com/office/drawing/2014/main" id="{2BA27EA6-DA26-4E4F-9D9C-72B4814BB366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D3EF86F7-3804-4F95-AB3D-1E1257ED7BFF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87A961D-C1A8-42EE-9477-E5A48D25D787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A675CE37-632A-4709-A1BF-1A3F2AA5FEA4}"/>
                  </a:ext>
                </a:extLst>
              </p:cNvPr>
              <p:cNvGrpSpPr/>
              <p:nvPr/>
            </p:nvGrpSpPr>
            <p:grpSpPr>
              <a:xfrm rot="900000">
                <a:off x="1043276" y="3521275"/>
                <a:ext cx="569991" cy="441669"/>
                <a:chOff x="1056449" y="2819921"/>
                <a:chExt cx="569991" cy="441669"/>
              </a:xfrm>
            </p:grpSpPr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3F6C75B6-BCF9-4E7F-AF4A-0C6A8DCD3AA3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A2E2B22F-F7A9-4BB8-A0DF-D03DC05D8A8C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31C1DB00-E882-4CB6-9502-EEB7FD3C632C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0" name="弦 159">
                <a:extLst>
                  <a:ext uri="{FF2B5EF4-FFF2-40B4-BE49-F238E27FC236}">
                    <a16:creationId xmlns:a16="http://schemas.microsoft.com/office/drawing/2014/main" id="{DEF09519-622F-4317-A7D2-A99E03B90D9E}"/>
                  </a:ext>
                </a:extLst>
              </p:cNvPr>
              <p:cNvSpPr/>
              <p:nvPr/>
            </p:nvSpPr>
            <p:spPr>
              <a:xfrm flipH="1">
                <a:off x="327720" y="3531743"/>
                <a:ext cx="126470" cy="126470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1262A44F-B084-4133-81B1-EB6AB3F3567C}"/>
                  </a:ext>
                </a:extLst>
              </p:cNvPr>
              <p:cNvGrpSpPr/>
              <p:nvPr/>
            </p:nvGrpSpPr>
            <p:grpSpPr>
              <a:xfrm>
                <a:off x="1058499" y="3816887"/>
                <a:ext cx="942760" cy="229694"/>
                <a:chOff x="2042952" y="2592916"/>
                <a:chExt cx="1959392" cy="1106113"/>
              </a:xfrm>
            </p:grpSpPr>
            <p:sp>
              <p:nvSpPr>
                <p:cNvPr id="168" name="正方形/長方形 167">
                  <a:extLst>
                    <a:ext uri="{FF2B5EF4-FFF2-40B4-BE49-F238E27FC236}">
                      <a16:creationId xmlns:a16="http://schemas.microsoft.com/office/drawing/2014/main" id="{D11DF8CC-7C65-46A6-B0C4-222A5344204A}"/>
                    </a:ext>
                  </a:extLst>
                </p:cNvPr>
                <p:cNvSpPr/>
                <p:nvPr/>
              </p:nvSpPr>
              <p:spPr>
                <a:xfrm>
                  <a:off x="2042952" y="2592916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正方形/長方形 168">
                  <a:extLst>
                    <a:ext uri="{FF2B5EF4-FFF2-40B4-BE49-F238E27FC236}">
                      <a16:creationId xmlns:a16="http://schemas.microsoft.com/office/drawing/2014/main" id="{D49C52EA-DCA8-4C4B-AF08-FEED61AAC988}"/>
                    </a:ext>
                  </a:extLst>
                </p:cNvPr>
                <p:cNvSpPr/>
                <p:nvPr/>
              </p:nvSpPr>
              <p:spPr>
                <a:xfrm>
                  <a:off x="2483165" y="2835102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正方形/長方形 169">
                  <a:extLst>
                    <a:ext uri="{FF2B5EF4-FFF2-40B4-BE49-F238E27FC236}">
                      <a16:creationId xmlns:a16="http://schemas.microsoft.com/office/drawing/2014/main" id="{58CBF73C-03D0-4CBC-8585-933F0FF2AED7}"/>
                    </a:ext>
                  </a:extLst>
                </p:cNvPr>
                <p:cNvSpPr/>
                <p:nvPr/>
              </p:nvSpPr>
              <p:spPr>
                <a:xfrm>
                  <a:off x="2544184" y="309923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正方形/長方形 170">
                  <a:extLst>
                    <a:ext uri="{FF2B5EF4-FFF2-40B4-BE49-F238E27FC236}">
                      <a16:creationId xmlns:a16="http://schemas.microsoft.com/office/drawing/2014/main" id="{BB272F97-14A8-42CA-85E8-780C2CDCA9E8}"/>
                    </a:ext>
                  </a:extLst>
                </p:cNvPr>
                <p:cNvSpPr/>
                <p:nvPr/>
              </p:nvSpPr>
              <p:spPr>
                <a:xfrm>
                  <a:off x="2433650" y="334209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正方形/長方形 171">
                  <a:extLst>
                    <a:ext uri="{FF2B5EF4-FFF2-40B4-BE49-F238E27FC236}">
                      <a16:creationId xmlns:a16="http://schemas.microsoft.com/office/drawing/2014/main" id="{73467CD9-4294-4767-9DF1-AF25311B4B82}"/>
                    </a:ext>
                  </a:extLst>
                </p:cNvPr>
                <p:cNvSpPr/>
                <p:nvPr/>
              </p:nvSpPr>
              <p:spPr>
                <a:xfrm>
                  <a:off x="2217520" y="3653310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80B77CBF-F604-4D7F-B069-1637583D73E3}"/>
                  </a:ext>
                </a:extLst>
              </p:cNvPr>
              <p:cNvGrpSpPr/>
              <p:nvPr/>
            </p:nvGrpSpPr>
            <p:grpSpPr>
              <a:xfrm>
                <a:off x="402264" y="3705747"/>
                <a:ext cx="161754" cy="102802"/>
                <a:chOff x="-11390" y="3705747"/>
                <a:chExt cx="161754" cy="102802"/>
              </a:xfrm>
              <a:solidFill>
                <a:sysClr val="window" lastClr="FFFFFF"/>
              </a:solidFill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71C7F35E-EF29-4981-B77B-760E947C6D27}"/>
                    </a:ext>
                  </a:extLst>
                </p:cNvPr>
                <p:cNvSpPr/>
                <p:nvPr/>
              </p:nvSpPr>
              <p:spPr>
                <a:xfrm>
                  <a:off x="76392" y="3705747"/>
                  <a:ext cx="30654" cy="70448"/>
                </a:xfrm>
                <a:custGeom>
                  <a:avLst/>
                  <a:gdLst>
                    <a:gd name="connsiteX0" fmla="*/ 5818 w 30654"/>
                    <a:gd name="connsiteY0" fmla="*/ 0 h 70448"/>
                    <a:gd name="connsiteX1" fmla="*/ 30654 w 30654"/>
                    <a:gd name="connsiteY1" fmla="*/ 8546 h 70448"/>
                    <a:gd name="connsiteX2" fmla="*/ 30654 w 30654"/>
                    <a:gd name="connsiteY2" fmla="*/ 66208 h 70448"/>
                    <a:gd name="connsiteX3" fmla="*/ 0 w 30654"/>
                    <a:gd name="connsiteY3" fmla="*/ 70448 h 70448"/>
                    <a:gd name="connsiteX4" fmla="*/ 0 w 30654"/>
                    <a:gd name="connsiteY4" fmla="*/ 365 h 70448"/>
                    <a:gd name="connsiteX5" fmla="*/ 5818 w 30654"/>
                    <a:gd name="connsiteY5" fmla="*/ 0 h 70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70448">
                      <a:moveTo>
                        <a:pt x="5818" y="0"/>
                      </a:moveTo>
                      <a:lnTo>
                        <a:pt x="30654" y="8546"/>
                      </a:lnTo>
                      <a:lnTo>
                        <a:pt x="30654" y="66208"/>
                      </a:lnTo>
                      <a:lnTo>
                        <a:pt x="0" y="70448"/>
                      </a:lnTo>
                      <a:lnTo>
                        <a:pt x="0" y="365"/>
                      </a:lnTo>
                      <a:lnTo>
                        <a:pt x="581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7639552-C6EC-498E-BF0F-8326B732AEBC}"/>
                    </a:ext>
                  </a:extLst>
                </p:cNvPr>
                <p:cNvSpPr/>
                <p:nvPr/>
              </p:nvSpPr>
              <p:spPr>
                <a:xfrm>
                  <a:off x="15748" y="3709381"/>
                  <a:ext cx="30654" cy="89282"/>
                </a:xfrm>
                <a:custGeom>
                  <a:avLst/>
                  <a:gdLst>
                    <a:gd name="connsiteX0" fmla="*/ 30654 w 30654"/>
                    <a:gd name="connsiteY0" fmla="*/ 0 h 89282"/>
                    <a:gd name="connsiteX1" fmla="*/ 30654 w 30654"/>
                    <a:gd name="connsiteY1" fmla="*/ 76819 h 89282"/>
                    <a:gd name="connsiteX2" fmla="*/ 0 w 30654"/>
                    <a:gd name="connsiteY2" fmla="*/ 89282 h 89282"/>
                    <a:gd name="connsiteX3" fmla="*/ 0 w 30654"/>
                    <a:gd name="connsiteY3" fmla="*/ 18230 h 89282"/>
                    <a:gd name="connsiteX4" fmla="*/ 4598 w 30654"/>
                    <a:gd name="connsiteY4" fmla="*/ 12942 h 89282"/>
                    <a:gd name="connsiteX5" fmla="*/ 30654 w 30654"/>
                    <a:gd name="connsiteY5" fmla="*/ 0 h 8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89282">
                      <a:moveTo>
                        <a:pt x="30654" y="0"/>
                      </a:moveTo>
                      <a:lnTo>
                        <a:pt x="30654" y="76819"/>
                      </a:lnTo>
                      <a:lnTo>
                        <a:pt x="0" y="89282"/>
                      </a:lnTo>
                      <a:lnTo>
                        <a:pt x="0" y="18230"/>
                      </a:lnTo>
                      <a:lnTo>
                        <a:pt x="4598" y="12942"/>
                      </a:lnTo>
                      <a:lnTo>
                        <a:pt x="3065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6DDDF607-E921-4060-91AE-F3CC0697C9A5}"/>
                    </a:ext>
                  </a:extLst>
                </p:cNvPr>
                <p:cNvSpPr/>
                <p:nvPr/>
              </p:nvSpPr>
              <p:spPr>
                <a:xfrm>
                  <a:off x="46402" y="3706112"/>
                  <a:ext cx="29990" cy="80088"/>
                </a:xfrm>
                <a:custGeom>
                  <a:avLst/>
                  <a:gdLst>
                    <a:gd name="connsiteX0" fmla="*/ 29990 w 29990"/>
                    <a:gd name="connsiteY0" fmla="*/ 0 h 80088"/>
                    <a:gd name="connsiteX1" fmla="*/ 29990 w 29990"/>
                    <a:gd name="connsiteY1" fmla="*/ 70083 h 80088"/>
                    <a:gd name="connsiteX2" fmla="*/ 21834 w 29990"/>
                    <a:gd name="connsiteY2" fmla="*/ 71211 h 80088"/>
                    <a:gd name="connsiteX3" fmla="*/ 0 w 29990"/>
                    <a:gd name="connsiteY3" fmla="*/ 80088 h 80088"/>
                    <a:gd name="connsiteX4" fmla="*/ 0 w 29990"/>
                    <a:gd name="connsiteY4" fmla="*/ 3269 h 80088"/>
                    <a:gd name="connsiteX5" fmla="*/ 3203 w 29990"/>
                    <a:gd name="connsiteY5" fmla="*/ 1678 h 80088"/>
                    <a:gd name="connsiteX6" fmla="*/ 29990 w 29990"/>
                    <a:gd name="connsiteY6" fmla="*/ 0 h 8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990" h="80088">
                      <a:moveTo>
                        <a:pt x="29990" y="0"/>
                      </a:moveTo>
                      <a:lnTo>
                        <a:pt x="29990" y="70083"/>
                      </a:lnTo>
                      <a:lnTo>
                        <a:pt x="21834" y="71211"/>
                      </a:lnTo>
                      <a:lnTo>
                        <a:pt x="0" y="80088"/>
                      </a:lnTo>
                      <a:lnTo>
                        <a:pt x="0" y="3269"/>
                      </a:lnTo>
                      <a:lnTo>
                        <a:pt x="3203" y="1678"/>
                      </a:lnTo>
                      <a:lnTo>
                        <a:pt x="2999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9D186421-6DC7-4BF3-AAF5-EF07DBDBF2B2}"/>
                    </a:ext>
                  </a:extLst>
                </p:cNvPr>
                <p:cNvSpPr/>
                <p:nvPr/>
              </p:nvSpPr>
              <p:spPr>
                <a:xfrm>
                  <a:off x="107046" y="3714293"/>
                  <a:ext cx="43318" cy="57662"/>
                </a:xfrm>
                <a:custGeom>
                  <a:avLst/>
                  <a:gdLst>
                    <a:gd name="connsiteX0" fmla="*/ 0 w 43318"/>
                    <a:gd name="connsiteY0" fmla="*/ 0 h 57662"/>
                    <a:gd name="connsiteX1" fmla="*/ 4986 w 43318"/>
                    <a:gd name="connsiteY1" fmla="*/ 1716 h 57662"/>
                    <a:gd name="connsiteX2" fmla="*/ 43318 w 43318"/>
                    <a:gd name="connsiteY2" fmla="*/ 51670 h 57662"/>
                    <a:gd name="connsiteX3" fmla="*/ 0 w 43318"/>
                    <a:gd name="connsiteY3" fmla="*/ 57662 h 57662"/>
                    <a:gd name="connsiteX4" fmla="*/ 0 w 43318"/>
                    <a:gd name="connsiteY4" fmla="*/ 0 h 5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18" h="57662">
                      <a:moveTo>
                        <a:pt x="0" y="0"/>
                      </a:moveTo>
                      <a:lnTo>
                        <a:pt x="4986" y="1716"/>
                      </a:lnTo>
                      <a:cubicBezTo>
                        <a:pt x="23220" y="12243"/>
                        <a:pt x="37438" y="29726"/>
                        <a:pt x="43318" y="51670"/>
                      </a:cubicBezTo>
                      <a:lnTo>
                        <a:pt x="0" y="576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591B3FD-23DE-423E-A4C9-81F25235DA74}"/>
                    </a:ext>
                  </a:extLst>
                </p:cNvPr>
                <p:cNvSpPr/>
                <p:nvPr/>
              </p:nvSpPr>
              <p:spPr>
                <a:xfrm>
                  <a:off x="-11390" y="3727611"/>
                  <a:ext cx="27139" cy="80938"/>
                </a:xfrm>
                <a:custGeom>
                  <a:avLst/>
                  <a:gdLst>
                    <a:gd name="connsiteX0" fmla="*/ 27139 w 27139"/>
                    <a:gd name="connsiteY0" fmla="*/ 0 h 80938"/>
                    <a:gd name="connsiteX1" fmla="*/ 27139 w 27139"/>
                    <a:gd name="connsiteY1" fmla="*/ 71052 h 80938"/>
                    <a:gd name="connsiteX2" fmla="*/ 2823 w 27139"/>
                    <a:gd name="connsiteY2" fmla="*/ 80938 h 80938"/>
                    <a:gd name="connsiteX3" fmla="*/ 11041 w 27139"/>
                    <a:gd name="connsiteY3" fmla="*/ 18511 h 80938"/>
                    <a:gd name="connsiteX4" fmla="*/ 27139 w 27139"/>
                    <a:gd name="connsiteY4" fmla="*/ 0 h 80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9" h="80938">
                      <a:moveTo>
                        <a:pt x="27139" y="0"/>
                      </a:moveTo>
                      <a:lnTo>
                        <a:pt x="27139" y="71052"/>
                      </a:lnTo>
                      <a:lnTo>
                        <a:pt x="2823" y="80938"/>
                      </a:lnTo>
                      <a:cubicBezTo>
                        <a:pt x="-3057" y="58994"/>
                        <a:pt x="514" y="36744"/>
                        <a:pt x="11041" y="18511"/>
                      </a:cubicBezTo>
                      <a:lnTo>
                        <a:pt x="271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3E8D273A-8C51-427C-8B21-12C04FFFB839}"/>
                </a:ext>
              </a:extLst>
            </p:cNvPr>
            <p:cNvGrpSpPr/>
            <p:nvPr/>
          </p:nvGrpSpPr>
          <p:grpSpPr>
            <a:xfrm>
              <a:off x="5543128" y="4652112"/>
              <a:ext cx="351885" cy="173077"/>
              <a:chOff x="8424012" y="5023571"/>
              <a:chExt cx="396624" cy="195082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D0311A86-92F5-448D-A3F5-536D69572178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A59784A4-DB42-41D1-948E-23C10423FDBC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0060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B6E0B2F7-3F97-418D-8AE2-57351B5748AA}"/>
              </a:ext>
            </a:extLst>
          </p:cNvPr>
          <p:cNvGrpSpPr/>
          <p:nvPr/>
        </p:nvGrpSpPr>
        <p:grpSpPr>
          <a:xfrm>
            <a:off x="931652" y="5851264"/>
            <a:ext cx="2533739" cy="3089280"/>
            <a:chOff x="391283" y="2757605"/>
            <a:chExt cx="1593670" cy="1943093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F4BC216F-8550-4E3E-938B-94929DAA80E8}"/>
                </a:ext>
              </a:extLst>
            </p:cNvPr>
            <p:cNvGrpSpPr/>
            <p:nvPr/>
          </p:nvGrpSpPr>
          <p:grpSpPr>
            <a:xfrm>
              <a:off x="427466" y="3053850"/>
              <a:ext cx="1469586" cy="1646848"/>
              <a:chOff x="644881" y="3122898"/>
              <a:chExt cx="1742699" cy="1952903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EDE47C8D-1F32-4C81-9956-731088A06DDF}"/>
                  </a:ext>
                </a:extLst>
              </p:cNvPr>
              <p:cNvGrpSpPr/>
              <p:nvPr/>
            </p:nvGrpSpPr>
            <p:grpSpPr>
              <a:xfrm>
                <a:off x="644881" y="3122898"/>
                <a:ext cx="1742699" cy="1141334"/>
                <a:chOff x="4307982" y="3971819"/>
                <a:chExt cx="2112348" cy="1383426"/>
              </a:xfrm>
            </p:grpSpPr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06AA26C0-2E41-4D08-B3A7-40360ABA618E}"/>
                    </a:ext>
                  </a:extLst>
                </p:cNvPr>
                <p:cNvGrpSpPr/>
                <p:nvPr/>
              </p:nvGrpSpPr>
              <p:grpSpPr>
                <a:xfrm>
                  <a:off x="5030077" y="4113734"/>
                  <a:ext cx="853194" cy="829235"/>
                  <a:chOff x="5379627" y="932118"/>
                  <a:chExt cx="568736" cy="568736"/>
                </a:xfrm>
              </p:grpSpPr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34AA8A2A-6795-4F29-897F-A17584A865C6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F35B0C48-0077-45B5-A7FB-A867785845FB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4E758ADE-7C79-4E6D-B2E0-C3FFCC02B0C5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38ACBAFD-3FFF-4F69-9EFC-F8C62782A497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5102560" y="4655049"/>
                  <a:ext cx="790593" cy="700196"/>
                  <a:chOff x="4789168" y="4421420"/>
                  <a:chExt cx="790593" cy="700196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8C9D921B-D60A-4DFF-B21B-9CF950335B4F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58881405-D136-40AB-9416-F3EDC06AF6C3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19A81F50-10CF-4F5F-B671-6C7E5537D0AA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4808578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79D1DFA-431F-48DC-8868-27F48E455DDC}"/>
                    </a:ext>
                  </a:extLst>
                </p:cNvPr>
                <p:cNvSpPr/>
                <p:nvPr/>
              </p:nvSpPr>
              <p:spPr>
                <a:xfrm rot="1800000">
                  <a:off x="4307982" y="4012201"/>
                  <a:ext cx="835455" cy="1196696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258B9915-04B5-4AFA-8DA4-E7DF59C5650F}"/>
                    </a:ext>
                  </a:extLst>
                </p:cNvPr>
                <p:cNvGrpSpPr/>
                <p:nvPr/>
              </p:nvGrpSpPr>
              <p:grpSpPr>
                <a:xfrm rot="19243655">
                  <a:off x="5013789" y="4655049"/>
                  <a:ext cx="790593" cy="700196"/>
                  <a:chOff x="4789168" y="4421420"/>
                  <a:chExt cx="790593" cy="700196"/>
                </a:xfrm>
              </p:grpSpPr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C8D58FB1-79DD-4DB2-B465-5E0A9398189F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B5A9F473-2B01-4DC5-A7DB-2927DE027DF7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CB43FFC0-5EF0-4EB0-AE3A-9F68F9595375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4808578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CFCF4439-337D-4541-98A5-A0E51C605066}"/>
                    </a:ext>
                  </a:extLst>
                </p:cNvPr>
                <p:cNvSpPr/>
                <p:nvPr/>
              </p:nvSpPr>
              <p:spPr>
                <a:xfrm rot="19800000" flipH="1">
                  <a:off x="5584875" y="3971819"/>
                  <a:ext cx="835455" cy="1196695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星: 12 pt 170">
                  <a:extLst>
                    <a:ext uri="{FF2B5EF4-FFF2-40B4-BE49-F238E27FC236}">
                      <a16:creationId xmlns:a16="http://schemas.microsoft.com/office/drawing/2014/main" id="{3F038E80-32FE-4D3D-A509-7F6FEFC74CD1}"/>
                    </a:ext>
                  </a:extLst>
                </p:cNvPr>
                <p:cNvSpPr/>
                <p:nvPr/>
              </p:nvSpPr>
              <p:spPr>
                <a:xfrm>
                  <a:off x="5064532" y="4192597"/>
                  <a:ext cx="797304" cy="777065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97EF80D8-C36A-4E0B-A59E-2E3CE8F71691}"/>
                    </a:ext>
                  </a:extLst>
                </p:cNvPr>
                <p:cNvGrpSpPr/>
                <p:nvPr/>
              </p:nvGrpSpPr>
              <p:grpSpPr>
                <a:xfrm>
                  <a:off x="4975556" y="4054211"/>
                  <a:ext cx="962237" cy="747190"/>
                  <a:chOff x="5343283" y="988959"/>
                  <a:chExt cx="641424" cy="498075"/>
                </a:xfrm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6FEAED78-DAE4-40BE-BB85-FD655554169A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5687E4A1-8762-4D78-8349-48BA60C147BA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711515B4-BF45-49DE-AE5A-8A60A71CB7F0}"/>
                      </a:ext>
                    </a:extLst>
                  </p:cNvPr>
                  <p:cNvSpPr/>
                  <p:nvPr/>
                </p:nvSpPr>
                <p:spPr>
                  <a:xfrm>
                    <a:off x="5484018" y="1077388"/>
                    <a:ext cx="359954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9F05E35-BC2C-4CBB-BCA5-F27729543D28}"/>
                  </a:ext>
                </a:extLst>
              </p:cNvPr>
              <p:cNvSpPr/>
              <p:nvPr/>
            </p:nvSpPr>
            <p:spPr>
              <a:xfrm>
                <a:off x="1341230" y="4491204"/>
                <a:ext cx="504826" cy="584597"/>
              </a:xfrm>
              <a:custGeom>
                <a:avLst/>
                <a:gdLst>
                  <a:gd name="connsiteX0" fmla="*/ 175816 w 504826"/>
                  <a:gd name="connsiteY0" fmla="*/ 0 h 584597"/>
                  <a:gd name="connsiteX1" fmla="*/ 329010 w 504826"/>
                  <a:gd name="connsiteY1" fmla="*/ 0 h 584597"/>
                  <a:gd name="connsiteX2" fmla="*/ 342901 w 504826"/>
                  <a:gd name="connsiteY2" fmla="*/ 13891 h 584597"/>
                  <a:gd name="connsiteX3" fmla="*/ 342901 w 504826"/>
                  <a:gd name="connsiteY3" fmla="*/ 41672 h 584597"/>
                  <a:gd name="connsiteX4" fmla="*/ 330696 w 504826"/>
                  <a:gd name="connsiteY4" fmla="*/ 71139 h 584597"/>
                  <a:gd name="connsiteX5" fmla="*/ 304801 w 504826"/>
                  <a:gd name="connsiteY5" fmla="*/ 81865 h 584597"/>
                  <a:gd name="connsiteX6" fmla="*/ 304801 w 504826"/>
                  <a:gd name="connsiteY6" fmla="*/ 108347 h 584597"/>
                  <a:gd name="connsiteX7" fmla="*/ 299861 w 504826"/>
                  <a:gd name="connsiteY7" fmla="*/ 120274 h 584597"/>
                  <a:gd name="connsiteX8" fmla="*/ 303283 w 504826"/>
                  <a:gd name="connsiteY8" fmla="*/ 120619 h 584597"/>
                  <a:gd name="connsiteX9" fmla="*/ 504826 w 504826"/>
                  <a:gd name="connsiteY9" fmla="*/ 367904 h 584597"/>
                  <a:gd name="connsiteX10" fmla="*/ 393540 w 504826"/>
                  <a:gd name="connsiteY10" fmla="*/ 577209 h 584597"/>
                  <a:gd name="connsiteX11" fmla="*/ 379928 w 504826"/>
                  <a:gd name="connsiteY11" fmla="*/ 584597 h 584597"/>
                  <a:gd name="connsiteX12" fmla="*/ 124898 w 504826"/>
                  <a:gd name="connsiteY12" fmla="*/ 584597 h 584597"/>
                  <a:gd name="connsiteX13" fmla="*/ 111287 w 504826"/>
                  <a:gd name="connsiteY13" fmla="*/ 577209 h 584597"/>
                  <a:gd name="connsiteX14" fmla="*/ 0 w 504826"/>
                  <a:gd name="connsiteY14" fmla="*/ 367904 h 584597"/>
                  <a:gd name="connsiteX15" fmla="*/ 201543 w 504826"/>
                  <a:gd name="connsiteY15" fmla="*/ 120619 h 584597"/>
                  <a:gd name="connsiteX16" fmla="*/ 204965 w 504826"/>
                  <a:gd name="connsiteY16" fmla="*/ 120274 h 584597"/>
                  <a:gd name="connsiteX17" fmla="*/ 200025 w 504826"/>
                  <a:gd name="connsiteY17" fmla="*/ 108347 h 584597"/>
                  <a:gd name="connsiteX18" fmla="*/ 200025 w 504826"/>
                  <a:gd name="connsiteY18" fmla="*/ 81865 h 584597"/>
                  <a:gd name="connsiteX19" fmla="*/ 174130 w 504826"/>
                  <a:gd name="connsiteY19" fmla="*/ 71139 h 584597"/>
                  <a:gd name="connsiteX20" fmla="*/ 161925 w 504826"/>
                  <a:gd name="connsiteY20" fmla="*/ 41672 h 584597"/>
                  <a:gd name="connsiteX21" fmla="*/ 161925 w 504826"/>
                  <a:gd name="connsiteY21" fmla="*/ 13891 h 584597"/>
                  <a:gd name="connsiteX22" fmla="*/ 175816 w 504826"/>
                  <a:gd name="connsiteY22" fmla="*/ 0 h 58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04826" h="584597">
                    <a:moveTo>
                      <a:pt x="175816" y="0"/>
                    </a:moveTo>
                    <a:lnTo>
                      <a:pt x="329010" y="0"/>
                    </a:lnTo>
                    <a:cubicBezTo>
                      <a:pt x="336682" y="0"/>
                      <a:pt x="342901" y="6219"/>
                      <a:pt x="342901" y="13891"/>
                    </a:cubicBezTo>
                    <a:lnTo>
                      <a:pt x="342901" y="41672"/>
                    </a:lnTo>
                    <a:cubicBezTo>
                      <a:pt x="342901" y="53179"/>
                      <a:pt x="338237" y="63597"/>
                      <a:pt x="330696" y="71139"/>
                    </a:cubicBezTo>
                    <a:lnTo>
                      <a:pt x="304801" y="81865"/>
                    </a:lnTo>
                    <a:lnTo>
                      <a:pt x="304801" y="108347"/>
                    </a:lnTo>
                    <a:lnTo>
                      <a:pt x="299861" y="120274"/>
                    </a:lnTo>
                    <a:lnTo>
                      <a:pt x="303283" y="120619"/>
                    </a:lnTo>
                    <a:cubicBezTo>
                      <a:pt x="418304" y="144156"/>
                      <a:pt x="504826" y="245926"/>
                      <a:pt x="504826" y="367904"/>
                    </a:cubicBezTo>
                    <a:cubicBezTo>
                      <a:pt x="504826" y="455032"/>
                      <a:pt x="460682" y="531849"/>
                      <a:pt x="393540" y="577209"/>
                    </a:cubicBezTo>
                    <a:lnTo>
                      <a:pt x="379928" y="584597"/>
                    </a:lnTo>
                    <a:lnTo>
                      <a:pt x="124898" y="584597"/>
                    </a:lnTo>
                    <a:lnTo>
                      <a:pt x="111287" y="577209"/>
                    </a:lnTo>
                    <a:cubicBezTo>
                      <a:pt x="44144" y="531849"/>
                      <a:pt x="0" y="455032"/>
                      <a:pt x="0" y="367904"/>
                    </a:cubicBezTo>
                    <a:cubicBezTo>
                      <a:pt x="0" y="245926"/>
                      <a:pt x="86522" y="144156"/>
                      <a:pt x="201543" y="120619"/>
                    </a:cubicBezTo>
                    <a:lnTo>
                      <a:pt x="204965" y="120274"/>
                    </a:lnTo>
                    <a:lnTo>
                      <a:pt x="200025" y="108347"/>
                    </a:lnTo>
                    <a:lnTo>
                      <a:pt x="200025" y="81865"/>
                    </a:lnTo>
                    <a:lnTo>
                      <a:pt x="174130" y="71139"/>
                    </a:lnTo>
                    <a:cubicBezTo>
                      <a:pt x="166589" y="63597"/>
                      <a:pt x="161925" y="53179"/>
                      <a:pt x="161925" y="41672"/>
                    </a:cubicBezTo>
                    <a:lnTo>
                      <a:pt x="161925" y="13891"/>
                    </a:lnTo>
                    <a:cubicBezTo>
                      <a:pt x="161925" y="6219"/>
                      <a:pt x="168144" y="0"/>
                      <a:pt x="17581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4CDBF6FC-D278-4EB8-AAF9-AF5B3A83DE42}"/>
                  </a:ext>
                </a:extLst>
              </p:cNvPr>
              <p:cNvGrpSpPr/>
              <p:nvPr/>
            </p:nvGrpSpPr>
            <p:grpSpPr>
              <a:xfrm>
                <a:off x="1529348" y="4261018"/>
                <a:ext cx="126207" cy="386157"/>
                <a:chOff x="2431255" y="4440636"/>
                <a:chExt cx="126207" cy="386157"/>
              </a:xfrm>
              <a:solidFill>
                <a:srgbClr val="FFC000">
                  <a:lumMod val="75000"/>
                </a:srgbClr>
              </a:solidFill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AA29038F-8BBC-4828-BF37-769BE32D7F75}"/>
                    </a:ext>
                  </a:extLst>
                </p:cNvPr>
                <p:cNvGrpSpPr/>
                <p:nvPr/>
              </p:nvGrpSpPr>
              <p:grpSpPr>
                <a:xfrm>
                  <a:off x="2431255" y="4749006"/>
                  <a:ext cx="126207" cy="58738"/>
                  <a:chOff x="2381250" y="4460875"/>
                  <a:chExt cx="187325" cy="241300"/>
                </a:xfrm>
                <a:grpFill/>
              </p:grpSpPr>
              <p:sp>
                <p:nvSpPr>
                  <p:cNvPr id="163" name="四角形: 角を丸くする 162">
                    <a:extLst>
                      <a:ext uri="{FF2B5EF4-FFF2-40B4-BE49-F238E27FC236}">
                        <a16:creationId xmlns:a16="http://schemas.microsoft.com/office/drawing/2014/main" id="{A1582B1A-4711-434D-95EA-9B75994DDA56}"/>
                      </a:ext>
                    </a:extLst>
                  </p:cNvPr>
                  <p:cNvSpPr/>
                  <p:nvPr/>
                </p:nvSpPr>
                <p:spPr>
                  <a:xfrm>
                    <a:off x="2381250" y="4460875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4" name="四角形: 角を丸くする 163">
                    <a:extLst>
                      <a:ext uri="{FF2B5EF4-FFF2-40B4-BE49-F238E27FC236}">
                        <a16:creationId xmlns:a16="http://schemas.microsoft.com/office/drawing/2014/main" id="{63AA1F5F-E1AD-458C-926B-A9421103BD8E}"/>
                      </a:ext>
                    </a:extLst>
                  </p:cNvPr>
                  <p:cNvSpPr/>
                  <p:nvPr/>
                </p:nvSpPr>
                <p:spPr>
                  <a:xfrm>
                    <a:off x="2381250" y="4581525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" name="四角形: 角を丸くする 164">
                    <a:extLst>
                      <a:ext uri="{FF2B5EF4-FFF2-40B4-BE49-F238E27FC236}">
                        <a16:creationId xmlns:a16="http://schemas.microsoft.com/office/drawing/2014/main" id="{28C2B51E-EDF5-45F6-83BF-36C4C389C84B}"/>
                      </a:ext>
                    </a:extLst>
                  </p:cNvPr>
                  <p:cNvSpPr/>
                  <p:nvPr/>
                </p:nvSpPr>
                <p:spPr>
                  <a:xfrm>
                    <a:off x="2381250" y="4641850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F976B6C3-BBFE-42D3-9EC8-3346485964F4}"/>
                    </a:ext>
                  </a:extLst>
                </p:cNvPr>
                <p:cNvSpPr/>
                <p:nvPr/>
              </p:nvSpPr>
              <p:spPr>
                <a:xfrm rot="5400000">
                  <a:off x="2301279" y="4626372"/>
                  <a:ext cx="386157" cy="1468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四角形: 角を丸くする 161">
                  <a:extLst>
                    <a:ext uri="{FF2B5EF4-FFF2-40B4-BE49-F238E27FC236}">
                      <a16:creationId xmlns:a16="http://schemas.microsoft.com/office/drawing/2014/main" id="{1ACFF9AF-4A56-4D4F-BBB3-A7368BD8B7B1}"/>
                    </a:ext>
                  </a:extLst>
                </p:cNvPr>
                <p:cNvSpPr/>
                <p:nvPr/>
              </p:nvSpPr>
              <p:spPr>
                <a:xfrm>
                  <a:off x="2431255" y="4763691"/>
                  <a:ext cx="126207" cy="1468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47" name="弦 146">
              <a:extLst>
                <a:ext uri="{FF2B5EF4-FFF2-40B4-BE49-F238E27FC236}">
                  <a16:creationId xmlns:a16="http://schemas.microsoft.com/office/drawing/2014/main" id="{E42AAD2A-D85E-4CFC-941C-1C5AE7D25320}"/>
                </a:ext>
              </a:extLst>
            </p:cNvPr>
            <p:cNvSpPr/>
            <p:nvPr/>
          </p:nvSpPr>
          <p:spPr>
            <a:xfrm flipH="1">
              <a:off x="1061963" y="3299616"/>
              <a:ext cx="104107" cy="104107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" name="弦 147">
              <a:extLst>
                <a:ext uri="{FF2B5EF4-FFF2-40B4-BE49-F238E27FC236}">
                  <a16:creationId xmlns:a16="http://schemas.microsoft.com/office/drawing/2014/main" id="{5020AC9E-1C12-48B5-84C0-44E39B209D19}"/>
                </a:ext>
              </a:extLst>
            </p:cNvPr>
            <p:cNvSpPr/>
            <p:nvPr/>
          </p:nvSpPr>
          <p:spPr>
            <a:xfrm>
              <a:off x="1282600" y="3299616"/>
              <a:ext cx="104107" cy="104107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C93C61D3-A18F-4797-B209-1EEAA4265390}"/>
                </a:ext>
              </a:extLst>
            </p:cNvPr>
            <p:cNvSpPr/>
            <p:nvPr/>
          </p:nvSpPr>
          <p:spPr>
            <a:xfrm rot="2700000">
              <a:off x="1054895" y="3452767"/>
              <a:ext cx="156751" cy="76057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C53A7D2-4FCB-4428-A339-84CA35D4B9B6}"/>
                </a:ext>
              </a:extLst>
            </p:cNvPr>
            <p:cNvSpPr/>
            <p:nvPr/>
          </p:nvSpPr>
          <p:spPr>
            <a:xfrm rot="18900000" flipH="1">
              <a:off x="1243073" y="3452766"/>
              <a:ext cx="156751" cy="76057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1867ABD-DB80-41DA-B006-999DD6ED4195}"/>
                </a:ext>
              </a:extLst>
            </p:cNvPr>
            <p:cNvGrpSpPr/>
            <p:nvPr/>
          </p:nvGrpSpPr>
          <p:grpSpPr>
            <a:xfrm rot="900000">
              <a:off x="391283" y="2757605"/>
              <a:ext cx="641170" cy="641170"/>
              <a:chOff x="3055482" y="1862579"/>
              <a:chExt cx="802952" cy="802952"/>
            </a:xfrm>
          </p:grpSpPr>
          <p:sp>
            <p:nvSpPr>
              <p:cNvPr id="155" name="星: 16 pt 154">
                <a:extLst>
                  <a:ext uri="{FF2B5EF4-FFF2-40B4-BE49-F238E27FC236}">
                    <a16:creationId xmlns:a16="http://schemas.microsoft.com/office/drawing/2014/main" id="{C9024CA7-9554-4169-9315-442F34C67CB0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46589ABE-7052-4582-BAC2-EA52CF548E74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残業</a:t>
                </a:r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E595529-44B6-416A-BA51-004E999EC6F4}"/>
                </a:ext>
              </a:extLst>
            </p:cNvPr>
            <p:cNvGrpSpPr/>
            <p:nvPr/>
          </p:nvGrpSpPr>
          <p:grpSpPr>
            <a:xfrm rot="20700000">
              <a:off x="1343783" y="3691055"/>
              <a:ext cx="641170" cy="641170"/>
              <a:chOff x="3055482" y="1862579"/>
              <a:chExt cx="802952" cy="802952"/>
            </a:xfrm>
          </p:grpSpPr>
          <p:sp>
            <p:nvSpPr>
              <p:cNvPr id="153" name="星: 16 pt 152">
                <a:extLst>
                  <a:ext uri="{FF2B5EF4-FFF2-40B4-BE49-F238E27FC236}">
                    <a16:creationId xmlns:a16="http://schemas.microsoft.com/office/drawing/2014/main" id="{7E0018B6-C3EB-4D8B-8E4A-D6C0F0C9265D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テキスト ボックス 153">
                <a:extLst>
                  <a:ext uri="{FF2B5EF4-FFF2-40B4-BE49-F238E27FC236}">
                    <a16:creationId xmlns:a16="http://schemas.microsoft.com/office/drawing/2014/main" id="{BB820F06-F3FB-48F7-8509-CF74D63D873C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過労</a:t>
                </a:r>
              </a:p>
            </p:txBody>
          </p:sp>
        </p:grp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750B8E2B-288B-4BA4-B369-8DB9743D4D16}"/>
              </a:ext>
            </a:extLst>
          </p:cNvPr>
          <p:cNvGrpSpPr/>
          <p:nvPr/>
        </p:nvGrpSpPr>
        <p:grpSpPr>
          <a:xfrm>
            <a:off x="3846865" y="7125594"/>
            <a:ext cx="2314004" cy="1962841"/>
            <a:chOff x="4138147" y="2980667"/>
            <a:chExt cx="1671251" cy="1417629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E783219-4F17-47B3-9A7F-C373D89E38D9}"/>
                </a:ext>
              </a:extLst>
            </p:cNvPr>
            <p:cNvGrpSpPr/>
            <p:nvPr/>
          </p:nvGrpSpPr>
          <p:grpSpPr>
            <a:xfrm rot="10800000">
              <a:off x="4138147" y="3139815"/>
              <a:ext cx="1671251" cy="1258481"/>
              <a:chOff x="4713988" y="2421664"/>
              <a:chExt cx="1417498" cy="1067401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13C33739-1851-48B7-98EB-300CA1B64728}"/>
                  </a:ext>
                </a:extLst>
              </p:cNvPr>
              <p:cNvGrpSpPr/>
              <p:nvPr/>
            </p:nvGrpSpPr>
            <p:grpSpPr>
              <a:xfrm>
                <a:off x="4713988" y="2421664"/>
                <a:ext cx="1417498" cy="1067401"/>
                <a:chOff x="5168923" y="988959"/>
                <a:chExt cx="944899" cy="711526"/>
              </a:xfrm>
            </p:grpSpPr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9A85D8AD-6F4B-442A-9CE9-F60788CE0DC1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232" name="楕円 231">
                    <a:extLst>
                      <a:ext uri="{FF2B5EF4-FFF2-40B4-BE49-F238E27FC236}">
                        <a16:creationId xmlns:a16="http://schemas.microsoft.com/office/drawing/2014/main" id="{F502C06E-614E-4AFD-9960-3EA9C29D3CE1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C1F9B5C2-C284-4C11-9C78-29E1B55B76EC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A88728D3-88FC-4C5A-9545-A4C92F78F743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F9758963-3A79-4CCC-B794-3121C3630FFC}"/>
                    </a:ext>
                  </a:extLst>
                </p:cNvPr>
                <p:cNvGrpSpPr/>
                <p:nvPr/>
              </p:nvGrpSpPr>
              <p:grpSpPr>
                <a:xfrm>
                  <a:off x="5168923" y="1020111"/>
                  <a:ext cx="944899" cy="680374"/>
                  <a:chOff x="2805426" y="934769"/>
                  <a:chExt cx="2248464" cy="1619008"/>
                </a:xfrm>
                <a:solidFill>
                  <a:sysClr val="windowText" lastClr="000000">
                    <a:lumMod val="65000"/>
                    <a:lumOff val="35000"/>
                  </a:sysClr>
                </a:solidFill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E63AF414-58DF-437F-97E3-DFB707F6CFF9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57814DF1-2EF1-494C-A595-3165D6BF8263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EB6D6B1C-02C6-464D-8384-609A67DD74B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54123" y="586072"/>
                    <a:ext cx="583637" cy="128103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1270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6747CD4D-F77A-4CE6-9B1A-2A21E73E319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21552" y="586075"/>
                    <a:ext cx="583642" cy="1281035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1270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7BE1E69C-D2E5-4535-8286-413E9B716779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7364E7B0-4515-44B0-A922-48994D5ABFA4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1" name="星: 12 pt 220">
                  <a:extLst>
                    <a:ext uri="{FF2B5EF4-FFF2-40B4-BE49-F238E27FC236}">
                      <a16:creationId xmlns:a16="http://schemas.microsoft.com/office/drawing/2014/main" id="{BFF93C3B-3292-4944-881B-FFF37FFF5BD3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13406489-4FAE-49E1-95D8-EF07499FA807}"/>
                    </a:ext>
                  </a:extLst>
                </p:cNvPr>
                <p:cNvGrpSpPr/>
                <p:nvPr/>
              </p:nvGrpSpPr>
              <p:grpSpPr>
                <a:xfrm>
                  <a:off x="5343283" y="988959"/>
                  <a:ext cx="641424" cy="498075"/>
                  <a:chOff x="5343283" y="988959"/>
                  <a:chExt cx="641424" cy="498075"/>
                </a:xfrm>
              </p:grpSpPr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36FDF4D8-54F1-488E-8410-D4F938023CA5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D607C044-BC17-449C-B8EE-89003FCB9212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B4EF2FB1-0F1A-4F09-B37C-25ED376F1D0D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77388"/>
                    <a:ext cx="409646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4DF3C30-C2C6-4C07-BA20-CB4B446CEF0C}"/>
                  </a:ext>
                </a:extLst>
              </p:cNvPr>
              <p:cNvSpPr/>
              <p:nvPr/>
            </p:nvSpPr>
            <p:spPr>
              <a:xfrm>
                <a:off x="5225403" y="2768368"/>
                <a:ext cx="149184" cy="149184"/>
              </a:xfrm>
              <a:custGeom>
                <a:avLst/>
                <a:gdLst>
                  <a:gd name="connsiteX0" fmla="*/ 66597 w 348341"/>
                  <a:gd name="connsiteY0" fmla="*/ 0 h 348341"/>
                  <a:gd name="connsiteX1" fmla="*/ 174171 w 348341"/>
                  <a:gd name="connsiteY1" fmla="*/ 107574 h 348341"/>
                  <a:gd name="connsiteX2" fmla="*/ 281744 w 348341"/>
                  <a:gd name="connsiteY2" fmla="*/ 0 h 348341"/>
                  <a:gd name="connsiteX3" fmla="*/ 348341 w 348341"/>
                  <a:gd name="connsiteY3" fmla="*/ 66597 h 348341"/>
                  <a:gd name="connsiteX4" fmla="*/ 240767 w 348341"/>
                  <a:gd name="connsiteY4" fmla="*/ 174171 h 348341"/>
                  <a:gd name="connsiteX5" fmla="*/ 348341 w 348341"/>
                  <a:gd name="connsiteY5" fmla="*/ 281744 h 348341"/>
                  <a:gd name="connsiteX6" fmla="*/ 281744 w 348341"/>
                  <a:gd name="connsiteY6" fmla="*/ 348341 h 348341"/>
                  <a:gd name="connsiteX7" fmla="*/ 174171 w 348341"/>
                  <a:gd name="connsiteY7" fmla="*/ 240767 h 348341"/>
                  <a:gd name="connsiteX8" fmla="*/ 66597 w 348341"/>
                  <a:gd name="connsiteY8" fmla="*/ 348341 h 348341"/>
                  <a:gd name="connsiteX9" fmla="*/ 0 w 348341"/>
                  <a:gd name="connsiteY9" fmla="*/ 281744 h 348341"/>
                  <a:gd name="connsiteX10" fmla="*/ 107574 w 348341"/>
                  <a:gd name="connsiteY10" fmla="*/ 174171 h 348341"/>
                  <a:gd name="connsiteX11" fmla="*/ 0 w 348341"/>
                  <a:gd name="connsiteY11" fmla="*/ 66597 h 348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341" h="348341">
                    <a:moveTo>
                      <a:pt x="66597" y="0"/>
                    </a:moveTo>
                    <a:lnTo>
                      <a:pt x="174171" y="107574"/>
                    </a:lnTo>
                    <a:lnTo>
                      <a:pt x="281744" y="0"/>
                    </a:lnTo>
                    <a:lnTo>
                      <a:pt x="348341" y="66597"/>
                    </a:lnTo>
                    <a:lnTo>
                      <a:pt x="240767" y="174171"/>
                    </a:lnTo>
                    <a:lnTo>
                      <a:pt x="348341" y="281744"/>
                    </a:lnTo>
                    <a:lnTo>
                      <a:pt x="281744" y="348341"/>
                    </a:lnTo>
                    <a:lnTo>
                      <a:pt x="174171" y="240767"/>
                    </a:lnTo>
                    <a:lnTo>
                      <a:pt x="66597" y="348341"/>
                    </a:lnTo>
                    <a:lnTo>
                      <a:pt x="0" y="281744"/>
                    </a:lnTo>
                    <a:lnTo>
                      <a:pt x="107574" y="174171"/>
                    </a:lnTo>
                    <a:lnTo>
                      <a:pt x="0" y="6659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1464170-25D1-4FCE-B1AD-7491FE803EEB}"/>
                  </a:ext>
                </a:extLst>
              </p:cNvPr>
              <p:cNvSpPr/>
              <p:nvPr/>
            </p:nvSpPr>
            <p:spPr>
              <a:xfrm>
                <a:off x="5534965" y="2768368"/>
                <a:ext cx="149184" cy="149184"/>
              </a:xfrm>
              <a:custGeom>
                <a:avLst/>
                <a:gdLst>
                  <a:gd name="connsiteX0" fmla="*/ 66597 w 348341"/>
                  <a:gd name="connsiteY0" fmla="*/ 0 h 348341"/>
                  <a:gd name="connsiteX1" fmla="*/ 174171 w 348341"/>
                  <a:gd name="connsiteY1" fmla="*/ 107574 h 348341"/>
                  <a:gd name="connsiteX2" fmla="*/ 281744 w 348341"/>
                  <a:gd name="connsiteY2" fmla="*/ 0 h 348341"/>
                  <a:gd name="connsiteX3" fmla="*/ 348341 w 348341"/>
                  <a:gd name="connsiteY3" fmla="*/ 66597 h 348341"/>
                  <a:gd name="connsiteX4" fmla="*/ 240767 w 348341"/>
                  <a:gd name="connsiteY4" fmla="*/ 174171 h 348341"/>
                  <a:gd name="connsiteX5" fmla="*/ 348341 w 348341"/>
                  <a:gd name="connsiteY5" fmla="*/ 281744 h 348341"/>
                  <a:gd name="connsiteX6" fmla="*/ 281744 w 348341"/>
                  <a:gd name="connsiteY6" fmla="*/ 348341 h 348341"/>
                  <a:gd name="connsiteX7" fmla="*/ 174171 w 348341"/>
                  <a:gd name="connsiteY7" fmla="*/ 240767 h 348341"/>
                  <a:gd name="connsiteX8" fmla="*/ 66597 w 348341"/>
                  <a:gd name="connsiteY8" fmla="*/ 348341 h 348341"/>
                  <a:gd name="connsiteX9" fmla="*/ 0 w 348341"/>
                  <a:gd name="connsiteY9" fmla="*/ 281744 h 348341"/>
                  <a:gd name="connsiteX10" fmla="*/ 107574 w 348341"/>
                  <a:gd name="connsiteY10" fmla="*/ 174171 h 348341"/>
                  <a:gd name="connsiteX11" fmla="*/ 0 w 348341"/>
                  <a:gd name="connsiteY11" fmla="*/ 66597 h 348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341" h="348341">
                    <a:moveTo>
                      <a:pt x="66597" y="0"/>
                    </a:moveTo>
                    <a:lnTo>
                      <a:pt x="174171" y="107574"/>
                    </a:lnTo>
                    <a:lnTo>
                      <a:pt x="281744" y="0"/>
                    </a:lnTo>
                    <a:lnTo>
                      <a:pt x="348341" y="66597"/>
                    </a:lnTo>
                    <a:lnTo>
                      <a:pt x="240767" y="174171"/>
                    </a:lnTo>
                    <a:lnTo>
                      <a:pt x="348341" y="281744"/>
                    </a:lnTo>
                    <a:lnTo>
                      <a:pt x="281744" y="348341"/>
                    </a:lnTo>
                    <a:lnTo>
                      <a:pt x="174171" y="240767"/>
                    </a:lnTo>
                    <a:lnTo>
                      <a:pt x="66597" y="348341"/>
                    </a:lnTo>
                    <a:lnTo>
                      <a:pt x="0" y="281744"/>
                    </a:lnTo>
                    <a:lnTo>
                      <a:pt x="107574" y="174171"/>
                    </a:lnTo>
                    <a:lnTo>
                      <a:pt x="0" y="6659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二等辺三角形 217">
                <a:extLst>
                  <a:ext uri="{FF2B5EF4-FFF2-40B4-BE49-F238E27FC236}">
                    <a16:creationId xmlns:a16="http://schemas.microsoft.com/office/drawing/2014/main" id="{AFA0A128-E53D-436D-87FC-2920B06EADE8}"/>
                  </a:ext>
                </a:extLst>
              </p:cNvPr>
              <p:cNvSpPr/>
              <p:nvPr/>
            </p:nvSpPr>
            <p:spPr>
              <a:xfrm>
                <a:off x="5386802" y="2947988"/>
                <a:ext cx="156748" cy="115870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6318B7C8-93A7-43DD-AACC-96B1F3CCDA0C}"/>
                </a:ext>
              </a:extLst>
            </p:cNvPr>
            <p:cNvGrpSpPr/>
            <p:nvPr/>
          </p:nvGrpSpPr>
          <p:grpSpPr>
            <a:xfrm>
              <a:off x="4881970" y="2980667"/>
              <a:ext cx="546487" cy="546487"/>
              <a:chOff x="5003890" y="1776707"/>
              <a:chExt cx="546487" cy="546487"/>
            </a:xfrm>
          </p:grpSpPr>
          <p:sp>
            <p:nvSpPr>
              <p:cNvPr id="213" name="星: 16 pt 212">
                <a:extLst>
                  <a:ext uri="{FF2B5EF4-FFF2-40B4-BE49-F238E27FC236}">
                    <a16:creationId xmlns:a16="http://schemas.microsoft.com/office/drawing/2014/main" id="{8CBD1E5B-40FC-491A-8560-7289A39A9B25}"/>
                  </a:ext>
                </a:extLst>
              </p:cNvPr>
              <p:cNvSpPr/>
              <p:nvPr/>
            </p:nvSpPr>
            <p:spPr>
              <a:xfrm rot="900000">
                <a:off x="5003890" y="1776707"/>
                <a:ext cx="546487" cy="546487"/>
              </a:xfrm>
              <a:prstGeom prst="star16">
                <a:avLst>
                  <a:gd name="adj" fmla="val 44143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D0CF88C3-20FD-4E0D-AE73-C938DE7D7087}"/>
                  </a:ext>
                </a:extLst>
              </p:cNvPr>
              <p:cNvSpPr txBox="1"/>
              <p:nvPr/>
            </p:nvSpPr>
            <p:spPr>
              <a:xfrm rot="6300000">
                <a:off x="5097493" y="1936355"/>
                <a:ext cx="357846" cy="20780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限界</a:t>
                </a: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1688FD-BCF5-4A8D-9D53-D8F875A4EB92}"/>
              </a:ext>
            </a:extLst>
          </p:cNvPr>
          <p:cNvSpPr txBox="1"/>
          <p:nvPr/>
        </p:nvSpPr>
        <p:spPr>
          <a:xfrm>
            <a:off x="964375" y="1136070"/>
            <a:ext cx="5013092" cy="420315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働きすぎ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注意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FF8F5839-B486-4A8A-999B-3435053A31D6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popc05_蜂注意</dc:title>
  <dc:subject>popc05_蜂注意</dc:subject>
  <dc:creator>でじけろお</dc:creator>
  <cp:lastModifiedBy/>
  <cp:revision>1</cp:revision>
  <dcterms:created xsi:type="dcterms:W3CDTF">2014-07-30T05:46:22Z</dcterms:created>
  <dcterms:modified xsi:type="dcterms:W3CDTF">2020-11-18T03:58:58Z</dcterms:modified>
  <cp:version>1</cp:version>
</cp:coreProperties>
</file>