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8" r:id="rId3"/>
    <p:sldId id="289" r:id="rId4"/>
    <p:sldId id="281" r:id="rId5"/>
    <p:sldId id="286" r:id="rId6"/>
    <p:sldId id="290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82" d="100"/>
          <a:sy n="82" d="100"/>
        </p:scale>
        <p:origin x="222" y="8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C582723B-2A76-46B9-AC94-A0D733028FC7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8F19624-2850-4C6B-A616-BE80B6213CEB}"/>
              </a:ext>
            </a:extLst>
          </p:cNvPr>
          <p:cNvSpPr txBox="1"/>
          <p:nvPr/>
        </p:nvSpPr>
        <p:spPr>
          <a:xfrm>
            <a:off x="888609" y="2011681"/>
            <a:ext cx="8128782" cy="2834638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effectLst/>
              </a:rPr>
              <a:t>蜂注意</a:t>
            </a: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C582723B-2A76-46B9-AC94-A0D733028FC7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8F19624-2850-4C6B-A616-BE80B6213CEB}"/>
              </a:ext>
            </a:extLst>
          </p:cNvPr>
          <p:cNvSpPr txBox="1"/>
          <p:nvPr/>
        </p:nvSpPr>
        <p:spPr>
          <a:xfrm>
            <a:off x="888609" y="2011681"/>
            <a:ext cx="8128782" cy="2834638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effectLst/>
              </a:rPr>
              <a:t>蜂注意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EB95041-98D7-4D56-B833-6F963BB2B868}"/>
              </a:ext>
            </a:extLst>
          </p:cNvPr>
          <p:cNvGrpSpPr/>
          <p:nvPr/>
        </p:nvGrpSpPr>
        <p:grpSpPr>
          <a:xfrm>
            <a:off x="6517103" y="4749964"/>
            <a:ext cx="2500288" cy="1866936"/>
            <a:chOff x="6178924" y="5702480"/>
            <a:chExt cx="1916799" cy="1431251"/>
          </a:xfrm>
        </p:grpSpPr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D486B58A-F863-45FF-A705-9944018BFC26}"/>
                </a:ext>
              </a:extLst>
            </p:cNvPr>
            <p:cNvSpPr/>
            <p:nvPr/>
          </p:nvSpPr>
          <p:spPr>
            <a:xfrm rot="18513278">
              <a:off x="7141791" y="6256647"/>
              <a:ext cx="619641" cy="932961"/>
            </a:xfrm>
            <a:custGeom>
              <a:avLst/>
              <a:gdLst>
                <a:gd name="connsiteX0" fmla="*/ 468343 w 936686"/>
                <a:gd name="connsiteY0" fmla="*/ 0 h 1220480"/>
                <a:gd name="connsiteX1" fmla="*/ 799512 w 936686"/>
                <a:gd name="connsiteY1" fmla="*/ 137174 h 1220480"/>
                <a:gd name="connsiteX2" fmla="*/ 799512 w 936686"/>
                <a:gd name="connsiteY2" fmla="*/ 799512 h 1220480"/>
                <a:gd name="connsiteX3" fmla="*/ 468343 w 936686"/>
                <a:gd name="connsiteY3" fmla="*/ 1220480 h 1220480"/>
                <a:gd name="connsiteX4" fmla="*/ 137174 w 936686"/>
                <a:gd name="connsiteY4" fmla="*/ 799512 h 1220480"/>
                <a:gd name="connsiteX5" fmla="*/ 137174 w 936686"/>
                <a:gd name="connsiteY5" fmla="*/ 137174 h 1220480"/>
                <a:gd name="connsiteX6" fmla="*/ 468343 w 936686"/>
                <a:gd name="connsiteY6" fmla="*/ 0 h 1220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6686" h="1220480">
                  <a:moveTo>
                    <a:pt x="468343" y="0"/>
                  </a:moveTo>
                  <a:cubicBezTo>
                    <a:pt x="588203" y="0"/>
                    <a:pt x="708062" y="45725"/>
                    <a:pt x="799512" y="137174"/>
                  </a:cubicBezTo>
                  <a:cubicBezTo>
                    <a:pt x="982411" y="320074"/>
                    <a:pt x="982411" y="616612"/>
                    <a:pt x="799512" y="799512"/>
                  </a:cubicBezTo>
                  <a:cubicBezTo>
                    <a:pt x="674156" y="924868"/>
                    <a:pt x="563767" y="1065190"/>
                    <a:pt x="468343" y="1220480"/>
                  </a:cubicBezTo>
                  <a:cubicBezTo>
                    <a:pt x="372920" y="1065190"/>
                    <a:pt x="262530" y="924868"/>
                    <a:pt x="137174" y="799512"/>
                  </a:cubicBezTo>
                  <a:cubicBezTo>
                    <a:pt x="-45725" y="616612"/>
                    <a:pt x="-45725" y="320074"/>
                    <a:pt x="137174" y="137174"/>
                  </a:cubicBezTo>
                  <a:cubicBezTo>
                    <a:pt x="228624" y="45725"/>
                    <a:pt x="348484" y="0"/>
                    <a:pt x="468343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6654F473-656B-4527-8B48-A3261297FB2D}"/>
                </a:ext>
              </a:extLst>
            </p:cNvPr>
            <p:cNvSpPr/>
            <p:nvPr/>
          </p:nvSpPr>
          <p:spPr>
            <a:xfrm rot="18513278">
              <a:off x="6976523" y="6400824"/>
              <a:ext cx="595699" cy="390910"/>
            </a:xfrm>
            <a:custGeom>
              <a:avLst/>
              <a:gdLst>
                <a:gd name="connsiteX0" fmla="*/ 528897 w 595699"/>
                <a:gd name="connsiteY0" fmla="*/ 52375 h 390910"/>
                <a:gd name="connsiteX1" fmla="*/ 568598 w 595699"/>
                <a:gd name="connsiteY1" fmla="*/ 108537 h 390910"/>
                <a:gd name="connsiteX2" fmla="*/ 595699 w 595699"/>
                <a:gd name="connsiteY2" fmla="*/ 168048 h 390910"/>
                <a:gd name="connsiteX3" fmla="*/ 580926 w 595699"/>
                <a:gd name="connsiteY3" fmla="*/ 198271 h 390910"/>
                <a:gd name="connsiteX4" fmla="*/ 404080 w 595699"/>
                <a:gd name="connsiteY4" fmla="*/ 354447 h 390910"/>
                <a:gd name="connsiteX5" fmla="*/ 25716 w 595699"/>
                <a:gd name="connsiteY5" fmla="*/ 331541 h 390910"/>
                <a:gd name="connsiteX6" fmla="*/ 592 w 595699"/>
                <a:gd name="connsiteY6" fmla="*/ 312664 h 390910"/>
                <a:gd name="connsiteX7" fmla="*/ 0 w 595699"/>
                <a:gd name="connsiteY7" fmla="*/ 305527 h 390910"/>
                <a:gd name="connsiteX8" fmla="*/ 22686 w 595699"/>
                <a:gd name="connsiteY8" fmla="*/ 170808 h 390910"/>
                <a:gd name="connsiteX9" fmla="*/ 44183 w 595699"/>
                <a:gd name="connsiteY9" fmla="*/ 123602 h 390910"/>
                <a:gd name="connsiteX10" fmla="*/ 45811 w 595699"/>
                <a:gd name="connsiteY10" fmla="*/ 126378 h 390910"/>
                <a:gd name="connsiteX11" fmla="*/ 334515 w 595699"/>
                <a:gd name="connsiteY11" fmla="*/ 201731 h 390910"/>
                <a:gd name="connsiteX12" fmla="*/ 457830 w 595699"/>
                <a:gd name="connsiteY12" fmla="*/ 69705 h 390910"/>
                <a:gd name="connsiteX13" fmla="*/ 469604 w 595699"/>
                <a:gd name="connsiteY13" fmla="*/ 0 h 390910"/>
                <a:gd name="connsiteX14" fmla="*/ 480294 w 595699"/>
                <a:gd name="connsiteY14" fmla="*/ 6500 h 390910"/>
                <a:gd name="connsiteX15" fmla="*/ 528897 w 595699"/>
                <a:gd name="connsiteY15" fmla="*/ 52375 h 390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95699" h="390910">
                  <a:moveTo>
                    <a:pt x="528897" y="52375"/>
                  </a:moveTo>
                  <a:cubicBezTo>
                    <a:pt x="544021" y="69851"/>
                    <a:pt x="557254" y="88685"/>
                    <a:pt x="568598" y="108537"/>
                  </a:cubicBezTo>
                  <a:lnTo>
                    <a:pt x="595699" y="168048"/>
                  </a:lnTo>
                  <a:lnTo>
                    <a:pt x="580926" y="198271"/>
                  </a:lnTo>
                  <a:cubicBezTo>
                    <a:pt x="540283" y="264534"/>
                    <a:pt x="480128" y="319805"/>
                    <a:pt x="404080" y="354447"/>
                  </a:cubicBezTo>
                  <a:cubicBezTo>
                    <a:pt x="277334" y="412182"/>
                    <a:pt x="136327" y="399000"/>
                    <a:pt x="25716" y="331541"/>
                  </a:cubicBezTo>
                  <a:lnTo>
                    <a:pt x="592" y="312664"/>
                  </a:lnTo>
                  <a:lnTo>
                    <a:pt x="0" y="305527"/>
                  </a:lnTo>
                  <a:cubicBezTo>
                    <a:pt x="0" y="259716"/>
                    <a:pt x="7562" y="213904"/>
                    <a:pt x="22686" y="170808"/>
                  </a:cubicBezTo>
                  <a:lnTo>
                    <a:pt x="44183" y="123602"/>
                  </a:lnTo>
                  <a:lnTo>
                    <a:pt x="45811" y="126378"/>
                  </a:lnTo>
                  <a:cubicBezTo>
                    <a:pt x="110614" y="214984"/>
                    <a:pt x="230738" y="249004"/>
                    <a:pt x="334515" y="201731"/>
                  </a:cubicBezTo>
                  <a:cubicBezTo>
                    <a:pt x="393816" y="174717"/>
                    <a:pt x="436593" y="126256"/>
                    <a:pt x="457830" y="69705"/>
                  </a:cubicBezTo>
                  <a:lnTo>
                    <a:pt x="469604" y="0"/>
                  </a:lnTo>
                  <a:lnTo>
                    <a:pt x="480294" y="6500"/>
                  </a:lnTo>
                  <a:cubicBezTo>
                    <a:pt x="497474" y="19607"/>
                    <a:pt x="513773" y="34899"/>
                    <a:pt x="528897" y="52375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8B04DCDF-A615-4A7A-A99C-5501F3FFAC88}"/>
                </a:ext>
              </a:extLst>
            </p:cNvPr>
            <p:cNvSpPr/>
            <p:nvPr/>
          </p:nvSpPr>
          <p:spPr>
            <a:xfrm rot="18513278">
              <a:off x="7271051" y="6647799"/>
              <a:ext cx="568774" cy="277693"/>
            </a:xfrm>
            <a:custGeom>
              <a:avLst/>
              <a:gdLst>
                <a:gd name="connsiteX0" fmla="*/ 568774 w 568774"/>
                <a:gd name="connsiteY0" fmla="*/ 0 h 277693"/>
                <a:gd name="connsiteX1" fmla="*/ 557183 w 568774"/>
                <a:gd name="connsiteY1" fmla="*/ 45193 h 277693"/>
                <a:gd name="connsiteX2" fmla="*/ 489125 w 568774"/>
                <a:gd name="connsiteY2" fmla="*/ 163626 h 277693"/>
                <a:gd name="connsiteX3" fmla="*/ 428038 w 568774"/>
                <a:gd name="connsiteY3" fmla="*/ 243179 h 277693"/>
                <a:gd name="connsiteX4" fmla="*/ 329526 w 568774"/>
                <a:gd name="connsiteY4" fmla="*/ 268958 h 277693"/>
                <a:gd name="connsiteX5" fmla="*/ 212134 w 568774"/>
                <a:gd name="connsiteY5" fmla="*/ 277602 h 277693"/>
                <a:gd name="connsiteX6" fmla="*/ 131939 w 568774"/>
                <a:gd name="connsiteY6" fmla="*/ 269068 h 277693"/>
                <a:gd name="connsiteX7" fmla="*/ 50972 w 568774"/>
                <a:gd name="connsiteY7" fmla="*/ 163626 h 277693"/>
                <a:gd name="connsiteX8" fmla="*/ 11271 w 568774"/>
                <a:gd name="connsiteY8" fmla="*/ 107464 h 277693"/>
                <a:gd name="connsiteX9" fmla="*/ 0 w 568774"/>
                <a:gd name="connsiteY9" fmla="*/ 82713 h 277693"/>
                <a:gd name="connsiteX10" fmla="*/ 35462 w 568774"/>
                <a:gd name="connsiteY10" fmla="*/ 100459 h 277693"/>
                <a:gd name="connsiteX11" fmla="*/ 483637 w 568774"/>
                <a:gd name="connsiteY11" fmla="*/ 64341 h 277693"/>
                <a:gd name="connsiteX12" fmla="*/ 561308 w 568774"/>
                <a:gd name="connsiteY12" fmla="*/ 7909 h 277693"/>
                <a:gd name="connsiteX13" fmla="*/ 568774 w 568774"/>
                <a:gd name="connsiteY13" fmla="*/ 0 h 277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68774" h="277693">
                  <a:moveTo>
                    <a:pt x="568774" y="0"/>
                  </a:moveTo>
                  <a:lnTo>
                    <a:pt x="557183" y="45193"/>
                  </a:lnTo>
                  <a:cubicBezTo>
                    <a:pt x="542059" y="88290"/>
                    <a:pt x="519373" y="128673"/>
                    <a:pt x="489125" y="163626"/>
                  </a:cubicBezTo>
                  <a:lnTo>
                    <a:pt x="428038" y="243179"/>
                  </a:lnTo>
                  <a:lnTo>
                    <a:pt x="329526" y="268958"/>
                  </a:lnTo>
                  <a:cubicBezTo>
                    <a:pt x="290536" y="275407"/>
                    <a:pt x="251242" y="278256"/>
                    <a:pt x="212134" y="277602"/>
                  </a:cubicBezTo>
                  <a:lnTo>
                    <a:pt x="131939" y="269068"/>
                  </a:lnTo>
                  <a:lnTo>
                    <a:pt x="50972" y="163626"/>
                  </a:lnTo>
                  <a:cubicBezTo>
                    <a:pt x="35848" y="146149"/>
                    <a:pt x="22615" y="127316"/>
                    <a:pt x="11271" y="107464"/>
                  </a:cubicBezTo>
                  <a:lnTo>
                    <a:pt x="0" y="82713"/>
                  </a:lnTo>
                  <a:lnTo>
                    <a:pt x="35462" y="100459"/>
                  </a:lnTo>
                  <a:cubicBezTo>
                    <a:pt x="178040" y="156375"/>
                    <a:pt x="343367" y="147487"/>
                    <a:pt x="483637" y="64341"/>
                  </a:cubicBezTo>
                  <a:cubicBezTo>
                    <a:pt x="511691" y="47712"/>
                    <a:pt x="537621" y="28777"/>
                    <a:pt x="561308" y="7909"/>
                  </a:cubicBezTo>
                  <a:lnTo>
                    <a:pt x="568774" y="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9963C1F9-376D-40E0-8B7D-EFDA5C37F6F6}"/>
                </a:ext>
              </a:extLst>
            </p:cNvPr>
            <p:cNvSpPr/>
            <p:nvPr/>
          </p:nvSpPr>
          <p:spPr>
            <a:xfrm>
              <a:off x="6937315" y="6274151"/>
              <a:ext cx="463678" cy="463679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AD17810C-5964-466E-A8C0-4D94E39314F4}"/>
                </a:ext>
              </a:extLst>
            </p:cNvPr>
            <p:cNvGrpSpPr/>
            <p:nvPr/>
          </p:nvGrpSpPr>
          <p:grpSpPr>
            <a:xfrm>
              <a:off x="6178924" y="5702480"/>
              <a:ext cx="1916799" cy="1431251"/>
              <a:chOff x="3992474" y="3610727"/>
              <a:chExt cx="2323377" cy="1734838"/>
            </a:xfrm>
          </p:grpSpPr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9ECD27CF-EAE7-4D1F-86F8-0140EF008713}"/>
                  </a:ext>
                </a:extLst>
              </p:cNvPr>
              <p:cNvGrpSpPr/>
              <p:nvPr/>
            </p:nvGrpSpPr>
            <p:grpSpPr>
              <a:xfrm rot="2356345" flipH="1">
                <a:off x="4749604" y="4731090"/>
                <a:ext cx="790593" cy="614475"/>
                <a:chOff x="5041403" y="4713390"/>
                <a:chExt cx="790593" cy="614475"/>
              </a:xfrm>
            </p:grpSpPr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7C5B49F6-2FB0-4F6A-B97B-A5AAE5C33E21}"/>
                    </a:ext>
                  </a:extLst>
                </p:cNvPr>
                <p:cNvSpPr/>
                <p:nvPr/>
              </p:nvSpPr>
              <p:spPr>
                <a:xfrm rot="1800000" flipV="1">
                  <a:off x="5041403" y="4718562"/>
                  <a:ext cx="590003" cy="47011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80A63DA4-1776-4D6D-94E6-E988A4F32601}"/>
                    </a:ext>
                  </a:extLst>
                </p:cNvPr>
                <p:cNvSpPr/>
                <p:nvPr/>
              </p:nvSpPr>
              <p:spPr>
                <a:xfrm rot="755758" flipV="1">
                  <a:off x="5060813" y="4713390"/>
                  <a:ext cx="771183" cy="614475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016108A7-E7FA-4691-962A-AAE35A9C4C58}"/>
                    </a:ext>
                  </a:extLst>
                </p:cNvPr>
                <p:cNvSpPr/>
                <p:nvPr/>
              </p:nvSpPr>
              <p:spPr>
                <a:xfrm rot="21256345" flipV="1">
                  <a:off x="5188083" y="4729738"/>
                  <a:ext cx="590003" cy="47011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E64E968E-3E03-487E-A334-9073D495EAFC}"/>
                  </a:ext>
                </a:extLst>
              </p:cNvPr>
              <p:cNvSpPr/>
              <p:nvPr/>
            </p:nvSpPr>
            <p:spPr>
              <a:xfrm rot="6105773">
                <a:off x="4173096" y="3430105"/>
                <a:ext cx="835454" cy="1196697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>
                <a:solidFill>
                  <a:srgbClr val="00B0F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D120EA85-71AE-41D1-93D2-6CE6E09042E3}"/>
                  </a:ext>
                </a:extLst>
              </p:cNvPr>
              <p:cNvGrpSpPr/>
              <p:nvPr/>
            </p:nvGrpSpPr>
            <p:grpSpPr>
              <a:xfrm rot="19243655">
                <a:off x="4715097" y="4731090"/>
                <a:ext cx="790594" cy="614475"/>
                <a:chOff x="4536933" y="4300892"/>
                <a:chExt cx="790594" cy="614475"/>
              </a:xfrm>
            </p:grpSpPr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0AC4BB11-D742-44E1-A04F-B50771535F68}"/>
                    </a:ext>
                  </a:extLst>
                </p:cNvPr>
                <p:cNvSpPr/>
                <p:nvPr/>
              </p:nvSpPr>
              <p:spPr>
                <a:xfrm rot="1800000" flipV="1">
                  <a:off x="4536933" y="4306064"/>
                  <a:ext cx="590002" cy="47011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35EABCAE-D596-48DF-A9C1-D4F7AEC6CACD}"/>
                    </a:ext>
                  </a:extLst>
                </p:cNvPr>
                <p:cNvSpPr/>
                <p:nvPr/>
              </p:nvSpPr>
              <p:spPr>
                <a:xfrm rot="755758" flipV="1">
                  <a:off x="4556345" y="4300892"/>
                  <a:ext cx="771182" cy="614475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B9EF4888-2CBD-4762-B3CE-9892A2C1CB85}"/>
                    </a:ext>
                  </a:extLst>
                </p:cNvPr>
                <p:cNvSpPr/>
                <p:nvPr/>
              </p:nvSpPr>
              <p:spPr>
                <a:xfrm rot="21558482" flipV="1">
                  <a:off x="4665199" y="4307014"/>
                  <a:ext cx="590002" cy="47011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82C72507-7820-438B-AC13-901ABDFE008D}"/>
                  </a:ext>
                </a:extLst>
              </p:cNvPr>
              <p:cNvSpPr/>
              <p:nvPr/>
            </p:nvSpPr>
            <p:spPr>
              <a:xfrm rot="15494227" flipH="1">
                <a:off x="5299776" y="3430105"/>
                <a:ext cx="835454" cy="1196697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>
                <a:solidFill>
                  <a:srgbClr val="00B0F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星: 12 pt 15">
                <a:extLst>
                  <a:ext uri="{FF2B5EF4-FFF2-40B4-BE49-F238E27FC236}">
                    <a16:creationId xmlns:a16="http://schemas.microsoft.com/office/drawing/2014/main" id="{B29FD570-AEE3-4876-9F2B-6A4058F382D5}"/>
                  </a:ext>
                </a:extLst>
              </p:cNvPr>
              <p:cNvSpPr/>
              <p:nvPr/>
            </p:nvSpPr>
            <p:spPr>
              <a:xfrm>
                <a:off x="4749254" y="4238779"/>
                <a:ext cx="680521" cy="663248"/>
              </a:xfrm>
              <a:prstGeom prst="star12">
                <a:avLst>
                  <a:gd name="adj" fmla="val 44079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E089AFB4-748E-43B1-A097-F47664217F04}"/>
                  </a:ext>
                </a:extLst>
              </p:cNvPr>
              <p:cNvGrpSpPr/>
              <p:nvPr/>
            </p:nvGrpSpPr>
            <p:grpSpPr>
              <a:xfrm>
                <a:off x="4478724" y="4054213"/>
                <a:ext cx="962240" cy="747191"/>
                <a:chOff x="5012096" y="988959"/>
                <a:chExt cx="641426" cy="498075"/>
              </a:xfrm>
            </p:grpSpPr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CA88D8BB-079A-420B-B398-198EAE0624E5}"/>
                    </a:ext>
                  </a:extLst>
                </p:cNvPr>
                <p:cNvSpPr/>
                <p:nvPr/>
              </p:nvSpPr>
              <p:spPr>
                <a:xfrm rot="625307">
                  <a:off x="5012096" y="988959"/>
                  <a:ext cx="278374" cy="189955"/>
                </a:xfrm>
                <a:custGeom>
                  <a:avLst/>
                  <a:gdLst>
                    <a:gd name="connsiteX0" fmla="*/ 71597 w 662413"/>
                    <a:gd name="connsiteY0" fmla="*/ 5872 h 452013"/>
                    <a:gd name="connsiteX1" fmla="*/ 117227 w 662413"/>
                    <a:gd name="connsiteY1" fmla="*/ 0 h 452013"/>
                    <a:gd name="connsiteX2" fmla="*/ 225242 w 662413"/>
                    <a:gd name="connsiteY2" fmla="*/ 45634 h 452013"/>
                    <a:gd name="connsiteX3" fmla="*/ 226939 w 662413"/>
                    <a:gd name="connsiteY3" fmla="*/ 50994 h 452013"/>
                    <a:gd name="connsiteX4" fmla="*/ 292718 w 662413"/>
                    <a:gd name="connsiteY4" fmla="*/ 60237 h 452013"/>
                    <a:gd name="connsiteX5" fmla="*/ 662413 w 662413"/>
                    <a:gd name="connsiteY5" fmla="*/ 441303 h 452013"/>
                    <a:gd name="connsiteX6" fmla="*/ 608000 w 662413"/>
                    <a:gd name="connsiteY6" fmla="*/ 452013 h 452013"/>
                    <a:gd name="connsiteX7" fmla="*/ 280370 w 662413"/>
                    <a:gd name="connsiteY7" fmla="*/ 114305 h 452013"/>
                    <a:gd name="connsiteX8" fmla="*/ 222703 w 662413"/>
                    <a:gd name="connsiteY8" fmla="*/ 106201 h 452013"/>
                    <a:gd name="connsiteX9" fmla="*/ 200119 w 662413"/>
                    <a:gd name="connsiteY9" fmla="*/ 127552 h 452013"/>
                    <a:gd name="connsiteX10" fmla="*/ 117227 w 662413"/>
                    <a:gd name="connsiteY10" fmla="*/ 149436 h 452013"/>
                    <a:gd name="connsiteX11" fmla="*/ 0 w 662413"/>
                    <a:gd name="connsiteY11" fmla="*/ 74718 h 452013"/>
                    <a:gd name="connsiteX12" fmla="*/ 71597 w 662413"/>
                    <a:gd name="connsiteY12" fmla="*/ 5872 h 45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62413" h="452013">
                      <a:moveTo>
                        <a:pt x="71597" y="5872"/>
                      </a:moveTo>
                      <a:cubicBezTo>
                        <a:pt x="85622" y="2091"/>
                        <a:pt x="101041" y="0"/>
                        <a:pt x="117227" y="0"/>
                      </a:cubicBezTo>
                      <a:cubicBezTo>
                        <a:pt x="165784" y="0"/>
                        <a:pt x="207446" y="18817"/>
                        <a:pt x="225242" y="45634"/>
                      </a:cubicBezTo>
                      <a:lnTo>
                        <a:pt x="226939" y="50994"/>
                      </a:lnTo>
                      <a:lnTo>
                        <a:pt x="292718" y="60237"/>
                      </a:lnTo>
                      <a:cubicBezTo>
                        <a:pt x="477861" y="102434"/>
                        <a:pt x="624770" y="250055"/>
                        <a:pt x="662413" y="441303"/>
                      </a:cubicBezTo>
                      <a:lnTo>
                        <a:pt x="608000" y="452013"/>
                      </a:lnTo>
                      <a:cubicBezTo>
                        <a:pt x="574641" y="282524"/>
                        <a:pt x="444447" y="151700"/>
                        <a:pt x="280370" y="114305"/>
                      </a:cubicBezTo>
                      <a:lnTo>
                        <a:pt x="222703" y="106201"/>
                      </a:lnTo>
                      <a:lnTo>
                        <a:pt x="200119" y="127552"/>
                      </a:lnTo>
                      <a:cubicBezTo>
                        <a:pt x="178905" y="141073"/>
                        <a:pt x="149599" y="149436"/>
                        <a:pt x="117227" y="149436"/>
                      </a:cubicBezTo>
                      <a:cubicBezTo>
                        <a:pt x="52484" y="149436"/>
                        <a:pt x="0" y="115984"/>
                        <a:pt x="0" y="74718"/>
                      </a:cubicBezTo>
                      <a:cubicBezTo>
                        <a:pt x="0" y="43769"/>
                        <a:pt x="29522" y="17214"/>
                        <a:pt x="71597" y="5872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4D2EFE2E-60C3-4FB7-AD0A-87B201030CF5}"/>
                    </a:ext>
                  </a:extLst>
                </p:cNvPr>
                <p:cNvSpPr/>
                <p:nvPr/>
              </p:nvSpPr>
              <p:spPr>
                <a:xfrm rot="20974693" flipH="1">
                  <a:off x="5375148" y="988959"/>
                  <a:ext cx="278374" cy="189955"/>
                </a:xfrm>
                <a:custGeom>
                  <a:avLst/>
                  <a:gdLst>
                    <a:gd name="connsiteX0" fmla="*/ 71597 w 662413"/>
                    <a:gd name="connsiteY0" fmla="*/ 5872 h 452013"/>
                    <a:gd name="connsiteX1" fmla="*/ 117227 w 662413"/>
                    <a:gd name="connsiteY1" fmla="*/ 0 h 452013"/>
                    <a:gd name="connsiteX2" fmla="*/ 225242 w 662413"/>
                    <a:gd name="connsiteY2" fmla="*/ 45634 h 452013"/>
                    <a:gd name="connsiteX3" fmla="*/ 226939 w 662413"/>
                    <a:gd name="connsiteY3" fmla="*/ 50994 h 452013"/>
                    <a:gd name="connsiteX4" fmla="*/ 292718 w 662413"/>
                    <a:gd name="connsiteY4" fmla="*/ 60237 h 452013"/>
                    <a:gd name="connsiteX5" fmla="*/ 662413 w 662413"/>
                    <a:gd name="connsiteY5" fmla="*/ 441303 h 452013"/>
                    <a:gd name="connsiteX6" fmla="*/ 608000 w 662413"/>
                    <a:gd name="connsiteY6" fmla="*/ 452013 h 452013"/>
                    <a:gd name="connsiteX7" fmla="*/ 280370 w 662413"/>
                    <a:gd name="connsiteY7" fmla="*/ 114305 h 452013"/>
                    <a:gd name="connsiteX8" fmla="*/ 222703 w 662413"/>
                    <a:gd name="connsiteY8" fmla="*/ 106201 h 452013"/>
                    <a:gd name="connsiteX9" fmla="*/ 200119 w 662413"/>
                    <a:gd name="connsiteY9" fmla="*/ 127552 h 452013"/>
                    <a:gd name="connsiteX10" fmla="*/ 117227 w 662413"/>
                    <a:gd name="connsiteY10" fmla="*/ 149436 h 452013"/>
                    <a:gd name="connsiteX11" fmla="*/ 0 w 662413"/>
                    <a:gd name="connsiteY11" fmla="*/ 74718 h 452013"/>
                    <a:gd name="connsiteX12" fmla="*/ 71597 w 662413"/>
                    <a:gd name="connsiteY12" fmla="*/ 5872 h 45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62413" h="452013">
                      <a:moveTo>
                        <a:pt x="71597" y="5872"/>
                      </a:moveTo>
                      <a:cubicBezTo>
                        <a:pt x="85622" y="2091"/>
                        <a:pt x="101041" y="0"/>
                        <a:pt x="117227" y="0"/>
                      </a:cubicBezTo>
                      <a:cubicBezTo>
                        <a:pt x="165784" y="0"/>
                        <a:pt x="207446" y="18817"/>
                        <a:pt x="225242" y="45634"/>
                      </a:cubicBezTo>
                      <a:lnTo>
                        <a:pt x="226939" y="50994"/>
                      </a:lnTo>
                      <a:lnTo>
                        <a:pt x="292718" y="60237"/>
                      </a:lnTo>
                      <a:cubicBezTo>
                        <a:pt x="477861" y="102434"/>
                        <a:pt x="624770" y="250055"/>
                        <a:pt x="662413" y="441303"/>
                      </a:cubicBezTo>
                      <a:lnTo>
                        <a:pt x="608000" y="452013"/>
                      </a:lnTo>
                      <a:cubicBezTo>
                        <a:pt x="574641" y="282524"/>
                        <a:pt x="444447" y="151700"/>
                        <a:pt x="280370" y="114305"/>
                      </a:cubicBezTo>
                      <a:lnTo>
                        <a:pt x="222703" y="106201"/>
                      </a:lnTo>
                      <a:lnTo>
                        <a:pt x="200119" y="127552"/>
                      </a:lnTo>
                      <a:cubicBezTo>
                        <a:pt x="178905" y="141073"/>
                        <a:pt x="149599" y="149436"/>
                        <a:pt x="117227" y="149436"/>
                      </a:cubicBezTo>
                      <a:cubicBezTo>
                        <a:pt x="52484" y="149436"/>
                        <a:pt x="0" y="115984"/>
                        <a:pt x="0" y="74718"/>
                      </a:cubicBezTo>
                      <a:cubicBezTo>
                        <a:pt x="0" y="43769"/>
                        <a:pt x="29522" y="17214"/>
                        <a:pt x="71597" y="5872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楕円 19">
                  <a:extLst>
                    <a:ext uri="{FF2B5EF4-FFF2-40B4-BE49-F238E27FC236}">
                      <a16:creationId xmlns:a16="http://schemas.microsoft.com/office/drawing/2014/main" id="{2D537423-ECA9-4C0C-9C68-645F2F6E38A4}"/>
                    </a:ext>
                  </a:extLst>
                </p:cNvPr>
                <p:cNvSpPr/>
                <p:nvPr/>
              </p:nvSpPr>
              <p:spPr>
                <a:xfrm>
                  <a:off x="5127989" y="1077388"/>
                  <a:ext cx="409646" cy="409646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" name="楕円 20">
                  <a:extLst>
                    <a:ext uri="{FF2B5EF4-FFF2-40B4-BE49-F238E27FC236}">
                      <a16:creationId xmlns:a16="http://schemas.microsoft.com/office/drawing/2014/main" id="{7A5B20DE-36DB-48A7-8C2F-5790A4985D02}"/>
                    </a:ext>
                  </a:extLst>
                </p:cNvPr>
                <p:cNvSpPr/>
                <p:nvPr/>
              </p:nvSpPr>
              <p:spPr>
                <a:xfrm rot="2700000">
                  <a:off x="5142694" y="1179414"/>
                  <a:ext cx="145554" cy="20693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0FAD32FE-3969-4E73-84D5-1065989D4308}"/>
                    </a:ext>
                  </a:extLst>
                </p:cNvPr>
                <p:cNvSpPr/>
                <p:nvPr/>
              </p:nvSpPr>
              <p:spPr>
                <a:xfrm rot="18900000" flipH="1">
                  <a:off x="5382317" y="1179413"/>
                  <a:ext cx="145552" cy="20694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AC2ED6E6-CFF1-47AA-AC2C-22A0CC9BD0C9}"/>
              </a:ext>
            </a:extLst>
          </p:cNvPr>
          <p:cNvGrpSpPr/>
          <p:nvPr/>
        </p:nvGrpSpPr>
        <p:grpSpPr>
          <a:xfrm flipH="1">
            <a:off x="1127575" y="421581"/>
            <a:ext cx="1354472" cy="1229005"/>
            <a:chOff x="291237" y="1759579"/>
            <a:chExt cx="1322030" cy="1199569"/>
          </a:xfrm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FC8B334B-A8FD-4002-9CD1-F7B221EE3E57}"/>
                </a:ext>
              </a:extLst>
            </p:cNvPr>
            <p:cNvGrpSpPr/>
            <p:nvPr/>
          </p:nvGrpSpPr>
          <p:grpSpPr>
            <a:xfrm rot="20896863">
              <a:off x="551501" y="2626622"/>
              <a:ext cx="543069" cy="282617"/>
              <a:chOff x="706241" y="3965766"/>
              <a:chExt cx="543069" cy="282617"/>
            </a:xfrm>
          </p:grpSpPr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F64C2FE7-2A5C-48A9-A2E3-403F91904022}"/>
                  </a:ext>
                </a:extLst>
              </p:cNvPr>
              <p:cNvSpPr/>
              <p:nvPr/>
            </p:nvSpPr>
            <p:spPr>
              <a:xfrm rot="9145372" flipH="1">
                <a:off x="706241" y="3984583"/>
                <a:ext cx="331077" cy="263800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D90A31A3-4C90-42EF-B9F6-3AF58DC82D34}"/>
                  </a:ext>
                </a:extLst>
              </p:cNvPr>
              <p:cNvSpPr/>
              <p:nvPr/>
            </p:nvSpPr>
            <p:spPr>
              <a:xfrm rot="2102994" flipH="1" flipV="1">
                <a:off x="777867" y="3965766"/>
                <a:ext cx="331077" cy="263800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7F25B29F-7DF0-4E22-98F9-F535738EE487}"/>
                  </a:ext>
                </a:extLst>
              </p:cNvPr>
              <p:cNvSpPr/>
              <p:nvPr/>
            </p:nvSpPr>
            <p:spPr>
              <a:xfrm rot="900000" flipH="1" flipV="1">
                <a:off x="918234" y="3971728"/>
                <a:ext cx="331076" cy="263799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157DA9A7-7E13-46A9-9692-48FB1EAE2183}"/>
                </a:ext>
              </a:extLst>
            </p:cNvPr>
            <p:cNvGrpSpPr/>
            <p:nvPr/>
          </p:nvGrpSpPr>
          <p:grpSpPr>
            <a:xfrm rot="16200000">
              <a:off x="303064" y="1747752"/>
              <a:ext cx="1199569" cy="1223223"/>
              <a:chOff x="2872498" y="965600"/>
              <a:chExt cx="2854468" cy="2910755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480C075B-6817-4842-9FBD-9DF882D72944}"/>
                  </a:ext>
                </a:extLst>
              </p:cNvPr>
              <p:cNvSpPr/>
              <p:nvPr/>
            </p:nvSpPr>
            <p:spPr>
              <a:xfrm rot="19800000" flipH="1">
                <a:off x="4637392" y="1530624"/>
                <a:ext cx="1089574" cy="2088861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>
                <a:solidFill>
                  <a:srgbClr val="00B0F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ECBE0B56-B8E2-4AF8-8339-0EBABDA811CB}"/>
                  </a:ext>
                </a:extLst>
              </p:cNvPr>
              <p:cNvSpPr/>
              <p:nvPr/>
            </p:nvSpPr>
            <p:spPr>
              <a:xfrm rot="4500000" flipH="1">
                <a:off x="4258561" y="1486947"/>
                <a:ext cx="662413" cy="452013"/>
              </a:xfrm>
              <a:custGeom>
                <a:avLst/>
                <a:gdLst>
                  <a:gd name="connsiteX0" fmla="*/ 71597 w 662413"/>
                  <a:gd name="connsiteY0" fmla="*/ 5872 h 452013"/>
                  <a:gd name="connsiteX1" fmla="*/ 117227 w 662413"/>
                  <a:gd name="connsiteY1" fmla="*/ 0 h 452013"/>
                  <a:gd name="connsiteX2" fmla="*/ 225242 w 662413"/>
                  <a:gd name="connsiteY2" fmla="*/ 45634 h 452013"/>
                  <a:gd name="connsiteX3" fmla="*/ 226939 w 662413"/>
                  <a:gd name="connsiteY3" fmla="*/ 50994 h 452013"/>
                  <a:gd name="connsiteX4" fmla="*/ 292718 w 662413"/>
                  <a:gd name="connsiteY4" fmla="*/ 60237 h 452013"/>
                  <a:gd name="connsiteX5" fmla="*/ 662413 w 662413"/>
                  <a:gd name="connsiteY5" fmla="*/ 441303 h 452013"/>
                  <a:gd name="connsiteX6" fmla="*/ 608000 w 662413"/>
                  <a:gd name="connsiteY6" fmla="*/ 452013 h 452013"/>
                  <a:gd name="connsiteX7" fmla="*/ 280370 w 662413"/>
                  <a:gd name="connsiteY7" fmla="*/ 114305 h 452013"/>
                  <a:gd name="connsiteX8" fmla="*/ 222703 w 662413"/>
                  <a:gd name="connsiteY8" fmla="*/ 106201 h 452013"/>
                  <a:gd name="connsiteX9" fmla="*/ 200119 w 662413"/>
                  <a:gd name="connsiteY9" fmla="*/ 127552 h 452013"/>
                  <a:gd name="connsiteX10" fmla="*/ 117227 w 662413"/>
                  <a:gd name="connsiteY10" fmla="*/ 149436 h 452013"/>
                  <a:gd name="connsiteX11" fmla="*/ 0 w 662413"/>
                  <a:gd name="connsiteY11" fmla="*/ 74718 h 452013"/>
                  <a:gd name="connsiteX12" fmla="*/ 71597 w 662413"/>
                  <a:gd name="connsiteY12" fmla="*/ 5872 h 45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413" h="452013">
                    <a:moveTo>
                      <a:pt x="71597" y="5872"/>
                    </a:moveTo>
                    <a:cubicBezTo>
                      <a:pt x="85622" y="2091"/>
                      <a:pt x="101041" y="0"/>
                      <a:pt x="117227" y="0"/>
                    </a:cubicBezTo>
                    <a:cubicBezTo>
                      <a:pt x="165784" y="0"/>
                      <a:pt x="207446" y="18817"/>
                      <a:pt x="225242" y="45634"/>
                    </a:cubicBezTo>
                    <a:lnTo>
                      <a:pt x="226939" y="50994"/>
                    </a:lnTo>
                    <a:lnTo>
                      <a:pt x="292718" y="60237"/>
                    </a:lnTo>
                    <a:cubicBezTo>
                      <a:pt x="477861" y="102434"/>
                      <a:pt x="624770" y="250055"/>
                      <a:pt x="662413" y="441303"/>
                    </a:cubicBezTo>
                    <a:lnTo>
                      <a:pt x="608000" y="452013"/>
                    </a:lnTo>
                    <a:cubicBezTo>
                      <a:pt x="574641" y="282524"/>
                      <a:pt x="444447" y="151700"/>
                      <a:pt x="280370" y="114305"/>
                    </a:cubicBezTo>
                    <a:lnTo>
                      <a:pt x="222703" y="106201"/>
                    </a:lnTo>
                    <a:lnTo>
                      <a:pt x="200119" y="127552"/>
                    </a:lnTo>
                    <a:cubicBezTo>
                      <a:pt x="178905" y="141073"/>
                      <a:pt x="149599" y="149436"/>
                      <a:pt x="117227" y="149436"/>
                    </a:cubicBezTo>
                    <a:cubicBezTo>
                      <a:pt x="52484" y="149436"/>
                      <a:pt x="0" y="115984"/>
                      <a:pt x="0" y="74718"/>
                    </a:cubicBezTo>
                    <a:cubicBezTo>
                      <a:pt x="0" y="43769"/>
                      <a:pt x="29522" y="17214"/>
                      <a:pt x="71597" y="5872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A7BFBF13-1A90-4357-80E7-50807D4BC68F}"/>
                  </a:ext>
                </a:extLst>
              </p:cNvPr>
              <p:cNvSpPr/>
              <p:nvPr/>
            </p:nvSpPr>
            <p:spPr>
              <a:xfrm rot="14545372" flipH="1">
                <a:off x="2785070" y="1536274"/>
                <a:ext cx="860489" cy="685633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470B6484-D6EE-4C6F-BFE2-1A7068FBD55E}"/>
                  </a:ext>
                </a:extLst>
              </p:cNvPr>
              <p:cNvSpPr/>
              <p:nvPr/>
            </p:nvSpPr>
            <p:spPr>
              <a:xfrm rot="7502994" flipH="1" flipV="1">
                <a:off x="2794122" y="1674225"/>
                <a:ext cx="860489" cy="685633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4B516470-B270-44F8-B162-3734F5A071D4}"/>
                  </a:ext>
                </a:extLst>
              </p:cNvPr>
              <p:cNvSpPr/>
              <p:nvPr/>
            </p:nvSpPr>
            <p:spPr>
              <a:xfrm rot="6300000" flipH="1" flipV="1">
                <a:off x="2787135" y="2022723"/>
                <a:ext cx="860486" cy="685630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9403BE48-EBBF-4334-BB4D-342AB85F1543}"/>
                  </a:ext>
                </a:extLst>
              </p:cNvPr>
              <p:cNvSpPr/>
              <p:nvPr/>
            </p:nvSpPr>
            <p:spPr>
              <a:xfrm>
                <a:off x="3572294" y="1795893"/>
                <a:ext cx="822384" cy="906610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D91C2841-C5C5-49E1-8F6F-F99A0F8C7B28}"/>
                  </a:ext>
                </a:extLst>
              </p:cNvPr>
              <p:cNvSpPr/>
              <p:nvPr/>
            </p:nvSpPr>
            <p:spPr>
              <a:xfrm>
                <a:off x="3769144" y="2544432"/>
                <a:ext cx="428684" cy="325170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F16006FB-5603-4704-ADFF-79C4308E2295}"/>
                  </a:ext>
                </a:extLst>
              </p:cNvPr>
              <p:cNvSpPr/>
              <p:nvPr/>
            </p:nvSpPr>
            <p:spPr>
              <a:xfrm rot="20700000" flipH="1">
                <a:off x="4410737" y="1787494"/>
                <a:ext cx="1089574" cy="2088861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>
                <a:solidFill>
                  <a:srgbClr val="00B0F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星: 12 pt 43">
                <a:extLst>
                  <a:ext uri="{FF2B5EF4-FFF2-40B4-BE49-F238E27FC236}">
                    <a16:creationId xmlns:a16="http://schemas.microsoft.com/office/drawing/2014/main" id="{D814F341-4E4A-4E38-9C03-F1833BD86441}"/>
                  </a:ext>
                </a:extLst>
              </p:cNvPr>
              <p:cNvSpPr/>
              <p:nvPr/>
            </p:nvSpPr>
            <p:spPr>
              <a:xfrm>
                <a:off x="3560408" y="1606243"/>
                <a:ext cx="866812" cy="480308"/>
              </a:xfrm>
              <a:prstGeom prst="star12">
                <a:avLst>
                  <a:gd name="adj" fmla="val 44079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1FB31A99-E67B-4C81-AF64-7A50C6FB763F}"/>
                  </a:ext>
                </a:extLst>
              </p:cNvPr>
              <p:cNvSpPr/>
              <p:nvPr/>
            </p:nvSpPr>
            <p:spPr>
              <a:xfrm>
                <a:off x="3496094" y="965600"/>
                <a:ext cx="974785" cy="974785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44A392D7-EC1D-444A-919F-2C0BCD26C00A}"/>
                  </a:ext>
                </a:extLst>
              </p:cNvPr>
              <p:cNvSpPr/>
              <p:nvPr/>
            </p:nvSpPr>
            <p:spPr>
              <a:xfrm rot="18900000" flipH="1">
                <a:off x="3992728" y="1017628"/>
                <a:ext cx="261578" cy="371897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6448A077-B6E2-4BA5-B8C4-F9E078A2773B}"/>
                  </a:ext>
                </a:extLst>
              </p:cNvPr>
              <p:cNvSpPr/>
              <p:nvPr/>
            </p:nvSpPr>
            <p:spPr>
              <a:xfrm rot="3461253" flipH="1">
                <a:off x="4424900" y="1327618"/>
                <a:ext cx="662413" cy="452013"/>
              </a:xfrm>
              <a:custGeom>
                <a:avLst/>
                <a:gdLst>
                  <a:gd name="connsiteX0" fmla="*/ 71597 w 662413"/>
                  <a:gd name="connsiteY0" fmla="*/ 5872 h 452013"/>
                  <a:gd name="connsiteX1" fmla="*/ 117227 w 662413"/>
                  <a:gd name="connsiteY1" fmla="*/ 0 h 452013"/>
                  <a:gd name="connsiteX2" fmla="*/ 225242 w 662413"/>
                  <a:gd name="connsiteY2" fmla="*/ 45634 h 452013"/>
                  <a:gd name="connsiteX3" fmla="*/ 226939 w 662413"/>
                  <a:gd name="connsiteY3" fmla="*/ 50994 h 452013"/>
                  <a:gd name="connsiteX4" fmla="*/ 292718 w 662413"/>
                  <a:gd name="connsiteY4" fmla="*/ 60237 h 452013"/>
                  <a:gd name="connsiteX5" fmla="*/ 662413 w 662413"/>
                  <a:gd name="connsiteY5" fmla="*/ 441303 h 452013"/>
                  <a:gd name="connsiteX6" fmla="*/ 608000 w 662413"/>
                  <a:gd name="connsiteY6" fmla="*/ 452013 h 452013"/>
                  <a:gd name="connsiteX7" fmla="*/ 280370 w 662413"/>
                  <a:gd name="connsiteY7" fmla="*/ 114305 h 452013"/>
                  <a:gd name="connsiteX8" fmla="*/ 222703 w 662413"/>
                  <a:gd name="connsiteY8" fmla="*/ 106201 h 452013"/>
                  <a:gd name="connsiteX9" fmla="*/ 200119 w 662413"/>
                  <a:gd name="connsiteY9" fmla="*/ 127552 h 452013"/>
                  <a:gd name="connsiteX10" fmla="*/ 117227 w 662413"/>
                  <a:gd name="connsiteY10" fmla="*/ 149436 h 452013"/>
                  <a:gd name="connsiteX11" fmla="*/ 0 w 662413"/>
                  <a:gd name="connsiteY11" fmla="*/ 74718 h 452013"/>
                  <a:gd name="connsiteX12" fmla="*/ 71597 w 662413"/>
                  <a:gd name="connsiteY12" fmla="*/ 5872 h 45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413" h="452013">
                    <a:moveTo>
                      <a:pt x="71597" y="5872"/>
                    </a:moveTo>
                    <a:cubicBezTo>
                      <a:pt x="85622" y="2091"/>
                      <a:pt x="101041" y="0"/>
                      <a:pt x="117227" y="0"/>
                    </a:cubicBezTo>
                    <a:cubicBezTo>
                      <a:pt x="165784" y="0"/>
                      <a:pt x="207446" y="18817"/>
                      <a:pt x="225242" y="45634"/>
                    </a:cubicBezTo>
                    <a:lnTo>
                      <a:pt x="226939" y="50994"/>
                    </a:lnTo>
                    <a:lnTo>
                      <a:pt x="292718" y="60237"/>
                    </a:lnTo>
                    <a:cubicBezTo>
                      <a:pt x="477861" y="102434"/>
                      <a:pt x="624770" y="250055"/>
                      <a:pt x="662413" y="441303"/>
                    </a:cubicBezTo>
                    <a:lnTo>
                      <a:pt x="608000" y="452013"/>
                    </a:lnTo>
                    <a:cubicBezTo>
                      <a:pt x="574641" y="282524"/>
                      <a:pt x="444447" y="151700"/>
                      <a:pt x="280370" y="114305"/>
                    </a:cubicBezTo>
                    <a:lnTo>
                      <a:pt x="222703" y="106201"/>
                    </a:lnTo>
                    <a:lnTo>
                      <a:pt x="200119" y="127552"/>
                    </a:lnTo>
                    <a:cubicBezTo>
                      <a:pt x="178905" y="141073"/>
                      <a:pt x="149599" y="149436"/>
                      <a:pt x="117227" y="149436"/>
                    </a:cubicBezTo>
                    <a:cubicBezTo>
                      <a:pt x="52484" y="149436"/>
                      <a:pt x="0" y="115984"/>
                      <a:pt x="0" y="74718"/>
                    </a:cubicBezTo>
                    <a:cubicBezTo>
                      <a:pt x="0" y="43769"/>
                      <a:pt x="29522" y="17214"/>
                      <a:pt x="71597" y="5872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2991CC89-7A23-4B17-9EE8-46D3D0C9AEE5}"/>
                </a:ext>
              </a:extLst>
            </p:cNvPr>
            <p:cNvGrpSpPr/>
            <p:nvPr/>
          </p:nvGrpSpPr>
          <p:grpSpPr>
            <a:xfrm rot="900000">
              <a:off x="1043276" y="2363035"/>
              <a:ext cx="569991" cy="441669"/>
              <a:chOff x="1056449" y="2819921"/>
              <a:chExt cx="569991" cy="441669"/>
            </a:xfrm>
          </p:grpSpPr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2E626CE5-9EE0-481A-A25C-1ECE9B95E9C0}"/>
                  </a:ext>
                </a:extLst>
              </p:cNvPr>
              <p:cNvSpPr/>
              <p:nvPr/>
            </p:nvSpPr>
            <p:spPr>
              <a:xfrm rot="16200000">
                <a:off x="1120610" y="2755760"/>
                <a:ext cx="441669" cy="569991"/>
              </a:xfrm>
              <a:custGeom>
                <a:avLst/>
                <a:gdLst>
                  <a:gd name="connsiteX0" fmla="*/ 468343 w 936686"/>
                  <a:gd name="connsiteY0" fmla="*/ 0 h 1220480"/>
                  <a:gd name="connsiteX1" fmla="*/ 799512 w 936686"/>
                  <a:gd name="connsiteY1" fmla="*/ 137174 h 1220480"/>
                  <a:gd name="connsiteX2" fmla="*/ 799512 w 936686"/>
                  <a:gd name="connsiteY2" fmla="*/ 799512 h 1220480"/>
                  <a:gd name="connsiteX3" fmla="*/ 468343 w 936686"/>
                  <a:gd name="connsiteY3" fmla="*/ 1220480 h 1220480"/>
                  <a:gd name="connsiteX4" fmla="*/ 137174 w 936686"/>
                  <a:gd name="connsiteY4" fmla="*/ 799512 h 1220480"/>
                  <a:gd name="connsiteX5" fmla="*/ 137174 w 936686"/>
                  <a:gd name="connsiteY5" fmla="*/ 137174 h 1220480"/>
                  <a:gd name="connsiteX6" fmla="*/ 468343 w 936686"/>
                  <a:gd name="connsiteY6" fmla="*/ 0 h 1220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36686" h="1220480">
                    <a:moveTo>
                      <a:pt x="468343" y="0"/>
                    </a:moveTo>
                    <a:cubicBezTo>
                      <a:pt x="588203" y="0"/>
                      <a:pt x="708062" y="45725"/>
                      <a:pt x="799512" y="137174"/>
                    </a:cubicBezTo>
                    <a:cubicBezTo>
                      <a:pt x="982411" y="320074"/>
                      <a:pt x="982411" y="616612"/>
                      <a:pt x="799512" y="799512"/>
                    </a:cubicBezTo>
                    <a:cubicBezTo>
                      <a:pt x="674156" y="924868"/>
                      <a:pt x="563767" y="1065190"/>
                      <a:pt x="468343" y="1220480"/>
                    </a:cubicBezTo>
                    <a:cubicBezTo>
                      <a:pt x="372920" y="1065190"/>
                      <a:pt x="262530" y="924868"/>
                      <a:pt x="137174" y="799512"/>
                    </a:cubicBezTo>
                    <a:cubicBezTo>
                      <a:pt x="-45725" y="616612"/>
                      <a:pt x="-45725" y="320074"/>
                      <a:pt x="137174" y="137174"/>
                    </a:cubicBezTo>
                    <a:cubicBezTo>
                      <a:pt x="228624" y="45725"/>
                      <a:pt x="348484" y="0"/>
                      <a:pt x="46834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E0EC9500-7626-4B28-9BBA-A731FED1029A}"/>
                  </a:ext>
                </a:extLst>
              </p:cNvPr>
              <p:cNvSpPr/>
              <p:nvPr/>
            </p:nvSpPr>
            <p:spPr>
              <a:xfrm rot="16200000">
                <a:off x="1000581" y="2956620"/>
                <a:ext cx="439407" cy="168271"/>
              </a:xfrm>
              <a:custGeom>
                <a:avLst/>
                <a:gdLst>
                  <a:gd name="connsiteX0" fmla="*/ 120534 w 1045603"/>
                  <a:gd name="connsiteY0" fmla="*/ 0 h 400414"/>
                  <a:gd name="connsiteX1" fmla="*/ 274783 w 1045603"/>
                  <a:gd name="connsiteY1" fmla="*/ 23103 h 400414"/>
                  <a:gd name="connsiteX2" fmla="*/ 522801 w 1045603"/>
                  <a:gd name="connsiteY2" fmla="*/ 35289 h 400414"/>
                  <a:gd name="connsiteX3" fmla="*/ 770819 w 1045603"/>
                  <a:gd name="connsiteY3" fmla="*/ 23103 h 400414"/>
                  <a:gd name="connsiteX4" fmla="*/ 925068 w 1045603"/>
                  <a:gd name="connsiteY4" fmla="*/ 0 h 400414"/>
                  <a:gd name="connsiteX5" fmla="*/ 961718 w 1045603"/>
                  <a:gd name="connsiteY5" fmla="*/ 44439 h 400414"/>
                  <a:gd name="connsiteX6" fmla="*/ 1038675 w 1045603"/>
                  <a:gd name="connsiteY6" fmla="*/ 231415 h 400414"/>
                  <a:gd name="connsiteX7" fmla="*/ 1045603 w 1045603"/>
                  <a:gd name="connsiteY7" fmla="*/ 303009 h 400414"/>
                  <a:gd name="connsiteX8" fmla="*/ 1039410 w 1045603"/>
                  <a:gd name="connsiteY8" fmla="*/ 306064 h 400414"/>
                  <a:gd name="connsiteX9" fmla="*/ 522801 w 1045603"/>
                  <a:gd name="connsiteY9" fmla="*/ 400414 h 400414"/>
                  <a:gd name="connsiteX10" fmla="*/ 6192 w 1045603"/>
                  <a:gd name="connsiteY10" fmla="*/ 306064 h 400414"/>
                  <a:gd name="connsiteX11" fmla="*/ 0 w 1045603"/>
                  <a:gd name="connsiteY11" fmla="*/ 303009 h 400414"/>
                  <a:gd name="connsiteX12" fmla="*/ 6928 w 1045603"/>
                  <a:gd name="connsiteY12" fmla="*/ 231415 h 400414"/>
                  <a:gd name="connsiteX13" fmla="*/ 83884 w 1045603"/>
                  <a:gd name="connsiteY13" fmla="*/ 44439 h 400414"/>
                  <a:gd name="connsiteX14" fmla="*/ 120534 w 1045603"/>
                  <a:gd name="connsiteY14" fmla="*/ 0 h 400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45603" h="400414">
                    <a:moveTo>
                      <a:pt x="120534" y="0"/>
                    </a:moveTo>
                    <a:lnTo>
                      <a:pt x="274783" y="23103"/>
                    </a:lnTo>
                    <a:cubicBezTo>
                      <a:pt x="356350" y="31174"/>
                      <a:pt x="439285" y="35289"/>
                      <a:pt x="522801" y="35289"/>
                    </a:cubicBezTo>
                    <a:cubicBezTo>
                      <a:pt x="606318" y="35289"/>
                      <a:pt x="689252" y="31174"/>
                      <a:pt x="770819" y="23103"/>
                    </a:cubicBezTo>
                    <a:lnTo>
                      <a:pt x="925068" y="0"/>
                    </a:lnTo>
                    <a:lnTo>
                      <a:pt x="961718" y="44439"/>
                    </a:lnTo>
                    <a:cubicBezTo>
                      <a:pt x="1000197" y="102160"/>
                      <a:pt x="1025849" y="165801"/>
                      <a:pt x="1038675" y="231415"/>
                    </a:cubicBezTo>
                    <a:lnTo>
                      <a:pt x="1045603" y="303009"/>
                    </a:lnTo>
                    <a:lnTo>
                      <a:pt x="1039410" y="306064"/>
                    </a:lnTo>
                    <a:cubicBezTo>
                      <a:pt x="891941" y="365632"/>
                      <a:pt x="714165" y="400414"/>
                      <a:pt x="522801" y="400414"/>
                    </a:cubicBezTo>
                    <a:cubicBezTo>
                      <a:pt x="331438" y="400414"/>
                      <a:pt x="153661" y="365632"/>
                      <a:pt x="6192" y="306064"/>
                    </a:cubicBezTo>
                    <a:lnTo>
                      <a:pt x="0" y="303009"/>
                    </a:lnTo>
                    <a:lnTo>
                      <a:pt x="6928" y="231415"/>
                    </a:lnTo>
                    <a:cubicBezTo>
                      <a:pt x="19754" y="165801"/>
                      <a:pt x="45406" y="102160"/>
                      <a:pt x="83884" y="44439"/>
                    </a:cubicBezTo>
                    <a:lnTo>
                      <a:pt x="120534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1F04A906-94FE-4985-843C-10158AE70E78}"/>
                  </a:ext>
                </a:extLst>
              </p:cNvPr>
              <p:cNvSpPr/>
              <p:nvPr/>
            </p:nvSpPr>
            <p:spPr>
              <a:xfrm rot="16200000">
                <a:off x="1213382" y="2953166"/>
                <a:ext cx="421777" cy="175178"/>
              </a:xfrm>
              <a:custGeom>
                <a:avLst/>
                <a:gdLst>
                  <a:gd name="connsiteX0" fmla="*/ 1003651 w 1003651"/>
                  <a:gd name="connsiteY0" fmla="*/ 0 h 416851"/>
                  <a:gd name="connsiteX1" fmla="*/ 988840 w 1003651"/>
                  <a:gd name="connsiteY1" fmla="*/ 49499 h 416851"/>
                  <a:gd name="connsiteX2" fmla="*/ 873405 w 1003651"/>
                  <a:gd name="connsiteY2" fmla="*/ 221676 h 416851"/>
                  <a:gd name="connsiteX3" fmla="*/ 712709 w 1003651"/>
                  <a:gd name="connsiteY3" fmla="*/ 401049 h 416851"/>
                  <a:gd name="connsiteX4" fmla="*/ 688040 w 1003651"/>
                  <a:gd name="connsiteY4" fmla="*/ 405627 h 416851"/>
                  <a:gd name="connsiteX5" fmla="*/ 501825 w 1003651"/>
                  <a:gd name="connsiteY5" fmla="*/ 416851 h 416851"/>
                  <a:gd name="connsiteX6" fmla="*/ 315610 w 1003651"/>
                  <a:gd name="connsiteY6" fmla="*/ 405627 h 416851"/>
                  <a:gd name="connsiteX7" fmla="*/ 290943 w 1003651"/>
                  <a:gd name="connsiteY7" fmla="*/ 401049 h 416851"/>
                  <a:gd name="connsiteX8" fmla="*/ 130245 w 1003651"/>
                  <a:gd name="connsiteY8" fmla="*/ 221676 h 416851"/>
                  <a:gd name="connsiteX9" fmla="*/ 14810 w 1003651"/>
                  <a:gd name="connsiteY9" fmla="*/ 49499 h 416851"/>
                  <a:gd name="connsiteX10" fmla="*/ 0 w 1003651"/>
                  <a:gd name="connsiteY10" fmla="*/ 0 h 416851"/>
                  <a:gd name="connsiteX11" fmla="*/ 13996 w 1003651"/>
                  <a:gd name="connsiteY11" fmla="*/ 3621 h 416851"/>
                  <a:gd name="connsiteX12" fmla="*/ 501825 w 1003651"/>
                  <a:gd name="connsiteY12" fmla="*/ 51726 h 416851"/>
                  <a:gd name="connsiteX13" fmla="*/ 989654 w 1003651"/>
                  <a:gd name="connsiteY13" fmla="*/ 3621 h 416851"/>
                  <a:gd name="connsiteX14" fmla="*/ 1003651 w 1003651"/>
                  <a:gd name="connsiteY14" fmla="*/ 0 h 416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03651" h="416851">
                    <a:moveTo>
                      <a:pt x="1003651" y="0"/>
                    </a:moveTo>
                    <a:lnTo>
                      <a:pt x="988840" y="49499"/>
                    </a:lnTo>
                    <a:cubicBezTo>
                      <a:pt x="963188" y="112153"/>
                      <a:pt x="924710" y="170861"/>
                      <a:pt x="873405" y="221676"/>
                    </a:cubicBezTo>
                    <a:lnTo>
                      <a:pt x="712709" y="401049"/>
                    </a:lnTo>
                    <a:lnTo>
                      <a:pt x="688040" y="405627"/>
                    </a:lnTo>
                    <a:cubicBezTo>
                      <a:pt x="627891" y="412986"/>
                      <a:pt x="565613" y="416851"/>
                      <a:pt x="501825" y="416851"/>
                    </a:cubicBezTo>
                    <a:cubicBezTo>
                      <a:pt x="438037" y="416851"/>
                      <a:pt x="375759" y="412986"/>
                      <a:pt x="315610" y="405627"/>
                    </a:cubicBezTo>
                    <a:lnTo>
                      <a:pt x="290943" y="401049"/>
                    </a:lnTo>
                    <a:lnTo>
                      <a:pt x="130245" y="221676"/>
                    </a:lnTo>
                    <a:cubicBezTo>
                      <a:pt x="78941" y="170861"/>
                      <a:pt x="40463" y="112153"/>
                      <a:pt x="14810" y="49499"/>
                    </a:cubicBezTo>
                    <a:lnTo>
                      <a:pt x="0" y="0"/>
                    </a:lnTo>
                    <a:lnTo>
                      <a:pt x="13996" y="3621"/>
                    </a:lnTo>
                    <a:cubicBezTo>
                      <a:pt x="170088" y="35266"/>
                      <a:pt x="334792" y="51726"/>
                      <a:pt x="501825" y="51726"/>
                    </a:cubicBezTo>
                    <a:cubicBezTo>
                      <a:pt x="668858" y="51726"/>
                      <a:pt x="833562" y="35266"/>
                      <a:pt x="989654" y="3621"/>
                    </a:cubicBezTo>
                    <a:lnTo>
                      <a:pt x="1003651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160282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8F19624-2850-4C6B-A616-BE80B6213CEB}"/>
              </a:ext>
            </a:extLst>
          </p:cNvPr>
          <p:cNvSpPr txBox="1"/>
          <p:nvPr/>
        </p:nvSpPr>
        <p:spPr>
          <a:xfrm>
            <a:off x="888609" y="953725"/>
            <a:ext cx="4084120" cy="5016745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effectLst/>
              </a:rPr>
              <a:t>蜂の巣</a:t>
            </a:r>
            <a:endParaRPr lang="en-US" altLang="ja-JP" sz="13000" dirty="0">
              <a:effectLst/>
            </a:endParaRPr>
          </a:p>
          <a:p>
            <a:r>
              <a:rPr lang="ja-JP" altLang="en-US" sz="13000" dirty="0">
                <a:effectLst/>
              </a:rPr>
              <a:t>注意</a:t>
            </a:r>
          </a:p>
        </p:txBody>
      </p:sp>
      <p:grpSp>
        <p:nvGrpSpPr>
          <p:cNvPr id="236" name="グループ化 235">
            <a:extLst>
              <a:ext uri="{FF2B5EF4-FFF2-40B4-BE49-F238E27FC236}">
                <a16:creationId xmlns:a16="http://schemas.microsoft.com/office/drawing/2014/main" id="{F8116F6B-6EF1-4F38-9CFA-69938C87C499}"/>
              </a:ext>
            </a:extLst>
          </p:cNvPr>
          <p:cNvGrpSpPr/>
          <p:nvPr/>
        </p:nvGrpSpPr>
        <p:grpSpPr>
          <a:xfrm>
            <a:off x="5178025" y="1343728"/>
            <a:ext cx="561550" cy="509532"/>
            <a:chOff x="291237" y="1759579"/>
            <a:chExt cx="1322030" cy="1199569"/>
          </a:xfrm>
        </p:grpSpPr>
        <p:grpSp>
          <p:nvGrpSpPr>
            <p:cNvPr id="398" name="グループ化 397">
              <a:extLst>
                <a:ext uri="{FF2B5EF4-FFF2-40B4-BE49-F238E27FC236}">
                  <a16:creationId xmlns:a16="http://schemas.microsoft.com/office/drawing/2014/main" id="{DEC3B677-30A4-41E0-B036-30DD7B1235D9}"/>
                </a:ext>
              </a:extLst>
            </p:cNvPr>
            <p:cNvGrpSpPr/>
            <p:nvPr/>
          </p:nvGrpSpPr>
          <p:grpSpPr>
            <a:xfrm rot="20896863">
              <a:off x="551501" y="2626622"/>
              <a:ext cx="543069" cy="282617"/>
              <a:chOff x="706241" y="3965766"/>
              <a:chExt cx="543069" cy="282617"/>
            </a:xfrm>
          </p:grpSpPr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B3BE3549-28E1-4553-9D57-17C0D19F2AAC}"/>
                  </a:ext>
                </a:extLst>
              </p:cNvPr>
              <p:cNvSpPr/>
              <p:nvPr/>
            </p:nvSpPr>
            <p:spPr>
              <a:xfrm rot="9145372" flipH="1">
                <a:off x="706241" y="3984583"/>
                <a:ext cx="331077" cy="263800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9F40DF38-230A-4D1C-A748-118D763B74AC}"/>
                  </a:ext>
                </a:extLst>
              </p:cNvPr>
              <p:cNvSpPr/>
              <p:nvPr/>
            </p:nvSpPr>
            <p:spPr>
              <a:xfrm rot="2102994" flipH="1" flipV="1">
                <a:off x="777867" y="3965766"/>
                <a:ext cx="331077" cy="263800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B43C238A-38C4-4746-B531-960BA5F3D859}"/>
                  </a:ext>
                </a:extLst>
              </p:cNvPr>
              <p:cNvSpPr/>
              <p:nvPr/>
            </p:nvSpPr>
            <p:spPr>
              <a:xfrm rot="900000" flipH="1" flipV="1">
                <a:off x="918234" y="3971728"/>
                <a:ext cx="331076" cy="263799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99" name="グループ化 398">
              <a:extLst>
                <a:ext uri="{FF2B5EF4-FFF2-40B4-BE49-F238E27FC236}">
                  <a16:creationId xmlns:a16="http://schemas.microsoft.com/office/drawing/2014/main" id="{1E0C2989-AE38-41A1-A4DA-56A1C90BCDFB}"/>
                </a:ext>
              </a:extLst>
            </p:cNvPr>
            <p:cNvGrpSpPr/>
            <p:nvPr/>
          </p:nvGrpSpPr>
          <p:grpSpPr>
            <a:xfrm rot="16200000">
              <a:off x="303064" y="1747752"/>
              <a:ext cx="1199569" cy="1223223"/>
              <a:chOff x="2872498" y="965600"/>
              <a:chExt cx="2854468" cy="2910755"/>
            </a:xfrm>
            <a:solidFill>
              <a:sysClr val="windowText" lastClr="000000">
                <a:lumMod val="65000"/>
                <a:lumOff val="35000"/>
              </a:sysClr>
            </a:solidFill>
          </p:grpSpPr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CCE5DDCC-A987-4BAB-A094-347AA4DCFC79}"/>
                  </a:ext>
                </a:extLst>
              </p:cNvPr>
              <p:cNvSpPr/>
              <p:nvPr/>
            </p:nvSpPr>
            <p:spPr>
              <a:xfrm rot="19800000" flipH="1">
                <a:off x="4637392" y="1530624"/>
                <a:ext cx="1089574" cy="2088861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 w="6350" cap="flat" cmpd="sng" algn="ctr">
                <a:solidFill>
                  <a:srgbClr val="00B0F0">
                    <a:alpha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C5EDB2B9-539D-47AF-8F3E-8579C0876E7A}"/>
                  </a:ext>
                </a:extLst>
              </p:cNvPr>
              <p:cNvSpPr/>
              <p:nvPr/>
            </p:nvSpPr>
            <p:spPr>
              <a:xfrm rot="4500000" flipH="1">
                <a:off x="4258561" y="1486947"/>
                <a:ext cx="662413" cy="452013"/>
              </a:xfrm>
              <a:custGeom>
                <a:avLst/>
                <a:gdLst>
                  <a:gd name="connsiteX0" fmla="*/ 71597 w 662413"/>
                  <a:gd name="connsiteY0" fmla="*/ 5872 h 452013"/>
                  <a:gd name="connsiteX1" fmla="*/ 117227 w 662413"/>
                  <a:gd name="connsiteY1" fmla="*/ 0 h 452013"/>
                  <a:gd name="connsiteX2" fmla="*/ 225242 w 662413"/>
                  <a:gd name="connsiteY2" fmla="*/ 45634 h 452013"/>
                  <a:gd name="connsiteX3" fmla="*/ 226939 w 662413"/>
                  <a:gd name="connsiteY3" fmla="*/ 50994 h 452013"/>
                  <a:gd name="connsiteX4" fmla="*/ 292718 w 662413"/>
                  <a:gd name="connsiteY4" fmla="*/ 60237 h 452013"/>
                  <a:gd name="connsiteX5" fmla="*/ 662413 w 662413"/>
                  <a:gd name="connsiteY5" fmla="*/ 441303 h 452013"/>
                  <a:gd name="connsiteX6" fmla="*/ 608000 w 662413"/>
                  <a:gd name="connsiteY6" fmla="*/ 452013 h 452013"/>
                  <a:gd name="connsiteX7" fmla="*/ 280370 w 662413"/>
                  <a:gd name="connsiteY7" fmla="*/ 114305 h 452013"/>
                  <a:gd name="connsiteX8" fmla="*/ 222703 w 662413"/>
                  <a:gd name="connsiteY8" fmla="*/ 106201 h 452013"/>
                  <a:gd name="connsiteX9" fmla="*/ 200119 w 662413"/>
                  <a:gd name="connsiteY9" fmla="*/ 127552 h 452013"/>
                  <a:gd name="connsiteX10" fmla="*/ 117227 w 662413"/>
                  <a:gd name="connsiteY10" fmla="*/ 149436 h 452013"/>
                  <a:gd name="connsiteX11" fmla="*/ 0 w 662413"/>
                  <a:gd name="connsiteY11" fmla="*/ 74718 h 452013"/>
                  <a:gd name="connsiteX12" fmla="*/ 71597 w 662413"/>
                  <a:gd name="connsiteY12" fmla="*/ 5872 h 45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413" h="452013">
                    <a:moveTo>
                      <a:pt x="71597" y="5872"/>
                    </a:moveTo>
                    <a:cubicBezTo>
                      <a:pt x="85622" y="2091"/>
                      <a:pt x="101041" y="0"/>
                      <a:pt x="117227" y="0"/>
                    </a:cubicBezTo>
                    <a:cubicBezTo>
                      <a:pt x="165784" y="0"/>
                      <a:pt x="207446" y="18817"/>
                      <a:pt x="225242" y="45634"/>
                    </a:cubicBezTo>
                    <a:lnTo>
                      <a:pt x="226939" y="50994"/>
                    </a:lnTo>
                    <a:lnTo>
                      <a:pt x="292718" y="60237"/>
                    </a:lnTo>
                    <a:cubicBezTo>
                      <a:pt x="477861" y="102434"/>
                      <a:pt x="624770" y="250055"/>
                      <a:pt x="662413" y="441303"/>
                    </a:cubicBezTo>
                    <a:lnTo>
                      <a:pt x="608000" y="452013"/>
                    </a:lnTo>
                    <a:cubicBezTo>
                      <a:pt x="574641" y="282524"/>
                      <a:pt x="444447" y="151700"/>
                      <a:pt x="280370" y="114305"/>
                    </a:cubicBezTo>
                    <a:lnTo>
                      <a:pt x="222703" y="106201"/>
                    </a:lnTo>
                    <a:lnTo>
                      <a:pt x="200119" y="127552"/>
                    </a:lnTo>
                    <a:cubicBezTo>
                      <a:pt x="178905" y="141073"/>
                      <a:pt x="149599" y="149436"/>
                      <a:pt x="117227" y="149436"/>
                    </a:cubicBezTo>
                    <a:cubicBezTo>
                      <a:pt x="52484" y="149436"/>
                      <a:pt x="0" y="115984"/>
                      <a:pt x="0" y="74718"/>
                    </a:cubicBezTo>
                    <a:cubicBezTo>
                      <a:pt x="0" y="43769"/>
                      <a:pt x="29522" y="17214"/>
                      <a:pt x="71597" y="5872"/>
                    </a:cubicBezTo>
                    <a:close/>
                  </a:path>
                </a:pathLst>
              </a:cu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1E181417-68D4-47FD-A279-EC740D8ADAFD}"/>
                  </a:ext>
                </a:extLst>
              </p:cNvPr>
              <p:cNvSpPr/>
              <p:nvPr/>
            </p:nvSpPr>
            <p:spPr>
              <a:xfrm rot="14545372" flipH="1">
                <a:off x="2785070" y="1536274"/>
                <a:ext cx="860489" cy="685633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6F0D5B3E-D186-4A84-AADD-F138A8E8D3FB}"/>
                  </a:ext>
                </a:extLst>
              </p:cNvPr>
              <p:cNvSpPr/>
              <p:nvPr/>
            </p:nvSpPr>
            <p:spPr>
              <a:xfrm rot="7502994" flipH="1" flipV="1">
                <a:off x="2794122" y="1674225"/>
                <a:ext cx="860489" cy="685633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B3E9D82B-AA82-4AA5-866F-B4677CEAB42B}"/>
                  </a:ext>
                </a:extLst>
              </p:cNvPr>
              <p:cNvSpPr/>
              <p:nvPr/>
            </p:nvSpPr>
            <p:spPr>
              <a:xfrm rot="6300000" flipH="1" flipV="1">
                <a:off x="2787135" y="2022723"/>
                <a:ext cx="860486" cy="685630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9" name="楕円 408">
                <a:extLst>
                  <a:ext uri="{FF2B5EF4-FFF2-40B4-BE49-F238E27FC236}">
                    <a16:creationId xmlns:a16="http://schemas.microsoft.com/office/drawing/2014/main" id="{04C5F2DE-0281-4605-ABE3-BAF47F38D3D2}"/>
                  </a:ext>
                </a:extLst>
              </p:cNvPr>
              <p:cNvSpPr/>
              <p:nvPr/>
            </p:nvSpPr>
            <p:spPr>
              <a:xfrm>
                <a:off x="3572294" y="1795893"/>
                <a:ext cx="822384" cy="906610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0" name="楕円 409">
                <a:extLst>
                  <a:ext uri="{FF2B5EF4-FFF2-40B4-BE49-F238E27FC236}">
                    <a16:creationId xmlns:a16="http://schemas.microsoft.com/office/drawing/2014/main" id="{9AE79F33-2CFE-45DE-8696-DB7BF567DDBB}"/>
                  </a:ext>
                </a:extLst>
              </p:cNvPr>
              <p:cNvSpPr/>
              <p:nvPr/>
            </p:nvSpPr>
            <p:spPr>
              <a:xfrm>
                <a:off x="3769144" y="2544432"/>
                <a:ext cx="428684" cy="325170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58A0B8F7-BB3F-43DA-A782-068447A64EA5}"/>
                  </a:ext>
                </a:extLst>
              </p:cNvPr>
              <p:cNvSpPr/>
              <p:nvPr/>
            </p:nvSpPr>
            <p:spPr>
              <a:xfrm rot="20700000" flipH="1">
                <a:off x="4410737" y="1787494"/>
                <a:ext cx="1089574" cy="2088861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 w="6350" cap="flat" cmpd="sng" algn="ctr">
                <a:solidFill>
                  <a:srgbClr val="00B0F0">
                    <a:alpha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2" name="星: 12 pt 411">
                <a:extLst>
                  <a:ext uri="{FF2B5EF4-FFF2-40B4-BE49-F238E27FC236}">
                    <a16:creationId xmlns:a16="http://schemas.microsoft.com/office/drawing/2014/main" id="{4FFECB40-5DA4-4A25-8100-643BABDFE3C1}"/>
                  </a:ext>
                </a:extLst>
              </p:cNvPr>
              <p:cNvSpPr/>
              <p:nvPr/>
            </p:nvSpPr>
            <p:spPr>
              <a:xfrm>
                <a:off x="3560408" y="1606243"/>
                <a:ext cx="866812" cy="480308"/>
              </a:xfrm>
              <a:prstGeom prst="star12">
                <a:avLst>
                  <a:gd name="adj" fmla="val 44079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3" name="楕円 412">
                <a:extLst>
                  <a:ext uri="{FF2B5EF4-FFF2-40B4-BE49-F238E27FC236}">
                    <a16:creationId xmlns:a16="http://schemas.microsoft.com/office/drawing/2014/main" id="{E26C7A8B-6760-43BA-A3B3-FC52DEFD183C}"/>
                  </a:ext>
                </a:extLst>
              </p:cNvPr>
              <p:cNvSpPr/>
              <p:nvPr/>
            </p:nvSpPr>
            <p:spPr>
              <a:xfrm>
                <a:off x="3496094" y="965600"/>
                <a:ext cx="974785" cy="974785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4" name="楕円 413">
                <a:extLst>
                  <a:ext uri="{FF2B5EF4-FFF2-40B4-BE49-F238E27FC236}">
                    <a16:creationId xmlns:a16="http://schemas.microsoft.com/office/drawing/2014/main" id="{4F60DCEA-1092-4A11-99BE-0A4B5CE5380C}"/>
                  </a:ext>
                </a:extLst>
              </p:cNvPr>
              <p:cNvSpPr/>
              <p:nvPr/>
            </p:nvSpPr>
            <p:spPr>
              <a:xfrm rot="18900000" flipH="1">
                <a:off x="3992728" y="1017628"/>
                <a:ext cx="261578" cy="371897"/>
              </a:xfrm>
              <a:prstGeom prst="ellipse">
                <a:avLst/>
              </a:pr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21307D71-EE6C-4BC4-A6AE-BA9FAE27EAD7}"/>
                  </a:ext>
                </a:extLst>
              </p:cNvPr>
              <p:cNvSpPr/>
              <p:nvPr/>
            </p:nvSpPr>
            <p:spPr>
              <a:xfrm rot="3461253" flipH="1">
                <a:off x="4424900" y="1327618"/>
                <a:ext cx="662413" cy="452013"/>
              </a:xfrm>
              <a:custGeom>
                <a:avLst/>
                <a:gdLst>
                  <a:gd name="connsiteX0" fmla="*/ 71597 w 662413"/>
                  <a:gd name="connsiteY0" fmla="*/ 5872 h 452013"/>
                  <a:gd name="connsiteX1" fmla="*/ 117227 w 662413"/>
                  <a:gd name="connsiteY1" fmla="*/ 0 h 452013"/>
                  <a:gd name="connsiteX2" fmla="*/ 225242 w 662413"/>
                  <a:gd name="connsiteY2" fmla="*/ 45634 h 452013"/>
                  <a:gd name="connsiteX3" fmla="*/ 226939 w 662413"/>
                  <a:gd name="connsiteY3" fmla="*/ 50994 h 452013"/>
                  <a:gd name="connsiteX4" fmla="*/ 292718 w 662413"/>
                  <a:gd name="connsiteY4" fmla="*/ 60237 h 452013"/>
                  <a:gd name="connsiteX5" fmla="*/ 662413 w 662413"/>
                  <a:gd name="connsiteY5" fmla="*/ 441303 h 452013"/>
                  <a:gd name="connsiteX6" fmla="*/ 608000 w 662413"/>
                  <a:gd name="connsiteY6" fmla="*/ 452013 h 452013"/>
                  <a:gd name="connsiteX7" fmla="*/ 280370 w 662413"/>
                  <a:gd name="connsiteY7" fmla="*/ 114305 h 452013"/>
                  <a:gd name="connsiteX8" fmla="*/ 222703 w 662413"/>
                  <a:gd name="connsiteY8" fmla="*/ 106201 h 452013"/>
                  <a:gd name="connsiteX9" fmla="*/ 200119 w 662413"/>
                  <a:gd name="connsiteY9" fmla="*/ 127552 h 452013"/>
                  <a:gd name="connsiteX10" fmla="*/ 117227 w 662413"/>
                  <a:gd name="connsiteY10" fmla="*/ 149436 h 452013"/>
                  <a:gd name="connsiteX11" fmla="*/ 0 w 662413"/>
                  <a:gd name="connsiteY11" fmla="*/ 74718 h 452013"/>
                  <a:gd name="connsiteX12" fmla="*/ 71597 w 662413"/>
                  <a:gd name="connsiteY12" fmla="*/ 5872 h 45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413" h="452013">
                    <a:moveTo>
                      <a:pt x="71597" y="5872"/>
                    </a:moveTo>
                    <a:cubicBezTo>
                      <a:pt x="85622" y="2091"/>
                      <a:pt x="101041" y="0"/>
                      <a:pt x="117227" y="0"/>
                    </a:cubicBezTo>
                    <a:cubicBezTo>
                      <a:pt x="165784" y="0"/>
                      <a:pt x="207446" y="18817"/>
                      <a:pt x="225242" y="45634"/>
                    </a:cubicBezTo>
                    <a:lnTo>
                      <a:pt x="226939" y="50994"/>
                    </a:lnTo>
                    <a:lnTo>
                      <a:pt x="292718" y="60237"/>
                    </a:lnTo>
                    <a:cubicBezTo>
                      <a:pt x="477861" y="102434"/>
                      <a:pt x="624770" y="250055"/>
                      <a:pt x="662413" y="441303"/>
                    </a:cubicBezTo>
                    <a:lnTo>
                      <a:pt x="608000" y="452013"/>
                    </a:lnTo>
                    <a:cubicBezTo>
                      <a:pt x="574641" y="282524"/>
                      <a:pt x="444447" y="151700"/>
                      <a:pt x="280370" y="114305"/>
                    </a:cubicBezTo>
                    <a:lnTo>
                      <a:pt x="222703" y="106201"/>
                    </a:lnTo>
                    <a:lnTo>
                      <a:pt x="200119" y="127552"/>
                    </a:lnTo>
                    <a:cubicBezTo>
                      <a:pt x="178905" y="141073"/>
                      <a:pt x="149599" y="149436"/>
                      <a:pt x="117227" y="149436"/>
                    </a:cubicBezTo>
                    <a:cubicBezTo>
                      <a:pt x="52484" y="149436"/>
                      <a:pt x="0" y="115984"/>
                      <a:pt x="0" y="74718"/>
                    </a:cubicBezTo>
                    <a:cubicBezTo>
                      <a:pt x="0" y="43769"/>
                      <a:pt x="29522" y="17214"/>
                      <a:pt x="71597" y="5872"/>
                    </a:cubicBezTo>
                    <a:close/>
                  </a:path>
                </a:pathLst>
              </a:cu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00" name="グループ化 399">
              <a:extLst>
                <a:ext uri="{FF2B5EF4-FFF2-40B4-BE49-F238E27FC236}">
                  <a16:creationId xmlns:a16="http://schemas.microsoft.com/office/drawing/2014/main" id="{B42145A7-4878-476D-8EE7-E112E3799A50}"/>
                </a:ext>
              </a:extLst>
            </p:cNvPr>
            <p:cNvGrpSpPr/>
            <p:nvPr/>
          </p:nvGrpSpPr>
          <p:grpSpPr>
            <a:xfrm rot="900000">
              <a:off x="1043276" y="2363035"/>
              <a:ext cx="569991" cy="441669"/>
              <a:chOff x="1056449" y="2819921"/>
              <a:chExt cx="569991" cy="441669"/>
            </a:xfrm>
          </p:grpSpPr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A1E9AE51-4218-400B-8D5C-CD4E3FA6E001}"/>
                  </a:ext>
                </a:extLst>
              </p:cNvPr>
              <p:cNvSpPr/>
              <p:nvPr/>
            </p:nvSpPr>
            <p:spPr>
              <a:xfrm rot="16200000">
                <a:off x="1120610" y="2755760"/>
                <a:ext cx="441669" cy="569991"/>
              </a:xfrm>
              <a:custGeom>
                <a:avLst/>
                <a:gdLst>
                  <a:gd name="connsiteX0" fmla="*/ 468343 w 936686"/>
                  <a:gd name="connsiteY0" fmla="*/ 0 h 1220480"/>
                  <a:gd name="connsiteX1" fmla="*/ 799512 w 936686"/>
                  <a:gd name="connsiteY1" fmla="*/ 137174 h 1220480"/>
                  <a:gd name="connsiteX2" fmla="*/ 799512 w 936686"/>
                  <a:gd name="connsiteY2" fmla="*/ 799512 h 1220480"/>
                  <a:gd name="connsiteX3" fmla="*/ 468343 w 936686"/>
                  <a:gd name="connsiteY3" fmla="*/ 1220480 h 1220480"/>
                  <a:gd name="connsiteX4" fmla="*/ 137174 w 936686"/>
                  <a:gd name="connsiteY4" fmla="*/ 799512 h 1220480"/>
                  <a:gd name="connsiteX5" fmla="*/ 137174 w 936686"/>
                  <a:gd name="connsiteY5" fmla="*/ 137174 h 1220480"/>
                  <a:gd name="connsiteX6" fmla="*/ 468343 w 936686"/>
                  <a:gd name="connsiteY6" fmla="*/ 0 h 1220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36686" h="1220480">
                    <a:moveTo>
                      <a:pt x="468343" y="0"/>
                    </a:moveTo>
                    <a:cubicBezTo>
                      <a:pt x="588203" y="0"/>
                      <a:pt x="708062" y="45725"/>
                      <a:pt x="799512" y="137174"/>
                    </a:cubicBezTo>
                    <a:cubicBezTo>
                      <a:pt x="982411" y="320074"/>
                      <a:pt x="982411" y="616612"/>
                      <a:pt x="799512" y="799512"/>
                    </a:cubicBezTo>
                    <a:cubicBezTo>
                      <a:pt x="674156" y="924868"/>
                      <a:pt x="563767" y="1065190"/>
                      <a:pt x="468343" y="1220480"/>
                    </a:cubicBezTo>
                    <a:cubicBezTo>
                      <a:pt x="372920" y="1065190"/>
                      <a:pt x="262530" y="924868"/>
                      <a:pt x="137174" y="799512"/>
                    </a:cubicBezTo>
                    <a:cubicBezTo>
                      <a:pt x="-45725" y="616612"/>
                      <a:pt x="-45725" y="320074"/>
                      <a:pt x="137174" y="137174"/>
                    </a:cubicBezTo>
                    <a:cubicBezTo>
                      <a:pt x="228624" y="45725"/>
                      <a:pt x="348484" y="0"/>
                      <a:pt x="46834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3827FFF1-E229-4B5B-9145-59E4E62AEE20}"/>
                  </a:ext>
                </a:extLst>
              </p:cNvPr>
              <p:cNvSpPr/>
              <p:nvPr/>
            </p:nvSpPr>
            <p:spPr>
              <a:xfrm rot="16200000">
                <a:off x="1000581" y="2956620"/>
                <a:ext cx="439407" cy="168271"/>
              </a:xfrm>
              <a:custGeom>
                <a:avLst/>
                <a:gdLst>
                  <a:gd name="connsiteX0" fmla="*/ 120534 w 1045603"/>
                  <a:gd name="connsiteY0" fmla="*/ 0 h 400414"/>
                  <a:gd name="connsiteX1" fmla="*/ 274783 w 1045603"/>
                  <a:gd name="connsiteY1" fmla="*/ 23103 h 400414"/>
                  <a:gd name="connsiteX2" fmla="*/ 522801 w 1045603"/>
                  <a:gd name="connsiteY2" fmla="*/ 35289 h 400414"/>
                  <a:gd name="connsiteX3" fmla="*/ 770819 w 1045603"/>
                  <a:gd name="connsiteY3" fmla="*/ 23103 h 400414"/>
                  <a:gd name="connsiteX4" fmla="*/ 925068 w 1045603"/>
                  <a:gd name="connsiteY4" fmla="*/ 0 h 400414"/>
                  <a:gd name="connsiteX5" fmla="*/ 961718 w 1045603"/>
                  <a:gd name="connsiteY5" fmla="*/ 44439 h 400414"/>
                  <a:gd name="connsiteX6" fmla="*/ 1038675 w 1045603"/>
                  <a:gd name="connsiteY6" fmla="*/ 231415 h 400414"/>
                  <a:gd name="connsiteX7" fmla="*/ 1045603 w 1045603"/>
                  <a:gd name="connsiteY7" fmla="*/ 303009 h 400414"/>
                  <a:gd name="connsiteX8" fmla="*/ 1039410 w 1045603"/>
                  <a:gd name="connsiteY8" fmla="*/ 306064 h 400414"/>
                  <a:gd name="connsiteX9" fmla="*/ 522801 w 1045603"/>
                  <a:gd name="connsiteY9" fmla="*/ 400414 h 400414"/>
                  <a:gd name="connsiteX10" fmla="*/ 6192 w 1045603"/>
                  <a:gd name="connsiteY10" fmla="*/ 306064 h 400414"/>
                  <a:gd name="connsiteX11" fmla="*/ 0 w 1045603"/>
                  <a:gd name="connsiteY11" fmla="*/ 303009 h 400414"/>
                  <a:gd name="connsiteX12" fmla="*/ 6928 w 1045603"/>
                  <a:gd name="connsiteY12" fmla="*/ 231415 h 400414"/>
                  <a:gd name="connsiteX13" fmla="*/ 83884 w 1045603"/>
                  <a:gd name="connsiteY13" fmla="*/ 44439 h 400414"/>
                  <a:gd name="connsiteX14" fmla="*/ 120534 w 1045603"/>
                  <a:gd name="connsiteY14" fmla="*/ 0 h 400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45603" h="400414">
                    <a:moveTo>
                      <a:pt x="120534" y="0"/>
                    </a:moveTo>
                    <a:lnTo>
                      <a:pt x="274783" y="23103"/>
                    </a:lnTo>
                    <a:cubicBezTo>
                      <a:pt x="356350" y="31174"/>
                      <a:pt x="439285" y="35289"/>
                      <a:pt x="522801" y="35289"/>
                    </a:cubicBezTo>
                    <a:cubicBezTo>
                      <a:pt x="606318" y="35289"/>
                      <a:pt x="689252" y="31174"/>
                      <a:pt x="770819" y="23103"/>
                    </a:cubicBezTo>
                    <a:lnTo>
                      <a:pt x="925068" y="0"/>
                    </a:lnTo>
                    <a:lnTo>
                      <a:pt x="961718" y="44439"/>
                    </a:lnTo>
                    <a:cubicBezTo>
                      <a:pt x="1000197" y="102160"/>
                      <a:pt x="1025849" y="165801"/>
                      <a:pt x="1038675" y="231415"/>
                    </a:cubicBezTo>
                    <a:lnTo>
                      <a:pt x="1045603" y="303009"/>
                    </a:lnTo>
                    <a:lnTo>
                      <a:pt x="1039410" y="306064"/>
                    </a:lnTo>
                    <a:cubicBezTo>
                      <a:pt x="891941" y="365632"/>
                      <a:pt x="714165" y="400414"/>
                      <a:pt x="522801" y="400414"/>
                    </a:cubicBezTo>
                    <a:cubicBezTo>
                      <a:pt x="331438" y="400414"/>
                      <a:pt x="153661" y="365632"/>
                      <a:pt x="6192" y="306064"/>
                    </a:cubicBezTo>
                    <a:lnTo>
                      <a:pt x="0" y="303009"/>
                    </a:lnTo>
                    <a:lnTo>
                      <a:pt x="6928" y="231415"/>
                    </a:lnTo>
                    <a:cubicBezTo>
                      <a:pt x="19754" y="165801"/>
                      <a:pt x="45406" y="102160"/>
                      <a:pt x="83884" y="44439"/>
                    </a:cubicBezTo>
                    <a:lnTo>
                      <a:pt x="120534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DAB1B560-6966-4521-82AA-55F32994F17E}"/>
                  </a:ext>
                </a:extLst>
              </p:cNvPr>
              <p:cNvSpPr/>
              <p:nvPr/>
            </p:nvSpPr>
            <p:spPr>
              <a:xfrm rot="16200000">
                <a:off x="1213382" y="2953166"/>
                <a:ext cx="421777" cy="175178"/>
              </a:xfrm>
              <a:custGeom>
                <a:avLst/>
                <a:gdLst>
                  <a:gd name="connsiteX0" fmla="*/ 1003651 w 1003651"/>
                  <a:gd name="connsiteY0" fmla="*/ 0 h 416851"/>
                  <a:gd name="connsiteX1" fmla="*/ 988840 w 1003651"/>
                  <a:gd name="connsiteY1" fmla="*/ 49499 h 416851"/>
                  <a:gd name="connsiteX2" fmla="*/ 873405 w 1003651"/>
                  <a:gd name="connsiteY2" fmla="*/ 221676 h 416851"/>
                  <a:gd name="connsiteX3" fmla="*/ 712709 w 1003651"/>
                  <a:gd name="connsiteY3" fmla="*/ 401049 h 416851"/>
                  <a:gd name="connsiteX4" fmla="*/ 688040 w 1003651"/>
                  <a:gd name="connsiteY4" fmla="*/ 405627 h 416851"/>
                  <a:gd name="connsiteX5" fmla="*/ 501825 w 1003651"/>
                  <a:gd name="connsiteY5" fmla="*/ 416851 h 416851"/>
                  <a:gd name="connsiteX6" fmla="*/ 315610 w 1003651"/>
                  <a:gd name="connsiteY6" fmla="*/ 405627 h 416851"/>
                  <a:gd name="connsiteX7" fmla="*/ 290943 w 1003651"/>
                  <a:gd name="connsiteY7" fmla="*/ 401049 h 416851"/>
                  <a:gd name="connsiteX8" fmla="*/ 130245 w 1003651"/>
                  <a:gd name="connsiteY8" fmla="*/ 221676 h 416851"/>
                  <a:gd name="connsiteX9" fmla="*/ 14810 w 1003651"/>
                  <a:gd name="connsiteY9" fmla="*/ 49499 h 416851"/>
                  <a:gd name="connsiteX10" fmla="*/ 0 w 1003651"/>
                  <a:gd name="connsiteY10" fmla="*/ 0 h 416851"/>
                  <a:gd name="connsiteX11" fmla="*/ 13996 w 1003651"/>
                  <a:gd name="connsiteY11" fmla="*/ 3621 h 416851"/>
                  <a:gd name="connsiteX12" fmla="*/ 501825 w 1003651"/>
                  <a:gd name="connsiteY12" fmla="*/ 51726 h 416851"/>
                  <a:gd name="connsiteX13" fmla="*/ 989654 w 1003651"/>
                  <a:gd name="connsiteY13" fmla="*/ 3621 h 416851"/>
                  <a:gd name="connsiteX14" fmla="*/ 1003651 w 1003651"/>
                  <a:gd name="connsiteY14" fmla="*/ 0 h 416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03651" h="416851">
                    <a:moveTo>
                      <a:pt x="1003651" y="0"/>
                    </a:moveTo>
                    <a:lnTo>
                      <a:pt x="988840" y="49499"/>
                    </a:lnTo>
                    <a:cubicBezTo>
                      <a:pt x="963188" y="112153"/>
                      <a:pt x="924710" y="170861"/>
                      <a:pt x="873405" y="221676"/>
                    </a:cubicBezTo>
                    <a:lnTo>
                      <a:pt x="712709" y="401049"/>
                    </a:lnTo>
                    <a:lnTo>
                      <a:pt x="688040" y="405627"/>
                    </a:lnTo>
                    <a:cubicBezTo>
                      <a:pt x="627891" y="412986"/>
                      <a:pt x="565613" y="416851"/>
                      <a:pt x="501825" y="416851"/>
                    </a:cubicBezTo>
                    <a:cubicBezTo>
                      <a:pt x="438037" y="416851"/>
                      <a:pt x="375759" y="412986"/>
                      <a:pt x="315610" y="405627"/>
                    </a:cubicBezTo>
                    <a:lnTo>
                      <a:pt x="290943" y="401049"/>
                    </a:lnTo>
                    <a:lnTo>
                      <a:pt x="130245" y="221676"/>
                    </a:lnTo>
                    <a:cubicBezTo>
                      <a:pt x="78941" y="170861"/>
                      <a:pt x="40463" y="112153"/>
                      <a:pt x="14810" y="49499"/>
                    </a:cubicBezTo>
                    <a:lnTo>
                      <a:pt x="0" y="0"/>
                    </a:lnTo>
                    <a:lnTo>
                      <a:pt x="13996" y="3621"/>
                    </a:lnTo>
                    <a:cubicBezTo>
                      <a:pt x="170088" y="35266"/>
                      <a:pt x="334792" y="51726"/>
                      <a:pt x="501825" y="51726"/>
                    </a:cubicBezTo>
                    <a:cubicBezTo>
                      <a:pt x="668858" y="51726"/>
                      <a:pt x="833562" y="35266"/>
                      <a:pt x="989654" y="3621"/>
                    </a:cubicBezTo>
                    <a:lnTo>
                      <a:pt x="1003651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237" name="グループ化 236">
            <a:extLst>
              <a:ext uri="{FF2B5EF4-FFF2-40B4-BE49-F238E27FC236}">
                <a16:creationId xmlns:a16="http://schemas.microsoft.com/office/drawing/2014/main" id="{E7D6D7CD-DA68-4F7A-881D-626E2B264E37}"/>
              </a:ext>
            </a:extLst>
          </p:cNvPr>
          <p:cNvGrpSpPr/>
          <p:nvPr/>
        </p:nvGrpSpPr>
        <p:grpSpPr>
          <a:xfrm>
            <a:off x="6231169" y="3576769"/>
            <a:ext cx="646978" cy="483091"/>
            <a:chOff x="6178924" y="5702480"/>
            <a:chExt cx="1916799" cy="1431251"/>
          </a:xfrm>
        </p:grpSpPr>
        <p:sp>
          <p:nvSpPr>
            <p:cNvPr id="376" name="フリーフォーム: 図形 375">
              <a:extLst>
                <a:ext uri="{FF2B5EF4-FFF2-40B4-BE49-F238E27FC236}">
                  <a16:creationId xmlns:a16="http://schemas.microsoft.com/office/drawing/2014/main" id="{894128A2-CBE6-4D65-B192-CA92EB0763FB}"/>
                </a:ext>
              </a:extLst>
            </p:cNvPr>
            <p:cNvSpPr/>
            <p:nvPr/>
          </p:nvSpPr>
          <p:spPr>
            <a:xfrm rot="18513278">
              <a:off x="7141791" y="6256647"/>
              <a:ext cx="619641" cy="932961"/>
            </a:xfrm>
            <a:custGeom>
              <a:avLst/>
              <a:gdLst>
                <a:gd name="connsiteX0" fmla="*/ 468343 w 936686"/>
                <a:gd name="connsiteY0" fmla="*/ 0 h 1220480"/>
                <a:gd name="connsiteX1" fmla="*/ 799512 w 936686"/>
                <a:gd name="connsiteY1" fmla="*/ 137174 h 1220480"/>
                <a:gd name="connsiteX2" fmla="*/ 799512 w 936686"/>
                <a:gd name="connsiteY2" fmla="*/ 799512 h 1220480"/>
                <a:gd name="connsiteX3" fmla="*/ 468343 w 936686"/>
                <a:gd name="connsiteY3" fmla="*/ 1220480 h 1220480"/>
                <a:gd name="connsiteX4" fmla="*/ 137174 w 936686"/>
                <a:gd name="connsiteY4" fmla="*/ 799512 h 1220480"/>
                <a:gd name="connsiteX5" fmla="*/ 137174 w 936686"/>
                <a:gd name="connsiteY5" fmla="*/ 137174 h 1220480"/>
                <a:gd name="connsiteX6" fmla="*/ 468343 w 936686"/>
                <a:gd name="connsiteY6" fmla="*/ 0 h 1220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6686" h="1220480">
                  <a:moveTo>
                    <a:pt x="468343" y="0"/>
                  </a:moveTo>
                  <a:cubicBezTo>
                    <a:pt x="588203" y="0"/>
                    <a:pt x="708062" y="45725"/>
                    <a:pt x="799512" y="137174"/>
                  </a:cubicBezTo>
                  <a:cubicBezTo>
                    <a:pt x="982411" y="320074"/>
                    <a:pt x="982411" y="616612"/>
                    <a:pt x="799512" y="799512"/>
                  </a:cubicBezTo>
                  <a:cubicBezTo>
                    <a:pt x="674156" y="924868"/>
                    <a:pt x="563767" y="1065190"/>
                    <a:pt x="468343" y="1220480"/>
                  </a:cubicBezTo>
                  <a:cubicBezTo>
                    <a:pt x="372920" y="1065190"/>
                    <a:pt x="262530" y="924868"/>
                    <a:pt x="137174" y="799512"/>
                  </a:cubicBezTo>
                  <a:cubicBezTo>
                    <a:pt x="-45725" y="616612"/>
                    <a:pt x="-45725" y="320074"/>
                    <a:pt x="137174" y="137174"/>
                  </a:cubicBezTo>
                  <a:cubicBezTo>
                    <a:pt x="228624" y="45725"/>
                    <a:pt x="348484" y="0"/>
                    <a:pt x="468343" y="0"/>
                  </a:cubicBezTo>
                  <a:close/>
                </a:path>
              </a:pathLst>
            </a:custGeom>
            <a:solidFill>
              <a:srgbClr val="FFC000"/>
            </a:soli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77" name="フリーフォーム: 図形 376">
              <a:extLst>
                <a:ext uri="{FF2B5EF4-FFF2-40B4-BE49-F238E27FC236}">
                  <a16:creationId xmlns:a16="http://schemas.microsoft.com/office/drawing/2014/main" id="{9438900A-C4AB-4D81-A6D3-F13219236983}"/>
                </a:ext>
              </a:extLst>
            </p:cNvPr>
            <p:cNvSpPr/>
            <p:nvPr/>
          </p:nvSpPr>
          <p:spPr>
            <a:xfrm rot="18513278">
              <a:off x="6976523" y="6400824"/>
              <a:ext cx="595699" cy="390910"/>
            </a:xfrm>
            <a:custGeom>
              <a:avLst/>
              <a:gdLst>
                <a:gd name="connsiteX0" fmla="*/ 528897 w 595699"/>
                <a:gd name="connsiteY0" fmla="*/ 52375 h 390910"/>
                <a:gd name="connsiteX1" fmla="*/ 568598 w 595699"/>
                <a:gd name="connsiteY1" fmla="*/ 108537 h 390910"/>
                <a:gd name="connsiteX2" fmla="*/ 595699 w 595699"/>
                <a:gd name="connsiteY2" fmla="*/ 168048 h 390910"/>
                <a:gd name="connsiteX3" fmla="*/ 580926 w 595699"/>
                <a:gd name="connsiteY3" fmla="*/ 198271 h 390910"/>
                <a:gd name="connsiteX4" fmla="*/ 404080 w 595699"/>
                <a:gd name="connsiteY4" fmla="*/ 354447 h 390910"/>
                <a:gd name="connsiteX5" fmla="*/ 25716 w 595699"/>
                <a:gd name="connsiteY5" fmla="*/ 331541 h 390910"/>
                <a:gd name="connsiteX6" fmla="*/ 592 w 595699"/>
                <a:gd name="connsiteY6" fmla="*/ 312664 h 390910"/>
                <a:gd name="connsiteX7" fmla="*/ 0 w 595699"/>
                <a:gd name="connsiteY7" fmla="*/ 305527 h 390910"/>
                <a:gd name="connsiteX8" fmla="*/ 22686 w 595699"/>
                <a:gd name="connsiteY8" fmla="*/ 170808 h 390910"/>
                <a:gd name="connsiteX9" fmla="*/ 44183 w 595699"/>
                <a:gd name="connsiteY9" fmla="*/ 123602 h 390910"/>
                <a:gd name="connsiteX10" fmla="*/ 45811 w 595699"/>
                <a:gd name="connsiteY10" fmla="*/ 126378 h 390910"/>
                <a:gd name="connsiteX11" fmla="*/ 334515 w 595699"/>
                <a:gd name="connsiteY11" fmla="*/ 201731 h 390910"/>
                <a:gd name="connsiteX12" fmla="*/ 457830 w 595699"/>
                <a:gd name="connsiteY12" fmla="*/ 69705 h 390910"/>
                <a:gd name="connsiteX13" fmla="*/ 469604 w 595699"/>
                <a:gd name="connsiteY13" fmla="*/ 0 h 390910"/>
                <a:gd name="connsiteX14" fmla="*/ 480294 w 595699"/>
                <a:gd name="connsiteY14" fmla="*/ 6500 h 390910"/>
                <a:gd name="connsiteX15" fmla="*/ 528897 w 595699"/>
                <a:gd name="connsiteY15" fmla="*/ 52375 h 390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95699" h="390910">
                  <a:moveTo>
                    <a:pt x="528897" y="52375"/>
                  </a:moveTo>
                  <a:cubicBezTo>
                    <a:pt x="544021" y="69851"/>
                    <a:pt x="557254" y="88685"/>
                    <a:pt x="568598" y="108537"/>
                  </a:cubicBezTo>
                  <a:lnTo>
                    <a:pt x="595699" y="168048"/>
                  </a:lnTo>
                  <a:lnTo>
                    <a:pt x="580926" y="198271"/>
                  </a:lnTo>
                  <a:cubicBezTo>
                    <a:pt x="540283" y="264534"/>
                    <a:pt x="480128" y="319805"/>
                    <a:pt x="404080" y="354447"/>
                  </a:cubicBezTo>
                  <a:cubicBezTo>
                    <a:pt x="277334" y="412182"/>
                    <a:pt x="136327" y="399000"/>
                    <a:pt x="25716" y="331541"/>
                  </a:cubicBezTo>
                  <a:lnTo>
                    <a:pt x="592" y="312664"/>
                  </a:lnTo>
                  <a:lnTo>
                    <a:pt x="0" y="305527"/>
                  </a:lnTo>
                  <a:cubicBezTo>
                    <a:pt x="0" y="259716"/>
                    <a:pt x="7562" y="213904"/>
                    <a:pt x="22686" y="170808"/>
                  </a:cubicBezTo>
                  <a:lnTo>
                    <a:pt x="44183" y="123602"/>
                  </a:lnTo>
                  <a:lnTo>
                    <a:pt x="45811" y="126378"/>
                  </a:lnTo>
                  <a:cubicBezTo>
                    <a:pt x="110614" y="214984"/>
                    <a:pt x="230738" y="249004"/>
                    <a:pt x="334515" y="201731"/>
                  </a:cubicBezTo>
                  <a:cubicBezTo>
                    <a:pt x="393816" y="174717"/>
                    <a:pt x="436593" y="126256"/>
                    <a:pt x="457830" y="69705"/>
                  </a:cubicBezTo>
                  <a:lnTo>
                    <a:pt x="469604" y="0"/>
                  </a:lnTo>
                  <a:lnTo>
                    <a:pt x="480294" y="6500"/>
                  </a:lnTo>
                  <a:cubicBezTo>
                    <a:pt x="497474" y="19607"/>
                    <a:pt x="513773" y="34899"/>
                    <a:pt x="528897" y="52375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78" name="フリーフォーム: 図形 377">
              <a:extLst>
                <a:ext uri="{FF2B5EF4-FFF2-40B4-BE49-F238E27FC236}">
                  <a16:creationId xmlns:a16="http://schemas.microsoft.com/office/drawing/2014/main" id="{526B056C-7660-470E-A71F-30E99FE6CAAC}"/>
                </a:ext>
              </a:extLst>
            </p:cNvPr>
            <p:cNvSpPr/>
            <p:nvPr/>
          </p:nvSpPr>
          <p:spPr>
            <a:xfrm rot="18513278">
              <a:off x="7271051" y="6647799"/>
              <a:ext cx="568774" cy="277693"/>
            </a:xfrm>
            <a:custGeom>
              <a:avLst/>
              <a:gdLst>
                <a:gd name="connsiteX0" fmla="*/ 568774 w 568774"/>
                <a:gd name="connsiteY0" fmla="*/ 0 h 277693"/>
                <a:gd name="connsiteX1" fmla="*/ 557183 w 568774"/>
                <a:gd name="connsiteY1" fmla="*/ 45193 h 277693"/>
                <a:gd name="connsiteX2" fmla="*/ 489125 w 568774"/>
                <a:gd name="connsiteY2" fmla="*/ 163626 h 277693"/>
                <a:gd name="connsiteX3" fmla="*/ 428038 w 568774"/>
                <a:gd name="connsiteY3" fmla="*/ 243179 h 277693"/>
                <a:gd name="connsiteX4" fmla="*/ 329526 w 568774"/>
                <a:gd name="connsiteY4" fmla="*/ 268958 h 277693"/>
                <a:gd name="connsiteX5" fmla="*/ 212134 w 568774"/>
                <a:gd name="connsiteY5" fmla="*/ 277602 h 277693"/>
                <a:gd name="connsiteX6" fmla="*/ 131939 w 568774"/>
                <a:gd name="connsiteY6" fmla="*/ 269068 h 277693"/>
                <a:gd name="connsiteX7" fmla="*/ 50972 w 568774"/>
                <a:gd name="connsiteY7" fmla="*/ 163626 h 277693"/>
                <a:gd name="connsiteX8" fmla="*/ 11271 w 568774"/>
                <a:gd name="connsiteY8" fmla="*/ 107464 h 277693"/>
                <a:gd name="connsiteX9" fmla="*/ 0 w 568774"/>
                <a:gd name="connsiteY9" fmla="*/ 82713 h 277693"/>
                <a:gd name="connsiteX10" fmla="*/ 35462 w 568774"/>
                <a:gd name="connsiteY10" fmla="*/ 100459 h 277693"/>
                <a:gd name="connsiteX11" fmla="*/ 483637 w 568774"/>
                <a:gd name="connsiteY11" fmla="*/ 64341 h 277693"/>
                <a:gd name="connsiteX12" fmla="*/ 561308 w 568774"/>
                <a:gd name="connsiteY12" fmla="*/ 7909 h 277693"/>
                <a:gd name="connsiteX13" fmla="*/ 568774 w 568774"/>
                <a:gd name="connsiteY13" fmla="*/ 0 h 277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68774" h="277693">
                  <a:moveTo>
                    <a:pt x="568774" y="0"/>
                  </a:moveTo>
                  <a:lnTo>
                    <a:pt x="557183" y="45193"/>
                  </a:lnTo>
                  <a:cubicBezTo>
                    <a:pt x="542059" y="88290"/>
                    <a:pt x="519373" y="128673"/>
                    <a:pt x="489125" y="163626"/>
                  </a:cubicBezTo>
                  <a:lnTo>
                    <a:pt x="428038" y="243179"/>
                  </a:lnTo>
                  <a:lnTo>
                    <a:pt x="329526" y="268958"/>
                  </a:lnTo>
                  <a:cubicBezTo>
                    <a:pt x="290536" y="275407"/>
                    <a:pt x="251242" y="278256"/>
                    <a:pt x="212134" y="277602"/>
                  </a:cubicBezTo>
                  <a:lnTo>
                    <a:pt x="131939" y="269068"/>
                  </a:lnTo>
                  <a:lnTo>
                    <a:pt x="50972" y="163626"/>
                  </a:lnTo>
                  <a:cubicBezTo>
                    <a:pt x="35848" y="146149"/>
                    <a:pt x="22615" y="127316"/>
                    <a:pt x="11271" y="107464"/>
                  </a:cubicBezTo>
                  <a:lnTo>
                    <a:pt x="0" y="82713"/>
                  </a:lnTo>
                  <a:lnTo>
                    <a:pt x="35462" y="100459"/>
                  </a:lnTo>
                  <a:cubicBezTo>
                    <a:pt x="178040" y="156375"/>
                    <a:pt x="343367" y="147487"/>
                    <a:pt x="483637" y="64341"/>
                  </a:cubicBezTo>
                  <a:cubicBezTo>
                    <a:pt x="511691" y="47712"/>
                    <a:pt x="537621" y="28777"/>
                    <a:pt x="561308" y="7909"/>
                  </a:cubicBezTo>
                  <a:lnTo>
                    <a:pt x="568774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79" name="楕円 378">
              <a:extLst>
                <a:ext uri="{FF2B5EF4-FFF2-40B4-BE49-F238E27FC236}">
                  <a16:creationId xmlns:a16="http://schemas.microsoft.com/office/drawing/2014/main" id="{1F4D7976-046F-498D-9610-B17012716352}"/>
                </a:ext>
              </a:extLst>
            </p:cNvPr>
            <p:cNvSpPr/>
            <p:nvPr/>
          </p:nvSpPr>
          <p:spPr>
            <a:xfrm>
              <a:off x="6937315" y="6274151"/>
              <a:ext cx="463678" cy="463679"/>
            </a:xfrm>
            <a:prstGeom prst="ellipse">
              <a:avLst/>
            </a:prstGeom>
            <a:solidFill>
              <a:srgbClr val="FFC000"/>
            </a:soli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80" name="グループ化 379">
              <a:extLst>
                <a:ext uri="{FF2B5EF4-FFF2-40B4-BE49-F238E27FC236}">
                  <a16:creationId xmlns:a16="http://schemas.microsoft.com/office/drawing/2014/main" id="{E61297E9-D4B4-4D2D-9D67-5E7DA01559B3}"/>
                </a:ext>
              </a:extLst>
            </p:cNvPr>
            <p:cNvGrpSpPr/>
            <p:nvPr/>
          </p:nvGrpSpPr>
          <p:grpSpPr>
            <a:xfrm>
              <a:off x="6178924" y="5702480"/>
              <a:ext cx="1916799" cy="1431251"/>
              <a:chOff x="3992474" y="3610727"/>
              <a:chExt cx="2323377" cy="1734838"/>
            </a:xfrm>
          </p:grpSpPr>
          <p:grpSp>
            <p:nvGrpSpPr>
              <p:cNvPr id="381" name="グループ化 380">
                <a:extLst>
                  <a:ext uri="{FF2B5EF4-FFF2-40B4-BE49-F238E27FC236}">
                    <a16:creationId xmlns:a16="http://schemas.microsoft.com/office/drawing/2014/main" id="{F14EB47E-D330-4224-BB7C-CB3D270200E4}"/>
                  </a:ext>
                </a:extLst>
              </p:cNvPr>
              <p:cNvGrpSpPr/>
              <p:nvPr/>
            </p:nvGrpSpPr>
            <p:grpSpPr>
              <a:xfrm rot="2356345" flipH="1">
                <a:off x="4749604" y="4731090"/>
                <a:ext cx="790593" cy="614475"/>
                <a:chOff x="5041403" y="4713390"/>
                <a:chExt cx="790593" cy="614475"/>
              </a:xfrm>
            </p:grpSpPr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543178C5-0260-44B9-9DB9-CCB8493B0B49}"/>
                    </a:ext>
                  </a:extLst>
                </p:cNvPr>
                <p:cNvSpPr/>
                <p:nvPr/>
              </p:nvSpPr>
              <p:spPr>
                <a:xfrm rot="1800000" flipV="1">
                  <a:off x="5041403" y="4718562"/>
                  <a:ext cx="590003" cy="47011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6" name="フリーフォーム: 図形 395">
                  <a:extLst>
                    <a:ext uri="{FF2B5EF4-FFF2-40B4-BE49-F238E27FC236}">
                      <a16:creationId xmlns:a16="http://schemas.microsoft.com/office/drawing/2014/main" id="{A7E0BFD0-7DE3-40B1-B835-0F3131DFD967}"/>
                    </a:ext>
                  </a:extLst>
                </p:cNvPr>
                <p:cNvSpPr/>
                <p:nvPr/>
              </p:nvSpPr>
              <p:spPr>
                <a:xfrm rot="755758" flipV="1">
                  <a:off x="5060813" y="4713390"/>
                  <a:ext cx="771183" cy="614475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7" name="フリーフォーム: 図形 396">
                  <a:extLst>
                    <a:ext uri="{FF2B5EF4-FFF2-40B4-BE49-F238E27FC236}">
                      <a16:creationId xmlns:a16="http://schemas.microsoft.com/office/drawing/2014/main" id="{797EE4EA-EE26-4BBB-A254-0217BB7B81F0}"/>
                    </a:ext>
                  </a:extLst>
                </p:cNvPr>
                <p:cNvSpPr/>
                <p:nvPr/>
              </p:nvSpPr>
              <p:spPr>
                <a:xfrm rot="21256345" flipV="1">
                  <a:off x="5188083" y="4729738"/>
                  <a:ext cx="590003" cy="47011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5EE9DCDC-8CDB-411C-B9A9-3AC4F8589D62}"/>
                  </a:ext>
                </a:extLst>
              </p:cNvPr>
              <p:cNvSpPr/>
              <p:nvPr/>
            </p:nvSpPr>
            <p:spPr>
              <a:xfrm rot="6105773">
                <a:off x="4173096" y="3430105"/>
                <a:ext cx="835454" cy="1196697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 w="6350" cap="flat" cmpd="sng" algn="ctr">
                <a:solidFill>
                  <a:srgbClr val="00B0F0">
                    <a:alpha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83" name="グループ化 382">
                <a:extLst>
                  <a:ext uri="{FF2B5EF4-FFF2-40B4-BE49-F238E27FC236}">
                    <a16:creationId xmlns:a16="http://schemas.microsoft.com/office/drawing/2014/main" id="{E63414F7-31F4-4C6D-A5BF-ED78AB92BA0D}"/>
                  </a:ext>
                </a:extLst>
              </p:cNvPr>
              <p:cNvGrpSpPr/>
              <p:nvPr/>
            </p:nvGrpSpPr>
            <p:grpSpPr>
              <a:xfrm rot="19243655">
                <a:off x="4715097" y="4731090"/>
                <a:ext cx="790594" cy="614475"/>
                <a:chOff x="4536933" y="4300892"/>
                <a:chExt cx="790594" cy="614475"/>
              </a:xfrm>
            </p:grpSpPr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CA8F3714-2779-411F-9AFE-3AED0672EF56}"/>
                    </a:ext>
                  </a:extLst>
                </p:cNvPr>
                <p:cNvSpPr/>
                <p:nvPr/>
              </p:nvSpPr>
              <p:spPr>
                <a:xfrm rot="1800000" flipV="1">
                  <a:off x="4536933" y="4306064"/>
                  <a:ext cx="590002" cy="47011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59317D5F-E2AF-4791-A27D-E3F409332581}"/>
                    </a:ext>
                  </a:extLst>
                </p:cNvPr>
                <p:cNvSpPr/>
                <p:nvPr/>
              </p:nvSpPr>
              <p:spPr>
                <a:xfrm rot="755758" flipV="1">
                  <a:off x="4556345" y="4300892"/>
                  <a:ext cx="771182" cy="614475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5F0A1B80-3A14-4350-B560-A8E46F94D666}"/>
                    </a:ext>
                  </a:extLst>
                </p:cNvPr>
                <p:cNvSpPr/>
                <p:nvPr/>
              </p:nvSpPr>
              <p:spPr>
                <a:xfrm rot="21558482" flipV="1">
                  <a:off x="4665199" y="4307014"/>
                  <a:ext cx="590002" cy="47011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EA447B4B-5563-4A35-8F73-0F7922553BF7}"/>
                  </a:ext>
                </a:extLst>
              </p:cNvPr>
              <p:cNvSpPr/>
              <p:nvPr/>
            </p:nvSpPr>
            <p:spPr>
              <a:xfrm rot="15494227" flipH="1">
                <a:off x="5299776" y="3430105"/>
                <a:ext cx="835454" cy="1196697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 w="6350" cap="flat" cmpd="sng" algn="ctr">
                <a:solidFill>
                  <a:srgbClr val="00B0F0">
                    <a:alpha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5" name="星: 12 pt 384">
                <a:extLst>
                  <a:ext uri="{FF2B5EF4-FFF2-40B4-BE49-F238E27FC236}">
                    <a16:creationId xmlns:a16="http://schemas.microsoft.com/office/drawing/2014/main" id="{3A7343A4-09A5-4395-8513-73478BFAB6D2}"/>
                  </a:ext>
                </a:extLst>
              </p:cNvPr>
              <p:cNvSpPr/>
              <p:nvPr/>
            </p:nvSpPr>
            <p:spPr>
              <a:xfrm>
                <a:off x="4749254" y="4238779"/>
                <a:ext cx="680521" cy="663248"/>
              </a:xfrm>
              <a:prstGeom prst="star12">
                <a:avLst>
                  <a:gd name="adj" fmla="val 44079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86" name="グループ化 385">
                <a:extLst>
                  <a:ext uri="{FF2B5EF4-FFF2-40B4-BE49-F238E27FC236}">
                    <a16:creationId xmlns:a16="http://schemas.microsoft.com/office/drawing/2014/main" id="{792E3AB7-95D0-4A62-9602-8E7745D440BB}"/>
                  </a:ext>
                </a:extLst>
              </p:cNvPr>
              <p:cNvGrpSpPr/>
              <p:nvPr/>
            </p:nvGrpSpPr>
            <p:grpSpPr>
              <a:xfrm>
                <a:off x="4478724" y="4054213"/>
                <a:ext cx="962240" cy="747191"/>
                <a:chOff x="5012096" y="988959"/>
                <a:chExt cx="641426" cy="498075"/>
              </a:xfrm>
            </p:grpSpPr>
            <p:sp>
              <p:nvSpPr>
                <p:cNvPr id="387" name="フリーフォーム: 図形 386">
                  <a:extLst>
                    <a:ext uri="{FF2B5EF4-FFF2-40B4-BE49-F238E27FC236}">
                      <a16:creationId xmlns:a16="http://schemas.microsoft.com/office/drawing/2014/main" id="{3EA61CF1-B9E1-4DA0-B973-AE2CB1969AF5}"/>
                    </a:ext>
                  </a:extLst>
                </p:cNvPr>
                <p:cNvSpPr/>
                <p:nvPr/>
              </p:nvSpPr>
              <p:spPr>
                <a:xfrm rot="625307">
                  <a:off x="5012096" y="988959"/>
                  <a:ext cx="278374" cy="189955"/>
                </a:xfrm>
                <a:custGeom>
                  <a:avLst/>
                  <a:gdLst>
                    <a:gd name="connsiteX0" fmla="*/ 71597 w 662413"/>
                    <a:gd name="connsiteY0" fmla="*/ 5872 h 452013"/>
                    <a:gd name="connsiteX1" fmla="*/ 117227 w 662413"/>
                    <a:gd name="connsiteY1" fmla="*/ 0 h 452013"/>
                    <a:gd name="connsiteX2" fmla="*/ 225242 w 662413"/>
                    <a:gd name="connsiteY2" fmla="*/ 45634 h 452013"/>
                    <a:gd name="connsiteX3" fmla="*/ 226939 w 662413"/>
                    <a:gd name="connsiteY3" fmla="*/ 50994 h 452013"/>
                    <a:gd name="connsiteX4" fmla="*/ 292718 w 662413"/>
                    <a:gd name="connsiteY4" fmla="*/ 60237 h 452013"/>
                    <a:gd name="connsiteX5" fmla="*/ 662413 w 662413"/>
                    <a:gd name="connsiteY5" fmla="*/ 441303 h 452013"/>
                    <a:gd name="connsiteX6" fmla="*/ 608000 w 662413"/>
                    <a:gd name="connsiteY6" fmla="*/ 452013 h 452013"/>
                    <a:gd name="connsiteX7" fmla="*/ 280370 w 662413"/>
                    <a:gd name="connsiteY7" fmla="*/ 114305 h 452013"/>
                    <a:gd name="connsiteX8" fmla="*/ 222703 w 662413"/>
                    <a:gd name="connsiteY8" fmla="*/ 106201 h 452013"/>
                    <a:gd name="connsiteX9" fmla="*/ 200119 w 662413"/>
                    <a:gd name="connsiteY9" fmla="*/ 127552 h 452013"/>
                    <a:gd name="connsiteX10" fmla="*/ 117227 w 662413"/>
                    <a:gd name="connsiteY10" fmla="*/ 149436 h 452013"/>
                    <a:gd name="connsiteX11" fmla="*/ 0 w 662413"/>
                    <a:gd name="connsiteY11" fmla="*/ 74718 h 452013"/>
                    <a:gd name="connsiteX12" fmla="*/ 71597 w 662413"/>
                    <a:gd name="connsiteY12" fmla="*/ 5872 h 45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62413" h="452013">
                      <a:moveTo>
                        <a:pt x="71597" y="5872"/>
                      </a:moveTo>
                      <a:cubicBezTo>
                        <a:pt x="85622" y="2091"/>
                        <a:pt x="101041" y="0"/>
                        <a:pt x="117227" y="0"/>
                      </a:cubicBezTo>
                      <a:cubicBezTo>
                        <a:pt x="165784" y="0"/>
                        <a:pt x="207446" y="18817"/>
                        <a:pt x="225242" y="45634"/>
                      </a:cubicBezTo>
                      <a:lnTo>
                        <a:pt x="226939" y="50994"/>
                      </a:lnTo>
                      <a:lnTo>
                        <a:pt x="292718" y="60237"/>
                      </a:lnTo>
                      <a:cubicBezTo>
                        <a:pt x="477861" y="102434"/>
                        <a:pt x="624770" y="250055"/>
                        <a:pt x="662413" y="441303"/>
                      </a:cubicBezTo>
                      <a:lnTo>
                        <a:pt x="608000" y="452013"/>
                      </a:lnTo>
                      <a:cubicBezTo>
                        <a:pt x="574641" y="282524"/>
                        <a:pt x="444447" y="151700"/>
                        <a:pt x="280370" y="114305"/>
                      </a:cubicBezTo>
                      <a:lnTo>
                        <a:pt x="222703" y="106201"/>
                      </a:lnTo>
                      <a:lnTo>
                        <a:pt x="200119" y="127552"/>
                      </a:lnTo>
                      <a:cubicBezTo>
                        <a:pt x="178905" y="141073"/>
                        <a:pt x="149599" y="149436"/>
                        <a:pt x="117227" y="149436"/>
                      </a:cubicBezTo>
                      <a:cubicBezTo>
                        <a:pt x="52484" y="149436"/>
                        <a:pt x="0" y="115984"/>
                        <a:pt x="0" y="74718"/>
                      </a:cubicBezTo>
                      <a:cubicBezTo>
                        <a:pt x="0" y="43769"/>
                        <a:pt x="29522" y="17214"/>
                        <a:pt x="71597" y="5872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8" name="フリーフォーム: 図形 387">
                  <a:extLst>
                    <a:ext uri="{FF2B5EF4-FFF2-40B4-BE49-F238E27FC236}">
                      <a16:creationId xmlns:a16="http://schemas.microsoft.com/office/drawing/2014/main" id="{48FBD5B4-47F2-4096-8DEB-D179DA80B0D9}"/>
                    </a:ext>
                  </a:extLst>
                </p:cNvPr>
                <p:cNvSpPr/>
                <p:nvPr/>
              </p:nvSpPr>
              <p:spPr>
                <a:xfrm rot="20974693" flipH="1">
                  <a:off x="5375148" y="988959"/>
                  <a:ext cx="278374" cy="189955"/>
                </a:xfrm>
                <a:custGeom>
                  <a:avLst/>
                  <a:gdLst>
                    <a:gd name="connsiteX0" fmla="*/ 71597 w 662413"/>
                    <a:gd name="connsiteY0" fmla="*/ 5872 h 452013"/>
                    <a:gd name="connsiteX1" fmla="*/ 117227 w 662413"/>
                    <a:gd name="connsiteY1" fmla="*/ 0 h 452013"/>
                    <a:gd name="connsiteX2" fmla="*/ 225242 w 662413"/>
                    <a:gd name="connsiteY2" fmla="*/ 45634 h 452013"/>
                    <a:gd name="connsiteX3" fmla="*/ 226939 w 662413"/>
                    <a:gd name="connsiteY3" fmla="*/ 50994 h 452013"/>
                    <a:gd name="connsiteX4" fmla="*/ 292718 w 662413"/>
                    <a:gd name="connsiteY4" fmla="*/ 60237 h 452013"/>
                    <a:gd name="connsiteX5" fmla="*/ 662413 w 662413"/>
                    <a:gd name="connsiteY5" fmla="*/ 441303 h 452013"/>
                    <a:gd name="connsiteX6" fmla="*/ 608000 w 662413"/>
                    <a:gd name="connsiteY6" fmla="*/ 452013 h 452013"/>
                    <a:gd name="connsiteX7" fmla="*/ 280370 w 662413"/>
                    <a:gd name="connsiteY7" fmla="*/ 114305 h 452013"/>
                    <a:gd name="connsiteX8" fmla="*/ 222703 w 662413"/>
                    <a:gd name="connsiteY8" fmla="*/ 106201 h 452013"/>
                    <a:gd name="connsiteX9" fmla="*/ 200119 w 662413"/>
                    <a:gd name="connsiteY9" fmla="*/ 127552 h 452013"/>
                    <a:gd name="connsiteX10" fmla="*/ 117227 w 662413"/>
                    <a:gd name="connsiteY10" fmla="*/ 149436 h 452013"/>
                    <a:gd name="connsiteX11" fmla="*/ 0 w 662413"/>
                    <a:gd name="connsiteY11" fmla="*/ 74718 h 452013"/>
                    <a:gd name="connsiteX12" fmla="*/ 71597 w 662413"/>
                    <a:gd name="connsiteY12" fmla="*/ 5872 h 45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62413" h="452013">
                      <a:moveTo>
                        <a:pt x="71597" y="5872"/>
                      </a:moveTo>
                      <a:cubicBezTo>
                        <a:pt x="85622" y="2091"/>
                        <a:pt x="101041" y="0"/>
                        <a:pt x="117227" y="0"/>
                      </a:cubicBezTo>
                      <a:cubicBezTo>
                        <a:pt x="165784" y="0"/>
                        <a:pt x="207446" y="18817"/>
                        <a:pt x="225242" y="45634"/>
                      </a:cubicBezTo>
                      <a:lnTo>
                        <a:pt x="226939" y="50994"/>
                      </a:lnTo>
                      <a:lnTo>
                        <a:pt x="292718" y="60237"/>
                      </a:lnTo>
                      <a:cubicBezTo>
                        <a:pt x="477861" y="102434"/>
                        <a:pt x="624770" y="250055"/>
                        <a:pt x="662413" y="441303"/>
                      </a:cubicBezTo>
                      <a:lnTo>
                        <a:pt x="608000" y="452013"/>
                      </a:lnTo>
                      <a:cubicBezTo>
                        <a:pt x="574641" y="282524"/>
                        <a:pt x="444447" y="151700"/>
                        <a:pt x="280370" y="114305"/>
                      </a:cubicBezTo>
                      <a:lnTo>
                        <a:pt x="222703" y="106201"/>
                      </a:lnTo>
                      <a:lnTo>
                        <a:pt x="200119" y="127552"/>
                      </a:lnTo>
                      <a:cubicBezTo>
                        <a:pt x="178905" y="141073"/>
                        <a:pt x="149599" y="149436"/>
                        <a:pt x="117227" y="149436"/>
                      </a:cubicBezTo>
                      <a:cubicBezTo>
                        <a:pt x="52484" y="149436"/>
                        <a:pt x="0" y="115984"/>
                        <a:pt x="0" y="74718"/>
                      </a:cubicBezTo>
                      <a:cubicBezTo>
                        <a:pt x="0" y="43769"/>
                        <a:pt x="29522" y="17214"/>
                        <a:pt x="71597" y="5872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9" name="楕円 388">
                  <a:extLst>
                    <a:ext uri="{FF2B5EF4-FFF2-40B4-BE49-F238E27FC236}">
                      <a16:creationId xmlns:a16="http://schemas.microsoft.com/office/drawing/2014/main" id="{258E66DC-DF03-47A1-B76A-37CD866D7F6E}"/>
                    </a:ext>
                  </a:extLst>
                </p:cNvPr>
                <p:cNvSpPr/>
                <p:nvPr/>
              </p:nvSpPr>
              <p:spPr>
                <a:xfrm>
                  <a:off x="5127989" y="1077388"/>
                  <a:ext cx="409646" cy="409646"/>
                </a:xfrm>
                <a:prstGeom prst="ellipse">
                  <a:avLst/>
                </a:prstGeom>
                <a:solidFill>
                  <a:srgbClr val="FFC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0" name="楕円 389">
                  <a:extLst>
                    <a:ext uri="{FF2B5EF4-FFF2-40B4-BE49-F238E27FC236}">
                      <a16:creationId xmlns:a16="http://schemas.microsoft.com/office/drawing/2014/main" id="{97F99544-F121-4243-B623-99CB228778C6}"/>
                    </a:ext>
                  </a:extLst>
                </p:cNvPr>
                <p:cNvSpPr/>
                <p:nvPr/>
              </p:nvSpPr>
              <p:spPr>
                <a:xfrm rot="2700000">
                  <a:off x="5142694" y="1179414"/>
                  <a:ext cx="145554" cy="20693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1" name="楕円 390">
                  <a:extLst>
                    <a:ext uri="{FF2B5EF4-FFF2-40B4-BE49-F238E27FC236}">
                      <a16:creationId xmlns:a16="http://schemas.microsoft.com/office/drawing/2014/main" id="{4A7CF58E-6E6F-4452-9F07-254FC71B338F}"/>
                    </a:ext>
                  </a:extLst>
                </p:cNvPr>
                <p:cNvSpPr/>
                <p:nvPr/>
              </p:nvSpPr>
              <p:spPr>
                <a:xfrm rot="18900000" flipH="1">
                  <a:off x="5382317" y="1179413"/>
                  <a:ext cx="145552" cy="20694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238" name="グループ化 237">
            <a:extLst>
              <a:ext uri="{FF2B5EF4-FFF2-40B4-BE49-F238E27FC236}">
                <a16:creationId xmlns:a16="http://schemas.microsoft.com/office/drawing/2014/main" id="{8636872F-22D8-418A-9121-1BEA618D382E}"/>
              </a:ext>
            </a:extLst>
          </p:cNvPr>
          <p:cNvGrpSpPr/>
          <p:nvPr/>
        </p:nvGrpSpPr>
        <p:grpSpPr>
          <a:xfrm>
            <a:off x="5356772" y="3088630"/>
            <a:ext cx="561550" cy="509532"/>
            <a:chOff x="291237" y="1759579"/>
            <a:chExt cx="1322030" cy="1199569"/>
          </a:xfrm>
        </p:grpSpPr>
        <p:grpSp>
          <p:nvGrpSpPr>
            <p:cNvPr id="355" name="グループ化 354">
              <a:extLst>
                <a:ext uri="{FF2B5EF4-FFF2-40B4-BE49-F238E27FC236}">
                  <a16:creationId xmlns:a16="http://schemas.microsoft.com/office/drawing/2014/main" id="{01E85A5C-B3B1-4C38-BDC9-55720C001605}"/>
                </a:ext>
              </a:extLst>
            </p:cNvPr>
            <p:cNvGrpSpPr/>
            <p:nvPr/>
          </p:nvGrpSpPr>
          <p:grpSpPr>
            <a:xfrm rot="20896863">
              <a:off x="551501" y="2626622"/>
              <a:ext cx="543069" cy="282617"/>
              <a:chOff x="706241" y="3965766"/>
              <a:chExt cx="543069" cy="282617"/>
            </a:xfrm>
          </p:grpSpPr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D8593C10-1B0D-4E83-B3C2-35E0477B445F}"/>
                  </a:ext>
                </a:extLst>
              </p:cNvPr>
              <p:cNvSpPr/>
              <p:nvPr/>
            </p:nvSpPr>
            <p:spPr>
              <a:xfrm rot="9145372" flipH="1">
                <a:off x="706241" y="3984583"/>
                <a:ext cx="331077" cy="263800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982FDDA6-A1A2-4B03-9787-B9C398FEB35A}"/>
                  </a:ext>
                </a:extLst>
              </p:cNvPr>
              <p:cNvSpPr/>
              <p:nvPr/>
            </p:nvSpPr>
            <p:spPr>
              <a:xfrm rot="2102994" flipH="1" flipV="1">
                <a:off x="777867" y="3965766"/>
                <a:ext cx="331077" cy="263800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B681233D-FD4B-40E0-A9FF-214872CF1A85}"/>
                  </a:ext>
                </a:extLst>
              </p:cNvPr>
              <p:cNvSpPr/>
              <p:nvPr/>
            </p:nvSpPr>
            <p:spPr>
              <a:xfrm rot="900000" flipH="1" flipV="1">
                <a:off x="918234" y="3971728"/>
                <a:ext cx="331076" cy="263799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56" name="グループ化 355">
              <a:extLst>
                <a:ext uri="{FF2B5EF4-FFF2-40B4-BE49-F238E27FC236}">
                  <a16:creationId xmlns:a16="http://schemas.microsoft.com/office/drawing/2014/main" id="{3A45DC95-07ED-46CD-AF39-3281EDE8A869}"/>
                </a:ext>
              </a:extLst>
            </p:cNvPr>
            <p:cNvGrpSpPr/>
            <p:nvPr/>
          </p:nvGrpSpPr>
          <p:grpSpPr>
            <a:xfrm rot="16200000">
              <a:off x="303064" y="1747752"/>
              <a:ext cx="1199569" cy="1223223"/>
              <a:chOff x="2872498" y="965600"/>
              <a:chExt cx="2854468" cy="2910755"/>
            </a:xfrm>
            <a:solidFill>
              <a:sysClr val="windowText" lastClr="000000">
                <a:lumMod val="65000"/>
                <a:lumOff val="35000"/>
              </a:sysClr>
            </a:solidFill>
          </p:grpSpPr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7458418A-D780-4E7E-9F34-979E138F561B}"/>
                  </a:ext>
                </a:extLst>
              </p:cNvPr>
              <p:cNvSpPr/>
              <p:nvPr/>
            </p:nvSpPr>
            <p:spPr>
              <a:xfrm rot="19800000" flipH="1">
                <a:off x="4637392" y="1530624"/>
                <a:ext cx="1089574" cy="2088861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 w="6350" cap="flat" cmpd="sng" algn="ctr">
                <a:solidFill>
                  <a:srgbClr val="00B0F0">
                    <a:alpha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9CC52C86-7826-486B-B72F-1B8ED9FF783A}"/>
                  </a:ext>
                </a:extLst>
              </p:cNvPr>
              <p:cNvSpPr/>
              <p:nvPr/>
            </p:nvSpPr>
            <p:spPr>
              <a:xfrm rot="4500000" flipH="1">
                <a:off x="4258561" y="1486947"/>
                <a:ext cx="662413" cy="452013"/>
              </a:xfrm>
              <a:custGeom>
                <a:avLst/>
                <a:gdLst>
                  <a:gd name="connsiteX0" fmla="*/ 71597 w 662413"/>
                  <a:gd name="connsiteY0" fmla="*/ 5872 h 452013"/>
                  <a:gd name="connsiteX1" fmla="*/ 117227 w 662413"/>
                  <a:gd name="connsiteY1" fmla="*/ 0 h 452013"/>
                  <a:gd name="connsiteX2" fmla="*/ 225242 w 662413"/>
                  <a:gd name="connsiteY2" fmla="*/ 45634 h 452013"/>
                  <a:gd name="connsiteX3" fmla="*/ 226939 w 662413"/>
                  <a:gd name="connsiteY3" fmla="*/ 50994 h 452013"/>
                  <a:gd name="connsiteX4" fmla="*/ 292718 w 662413"/>
                  <a:gd name="connsiteY4" fmla="*/ 60237 h 452013"/>
                  <a:gd name="connsiteX5" fmla="*/ 662413 w 662413"/>
                  <a:gd name="connsiteY5" fmla="*/ 441303 h 452013"/>
                  <a:gd name="connsiteX6" fmla="*/ 608000 w 662413"/>
                  <a:gd name="connsiteY6" fmla="*/ 452013 h 452013"/>
                  <a:gd name="connsiteX7" fmla="*/ 280370 w 662413"/>
                  <a:gd name="connsiteY7" fmla="*/ 114305 h 452013"/>
                  <a:gd name="connsiteX8" fmla="*/ 222703 w 662413"/>
                  <a:gd name="connsiteY8" fmla="*/ 106201 h 452013"/>
                  <a:gd name="connsiteX9" fmla="*/ 200119 w 662413"/>
                  <a:gd name="connsiteY9" fmla="*/ 127552 h 452013"/>
                  <a:gd name="connsiteX10" fmla="*/ 117227 w 662413"/>
                  <a:gd name="connsiteY10" fmla="*/ 149436 h 452013"/>
                  <a:gd name="connsiteX11" fmla="*/ 0 w 662413"/>
                  <a:gd name="connsiteY11" fmla="*/ 74718 h 452013"/>
                  <a:gd name="connsiteX12" fmla="*/ 71597 w 662413"/>
                  <a:gd name="connsiteY12" fmla="*/ 5872 h 45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413" h="452013">
                    <a:moveTo>
                      <a:pt x="71597" y="5872"/>
                    </a:moveTo>
                    <a:cubicBezTo>
                      <a:pt x="85622" y="2091"/>
                      <a:pt x="101041" y="0"/>
                      <a:pt x="117227" y="0"/>
                    </a:cubicBezTo>
                    <a:cubicBezTo>
                      <a:pt x="165784" y="0"/>
                      <a:pt x="207446" y="18817"/>
                      <a:pt x="225242" y="45634"/>
                    </a:cubicBezTo>
                    <a:lnTo>
                      <a:pt x="226939" y="50994"/>
                    </a:lnTo>
                    <a:lnTo>
                      <a:pt x="292718" y="60237"/>
                    </a:lnTo>
                    <a:cubicBezTo>
                      <a:pt x="477861" y="102434"/>
                      <a:pt x="624770" y="250055"/>
                      <a:pt x="662413" y="441303"/>
                    </a:cubicBezTo>
                    <a:lnTo>
                      <a:pt x="608000" y="452013"/>
                    </a:lnTo>
                    <a:cubicBezTo>
                      <a:pt x="574641" y="282524"/>
                      <a:pt x="444447" y="151700"/>
                      <a:pt x="280370" y="114305"/>
                    </a:cubicBezTo>
                    <a:lnTo>
                      <a:pt x="222703" y="106201"/>
                    </a:lnTo>
                    <a:lnTo>
                      <a:pt x="200119" y="127552"/>
                    </a:lnTo>
                    <a:cubicBezTo>
                      <a:pt x="178905" y="141073"/>
                      <a:pt x="149599" y="149436"/>
                      <a:pt x="117227" y="149436"/>
                    </a:cubicBezTo>
                    <a:cubicBezTo>
                      <a:pt x="52484" y="149436"/>
                      <a:pt x="0" y="115984"/>
                      <a:pt x="0" y="74718"/>
                    </a:cubicBezTo>
                    <a:cubicBezTo>
                      <a:pt x="0" y="43769"/>
                      <a:pt x="29522" y="17214"/>
                      <a:pt x="71597" y="5872"/>
                    </a:cubicBezTo>
                    <a:close/>
                  </a:path>
                </a:pathLst>
              </a:cu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5D3271D3-0584-4387-A8CF-9702FAB3B661}"/>
                  </a:ext>
                </a:extLst>
              </p:cNvPr>
              <p:cNvSpPr/>
              <p:nvPr/>
            </p:nvSpPr>
            <p:spPr>
              <a:xfrm rot="14545372" flipH="1">
                <a:off x="2785070" y="1536274"/>
                <a:ext cx="860489" cy="685633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4DD4DAA0-5B6D-4AF7-A779-59AFB6C505ED}"/>
                  </a:ext>
                </a:extLst>
              </p:cNvPr>
              <p:cNvSpPr/>
              <p:nvPr/>
            </p:nvSpPr>
            <p:spPr>
              <a:xfrm rot="7502994" flipH="1" flipV="1">
                <a:off x="2794122" y="1674225"/>
                <a:ext cx="860489" cy="685633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59E6B719-75B9-4DBC-840C-901B1F7BF7AF}"/>
                  </a:ext>
                </a:extLst>
              </p:cNvPr>
              <p:cNvSpPr/>
              <p:nvPr/>
            </p:nvSpPr>
            <p:spPr>
              <a:xfrm rot="6300000" flipH="1" flipV="1">
                <a:off x="2787135" y="2022723"/>
                <a:ext cx="860486" cy="685630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6" name="楕円 365">
                <a:extLst>
                  <a:ext uri="{FF2B5EF4-FFF2-40B4-BE49-F238E27FC236}">
                    <a16:creationId xmlns:a16="http://schemas.microsoft.com/office/drawing/2014/main" id="{40E36C88-795F-4AA6-9912-58505D861765}"/>
                  </a:ext>
                </a:extLst>
              </p:cNvPr>
              <p:cNvSpPr/>
              <p:nvPr/>
            </p:nvSpPr>
            <p:spPr>
              <a:xfrm>
                <a:off x="3572294" y="1795893"/>
                <a:ext cx="822384" cy="906610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7" name="楕円 366">
                <a:extLst>
                  <a:ext uri="{FF2B5EF4-FFF2-40B4-BE49-F238E27FC236}">
                    <a16:creationId xmlns:a16="http://schemas.microsoft.com/office/drawing/2014/main" id="{A8FD048B-348C-43E5-BF71-81DDC84931FD}"/>
                  </a:ext>
                </a:extLst>
              </p:cNvPr>
              <p:cNvSpPr/>
              <p:nvPr/>
            </p:nvSpPr>
            <p:spPr>
              <a:xfrm>
                <a:off x="3769144" y="2544432"/>
                <a:ext cx="428684" cy="325170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737BA4A2-3ACB-49D4-949A-34A7B61B4F70}"/>
                  </a:ext>
                </a:extLst>
              </p:cNvPr>
              <p:cNvSpPr/>
              <p:nvPr/>
            </p:nvSpPr>
            <p:spPr>
              <a:xfrm rot="20700000" flipH="1">
                <a:off x="4410737" y="1787494"/>
                <a:ext cx="1089574" cy="2088861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 w="6350" cap="flat" cmpd="sng" algn="ctr">
                <a:solidFill>
                  <a:srgbClr val="00B0F0">
                    <a:alpha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9" name="星: 12 pt 368">
                <a:extLst>
                  <a:ext uri="{FF2B5EF4-FFF2-40B4-BE49-F238E27FC236}">
                    <a16:creationId xmlns:a16="http://schemas.microsoft.com/office/drawing/2014/main" id="{E369A6DC-020A-4054-8D2E-513462AAED4C}"/>
                  </a:ext>
                </a:extLst>
              </p:cNvPr>
              <p:cNvSpPr/>
              <p:nvPr/>
            </p:nvSpPr>
            <p:spPr>
              <a:xfrm>
                <a:off x="3560408" y="1606243"/>
                <a:ext cx="866812" cy="480308"/>
              </a:xfrm>
              <a:prstGeom prst="star12">
                <a:avLst>
                  <a:gd name="adj" fmla="val 44079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0" name="楕円 369">
                <a:extLst>
                  <a:ext uri="{FF2B5EF4-FFF2-40B4-BE49-F238E27FC236}">
                    <a16:creationId xmlns:a16="http://schemas.microsoft.com/office/drawing/2014/main" id="{973ED640-88B4-4799-BE0E-90A6F19359B7}"/>
                  </a:ext>
                </a:extLst>
              </p:cNvPr>
              <p:cNvSpPr/>
              <p:nvPr/>
            </p:nvSpPr>
            <p:spPr>
              <a:xfrm>
                <a:off x="3496094" y="965600"/>
                <a:ext cx="974785" cy="974785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1" name="楕円 370">
                <a:extLst>
                  <a:ext uri="{FF2B5EF4-FFF2-40B4-BE49-F238E27FC236}">
                    <a16:creationId xmlns:a16="http://schemas.microsoft.com/office/drawing/2014/main" id="{6C2490F1-852F-426C-A7E2-C779B0D6B30D}"/>
                  </a:ext>
                </a:extLst>
              </p:cNvPr>
              <p:cNvSpPr/>
              <p:nvPr/>
            </p:nvSpPr>
            <p:spPr>
              <a:xfrm rot="18900000" flipH="1">
                <a:off x="3992728" y="1017628"/>
                <a:ext cx="261578" cy="371897"/>
              </a:xfrm>
              <a:prstGeom prst="ellipse">
                <a:avLst/>
              </a:pr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5E4D6E01-47F7-4980-B4E7-65663EBC62A0}"/>
                  </a:ext>
                </a:extLst>
              </p:cNvPr>
              <p:cNvSpPr/>
              <p:nvPr/>
            </p:nvSpPr>
            <p:spPr>
              <a:xfrm rot="3461253" flipH="1">
                <a:off x="4424900" y="1327618"/>
                <a:ext cx="662413" cy="452013"/>
              </a:xfrm>
              <a:custGeom>
                <a:avLst/>
                <a:gdLst>
                  <a:gd name="connsiteX0" fmla="*/ 71597 w 662413"/>
                  <a:gd name="connsiteY0" fmla="*/ 5872 h 452013"/>
                  <a:gd name="connsiteX1" fmla="*/ 117227 w 662413"/>
                  <a:gd name="connsiteY1" fmla="*/ 0 h 452013"/>
                  <a:gd name="connsiteX2" fmla="*/ 225242 w 662413"/>
                  <a:gd name="connsiteY2" fmla="*/ 45634 h 452013"/>
                  <a:gd name="connsiteX3" fmla="*/ 226939 w 662413"/>
                  <a:gd name="connsiteY3" fmla="*/ 50994 h 452013"/>
                  <a:gd name="connsiteX4" fmla="*/ 292718 w 662413"/>
                  <a:gd name="connsiteY4" fmla="*/ 60237 h 452013"/>
                  <a:gd name="connsiteX5" fmla="*/ 662413 w 662413"/>
                  <a:gd name="connsiteY5" fmla="*/ 441303 h 452013"/>
                  <a:gd name="connsiteX6" fmla="*/ 608000 w 662413"/>
                  <a:gd name="connsiteY6" fmla="*/ 452013 h 452013"/>
                  <a:gd name="connsiteX7" fmla="*/ 280370 w 662413"/>
                  <a:gd name="connsiteY7" fmla="*/ 114305 h 452013"/>
                  <a:gd name="connsiteX8" fmla="*/ 222703 w 662413"/>
                  <a:gd name="connsiteY8" fmla="*/ 106201 h 452013"/>
                  <a:gd name="connsiteX9" fmla="*/ 200119 w 662413"/>
                  <a:gd name="connsiteY9" fmla="*/ 127552 h 452013"/>
                  <a:gd name="connsiteX10" fmla="*/ 117227 w 662413"/>
                  <a:gd name="connsiteY10" fmla="*/ 149436 h 452013"/>
                  <a:gd name="connsiteX11" fmla="*/ 0 w 662413"/>
                  <a:gd name="connsiteY11" fmla="*/ 74718 h 452013"/>
                  <a:gd name="connsiteX12" fmla="*/ 71597 w 662413"/>
                  <a:gd name="connsiteY12" fmla="*/ 5872 h 45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413" h="452013">
                    <a:moveTo>
                      <a:pt x="71597" y="5872"/>
                    </a:moveTo>
                    <a:cubicBezTo>
                      <a:pt x="85622" y="2091"/>
                      <a:pt x="101041" y="0"/>
                      <a:pt x="117227" y="0"/>
                    </a:cubicBezTo>
                    <a:cubicBezTo>
                      <a:pt x="165784" y="0"/>
                      <a:pt x="207446" y="18817"/>
                      <a:pt x="225242" y="45634"/>
                    </a:cubicBezTo>
                    <a:lnTo>
                      <a:pt x="226939" y="50994"/>
                    </a:lnTo>
                    <a:lnTo>
                      <a:pt x="292718" y="60237"/>
                    </a:lnTo>
                    <a:cubicBezTo>
                      <a:pt x="477861" y="102434"/>
                      <a:pt x="624770" y="250055"/>
                      <a:pt x="662413" y="441303"/>
                    </a:cubicBezTo>
                    <a:lnTo>
                      <a:pt x="608000" y="452013"/>
                    </a:lnTo>
                    <a:cubicBezTo>
                      <a:pt x="574641" y="282524"/>
                      <a:pt x="444447" y="151700"/>
                      <a:pt x="280370" y="114305"/>
                    </a:cubicBezTo>
                    <a:lnTo>
                      <a:pt x="222703" y="106201"/>
                    </a:lnTo>
                    <a:lnTo>
                      <a:pt x="200119" y="127552"/>
                    </a:lnTo>
                    <a:cubicBezTo>
                      <a:pt x="178905" y="141073"/>
                      <a:pt x="149599" y="149436"/>
                      <a:pt x="117227" y="149436"/>
                    </a:cubicBezTo>
                    <a:cubicBezTo>
                      <a:pt x="52484" y="149436"/>
                      <a:pt x="0" y="115984"/>
                      <a:pt x="0" y="74718"/>
                    </a:cubicBezTo>
                    <a:cubicBezTo>
                      <a:pt x="0" y="43769"/>
                      <a:pt x="29522" y="17214"/>
                      <a:pt x="71597" y="5872"/>
                    </a:cubicBezTo>
                    <a:close/>
                  </a:path>
                </a:pathLst>
              </a:cu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57" name="グループ化 356">
              <a:extLst>
                <a:ext uri="{FF2B5EF4-FFF2-40B4-BE49-F238E27FC236}">
                  <a16:creationId xmlns:a16="http://schemas.microsoft.com/office/drawing/2014/main" id="{48352586-1CD8-4507-89FB-88A6DF565AA8}"/>
                </a:ext>
              </a:extLst>
            </p:cNvPr>
            <p:cNvGrpSpPr/>
            <p:nvPr/>
          </p:nvGrpSpPr>
          <p:grpSpPr>
            <a:xfrm rot="900000">
              <a:off x="1043276" y="2363035"/>
              <a:ext cx="569991" cy="441669"/>
              <a:chOff x="1056449" y="2819921"/>
              <a:chExt cx="569991" cy="441669"/>
            </a:xfrm>
          </p:grpSpPr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8C7DC809-3220-4540-BBE7-7218DBC951DD}"/>
                  </a:ext>
                </a:extLst>
              </p:cNvPr>
              <p:cNvSpPr/>
              <p:nvPr/>
            </p:nvSpPr>
            <p:spPr>
              <a:xfrm rot="16200000">
                <a:off x="1120610" y="2755760"/>
                <a:ext cx="441669" cy="569991"/>
              </a:xfrm>
              <a:custGeom>
                <a:avLst/>
                <a:gdLst>
                  <a:gd name="connsiteX0" fmla="*/ 468343 w 936686"/>
                  <a:gd name="connsiteY0" fmla="*/ 0 h 1220480"/>
                  <a:gd name="connsiteX1" fmla="*/ 799512 w 936686"/>
                  <a:gd name="connsiteY1" fmla="*/ 137174 h 1220480"/>
                  <a:gd name="connsiteX2" fmla="*/ 799512 w 936686"/>
                  <a:gd name="connsiteY2" fmla="*/ 799512 h 1220480"/>
                  <a:gd name="connsiteX3" fmla="*/ 468343 w 936686"/>
                  <a:gd name="connsiteY3" fmla="*/ 1220480 h 1220480"/>
                  <a:gd name="connsiteX4" fmla="*/ 137174 w 936686"/>
                  <a:gd name="connsiteY4" fmla="*/ 799512 h 1220480"/>
                  <a:gd name="connsiteX5" fmla="*/ 137174 w 936686"/>
                  <a:gd name="connsiteY5" fmla="*/ 137174 h 1220480"/>
                  <a:gd name="connsiteX6" fmla="*/ 468343 w 936686"/>
                  <a:gd name="connsiteY6" fmla="*/ 0 h 1220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36686" h="1220480">
                    <a:moveTo>
                      <a:pt x="468343" y="0"/>
                    </a:moveTo>
                    <a:cubicBezTo>
                      <a:pt x="588203" y="0"/>
                      <a:pt x="708062" y="45725"/>
                      <a:pt x="799512" y="137174"/>
                    </a:cubicBezTo>
                    <a:cubicBezTo>
                      <a:pt x="982411" y="320074"/>
                      <a:pt x="982411" y="616612"/>
                      <a:pt x="799512" y="799512"/>
                    </a:cubicBezTo>
                    <a:cubicBezTo>
                      <a:pt x="674156" y="924868"/>
                      <a:pt x="563767" y="1065190"/>
                      <a:pt x="468343" y="1220480"/>
                    </a:cubicBezTo>
                    <a:cubicBezTo>
                      <a:pt x="372920" y="1065190"/>
                      <a:pt x="262530" y="924868"/>
                      <a:pt x="137174" y="799512"/>
                    </a:cubicBezTo>
                    <a:cubicBezTo>
                      <a:pt x="-45725" y="616612"/>
                      <a:pt x="-45725" y="320074"/>
                      <a:pt x="137174" y="137174"/>
                    </a:cubicBezTo>
                    <a:cubicBezTo>
                      <a:pt x="228624" y="45725"/>
                      <a:pt x="348484" y="0"/>
                      <a:pt x="46834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27B31031-B73F-4240-9C9E-51F51F0CA288}"/>
                  </a:ext>
                </a:extLst>
              </p:cNvPr>
              <p:cNvSpPr/>
              <p:nvPr/>
            </p:nvSpPr>
            <p:spPr>
              <a:xfrm rot="16200000">
                <a:off x="1000581" y="2956620"/>
                <a:ext cx="439407" cy="168271"/>
              </a:xfrm>
              <a:custGeom>
                <a:avLst/>
                <a:gdLst>
                  <a:gd name="connsiteX0" fmla="*/ 120534 w 1045603"/>
                  <a:gd name="connsiteY0" fmla="*/ 0 h 400414"/>
                  <a:gd name="connsiteX1" fmla="*/ 274783 w 1045603"/>
                  <a:gd name="connsiteY1" fmla="*/ 23103 h 400414"/>
                  <a:gd name="connsiteX2" fmla="*/ 522801 w 1045603"/>
                  <a:gd name="connsiteY2" fmla="*/ 35289 h 400414"/>
                  <a:gd name="connsiteX3" fmla="*/ 770819 w 1045603"/>
                  <a:gd name="connsiteY3" fmla="*/ 23103 h 400414"/>
                  <a:gd name="connsiteX4" fmla="*/ 925068 w 1045603"/>
                  <a:gd name="connsiteY4" fmla="*/ 0 h 400414"/>
                  <a:gd name="connsiteX5" fmla="*/ 961718 w 1045603"/>
                  <a:gd name="connsiteY5" fmla="*/ 44439 h 400414"/>
                  <a:gd name="connsiteX6" fmla="*/ 1038675 w 1045603"/>
                  <a:gd name="connsiteY6" fmla="*/ 231415 h 400414"/>
                  <a:gd name="connsiteX7" fmla="*/ 1045603 w 1045603"/>
                  <a:gd name="connsiteY7" fmla="*/ 303009 h 400414"/>
                  <a:gd name="connsiteX8" fmla="*/ 1039410 w 1045603"/>
                  <a:gd name="connsiteY8" fmla="*/ 306064 h 400414"/>
                  <a:gd name="connsiteX9" fmla="*/ 522801 w 1045603"/>
                  <a:gd name="connsiteY9" fmla="*/ 400414 h 400414"/>
                  <a:gd name="connsiteX10" fmla="*/ 6192 w 1045603"/>
                  <a:gd name="connsiteY10" fmla="*/ 306064 h 400414"/>
                  <a:gd name="connsiteX11" fmla="*/ 0 w 1045603"/>
                  <a:gd name="connsiteY11" fmla="*/ 303009 h 400414"/>
                  <a:gd name="connsiteX12" fmla="*/ 6928 w 1045603"/>
                  <a:gd name="connsiteY12" fmla="*/ 231415 h 400414"/>
                  <a:gd name="connsiteX13" fmla="*/ 83884 w 1045603"/>
                  <a:gd name="connsiteY13" fmla="*/ 44439 h 400414"/>
                  <a:gd name="connsiteX14" fmla="*/ 120534 w 1045603"/>
                  <a:gd name="connsiteY14" fmla="*/ 0 h 400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45603" h="400414">
                    <a:moveTo>
                      <a:pt x="120534" y="0"/>
                    </a:moveTo>
                    <a:lnTo>
                      <a:pt x="274783" y="23103"/>
                    </a:lnTo>
                    <a:cubicBezTo>
                      <a:pt x="356350" y="31174"/>
                      <a:pt x="439285" y="35289"/>
                      <a:pt x="522801" y="35289"/>
                    </a:cubicBezTo>
                    <a:cubicBezTo>
                      <a:pt x="606318" y="35289"/>
                      <a:pt x="689252" y="31174"/>
                      <a:pt x="770819" y="23103"/>
                    </a:cubicBezTo>
                    <a:lnTo>
                      <a:pt x="925068" y="0"/>
                    </a:lnTo>
                    <a:lnTo>
                      <a:pt x="961718" y="44439"/>
                    </a:lnTo>
                    <a:cubicBezTo>
                      <a:pt x="1000197" y="102160"/>
                      <a:pt x="1025849" y="165801"/>
                      <a:pt x="1038675" y="231415"/>
                    </a:cubicBezTo>
                    <a:lnTo>
                      <a:pt x="1045603" y="303009"/>
                    </a:lnTo>
                    <a:lnTo>
                      <a:pt x="1039410" y="306064"/>
                    </a:lnTo>
                    <a:cubicBezTo>
                      <a:pt x="891941" y="365632"/>
                      <a:pt x="714165" y="400414"/>
                      <a:pt x="522801" y="400414"/>
                    </a:cubicBezTo>
                    <a:cubicBezTo>
                      <a:pt x="331438" y="400414"/>
                      <a:pt x="153661" y="365632"/>
                      <a:pt x="6192" y="306064"/>
                    </a:cubicBezTo>
                    <a:lnTo>
                      <a:pt x="0" y="303009"/>
                    </a:lnTo>
                    <a:lnTo>
                      <a:pt x="6928" y="231415"/>
                    </a:lnTo>
                    <a:cubicBezTo>
                      <a:pt x="19754" y="165801"/>
                      <a:pt x="45406" y="102160"/>
                      <a:pt x="83884" y="44439"/>
                    </a:cubicBezTo>
                    <a:lnTo>
                      <a:pt x="120534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0734C13B-3EFC-4A83-8B38-A440EC33D34D}"/>
                  </a:ext>
                </a:extLst>
              </p:cNvPr>
              <p:cNvSpPr/>
              <p:nvPr/>
            </p:nvSpPr>
            <p:spPr>
              <a:xfrm rot="16200000">
                <a:off x="1213382" y="2953166"/>
                <a:ext cx="421777" cy="175178"/>
              </a:xfrm>
              <a:custGeom>
                <a:avLst/>
                <a:gdLst>
                  <a:gd name="connsiteX0" fmla="*/ 1003651 w 1003651"/>
                  <a:gd name="connsiteY0" fmla="*/ 0 h 416851"/>
                  <a:gd name="connsiteX1" fmla="*/ 988840 w 1003651"/>
                  <a:gd name="connsiteY1" fmla="*/ 49499 h 416851"/>
                  <a:gd name="connsiteX2" fmla="*/ 873405 w 1003651"/>
                  <a:gd name="connsiteY2" fmla="*/ 221676 h 416851"/>
                  <a:gd name="connsiteX3" fmla="*/ 712709 w 1003651"/>
                  <a:gd name="connsiteY3" fmla="*/ 401049 h 416851"/>
                  <a:gd name="connsiteX4" fmla="*/ 688040 w 1003651"/>
                  <a:gd name="connsiteY4" fmla="*/ 405627 h 416851"/>
                  <a:gd name="connsiteX5" fmla="*/ 501825 w 1003651"/>
                  <a:gd name="connsiteY5" fmla="*/ 416851 h 416851"/>
                  <a:gd name="connsiteX6" fmla="*/ 315610 w 1003651"/>
                  <a:gd name="connsiteY6" fmla="*/ 405627 h 416851"/>
                  <a:gd name="connsiteX7" fmla="*/ 290943 w 1003651"/>
                  <a:gd name="connsiteY7" fmla="*/ 401049 h 416851"/>
                  <a:gd name="connsiteX8" fmla="*/ 130245 w 1003651"/>
                  <a:gd name="connsiteY8" fmla="*/ 221676 h 416851"/>
                  <a:gd name="connsiteX9" fmla="*/ 14810 w 1003651"/>
                  <a:gd name="connsiteY9" fmla="*/ 49499 h 416851"/>
                  <a:gd name="connsiteX10" fmla="*/ 0 w 1003651"/>
                  <a:gd name="connsiteY10" fmla="*/ 0 h 416851"/>
                  <a:gd name="connsiteX11" fmla="*/ 13996 w 1003651"/>
                  <a:gd name="connsiteY11" fmla="*/ 3621 h 416851"/>
                  <a:gd name="connsiteX12" fmla="*/ 501825 w 1003651"/>
                  <a:gd name="connsiteY12" fmla="*/ 51726 h 416851"/>
                  <a:gd name="connsiteX13" fmla="*/ 989654 w 1003651"/>
                  <a:gd name="connsiteY13" fmla="*/ 3621 h 416851"/>
                  <a:gd name="connsiteX14" fmla="*/ 1003651 w 1003651"/>
                  <a:gd name="connsiteY14" fmla="*/ 0 h 416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03651" h="416851">
                    <a:moveTo>
                      <a:pt x="1003651" y="0"/>
                    </a:moveTo>
                    <a:lnTo>
                      <a:pt x="988840" y="49499"/>
                    </a:lnTo>
                    <a:cubicBezTo>
                      <a:pt x="963188" y="112153"/>
                      <a:pt x="924710" y="170861"/>
                      <a:pt x="873405" y="221676"/>
                    </a:cubicBezTo>
                    <a:lnTo>
                      <a:pt x="712709" y="401049"/>
                    </a:lnTo>
                    <a:lnTo>
                      <a:pt x="688040" y="405627"/>
                    </a:lnTo>
                    <a:cubicBezTo>
                      <a:pt x="627891" y="412986"/>
                      <a:pt x="565613" y="416851"/>
                      <a:pt x="501825" y="416851"/>
                    </a:cubicBezTo>
                    <a:cubicBezTo>
                      <a:pt x="438037" y="416851"/>
                      <a:pt x="375759" y="412986"/>
                      <a:pt x="315610" y="405627"/>
                    </a:cubicBezTo>
                    <a:lnTo>
                      <a:pt x="290943" y="401049"/>
                    </a:lnTo>
                    <a:lnTo>
                      <a:pt x="130245" y="221676"/>
                    </a:lnTo>
                    <a:cubicBezTo>
                      <a:pt x="78941" y="170861"/>
                      <a:pt x="40463" y="112153"/>
                      <a:pt x="14810" y="49499"/>
                    </a:cubicBezTo>
                    <a:lnTo>
                      <a:pt x="0" y="0"/>
                    </a:lnTo>
                    <a:lnTo>
                      <a:pt x="13996" y="3621"/>
                    </a:lnTo>
                    <a:cubicBezTo>
                      <a:pt x="170088" y="35266"/>
                      <a:pt x="334792" y="51726"/>
                      <a:pt x="501825" y="51726"/>
                    </a:cubicBezTo>
                    <a:cubicBezTo>
                      <a:pt x="668858" y="51726"/>
                      <a:pt x="833562" y="35266"/>
                      <a:pt x="989654" y="3621"/>
                    </a:cubicBezTo>
                    <a:lnTo>
                      <a:pt x="1003651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239" name="グループ化 238">
            <a:extLst>
              <a:ext uri="{FF2B5EF4-FFF2-40B4-BE49-F238E27FC236}">
                <a16:creationId xmlns:a16="http://schemas.microsoft.com/office/drawing/2014/main" id="{EC5F8742-65E9-4263-AFF2-AD1F56CB6BF0}"/>
              </a:ext>
            </a:extLst>
          </p:cNvPr>
          <p:cNvGrpSpPr/>
          <p:nvPr/>
        </p:nvGrpSpPr>
        <p:grpSpPr>
          <a:xfrm flipH="1">
            <a:off x="7081769" y="3286562"/>
            <a:ext cx="439403" cy="398701"/>
            <a:chOff x="291237" y="1759579"/>
            <a:chExt cx="1322030" cy="1199569"/>
          </a:xfrm>
        </p:grpSpPr>
        <p:grpSp>
          <p:nvGrpSpPr>
            <p:cNvPr id="334" name="グループ化 333">
              <a:extLst>
                <a:ext uri="{FF2B5EF4-FFF2-40B4-BE49-F238E27FC236}">
                  <a16:creationId xmlns:a16="http://schemas.microsoft.com/office/drawing/2014/main" id="{10BE2D7B-F855-4101-A750-2F48726D094A}"/>
                </a:ext>
              </a:extLst>
            </p:cNvPr>
            <p:cNvGrpSpPr/>
            <p:nvPr/>
          </p:nvGrpSpPr>
          <p:grpSpPr>
            <a:xfrm rot="20896863">
              <a:off x="551501" y="2626622"/>
              <a:ext cx="543069" cy="282617"/>
              <a:chOff x="706241" y="3965766"/>
              <a:chExt cx="543069" cy="282617"/>
            </a:xfrm>
          </p:grpSpPr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A88F4230-4CCC-411A-BD21-1ED14950B05E}"/>
                  </a:ext>
                </a:extLst>
              </p:cNvPr>
              <p:cNvSpPr/>
              <p:nvPr/>
            </p:nvSpPr>
            <p:spPr>
              <a:xfrm rot="9145372" flipH="1">
                <a:off x="706241" y="3984583"/>
                <a:ext cx="331077" cy="263800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229D8189-0992-41B8-BD90-24C1C7E87580}"/>
                  </a:ext>
                </a:extLst>
              </p:cNvPr>
              <p:cNvSpPr/>
              <p:nvPr/>
            </p:nvSpPr>
            <p:spPr>
              <a:xfrm rot="2102994" flipH="1" flipV="1">
                <a:off x="777867" y="3965766"/>
                <a:ext cx="331077" cy="263800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FA9E6097-C649-42D5-A23E-131755F12794}"/>
                  </a:ext>
                </a:extLst>
              </p:cNvPr>
              <p:cNvSpPr/>
              <p:nvPr/>
            </p:nvSpPr>
            <p:spPr>
              <a:xfrm rot="900000" flipH="1" flipV="1">
                <a:off x="918234" y="3971728"/>
                <a:ext cx="331076" cy="263799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5" name="グループ化 334">
              <a:extLst>
                <a:ext uri="{FF2B5EF4-FFF2-40B4-BE49-F238E27FC236}">
                  <a16:creationId xmlns:a16="http://schemas.microsoft.com/office/drawing/2014/main" id="{0944970F-2573-4F24-809F-6C529772420E}"/>
                </a:ext>
              </a:extLst>
            </p:cNvPr>
            <p:cNvGrpSpPr/>
            <p:nvPr/>
          </p:nvGrpSpPr>
          <p:grpSpPr>
            <a:xfrm rot="16200000">
              <a:off x="303064" y="1747752"/>
              <a:ext cx="1199569" cy="1223223"/>
              <a:chOff x="2872498" y="965600"/>
              <a:chExt cx="2854468" cy="2910755"/>
            </a:xfrm>
            <a:solidFill>
              <a:sysClr val="windowText" lastClr="000000">
                <a:lumMod val="65000"/>
                <a:lumOff val="35000"/>
              </a:sysClr>
            </a:solidFill>
          </p:grpSpPr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7CA5D6AF-53B6-400D-B691-6D8A18FA6EAA}"/>
                  </a:ext>
                </a:extLst>
              </p:cNvPr>
              <p:cNvSpPr/>
              <p:nvPr/>
            </p:nvSpPr>
            <p:spPr>
              <a:xfrm rot="19800000" flipH="1">
                <a:off x="4637392" y="1530624"/>
                <a:ext cx="1089574" cy="2088861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 w="6350" cap="flat" cmpd="sng" algn="ctr">
                <a:solidFill>
                  <a:srgbClr val="00B0F0">
                    <a:alpha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7B5D8804-B1AA-4133-9232-5D2332226B05}"/>
                  </a:ext>
                </a:extLst>
              </p:cNvPr>
              <p:cNvSpPr/>
              <p:nvPr/>
            </p:nvSpPr>
            <p:spPr>
              <a:xfrm rot="4500000" flipH="1">
                <a:off x="4258561" y="1486947"/>
                <a:ext cx="662413" cy="452013"/>
              </a:xfrm>
              <a:custGeom>
                <a:avLst/>
                <a:gdLst>
                  <a:gd name="connsiteX0" fmla="*/ 71597 w 662413"/>
                  <a:gd name="connsiteY0" fmla="*/ 5872 h 452013"/>
                  <a:gd name="connsiteX1" fmla="*/ 117227 w 662413"/>
                  <a:gd name="connsiteY1" fmla="*/ 0 h 452013"/>
                  <a:gd name="connsiteX2" fmla="*/ 225242 w 662413"/>
                  <a:gd name="connsiteY2" fmla="*/ 45634 h 452013"/>
                  <a:gd name="connsiteX3" fmla="*/ 226939 w 662413"/>
                  <a:gd name="connsiteY3" fmla="*/ 50994 h 452013"/>
                  <a:gd name="connsiteX4" fmla="*/ 292718 w 662413"/>
                  <a:gd name="connsiteY4" fmla="*/ 60237 h 452013"/>
                  <a:gd name="connsiteX5" fmla="*/ 662413 w 662413"/>
                  <a:gd name="connsiteY5" fmla="*/ 441303 h 452013"/>
                  <a:gd name="connsiteX6" fmla="*/ 608000 w 662413"/>
                  <a:gd name="connsiteY6" fmla="*/ 452013 h 452013"/>
                  <a:gd name="connsiteX7" fmla="*/ 280370 w 662413"/>
                  <a:gd name="connsiteY7" fmla="*/ 114305 h 452013"/>
                  <a:gd name="connsiteX8" fmla="*/ 222703 w 662413"/>
                  <a:gd name="connsiteY8" fmla="*/ 106201 h 452013"/>
                  <a:gd name="connsiteX9" fmla="*/ 200119 w 662413"/>
                  <a:gd name="connsiteY9" fmla="*/ 127552 h 452013"/>
                  <a:gd name="connsiteX10" fmla="*/ 117227 w 662413"/>
                  <a:gd name="connsiteY10" fmla="*/ 149436 h 452013"/>
                  <a:gd name="connsiteX11" fmla="*/ 0 w 662413"/>
                  <a:gd name="connsiteY11" fmla="*/ 74718 h 452013"/>
                  <a:gd name="connsiteX12" fmla="*/ 71597 w 662413"/>
                  <a:gd name="connsiteY12" fmla="*/ 5872 h 45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413" h="452013">
                    <a:moveTo>
                      <a:pt x="71597" y="5872"/>
                    </a:moveTo>
                    <a:cubicBezTo>
                      <a:pt x="85622" y="2091"/>
                      <a:pt x="101041" y="0"/>
                      <a:pt x="117227" y="0"/>
                    </a:cubicBezTo>
                    <a:cubicBezTo>
                      <a:pt x="165784" y="0"/>
                      <a:pt x="207446" y="18817"/>
                      <a:pt x="225242" y="45634"/>
                    </a:cubicBezTo>
                    <a:lnTo>
                      <a:pt x="226939" y="50994"/>
                    </a:lnTo>
                    <a:lnTo>
                      <a:pt x="292718" y="60237"/>
                    </a:lnTo>
                    <a:cubicBezTo>
                      <a:pt x="477861" y="102434"/>
                      <a:pt x="624770" y="250055"/>
                      <a:pt x="662413" y="441303"/>
                    </a:cubicBezTo>
                    <a:lnTo>
                      <a:pt x="608000" y="452013"/>
                    </a:lnTo>
                    <a:cubicBezTo>
                      <a:pt x="574641" y="282524"/>
                      <a:pt x="444447" y="151700"/>
                      <a:pt x="280370" y="114305"/>
                    </a:cubicBezTo>
                    <a:lnTo>
                      <a:pt x="222703" y="106201"/>
                    </a:lnTo>
                    <a:lnTo>
                      <a:pt x="200119" y="127552"/>
                    </a:lnTo>
                    <a:cubicBezTo>
                      <a:pt x="178905" y="141073"/>
                      <a:pt x="149599" y="149436"/>
                      <a:pt x="117227" y="149436"/>
                    </a:cubicBezTo>
                    <a:cubicBezTo>
                      <a:pt x="52484" y="149436"/>
                      <a:pt x="0" y="115984"/>
                      <a:pt x="0" y="74718"/>
                    </a:cubicBezTo>
                    <a:cubicBezTo>
                      <a:pt x="0" y="43769"/>
                      <a:pt x="29522" y="17214"/>
                      <a:pt x="71597" y="5872"/>
                    </a:cubicBezTo>
                    <a:close/>
                  </a:path>
                </a:pathLst>
              </a:cu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361379B9-84A2-4854-AEC7-516D52267B40}"/>
                  </a:ext>
                </a:extLst>
              </p:cNvPr>
              <p:cNvSpPr/>
              <p:nvPr/>
            </p:nvSpPr>
            <p:spPr>
              <a:xfrm rot="14545372" flipH="1">
                <a:off x="2785070" y="1536274"/>
                <a:ext cx="860489" cy="685633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A7073678-71A0-428C-859C-F24A2303702F}"/>
                  </a:ext>
                </a:extLst>
              </p:cNvPr>
              <p:cNvSpPr/>
              <p:nvPr/>
            </p:nvSpPr>
            <p:spPr>
              <a:xfrm rot="7502994" flipH="1" flipV="1">
                <a:off x="2794122" y="1674225"/>
                <a:ext cx="860489" cy="685633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8FD9C55A-151A-485C-8198-723FCA008EA2}"/>
                  </a:ext>
                </a:extLst>
              </p:cNvPr>
              <p:cNvSpPr/>
              <p:nvPr/>
            </p:nvSpPr>
            <p:spPr>
              <a:xfrm rot="6300000" flipH="1" flipV="1">
                <a:off x="2787135" y="2022723"/>
                <a:ext cx="860486" cy="685630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5" name="楕円 344">
                <a:extLst>
                  <a:ext uri="{FF2B5EF4-FFF2-40B4-BE49-F238E27FC236}">
                    <a16:creationId xmlns:a16="http://schemas.microsoft.com/office/drawing/2014/main" id="{AF510467-F341-4DC5-BFEA-9A16E6B2723F}"/>
                  </a:ext>
                </a:extLst>
              </p:cNvPr>
              <p:cNvSpPr/>
              <p:nvPr/>
            </p:nvSpPr>
            <p:spPr>
              <a:xfrm>
                <a:off x="3572294" y="1795893"/>
                <a:ext cx="822384" cy="906610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6" name="楕円 345">
                <a:extLst>
                  <a:ext uri="{FF2B5EF4-FFF2-40B4-BE49-F238E27FC236}">
                    <a16:creationId xmlns:a16="http://schemas.microsoft.com/office/drawing/2014/main" id="{DE6AF29C-5879-4818-9CFF-356D07603236}"/>
                  </a:ext>
                </a:extLst>
              </p:cNvPr>
              <p:cNvSpPr/>
              <p:nvPr/>
            </p:nvSpPr>
            <p:spPr>
              <a:xfrm>
                <a:off x="3769144" y="2544432"/>
                <a:ext cx="428684" cy="325170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F9A4E2CB-ED49-4932-8C95-564B030B2692}"/>
                  </a:ext>
                </a:extLst>
              </p:cNvPr>
              <p:cNvSpPr/>
              <p:nvPr/>
            </p:nvSpPr>
            <p:spPr>
              <a:xfrm rot="20700000" flipH="1">
                <a:off x="4410737" y="1787494"/>
                <a:ext cx="1089574" cy="2088861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 w="6350" cap="flat" cmpd="sng" algn="ctr">
                <a:solidFill>
                  <a:srgbClr val="00B0F0">
                    <a:alpha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8" name="星: 12 pt 347">
                <a:extLst>
                  <a:ext uri="{FF2B5EF4-FFF2-40B4-BE49-F238E27FC236}">
                    <a16:creationId xmlns:a16="http://schemas.microsoft.com/office/drawing/2014/main" id="{6D185872-44C3-4995-B562-C6146214F6B9}"/>
                  </a:ext>
                </a:extLst>
              </p:cNvPr>
              <p:cNvSpPr/>
              <p:nvPr/>
            </p:nvSpPr>
            <p:spPr>
              <a:xfrm>
                <a:off x="3560408" y="1606243"/>
                <a:ext cx="866812" cy="480308"/>
              </a:xfrm>
              <a:prstGeom prst="star12">
                <a:avLst>
                  <a:gd name="adj" fmla="val 44079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9" name="楕円 348">
                <a:extLst>
                  <a:ext uri="{FF2B5EF4-FFF2-40B4-BE49-F238E27FC236}">
                    <a16:creationId xmlns:a16="http://schemas.microsoft.com/office/drawing/2014/main" id="{C7B05373-904E-4437-A872-AECBD2281D0E}"/>
                  </a:ext>
                </a:extLst>
              </p:cNvPr>
              <p:cNvSpPr/>
              <p:nvPr/>
            </p:nvSpPr>
            <p:spPr>
              <a:xfrm>
                <a:off x="3496094" y="965600"/>
                <a:ext cx="974785" cy="974785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0" name="楕円 349">
                <a:extLst>
                  <a:ext uri="{FF2B5EF4-FFF2-40B4-BE49-F238E27FC236}">
                    <a16:creationId xmlns:a16="http://schemas.microsoft.com/office/drawing/2014/main" id="{6C54624D-9D73-4C2D-A51D-830B177A7F30}"/>
                  </a:ext>
                </a:extLst>
              </p:cNvPr>
              <p:cNvSpPr/>
              <p:nvPr/>
            </p:nvSpPr>
            <p:spPr>
              <a:xfrm rot="18900000" flipH="1">
                <a:off x="3992728" y="1017628"/>
                <a:ext cx="261578" cy="371897"/>
              </a:xfrm>
              <a:prstGeom prst="ellipse">
                <a:avLst/>
              </a:pr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85C6DBD9-0D26-4ACC-9FD5-24AD06A4515B}"/>
                  </a:ext>
                </a:extLst>
              </p:cNvPr>
              <p:cNvSpPr/>
              <p:nvPr/>
            </p:nvSpPr>
            <p:spPr>
              <a:xfrm rot="3461253" flipH="1">
                <a:off x="4424900" y="1327618"/>
                <a:ext cx="662413" cy="452013"/>
              </a:xfrm>
              <a:custGeom>
                <a:avLst/>
                <a:gdLst>
                  <a:gd name="connsiteX0" fmla="*/ 71597 w 662413"/>
                  <a:gd name="connsiteY0" fmla="*/ 5872 h 452013"/>
                  <a:gd name="connsiteX1" fmla="*/ 117227 w 662413"/>
                  <a:gd name="connsiteY1" fmla="*/ 0 h 452013"/>
                  <a:gd name="connsiteX2" fmla="*/ 225242 w 662413"/>
                  <a:gd name="connsiteY2" fmla="*/ 45634 h 452013"/>
                  <a:gd name="connsiteX3" fmla="*/ 226939 w 662413"/>
                  <a:gd name="connsiteY3" fmla="*/ 50994 h 452013"/>
                  <a:gd name="connsiteX4" fmla="*/ 292718 w 662413"/>
                  <a:gd name="connsiteY4" fmla="*/ 60237 h 452013"/>
                  <a:gd name="connsiteX5" fmla="*/ 662413 w 662413"/>
                  <a:gd name="connsiteY5" fmla="*/ 441303 h 452013"/>
                  <a:gd name="connsiteX6" fmla="*/ 608000 w 662413"/>
                  <a:gd name="connsiteY6" fmla="*/ 452013 h 452013"/>
                  <a:gd name="connsiteX7" fmla="*/ 280370 w 662413"/>
                  <a:gd name="connsiteY7" fmla="*/ 114305 h 452013"/>
                  <a:gd name="connsiteX8" fmla="*/ 222703 w 662413"/>
                  <a:gd name="connsiteY8" fmla="*/ 106201 h 452013"/>
                  <a:gd name="connsiteX9" fmla="*/ 200119 w 662413"/>
                  <a:gd name="connsiteY9" fmla="*/ 127552 h 452013"/>
                  <a:gd name="connsiteX10" fmla="*/ 117227 w 662413"/>
                  <a:gd name="connsiteY10" fmla="*/ 149436 h 452013"/>
                  <a:gd name="connsiteX11" fmla="*/ 0 w 662413"/>
                  <a:gd name="connsiteY11" fmla="*/ 74718 h 452013"/>
                  <a:gd name="connsiteX12" fmla="*/ 71597 w 662413"/>
                  <a:gd name="connsiteY12" fmla="*/ 5872 h 45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413" h="452013">
                    <a:moveTo>
                      <a:pt x="71597" y="5872"/>
                    </a:moveTo>
                    <a:cubicBezTo>
                      <a:pt x="85622" y="2091"/>
                      <a:pt x="101041" y="0"/>
                      <a:pt x="117227" y="0"/>
                    </a:cubicBezTo>
                    <a:cubicBezTo>
                      <a:pt x="165784" y="0"/>
                      <a:pt x="207446" y="18817"/>
                      <a:pt x="225242" y="45634"/>
                    </a:cubicBezTo>
                    <a:lnTo>
                      <a:pt x="226939" y="50994"/>
                    </a:lnTo>
                    <a:lnTo>
                      <a:pt x="292718" y="60237"/>
                    </a:lnTo>
                    <a:cubicBezTo>
                      <a:pt x="477861" y="102434"/>
                      <a:pt x="624770" y="250055"/>
                      <a:pt x="662413" y="441303"/>
                    </a:cubicBezTo>
                    <a:lnTo>
                      <a:pt x="608000" y="452013"/>
                    </a:lnTo>
                    <a:cubicBezTo>
                      <a:pt x="574641" y="282524"/>
                      <a:pt x="444447" y="151700"/>
                      <a:pt x="280370" y="114305"/>
                    </a:cubicBezTo>
                    <a:lnTo>
                      <a:pt x="222703" y="106201"/>
                    </a:lnTo>
                    <a:lnTo>
                      <a:pt x="200119" y="127552"/>
                    </a:lnTo>
                    <a:cubicBezTo>
                      <a:pt x="178905" y="141073"/>
                      <a:pt x="149599" y="149436"/>
                      <a:pt x="117227" y="149436"/>
                    </a:cubicBezTo>
                    <a:cubicBezTo>
                      <a:pt x="52484" y="149436"/>
                      <a:pt x="0" y="115984"/>
                      <a:pt x="0" y="74718"/>
                    </a:cubicBezTo>
                    <a:cubicBezTo>
                      <a:pt x="0" y="43769"/>
                      <a:pt x="29522" y="17214"/>
                      <a:pt x="71597" y="5872"/>
                    </a:cubicBezTo>
                    <a:close/>
                  </a:path>
                </a:pathLst>
              </a:cu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6" name="グループ化 335">
              <a:extLst>
                <a:ext uri="{FF2B5EF4-FFF2-40B4-BE49-F238E27FC236}">
                  <a16:creationId xmlns:a16="http://schemas.microsoft.com/office/drawing/2014/main" id="{6AC4BF0A-9FF0-4C1D-84AC-1DB40BCBE6AD}"/>
                </a:ext>
              </a:extLst>
            </p:cNvPr>
            <p:cNvGrpSpPr/>
            <p:nvPr/>
          </p:nvGrpSpPr>
          <p:grpSpPr>
            <a:xfrm rot="900000">
              <a:off x="1043276" y="2363035"/>
              <a:ext cx="569991" cy="441669"/>
              <a:chOff x="1056449" y="2819921"/>
              <a:chExt cx="569991" cy="441669"/>
            </a:xfrm>
          </p:grpSpPr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75B47AFE-7C7A-44FF-90A2-CD79B844EC1A}"/>
                  </a:ext>
                </a:extLst>
              </p:cNvPr>
              <p:cNvSpPr/>
              <p:nvPr/>
            </p:nvSpPr>
            <p:spPr>
              <a:xfrm rot="16200000">
                <a:off x="1120610" y="2755760"/>
                <a:ext cx="441669" cy="569991"/>
              </a:xfrm>
              <a:custGeom>
                <a:avLst/>
                <a:gdLst>
                  <a:gd name="connsiteX0" fmla="*/ 468343 w 936686"/>
                  <a:gd name="connsiteY0" fmla="*/ 0 h 1220480"/>
                  <a:gd name="connsiteX1" fmla="*/ 799512 w 936686"/>
                  <a:gd name="connsiteY1" fmla="*/ 137174 h 1220480"/>
                  <a:gd name="connsiteX2" fmla="*/ 799512 w 936686"/>
                  <a:gd name="connsiteY2" fmla="*/ 799512 h 1220480"/>
                  <a:gd name="connsiteX3" fmla="*/ 468343 w 936686"/>
                  <a:gd name="connsiteY3" fmla="*/ 1220480 h 1220480"/>
                  <a:gd name="connsiteX4" fmla="*/ 137174 w 936686"/>
                  <a:gd name="connsiteY4" fmla="*/ 799512 h 1220480"/>
                  <a:gd name="connsiteX5" fmla="*/ 137174 w 936686"/>
                  <a:gd name="connsiteY5" fmla="*/ 137174 h 1220480"/>
                  <a:gd name="connsiteX6" fmla="*/ 468343 w 936686"/>
                  <a:gd name="connsiteY6" fmla="*/ 0 h 1220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36686" h="1220480">
                    <a:moveTo>
                      <a:pt x="468343" y="0"/>
                    </a:moveTo>
                    <a:cubicBezTo>
                      <a:pt x="588203" y="0"/>
                      <a:pt x="708062" y="45725"/>
                      <a:pt x="799512" y="137174"/>
                    </a:cubicBezTo>
                    <a:cubicBezTo>
                      <a:pt x="982411" y="320074"/>
                      <a:pt x="982411" y="616612"/>
                      <a:pt x="799512" y="799512"/>
                    </a:cubicBezTo>
                    <a:cubicBezTo>
                      <a:pt x="674156" y="924868"/>
                      <a:pt x="563767" y="1065190"/>
                      <a:pt x="468343" y="1220480"/>
                    </a:cubicBezTo>
                    <a:cubicBezTo>
                      <a:pt x="372920" y="1065190"/>
                      <a:pt x="262530" y="924868"/>
                      <a:pt x="137174" y="799512"/>
                    </a:cubicBezTo>
                    <a:cubicBezTo>
                      <a:pt x="-45725" y="616612"/>
                      <a:pt x="-45725" y="320074"/>
                      <a:pt x="137174" y="137174"/>
                    </a:cubicBezTo>
                    <a:cubicBezTo>
                      <a:pt x="228624" y="45725"/>
                      <a:pt x="348484" y="0"/>
                      <a:pt x="46834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0492E962-8E25-4F27-A35E-515A680C2D03}"/>
                  </a:ext>
                </a:extLst>
              </p:cNvPr>
              <p:cNvSpPr/>
              <p:nvPr/>
            </p:nvSpPr>
            <p:spPr>
              <a:xfrm rot="16200000">
                <a:off x="1000581" y="2956620"/>
                <a:ext cx="439407" cy="168271"/>
              </a:xfrm>
              <a:custGeom>
                <a:avLst/>
                <a:gdLst>
                  <a:gd name="connsiteX0" fmla="*/ 120534 w 1045603"/>
                  <a:gd name="connsiteY0" fmla="*/ 0 h 400414"/>
                  <a:gd name="connsiteX1" fmla="*/ 274783 w 1045603"/>
                  <a:gd name="connsiteY1" fmla="*/ 23103 h 400414"/>
                  <a:gd name="connsiteX2" fmla="*/ 522801 w 1045603"/>
                  <a:gd name="connsiteY2" fmla="*/ 35289 h 400414"/>
                  <a:gd name="connsiteX3" fmla="*/ 770819 w 1045603"/>
                  <a:gd name="connsiteY3" fmla="*/ 23103 h 400414"/>
                  <a:gd name="connsiteX4" fmla="*/ 925068 w 1045603"/>
                  <a:gd name="connsiteY4" fmla="*/ 0 h 400414"/>
                  <a:gd name="connsiteX5" fmla="*/ 961718 w 1045603"/>
                  <a:gd name="connsiteY5" fmla="*/ 44439 h 400414"/>
                  <a:gd name="connsiteX6" fmla="*/ 1038675 w 1045603"/>
                  <a:gd name="connsiteY6" fmla="*/ 231415 h 400414"/>
                  <a:gd name="connsiteX7" fmla="*/ 1045603 w 1045603"/>
                  <a:gd name="connsiteY7" fmla="*/ 303009 h 400414"/>
                  <a:gd name="connsiteX8" fmla="*/ 1039410 w 1045603"/>
                  <a:gd name="connsiteY8" fmla="*/ 306064 h 400414"/>
                  <a:gd name="connsiteX9" fmla="*/ 522801 w 1045603"/>
                  <a:gd name="connsiteY9" fmla="*/ 400414 h 400414"/>
                  <a:gd name="connsiteX10" fmla="*/ 6192 w 1045603"/>
                  <a:gd name="connsiteY10" fmla="*/ 306064 h 400414"/>
                  <a:gd name="connsiteX11" fmla="*/ 0 w 1045603"/>
                  <a:gd name="connsiteY11" fmla="*/ 303009 h 400414"/>
                  <a:gd name="connsiteX12" fmla="*/ 6928 w 1045603"/>
                  <a:gd name="connsiteY12" fmla="*/ 231415 h 400414"/>
                  <a:gd name="connsiteX13" fmla="*/ 83884 w 1045603"/>
                  <a:gd name="connsiteY13" fmla="*/ 44439 h 400414"/>
                  <a:gd name="connsiteX14" fmla="*/ 120534 w 1045603"/>
                  <a:gd name="connsiteY14" fmla="*/ 0 h 400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45603" h="400414">
                    <a:moveTo>
                      <a:pt x="120534" y="0"/>
                    </a:moveTo>
                    <a:lnTo>
                      <a:pt x="274783" y="23103"/>
                    </a:lnTo>
                    <a:cubicBezTo>
                      <a:pt x="356350" y="31174"/>
                      <a:pt x="439285" y="35289"/>
                      <a:pt x="522801" y="35289"/>
                    </a:cubicBezTo>
                    <a:cubicBezTo>
                      <a:pt x="606318" y="35289"/>
                      <a:pt x="689252" y="31174"/>
                      <a:pt x="770819" y="23103"/>
                    </a:cubicBezTo>
                    <a:lnTo>
                      <a:pt x="925068" y="0"/>
                    </a:lnTo>
                    <a:lnTo>
                      <a:pt x="961718" y="44439"/>
                    </a:lnTo>
                    <a:cubicBezTo>
                      <a:pt x="1000197" y="102160"/>
                      <a:pt x="1025849" y="165801"/>
                      <a:pt x="1038675" y="231415"/>
                    </a:cubicBezTo>
                    <a:lnTo>
                      <a:pt x="1045603" y="303009"/>
                    </a:lnTo>
                    <a:lnTo>
                      <a:pt x="1039410" y="306064"/>
                    </a:lnTo>
                    <a:cubicBezTo>
                      <a:pt x="891941" y="365632"/>
                      <a:pt x="714165" y="400414"/>
                      <a:pt x="522801" y="400414"/>
                    </a:cubicBezTo>
                    <a:cubicBezTo>
                      <a:pt x="331438" y="400414"/>
                      <a:pt x="153661" y="365632"/>
                      <a:pt x="6192" y="306064"/>
                    </a:cubicBezTo>
                    <a:lnTo>
                      <a:pt x="0" y="303009"/>
                    </a:lnTo>
                    <a:lnTo>
                      <a:pt x="6928" y="231415"/>
                    </a:lnTo>
                    <a:cubicBezTo>
                      <a:pt x="19754" y="165801"/>
                      <a:pt x="45406" y="102160"/>
                      <a:pt x="83884" y="44439"/>
                    </a:cubicBezTo>
                    <a:lnTo>
                      <a:pt x="120534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697ED89E-B3C6-4AF3-962D-02E513869923}"/>
                  </a:ext>
                </a:extLst>
              </p:cNvPr>
              <p:cNvSpPr/>
              <p:nvPr/>
            </p:nvSpPr>
            <p:spPr>
              <a:xfrm rot="16200000">
                <a:off x="1213382" y="2953166"/>
                <a:ext cx="421777" cy="175178"/>
              </a:xfrm>
              <a:custGeom>
                <a:avLst/>
                <a:gdLst>
                  <a:gd name="connsiteX0" fmla="*/ 1003651 w 1003651"/>
                  <a:gd name="connsiteY0" fmla="*/ 0 h 416851"/>
                  <a:gd name="connsiteX1" fmla="*/ 988840 w 1003651"/>
                  <a:gd name="connsiteY1" fmla="*/ 49499 h 416851"/>
                  <a:gd name="connsiteX2" fmla="*/ 873405 w 1003651"/>
                  <a:gd name="connsiteY2" fmla="*/ 221676 h 416851"/>
                  <a:gd name="connsiteX3" fmla="*/ 712709 w 1003651"/>
                  <a:gd name="connsiteY3" fmla="*/ 401049 h 416851"/>
                  <a:gd name="connsiteX4" fmla="*/ 688040 w 1003651"/>
                  <a:gd name="connsiteY4" fmla="*/ 405627 h 416851"/>
                  <a:gd name="connsiteX5" fmla="*/ 501825 w 1003651"/>
                  <a:gd name="connsiteY5" fmla="*/ 416851 h 416851"/>
                  <a:gd name="connsiteX6" fmla="*/ 315610 w 1003651"/>
                  <a:gd name="connsiteY6" fmla="*/ 405627 h 416851"/>
                  <a:gd name="connsiteX7" fmla="*/ 290943 w 1003651"/>
                  <a:gd name="connsiteY7" fmla="*/ 401049 h 416851"/>
                  <a:gd name="connsiteX8" fmla="*/ 130245 w 1003651"/>
                  <a:gd name="connsiteY8" fmla="*/ 221676 h 416851"/>
                  <a:gd name="connsiteX9" fmla="*/ 14810 w 1003651"/>
                  <a:gd name="connsiteY9" fmla="*/ 49499 h 416851"/>
                  <a:gd name="connsiteX10" fmla="*/ 0 w 1003651"/>
                  <a:gd name="connsiteY10" fmla="*/ 0 h 416851"/>
                  <a:gd name="connsiteX11" fmla="*/ 13996 w 1003651"/>
                  <a:gd name="connsiteY11" fmla="*/ 3621 h 416851"/>
                  <a:gd name="connsiteX12" fmla="*/ 501825 w 1003651"/>
                  <a:gd name="connsiteY12" fmla="*/ 51726 h 416851"/>
                  <a:gd name="connsiteX13" fmla="*/ 989654 w 1003651"/>
                  <a:gd name="connsiteY13" fmla="*/ 3621 h 416851"/>
                  <a:gd name="connsiteX14" fmla="*/ 1003651 w 1003651"/>
                  <a:gd name="connsiteY14" fmla="*/ 0 h 416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03651" h="416851">
                    <a:moveTo>
                      <a:pt x="1003651" y="0"/>
                    </a:moveTo>
                    <a:lnTo>
                      <a:pt x="988840" y="49499"/>
                    </a:lnTo>
                    <a:cubicBezTo>
                      <a:pt x="963188" y="112153"/>
                      <a:pt x="924710" y="170861"/>
                      <a:pt x="873405" y="221676"/>
                    </a:cubicBezTo>
                    <a:lnTo>
                      <a:pt x="712709" y="401049"/>
                    </a:lnTo>
                    <a:lnTo>
                      <a:pt x="688040" y="405627"/>
                    </a:lnTo>
                    <a:cubicBezTo>
                      <a:pt x="627891" y="412986"/>
                      <a:pt x="565613" y="416851"/>
                      <a:pt x="501825" y="416851"/>
                    </a:cubicBezTo>
                    <a:cubicBezTo>
                      <a:pt x="438037" y="416851"/>
                      <a:pt x="375759" y="412986"/>
                      <a:pt x="315610" y="405627"/>
                    </a:cubicBezTo>
                    <a:lnTo>
                      <a:pt x="290943" y="401049"/>
                    </a:lnTo>
                    <a:lnTo>
                      <a:pt x="130245" y="221676"/>
                    </a:lnTo>
                    <a:cubicBezTo>
                      <a:pt x="78941" y="170861"/>
                      <a:pt x="40463" y="112153"/>
                      <a:pt x="14810" y="49499"/>
                    </a:cubicBezTo>
                    <a:lnTo>
                      <a:pt x="0" y="0"/>
                    </a:lnTo>
                    <a:lnTo>
                      <a:pt x="13996" y="3621"/>
                    </a:lnTo>
                    <a:cubicBezTo>
                      <a:pt x="170088" y="35266"/>
                      <a:pt x="334792" y="51726"/>
                      <a:pt x="501825" y="51726"/>
                    </a:cubicBezTo>
                    <a:cubicBezTo>
                      <a:pt x="668858" y="51726"/>
                      <a:pt x="833562" y="35266"/>
                      <a:pt x="989654" y="3621"/>
                    </a:cubicBezTo>
                    <a:lnTo>
                      <a:pt x="1003651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240" name="グループ化 239">
            <a:extLst>
              <a:ext uri="{FF2B5EF4-FFF2-40B4-BE49-F238E27FC236}">
                <a16:creationId xmlns:a16="http://schemas.microsoft.com/office/drawing/2014/main" id="{E08EF71E-882F-4A4E-9365-A834468889C9}"/>
              </a:ext>
            </a:extLst>
          </p:cNvPr>
          <p:cNvGrpSpPr/>
          <p:nvPr/>
        </p:nvGrpSpPr>
        <p:grpSpPr>
          <a:xfrm flipH="1">
            <a:off x="7900823" y="3366754"/>
            <a:ext cx="561550" cy="509532"/>
            <a:chOff x="291237" y="1759579"/>
            <a:chExt cx="1322030" cy="1199569"/>
          </a:xfrm>
        </p:grpSpPr>
        <p:grpSp>
          <p:nvGrpSpPr>
            <p:cNvPr id="313" name="グループ化 312">
              <a:extLst>
                <a:ext uri="{FF2B5EF4-FFF2-40B4-BE49-F238E27FC236}">
                  <a16:creationId xmlns:a16="http://schemas.microsoft.com/office/drawing/2014/main" id="{69437684-A570-4DBA-AE18-2C3330908992}"/>
                </a:ext>
              </a:extLst>
            </p:cNvPr>
            <p:cNvGrpSpPr/>
            <p:nvPr/>
          </p:nvGrpSpPr>
          <p:grpSpPr>
            <a:xfrm rot="20896863">
              <a:off x="551501" y="2626622"/>
              <a:ext cx="543069" cy="282617"/>
              <a:chOff x="706241" y="3965766"/>
              <a:chExt cx="543069" cy="282617"/>
            </a:xfrm>
          </p:grpSpPr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88061CBD-8D49-488E-BF65-FC1E3E6F3119}"/>
                  </a:ext>
                </a:extLst>
              </p:cNvPr>
              <p:cNvSpPr/>
              <p:nvPr/>
            </p:nvSpPr>
            <p:spPr>
              <a:xfrm rot="9145372" flipH="1">
                <a:off x="706241" y="3984583"/>
                <a:ext cx="331077" cy="263800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331F4F8B-2963-4695-9D19-F8F9DAEBDF0D}"/>
                  </a:ext>
                </a:extLst>
              </p:cNvPr>
              <p:cNvSpPr/>
              <p:nvPr/>
            </p:nvSpPr>
            <p:spPr>
              <a:xfrm rot="2102994" flipH="1" flipV="1">
                <a:off x="777867" y="3965766"/>
                <a:ext cx="331077" cy="263800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C6BE40F2-E3FB-471C-856C-6D782A3CFF91}"/>
                  </a:ext>
                </a:extLst>
              </p:cNvPr>
              <p:cNvSpPr/>
              <p:nvPr/>
            </p:nvSpPr>
            <p:spPr>
              <a:xfrm rot="900000" flipH="1" flipV="1">
                <a:off x="918234" y="3971728"/>
                <a:ext cx="331076" cy="263799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14" name="グループ化 313">
              <a:extLst>
                <a:ext uri="{FF2B5EF4-FFF2-40B4-BE49-F238E27FC236}">
                  <a16:creationId xmlns:a16="http://schemas.microsoft.com/office/drawing/2014/main" id="{8F30B651-E9A3-49B3-BD6F-A7F9A31516E2}"/>
                </a:ext>
              </a:extLst>
            </p:cNvPr>
            <p:cNvGrpSpPr/>
            <p:nvPr/>
          </p:nvGrpSpPr>
          <p:grpSpPr>
            <a:xfrm rot="16200000">
              <a:off x="303064" y="1747752"/>
              <a:ext cx="1199569" cy="1223223"/>
              <a:chOff x="2872498" y="965600"/>
              <a:chExt cx="2854468" cy="2910755"/>
            </a:xfrm>
            <a:solidFill>
              <a:sysClr val="windowText" lastClr="000000">
                <a:lumMod val="65000"/>
                <a:lumOff val="35000"/>
              </a:sysClr>
            </a:solidFill>
          </p:grpSpPr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91B63666-4F04-4B13-AEAC-D7D432EBBFE7}"/>
                  </a:ext>
                </a:extLst>
              </p:cNvPr>
              <p:cNvSpPr/>
              <p:nvPr/>
            </p:nvSpPr>
            <p:spPr>
              <a:xfrm rot="19800000" flipH="1">
                <a:off x="4637392" y="1530624"/>
                <a:ext cx="1089574" cy="2088861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 w="6350" cap="flat" cmpd="sng" algn="ctr">
                <a:solidFill>
                  <a:srgbClr val="00B0F0">
                    <a:alpha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5D9D6749-70CF-42B7-8220-4DB2242D37FD}"/>
                  </a:ext>
                </a:extLst>
              </p:cNvPr>
              <p:cNvSpPr/>
              <p:nvPr/>
            </p:nvSpPr>
            <p:spPr>
              <a:xfrm rot="4500000" flipH="1">
                <a:off x="4258561" y="1486947"/>
                <a:ext cx="662413" cy="452013"/>
              </a:xfrm>
              <a:custGeom>
                <a:avLst/>
                <a:gdLst>
                  <a:gd name="connsiteX0" fmla="*/ 71597 w 662413"/>
                  <a:gd name="connsiteY0" fmla="*/ 5872 h 452013"/>
                  <a:gd name="connsiteX1" fmla="*/ 117227 w 662413"/>
                  <a:gd name="connsiteY1" fmla="*/ 0 h 452013"/>
                  <a:gd name="connsiteX2" fmla="*/ 225242 w 662413"/>
                  <a:gd name="connsiteY2" fmla="*/ 45634 h 452013"/>
                  <a:gd name="connsiteX3" fmla="*/ 226939 w 662413"/>
                  <a:gd name="connsiteY3" fmla="*/ 50994 h 452013"/>
                  <a:gd name="connsiteX4" fmla="*/ 292718 w 662413"/>
                  <a:gd name="connsiteY4" fmla="*/ 60237 h 452013"/>
                  <a:gd name="connsiteX5" fmla="*/ 662413 w 662413"/>
                  <a:gd name="connsiteY5" fmla="*/ 441303 h 452013"/>
                  <a:gd name="connsiteX6" fmla="*/ 608000 w 662413"/>
                  <a:gd name="connsiteY6" fmla="*/ 452013 h 452013"/>
                  <a:gd name="connsiteX7" fmla="*/ 280370 w 662413"/>
                  <a:gd name="connsiteY7" fmla="*/ 114305 h 452013"/>
                  <a:gd name="connsiteX8" fmla="*/ 222703 w 662413"/>
                  <a:gd name="connsiteY8" fmla="*/ 106201 h 452013"/>
                  <a:gd name="connsiteX9" fmla="*/ 200119 w 662413"/>
                  <a:gd name="connsiteY9" fmla="*/ 127552 h 452013"/>
                  <a:gd name="connsiteX10" fmla="*/ 117227 w 662413"/>
                  <a:gd name="connsiteY10" fmla="*/ 149436 h 452013"/>
                  <a:gd name="connsiteX11" fmla="*/ 0 w 662413"/>
                  <a:gd name="connsiteY11" fmla="*/ 74718 h 452013"/>
                  <a:gd name="connsiteX12" fmla="*/ 71597 w 662413"/>
                  <a:gd name="connsiteY12" fmla="*/ 5872 h 45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413" h="452013">
                    <a:moveTo>
                      <a:pt x="71597" y="5872"/>
                    </a:moveTo>
                    <a:cubicBezTo>
                      <a:pt x="85622" y="2091"/>
                      <a:pt x="101041" y="0"/>
                      <a:pt x="117227" y="0"/>
                    </a:cubicBezTo>
                    <a:cubicBezTo>
                      <a:pt x="165784" y="0"/>
                      <a:pt x="207446" y="18817"/>
                      <a:pt x="225242" y="45634"/>
                    </a:cubicBezTo>
                    <a:lnTo>
                      <a:pt x="226939" y="50994"/>
                    </a:lnTo>
                    <a:lnTo>
                      <a:pt x="292718" y="60237"/>
                    </a:lnTo>
                    <a:cubicBezTo>
                      <a:pt x="477861" y="102434"/>
                      <a:pt x="624770" y="250055"/>
                      <a:pt x="662413" y="441303"/>
                    </a:cubicBezTo>
                    <a:lnTo>
                      <a:pt x="608000" y="452013"/>
                    </a:lnTo>
                    <a:cubicBezTo>
                      <a:pt x="574641" y="282524"/>
                      <a:pt x="444447" y="151700"/>
                      <a:pt x="280370" y="114305"/>
                    </a:cubicBezTo>
                    <a:lnTo>
                      <a:pt x="222703" y="106201"/>
                    </a:lnTo>
                    <a:lnTo>
                      <a:pt x="200119" y="127552"/>
                    </a:lnTo>
                    <a:cubicBezTo>
                      <a:pt x="178905" y="141073"/>
                      <a:pt x="149599" y="149436"/>
                      <a:pt x="117227" y="149436"/>
                    </a:cubicBezTo>
                    <a:cubicBezTo>
                      <a:pt x="52484" y="149436"/>
                      <a:pt x="0" y="115984"/>
                      <a:pt x="0" y="74718"/>
                    </a:cubicBezTo>
                    <a:cubicBezTo>
                      <a:pt x="0" y="43769"/>
                      <a:pt x="29522" y="17214"/>
                      <a:pt x="71597" y="5872"/>
                    </a:cubicBezTo>
                    <a:close/>
                  </a:path>
                </a:pathLst>
              </a:cu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F609410A-B77A-4003-A748-B1AE6685089F}"/>
                  </a:ext>
                </a:extLst>
              </p:cNvPr>
              <p:cNvSpPr/>
              <p:nvPr/>
            </p:nvSpPr>
            <p:spPr>
              <a:xfrm rot="14545372" flipH="1">
                <a:off x="2785070" y="1536274"/>
                <a:ext cx="860489" cy="685633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7C8EB96E-EDFA-4831-B475-AC9C49874ED6}"/>
                  </a:ext>
                </a:extLst>
              </p:cNvPr>
              <p:cNvSpPr/>
              <p:nvPr/>
            </p:nvSpPr>
            <p:spPr>
              <a:xfrm rot="7502994" flipH="1" flipV="1">
                <a:off x="2794122" y="1674225"/>
                <a:ext cx="860489" cy="685633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42AAD177-1758-42BE-BC03-AB1D8AD568E0}"/>
                  </a:ext>
                </a:extLst>
              </p:cNvPr>
              <p:cNvSpPr/>
              <p:nvPr/>
            </p:nvSpPr>
            <p:spPr>
              <a:xfrm rot="6300000" flipH="1" flipV="1">
                <a:off x="2787135" y="2022723"/>
                <a:ext cx="860486" cy="685630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4" name="楕円 323">
                <a:extLst>
                  <a:ext uri="{FF2B5EF4-FFF2-40B4-BE49-F238E27FC236}">
                    <a16:creationId xmlns:a16="http://schemas.microsoft.com/office/drawing/2014/main" id="{97E72C54-664A-40F7-A349-E46321D5F3F0}"/>
                  </a:ext>
                </a:extLst>
              </p:cNvPr>
              <p:cNvSpPr/>
              <p:nvPr/>
            </p:nvSpPr>
            <p:spPr>
              <a:xfrm>
                <a:off x="3572294" y="1795893"/>
                <a:ext cx="822384" cy="906610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5" name="楕円 324">
                <a:extLst>
                  <a:ext uri="{FF2B5EF4-FFF2-40B4-BE49-F238E27FC236}">
                    <a16:creationId xmlns:a16="http://schemas.microsoft.com/office/drawing/2014/main" id="{97F42705-32F5-4975-9BD6-A2BEA1FFA985}"/>
                  </a:ext>
                </a:extLst>
              </p:cNvPr>
              <p:cNvSpPr/>
              <p:nvPr/>
            </p:nvSpPr>
            <p:spPr>
              <a:xfrm>
                <a:off x="3769144" y="2544432"/>
                <a:ext cx="428684" cy="325170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3C727E1F-879E-46B6-A80F-D9EFB7A54C43}"/>
                  </a:ext>
                </a:extLst>
              </p:cNvPr>
              <p:cNvSpPr/>
              <p:nvPr/>
            </p:nvSpPr>
            <p:spPr>
              <a:xfrm rot="20700000" flipH="1">
                <a:off x="4410737" y="1787494"/>
                <a:ext cx="1089574" cy="2088861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 w="6350" cap="flat" cmpd="sng" algn="ctr">
                <a:solidFill>
                  <a:srgbClr val="00B0F0">
                    <a:alpha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7" name="星: 12 pt 326">
                <a:extLst>
                  <a:ext uri="{FF2B5EF4-FFF2-40B4-BE49-F238E27FC236}">
                    <a16:creationId xmlns:a16="http://schemas.microsoft.com/office/drawing/2014/main" id="{43F934B3-F26D-437C-8E1E-207533E6BE37}"/>
                  </a:ext>
                </a:extLst>
              </p:cNvPr>
              <p:cNvSpPr/>
              <p:nvPr/>
            </p:nvSpPr>
            <p:spPr>
              <a:xfrm>
                <a:off x="3560408" y="1606243"/>
                <a:ext cx="866812" cy="480308"/>
              </a:xfrm>
              <a:prstGeom prst="star12">
                <a:avLst>
                  <a:gd name="adj" fmla="val 44079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8" name="楕円 327">
                <a:extLst>
                  <a:ext uri="{FF2B5EF4-FFF2-40B4-BE49-F238E27FC236}">
                    <a16:creationId xmlns:a16="http://schemas.microsoft.com/office/drawing/2014/main" id="{391E6CC7-45C7-43B8-9614-D89724BB5531}"/>
                  </a:ext>
                </a:extLst>
              </p:cNvPr>
              <p:cNvSpPr/>
              <p:nvPr/>
            </p:nvSpPr>
            <p:spPr>
              <a:xfrm>
                <a:off x="3496094" y="965600"/>
                <a:ext cx="974785" cy="974785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9" name="楕円 328">
                <a:extLst>
                  <a:ext uri="{FF2B5EF4-FFF2-40B4-BE49-F238E27FC236}">
                    <a16:creationId xmlns:a16="http://schemas.microsoft.com/office/drawing/2014/main" id="{2003C0A0-9B61-4755-A80B-66461D665715}"/>
                  </a:ext>
                </a:extLst>
              </p:cNvPr>
              <p:cNvSpPr/>
              <p:nvPr/>
            </p:nvSpPr>
            <p:spPr>
              <a:xfrm rot="18900000" flipH="1">
                <a:off x="3992728" y="1017628"/>
                <a:ext cx="261578" cy="371897"/>
              </a:xfrm>
              <a:prstGeom prst="ellipse">
                <a:avLst/>
              </a:pr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7B366459-2A85-445E-BB91-A09A2EF4D367}"/>
                  </a:ext>
                </a:extLst>
              </p:cNvPr>
              <p:cNvSpPr/>
              <p:nvPr/>
            </p:nvSpPr>
            <p:spPr>
              <a:xfrm rot="3461253" flipH="1">
                <a:off x="4424900" y="1327618"/>
                <a:ext cx="662413" cy="452013"/>
              </a:xfrm>
              <a:custGeom>
                <a:avLst/>
                <a:gdLst>
                  <a:gd name="connsiteX0" fmla="*/ 71597 w 662413"/>
                  <a:gd name="connsiteY0" fmla="*/ 5872 h 452013"/>
                  <a:gd name="connsiteX1" fmla="*/ 117227 w 662413"/>
                  <a:gd name="connsiteY1" fmla="*/ 0 h 452013"/>
                  <a:gd name="connsiteX2" fmla="*/ 225242 w 662413"/>
                  <a:gd name="connsiteY2" fmla="*/ 45634 h 452013"/>
                  <a:gd name="connsiteX3" fmla="*/ 226939 w 662413"/>
                  <a:gd name="connsiteY3" fmla="*/ 50994 h 452013"/>
                  <a:gd name="connsiteX4" fmla="*/ 292718 w 662413"/>
                  <a:gd name="connsiteY4" fmla="*/ 60237 h 452013"/>
                  <a:gd name="connsiteX5" fmla="*/ 662413 w 662413"/>
                  <a:gd name="connsiteY5" fmla="*/ 441303 h 452013"/>
                  <a:gd name="connsiteX6" fmla="*/ 608000 w 662413"/>
                  <a:gd name="connsiteY6" fmla="*/ 452013 h 452013"/>
                  <a:gd name="connsiteX7" fmla="*/ 280370 w 662413"/>
                  <a:gd name="connsiteY7" fmla="*/ 114305 h 452013"/>
                  <a:gd name="connsiteX8" fmla="*/ 222703 w 662413"/>
                  <a:gd name="connsiteY8" fmla="*/ 106201 h 452013"/>
                  <a:gd name="connsiteX9" fmla="*/ 200119 w 662413"/>
                  <a:gd name="connsiteY9" fmla="*/ 127552 h 452013"/>
                  <a:gd name="connsiteX10" fmla="*/ 117227 w 662413"/>
                  <a:gd name="connsiteY10" fmla="*/ 149436 h 452013"/>
                  <a:gd name="connsiteX11" fmla="*/ 0 w 662413"/>
                  <a:gd name="connsiteY11" fmla="*/ 74718 h 452013"/>
                  <a:gd name="connsiteX12" fmla="*/ 71597 w 662413"/>
                  <a:gd name="connsiteY12" fmla="*/ 5872 h 45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413" h="452013">
                    <a:moveTo>
                      <a:pt x="71597" y="5872"/>
                    </a:moveTo>
                    <a:cubicBezTo>
                      <a:pt x="85622" y="2091"/>
                      <a:pt x="101041" y="0"/>
                      <a:pt x="117227" y="0"/>
                    </a:cubicBezTo>
                    <a:cubicBezTo>
                      <a:pt x="165784" y="0"/>
                      <a:pt x="207446" y="18817"/>
                      <a:pt x="225242" y="45634"/>
                    </a:cubicBezTo>
                    <a:lnTo>
                      <a:pt x="226939" y="50994"/>
                    </a:lnTo>
                    <a:lnTo>
                      <a:pt x="292718" y="60237"/>
                    </a:lnTo>
                    <a:cubicBezTo>
                      <a:pt x="477861" y="102434"/>
                      <a:pt x="624770" y="250055"/>
                      <a:pt x="662413" y="441303"/>
                    </a:cubicBezTo>
                    <a:lnTo>
                      <a:pt x="608000" y="452013"/>
                    </a:lnTo>
                    <a:cubicBezTo>
                      <a:pt x="574641" y="282524"/>
                      <a:pt x="444447" y="151700"/>
                      <a:pt x="280370" y="114305"/>
                    </a:cubicBezTo>
                    <a:lnTo>
                      <a:pt x="222703" y="106201"/>
                    </a:lnTo>
                    <a:lnTo>
                      <a:pt x="200119" y="127552"/>
                    </a:lnTo>
                    <a:cubicBezTo>
                      <a:pt x="178905" y="141073"/>
                      <a:pt x="149599" y="149436"/>
                      <a:pt x="117227" y="149436"/>
                    </a:cubicBezTo>
                    <a:cubicBezTo>
                      <a:pt x="52484" y="149436"/>
                      <a:pt x="0" y="115984"/>
                      <a:pt x="0" y="74718"/>
                    </a:cubicBezTo>
                    <a:cubicBezTo>
                      <a:pt x="0" y="43769"/>
                      <a:pt x="29522" y="17214"/>
                      <a:pt x="71597" y="5872"/>
                    </a:cubicBezTo>
                    <a:close/>
                  </a:path>
                </a:pathLst>
              </a:cu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15" name="グループ化 314">
              <a:extLst>
                <a:ext uri="{FF2B5EF4-FFF2-40B4-BE49-F238E27FC236}">
                  <a16:creationId xmlns:a16="http://schemas.microsoft.com/office/drawing/2014/main" id="{AC1EFB5B-4DBA-481A-97BA-773DB6D80E6D}"/>
                </a:ext>
              </a:extLst>
            </p:cNvPr>
            <p:cNvGrpSpPr/>
            <p:nvPr/>
          </p:nvGrpSpPr>
          <p:grpSpPr>
            <a:xfrm rot="900000">
              <a:off x="1043276" y="2363035"/>
              <a:ext cx="569991" cy="441669"/>
              <a:chOff x="1056449" y="2819921"/>
              <a:chExt cx="569991" cy="441669"/>
            </a:xfrm>
          </p:grpSpPr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A882B020-5842-4889-9A8E-2424CBC5CEDD}"/>
                  </a:ext>
                </a:extLst>
              </p:cNvPr>
              <p:cNvSpPr/>
              <p:nvPr/>
            </p:nvSpPr>
            <p:spPr>
              <a:xfrm rot="16200000">
                <a:off x="1120610" y="2755760"/>
                <a:ext cx="441669" cy="569991"/>
              </a:xfrm>
              <a:custGeom>
                <a:avLst/>
                <a:gdLst>
                  <a:gd name="connsiteX0" fmla="*/ 468343 w 936686"/>
                  <a:gd name="connsiteY0" fmla="*/ 0 h 1220480"/>
                  <a:gd name="connsiteX1" fmla="*/ 799512 w 936686"/>
                  <a:gd name="connsiteY1" fmla="*/ 137174 h 1220480"/>
                  <a:gd name="connsiteX2" fmla="*/ 799512 w 936686"/>
                  <a:gd name="connsiteY2" fmla="*/ 799512 h 1220480"/>
                  <a:gd name="connsiteX3" fmla="*/ 468343 w 936686"/>
                  <a:gd name="connsiteY3" fmla="*/ 1220480 h 1220480"/>
                  <a:gd name="connsiteX4" fmla="*/ 137174 w 936686"/>
                  <a:gd name="connsiteY4" fmla="*/ 799512 h 1220480"/>
                  <a:gd name="connsiteX5" fmla="*/ 137174 w 936686"/>
                  <a:gd name="connsiteY5" fmla="*/ 137174 h 1220480"/>
                  <a:gd name="connsiteX6" fmla="*/ 468343 w 936686"/>
                  <a:gd name="connsiteY6" fmla="*/ 0 h 1220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36686" h="1220480">
                    <a:moveTo>
                      <a:pt x="468343" y="0"/>
                    </a:moveTo>
                    <a:cubicBezTo>
                      <a:pt x="588203" y="0"/>
                      <a:pt x="708062" y="45725"/>
                      <a:pt x="799512" y="137174"/>
                    </a:cubicBezTo>
                    <a:cubicBezTo>
                      <a:pt x="982411" y="320074"/>
                      <a:pt x="982411" y="616612"/>
                      <a:pt x="799512" y="799512"/>
                    </a:cubicBezTo>
                    <a:cubicBezTo>
                      <a:pt x="674156" y="924868"/>
                      <a:pt x="563767" y="1065190"/>
                      <a:pt x="468343" y="1220480"/>
                    </a:cubicBezTo>
                    <a:cubicBezTo>
                      <a:pt x="372920" y="1065190"/>
                      <a:pt x="262530" y="924868"/>
                      <a:pt x="137174" y="799512"/>
                    </a:cubicBezTo>
                    <a:cubicBezTo>
                      <a:pt x="-45725" y="616612"/>
                      <a:pt x="-45725" y="320074"/>
                      <a:pt x="137174" y="137174"/>
                    </a:cubicBezTo>
                    <a:cubicBezTo>
                      <a:pt x="228624" y="45725"/>
                      <a:pt x="348484" y="0"/>
                      <a:pt x="46834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B261AF37-D818-4984-9F68-BC4A39552278}"/>
                  </a:ext>
                </a:extLst>
              </p:cNvPr>
              <p:cNvSpPr/>
              <p:nvPr/>
            </p:nvSpPr>
            <p:spPr>
              <a:xfrm rot="16200000">
                <a:off x="1000581" y="2956620"/>
                <a:ext cx="439407" cy="168271"/>
              </a:xfrm>
              <a:custGeom>
                <a:avLst/>
                <a:gdLst>
                  <a:gd name="connsiteX0" fmla="*/ 120534 w 1045603"/>
                  <a:gd name="connsiteY0" fmla="*/ 0 h 400414"/>
                  <a:gd name="connsiteX1" fmla="*/ 274783 w 1045603"/>
                  <a:gd name="connsiteY1" fmla="*/ 23103 h 400414"/>
                  <a:gd name="connsiteX2" fmla="*/ 522801 w 1045603"/>
                  <a:gd name="connsiteY2" fmla="*/ 35289 h 400414"/>
                  <a:gd name="connsiteX3" fmla="*/ 770819 w 1045603"/>
                  <a:gd name="connsiteY3" fmla="*/ 23103 h 400414"/>
                  <a:gd name="connsiteX4" fmla="*/ 925068 w 1045603"/>
                  <a:gd name="connsiteY4" fmla="*/ 0 h 400414"/>
                  <a:gd name="connsiteX5" fmla="*/ 961718 w 1045603"/>
                  <a:gd name="connsiteY5" fmla="*/ 44439 h 400414"/>
                  <a:gd name="connsiteX6" fmla="*/ 1038675 w 1045603"/>
                  <a:gd name="connsiteY6" fmla="*/ 231415 h 400414"/>
                  <a:gd name="connsiteX7" fmla="*/ 1045603 w 1045603"/>
                  <a:gd name="connsiteY7" fmla="*/ 303009 h 400414"/>
                  <a:gd name="connsiteX8" fmla="*/ 1039410 w 1045603"/>
                  <a:gd name="connsiteY8" fmla="*/ 306064 h 400414"/>
                  <a:gd name="connsiteX9" fmla="*/ 522801 w 1045603"/>
                  <a:gd name="connsiteY9" fmla="*/ 400414 h 400414"/>
                  <a:gd name="connsiteX10" fmla="*/ 6192 w 1045603"/>
                  <a:gd name="connsiteY10" fmla="*/ 306064 h 400414"/>
                  <a:gd name="connsiteX11" fmla="*/ 0 w 1045603"/>
                  <a:gd name="connsiteY11" fmla="*/ 303009 h 400414"/>
                  <a:gd name="connsiteX12" fmla="*/ 6928 w 1045603"/>
                  <a:gd name="connsiteY12" fmla="*/ 231415 h 400414"/>
                  <a:gd name="connsiteX13" fmla="*/ 83884 w 1045603"/>
                  <a:gd name="connsiteY13" fmla="*/ 44439 h 400414"/>
                  <a:gd name="connsiteX14" fmla="*/ 120534 w 1045603"/>
                  <a:gd name="connsiteY14" fmla="*/ 0 h 400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45603" h="400414">
                    <a:moveTo>
                      <a:pt x="120534" y="0"/>
                    </a:moveTo>
                    <a:lnTo>
                      <a:pt x="274783" y="23103"/>
                    </a:lnTo>
                    <a:cubicBezTo>
                      <a:pt x="356350" y="31174"/>
                      <a:pt x="439285" y="35289"/>
                      <a:pt x="522801" y="35289"/>
                    </a:cubicBezTo>
                    <a:cubicBezTo>
                      <a:pt x="606318" y="35289"/>
                      <a:pt x="689252" y="31174"/>
                      <a:pt x="770819" y="23103"/>
                    </a:cubicBezTo>
                    <a:lnTo>
                      <a:pt x="925068" y="0"/>
                    </a:lnTo>
                    <a:lnTo>
                      <a:pt x="961718" y="44439"/>
                    </a:lnTo>
                    <a:cubicBezTo>
                      <a:pt x="1000197" y="102160"/>
                      <a:pt x="1025849" y="165801"/>
                      <a:pt x="1038675" y="231415"/>
                    </a:cubicBezTo>
                    <a:lnTo>
                      <a:pt x="1045603" y="303009"/>
                    </a:lnTo>
                    <a:lnTo>
                      <a:pt x="1039410" y="306064"/>
                    </a:lnTo>
                    <a:cubicBezTo>
                      <a:pt x="891941" y="365632"/>
                      <a:pt x="714165" y="400414"/>
                      <a:pt x="522801" y="400414"/>
                    </a:cubicBezTo>
                    <a:cubicBezTo>
                      <a:pt x="331438" y="400414"/>
                      <a:pt x="153661" y="365632"/>
                      <a:pt x="6192" y="306064"/>
                    </a:cubicBezTo>
                    <a:lnTo>
                      <a:pt x="0" y="303009"/>
                    </a:lnTo>
                    <a:lnTo>
                      <a:pt x="6928" y="231415"/>
                    </a:lnTo>
                    <a:cubicBezTo>
                      <a:pt x="19754" y="165801"/>
                      <a:pt x="45406" y="102160"/>
                      <a:pt x="83884" y="44439"/>
                    </a:cubicBezTo>
                    <a:lnTo>
                      <a:pt x="120534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3FD26A36-FF48-49B8-8ABE-AA3E2367C306}"/>
                  </a:ext>
                </a:extLst>
              </p:cNvPr>
              <p:cNvSpPr/>
              <p:nvPr/>
            </p:nvSpPr>
            <p:spPr>
              <a:xfrm rot="16200000">
                <a:off x="1213382" y="2953166"/>
                <a:ext cx="421777" cy="175178"/>
              </a:xfrm>
              <a:custGeom>
                <a:avLst/>
                <a:gdLst>
                  <a:gd name="connsiteX0" fmla="*/ 1003651 w 1003651"/>
                  <a:gd name="connsiteY0" fmla="*/ 0 h 416851"/>
                  <a:gd name="connsiteX1" fmla="*/ 988840 w 1003651"/>
                  <a:gd name="connsiteY1" fmla="*/ 49499 h 416851"/>
                  <a:gd name="connsiteX2" fmla="*/ 873405 w 1003651"/>
                  <a:gd name="connsiteY2" fmla="*/ 221676 h 416851"/>
                  <a:gd name="connsiteX3" fmla="*/ 712709 w 1003651"/>
                  <a:gd name="connsiteY3" fmla="*/ 401049 h 416851"/>
                  <a:gd name="connsiteX4" fmla="*/ 688040 w 1003651"/>
                  <a:gd name="connsiteY4" fmla="*/ 405627 h 416851"/>
                  <a:gd name="connsiteX5" fmla="*/ 501825 w 1003651"/>
                  <a:gd name="connsiteY5" fmla="*/ 416851 h 416851"/>
                  <a:gd name="connsiteX6" fmla="*/ 315610 w 1003651"/>
                  <a:gd name="connsiteY6" fmla="*/ 405627 h 416851"/>
                  <a:gd name="connsiteX7" fmla="*/ 290943 w 1003651"/>
                  <a:gd name="connsiteY7" fmla="*/ 401049 h 416851"/>
                  <a:gd name="connsiteX8" fmla="*/ 130245 w 1003651"/>
                  <a:gd name="connsiteY8" fmla="*/ 221676 h 416851"/>
                  <a:gd name="connsiteX9" fmla="*/ 14810 w 1003651"/>
                  <a:gd name="connsiteY9" fmla="*/ 49499 h 416851"/>
                  <a:gd name="connsiteX10" fmla="*/ 0 w 1003651"/>
                  <a:gd name="connsiteY10" fmla="*/ 0 h 416851"/>
                  <a:gd name="connsiteX11" fmla="*/ 13996 w 1003651"/>
                  <a:gd name="connsiteY11" fmla="*/ 3621 h 416851"/>
                  <a:gd name="connsiteX12" fmla="*/ 501825 w 1003651"/>
                  <a:gd name="connsiteY12" fmla="*/ 51726 h 416851"/>
                  <a:gd name="connsiteX13" fmla="*/ 989654 w 1003651"/>
                  <a:gd name="connsiteY13" fmla="*/ 3621 h 416851"/>
                  <a:gd name="connsiteX14" fmla="*/ 1003651 w 1003651"/>
                  <a:gd name="connsiteY14" fmla="*/ 0 h 416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03651" h="416851">
                    <a:moveTo>
                      <a:pt x="1003651" y="0"/>
                    </a:moveTo>
                    <a:lnTo>
                      <a:pt x="988840" y="49499"/>
                    </a:lnTo>
                    <a:cubicBezTo>
                      <a:pt x="963188" y="112153"/>
                      <a:pt x="924710" y="170861"/>
                      <a:pt x="873405" y="221676"/>
                    </a:cubicBezTo>
                    <a:lnTo>
                      <a:pt x="712709" y="401049"/>
                    </a:lnTo>
                    <a:lnTo>
                      <a:pt x="688040" y="405627"/>
                    </a:lnTo>
                    <a:cubicBezTo>
                      <a:pt x="627891" y="412986"/>
                      <a:pt x="565613" y="416851"/>
                      <a:pt x="501825" y="416851"/>
                    </a:cubicBezTo>
                    <a:cubicBezTo>
                      <a:pt x="438037" y="416851"/>
                      <a:pt x="375759" y="412986"/>
                      <a:pt x="315610" y="405627"/>
                    </a:cubicBezTo>
                    <a:lnTo>
                      <a:pt x="290943" y="401049"/>
                    </a:lnTo>
                    <a:lnTo>
                      <a:pt x="130245" y="221676"/>
                    </a:lnTo>
                    <a:cubicBezTo>
                      <a:pt x="78941" y="170861"/>
                      <a:pt x="40463" y="112153"/>
                      <a:pt x="14810" y="49499"/>
                    </a:cubicBezTo>
                    <a:lnTo>
                      <a:pt x="0" y="0"/>
                    </a:lnTo>
                    <a:lnTo>
                      <a:pt x="13996" y="3621"/>
                    </a:lnTo>
                    <a:cubicBezTo>
                      <a:pt x="170088" y="35266"/>
                      <a:pt x="334792" y="51726"/>
                      <a:pt x="501825" y="51726"/>
                    </a:cubicBezTo>
                    <a:cubicBezTo>
                      <a:pt x="668858" y="51726"/>
                      <a:pt x="833562" y="35266"/>
                      <a:pt x="989654" y="3621"/>
                    </a:cubicBezTo>
                    <a:lnTo>
                      <a:pt x="1003651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241" name="グループ化 240">
            <a:extLst>
              <a:ext uri="{FF2B5EF4-FFF2-40B4-BE49-F238E27FC236}">
                <a16:creationId xmlns:a16="http://schemas.microsoft.com/office/drawing/2014/main" id="{916DA983-E273-4839-81AC-42288723D778}"/>
              </a:ext>
            </a:extLst>
          </p:cNvPr>
          <p:cNvGrpSpPr/>
          <p:nvPr/>
        </p:nvGrpSpPr>
        <p:grpSpPr>
          <a:xfrm>
            <a:off x="6212826" y="2853042"/>
            <a:ext cx="446726" cy="405345"/>
            <a:chOff x="291237" y="1759579"/>
            <a:chExt cx="1322030" cy="1199569"/>
          </a:xfrm>
        </p:grpSpPr>
        <p:grpSp>
          <p:nvGrpSpPr>
            <p:cNvPr id="292" name="グループ化 291">
              <a:extLst>
                <a:ext uri="{FF2B5EF4-FFF2-40B4-BE49-F238E27FC236}">
                  <a16:creationId xmlns:a16="http://schemas.microsoft.com/office/drawing/2014/main" id="{03E4E449-EF37-4760-93F2-717DFC8EAD76}"/>
                </a:ext>
              </a:extLst>
            </p:cNvPr>
            <p:cNvGrpSpPr/>
            <p:nvPr/>
          </p:nvGrpSpPr>
          <p:grpSpPr>
            <a:xfrm rot="20896863">
              <a:off x="551501" y="2626622"/>
              <a:ext cx="543069" cy="282617"/>
              <a:chOff x="706241" y="3965766"/>
              <a:chExt cx="543069" cy="282617"/>
            </a:xfrm>
          </p:grpSpPr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F6713772-35DF-4918-8344-92167947409B}"/>
                  </a:ext>
                </a:extLst>
              </p:cNvPr>
              <p:cNvSpPr/>
              <p:nvPr/>
            </p:nvSpPr>
            <p:spPr>
              <a:xfrm rot="9145372" flipH="1">
                <a:off x="706241" y="3984583"/>
                <a:ext cx="331077" cy="263800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27016FD0-3329-4CD0-871F-27928326008F}"/>
                  </a:ext>
                </a:extLst>
              </p:cNvPr>
              <p:cNvSpPr/>
              <p:nvPr/>
            </p:nvSpPr>
            <p:spPr>
              <a:xfrm rot="2102994" flipH="1" flipV="1">
                <a:off x="777867" y="3965766"/>
                <a:ext cx="331077" cy="263800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9C46618E-1639-4907-A232-B12EC5286C20}"/>
                  </a:ext>
                </a:extLst>
              </p:cNvPr>
              <p:cNvSpPr/>
              <p:nvPr/>
            </p:nvSpPr>
            <p:spPr>
              <a:xfrm rot="900000" flipH="1" flipV="1">
                <a:off x="918234" y="3971728"/>
                <a:ext cx="331076" cy="263799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93" name="グループ化 292">
              <a:extLst>
                <a:ext uri="{FF2B5EF4-FFF2-40B4-BE49-F238E27FC236}">
                  <a16:creationId xmlns:a16="http://schemas.microsoft.com/office/drawing/2014/main" id="{25921FFD-1B40-4700-88B8-023057D0F21E}"/>
                </a:ext>
              </a:extLst>
            </p:cNvPr>
            <p:cNvGrpSpPr/>
            <p:nvPr/>
          </p:nvGrpSpPr>
          <p:grpSpPr>
            <a:xfrm rot="16200000">
              <a:off x="303064" y="1747752"/>
              <a:ext cx="1199569" cy="1223223"/>
              <a:chOff x="2872498" y="965600"/>
              <a:chExt cx="2854468" cy="2910755"/>
            </a:xfrm>
            <a:solidFill>
              <a:sysClr val="windowText" lastClr="000000">
                <a:lumMod val="65000"/>
                <a:lumOff val="35000"/>
              </a:sysClr>
            </a:solidFill>
          </p:grpSpPr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D5F39491-730D-4F15-BC53-2A395C7735B0}"/>
                  </a:ext>
                </a:extLst>
              </p:cNvPr>
              <p:cNvSpPr/>
              <p:nvPr/>
            </p:nvSpPr>
            <p:spPr>
              <a:xfrm rot="19800000" flipH="1">
                <a:off x="4637392" y="1530624"/>
                <a:ext cx="1089574" cy="2088861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 w="6350" cap="flat" cmpd="sng" algn="ctr">
                <a:solidFill>
                  <a:srgbClr val="00B0F0">
                    <a:alpha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ABDC3099-3275-4101-83ED-02EF6D0AF8AC}"/>
                  </a:ext>
                </a:extLst>
              </p:cNvPr>
              <p:cNvSpPr/>
              <p:nvPr/>
            </p:nvSpPr>
            <p:spPr>
              <a:xfrm rot="4500000" flipH="1">
                <a:off x="4258561" y="1486947"/>
                <a:ext cx="662413" cy="452013"/>
              </a:xfrm>
              <a:custGeom>
                <a:avLst/>
                <a:gdLst>
                  <a:gd name="connsiteX0" fmla="*/ 71597 w 662413"/>
                  <a:gd name="connsiteY0" fmla="*/ 5872 h 452013"/>
                  <a:gd name="connsiteX1" fmla="*/ 117227 w 662413"/>
                  <a:gd name="connsiteY1" fmla="*/ 0 h 452013"/>
                  <a:gd name="connsiteX2" fmla="*/ 225242 w 662413"/>
                  <a:gd name="connsiteY2" fmla="*/ 45634 h 452013"/>
                  <a:gd name="connsiteX3" fmla="*/ 226939 w 662413"/>
                  <a:gd name="connsiteY3" fmla="*/ 50994 h 452013"/>
                  <a:gd name="connsiteX4" fmla="*/ 292718 w 662413"/>
                  <a:gd name="connsiteY4" fmla="*/ 60237 h 452013"/>
                  <a:gd name="connsiteX5" fmla="*/ 662413 w 662413"/>
                  <a:gd name="connsiteY5" fmla="*/ 441303 h 452013"/>
                  <a:gd name="connsiteX6" fmla="*/ 608000 w 662413"/>
                  <a:gd name="connsiteY6" fmla="*/ 452013 h 452013"/>
                  <a:gd name="connsiteX7" fmla="*/ 280370 w 662413"/>
                  <a:gd name="connsiteY7" fmla="*/ 114305 h 452013"/>
                  <a:gd name="connsiteX8" fmla="*/ 222703 w 662413"/>
                  <a:gd name="connsiteY8" fmla="*/ 106201 h 452013"/>
                  <a:gd name="connsiteX9" fmla="*/ 200119 w 662413"/>
                  <a:gd name="connsiteY9" fmla="*/ 127552 h 452013"/>
                  <a:gd name="connsiteX10" fmla="*/ 117227 w 662413"/>
                  <a:gd name="connsiteY10" fmla="*/ 149436 h 452013"/>
                  <a:gd name="connsiteX11" fmla="*/ 0 w 662413"/>
                  <a:gd name="connsiteY11" fmla="*/ 74718 h 452013"/>
                  <a:gd name="connsiteX12" fmla="*/ 71597 w 662413"/>
                  <a:gd name="connsiteY12" fmla="*/ 5872 h 45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413" h="452013">
                    <a:moveTo>
                      <a:pt x="71597" y="5872"/>
                    </a:moveTo>
                    <a:cubicBezTo>
                      <a:pt x="85622" y="2091"/>
                      <a:pt x="101041" y="0"/>
                      <a:pt x="117227" y="0"/>
                    </a:cubicBezTo>
                    <a:cubicBezTo>
                      <a:pt x="165784" y="0"/>
                      <a:pt x="207446" y="18817"/>
                      <a:pt x="225242" y="45634"/>
                    </a:cubicBezTo>
                    <a:lnTo>
                      <a:pt x="226939" y="50994"/>
                    </a:lnTo>
                    <a:lnTo>
                      <a:pt x="292718" y="60237"/>
                    </a:lnTo>
                    <a:cubicBezTo>
                      <a:pt x="477861" y="102434"/>
                      <a:pt x="624770" y="250055"/>
                      <a:pt x="662413" y="441303"/>
                    </a:cubicBezTo>
                    <a:lnTo>
                      <a:pt x="608000" y="452013"/>
                    </a:lnTo>
                    <a:cubicBezTo>
                      <a:pt x="574641" y="282524"/>
                      <a:pt x="444447" y="151700"/>
                      <a:pt x="280370" y="114305"/>
                    </a:cubicBezTo>
                    <a:lnTo>
                      <a:pt x="222703" y="106201"/>
                    </a:lnTo>
                    <a:lnTo>
                      <a:pt x="200119" y="127552"/>
                    </a:lnTo>
                    <a:cubicBezTo>
                      <a:pt x="178905" y="141073"/>
                      <a:pt x="149599" y="149436"/>
                      <a:pt x="117227" y="149436"/>
                    </a:cubicBezTo>
                    <a:cubicBezTo>
                      <a:pt x="52484" y="149436"/>
                      <a:pt x="0" y="115984"/>
                      <a:pt x="0" y="74718"/>
                    </a:cubicBezTo>
                    <a:cubicBezTo>
                      <a:pt x="0" y="43769"/>
                      <a:pt x="29522" y="17214"/>
                      <a:pt x="71597" y="5872"/>
                    </a:cubicBezTo>
                    <a:close/>
                  </a:path>
                </a:pathLst>
              </a:cu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A2EFA7B1-3718-47CE-9891-189374A16F9A}"/>
                  </a:ext>
                </a:extLst>
              </p:cNvPr>
              <p:cNvSpPr/>
              <p:nvPr/>
            </p:nvSpPr>
            <p:spPr>
              <a:xfrm rot="14545372" flipH="1">
                <a:off x="2785070" y="1536274"/>
                <a:ext cx="860489" cy="685633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DD34FDD2-5D58-46D0-83D6-1E50CBE28492}"/>
                  </a:ext>
                </a:extLst>
              </p:cNvPr>
              <p:cNvSpPr/>
              <p:nvPr/>
            </p:nvSpPr>
            <p:spPr>
              <a:xfrm rot="7502994" flipH="1" flipV="1">
                <a:off x="2794122" y="1674225"/>
                <a:ext cx="860489" cy="685633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D04EF243-2D3D-48F8-8C69-EA683E3B6232}"/>
                  </a:ext>
                </a:extLst>
              </p:cNvPr>
              <p:cNvSpPr/>
              <p:nvPr/>
            </p:nvSpPr>
            <p:spPr>
              <a:xfrm rot="6300000" flipH="1" flipV="1">
                <a:off x="2787135" y="2022723"/>
                <a:ext cx="860486" cy="685630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3" name="楕円 302">
                <a:extLst>
                  <a:ext uri="{FF2B5EF4-FFF2-40B4-BE49-F238E27FC236}">
                    <a16:creationId xmlns:a16="http://schemas.microsoft.com/office/drawing/2014/main" id="{7DF3DEFE-AF9F-4C2F-BB5B-F1240BDB8BA4}"/>
                  </a:ext>
                </a:extLst>
              </p:cNvPr>
              <p:cNvSpPr/>
              <p:nvPr/>
            </p:nvSpPr>
            <p:spPr>
              <a:xfrm>
                <a:off x="3572294" y="1795893"/>
                <a:ext cx="822384" cy="906610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4" name="楕円 303">
                <a:extLst>
                  <a:ext uri="{FF2B5EF4-FFF2-40B4-BE49-F238E27FC236}">
                    <a16:creationId xmlns:a16="http://schemas.microsoft.com/office/drawing/2014/main" id="{D258A480-2926-4BEF-AED3-F835747EA909}"/>
                  </a:ext>
                </a:extLst>
              </p:cNvPr>
              <p:cNvSpPr/>
              <p:nvPr/>
            </p:nvSpPr>
            <p:spPr>
              <a:xfrm>
                <a:off x="3769144" y="2544432"/>
                <a:ext cx="428684" cy="325170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9BCAB541-48F0-44CB-8012-331D5AA80CBF}"/>
                  </a:ext>
                </a:extLst>
              </p:cNvPr>
              <p:cNvSpPr/>
              <p:nvPr/>
            </p:nvSpPr>
            <p:spPr>
              <a:xfrm rot="20700000" flipH="1">
                <a:off x="4410737" y="1787494"/>
                <a:ext cx="1089574" cy="2088861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 w="6350" cap="flat" cmpd="sng" algn="ctr">
                <a:solidFill>
                  <a:srgbClr val="00B0F0">
                    <a:alpha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6" name="星: 12 pt 305">
                <a:extLst>
                  <a:ext uri="{FF2B5EF4-FFF2-40B4-BE49-F238E27FC236}">
                    <a16:creationId xmlns:a16="http://schemas.microsoft.com/office/drawing/2014/main" id="{28F99EB2-5BA0-4773-89E3-446E4A26278B}"/>
                  </a:ext>
                </a:extLst>
              </p:cNvPr>
              <p:cNvSpPr/>
              <p:nvPr/>
            </p:nvSpPr>
            <p:spPr>
              <a:xfrm>
                <a:off x="3560408" y="1606243"/>
                <a:ext cx="866812" cy="480308"/>
              </a:xfrm>
              <a:prstGeom prst="star12">
                <a:avLst>
                  <a:gd name="adj" fmla="val 44079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7" name="楕円 306">
                <a:extLst>
                  <a:ext uri="{FF2B5EF4-FFF2-40B4-BE49-F238E27FC236}">
                    <a16:creationId xmlns:a16="http://schemas.microsoft.com/office/drawing/2014/main" id="{9BAEE69C-7C24-4DAD-B9E4-4AADCA8D1D4D}"/>
                  </a:ext>
                </a:extLst>
              </p:cNvPr>
              <p:cNvSpPr/>
              <p:nvPr/>
            </p:nvSpPr>
            <p:spPr>
              <a:xfrm>
                <a:off x="3496094" y="965600"/>
                <a:ext cx="974785" cy="974785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8" name="楕円 307">
                <a:extLst>
                  <a:ext uri="{FF2B5EF4-FFF2-40B4-BE49-F238E27FC236}">
                    <a16:creationId xmlns:a16="http://schemas.microsoft.com/office/drawing/2014/main" id="{EEE82CB3-9CDD-41AE-9D1E-1BEA3071573F}"/>
                  </a:ext>
                </a:extLst>
              </p:cNvPr>
              <p:cNvSpPr/>
              <p:nvPr/>
            </p:nvSpPr>
            <p:spPr>
              <a:xfrm rot="18900000" flipH="1">
                <a:off x="3992728" y="1017628"/>
                <a:ext cx="261578" cy="371897"/>
              </a:xfrm>
              <a:prstGeom prst="ellipse">
                <a:avLst/>
              </a:pr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F584275D-87D2-4F35-BD39-7EE232B9CC64}"/>
                  </a:ext>
                </a:extLst>
              </p:cNvPr>
              <p:cNvSpPr/>
              <p:nvPr/>
            </p:nvSpPr>
            <p:spPr>
              <a:xfrm rot="3461253" flipH="1">
                <a:off x="4424900" y="1327618"/>
                <a:ext cx="662413" cy="452013"/>
              </a:xfrm>
              <a:custGeom>
                <a:avLst/>
                <a:gdLst>
                  <a:gd name="connsiteX0" fmla="*/ 71597 w 662413"/>
                  <a:gd name="connsiteY0" fmla="*/ 5872 h 452013"/>
                  <a:gd name="connsiteX1" fmla="*/ 117227 w 662413"/>
                  <a:gd name="connsiteY1" fmla="*/ 0 h 452013"/>
                  <a:gd name="connsiteX2" fmla="*/ 225242 w 662413"/>
                  <a:gd name="connsiteY2" fmla="*/ 45634 h 452013"/>
                  <a:gd name="connsiteX3" fmla="*/ 226939 w 662413"/>
                  <a:gd name="connsiteY3" fmla="*/ 50994 h 452013"/>
                  <a:gd name="connsiteX4" fmla="*/ 292718 w 662413"/>
                  <a:gd name="connsiteY4" fmla="*/ 60237 h 452013"/>
                  <a:gd name="connsiteX5" fmla="*/ 662413 w 662413"/>
                  <a:gd name="connsiteY5" fmla="*/ 441303 h 452013"/>
                  <a:gd name="connsiteX6" fmla="*/ 608000 w 662413"/>
                  <a:gd name="connsiteY6" fmla="*/ 452013 h 452013"/>
                  <a:gd name="connsiteX7" fmla="*/ 280370 w 662413"/>
                  <a:gd name="connsiteY7" fmla="*/ 114305 h 452013"/>
                  <a:gd name="connsiteX8" fmla="*/ 222703 w 662413"/>
                  <a:gd name="connsiteY8" fmla="*/ 106201 h 452013"/>
                  <a:gd name="connsiteX9" fmla="*/ 200119 w 662413"/>
                  <a:gd name="connsiteY9" fmla="*/ 127552 h 452013"/>
                  <a:gd name="connsiteX10" fmla="*/ 117227 w 662413"/>
                  <a:gd name="connsiteY10" fmla="*/ 149436 h 452013"/>
                  <a:gd name="connsiteX11" fmla="*/ 0 w 662413"/>
                  <a:gd name="connsiteY11" fmla="*/ 74718 h 452013"/>
                  <a:gd name="connsiteX12" fmla="*/ 71597 w 662413"/>
                  <a:gd name="connsiteY12" fmla="*/ 5872 h 45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413" h="452013">
                    <a:moveTo>
                      <a:pt x="71597" y="5872"/>
                    </a:moveTo>
                    <a:cubicBezTo>
                      <a:pt x="85622" y="2091"/>
                      <a:pt x="101041" y="0"/>
                      <a:pt x="117227" y="0"/>
                    </a:cubicBezTo>
                    <a:cubicBezTo>
                      <a:pt x="165784" y="0"/>
                      <a:pt x="207446" y="18817"/>
                      <a:pt x="225242" y="45634"/>
                    </a:cubicBezTo>
                    <a:lnTo>
                      <a:pt x="226939" y="50994"/>
                    </a:lnTo>
                    <a:lnTo>
                      <a:pt x="292718" y="60237"/>
                    </a:lnTo>
                    <a:cubicBezTo>
                      <a:pt x="477861" y="102434"/>
                      <a:pt x="624770" y="250055"/>
                      <a:pt x="662413" y="441303"/>
                    </a:cubicBezTo>
                    <a:lnTo>
                      <a:pt x="608000" y="452013"/>
                    </a:lnTo>
                    <a:cubicBezTo>
                      <a:pt x="574641" y="282524"/>
                      <a:pt x="444447" y="151700"/>
                      <a:pt x="280370" y="114305"/>
                    </a:cubicBezTo>
                    <a:lnTo>
                      <a:pt x="222703" y="106201"/>
                    </a:lnTo>
                    <a:lnTo>
                      <a:pt x="200119" y="127552"/>
                    </a:lnTo>
                    <a:cubicBezTo>
                      <a:pt x="178905" y="141073"/>
                      <a:pt x="149599" y="149436"/>
                      <a:pt x="117227" y="149436"/>
                    </a:cubicBezTo>
                    <a:cubicBezTo>
                      <a:pt x="52484" y="149436"/>
                      <a:pt x="0" y="115984"/>
                      <a:pt x="0" y="74718"/>
                    </a:cubicBezTo>
                    <a:cubicBezTo>
                      <a:pt x="0" y="43769"/>
                      <a:pt x="29522" y="17214"/>
                      <a:pt x="71597" y="5872"/>
                    </a:cubicBezTo>
                    <a:close/>
                  </a:path>
                </a:pathLst>
              </a:cu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CD518031-38CD-4ED6-9F56-E84E8164018B}"/>
                </a:ext>
              </a:extLst>
            </p:cNvPr>
            <p:cNvGrpSpPr/>
            <p:nvPr/>
          </p:nvGrpSpPr>
          <p:grpSpPr>
            <a:xfrm rot="900000">
              <a:off x="1043276" y="2363035"/>
              <a:ext cx="569991" cy="441669"/>
              <a:chOff x="1056449" y="2819921"/>
              <a:chExt cx="569991" cy="441669"/>
            </a:xfrm>
          </p:grpSpPr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9B948215-39DD-4472-8850-71551A625842}"/>
                  </a:ext>
                </a:extLst>
              </p:cNvPr>
              <p:cNvSpPr/>
              <p:nvPr/>
            </p:nvSpPr>
            <p:spPr>
              <a:xfrm rot="16200000">
                <a:off x="1120610" y="2755760"/>
                <a:ext cx="441669" cy="569991"/>
              </a:xfrm>
              <a:custGeom>
                <a:avLst/>
                <a:gdLst>
                  <a:gd name="connsiteX0" fmla="*/ 468343 w 936686"/>
                  <a:gd name="connsiteY0" fmla="*/ 0 h 1220480"/>
                  <a:gd name="connsiteX1" fmla="*/ 799512 w 936686"/>
                  <a:gd name="connsiteY1" fmla="*/ 137174 h 1220480"/>
                  <a:gd name="connsiteX2" fmla="*/ 799512 w 936686"/>
                  <a:gd name="connsiteY2" fmla="*/ 799512 h 1220480"/>
                  <a:gd name="connsiteX3" fmla="*/ 468343 w 936686"/>
                  <a:gd name="connsiteY3" fmla="*/ 1220480 h 1220480"/>
                  <a:gd name="connsiteX4" fmla="*/ 137174 w 936686"/>
                  <a:gd name="connsiteY4" fmla="*/ 799512 h 1220480"/>
                  <a:gd name="connsiteX5" fmla="*/ 137174 w 936686"/>
                  <a:gd name="connsiteY5" fmla="*/ 137174 h 1220480"/>
                  <a:gd name="connsiteX6" fmla="*/ 468343 w 936686"/>
                  <a:gd name="connsiteY6" fmla="*/ 0 h 1220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36686" h="1220480">
                    <a:moveTo>
                      <a:pt x="468343" y="0"/>
                    </a:moveTo>
                    <a:cubicBezTo>
                      <a:pt x="588203" y="0"/>
                      <a:pt x="708062" y="45725"/>
                      <a:pt x="799512" y="137174"/>
                    </a:cubicBezTo>
                    <a:cubicBezTo>
                      <a:pt x="982411" y="320074"/>
                      <a:pt x="982411" y="616612"/>
                      <a:pt x="799512" y="799512"/>
                    </a:cubicBezTo>
                    <a:cubicBezTo>
                      <a:pt x="674156" y="924868"/>
                      <a:pt x="563767" y="1065190"/>
                      <a:pt x="468343" y="1220480"/>
                    </a:cubicBezTo>
                    <a:cubicBezTo>
                      <a:pt x="372920" y="1065190"/>
                      <a:pt x="262530" y="924868"/>
                      <a:pt x="137174" y="799512"/>
                    </a:cubicBezTo>
                    <a:cubicBezTo>
                      <a:pt x="-45725" y="616612"/>
                      <a:pt x="-45725" y="320074"/>
                      <a:pt x="137174" y="137174"/>
                    </a:cubicBezTo>
                    <a:cubicBezTo>
                      <a:pt x="228624" y="45725"/>
                      <a:pt x="348484" y="0"/>
                      <a:pt x="46834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DE57DBD2-FBB2-4343-BD8F-610504A01CA5}"/>
                  </a:ext>
                </a:extLst>
              </p:cNvPr>
              <p:cNvSpPr/>
              <p:nvPr/>
            </p:nvSpPr>
            <p:spPr>
              <a:xfrm rot="16200000">
                <a:off x="1000581" y="2956620"/>
                <a:ext cx="439407" cy="168271"/>
              </a:xfrm>
              <a:custGeom>
                <a:avLst/>
                <a:gdLst>
                  <a:gd name="connsiteX0" fmla="*/ 120534 w 1045603"/>
                  <a:gd name="connsiteY0" fmla="*/ 0 h 400414"/>
                  <a:gd name="connsiteX1" fmla="*/ 274783 w 1045603"/>
                  <a:gd name="connsiteY1" fmla="*/ 23103 h 400414"/>
                  <a:gd name="connsiteX2" fmla="*/ 522801 w 1045603"/>
                  <a:gd name="connsiteY2" fmla="*/ 35289 h 400414"/>
                  <a:gd name="connsiteX3" fmla="*/ 770819 w 1045603"/>
                  <a:gd name="connsiteY3" fmla="*/ 23103 h 400414"/>
                  <a:gd name="connsiteX4" fmla="*/ 925068 w 1045603"/>
                  <a:gd name="connsiteY4" fmla="*/ 0 h 400414"/>
                  <a:gd name="connsiteX5" fmla="*/ 961718 w 1045603"/>
                  <a:gd name="connsiteY5" fmla="*/ 44439 h 400414"/>
                  <a:gd name="connsiteX6" fmla="*/ 1038675 w 1045603"/>
                  <a:gd name="connsiteY6" fmla="*/ 231415 h 400414"/>
                  <a:gd name="connsiteX7" fmla="*/ 1045603 w 1045603"/>
                  <a:gd name="connsiteY7" fmla="*/ 303009 h 400414"/>
                  <a:gd name="connsiteX8" fmla="*/ 1039410 w 1045603"/>
                  <a:gd name="connsiteY8" fmla="*/ 306064 h 400414"/>
                  <a:gd name="connsiteX9" fmla="*/ 522801 w 1045603"/>
                  <a:gd name="connsiteY9" fmla="*/ 400414 h 400414"/>
                  <a:gd name="connsiteX10" fmla="*/ 6192 w 1045603"/>
                  <a:gd name="connsiteY10" fmla="*/ 306064 h 400414"/>
                  <a:gd name="connsiteX11" fmla="*/ 0 w 1045603"/>
                  <a:gd name="connsiteY11" fmla="*/ 303009 h 400414"/>
                  <a:gd name="connsiteX12" fmla="*/ 6928 w 1045603"/>
                  <a:gd name="connsiteY12" fmla="*/ 231415 h 400414"/>
                  <a:gd name="connsiteX13" fmla="*/ 83884 w 1045603"/>
                  <a:gd name="connsiteY13" fmla="*/ 44439 h 400414"/>
                  <a:gd name="connsiteX14" fmla="*/ 120534 w 1045603"/>
                  <a:gd name="connsiteY14" fmla="*/ 0 h 400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45603" h="400414">
                    <a:moveTo>
                      <a:pt x="120534" y="0"/>
                    </a:moveTo>
                    <a:lnTo>
                      <a:pt x="274783" y="23103"/>
                    </a:lnTo>
                    <a:cubicBezTo>
                      <a:pt x="356350" y="31174"/>
                      <a:pt x="439285" y="35289"/>
                      <a:pt x="522801" y="35289"/>
                    </a:cubicBezTo>
                    <a:cubicBezTo>
                      <a:pt x="606318" y="35289"/>
                      <a:pt x="689252" y="31174"/>
                      <a:pt x="770819" y="23103"/>
                    </a:cubicBezTo>
                    <a:lnTo>
                      <a:pt x="925068" y="0"/>
                    </a:lnTo>
                    <a:lnTo>
                      <a:pt x="961718" y="44439"/>
                    </a:lnTo>
                    <a:cubicBezTo>
                      <a:pt x="1000197" y="102160"/>
                      <a:pt x="1025849" y="165801"/>
                      <a:pt x="1038675" y="231415"/>
                    </a:cubicBezTo>
                    <a:lnTo>
                      <a:pt x="1045603" y="303009"/>
                    </a:lnTo>
                    <a:lnTo>
                      <a:pt x="1039410" y="306064"/>
                    </a:lnTo>
                    <a:cubicBezTo>
                      <a:pt x="891941" y="365632"/>
                      <a:pt x="714165" y="400414"/>
                      <a:pt x="522801" y="400414"/>
                    </a:cubicBezTo>
                    <a:cubicBezTo>
                      <a:pt x="331438" y="400414"/>
                      <a:pt x="153661" y="365632"/>
                      <a:pt x="6192" y="306064"/>
                    </a:cubicBezTo>
                    <a:lnTo>
                      <a:pt x="0" y="303009"/>
                    </a:lnTo>
                    <a:lnTo>
                      <a:pt x="6928" y="231415"/>
                    </a:lnTo>
                    <a:cubicBezTo>
                      <a:pt x="19754" y="165801"/>
                      <a:pt x="45406" y="102160"/>
                      <a:pt x="83884" y="44439"/>
                    </a:cubicBezTo>
                    <a:lnTo>
                      <a:pt x="120534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49217698-1299-4B91-8CB3-41F0253CA3D7}"/>
                  </a:ext>
                </a:extLst>
              </p:cNvPr>
              <p:cNvSpPr/>
              <p:nvPr/>
            </p:nvSpPr>
            <p:spPr>
              <a:xfrm rot="16200000">
                <a:off x="1213382" y="2953166"/>
                <a:ext cx="421777" cy="175178"/>
              </a:xfrm>
              <a:custGeom>
                <a:avLst/>
                <a:gdLst>
                  <a:gd name="connsiteX0" fmla="*/ 1003651 w 1003651"/>
                  <a:gd name="connsiteY0" fmla="*/ 0 h 416851"/>
                  <a:gd name="connsiteX1" fmla="*/ 988840 w 1003651"/>
                  <a:gd name="connsiteY1" fmla="*/ 49499 h 416851"/>
                  <a:gd name="connsiteX2" fmla="*/ 873405 w 1003651"/>
                  <a:gd name="connsiteY2" fmla="*/ 221676 h 416851"/>
                  <a:gd name="connsiteX3" fmla="*/ 712709 w 1003651"/>
                  <a:gd name="connsiteY3" fmla="*/ 401049 h 416851"/>
                  <a:gd name="connsiteX4" fmla="*/ 688040 w 1003651"/>
                  <a:gd name="connsiteY4" fmla="*/ 405627 h 416851"/>
                  <a:gd name="connsiteX5" fmla="*/ 501825 w 1003651"/>
                  <a:gd name="connsiteY5" fmla="*/ 416851 h 416851"/>
                  <a:gd name="connsiteX6" fmla="*/ 315610 w 1003651"/>
                  <a:gd name="connsiteY6" fmla="*/ 405627 h 416851"/>
                  <a:gd name="connsiteX7" fmla="*/ 290943 w 1003651"/>
                  <a:gd name="connsiteY7" fmla="*/ 401049 h 416851"/>
                  <a:gd name="connsiteX8" fmla="*/ 130245 w 1003651"/>
                  <a:gd name="connsiteY8" fmla="*/ 221676 h 416851"/>
                  <a:gd name="connsiteX9" fmla="*/ 14810 w 1003651"/>
                  <a:gd name="connsiteY9" fmla="*/ 49499 h 416851"/>
                  <a:gd name="connsiteX10" fmla="*/ 0 w 1003651"/>
                  <a:gd name="connsiteY10" fmla="*/ 0 h 416851"/>
                  <a:gd name="connsiteX11" fmla="*/ 13996 w 1003651"/>
                  <a:gd name="connsiteY11" fmla="*/ 3621 h 416851"/>
                  <a:gd name="connsiteX12" fmla="*/ 501825 w 1003651"/>
                  <a:gd name="connsiteY12" fmla="*/ 51726 h 416851"/>
                  <a:gd name="connsiteX13" fmla="*/ 989654 w 1003651"/>
                  <a:gd name="connsiteY13" fmla="*/ 3621 h 416851"/>
                  <a:gd name="connsiteX14" fmla="*/ 1003651 w 1003651"/>
                  <a:gd name="connsiteY14" fmla="*/ 0 h 416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03651" h="416851">
                    <a:moveTo>
                      <a:pt x="1003651" y="0"/>
                    </a:moveTo>
                    <a:lnTo>
                      <a:pt x="988840" y="49499"/>
                    </a:lnTo>
                    <a:cubicBezTo>
                      <a:pt x="963188" y="112153"/>
                      <a:pt x="924710" y="170861"/>
                      <a:pt x="873405" y="221676"/>
                    </a:cubicBezTo>
                    <a:lnTo>
                      <a:pt x="712709" y="401049"/>
                    </a:lnTo>
                    <a:lnTo>
                      <a:pt x="688040" y="405627"/>
                    </a:lnTo>
                    <a:cubicBezTo>
                      <a:pt x="627891" y="412986"/>
                      <a:pt x="565613" y="416851"/>
                      <a:pt x="501825" y="416851"/>
                    </a:cubicBezTo>
                    <a:cubicBezTo>
                      <a:pt x="438037" y="416851"/>
                      <a:pt x="375759" y="412986"/>
                      <a:pt x="315610" y="405627"/>
                    </a:cubicBezTo>
                    <a:lnTo>
                      <a:pt x="290943" y="401049"/>
                    </a:lnTo>
                    <a:lnTo>
                      <a:pt x="130245" y="221676"/>
                    </a:lnTo>
                    <a:cubicBezTo>
                      <a:pt x="78941" y="170861"/>
                      <a:pt x="40463" y="112153"/>
                      <a:pt x="14810" y="49499"/>
                    </a:cubicBezTo>
                    <a:lnTo>
                      <a:pt x="0" y="0"/>
                    </a:lnTo>
                    <a:lnTo>
                      <a:pt x="13996" y="3621"/>
                    </a:lnTo>
                    <a:cubicBezTo>
                      <a:pt x="170088" y="35266"/>
                      <a:pt x="334792" y="51726"/>
                      <a:pt x="501825" y="51726"/>
                    </a:cubicBezTo>
                    <a:cubicBezTo>
                      <a:pt x="668858" y="51726"/>
                      <a:pt x="833562" y="35266"/>
                      <a:pt x="989654" y="3621"/>
                    </a:cubicBezTo>
                    <a:lnTo>
                      <a:pt x="1003651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242" name="グループ化 241">
            <a:extLst>
              <a:ext uri="{FF2B5EF4-FFF2-40B4-BE49-F238E27FC236}">
                <a16:creationId xmlns:a16="http://schemas.microsoft.com/office/drawing/2014/main" id="{82476EB0-8148-46ED-B2C0-086C309AA242}"/>
              </a:ext>
            </a:extLst>
          </p:cNvPr>
          <p:cNvGrpSpPr/>
          <p:nvPr/>
        </p:nvGrpSpPr>
        <p:grpSpPr>
          <a:xfrm rot="9900000" flipH="1">
            <a:off x="7618298" y="2654735"/>
            <a:ext cx="535178" cy="485603"/>
            <a:chOff x="291237" y="1759579"/>
            <a:chExt cx="1322030" cy="1199569"/>
          </a:xfrm>
        </p:grpSpPr>
        <p:grpSp>
          <p:nvGrpSpPr>
            <p:cNvPr id="271" name="グループ化 270">
              <a:extLst>
                <a:ext uri="{FF2B5EF4-FFF2-40B4-BE49-F238E27FC236}">
                  <a16:creationId xmlns:a16="http://schemas.microsoft.com/office/drawing/2014/main" id="{509E0C27-60DA-470C-831A-0AECCEE424E1}"/>
                </a:ext>
              </a:extLst>
            </p:cNvPr>
            <p:cNvGrpSpPr/>
            <p:nvPr/>
          </p:nvGrpSpPr>
          <p:grpSpPr>
            <a:xfrm rot="20896863">
              <a:off x="551501" y="2626622"/>
              <a:ext cx="543069" cy="282617"/>
              <a:chOff x="706241" y="3965766"/>
              <a:chExt cx="543069" cy="282617"/>
            </a:xfrm>
          </p:grpSpPr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292EC15C-CA18-44B9-BAC6-D6411368F363}"/>
                  </a:ext>
                </a:extLst>
              </p:cNvPr>
              <p:cNvSpPr/>
              <p:nvPr/>
            </p:nvSpPr>
            <p:spPr>
              <a:xfrm rot="9145372" flipH="1">
                <a:off x="706241" y="3984583"/>
                <a:ext cx="331077" cy="263800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ACE536B2-E943-4577-888F-227B9A82DAD2}"/>
                  </a:ext>
                </a:extLst>
              </p:cNvPr>
              <p:cNvSpPr/>
              <p:nvPr/>
            </p:nvSpPr>
            <p:spPr>
              <a:xfrm rot="2102994" flipH="1" flipV="1">
                <a:off x="777867" y="3965766"/>
                <a:ext cx="331077" cy="263800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40877185-CFCA-4078-A470-1A069925F751}"/>
                  </a:ext>
                </a:extLst>
              </p:cNvPr>
              <p:cNvSpPr/>
              <p:nvPr/>
            </p:nvSpPr>
            <p:spPr>
              <a:xfrm rot="900000" flipH="1" flipV="1">
                <a:off x="918234" y="3971728"/>
                <a:ext cx="331076" cy="263799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72" name="グループ化 271">
              <a:extLst>
                <a:ext uri="{FF2B5EF4-FFF2-40B4-BE49-F238E27FC236}">
                  <a16:creationId xmlns:a16="http://schemas.microsoft.com/office/drawing/2014/main" id="{B9ACA2A6-AED0-4988-9587-531EB66062D1}"/>
                </a:ext>
              </a:extLst>
            </p:cNvPr>
            <p:cNvGrpSpPr/>
            <p:nvPr/>
          </p:nvGrpSpPr>
          <p:grpSpPr>
            <a:xfrm rot="16200000">
              <a:off x="303064" y="1747752"/>
              <a:ext cx="1199569" cy="1223223"/>
              <a:chOff x="2872498" y="965600"/>
              <a:chExt cx="2854468" cy="2910755"/>
            </a:xfrm>
            <a:solidFill>
              <a:sysClr val="windowText" lastClr="000000">
                <a:lumMod val="65000"/>
                <a:lumOff val="35000"/>
              </a:sysClr>
            </a:solidFill>
          </p:grpSpPr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5731A927-4D3E-4324-AE5B-04EF95011FF9}"/>
                  </a:ext>
                </a:extLst>
              </p:cNvPr>
              <p:cNvSpPr/>
              <p:nvPr/>
            </p:nvSpPr>
            <p:spPr>
              <a:xfrm rot="19800000" flipH="1">
                <a:off x="4637392" y="1530624"/>
                <a:ext cx="1089574" cy="2088861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 w="6350" cap="flat" cmpd="sng" algn="ctr">
                <a:solidFill>
                  <a:srgbClr val="00B0F0">
                    <a:alpha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189B13FB-801C-4DF7-80EF-8C9585BBCA7F}"/>
                  </a:ext>
                </a:extLst>
              </p:cNvPr>
              <p:cNvSpPr/>
              <p:nvPr/>
            </p:nvSpPr>
            <p:spPr>
              <a:xfrm rot="4500000" flipH="1">
                <a:off x="4258561" y="1486947"/>
                <a:ext cx="662413" cy="452013"/>
              </a:xfrm>
              <a:custGeom>
                <a:avLst/>
                <a:gdLst>
                  <a:gd name="connsiteX0" fmla="*/ 71597 w 662413"/>
                  <a:gd name="connsiteY0" fmla="*/ 5872 h 452013"/>
                  <a:gd name="connsiteX1" fmla="*/ 117227 w 662413"/>
                  <a:gd name="connsiteY1" fmla="*/ 0 h 452013"/>
                  <a:gd name="connsiteX2" fmla="*/ 225242 w 662413"/>
                  <a:gd name="connsiteY2" fmla="*/ 45634 h 452013"/>
                  <a:gd name="connsiteX3" fmla="*/ 226939 w 662413"/>
                  <a:gd name="connsiteY3" fmla="*/ 50994 h 452013"/>
                  <a:gd name="connsiteX4" fmla="*/ 292718 w 662413"/>
                  <a:gd name="connsiteY4" fmla="*/ 60237 h 452013"/>
                  <a:gd name="connsiteX5" fmla="*/ 662413 w 662413"/>
                  <a:gd name="connsiteY5" fmla="*/ 441303 h 452013"/>
                  <a:gd name="connsiteX6" fmla="*/ 608000 w 662413"/>
                  <a:gd name="connsiteY6" fmla="*/ 452013 h 452013"/>
                  <a:gd name="connsiteX7" fmla="*/ 280370 w 662413"/>
                  <a:gd name="connsiteY7" fmla="*/ 114305 h 452013"/>
                  <a:gd name="connsiteX8" fmla="*/ 222703 w 662413"/>
                  <a:gd name="connsiteY8" fmla="*/ 106201 h 452013"/>
                  <a:gd name="connsiteX9" fmla="*/ 200119 w 662413"/>
                  <a:gd name="connsiteY9" fmla="*/ 127552 h 452013"/>
                  <a:gd name="connsiteX10" fmla="*/ 117227 w 662413"/>
                  <a:gd name="connsiteY10" fmla="*/ 149436 h 452013"/>
                  <a:gd name="connsiteX11" fmla="*/ 0 w 662413"/>
                  <a:gd name="connsiteY11" fmla="*/ 74718 h 452013"/>
                  <a:gd name="connsiteX12" fmla="*/ 71597 w 662413"/>
                  <a:gd name="connsiteY12" fmla="*/ 5872 h 45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413" h="452013">
                    <a:moveTo>
                      <a:pt x="71597" y="5872"/>
                    </a:moveTo>
                    <a:cubicBezTo>
                      <a:pt x="85622" y="2091"/>
                      <a:pt x="101041" y="0"/>
                      <a:pt x="117227" y="0"/>
                    </a:cubicBezTo>
                    <a:cubicBezTo>
                      <a:pt x="165784" y="0"/>
                      <a:pt x="207446" y="18817"/>
                      <a:pt x="225242" y="45634"/>
                    </a:cubicBezTo>
                    <a:lnTo>
                      <a:pt x="226939" y="50994"/>
                    </a:lnTo>
                    <a:lnTo>
                      <a:pt x="292718" y="60237"/>
                    </a:lnTo>
                    <a:cubicBezTo>
                      <a:pt x="477861" y="102434"/>
                      <a:pt x="624770" y="250055"/>
                      <a:pt x="662413" y="441303"/>
                    </a:cubicBezTo>
                    <a:lnTo>
                      <a:pt x="608000" y="452013"/>
                    </a:lnTo>
                    <a:cubicBezTo>
                      <a:pt x="574641" y="282524"/>
                      <a:pt x="444447" y="151700"/>
                      <a:pt x="280370" y="114305"/>
                    </a:cubicBezTo>
                    <a:lnTo>
                      <a:pt x="222703" y="106201"/>
                    </a:lnTo>
                    <a:lnTo>
                      <a:pt x="200119" y="127552"/>
                    </a:lnTo>
                    <a:cubicBezTo>
                      <a:pt x="178905" y="141073"/>
                      <a:pt x="149599" y="149436"/>
                      <a:pt x="117227" y="149436"/>
                    </a:cubicBezTo>
                    <a:cubicBezTo>
                      <a:pt x="52484" y="149436"/>
                      <a:pt x="0" y="115984"/>
                      <a:pt x="0" y="74718"/>
                    </a:cubicBezTo>
                    <a:cubicBezTo>
                      <a:pt x="0" y="43769"/>
                      <a:pt x="29522" y="17214"/>
                      <a:pt x="71597" y="5872"/>
                    </a:cubicBezTo>
                    <a:close/>
                  </a:path>
                </a:pathLst>
              </a:cu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8925C286-1671-4234-A038-2224847B72B7}"/>
                  </a:ext>
                </a:extLst>
              </p:cNvPr>
              <p:cNvSpPr/>
              <p:nvPr/>
            </p:nvSpPr>
            <p:spPr>
              <a:xfrm rot="14545372" flipH="1">
                <a:off x="2785070" y="1536274"/>
                <a:ext cx="860489" cy="685633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B0838712-D18C-417E-B0AC-5D541E768E7C}"/>
                  </a:ext>
                </a:extLst>
              </p:cNvPr>
              <p:cNvSpPr/>
              <p:nvPr/>
            </p:nvSpPr>
            <p:spPr>
              <a:xfrm rot="7502994" flipH="1" flipV="1">
                <a:off x="2794122" y="1674225"/>
                <a:ext cx="860489" cy="685633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9AE0364F-FFD1-4A8C-A604-D67E8D131039}"/>
                  </a:ext>
                </a:extLst>
              </p:cNvPr>
              <p:cNvSpPr/>
              <p:nvPr/>
            </p:nvSpPr>
            <p:spPr>
              <a:xfrm rot="6300000" flipH="1" flipV="1">
                <a:off x="2787135" y="2022723"/>
                <a:ext cx="860486" cy="685630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2" name="楕円 281">
                <a:extLst>
                  <a:ext uri="{FF2B5EF4-FFF2-40B4-BE49-F238E27FC236}">
                    <a16:creationId xmlns:a16="http://schemas.microsoft.com/office/drawing/2014/main" id="{7DEA8602-1815-43B0-AECD-2E1CF4781E7D}"/>
                  </a:ext>
                </a:extLst>
              </p:cNvPr>
              <p:cNvSpPr/>
              <p:nvPr/>
            </p:nvSpPr>
            <p:spPr>
              <a:xfrm>
                <a:off x="3572294" y="1795893"/>
                <a:ext cx="822384" cy="906610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3" name="楕円 282">
                <a:extLst>
                  <a:ext uri="{FF2B5EF4-FFF2-40B4-BE49-F238E27FC236}">
                    <a16:creationId xmlns:a16="http://schemas.microsoft.com/office/drawing/2014/main" id="{76304295-76AE-440A-8865-07D5E234E5F6}"/>
                  </a:ext>
                </a:extLst>
              </p:cNvPr>
              <p:cNvSpPr/>
              <p:nvPr/>
            </p:nvSpPr>
            <p:spPr>
              <a:xfrm>
                <a:off x="3769144" y="2544432"/>
                <a:ext cx="428684" cy="325170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248258AA-2679-45D4-BA6A-990D7E5DB694}"/>
                  </a:ext>
                </a:extLst>
              </p:cNvPr>
              <p:cNvSpPr/>
              <p:nvPr/>
            </p:nvSpPr>
            <p:spPr>
              <a:xfrm rot="20700000" flipH="1">
                <a:off x="4410737" y="1787494"/>
                <a:ext cx="1089574" cy="2088861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 w="6350" cap="flat" cmpd="sng" algn="ctr">
                <a:solidFill>
                  <a:srgbClr val="00B0F0">
                    <a:alpha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5" name="星: 12 pt 284">
                <a:extLst>
                  <a:ext uri="{FF2B5EF4-FFF2-40B4-BE49-F238E27FC236}">
                    <a16:creationId xmlns:a16="http://schemas.microsoft.com/office/drawing/2014/main" id="{EAB190CA-420E-4B70-AA75-FCCC7B01781B}"/>
                  </a:ext>
                </a:extLst>
              </p:cNvPr>
              <p:cNvSpPr/>
              <p:nvPr/>
            </p:nvSpPr>
            <p:spPr>
              <a:xfrm>
                <a:off x="3560408" y="1606243"/>
                <a:ext cx="866812" cy="480308"/>
              </a:xfrm>
              <a:prstGeom prst="star12">
                <a:avLst>
                  <a:gd name="adj" fmla="val 44079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6" name="楕円 285">
                <a:extLst>
                  <a:ext uri="{FF2B5EF4-FFF2-40B4-BE49-F238E27FC236}">
                    <a16:creationId xmlns:a16="http://schemas.microsoft.com/office/drawing/2014/main" id="{85A36BF7-51E1-404D-B51E-25508929CA37}"/>
                  </a:ext>
                </a:extLst>
              </p:cNvPr>
              <p:cNvSpPr/>
              <p:nvPr/>
            </p:nvSpPr>
            <p:spPr>
              <a:xfrm>
                <a:off x="3496094" y="965600"/>
                <a:ext cx="974785" cy="974785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7" name="楕円 286">
                <a:extLst>
                  <a:ext uri="{FF2B5EF4-FFF2-40B4-BE49-F238E27FC236}">
                    <a16:creationId xmlns:a16="http://schemas.microsoft.com/office/drawing/2014/main" id="{39D9B30B-6B4C-4A39-9CF7-69CC8BC64A28}"/>
                  </a:ext>
                </a:extLst>
              </p:cNvPr>
              <p:cNvSpPr/>
              <p:nvPr/>
            </p:nvSpPr>
            <p:spPr>
              <a:xfrm rot="18900000" flipH="1">
                <a:off x="3992728" y="1017628"/>
                <a:ext cx="261578" cy="371897"/>
              </a:xfrm>
              <a:prstGeom prst="ellipse">
                <a:avLst/>
              </a:pr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F1D34C2C-72CF-4D2E-9746-2DBBB89507D4}"/>
                  </a:ext>
                </a:extLst>
              </p:cNvPr>
              <p:cNvSpPr/>
              <p:nvPr/>
            </p:nvSpPr>
            <p:spPr>
              <a:xfrm rot="3461253" flipH="1">
                <a:off x="4424900" y="1327618"/>
                <a:ext cx="662413" cy="452013"/>
              </a:xfrm>
              <a:custGeom>
                <a:avLst/>
                <a:gdLst>
                  <a:gd name="connsiteX0" fmla="*/ 71597 w 662413"/>
                  <a:gd name="connsiteY0" fmla="*/ 5872 h 452013"/>
                  <a:gd name="connsiteX1" fmla="*/ 117227 w 662413"/>
                  <a:gd name="connsiteY1" fmla="*/ 0 h 452013"/>
                  <a:gd name="connsiteX2" fmla="*/ 225242 w 662413"/>
                  <a:gd name="connsiteY2" fmla="*/ 45634 h 452013"/>
                  <a:gd name="connsiteX3" fmla="*/ 226939 w 662413"/>
                  <a:gd name="connsiteY3" fmla="*/ 50994 h 452013"/>
                  <a:gd name="connsiteX4" fmla="*/ 292718 w 662413"/>
                  <a:gd name="connsiteY4" fmla="*/ 60237 h 452013"/>
                  <a:gd name="connsiteX5" fmla="*/ 662413 w 662413"/>
                  <a:gd name="connsiteY5" fmla="*/ 441303 h 452013"/>
                  <a:gd name="connsiteX6" fmla="*/ 608000 w 662413"/>
                  <a:gd name="connsiteY6" fmla="*/ 452013 h 452013"/>
                  <a:gd name="connsiteX7" fmla="*/ 280370 w 662413"/>
                  <a:gd name="connsiteY7" fmla="*/ 114305 h 452013"/>
                  <a:gd name="connsiteX8" fmla="*/ 222703 w 662413"/>
                  <a:gd name="connsiteY8" fmla="*/ 106201 h 452013"/>
                  <a:gd name="connsiteX9" fmla="*/ 200119 w 662413"/>
                  <a:gd name="connsiteY9" fmla="*/ 127552 h 452013"/>
                  <a:gd name="connsiteX10" fmla="*/ 117227 w 662413"/>
                  <a:gd name="connsiteY10" fmla="*/ 149436 h 452013"/>
                  <a:gd name="connsiteX11" fmla="*/ 0 w 662413"/>
                  <a:gd name="connsiteY11" fmla="*/ 74718 h 452013"/>
                  <a:gd name="connsiteX12" fmla="*/ 71597 w 662413"/>
                  <a:gd name="connsiteY12" fmla="*/ 5872 h 45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413" h="452013">
                    <a:moveTo>
                      <a:pt x="71597" y="5872"/>
                    </a:moveTo>
                    <a:cubicBezTo>
                      <a:pt x="85622" y="2091"/>
                      <a:pt x="101041" y="0"/>
                      <a:pt x="117227" y="0"/>
                    </a:cubicBezTo>
                    <a:cubicBezTo>
                      <a:pt x="165784" y="0"/>
                      <a:pt x="207446" y="18817"/>
                      <a:pt x="225242" y="45634"/>
                    </a:cubicBezTo>
                    <a:lnTo>
                      <a:pt x="226939" y="50994"/>
                    </a:lnTo>
                    <a:lnTo>
                      <a:pt x="292718" y="60237"/>
                    </a:lnTo>
                    <a:cubicBezTo>
                      <a:pt x="477861" y="102434"/>
                      <a:pt x="624770" y="250055"/>
                      <a:pt x="662413" y="441303"/>
                    </a:cubicBezTo>
                    <a:lnTo>
                      <a:pt x="608000" y="452013"/>
                    </a:lnTo>
                    <a:cubicBezTo>
                      <a:pt x="574641" y="282524"/>
                      <a:pt x="444447" y="151700"/>
                      <a:pt x="280370" y="114305"/>
                    </a:cubicBezTo>
                    <a:lnTo>
                      <a:pt x="222703" y="106201"/>
                    </a:lnTo>
                    <a:lnTo>
                      <a:pt x="200119" y="127552"/>
                    </a:lnTo>
                    <a:cubicBezTo>
                      <a:pt x="178905" y="141073"/>
                      <a:pt x="149599" y="149436"/>
                      <a:pt x="117227" y="149436"/>
                    </a:cubicBezTo>
                    <a:cubicBezTo>
                      <a:pt x="52484" y="149436"/>
                      <a:pt x="0" y="115984"/>
                      <a:pt x="0" y="74718"/>
                    </a:cubicBezTo>
                    <a:cubicBezTo>
                      <a:pt x="0" y="43769"/>
                      <a:pt x="29522" y="17214"/>
                      <a:pt x="71597" y="5872"/>
                    </a:cubicBezTo>
                    <a:close/>
                  </a:path>
                </a:pathLst>
              </a:cu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73" name="グループ化 272">
              <a:extLst>
                <a:ext uri="{FF2B5EF4-FFF2-40B4-BE49-F238E27FC236}">
                  <a16:creationId xmlns:a16="http://schemas.microsoft.com/office/drawing/2014/main" id="{C7D6E256-F8D8-474C-AA40-249D8101C589}"/>
                </a:ext>
              </a:extLst>
            </p:cNvPr>
            <p:cNvGrpSpPr/>
            <p:nvPr/>
          </p:nvGrpSpPr>
          <p:grpSpPr>
            <a:xfrm rot="900000">
              <a:off x="1043276" y="2363035"/>
              <a:ext cx="569991" cy="441669"/>
              <a:chOff x="1056449" y="2819921"/>
              <a:chExt cx="569991" cy="441669"/>
            </a:xfrm>
          </p:grpSpPr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2BADF7AE-9CB6-4FA4-B94E-7AC6C473C0DE}"/>
                  </a:ext>
                </a:extLst>
              </p:cNvPr>
              <p:cNvSpPr/>
              <p:nvPr/>
            </p:nvSpPr>
            <p:spPr>
              <a:xfrm rot="16200000">
                <a:off x="1120610" y="2755760"/>
                <a:ext cx="441669" cy="569991"/>
              </a:xfrm>
              <a:custGeom>
                <a:avLst/>
                <a:gdLst>
                  <a:gd name="connsiteX0" fmla="*/ 468343 w 936686"/>
                  <a:gd name="connsiteY0" fmla="*/ 0 h 1220480"/>
                  <a:gd name="connsiteX1" fmla="*/ 799512 w 936686"/>
                  <a:gd name="connsiteY1" fmla="*/ 137174 h 1220480"/>
                  <a:gd name="connsiteX2" fmla="*/ 799512 w 936686"/>
                  <a:gd name="connsiteY2" fmla="*/ 799512 h 1220480"/>
                  <a:gd name="connsiteX3" fmla="*/ 468343 w 936686"/>
                  <a:gd name="connsiteY3" fmla="*/ 1220480 h 1220480"/>
                  <a:gd name="connsiteX4" fmla="*/ 137174 w 936686"/>
                  <a:gd name="connsiteY4" fmla="*/ 799512 h 1220480"/>
                  <a:gd name="connsiteX5" fmla="*/ 137174 w 936686"/>
                  <a:gd name="connsiteY5" fmla="*/ 137174 h 1220480"/>
                  <a:gd name="connsiteX6" fmla="*/ 468343 w 936686"/>
                  <a:gd name="connsiteY6" fmla="*/ 0 h 1220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36686" h="1220480">
                    <a:moveTo>
                      <a:pt x="468343" y="0"/>
                    </a:moveTo>
                    <a:cubicBezTo>
                      <a:pt x="588203" y="0"/>
                      <a:pt x="708062" y="45725"/>
                      <a:pt x="799512" y="137174"/>
                    </a:cubicBezTo>
                    <a:cubicBezTo>
                      <a:pt x="982411" y="320074"/>
                      <a:pt x="982411" y="616612"/>
                      <a:pt x="799512" y="799512"/>
                    </a:cubicBezTo>
                    <a:cubicBezTo>
                      <a:pt x="674156" y="924868"/>
                      <a:pt x="563767" y="1065190"/>
                      <a:pt x="468343" y="1220480"/>
                    </a:cubicBezTo>
                    <a:cubicBezTo>
                      <a:pt x="372920" y="1065190"/>
                      <a:pt x="262530" y="924868"/>
                      <a:pt x="137174" y="799512"/>
                    </a:cubicBezTo>
                    <a:cubicBezTo>
                      <a:pt x="-45725" y="616612"/>
                      <a:pt x="-45725" y="320074"/>
                      <a:pt x="137174" y="137174"/>
                    </a:cubicBezTo>
                    <a:cubicBezTo>
                      <a:pt x="228624" y="45725"/>
                      <a:pt x="348484" y="0"/>
                      <a:pt x="46834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FC32076F-A97F-48A0-BD8C-6E44790FACF5}"/>
                  </a:ext>
                </a:extLst>
              </p:cNvPr>
              <p:cNvSpPr/>
              <p:nvPr/>
            </p:nvSpPr>
            <p:spPr>
              <a:xfrm rot="16200000">
                <a:off x="1000581" y="2956620"/>
                <a:ext cx="439407" cy="168271"/>
              </a:xfrm>
              <a:custGeom>
                <a:avLst/>
                <a:gdLst>
                  <a:gd name="connsiteX0" fmla="*/ 120534 w 1045603"/>
                  <a:gd name="connsiteY0" fmla="*/ 0 h 400414"/>
                  <a:gd name="connsiteX1" fmla="*/ 274783 w 1045603"/>
                  <a:gd name="connsiteY1" fmla="*/ 23103 h 400414"/>
                  <a:gd name="connsiteX2" fmla="*/ 522801 w 1045603"/>
                  <a:gd name="connsiteY2" fmla="*/ 35289 h 400414"/>
                  <a:gd name="connsiteX3" fmla="*/ 770819 w 1045603"/>
                  <a:gd name="connsiteY3" fmla="*/ 23103 h 400414"/>
                  <a:gd name="connsiteX4" fmla="*/ 925068 w 1045603"/>
                  <a:gd name="connsiteY4" fmla="*/ 0 h 400414"/>
                  <a:gd name="connsiteX5" fmla="*/ 961718 w 1045603"/>
                  <a:gd name="connsiteY5" fmla="*/ 44439 h 400414"/>
                  <a:gd name="connsiteX6" fmla="*/ 1038675 w 1045603"/>
                  <a:gd name="connsiteY6" fmla="*/ 231415 h 400414"/>
                  <a:gd name="connsiteX7" fmla="*/ 1045603 w 1045603"/>
                  <a:gd name="connsiteY7" fmla="*/ 303009 h 400414"/>
                  <a:gd name="connsiteX8" fmla="*/ 1039410 w 1045603"/>
                  <a:gd name="connsiteY8" fmla="*/ 306064 h 400414"/>
                  <a:gd name="connsiteX9" fmla="*/ 522801 w 1045603"/>
                  <a:gd name="connsiteY9" fmla="*/ 400414 h 400414"/>
                  <a:gd name="connsiteX10" fmla="*/ 6192 w 1045603"/>
                  <a:gd name="connsiteY10" fmla="*/ 306064 h 400414"/>
                  <a:gd name="connsiteX11" fmla="*/ 0 w 1045603"/>
                  <a:gd name="connsiteY11" fmla="*/ 303009 h 400414"/>
                  <a:gd name="connsiteX12" fmla="*/ 6928 w 1045603"/>
                  <a:gd name="connsiteY12" fmla="*/ 231415 h 400414"/>
                  <a:gd name="connsiteX13" fmla="*/ 83884 w 1045603"/>
                  <a:gd name="connsiteY13" fmla="*/ 44439 h 400414"/>
                  <a:gd name="connsiteX14" fmla="*/ 120534 w 1045603"/>
                  <a:gd name="connsiteY14" fmla="*/ 0 h 400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45603" h="400414">
                    <a:moveTo>
                      <a:pt x="120534" y="0"/>
                    </a:moveTo>
                    <a:lnTo>
                      <a:pt x="274783" y="23103"/>
                    </a:lnTo>
                    <a:cubicBezTo>
                      <a:pt x="356350" y="31174"/>
                      <a:pt x="439285" y="35289"/>
                      <a:pt x="522801" y="35289"/>
                    </a:cubicBezTo>
                    <a:cubicBezTo>
                      <a:pt x="606318" y="35289"/>
                      <a:pt x="689252" y="31174"/>
                      <a:pt x="770819" y="23103"/>
                    </a:cubicBezTo>
                    <a:lnTo>
                      <a:pt x="925068" y="0"/>
                    </a:lnTo>
                    <a:lnTo>
                      <a:pt x="961718" y="44439"/>
                    </a:lnTo>
                    <a:cubicBezTo>
                      <a:pt x="1000197" y="102160"/>
                      <a:pt x="1025849" y="165801"/>
                      <a:pt x="1038675" y="231415"/>
                    </a:cubicBezTo>
                    <a:lnTo>
                      <a:pt x="1045603" y="303009"/>
                    </a:lnTo>
                    <a:lnTo>
                      <a:pt x="1039410" y="306064"/>
                    </a:lnTo>
                    <a:cubicBezTo>
                      <a:pt x="891941" y="365632"/>
                      <a:pt x="714165" y="400414"/>
                      <a:pt x="522801" y="400414"/>
                    </a:cubicBezTo>
                    <a:cubicBezTo>
                      <a:pt x="331438" y="400414"/>
                      <a:pt x="153661" y="365632"/>
                      <a:pt x="6192" y="306064"/>
                    </a:cubicBezTo>
                    <a:lnTo>
                      <a:pt x="0" y="303009"/>
                    </a:lnTo>
                    <a:lnTo>
                      <a:pt x="6928" y="231415"/>
                    </a:lnTo>
                    <a:cubicBezTo>
                      <a:pt x="19754" y="165801"/>
                      <a:pt x="45406" y="102160"/>
                      <a:pt x="83884" y="44439"/>
                    </a:cubicBezTo>
                    <a:lnTo>
                      <a:pt x="120534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6BE9F9CB-DF71-4301-8FFE-6DE41CFA97B9}"/>
                  </a:ext>
                </a:extLst>
              </p:cNvPr>
              <p:cNvSpPr/>
              <p:nvPr/>
            </p:nvSpPr>
            <p:spPr>
              <a:xfrm rot="16200000">
                <a:off x="1213382" y="2953166"/>
                <a:ext cx="421777" cy="175178"/>
              </a:xfrm>
              <a:custGeom>
                <a:avLst/>
                <a:gdLst>
                  <a:gd name="connsiteX0" fmla="*/ 1003651 w 1003651"/>
                  <a:gd name="connsiteY0" fmla="*/ 0 h 416851"/>
                  <a:gd name="connsiteX1" fmla="*/ 988840 w 1003651"/>
                  <a:gd name="connsiteY1" fmla="*/ 49499 h 416851"/>
                  <a:gd name="connsiteX2" fmla="*/ 873405 w 1003651"/>
                  <a:gd name="connsiteY2" fmla="*/ 221676 h 416851"/>
                  <a:gd name="connsiteX3" fmla="*/ 712709 w 1003651"/>
                  <a:gd name="connsiteY3" fmla="*/ 401049 h 416851"/>
                  <a:gd name="connsiteX4" fmla="*/ 688040 w 1003651"/>
                  <a:gd name="connsiteY4" fmla="*/ 405627 h 416851"/>
                  <a:gd name="connsiteX5" fmla="*/ 501825 w 1003651"/>
                  <a:gd name="connsiteY5" fmla="*/ 416851 h 416851"/>
                  <a:gd name="connsiteX6" fmla="*/ 315610 w 1003651"/>
                  <a:gd name="connsiteY6" fmla="*/ 405627 h 416851"/>
                  <a:gd name="connsiteX7" fmla="*/ 290943 w 1003651"/>
                  <a:gd name="connsiteY7" fmla="*/ 401049 h 416851"/>
                  <a:gd name="connsiteX8" fmla="*/ 130245 w 1003651"/>
                  <a:gd name="connsiteY8" fmla="*/ 221676 h 416851"/>
                  <a:gd name="connsiteX9" fmla="*/ 14810 w 1003651"/>
                  <a:gd name="connsiteY9" fmla="*/ 49499 h 416851"/>
                  <a:gd name="connsiteX10" fmla="*/ 0 w 1003651"/>
                  <a:gd name="connsiteY10" fmla="*/ 0 h 416851"/>
                  <a:gd name="connsiteX11" fmla="*/ 13996 w 1003651"/>
                  <a:gd name="connsiteY11" fmla="*/ 3621 h 416851"/>
                  <a:gd name="connsiteX12" fmla="*/ 501825 w 1003651"/>
                  <a:gd name="connsiteY12" fmla="*/ 51726 h 416851"/>
                  <a:gd name="connsiteX13" fmla="*/ 989654 w 1003651"/>
                  <a:gd name="connsiteY13" fmla="*/ 3621 h 416851"/>
                  <a:gd name="connsiteX14" fmla="*/ 1003651 w 1003651"/>
                  <a:gd name="connsiteY14" fmla="*/ 0 h 416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03651" h="416851">
                    <a:moveTo>
                      <a:pt x="1003651" y="0"/>
                    </a:moveTo>
                    <a:lnTo>
                      <a:pt x="988840" y="49499"/>
                    </a:lnTo>
                    <a:cubicBezTo>
                      <a:pt x="963188" y="112153"/>
                      <a:pt x="924710" y="170861"/>
                      <a:pt x="873405" y="221676"/>
                    </a:cubicBezTo>
                    <a:lnTo>
                      <a:pt x="712709" y="401049"/>
                    </a:lnTo>
                    <a:lnTo>
                      <a:pt x="688040" y="405627"/>
                    </a:lnTo>
                    <a:cubicBezTo>
                      <a:pt x="627891" y="412986"/>
                      <a:pt x="565613" y="416851"/>
                      <a:pt x="501825" y="416851"/>
                    </a:cubicBezTo>
                    <a:cubicBezTo>
                      <a:pt x="438037" y="416851"/>
                      <a:pt x="375759" y="412986"/>
                      <a:pt x="315610" y="405627"/>
                    </a:cubicBezTo>
                    <a:lnTo>
                      <a:pt x="290943" y="401049"/>
                    </a:lnTo>
                    <a:lnTo>
                      <a:pt x="130245" y="221676"/>
                    </a:lnTo>
                    <a:cubicBezTo>
                      <a:pt x="78941" y="170861"/>
                      <a:pt x="40463" y="112153"/>
                      <a:pt x="14810" y="49499"/>
                    </a:cubicBezTo>
                    <a:lnTo>
                      <a:pt x="0" y="0"/>
                    </a:lnTo>
                    <a:lnTo>
                      <a:pt x="13996" y="3621"/>
                    </a:lnTo>
                    <a:cubicBezTo>
                      <a:pt x="170088" y="35266"/>
                      <a:pt x="334792" y="51726"/>
                      <a:pt x="501825" y="51726"/>
                    </a:cubicBezTo>
                    <a:cubicBezTo>
                      <a:pt x="668858" y="51726"/>
                      <a:pt x="833562" y="35266"/>
                      <a:pt x="989654" y="3621"/>
                    </a:cubicBezTo>
                    <a:lnTo>
                      <a:pt x="1003651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243" name="グループ化 242">
            <a:extLst>
              <a:ext uri="{FF2B5EF4-FFF2-40B4-BE49-F238E27FC236}">
                <a16:creationId xmlns:a16="http://schemas.microsoft.com/office/drawing/2014/main" id="{961E9668-BEB6-4043-BC29-0C6C1B746A02}"/>
              </a:ext>
            </a:extLst>
          </p:cNvPr>
          <p:cNvGrpSpPr/>
          <p:nvPr/>
        </p:nvGrpSpPr>
        <p:grpSpPr>
          <a:xfrm>
            <a:off x="5607686" y="320198"/>
            <a:ext cx="3103801" cy="2527838"/>
            <a:chOff x="3375763" y="879013"/>
            <a:chExt cx="1906422" cy="1552654"/>
          </a:xfrm>
        </p:grpSpPr>
        <p:sp>
          <p:nvSpPr>
            <p:cNvPr id="266" name="台形 265">
              <a:extLst>
                <a:ext uri="{FF2B5EF4-FFF2-40B4-BE49-F238E27FC236}">
                  <a16:creationId xmlns:a16="http://schemas.microsoft.com/office/drawing/2014/main" id="{B24AF2E4-E265-4A4F-84AF-1AE1A92311E6}"/>
                </a:ext>
              </a:extLst>
            </p:cNvPr>
            <p:cNvSpPr/>
            <p:nvPr/>
          </p:nvSpPr>
          <p:spPr>
            <a:xfrm>
              <a:off x="4304431" y="879013"/>
              <a:ext cx="100746" cy="488522"/>
            </a:xfrm>
            <a:prstGeom prst="trapezoid">
              <a:avLst/>
            </a:prstGeom>
            <a:gradFill flip="none" rotWithShape="1">
              <a:gsLst>
                <a:gs pos="0">
                  <a:srgbClr val="ED7D31">
                    <a:lumMod val="40000"/>
                    <a:lumOff val="60000"/>
                  </a:srgbClr>
                </a:gs>
                <a:gs pos="46000">
                  <a:srgbClr val="ED7D31">
                    <a:lumMod val="95000"/>
                    <a:lumOff val="5000"/>
                  </a:srgbClr>
                </a:gs>
                <a:gs pos="100000">
                  <a:srgbClr val="ED7D31">
                    <a:lumMod val="60000"/>
                  </a:srgbClr>
                </a:gs>
              </a:gsLst>
              <a:path path="circle">
                <a:fillToRect l="50000" t="130000" r="50000" b="-30000"/>
              </a:path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54DD482E-BF50-496B-B3B2-3D42FB0BE8F2}"/>
                </a:ext>
              </a:extLst>
            </p:cNvPr>
            <p:cNvSpPr/>
            <p:nvPr/>
          </p:nvSpPr>
          <p:spPr>
            <a:xfrm>
              <a:off x="3375763" y="1283367"/>
              <a:ext cx="1906422" cy="1148300"/>
            </a:xfrm>
            <a:custGeom>
              <a:avLst/>
              <a:gdLst>
                <a:gd name="connsiteX0" fmla="*/ 945897 w 1906422"/>
                <a:gd name="connsiteY0" fmla="*/ 28 h 1148300"/>
                <a:gd name="connsiteX1" fmla="*/ 1477237 w 1906422"/>
                <a:gd name="connsiteY1" fmla="*/ 156973 h 1148300"/>
                <a:gd name="connsiteX2" fmla="*/ 1889079 w 1906422"/>
                <a:gd name="connsiteY2" fmla="*/ 1133956 h 1148300"/>
                <a:gd name="connsiteX3" fmla="*/ 20231 w 1906422"/>
                <a:gd name="connsiteY3" fmla="*/ 1148300 h 1148300"/>
                <a:gd name="connsiteX4" fmla="*/ 417028 w 1906422"/>
                <a:gd name="connsiteY4" fmla="*/ 165110 h 1148300"/>
                <a:gd name="connsiteX5" fmla="*/ 945897 w 1906422"/>
                <a:gd name="connsiteY5" fmla="*/ 28 h 114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6422" h="1148300">
                  <a:moveTo>
                    <a:pt x="945897" y="28"/>
                  </a:moveTo>
                  <a:cubicBezTo>
                    <a:pt x="1130750" y="-1390"/>
                    <a:pt x="1316014" y="50862"/>
                    <a:pt x="1477237" y="156973"/>
                  </a:cubicBezTo>
                  <a:cubicBezTo>
                    <a:pt x="1799684" y="369195"/>
                    <a:pt x="1962295" y="754945"/>
                    <a:pt x="1889079" y="1133956"/>
                  </a:cubicBezTo>
                  <a:lnTo>
                    <a:pt x="20231" y="1148300"/>
                  </a:lnTo>
                  <a:cubicBezTo>
                    <a:pt x="-58794" y="770457"/>
                    <a:pt x="97876" y="382256"/>
                    <a:pt x="417028" y="165110"/>
                  </a:cubicBezTo>
                  <a:cubicBezTo>
                    <a:pt x="576604" y="56537"/>
                    <a:pt x="761045" y="1447"/>
                    <a:pt x="945897" y="28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D7D31">
                    <a:lumMod val="40000"/>
                    <a:lumOff val="60000"/>
                  </a:srgbClr>
                </a:gs>
                <a:gs pos="46000">
                  <a:srgbClr val="ED7D31">
                    <a:lumMod val="95000"/>
                    <a:lumOff val="5000"/>
                  </a:srgbClr>
                </a:gs>
                <a:gs pos="100000">
                  <a:srgbClr val="ED7D31">
                    <a:lumMod val="60000"/>
                  </a:srgbClr>
                </a:gs>
              </a:gsLst>
              <a:path path="circle">
                <a:fillToRect l="50000" t="130000" r="50000" b="-30000"/>
              </a:path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8" name="フリーフォーム: 図形 267">
              <a:extLst>
                <a:ext uri="{FF2B5EF4-FFF2-40B4-BE49-F238E27FC236}">
                  <a16:creationId xmlns:a16="http://schemas.microsoft.com/office/drawing/2014/main" id="{315549D7-252E-4991-BF94-707A582D676E}"/>
                </a:ext>
              </a:extLst>
            </p:cNvPr>
            <p:cNvSpPr/>
            <p:nvPr/>
          </p:nvSpPr>
          <p:spPr>
            <a:xfrm>
              <a:off x="3493472" y="1283367"/>
              <a:ext cx="1672888" cy="1148300"/>
            </a:xfrm>
            <a:custGeom>
              <a:avLst/>
              <a:gdLst>
                <a:gd name="connsiteX0" fmla="*/ 945897 w 1906422"/>
                <a:gd name="connsiteY0" fmla="*/ 28 h 1148300"/>
                <a:gd name="connsiteX1" fmla="*/ 1477237 w 1906422"/>
                <a:gd name="connsiteY1" fmla="*/ 156973 h 1148300"/>
                <a:gd name="connsiteX2" fmla="*/ 1889079 w 1906422"/>
                <a:gd name="connsiteY2" fmla="*/ 1133956 h 1148300"/>
                <a:gd name="connsiteX3" fmla="*/ 20231 w 1906422"/>
                <a:gd name="connsiteY3" fmla="*/ 1148300 h 1148300"/>
                <a:gd name="connsiteX4" fmla="*/ 417028 w 1906422"/>
                <a:gd name="connsiteY4" fmla="*/ 165110 h 1148300"/>
                <a:gd name="connsiteX5" fmla="*/ 945897 w 1906422"/>
                <a:gd name="connsiteY5" fmla="*/ 28 h 114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6422" h="1148300">
                  <a:moveTo>
                    <a:pt x="945897" y="28"/>
                  </a:moveTo>
                  <a:cubicBezTo>
                    <a:pt x="1130750" y="-1390"/>
                    <a:pt x="1316014" y="50862"/>
                    <a:pt x="1477237" y="156973"/>
                  </a:cubicBezTo>
                  <a:cubicBezTo>
                    <a:pt x="1799684" y="369195"/>
                    <a:pt x="1962295" y="754945"/>
                    <a:pt x="1889079" y="1133956"/>
                  </a:cubicBezTo>
                  <a:lnTo>
                    <a:pt x="20231" y="1148300"/>
                  </a:lnTo>
                  <a:cubicBezTo>
                    <a:pt x="-58794" y="770457"/>
                    <a:pt x="97876" y="382256"/>
                    <a:pt x="417028" y="165110"/>
                  </a:cubicBezTo>
                  <a:cubicBezTo>
                    <a:pt x="576604" y="56537"/>
                    <a:pt x="761045" y="1447"/>
                    <a:pt x="945897" y="28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D7D31">
                    <a:lumMod val="40000"/>
                    <a:lumOff val="60000"/>
                  </a:srgbClr>
                </a:gs>
                <a:gs pos="46000">
                  <a:srgbClr val="ED7D31">
                    <a:lumMod val="95000"/>
                    <a:lumOff val="5000"/>
                  </a:srgbClr>
                </a:gs>
                <a:gs pos="100000">
                  <a:srgbClr val="ED7D31">
                    <a:lumMod val="60000"/>
                  </a:srgbClr>
                </a:gs>
              </a:gsLst>
              <a:path path="circle">
                <a:fillToRect l="50000" t="130000" r="50000" b="-30000"/>
              </a:path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990A6BAF-E9CC-4CB0-AA4C-929035346547}"/>
                </a:ext>
              </a:extLst>
            </p:cNvPr>
            <p:cNvSpPr/>
            <p:nvPr/>
          </p:nvSpPr>
          <p:spPr>
            <a:xfrm>
              <a:off x="3734768" y="1283367"/>
              <a:ext cx="1218231" cy="1148300"/>
            </a:xfrm>
            <a:custGeom>
              <a:avLst/>
              <a:gdLst>
                <a:gd name="connsiteX0" fmla="*/ 945897 w 1906422"/>
                <a:gd name="connsiteY0" fmla="*/ 28 h 1148300"/>
                <a:gd name="connsiteX1" fmla="*/ 1477237 w 1906422"/>
                <a:gd name="connsiteY1" fmla="*/ 156973 h 1148300"/>
                <a:gd name="connsiteX2" fmla="*/ 1889079 w 1906422"/>
                <a:gd name="connsiteY2" fmla="*/ 1133956 h 1148300"/>
                <a:gd name="connsiteX3" fmla="*/ 20231 w 1906422"/>
                <a:gd name="connsiteY3" fmla="*/ 1148300 h 1148300"/>
                <a:gd name="connsiteX4" fmla="*/ 417028 w 1906422"/>
                <a:gd name="connsiteY4" fmla="*/ 165110 h 1148300"/>
                <a:gd name="connsiteX5" fmla="*/ 945897 w 1906422"/>
                <a:gd name="connsiteY5" fmla="*/ 28 h 114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6422" h="1148300">
                  <a:moveTo>
                    <a:pt x="945897" y="28"/>
                  </a:moveTo>
                  <a:cubicBezTo>
                    <a:pt x="1130750" y="-1390"/>
                    <a:pt x="1316014" y="50862"/>
                    <a:pt x="1477237" y="156973"/>
                  </a:cubicBezTo>
                  <a:cubicBezTo>
                    <a:pt x="1799684" y="369195"/>
                    <a:pt x="1962295" y="754945"/>
                    <a:pt x="1889079" y="1133956"/>
                  </a:cubicBezTo>
                  <a:lnTo>
                    <a:pt x="20231" y="1148300"/>
                  </a:lnTo>
                  <a:cubicBezTo>
                    <a:pt x="-58794" y="770457"/>
                    <a:pt x="97876" y="382256"/>
                    <a:pt x="417028" y="165110"/>
                  </a:cubicBezTo>
                  <a:cubicBezTo>
                    <a:pt x="576604" y="56537"/>
                    <a:pt x="761045" y="1447"/>
                    <a:pt x="945897" y="28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D7D31">
                    <a:lumMod val="40000"/>
                    <a:lumOff val="60000"/>
                  </a:srgbClr>
                </a:gs>
                <a:gs pos="46000">
                  <a:srgbClr val="ED7D31">
                    <a:lumMod val="95000"/>
                    <a:lumOff val="5000"/>
                  </a:srgbClr>
                </a:gs>
                <a:gs pos="100000">
                  <a:srgbClr val="ED7D31">
                    <a:lumMod val="60000"/>
                  </a:srgbClr>
                </a:gs>
              </a:gsLst>
              <a:path path="circle">
                <a:fillToRect l="50000" t="130000" r="50000" b="-30000"/>
              </a:path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2BB22DDC-9AFB-453C-AA36-E1F1F65102DA}"/>
                </a:ext>
              </a:extLst>
            </p:cNvPr>
            <p:cNvSpPr/>
            <p:nvPr/>
          </p:nvSpPr>
          <p:spPr>
            <a:xfrm>
              <a:off x="4050488" y="1283367"/>
              <a:ext cx="608632" cy="1148300"/>
            </a:xfrm>
            <a:custGeom>
              <a:avLst/>
              <a:gdLst>
                <a:gd name="connsiteX0" fmla="*/ 945897 w 1906422"/>
                <a:gd name="connsiteY0" fmla="*/ 28 h 1148300"/>
                <a:gd name="connsiteX1" fmla="*/ 1477237 w 1906422"/>
                <a:gd name="connsiteY1" fmla="*/ 156973 h 1148300"/>
                <a:gd name="connsiteX2" fmla="*/ 1889079 w 1906422"/>
                <a:gd name="connsiteY2" fmla="*/ 1133956 h 1148300"/>
                <a:gd name="connsiteX3" fmla="*/ 20231 w 1906422"/>
                <a:gd name="connsiteY3" fmla="*/ 1148300 h 1148300"/>
                <a:gd name="connsiteX4" fmla="*/ 417028 w 1906422"/>
                <a:gd name="connsiteY4" fmla="*/ 165110 h 1148300"/>
                <a:gd name="connsiteX5" fmla="*/ 945897 w 1906422"/>
                <a:gd name="connsiteY5" fmla="*/ 28 h 114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6422" h="1148300">
                  <a:moveTo>
                    <a:pt x="945897" y="28"/>
                  </a:moveTo>
                  <a:cubicBezTo>
                    <a:pt x="1130750" y="-1390"/>
                    <a:pt x="1316014" y="50862"/>
                    <a:pt x="1477237" y="156973"/>
                  </a:cubicBezTo>
                  <a:cubicBezTo>
                    <a:pt x="1799684" y="369195"/>
                    <a:pt x="1962295" y="754945"/>
                    <a:pt x="1889079" y="1133956"/>
                  </a:cubicBezTo>
                  <a:lnTo>
                    <a:pt x="20231" y="1148300"/>
                  </a:lnTo>
                  <a:cubicBezTo>
                    <a:pt x="-58794" y="770457"/>
                    <a:pt x="97876" y="382256"/>
                    <a:pt x="417028" y="165110"/>
                  </a:cubicBezTo>
                  <a:cubicBezTo>
                    <a:pt x="576604" y="56537"/>
                    <a:pt x="761045" y="1447"/>
                    <a:pt x="945897" y="28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D7D31">
                    <a:lumMod val="40000"/>
                    <a:lumOff val="60000"/>
                  </a:srgbClr>
                </a:gs>
                <a:gs pos="46000">
                  <a:srgbClr val="ED7D31">
                    <a:lumMod val="95000"/>
                    <a:lumOff val="5000"/>
                  </a:srgbClr>
                </a:gs>
                <a:gs pos="100000">
                  <a:srgbClr val="ED7D31">
                    <a:lumMod val="60000"/>
                  </a:srgbClr>
                </a:gs>
              </a:gsLst>
              <a:path path="circle">
                <a:fillToRect l="50000" t="130000" r="50000" b="-30000"/>
              </a:path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244" name="グループ化 243">
            <a:extLst>
              <a:ext uri="{FF2B5EF4-FFF2-40B4-BE49-F238E27FC236}">
                <a16:creationId xmlns:a16="http://schemas.microsoft.com/office/drawing/2014/main" id="{E121948A-65AF-4BFE-89D6-7283E7C6B77A}"/>
              </a:ext>
            </a:extLst>
          </p:cNvPr>
          <p:cNvGrpSpPr/>
          <p:nvPr/>
        </p:nvGrpSpPr>
        <p:grpSpPr>
          <a:xfrm flipH="1">
            <a:off x="8176917" y="679203"/>
            <a:ext cx="561550" cy="509532"/>
            <a:chOff x="291237" y="1759579"/>
            <a:chExt cx="1322030" cy="1199569"/>
          </a:xfrm>
        </p:grpSpPr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FFFEEBFF-7F47-4CEB-A29F-307A1D1CA80C}"/>
                </a:ext>
              </a:extLst>
            </p:cNvPr>
            <p:cNvGrpSpPr/>
            <p:nvPr/>
          </p:nvGrpSpPr>
          <p:grpSpPr>
            <a:xfrm rot="20896863">
              <a:off x="551501" y="2626622"/>
              <a:ext cx="543069" cy="282617"/>
              <a:chOff x="706241" y="3965766"/>
              <a:chExt cx="543069" cy="282617"/>
            </a:xfrm>
          </p:grpSpPr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BE2D5239-F0A0-4292-B733-6D5FA067121C}"/>
                  </a:ext>
                </a:extLst>
              </p:cNvPr>
              <p:cNvSpPr/>
              <p:nvPr/>
            </p:nvSpPr>
            <p:spPr>
              <a:xfrm rot="9145372" flipH="1">
                <a:off x="706241" y="3984583"/>
                <a:ext cx="331077" cy="263800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9C07D680-4E06-4571-BC7C-46C76D9E4D63}"/>
                  </a:ext>
                </a:extLst>
              </p:cNvPr>
              <p:cNvSpPr/>
              <p:nvPr/>
            </p:nvSpPr>
            <p:spPr>
              <a:xfrm rot="2102994" flipH="1" flipV="1">
                <a:off x="777867" y="3965766"/>
                <a:ext cx="331077" cy="263800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2A07E8AF-58DE-4676-A5E2-7F0583CDF553}"/>
                  </a:ext>
                </a:extLst>
              </p:cNvPr>
              <p:cNvSpPr/>
              <p:nvPr/>
            </p:nvSpPr>
            <p:spPr>
              <a:xfrm rot="900000" flipH="1" flipV="1">
                <a:off x="918234" y="3971728"/>
                <a:ext cx="331076" cy="263799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12AB94B6-2CFA-4FAB-A488-AE5E693BE791}"/>
                </a:ext>
              </a:extLst>
            </p:cNvPr>
            <p:cNvGrpSpPr/>
            <p:nvPr/>
          </p:nvGrpSpPr>
          <p:grpSpPr>
            <a:xfrm rot="16200000">
              <a:off x="303064" y="1747752"/>
              <a:ext cx="1199569" cy="1223223"/>
              <a:chOff x="2872498" y="965600"/>
              <a:chExt cx="2854468" cy="2910755"/>
            </a:xfrm>
            <a:solidFill>
              <a:sysClr val="windowText" lastClr="000000">
                <a:lumMod val="65000"/>
                <a:lumOff val="35000"/>
              </a:sysClr>
            </a:solidFill>
          </p:grpSpPr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60DC2CA4-2A6D-4775-943E-CA4FADA0DA7F}"/>
                  </a:ext>
                </a:extLst>
              </p:cNvPr>
              <p:cNvSpPr/>
              <p:nvPr/>
            </p:nvSpPr>
            <p:spPr>
              <a:xfrm rot="19800000" flipH="1">
                <a:off x="4637392" y="1530624"/>
                <a:ext cx="1089574" cy="2088861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 w="6350" cap="flat" cmpd="sng" algn="ctr">
                <a:solidFill>
                  <a:srgbClr val="00B0F0">
                    <a:alpha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A81B237C-8BF6-4A5C-887E-375C6CEA4B7B}"/>
                  </a:ext>
                </a:extLst>
              </p:cNvPr>
              <p:cNvSpPr/>
              <p:nvPr/>
            </p:nvSpPr>
            <p:spPr>
              <a:xfrm rot="4500000" flipH="1">
                <a:off x="4258561" y="1486947"/>
                <a:ext cx="662413" cy="452013"/>
              </a:xfrm>
              <a:custGeom>
                <a:avLst/>
                <a:gdLst>
                  <a:gd name="connsiteX0" fmla="*/ 71597 w 662413"/>
                  <a:gd name="connsiteY0" fmla="*/ 5872 h 452013"/>
                  <a:gd name="connsiteX1" fmla="*/ 117227 w 662413"/>
                  <a:gd name="connsiteY1" fmla="*/ 0 h 452013"/>
                  <a:gd name="connsiteX2" fmla="*/ 225242 w 662413"/>
                  <a:gd name="connsiteY2" fmla="*/ 45634 h 452013"/>
                  <a:gd name="connsiteX3" fmla="*/ 226939 w 662413"/>
                  <a:gd name="connsiteY3" fmla="*/ 50994 h 452013"/>
                  <a:gd name="connsiteX4" fmla="*/ 292718 w 662413"/>
                  <a:gd name="connsiteY4" fmla="*/ 60237 h 452013"/>
                  <a:gd name="connsiteX5" fmla="*/ 662413 w 662413"/>
                  <a:gd name="connsiteY5" fmla="*/ 441303 h 452013"/>
                  <a:gd name="connsiteX6" fmla="*/ 608000 w 662413"/>
                  <a:gd name="connsiteY6" fmla="*/ 452013 h 452013"/>
                  <a:gd name="connsiteX7" fmla="*/ 280370 w 662413"/>
                  <a:gd name="connsiteY7" fmla="*/ 114305 h 452013"/>
                  <a:gd name="connsiteX8" fmla="*/ 222703 w 662413"/>
                  <a:gd name="connsiteY8" fmla="*/ 106201 h 452013"/>
                  <a:gd name="connsiteX9" fmla="*/ 200119 w 662413"/>
                  <a:gd name="connsiteY9" fmla="*/ 127552 h 452013"/>
                  <a:gd name="connsiteX10" fmla="*/ 117227 w 662413"/>
                  <a:gd name="connsiteY10" fmla="*/ 149436 h 452013"/>
                  <a:gd name="connsiteX11" fmla="*/ 0 w 662413"/>
                  <a:gd name="connsiteY11" fmla="*/ 74718 h 452013"/>
                  <a:gd name="connsiteX12" fmla="*/ 71597 w 662413"/>
                  <a:gd name="connsiteY12" fmla="*/ 5872 h 45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413" h="452013">
                    <a:moveTo>
                      <a:pt x="71597" y="5872"/>
                    </a:moveTo>
                    <a:cubicBezTo>
                      <a:pt x="85622" y="2091"/>
                      <a:pt x="101041" y="0"/>
                      <a:pt x="117227" y="0"/>
                    </a:cubicBezTo>
                    <a:cubicBezTo>
                      <a:pt x="165784" y="0"/>
                      <a:pt x="207446" y="18817"/>
                      <a:pt x="225242" y="45634"/>
                    </a:cubicBezTo>
                    <a:lnTo>
                      <a:pt x="226939" y="50994"/>
                    </a:lnTo>
                    <a:lnTo>
                      <a:pt x="292718" y="60237"/>
                    </a:lnTo>
                    <a:cubicBezTo>
                      <a:pt x="477861" y="102434"/>
                      <a:pt x="624770" y="250055"/>
                      <a:pt x="662413" y="441303"/>
                    </a:cubicBezTo>
                    <a:lnTo>
                      <a:pt x="608000" y="452013"/>
                    </a:lnTo>
                    <a:cubicBezTo>
                      <a:pt x="574641" y="282524"/>
                      <a:pt x="444447" y="151700"/>
                      <a:pt x="280370" y="114305"/>
                    </a:cubicBezTo>
                    <a:lnTo>
                      <a:pt x="222703" y="106201"/>
                    </a:lnTo>
                    <a:lnTo>
                      <a:pt x="200119" y="127552"/>
                    </a:lnTo>
                    <a:cubicBezTo>
                      <a:pt x="178905" y="141073"/>
                      <a:pt x="149599" y="149436"/>
                      <a:pt x="117227" y="149436"/>
                    </a:cubicBezTo>
                    <a:cubicBezTo>
                      <a:pt x="52484" y="149436"/>
                      <a:pt x="0" y="115984"/>
                      <a:pt x="0" y="74718"/>
                    </a:cubicBezTo>
                    <a:cubicBezTo>
                      <a:pt x="0" y="43769"/>
                      <a:pt x="29522" y="17214"/>
                      <a:pt x="71597" y="5872"/>
                    </a:cubicBezTo>
                    <a:close/>
                  </a:path>
                </a:pathLst>
              </a:cu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D59CE766-8A83-4D87-ACDA-DB5B75838C32}"/>
                  </a:ext>
                </a:extLst>
              </p:cNvPr>
              <p:cNvSpPr/>
              <p:nvPr/>
            </p:nvSpPr>
            <p:spPr>
              <a:xfrm rot="14545372" flipH="1">
                <a:off x="2785070" y="1536274"/>
                <a:ext cx="860489" cy="685633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F7A2FF22-C4AB-43E2-8ECB-E5C742E818A4}"/>
                  </a:ext>
                </a:extLst>
              </p:cNvPr>
              <p:cNvSpPr/>
              <p:nvPr/>
            </p:nvSpPr>
            <p:spPr>
              <a:xfrm rot="7502994" flipH="1" flipV="1">
                <a:off x="2794122" y="1674225"/>
                <a:ext cx="860489" cy="685633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236B0BC0-02CC-4B36-8EEE-D6B67C134474}"/>
                  </a:ext>
                </a:extLst>
              </p:cNvPr>
              <p:cNvSpPr/>
              <p:nvPr/>
            </p:nvSpPr>
            <p:spPr>
              <a:xfrm rot="6300000" flipH="1" flipV="1">
                <a:off x="2787135" y="2022723"/>
                <a:ext cx="860486" cy="685630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6" name="楕円 255">
                <a:extLst>
                  <a:ext uri="{FF2B5EF4-FFF2-40B4-BE49-F238E27FC236}">
                    <a16:creationId xmlns:a16="http://schemas.microsoft.com/office/drawing/2014/main" id="{88EFFF5F-B4DB-4AA4-BF42-669FB9D18A1E}"/>
                  </a:ext>
                </a:extLst>
              </p:cNvPr>
              <p:cNvSpPr/>
              <p:nvPr/>
            </p:nvSpPr>
            <p:spPr>
              <a:xfrm>
                <a:off x="3572294" y="1795893"/>
                <a:ext cx="822384" cy="906610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7" name="楕円 256">
                <a:extLst>
                  <a:ext uri="{FF2B5EF4-FFF2-40B4-BE49-F238E27FC236}">
                    <a16:creationId xmlns:a16="http://schemas.microsoft.com/office/drawing/2014/main" id="{186E1E12-3CA9-4A93-A41F-9BC96CACF80C}"/>
                  </a:ext>
                </a:extLst>
              </p:cNvPr>
              <p:cNvSpPr/>
              <p:nvPr/>
            </p:nvSpPr>
            <p:spPr>
              <a:xfrm>
                <a:off x="3769144" y="2544432"/>
                <a:ext cx="428684" cy="325170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B9D7A5C6-1921-4AF7-B754-DB87ADFCF48F}"/>
                  </a:ext>
                </a:extLst>
              </p:cNvPr>
              <p:cNvSpPr/>
              <p:nvPr/>
            </p:nvSpPr>
            <p:spPr>
              <a:xfrm rot="20700000" flipH="1">
                <a:off x="4410737" y="1787494"/>
                <a:ext cx="1089574" cy="2088861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 w="6350" cap="flat" cmpd="sng" algn="ctr">
                <a:solidFill>
                  <a:srgbClr val="00B0F0">
                    <a:alpha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9" name="星: 12 pt 258">
                <a:extLst>
                  <a:ext uri="{FF2B5EF4-FFF2-40B4-BE49-F238E27FC236}">
                    <a16:creationId xmlns:a16="http://schemas.microsoft.com/office/drawing/2014/main" id="{0E03A6DC-C091-4411-B3DF-C04B93905076}"/>
                  </a:ext>
                </a:extLst>
              </p:cNvPr>
              <p:cNvSpPr/>
              <p:nvPr/>
            </p:nvSpPr>
            <p:spPr>
              <a:xfrm>
                <a:off x="3560408" y="1606243"/>
                <a:ext cx="866812" cy="480308"/>
              </a:xfrm>
              <a:prstGeom prst="star12">
                <a:avLst>
                  <a:gd name="adj" fmla="val 44079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0" name="楕円 259">
                <a:extLst>
                  <a:ext uri="{FF2B5EF4-FFF2-40B4-BE49-F238E27FC236}">
                    <a16:creationId xmlns:a16="http://schemas.microsoft.com/office/drawing/2014/main" id="{7BF9E926-5EEC-4737-B292-2BFBB502CAA0}"/>
                  </a:ext>
                </a:extLst>
              </p:cNvPr>
              <p:cNvSpPr/>
              <p:nvPr/>
            </p:nvSpPr>
            <p:spPr>
              <a:xfrm>
                <a:off x="3496094" y="965600"/>
                <a:ext cx="974785" cy="974785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1" name="楕円 260">
                <a:extLst>
                  <a:ext uri="{FF2B5EF4-FFF2-40B4-BE49-F238E27FC236}">
                    <a16:creationId xmlns:a16="http://schemas.microsoft.com/office/drawing/2014/main" id="{B85062FD-44A6-4C66-A31E-A2CDF2D9D664}"/>
                  </a:ext>
                </a:extLst>
              </p:cNvPr>
              <p:cNvSpPr/>
              <p:nvPr/>
            </p:nvSpPr>
            <p:spPr>
              <a:xfrm rot="18900000" flipH="1">
                <a:off x="3992728" y="1017628"/>
                <a:ext cx="261578" cy="371897"/>
              </a:xfrm>
              <a:prstGeom prst="ellipse">
                <a:avLst/>
              </a:pr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B1D40FB0-9A92-47DC-A1EE-E1E0B5BD695E}"/>
                  </a:ext>
                </a:extLst>
              </p:cNvPr>
              <p:cNvSpPr/>
              <p:nvPr/>
            </p:nvSpPr>
            <p:spPr>
              <a:xfrm rot="3461253" flipH="1">
                <a:off x="4424900" y="1327618"/>
                <a:ext cx="662413" cy="452013"/>
              </a:xfrm>
              <a:custGeom>
                <a:avLst/>
                <a:gdLst>
                  <a:gd name="connsiteX0" fmla="*/ 71597 w 662413"/>
                  <a:gd name="connsiteY0" fmla="*/ 5872 h 452013"/>
                  <a:gd name="connsiteX1" fmla="*/ 117227 w 662413"/>
                  <a:gd name="connsiteY1" fmla="*/ 0 h 452013"/>
                  <a:gd name="connsiteX2" fmla="*/ 225242 w 662413"/>
                  <a:gd name="connsiteY2" fmla="*/ 45634 h 452013"/>
                  <a:gd name="connsiteX3" fmla="*/ 226939 w 662413"/>
                  <a:gd name="connsiteY3" fmla="*/ 50994 h 452013"/>
                  <a:gd name="connsiteX4" fmla="*/ 292718 w 662413"/>
                  <a:gd name="connsiteY4" fmla="*/ 60237 h 452013"/>
                  <a:gd name="connsiteX5" fmla="*/ 662413 w 662413"/>
                  <a:gd name="connsiteY5" fmla="*/ 441303 h 452013"/>
                  <a:gd name="connsiteX6" fmla="*/ 608000 w 662413"/>
                  <a:gd name="connsiteY6" fmla="*/ 452013 h 452013"/>
                  <a:gd name="connsiteX7" fmla="*/ 280370 w 662413"/>
                  <a:gd name="connsiteY7" fmla="*/ 114305 h 452013"/>
                  <a:gd name="connsiteX8" fmla="*/ 222703 w 662413"/>
                  <a:gd name="connsiteY8" fmla="*/ 106201 h 452013"/>
                  <a:gd name="connsiteX9" fmla="*/ 200119 w 662413"/>
                  <a:gd name="connsiteY9" fmla="*/ 127552 h 452013"/>
                  <a:gd name="connsiteX10" fmla="*/ 117227 w 662413"/>
                  <a:gd name="connsiteY10" fmla="*/ 149436 h 452013"/>
                  <a:gd name="connsiteX11" fmla="*/ 0 w 662413"/>
                  <a:gd name="connsiteY11" fmla="*/ 74718 h 452013"/>
                  <a:gd name="connsiteX12" fmla="*/ 71597 w 662413"/>
                  <a:gd name="connsiteY12" fmla="*/ 5872 h 45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413" h="452013">
                    <a:moveTo>
                      <a:pt x="71597" y="5872"/>
                    </a:moveTo>
                    <a:cubicBezTo>
                      <a:pt x="85622" y="2091"/>
                      <a:pt x="101041" y="0"/>
                      <a:pt x="117227" y="0"/>
                    </a:cubicBezTo>
                    <a:cubicBezTo>
                      <a:pt x="165784" y="0"/>
                      <a:pt x="207446" y="18817"/>
                      <a:pt x="225242" y="45634"/>
                    </a:cubicBezTo>
                    <a:lnTo>
                      <a:pt x="226939" y="50994"/>
                    </a:lnTo>
                    <a:lnTo>
                      <a:pt x="292718" y="60237"/>
                    </a:lnTo>
                    <a:cubicBezTo>
                      <a:pt x="477861" y="102434"/>
                      <a:pt x="624770" y="250055"/>
                      <a:pt x="662413" y="441303"/>
                    </a:cubicBezTo>
                    <a:lnTo>
                      <a:pt x="608000" y="452013"/>
                    </a:lnTo>
                    <a:cubicBezTo>
                      <a:pt x="574641" y="282524"/>
                      <a:pt x="444447" y="151700"/>
                      <a:pt x="280370" y="114305"/>
                    </a:cubicBezTo>
                    <a:lnTo>
                      <a:pt x="222703" y="106201"/>
                    </a:lnTo>
                    <a:lnTo>
                      <a:pt x="200119" y="127552"/>
                    </a:lnTo>
                    <a:cubicBezTo>
                      <a:pt x="178905" y="141073"/>
                      <a:pt x="149599" y="149436"/>
                      <a:pt x="117227" y="149436"/>
                    </a:cubicBezTo>
                    <a:cubicBezTo>
                      <a:pt x="52484" y="149436"/>
                      <a:pt x="0" y="115984"/>
                      <a:pt x="0" y="74718"/>
                    </a:cubicBezTo>
                    <a:cubicBezTo>
                      <a:pt x="0" y="43769"/>
                      <a:pt x="29522" y="17214"/>
                      <a:pt x="71597" y="5872"/>
                    </a:cubicBezTo>
                    <a:close/>
                  </a:path>
                </a:pathLst>
              </a:cu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F631364C-6FF5-4968-B1CA-5739C44876A8}"/>
                </a:ext>
              </a:extLst>
            </p:cNvPr>
            <p:cNvGrpSpPr/>
            <p:nvPr/>
          </p:nvGrpSpPr>
          <p:grpSpPr>
            <a:xfrm rot="900000">
              <a:off x="1043276" y="2363035"/>
              <a:ext cx="569991" cy="441669"/>
              <a:chOff x="1056449" y="2819921"/>
              <a:chExt cx="569991" cy="441669"/>
            </a:xfrm>
          </p:grpSpPr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4C5DE8C1-E8F5-488D-9811-2A0DFE6EAF63}"/>
                  </a:ext>
                </a:extLst>
              </p:cNvPr>
              <p:cNvSpPr/>
              <p:nvPr/>
            </p:nvSpPr>
            <p:spPr>
              <a:xfrm rot="16200000">
                <a:off x="1120610" y="2755760"/>
                <a:ext cx="441669" cy="569991"/>
              </a:xfrm>
              <a:custGeom>
                <a:avLst/>
                <a:gdLst>
                  <a:gd name="connsiteX0" fmla="*/ 468343 w 936686"/>
                  <a:gd name="connsiteY0" fmla="*/ 0 h 1220480"/>
                  <a:gd name="connsiteX1" fmla="*/ 799512 w 936686"/>
                  <a:gd name="connsiteY1" fmla="*/ 137174 h 1220480"/>
                  <a:gd name="connsiteX2" fmla="*/ 799512 w 936686"/>
                  <a:gd name="connsiteY2" fmla="*/ 799512 h 1220480"/>
                  <a:gd name="connsiteX3" fmla="*/ 468343 w 936686"/>
                  <a:gd name="connsiteY3" fmla="*/ 1220480 h 1220480"/>
                  <a:gd name="connsiteX4" fmla="*/ 137174 w 936686"/>
                  <a:gd name="connsiteY4" fmla="*/ 799512 h 1220480"/>
                  <a:gd name="connsiteX5" fmla="*/ 137174 w 936686"/>
                  <a:gd name="connsiteY5" fmla="*/ 137174 h 1220480"/>
                  <a:gd name="connsiteX6" fmla="*/ 468343 w 936686"/>
                  <a:gd name="connsiteY6" fmla="*/ 0 h 1220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36686" h="1220480">
                    <a:moveTo>
                      <a:pt x="468343" y="0"/>
                    </a:moveTo>
                    <a:cubicBezTo>
                      <a:pt x="588203" y="0"/>
                      <a:pt x="708062" y="45725"/>
                      <a:pt x="799512" y="137174"/>
                    </a:cubicBezTo>
                    <a:cubicBezTo>
                      <a:pt x="982411" y="320074"/>
                      <a:pt x="982411" y="616612"/>
                      <a:pt x="799512" y="799512"/>
                    </a:cubicBezTo>
                    <a:cubicBezTo>
                      <a:pt x="674156" y="924868"/>
                      <a:pt x="563767" y="1065190"/>
                      <a:pt x="468343" y="1220480"/>
                    </a:cubicBezTo>
                    <a:cubicBezTo>
                      <a:pt x="372920" y="1065190"/>
                      <a:pt x="262530" y="924868"/>
                      <a:pt x="137174" y="799512"/>
                    </a:cubicBezTo>
                    <a:cubicBezTo>
                      <a:pt x="-45725" y="616612"/>
                      <a:pt x="-45725" y="320074"/>
                      <a:pt x="137174" y="137174"/>
                    </a:cubicBezTo>
                    <a:cubicBezTo>
                      <a:pt x="228624" y="45725"/>
                      <a:pt x="348484" y="0"/>
                      <a:pt x="46834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10720EB4-023A-4229-A6FD-4EB917037409}"/>
                  </a:ext>
                </a:extLst>
              </p:cNvPr>
              <p:cNvSpPr/>
              <p:nvPr/>
            </p:nvSpPr>
            <p:spPr>
              <a:xfrm rot="16200000">
                <a:off x="1000581" y="2956620"/>
                <a:ext cx="439407" cy="168271"/>
              </a:xfrm>
              <a:custGeom>
                <a:avLst/>
                <a:gdLst>
                  <a:gd name="connsiteX0" fmla="*/ 120534 w 1045603"/>
                  <a:gd name="connsiteY0" fmla="*/ 0 h 400414"/>
                  <a:gd name="connsiteX1" fmla="*/ 274783 w 1045603"/>
                  <a:gd name="connsiteY1" fmla="*/ 23103 h 400414"/>
                  <a:gd name="connsiteX2" fmla="*/ 522801 w 1045603"/>
                  <a:gd name="connsiteY2" fmla="*/ 35289 h 400414"/>
                  <a:gd name="connsiteX3" fmla="*/ 770819 w 1045603"/>
                  <a:gd name="connsiteY3" fmla="*/ 23103 h 400414"/>
                  <a:gd name="connsiteX4" fmla="*/ 925068 w 1045603"/>
                  <a:gd name="connsiteY4" fmla="*/ 0 h 400414"/>
                  <a:gd name="connsiteX5" fmla="*/ 961718 w 1045603"/>
                  <a:gd name="connsiteY5" fmla="*/ 44439 h 400414"/>
                  <a:gd name="connsiteX6" fmla="*/ 1038675 w 1045603"/>
                  <a:gd name="connsiteY6" fmla="*/ 231415 h 400414"/>
                  <a:gd name="connsiteX7" fmla="*/ 1045603 w 1045603"/>
                  <a:gd name="connsiteY7" fmla="*/ 303009 h 400414"/>
                  <a:gd name="connsiteX8" fmla="*/ 1039410 w 1045603"/>
                  <a:gd name="connsiteY8" fmla="*/ 306064 h 400414"/>
                  <a:gd name="connsiteX9" fmla="*/ 522801 w 1045603"/>
                  <a:gd name="connsiteY9" fmla="*/ 400414 h 400414"/>
                  <a:gd name="connsiteX10" fmla="*/ 6192 w 1045603"/>
                  <a:gd name="connsiteY10" fmla="*/ 306064 h 400414"/>
                  <a:gd name="connsiteX11" fmla="*/ 0 w 1045603"/>
                  <a:gd name="connsiteY11" fmla="*/ 303009 h 400414"/>
                  <a:gd name="connsiteX12" fmla="*/ 6928 w 1045603"/>
                  <a:gd name="connsiteY12" fmla="*/ 231415 h 400414"/>
                  <a:gd name="connsiteX13" fmla="*/ 83884 w 1045603"/>
                  <a:gd name="connsiteY13" fmla="*/ 44439 h 400414"/>
                  <a:gd name="connsiteX14" fmla="*/ 120534 w 1045603"/>
                  <a:gd name="connsiteY14" fmla="*/ 0 h 400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45603" h="400414">
                    <a:moveTo>
                      <a:pt x="120534" y="0"/>
                    </a:moveTo>
                    <a:lnTo>
                      <a:pt x="274783" y="23103"/>
                    </a:lnTo>
                    <a:cubicBezTo>
                      <a:pt x="356350" y="31174"/>
                      <a:pt x="439285" y="35289"/>
                      <a:pt x="522801" y="35289"/>
                    </a:cubicBezTo>
                    <a:cubicBezTo>
                      <a:pt x="606318" y="35289"/>
                      <a:pt x="689252" y="31174"/>
                      <a:pt x="770819" y="23103"/>
                    </a:cubicBezTo>
                    <a:lnTo>
                      <a:pt x="925068" y="0"/>
                    </a:lnTo>
                    <a:lnTo>
                      <a:pt x="961718" y="44439"/>
                    </a:lnTo>
                    <a:cubicBezTo>
                      <a:pt x="1000197" y="102160"/>
                      <a:pt x="1025849" y="165801"/>
                      <a:pt x="1038675" y="231415"/>
                    </a:cubicBezTo>
                    <a:lnTo>
                      <a:pt x="1045603" y="303009"/>
                    </a:lnTo>
                    <a:lnTo>
                      <a:pt x="1039410" y="306064"/>
                    </a:lnTo>
                    <a:cubicBezTo>
                      <a:pt x="891941" y="365632"/>
                      <a:pt x="714165" y="400414"/>
                      <a:pt x="522801" y="400414"/>
                    </a:cubicBezTo>
                    <a:cubicBezTo>
                      <a:pt x="331438" y="400414"/>
                      <a:pt x="153661" y="365632"/>
                      <a:pt x="6192" y="306064"/>
                    </a:cubicBezTo>
                    <a:lnTo>
                      <a:pt x="0" y="303009"/>
                    </a:lnTo>
                    <a:lnTo>
                      <a:pt x="6928" y="231415"/>
                    </a:lnTo>
                    <a:cubicBezTo>
                      <a:pt x="19754" y="165801"/>
                      <a:pt x="45406" y="102160"/>
                      <a:pt x="83884" y="44439"/>
                    </a:cubicBezTo>
                    <a:lnTo>
                      <a:pt x="120534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B6B962E9-E03E-4782-8294-90F79813C2AC}"/>
                  </a:ext>
                </a:extLst>
              </p:cNvPr>
              <p:cNvSpPr/>
              <p:nvPr/>
            </p:nvSpPr>
            <p:spPr>
              <a:xfrm rot="16200000">
                <a:off x="1213382" y="2953166"/>
                <a:ext cx="421777" cy="175178"/>
              </a:xfrm>
              <a:custGeom>
                <a:avLst/>
                <a:gdLst>
                  <a:gd name="connsiteX0" fmla="*/ 1003651 w 1003651"/>
                  <a:gd name="connsiteY0" fmla="*/ 0 h 416851"/>
                  <a:gd name="connsiteX1" fmla="*/ 988840 w 1003651"/>
                  <a:gd name="connsiteY1" fmla="*/ 49499 h 416851"/>
                  <a:gd name="connsiteX2" fmla="*/ 873405 w 1003651"/>
                  <a:gd name="connsiteY2" fmla="*/ 221676 h 416851"/>
                  <a:gd name="connsiteX3" fmla="*/ 712709 w 1003651"/>
                  <a:gd name="connsiteY3" fmla="*/ 401049 h 416851"/>
                  <a:gd name="connsiteX4" fmla="*/ 688040 w 1003651"/>
                  <a:gd name="connsiteY4" fmla="*/ 405627 h 416851"/>
                  <a:gd name="connsiteX5" fmla="*/ 501825 w 1003651"/>
                  <a:gd name="connsiteY5" fmla="*/ 416851 h 416851"/>
                  <a:gd name="connsiteX6" fmla="*/ 315610 w 1003651"/>
                  <a:gd name="connsiteY6" fmla="*/ 405627 h 416851"/>
                  <a:gd name="connsiteX7" fmla="*/ 290943 w 1003651"/>
                  <a:gd name="connsiteY7" fmla="*/ 401049 h 416851"/>
                  <a:gd name="connsiteX8" fmla="*/ 130245 w 1003651"/>
                  <a:gd name="connsiteY8" fmla="*/ 221676 h 416851"/>
                  <a:gd name="connsiteX9" fmla="*/ 14810 w 1003651"/>
                  <a:gd name="connsiteY9" fmla="*/ 49499 h 416851"/>
                  <a:gd name="connsiteX10" fmla="*/ 0 w 1003651"/>
                  <a:gd name="connsiteY10" fmla="*/ 0 h 416851"/>
                  <a:gd name="connsiteX11" fmla="*/ 13996 w 1003651"/>
                  <a:gd name="connsiteY11" fmla="*/ 3621 h 416851"/>
                  <a:gd name="connsiteX12" fmla="*/ 501825 w 1003651"/>
                  <a:gd name="connsiteY12" fmla="*/ 51726 h 416851"/>
                  <a:gd name="connsiteX13" fmla="*/ 989654 w 1003651"/>
                  <a:gd name="connsiteY13" fmla="*/ 3621 h 416851"/>
                  <a:gd name="connsiteX14" fmla="*/ 1003651 w 1003651"/>
                  <a:gd name="connsiteY14" fmla="*/ 0 h 416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03651" h="416851">
                    <a:moveTo>
                      <a:pt x="1003651" y="0"/>
                    </a:moveTo>
                    <a:lnTo>
                      <a:pt x="988840" y="49499"/>
                    </a:lnTo>
                    <a:cubicBezTo>
                      <a:pt x="963188" y="112153"/>
                      <a:pt x="924710" y="170861"/>
                      <a:pt x="873405" y="221676"/>
                    </a:cubicBezTo>
                    <a:lnTo>
                      <a:pt x="712709" y="401049"/>
                    </a:lnTo>
                    <a:lnTo>
                      <a:pt x="688040" y="405627"/>
                    </a:lnTo>
                    <a:cubicBezTo>
                      <a:pt x="627891" y="412986"/>
                      <a:pt x="565613" y="416851"/>
                      <a:pt x="501825" y="416851"/>
                    </a:cubicBezTo>
                    <a:cubicBezTo>
                      <a:pt x="438037" y="416851"/>
                      <a:pt x="375759" y="412986"/>
                      <a:pt x="315610" y="405627"/>
                    </a:cubicBezTo>
                    <a:lnTo>
                      <a:pt x="290943" y="401049"/>
                    </a:lnTo>
                    <a:lnTo>
                      <a:pt x="130245" y="221676"/>
                    </a:lnTo>
                    <a:cubicBezTo>
                      <a:pt x="78941" y="170861"/>
                      <a:pt x="40463" y="112153"/>
                      <a:pt x="14810" y="49499"/>
                    </a:cubicBezTo>
                    <a:lnTo>
                      <a:pt x="0" y="0"/>
                    </a:lnTo>
                    <a:lnTo>
                      <a:pt x="13996" y="3621"/>
                    </a:lnTo>
                    <a:cubicBezTo>
                      <a:pt x="170088" y="35266"/>
                      <a:pt x="334792" y="51726"/>
                      <a:pt x="501825" y="51726"/>
                    </a:cubicBezTo>
                    <a:cubicBezTo>
                      <a:pt x="668858" y="51726"/>
                      <a:pt x="833562" y="35266"/>
                      <a:pt x="989654" y="3621"/>
                    </a:cubicBezTo>
                    <a:lnTo>
                      <a:pt x="1003651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F4541F1-79C0-4223-9019-0FBAC0778B83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420" name="グループ化 419">
            <a:extLst>
              <a:ext uri="{FF2B5EF4-FFF2-40B4-BE49-F238E27FC236}">
                <a16:creationId xmlns:a16="http://schemas.microsoft.com/office/drawing/2014/main" id="{8BC580E6-240A-4807-A84F-74A8B771F80B}"/>
              </a:ext>
            </a:extLst>
          </p:cNvPr>
          <p:cNvGrpSpPr/>
          <p:nvPr/>
        </p:nvGrpSpPr>
        <p:grpSpPr>
          <a:xfrm flipH="1">
            <a:off x="6838534" y="4600455"/>
            <a:ext cx="439403" cy="398701"/>
            <a:chOff x="291237" y="1759579"/>
            <a:chExt cx="1322030" cy="1199569"/>
          </a:xfrm>
        </p:grpSpPr>
        <p:grpSp>
          <p:nvGrpSpPr>
            <p:cNvPr id="421" name="グループ化 420">
              <a:extLst>
                <a:ext uri="{FF2B5EF4-FFF2-40B4-BE49-F238E27FC236}">
                  <a16:creationId xmlns:a16="http://schemas.microsoft.com/office/drawing/2014/main" id="{519C9A30-80B9-4B94-8179-0464E2285A0C}"/>
                </a:ext>
              </a:extLst>
            </p:cNvPr>
            <p:cNvGrpSpPr/>
            <p:nvPr/>
          </p:nvGrpSpPr>
          <p:grpSpPr>
            <a:xfrm rot="20896863">
              <a:off x="551501" y="2626622"/>
              <a:ext cx="543069" cy="282617"/>
              <a:chOff x="706241" y="3965766"/>
              <a:chExt cx="543069" cy="282617"/>
            </a:xfrm>
          </p:grpSpPr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00CC3401-B34B-4791-B63B-524C26F7F755}"/>
                  </a:ext>
                </a:extLst>
              </p:cNvPr>
              <p:cNvSpPr/>
              <p:nvPr/>
            </p:nvSpPr>
            <p:spPr>
              <a:xfrm rot="9145372" flipH="1">
                <a:off x="706241" y="3984583"/>
                <a:ext cx="331077" cy="263800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E5881E92-1303-48AC-8E76-73A96C295E40}"/>
                  </a:ext>
                </a:extLst>
              </p:cNvPr>
              <p:cNvSpPr/>
              <p:nvPr/>
            </p:nvSpPr>
            <p:spPr>
              <a:xfrm rot="2102994" flipH="1" flipV="1">
                <a:off x="777867" y="3965766"/>
                <a:ext cx="331077" cy="263800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FA5F7CFC-512D-46EC-82D5-C9FD9B1B0F02}"/>
                  </a:ext>
                </a:extLst>
              </p:cNvPr>
              <p:cNvSpPr/>
              <p:nvPr/>
            </p:nvSpPr>
            <p:spPr>
              <a:xfrm rot="900000" flipH="1" flipV="1">
                <a:off x="918234" y="3971728"/>
                <a:ext cx="331076" cy="263799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22" name="グループ化 421">
              <a:extLst>
                <a:ext uri="{FF2B5EF4-FFF2-40B4-BE49-F238E27FC236}">
                  <a16:creationId xmlns:a16="http://schemas.microsoft.com/office/drawing/2014/main" id="{78360138-33CA-414F-B152-97070ED0602A}"/>
                </a:ext>
              </a:extLst>
            </p:cNvPr>
            <p:cNvGrpSpPr/>
            <p:nvPr/>
          </p:nvGrpSpPr>
          <p:grpSpPr>
            <a:xfrm rot="16200000">
              <a:off x="303064" y="1747752"/>
              <a:ext cx="1199569" cy="1223223"/>
              <a:chOff x="2872498" y="965600"/>
              <a:chExt cx="2854468" cy="2910755"/>
            </a:xfrm>
            <a:solidFill>
              <a:sysClr val="windowText" lastClr="000000">
                <a:lumMod val="65000"/>
                <a:lumOff val="35000"/>
              </a:sysClr>
            </a:solidFill>
          </p:grpSpPr>
          <p:sp>
            <p:nvSpPr>
              <p:cNvPr id="427" name="フリーフォーム: 図形 426">
                <a:extLst>
                  <a:ext uri="{FF2B5EF4-FFF2-40B4-BE49-F238E27FC236}">
                    <a16:creationId xmlns:a16="http://schemas.microsoft.com/office/drawing/2014/main" id="{2BF73608-616D-4997-A661-765568677A6E}"/>
                  </a:ext>
                </a:extLst>
              </p:cNvPr>
              <p:cNvSpPr/>
              <p:nvPr/>
            </p:nvSpPr>
            <p:spPr>
              <a:xfrm rot="19800000" flipH="1">
                <a:off x="4637392" y="1530624"/>
                <a:ext cx="1089574" cy="2088861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 w="6350" cap="flat" cmpd="sng" algn="ctr">
                <a:solidFill>
                  <a:srgbClr val="00B0F0">
                    <a:alpha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C30C5C6A-1D87-4D9A-9F2E-3FED73F0D08F}"/>
                  </a:ext>
                </a:extLst>
              </p:cNvPr>
              <p:cNvSpPr/>
              <p:nvPr/>
            </p:nvSpPr>
            <p:spPr>
              <a:xfrm rot="4500000" flipH="1">
                <a:off x="4258561" y="1486947"/>
                <a:ext cx="662413" cy="452013"/>
              </a:xfrm>
              <a:custGeom>
                <a:avLst/>
                <a:gdLst>
                  <a:gd name="connsiteX0" fmla="*/ 71597 w 662413"/>
                  <a:gd name="connsiteY0" fmla="*/ 5872 h 452013"/>
                  <a:gd name="connsiteX1" fmla="*/ 117227 w 662413"/>
                  <a:gd name="connsiteY1" fmla="*/ 0 h 452013"/>
                  <a:gd name="connsiteX2" fmla="*/ 225242 w 662413"/>
                  <a:gd name="connsiteY2" fmla="*/ 45634 h 452013"/>
                  <a:gd name="connsiteX3" fmla="*/ 226939 w 662413"/>
                  <a:gd name="connsiteY3" fmla="*/ 50994 h 452013"/>
                  <a:gd name="connsiteX4" fmla="*/ 292718 w 662413"/>
                  <a:gd name="connsiteY4" fmla="*/ 60237 h 452013"/>
                  <a:gd name="connsiteX5" fmla="*/ 662413 w 662413"/>
                  <a:gd name="connsiteY5" fmla="*/ 441303 h 452013"/>
                  <a:gd name="connsiteX6" fmla="*/ 608000 w 662413"/>
                  <a:gd name="connsiteY6" fmla="*/ 452013 h 452013"/>
                  <a:gd name="connsiteX7" fmla="*/ 280370 w 662413"/>
                  <a:gd name="connsiteY7" fmla="*/ 114305 h 452013"/>
                  <a:gd name="connsiteX8" fmla="*/ 222703 w 662413"/>
                  <a:gd name="connsiteY8" fmla="*/ 106201 h 452013"/>
                  <a:gd name="connsiteX9" fmla="*/ 200119 w 662413"/>
                  <a:gd name="connsiteY9" fmla="*/ 127552 h 452013"/>
                  <a:gd name="connsiteX10" fmla="*/ 117227 w 662413"/>
                  <a:gd name="connsiteY10" fmla="*/ 149436 h 452013"/>
                  <a:gd name="connsiteX11" fmla="*/ 0 w 662413"/>
                  <a:gd name="connsiteY11" fmla="*/ 74718 h 452013"/>
                  <a:gd name="connsiteX12" fmla="*/ 71597 w 662413"/>
                  <a:gd name="connsiteY12" fmla="*/ 5872 h 45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413" h="452013">
                    <a:moveTo>
                      <a:pt x="71597" y="5872"/>
                    </a:moveTo>
                    <a:cubicBezTo>
                      <a:pt x="85622" y="2091"/>
                      <a:pt x="101041" y="0"/>
                      <a:pt x="117227" y="0"/>
                    </a:cubicBezTo>
                    <a:cubicBezTo>
                      <a:pt x="165784" y="0"/>
                      <a:pt x="207446" y="18817"/>
                      <a:pt x="225242" y="45634"/>
                    </a:cubicBezTo>
                    <a:lnTo>
                      <a:pt x="226939" y="50994"/>
                    </a:lnTo>
                    <a:lnTo>
                      <a:pt x="292718" y="60237"/>
                    </a:lnTo>
                    <a:cubicBezTo>
                      <a:pt x="477861" y="102434"/>
                      <a:pt x="624770" y="250055"/>
                      <a:pt x="662413" y="441303"/>
                    </a:cubicBezTo>
                    <a:lnTo>
                      <a:pt x="608000" y="452013"/>
                    </a:lnTo>
                    <a:cubicBezTo>
                      <a:pt x="574641" y="282524"/>
                      <a:pt x="444447" y="151700"/>
                      <a:pt x="280370" y="114305"/>
                    </a:cubicBezTo>
                    <a:lnTo>
                      <a:pt x="222703" y="106201"/>
                    </a:lnTo>
                    <a:lnTo>
                      <a:pt x="200119" y="127552"/>
                    </a:lnTo>
                    <a:cubicBezTo>
                      <a:pt x="178905" y="141073"/>
                      <a:pt x="149599" y="149436"/>
                      <a:pt x="117227" y="149436"/>
                    </a:cubicBezTo>
                    <a:cubicBezTo>
                      <a:pt x="52484" y="149436"/>
                      <a:pt x="0" y="115984"/>
                      <a:pt x="0" y="74718"/>
                    </a:cubicBezTo>
                    <a:cubicBezTo>
                      <a:pt x="0" y="43769"/>
                      <a:pt x="29522" y="17214"/>
                      <a:pt x="71597" y="5872"/>
                    </a:cubicBezTo>
                    <a:close/>
                  </a:path>
                </a:pathLst>
              </a:cu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761E15A8-EB12-4463-A247-FFCEE8C8AB45}"/>
                  </a:ext>
                </a:extLst>
              </p:cNvPr>
              <p:cNvSpPr/>
              <p:nvPr/>
            </p:nvSpPr>
            <p:spPr>
              <a:xfrm rot="14545372" flipH="1">
                <a:off x="2785070" y="1536274"/>
                <a:ext cx="860489" cy="685633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194DE746-8AF7-460B-B329-8F8B07BC5519}"/>
                  </a:ext>
                </a:extLst>
              </p:cNvPr>
              <p:cNvSpPr/>
              <p:nvPr/>
            </p:nvSpPr>
            <p:spPr>
              <a:xfrm rot="7502994" flipH="1" flipV="1">
                <a:off x="2794122" y="1674225"/>
                <a:ext cx="860489" cy="685633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11BD8130-D833-4488-8F04-AA8ECBEC0D5A}"/>
                  </a:ext>
                </a:extLst>
              </p:cNvPr>
              <p:cNvSpPr/>
              <p:nvPr/>
            </p:nvSpPr>
            <p:spPr>
              <a:xfrm rot="6300000" flipH="1" flipV="1">
                <a:off x="2787135" y="2022723"/>
                <a:ext cx="860486" cy="685630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2" name="楕円 431">
                <a:extLst>
                  <a:ext uri="{FF2B5EF4-FFF2-40B4-BE49-F238E27FC236}">
                    <a16:creationId xmlns:a16="http://schemas.microsoft.com/office/drawing/2014/main" id="{2184D1B4-6E6A-4EE0-AFF0-59E48822584C}"/>
                  </a:ext>
                </a:extLst>
              </p:cNvPr>
              <p:cNvSpPr/>
              <p:nvPr/>
            </p:nvSpPr>
            <p:spPr>
              <a:xfrm>
                <a:off x="3572294" y="1795893"/>
                <a:ext cx="822384" cy="906610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3" name="楕円 432">
                <a:extLst>
                  <a:ext uri="{FF2B5EF4-FFF2-40B4-BE49-F238E27FC236}">
                    <a16:creationId xmlns:a16="http://schemas.microsoft.com/office/drawing/2014/main" id="{45B7A8D3-7A39-4A6E-9FFD-0A7C1F2A55B8}"/>
                  </a:ext>
                </a:extLst>
              </p:cNvPr>
              <p:cNvSpPr/>
              <p:nvPr/>
            </p:nvSpPr>
            <p:spPr>
              <a:xfrm>
                <a:off x="3769144" y="2544432"/>
                <a:ext cx="428684" cy="325170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4" name="フリーフォーム: 図形 433">
                <a:extLst>
                  <a:ext uri="{FF2B5EF4-FFF2-40B4-BE49-F238E27FC236}">
                    <a16:creationId xmlns:a16="http://schemas.microsoft.com/office/drawing/2014/main" id="{1FA89469-1732-4050-8656-F39E74991CAD}"/>
                  </a:ext>
                </a:extLst>
              </p:cNvPr>
              <p:cNvSpPr/>
              <p:nvPr/>
            </p:nvSpPr>
            <p:spPr>
              <a:xfrm rot="20700000" flipH="1">
                <a:off x="4410737" y="1787494"/>
                <a:ext cx="1089574" cy="2088861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 w="6350" cap="flat" cmpd="sng" algn="ctr">
                <a:solidFill>
                  <a:srgbClr val="00B0F0">
                    <a:alpha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5" name="星: 12 pt 434">
                <a:extLst>
                  <a:ext uri="{FF2B5EF4-FFF2-40B4-BE49-F238E27FC236}">
                    <a16:creationId xmlns:a16="http://schemas.microsoft.com/office/drawing/2014/main" id="{C313B494-ED64-4666-93C4-FEE6E3EEFCE7}"/>
                  </a:ext>
                </a:extLst>
              </p:cNvPr>
              <p:cNvSpPr/>
              <p:nvPr/>
            </p:nvSpPr>
            <p:spPr>
              <a:xfrm>
                <a:off x="3560408" y="1606243"/>
                <a:ext cx="866812" cy="480308"/>
              </a:xfrm>
              <a:prstGeom prst="star12">
                <a:avLst>
                  <a:gd name="adj" fmla="val 44079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6" name="楕円 435">
                <a:extLst>
                  <a:ext uri="{FF2B5EF4-FFF2-40B4-BE49-F238E27FC236}">
                    <a16:creationId xmlns:a16="http://schemas.microsoft.com/office/drawing/2014/main" id="{F488601D-E2F9-43B6-8E04-02AE72D0CED4}"/>
                  </a:ext>
                </a:extLst>
              </p:cNvPr>
              <p:cNvSpPr/>
              <p:nvPr/>
            </p:nvSpPr>
            <p:spPr>
              <a:xfrm>
                <a:off x="3496094" y="965600"/>
                <a:ext cx="974785" cy="974785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7" name="楕円 436">
                <a:extLst>
                  <a:ext uri="{FF2B5EF4-FFF2-40B4-BE49-F238E27FC236}">
                    <a16:creationId xmlns:a16="http://schemas.microsoft.com/office/drawing/2014/main" id="{57204254-9A87-46AC-B480-FDC0520F49CF}"/>
                  </a:ext>
                </a:extLst>
              </p:cNvPr>
              <p:cNvSpPr/>
              <p:nvPr/>
            </p:nvSpPr>
            <p:spPr>
              <a:xfrm rot="18900000" flipH="1">
                <a:off x="3992728" y="1017628"/>
                <a:ext cx="261578" cy="371897"/>
              </a:xfrm>
              <a:prstGeom prst="ellipse">
                <a:avLst/>
              </a:pr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9851B215-0A53-47EA-B85A-0E10A3AEC209}"/>
                  </a:ext>
                </a:extLst>
              </p:cNvPr>
              <p:cNvSpPr/>
              <p:nvPr/>
            </p:nvSpPr>
            <p:spPr>
              <a:xfrm rot="3461253" flipH="1">
                <a:off x="4424900" y="1327618"/>
                <a:ext cx="662413" cy="452013"/>
              </a:xfrm>
              <a:custGeom>
                <a:avLst/>
                <a:gdLst>
                  <a:gd name="connsiteX0" fmla="*/ 71597 w 662413"/>
                  <a:gd name="connsiteY0" fmla="*/ 5872 h 452013"/>
                  <a:gd name="connsiteX1" fmla="*/ 117227 w 662413"/>
                  <a:gd name="connsiteY1" fmla="*/ 0 h 452013"/>
                  <a:gd name="connsiteX2" fmla="*/ 225242 w 662413"/>
                  <a:gd name="connsiteY2" fmla="*/ 45634 h 452013"/>
                  <a:gd name="connsiteX3" fmla="*/ 226939 w 662413"/>
                  <a:gd name="connsiteY3" fmla="*/ 50994 h 452013"/>
                  <a:gd name="connsiteX4" fmla="*/ 292718 w 662413"/>
                  <a:gd name="connsiteY4" fmla="*/ 60237 h 452013"/>
                  <a:gd name="connsiteX5" fmla="*/ 662413 w 662413"/>
                  <a:gd name="connsiteY5" fmla="*/ 441303 h 452013"/>
                  <a:gd name="connsiteX6" fmla="*/ 608000 w 662413"/>
                  <a:gd name="connsiteY6" fmla="*/ 452013 h 452013"/>
                  <a:gd name="connsiteX7" fmla="*/ 280370 w 662413"/>
                  <a:gd name="connsiteY7" fmla="*/ 114305 h 452013"/>
                  <a:gd name="connsiteX8" fmla="*/ 222703 w 662413"/>
                  <a:gd name="connsiteY8" fmla="*/ 106201 h 452013"/>
                  <a:gd name="connsiteX9" fmla="*/ 200119 w 662413"/>
                  <a:gd name="connsiteY9" fmla="*/ 127552 h 452013"/>
                  <a:gd name="connsiteX10" fmla="*/ 117227 w 662413"/>
                  <a:gd name="connsiteY10" fmla="*/ 149436 h 452013"/>
                  <a:gd name="connsiteX11" fmla="*/ 0 w 662413"/>
                  <a:gd name="connsiteY11" fmla="*/ 74718 h 452013"/>
                  <a:gd name="connsiteX12" fmla="*/ 71597 w 662413"/>
                  <a:gd name="connsiteY12" fmla="*/ 5872 h 45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413" h="452013">
                    <a:moveTo>
                      <a:pt x="71597" y="5872"/>
                    </a:moveTo>
                    <a:cubicBezTo>
                      <a:pt x="85622" y="2091"/>
                      <a:pt x="101041" y="0"/>
                      <a:pt x="117227" y="0"/>
                    </a:cubicBezTo>
                    <a:cubicBezTo>
                      <a:pt x="165784" y="0"/>
                      <a:pt x="207446" y="18817"/>
                      <a:pt x="225242" y="45634"/>
                    </a:cubicBezTo>
                    <a:lnTo>
                      <a:pt x="226939" y="50994"/>
                    </a:lnTo>
                    <a:lnTo>
                      <a:pt x="292718" y="60237"/>
                    </a:lnTo>
                    <a:cubicBezTo>
                      <a:pt x="477861" y="102434"/>
                      <a:pt x="624770" y="250055"/>
                      <a:pt x="662413" y="441303"/>
                    </a:cubicBezTo>
                    <a:lnTo>
                      <a:pt x="608000" y="452013"/>
                    </a:lnTo>
                    <a:cubicBezTo>
                      <a:pt x="574641" y="282524"/>
                      <a:pt x="444447" y="151700"/>
                      <a:pt x="280370" y="114305"/>
                    </a:cubicBezTo>
                    <a:lnTo>
                      <a:pt x="222703" y="106201"/>
                    </a:lnTo>
                    <a:lnTo>
                      <a:pt x="200119" y="127552"/>
                    </a:lnTo>
                    <a:cubicBezTo>
                      <a:pt x="178905" y="141073"/>
                      <a:pt x="149599" y="149436"/>
                      <a:pt x="117227" y="149436"/>
                    </a:cubicBezTo>
                    <a:cubicBezTo>
                      <a:pt x="52484" y="149436"/>
                      <a:pt x="0" y="115984"/>
                      <a:pt x="0" y="74718"/>
                    </a:cubicBezTo>
                    <a:cubicBezTo>
                      <a:pt x="0" y="43769"/>
                      <a:pt x="29522" y="17214"/>
                      <a:pt x="71597" y="5872"/>
                    </a:cubicBezTo>
                    <a:close/>
                  </a:path>
                </a:pathLst>
              </a:cu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23" name="グループ化 422">
              <a:extLst>
                <a:ext uri="{FF2B5EF4-FFF2-40B4-BE49-F238E27FC236}">
                  <a16:creationId xmlns:a16="http://schemas.microsoft.com/office/drawing/2014/main" id="{8115B57C-0B37-4940-A5EF-8B0A7B43D20A}"/>
                </a:ext>
              </a:extLst>
            </p:cNvPr>
            <p:cNvGrpSpPr/>
            <p:nvPr/>
          </p:nvGrpSpPr>
          <p:grpSpPr>
            <a:xfrm rot="900000">
              <a:off x="1043276" y="2363035"/>
              <a:ext cx="569991" cy="441669"/>
              <a:chOff x="1056449" y="2819921"/>
              <a:chExt cx="569991" cy="441669"/>
            </a:xfrm>
          </p:grpSpPr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0B2C3651-EFC7-4EA3-9878-B1308C2CB2F2}"/>
                  </a:ext>
                </a:extLst>
              </p:cNvPr>
              <p:cNvSpPr/>
              <p:nvPr/>
            </p:nvSpPr>
            <p:spPr>
              <a:xfrm rot="16200000">
                <a:off x="1120610" y="2755760"/>
                <a:ext cx="441669" cy="569991"/>
              </a:xfrm>
              <a:custGeom>
                <a:avLst/>
                <a:gdLst>
                  <a:gd name="connsiteX0" fmla="*/ 468343 w 936686"/>
                  <a:gd name="connsiteY0" fmla="*/ 0 h 1220480"/>
                  <a:gd name="connsiteX1" fmla="*/ 799512 w 936686"/>
                  <a:gd name="connsiteY1" fmla="*/ 137174 h 1220480"/>
                  <a:gd name="connsiteX2" fmla="*/ 799512 w 936686"/>
                  <a:gd name="connsiteY2" fmla="*/ 799512 h 1220480"/>
                  <a:gd name="connsiteX3" fmla="*/ 468343 w 936686"/>
                  <a:gd name="connsiteY3" fmla="*/ 1220480 h 1220480"/>
                  <a:gd name="connsiteX4" fmla="*/ 137174 w 936686"/>
                  <a:gd name="connsiteY4" fmla="*/ 799512 h 1220480"/>
                  <a:gd name="connsiteX5" fmla="*/ 137174 w 936686"/>
                  <a:gd name="connsiteY5" fmla="*/ 137174 h 1220480"/>
                  <a:gd name="connsiteX6" fmla="*/ 468343 w 936686"/>
                  <a:gd name="connsiteY6" fmla="*/ 0 h 1220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36686" h="1220480">
                    <a:moveTo>
                      <a:pt x="468343" y="0"/>
                    </a:moveTo>
                    <a:cubicBezTo>
                      <a:pt x="588203" y="0"/>
                      <a:pt x="708062" y="45725"/>
                      <a:pt x="799512" y="137174"/>
                    </a:cubicBezTo>
                    <a:cubicBezTo>
                      <a:pt x="982411" y="320074"/>
                      <a:pt x="982411" y="616612"/>
                      <a:pt x="799512" y="799512"/>
                    </a:cubicBezTo>
                    <a:cubicBezTo>
                      <a:pt x="674156" y="924868"/>
                      <a:pt x="563767" y="1065190"/>
                      <a:pt x="468343" y="1220480"/>
                    </a:cubicBezTo>
                    <a:cubicBezTo>
                      <a:pt x="372920" y="1065190"/>
                      <a:pt x="262530" y="924868"/>
                      <a:pt x="137174" y="799512"/>
                    </a:cubicBezTo>
                    <a:cubicBezTo>
                      <a:pt x="-45725" y="616612"/>
                      <a:pt x="-45725" y="320074"/>
                      <a:pt x="137174" y="137174"/>
                    </a:cubicBezTo>
                    <a:cubicBezTo>
                      <a:pt x="228624" y="45725"/>
                      <a:pt x="348484" y="0"/>
                      <a:pt x="46834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5" name="フリーフォーム: 図形 424">
                <a:extLst>
                  <a:ext uri="{FF2B5EF4-FFF2-40B4-BE49-F238E27FC236}">
                    <a16:creationId xmlns:a16="http://schemas.microsoft.com/office/drawing/2014/main" id="{16B69241-B438-4EFC-A41C-8320762E8D11}"/>
                  </a:ext>
                </a:extLst>
              </p:cNvPr>
              <p:cNvSpPr/>
              <p:nvPr/>
            </p:nvSpPr>
            <p:spPr>
              <a:xfrm rot="16200000">
                <a:off x="1000581" y="2956620"/>
                <a:ext cx="439407" cy="168271"/>
              </a:xfrm>
              <a:custGeom>
                <a:avLst/>
                <a:gdLst>
                  <a:gd name="connsiteX0" fmla="*/ 120534 w 1045603"/>
                  <a:gd name="connsiteY0" fmla="*/ 0 h 400414"/>
                  <a:gd name="connsiteX1" fmla="*/ 274783 w 1045603"/>
                  <a:gd name="connsiteY1" fmla="*/ 23103 h 400414"/>
                  <a:gd name="connsiteX2" fmla="*/ 522801 w 1045603"/>
                  <a:gd name="connsiteY2" fmla="*/ 35289 h 400414"/>
                  <a:gd name="connsiteX3" fmla="*/ 770819 w 1045603"/>
                  <a:gd name="connsiteY3" fmla="*/ 23103 h 400414"/>
                  <a:gd name="connsiteX4" fmla="*/ 925068 w 1045603"/>
                  <a:gd name="connsiteY4" fmla="*/ 0 h 400414"/>
                  <a:gd name="connsiteX5" fmla="*/ 961718 w 1045603"/>
                  <a:gd name="connsiteY5" fmla="*/ 44439 h 400414"/>
                  <a:gd name="connsiteX6" fmla="*/ 1038675 w 1045603"/>
                  <a:gd name="connsiteY6" fmla="*/ 231415 h 400414"/>
                  <a:gd name="connsiteX7" fmla="*/ 1045603 w 1045603"/>
                  <a:gd name="connsiteY7" fmla="*/ 303009 h 400414"/>
                  <a:gd name="connsiteX8" fmla="*/ 1039410 w 1045603"/>
                  <a:gd name="connsiteY8" fmla="*/ 306064 h 400414"/>
                  <a:gd name="connsiteX9" fmla="*/ 522801 w 1045603"/>
                  <a:gd name="connsiteY9" fmla="*/ 400414 h 400414"/>
                  <a:gd name="connsiteX10" fmla="*/ 6192 w 1045603"/>
                  <a:gd name="connsiteY10" fmla="*/ 306064 h 400414"/>
                  <a:gd name="connsiteX11" fmla="*/ 0 w 1045603"/>
                  <a:gd name="connsiteY11" fmla="*/ 303009 h 400414"/>
                  <a:gd name="connsiteX12" fmla="*/ 6928 w 1045603"/>
                  <a:gd name="connsiteY12" fmla="*/ 231415 h 400414"/>
                  <a:gd name="connsiteX13" fmla="*/ 83884 w 1045603"/>
                  <a:gd name="connsiteY13" fmla="*/ 44439 h 400414"/>
                  <a:gd name="connsiteX14" fmla="*/ 120534 w 1045603"/>
                  <a:gd name="connsiteY14" fmla="*/ 0 h 400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45603" h="400414">
                    <a:moveTo>
                      <a:pt x="120534" y="0"/>
                    </a:moveTo>
                    <a:lnTo>
                      <a:pt x="274783" y="23103"/>
                    </a:lnTo>
                    <a:cubicBezTo>
                      <a:pt x="356350" y="31174"/>
                      <a:pt x="439285" y="35289"/>
                      <a:pt x="522801" y="35289"/>
                    </a:cubicBezTo>
                    <a:cubicBezTo>
                      <a:pt x="606318" y="35289"/>
                      <a:pt x="689252" y="31174"/>
                      <a:pt x="770819" y="23103"/>
                    </a:cubicBezTo>
                    <a:lnTo>
                      <a:pt x="925068" y="0"/>
                    </a:lnTo>
                    <a:lnTo>
                      <a:pt x="961718" y="44439"/>
                    </a:lnTo>
                    <a:cubicBezTo>
                      <a:pt x="1000197" y="102160"/>
                      <a:pt x="1025849" y="165801"/>
                      <a:pt x="1038675" y="231415"/>
                    </a:cubicBezTo>
                    <a:lnTo>
                      <a:pt x="1045603" y="303009"/>
                    </a:lnTo>
                    <a:lnTo>
                      <a:pt x="1039410" y="306064"/>
                    </a:lnTo>
                    <a:cubicBezTo>
                      <a:pt x="891941" y="365632"/>
                      <a:pt x="714165" y="400414"/>
                      <a:pt x="522801" y="400414"/>
                    </a:cubicBezTo>
                    <a:cubicBezTo>
                      <a:pt x="331438" y="400414"/>
                      <a:pt x="153661" y="365632"/>
                      <a:pt x="6192" y="306064"/>
                    </a:cubicBezTo>
                    <a:lnTo>
                      <a:pt x="0" y="303009"/>
                    </a:lnTo>
                    <a:lnTo>
                      <a:pt x="6928" y="231415"/>
                    </a:lnTo>
                    <a:cubicBezTo>
                      <a:pt x="19754" y="165801"/>
                      <a:pt x="45406" y="102160"/>
                      <a:pt x="83884" y="44439"/>
                    </a:cubicBezTo>
                    <a:lnTo>
                      <a:pt x="120534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586F04B3-C67C-4B92-851C-10A3D8888F0F}"/>
                  </a:ext>
                </a:extLst>
              </p:cNvPr>
              <p:cNvSpPr/>
              <p:nvPr/>
            </p:nvSpPr>
            <p:spPr>
              <a:xfrm rot="16200000">
                <a:off x="1213382" y="2953166"/>
                <a:ext cx="421777" cy="175178"/>
              </a:xfrm>
              <a:custGeom>
                <a:avLst/>
                <a:gdLst>
                  <a:gd name="connsiteX0" fmla="*/ 1003651 w 1003651"/>
                  <a:gd name="connsiteY0" fmla="*/ 0 h 416851"/>
                  <a:gd name="connsiteX1" fmla="*/ 988840 w 1003651"/>
                  <a:gd name="connsiteY1" fmla="*/ 49499 h 416851"/>
                  <a:gd name="connsiteX2" fmla="*/ 873405 w 1003651"/>
                  <a:gd name="connsiteY2" fmla="*/ 221676 h 416851"/>
                  <a:gd name="connsiteX3" fmla="*/ 712709 w 1003651"/>
                  <a:gd name="connsiteY3" fmla="*/ 401049 h 416851"/>
                  <a:gd name="connsiteX4" fmla="*/ 688040 w 1003651"/>
                  <a:gd name="connsiteY4" fmla="*/ 405627 h 416851"/>
                  <a:gd name="connsiteX5" fmla="*/ 501825 w 1003651"/>
                  <a:gd name="connsiteY5" fmla="*/ 416851 h 416851"/>
                  <a:gd name="connsiteX6" fmla="*/ 315610 w 1003651"/>
                  <a:gd name="connsiteY6" fmla="*/ 405627 h 416851"/>
                  <a:gd name="connsiteX7" fmla="*/ 290943 w 1003651"/>
                  <a:gd name="connsiteY7" fmla="*/ 401049 h 416851"/>
                  <a:gd name="connsiteX8" fmla="*/ 130245 w 1003651"/>
                  <a:gd name="connsiteY8" fmla="*/ 221676 h 416851"/>
                  <a:gd name="connsiteX9" fmla="*/ 14810 w 1003651"/>
                  <a:gd name="connsiteY9" fmla="*/ 49499 h 416851"/>
                  <a:gd name="connsiteX10" fmla="*/ 0 w 1003651"/>
                  <a:gd name="connsiteY10" fmla="*/ 0 h 416851"/>
                  <a:gd name="connsiteX11" fmla="*/ 13996 w 1003651"/>
                  <a:gd name="connsiteY11" fmla="*/ 3621 h 416851"/>
                  <a:gd name="connsiteX12" fmla="*/ 501825 w 1003651"/>
                  <a:gd name="connsiteY12" fmla="*/ 51726 h 416851"/>
                  <a:gd name="connsiteX13" fmla="*/ 989654 w 1003651"/>
                  <a:gd name="connsiteY13" fmla="*/ 3621 h 416851"/>
                  <a:gd name="connsiteX14" fmla="*/ 1003651 w 1003651"/>
                  <a:gd name="connsiteY14" fmla="*/ 0 h 416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03651" h="416851">
                    <a:moveTo>
                      <a:pt x="1003651" y="0"/>
                    </a:moveTo>
                    <a:lnTo>
                      <a:pt x="988840" y="49499"/>
                    </a:lnTo>
                    <a:cubicBezTo>
                      <a:pt x="963188" y="112153"/>
                      <a:pt x="924710" y="170861"/>
                      <a:pt x="873405" y="221676"/>
                    </a:cubicBezTo>
                    <a:lnTo>
                      <a:pt x="712709" y="401049"/>
                    </a:lnTo>
                    <a:lnTo>
                      <a:pt x="688040" y="405627"/>
                    </a:lnTo>
                    <a:cubicBezTo>
                      <a:pt x="627891" y="412986"/>
                      <a:pt x="565613" y="416851"/>
                      <a:pt x="501825" y="416851"/>
                    </a:cubicBezTo>
                    <a:cubicBezTo>
                      <a:pt x="438037" y="416851"/>
                      <a:pt x="375759" y="412986"/>
                      <a:pt x="315610" y="405627"/>
                    </a:cubicBezTo>
                    <a:lnTo>
                      <a:pt x="290943" y="401049"/>
                    </a:lnTo>
                    <a:lnTo>
                      <a:pt x="130245" y="221676"/>
                    </a:lnTo>
                    <a:cubicBezTo>
                      <a:pt x="78941" y="170861"/>
                      <a:pt x="40463" y="112153"/>
                      <a:pt x="14810" y="49499"/>
                    </a:cubicBezTo>
                    <a:lnTo>
                      <a:pt x="0" y="0"/>
                    </a:lnTo>
                    <a:lnTo>
                      <a:pt x="13996" y="3621"/>
                    </a:lnTo>
                    <a:cubicBezTo>
                      <a:pt x="170088" y="35266"/>
                      <a:pt x="334792" y="51726"/>
                      <a:pt x="501825" y="51726"/>
                    </a:cubicBezTo>
                    <a:cubicBezTo>
                      <a:pt x="668858" y="51726"/>
                      <a:pt x="833562" y="35266"/>
                      <a:pt x="989654" y="3621"/>
                    </a:cubicBezTo>
                    <a:lnTo>
                      <a:pt x="1003651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442" name="グループ化 441">
            <a:extLst>
              <a:ext uri="{FF2B5EF4-FFF2-40B4-BE49-F238E27FC236}">
                <a16:creationId xmlns:a16="http://schemas.microsoft.com/office/drawing/2014/main" id="{28AE41F1-A4D8-4857-90AC-85EDCDFE4EAB}"/>
              </a:ext>
            </a:extLst>
          </p:cNvPr>
          <p:cNvGrpSpPr/>
          <p:nvPr/>
        </p:nvGrpSpPr>
        <p:grpSpPr>
          <a:xfrm>
            <a:off x="5543460" y="5045879"/>
            <a:ext cx="446726" cy="405345"/>
            <a:chOff x="291237" y="1759579"/>
            <a:chExt cx="1322030" cy="1199569"/>
          </a:xfrm>
        </p:grpSpPr>
        <p:grpSp>
          <p:nvGrpSpPr>
            <p:cNvPr id="443" name="グループ化 442">
              <a:extLst>
                <a:ext uri="{FF2B5EF4-FFF2-40B4-BE49-F238E27FC236}">
                  <a16:creationId xmlns:a16="http://schemas.microsoft.com/office/drawing/2014/main" id="{9D869631-6327-4354-995A-039C16F3843D}"/>
                </a:ext>
              </a:extLst>
            </p:cNvPr>
            <p:cNvGrpSpPr/>
            <p:nvPr/>
          </p:nvGrpSpPr>
          <p:grpSpPr>
            <a:xfrm rot="20896863">
              <a:off x="551501" y="2626622"/>
              <a:ext cx="543069" cy="282617"/>
              <a:chOff x="706241" y="3965766"/>
              <a:chExt cx="543069" cy="282617"/>
            </a:xfrm>
          </p:grpSpPr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6A8F2902-F9D7-4E96-B69D-5DDCC97681C6}"/>
                  </a:ext>
                </a:extLst>
              </p:cNvPr>
              <p:cNvSpPr/>
              <p:nvPr/>
            </p:nvSpPr>
            <p:spPr>
              <a:xfrm rot="9145372" flipH="1">
                <a:off x="706241" y="3984583"/>
                <a:ext cx="331077" cy="263800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395726DE-5022-4FEF-BD63-EEB42BA27E8A}"/>
                  </a:ext>
                </a:extLst>
              </p:cNvPr>
              <p:cNvSpPr/>
              <p:nvPr/>
            </p:nvSpPr>
            <p:spPr>
              <a:xfrm rot="2102994" flipH="1" flipV="1">
                <a:off x="777867" y="3965766"/>
                <a:ext cx="331077" cy="263800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3" name="フリーフォーム: 図形 462">
                <a:extLst>
                  <a:ext uri="{FF2B5EF4-FFF2-40B4-BE49-F238E27FC236}">
                    <a16:creationId xmlns:a16="http://schemas.microsoft.com/office/drawing/2014/main" id="{2F544465-3833-4A93-8822-AD2F5B6BEE54}"/>
                  </a:ext>
                </a:extLst>
              </p:cNvPr>
              <p:cNvSpPr/>
              <p:nvPr/>
            </p:nvSpPr>
            <p:spPr>
              <a:xfrm rot="900000" flipH="1" flipV="1">
                <a:off x="918234" y="3971728"/>
                <a:ext cx="331076" cy="263799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44" name="グループ化 443">
              <a:extLst>
                <a:ext uri="{FF2B5EF4-FFF2-40B4-BE49-F238E27FC236}">
                  <a16:creationId xmlns:a16="http://schemas.microsoft.com/office/drawing/2014/main" id="{46E4BEF7-5527-4AEF-BEB5-68C78D3A787C}"/>
                </a:ext>
              </a:extLst>
            </p:cNvPr>
            <p:cNvGrpSpPr/>
            <p:nvPr/>
          </p:nvGrpSpPr>
          <p:grpSpPr>
            <a:xfrm rot="16200000">
              <a:off x="303064" y="1747752"/>
              <a:ext cx="1199569" cy="1223223"/>
              <a:chOff x="2872498" y="965600"/>
              <a:chExt cx="2854468" cy="2910755"/>
            </a:xfrm>
            <a:solidFill>
              <a:sysClr val="windowText" lastClr="000000">
                <a:lumMod val="65000"/>
                <a:lumOff val="35000"/>
              </a:sysClr>
            </a:solidFill>
          </p:grpSpPr>
          <p:sp>
            <p:nvSpPr>
              <p:cNvPr id="449" name="フリーフォーム: 図形 448">
                <a:extLst>
                  <a:ext uri="{FF2B5EF4-FFF2-40B4-BE49-F238E27FC236}">
                    <a16:creationId xmlns:a16="http://schemas.microsoft.com/office/drawing/2014/main" id="{F4169B21-4BC3-43BD-95EB-7AF730B2DCAA}"/>
                  </a:ext>
                </a:extLst>
              </p:cNvPr>
              <p:cNvSpPr/>
              <p:nvPr/>
            </p:nvSpPr>
            <p:spPr>
              <a:xfrm rot="19800000" flipH="1">
                <a:off x="4637392" y="1530624"/>
                <a:ext cx="1089574" cy="2088861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 w="6350" cap="flat" cmpd="sng" algn="ctr">
                <a:solidFill>
                  <a:srgbClr val="00B0F0">
                    <a:alpha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1422DE75-CFCB-4E10-86F2-F1167723510E}"/>
                  </a:ext>
                </a:extLst>
              </p:cNvPr>
              <p:cNvSpPr/>
              <p:nvPr/>
            </p:nvSpPr>
            <p:spPr>
              <a:xfrm rot="4500000" flipH="1">
                <a:off x="4258561" y="1486947"/>
                <a:ext cx="662413" cy="452013"/>
              </a:xfrm>
              <a:custGeom>
                <a:avLst/>
                <a:gdLst>
                  <a:gd name="connsiteX0" fmla="*/ 71597 w 662413"/>
                  <a:gd name="connsiteY0" fmla="*/ 5872 h 452013"/>
                  <a:gd name="connsiteX1" fmla="*/ 117227 w 662413"/>
                  <a:gd name="connsiteY1" fmla="*/ 0 h 452013"/>
                  <a:gd name="connsiteX2" fmla="*/ 225242 w 662413"/>
                  <a:gd name="connsiteY2" fmla="*/ 45634 h 452013"/>
                  <a:gd name="connsiteX3" fmla="*/ 226939 w 662413"/>
                  <a:gd name="connsiteY3" fmla="*/ 50994 h 452013"/>
                  <a:gd name="connsiteX4" fmla="*/ 292718 w 662413"/>
                  <a:gd name="connsiteY4" fmla="*/ 60237 h 452013"/>
                  <a:gd name="connsiteX5" fmla="*/ 662413 w 662413"/>
                  <a:gd name="connsiteY5" fmla="*/ 441303 h 452013"/>
                  <a:gd name="connsiteX6" fmla="*/ 608000 w 662413"/>
                  <a:gd name="connsiteY6" fmla="*/ 452013 h 452013"/>
                  <a:gd name="connsiteX7" fmla="*/ 280370 w 662413"/>
                  <a:gd name="connsiteY7" fmla="*/ 114305 h 452013"/>
                  <a:gd name="connsiteX8" fmla="*/ 222703 w 662413"/>
                  <a:gd name="connsiteY8" fmla="*/ 106201 h 452013"/>
                  <a:gd name="connsiteX9" fmla="*/ 200119 w 662413"/>
                  <a:gd name="connsiteY9" fmla="*/ 127552 h 452013"/>
                  <a:gd name="connsiteX10" fmla="*/ 117227 w 662413"/>
                  <a:gd name="connsiteY10" fmla="*/ 149436 h 452013"/>
                  <a:gd name="connsiteX11" fmla="*/ 0 w 662413"/>
                  <a:gd name="connsiteY11" fmla="*/ 74718 h 452013"/>
                  <a:gd name="connsiteX12" fmla="*/ 71597 w 662413"/>
                  <a:gd name="connsiteY12" fmla="*/ 5872 h 45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413" h="452013">
                    <a:moveTo>
                      <a:pt x="71597" y="5872"/>
                    </a:moveTo>
                    <a:cubicBezTo>
                      <a:pt x="85622" y="2091"/>
                      <a:pt x="101041" y="0"/>
                      <a:pt x="117227" y="0"/>
                    </a:cubicBezTo>
                    <a:cubicBezTo>
                      <a:pt x="165784" y="0"/>
                      <a:pt x="207446" y="18817"/>
                      <a:pt x="225242" y="45634"/>
                    </a:cubicBezTo>
                    <a:lnTo>
                      <a:pt x="226939" y="50994"/>
                    </a:lnTo>
                    <a:lnTo>
                      <a:pt x="292718" y="60237"/>
                    </a:lnTo>
                    <a:cubicBezTo>
                      <a:pt x="477861" y="102434"/>
                      <a:pt x="624770" y="250055"/>
                      <a:pt x="662413" y="441303"/>
                    </a:cubicBezTo>
                    <a:lnTo>
                      <a:pt x="608000" y="452013"/>
                    </a:lnTo>
                    <a:cubicBezTo>
                      <a:pt x="574641" y="282524"/>
                      <a:pt x="444447" y="151700"/>
                      <a:pt x="280370" y="114305"/>
                    </a:cubicBezTo>
                    <a:lnTo>
                      <a:pt x="222703" y="106201"/>
                    </a:lnTo>
                    <a:lnTo>
                      <a:pt x="200119" y="127552"/>
                    </a:lnTo>
                    <a:cubicBezTo>
                      <a:pt x="178905" y="141073"/>
                      <a:pt x="149599" y="149436"/>
                      <a:pt x="117227" y="149436"/>
                    </a:cubicBezTo>
                    <a:cubicBezTo>
                      <a:pt x="52484" y="149436"/>
                      <a:pt x="0" y="115984"/>
                      <a:pt x="0" y="74718"/>
                    </a:cubicBezTo>
                    <a:cubicBezTo>
                      <a:pt x="0" y="43769"/>
                      <a:pt x="29522" y="17214"/>
                      <a:pt x="71597" y="5872"/>
                    </a:cubicBezTo>
                    <a:close/>
                  </a:path>
                </a:pathLst>
              </a:cu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1A015CE9-AD7E-42DF-8E37-56FF07DA87EC}"/>
                  </a:ext>
                </a:extLst>
              </p:cNvPr>
              <p:cNvSpPr/>
              <p:nvPr/>
            </p:nvSpPr>
            <p:spPr>
              <a:xfrm rot="14545372" flipH="1">
                <a:off x="2785070" y="1536274"/>
                <a:ext cx="860489" cy="685633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D20BD56A-97B6-45DE-9BAE-4BCC4ECC8940}"/>
                  </a:ext>
                </a:extLst>
              </p:cNvPr>
              <p:cNvSpPr/>
              <p:nvPr/>
            </p:nvSpPr>
            <p:spPr>
              <a:xfrm rot="7502994" flipH="1" flipV="1">
                <a:off x="2794122" y="1674225"/>
                <a:ext cx="860489" cy="685633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3" name="フリーフォーム: 図形 452">
                <a:extLst>
                  <a:ext uri="{FF2B5EF4-FFF2-40B4-BE49-F238E27FC236}">
                    <a16:creationId xmlns:a16="http://schemas.microsoft.com/office/drawing/2014/main" id="{0B389D8D-617C-4923-B849-011E24B5A7BC}"/>
                  </a:ext>
                </a:extLst>
              </p:cNvPr>
              <p:cNvSpPr/>
              <p:nvPr/>
            </p:nvSpPr>
            <p:spPr>
              <a:xfrm rot="6300000" flipH="1" flipV="1">
                <a:off x="2787135" y="2022723"/>
                <a:ext cx="860486" cy="685630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4" name="楕円 453">
                <a:extLst>
                  <a:ext uri="{FF2B5EF4-FFF2-40B4-BE49-F238E27FC236}">
                    <a16:creationId xmlns:a16="http://schemas.microsoft.com/office/drawing/2014/main" id="{F81D88E1-DB81-438A-A3A5-33192B68DA88}"/>
                  </a:ext>
                </a:extLst>
              </p:cNvPr>
              <p:cNvSpPr/>
              <p:nvPr/>
            </p:nvSpPr>
            <p:spPr>
              <a:xfrm>
                <a:off x="3572294" y="1795893"/>
                <a:ext cx="822384" cy="906610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5" name="楕円 454">
                <a:extLst>
                  <a:ext uri="{FF2B5EF4-FFF2-40B4-BE49-F238E27FC236}">
                    <a16:creationId xmlns:a16="http://schemas.microsoft.com/office/drawing/2014/main" id="{4E3F062D-9112-4C72-8F18-312CEC24D35A}"/>
                  </a:ext>
                </a:extLst>
              </p:cNvPr>
              <p:cNvSpPr/>
              <p:nvPr/>
            </p:nvSpPr>
            <p:spPr>
              <a:xfrm>
                <a:off x="3769144" y="2544432"/>
                <a:ext cx="428684" cy="325170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6" name="フリーフォーム: 図形 455">
                <a:extLst>
                  <a:ext uri="{FF2B5EF4-FFF2-40B4-BE49-F238E27FC236}">
                    <a16:creationId xmlns:a16="http://schemas.microsoft.com/office/drawing/2014/main" id="{9BFCB5B3-D3F1-4D54-93F7-F089855FA948}"/>
                  </a:ext>
                </a:extLst>
              </p:cNvPr>
              <p:cNvSpPr/>
              <p:nvPr/>
            </p:nvSpPr>
            <p:spPr>
              <a:xfrm rot="20700000" flipH="1">
                <a:off x="4410737" y="1787494"/>
                <a:ext cx="1089574" cy="2088861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 w="6350" cap="flat" cmpd="sng" algn="ctr">
                <a:solidFill>
                  <a:srgbClr val="00B0F0">
                    <a:alpha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7" name="星: 12 pt 456">
                <a:extLst>
                  <a:ext uri="{FF2B5EF4-FFF2-40B4-BE49-F238E27FC236}">
                    <a16:creationId xmlns:a16="http://schemas.microsoft.com/office/drawing/2014/main" id="{FBC1E87D-98EB-4D02-9ABD-398FEF20A7EB}"/>
                  </a:ext>
                </a:extLst>
              </p:cNvPr>
              <p:cNvSpPr/>
              <p:nvPr/>
            </p:nvSpPr>
            <p:spPr>
              <a:xfrm>
                <a:off x="3560408" y="1606243"/>
                <a:ext cx="866812" cy="480308"/>
              </a:xfrm>
              <a:prstGeom prst="star12">
                <a:avLst>
                  <a:gd name="adj" fmla="val 44079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8" name="楕円 457">
                <a:extLst>
                  <a:ext uri="{FF2B5EF4-FFF2-40B4-BE49-F238E27FC236}">
                    <a16:creationId xmlns:a16="http://schemas.microsoft.com/office/drawing/2014/main" id="{889C5EE8-4F9C-45C7-B553-C618CDD5196D}"/>
                  </a:ext>
                </a:extLst>
              </p:cNvPr>
              <p:cNvSpPr/>
              <p:nvPr/>
            </p:nvSpPr>
            <p:spPr>
              <a:xfrm>
                <a:off x="3496094" y="965600"/>
                <a:ext cx="974785" cy="974785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9" name="楕円 458">
                <a:extLst>
                  <a:ext uri="{FF2B5EF4-FFF2-40B4-BE49-F238E27FC236}">
                    <a16:creationId xmlns:a16="http://schemas.microsoft.com/office/drawing/2014/main" id="{9573DC61-C61F-45AC-BF3C-17006CC1D7E9}"/>
                  </a:ext>
                </a:extLst>
              </p:cNvPr>
              <p:cNvSpPr/>
              <p:nvPr/>
            </p:nvSpPr>
            <p:spPr>
              <a:xfrm rot="18900000" flipH="1">
                <a:off x="3992728" y="1017628"/>
                <a:ext cx="261578" cy="371897"/>
              </a:xfrm>
              <a:prstGeom prst="ellipse">
                <a:avLst/>
              </a:pr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0" name="フリーフォーム: 図形 459">
                <a:extLst>
                  <a:ext uri="{FF2B5EF4-FFF2-40B4-BE49-F238E27FC236}">
                    <a16:creationId xmlns:a16="http://schemas.microsoft.com/office/drawing/2014/main" id="{D304AD13-ACEC-4E07-BC04-695513D61153}"/>
                  </a:ext>
                </a:extLst>
              </p:cNvPr>
              <p:cNvSpPr/>
              <p:nvPr/>
            </p:nvSpPr>
            <p:spPr>
              <a:xfrm rot="3461253" flipH="1">
                <a:off x="4424900" y="1327618"/>
                <a:ext cx="662413" cy="452013"/>
              </a:xfrm>
              <a:custGeom>
                <a:avLst/>
                <a:gdLst>
                  <a:gd name="connsiteX0" fmla="*/ 71597 w 662413"/>
                  <a:gd name="connsiteY0" fmla="*/ 5872 h 452013"/>
                  <a:gd name="connsiteX1" fmla="*/ 117227 w 662413"/>
                  <a:gd name="connsiteY1" fmla="*/ 0 h 452013"/>
                  <a:gd name="connsiteX2" fmla="*/ 225242 w 662413"/>
                  <a:gd name="connsiteY2" fmla="*/ 45634 h 452013"/>
                  <a:gd name="connsiteX3" fmla="*/ 226939 w 662413"/>
                  <a:gd name="connsiteY3" fmla="*/ 50994 h 452013"/>
                  <a:gd name="connsiteX4" fmla="*/ 292718 w 662413"/>
                  <a:gd name="connsiteY4" fmla="*/ 60237 h 452013"/>
                  <a:gd name="connsiteX5" fmla="*/ 662413 w 662413"/>
                  <a:gd name="connsiteY5" fmla="*/ 441303 h 452013"/>
                  <a:gd name="connsiteX6" fmla="*/ 608000 w 662413"/>
                  <a:gd name="connsiteY6" fmla="*/ 452013 h 452013"/>
                  <a:gd name="connsiteX7" fmla="*/ 280370 w 662413"/>
                  <a:gd name="connsiteY7" fmla="*/ 114305 h 452013"/>
                  <a:gd name="connsiteX8" fmla="*/ 222703 w 662413"/>
                  <a:gd name="connsiteY8" fmla="*/ 106201 h 452013"/>
                  <a:gd name="connsiteX9" fmla="*/ 200119 w 662413"/>
                  <a:gd name="connsiteY9" fmla="*/ 127552 h 452013"/>
                  <a:gd name="connsiteX10" fmla="*/ 117227 w 662413"/>
                  <a:gd name="connsiteY10" fmla="*/ 149436 h 452013"/>
                  <a:gd name="connsiteX11" fmla="*/ 0 w 662413"/>
                  <a:gd name="connsiteY11" fmla="*/ 74718 h 452013"/>
                  <a:gd name="connsiteX12" fmla="*/ 71597 w 662413"/>
                  <a:gd name="connsiteY12" fmla="*/ 5872 h 45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413" h="452013">
                    <a:moveTo>
                      <a:pt x="71597" y="5872"/>
                    </a:moveTo>
                    <a:cubicBezTo>
                      <a:pt x="85622" y="2091"/>
                      <a:pt x="101041" y="0"/>
                      <a:pt x="117227" y="0"/>
                    </a:cubicBezTo>
                    <a:cubicBezTo>
                      <a:pt x="165784" y="0"/>
                      <a:pt x="207446" y="18817"/>
                      <a:pt x="225242" y="45634"/>
                    </a:cubicBezTo>
                    <a:lnTo>
                      <a:pt x="226939" y="50994"/>
                    </a:lnTo>
                    <a:lnTo>
                      <a:pt x="292718" y="60237"/>
                    </a:lnTo>
                    <a:cubicBezTo>
                      <a:pt x="477861" y="102434"/>
                      <a:pt x="624770" y="250055"/>
                      <a:pt x="662413" y="441303"/>
                    </a:cubicBezTo>
                    <a:lnTo>
                      <a:pt x="608000" y="452013"/>
                    </a:lnTo>
                    <a:cubicBezTo>
                      <a:pt x="574641" y="282524"/>
                      <a:pt x="444447" y="151700"/>
                      <a:pt x="280370" y="114305"/>
                    </a:cubicBezTo>
                    <a:lnTo>
                      <a:pt x="222703" y="106201"/>
                    </a:lnTo>
                    <a:lnTo>
                      <a:pt x="200119" y="127552"/>
                    </a:lnTo>
                    <a:cubicBezTo>
                      <a:pt x="178905" y="141073"/>
                      <a:pt x="149599" y="149436"/>
                      <a:pt x="117227" y="149436"/>
                    </a:cubicBezTo>
                    <a:cubicBezTo>
                      <a:pt x="52484" y="149436"/>
                      <a:pt x="0" y="115984"/>
                      <a:pt x="0" y="74718"/>
                    </a:cubicBezTo>
                    <a:cubicBezTo>
                      <a:pt x="0" y="43769"/>
                      <a:pt x="29522" y="17214"/>
                      <a:pt x="71597" y="5872"/>
                    </a:cubicBezTo>
                    <a:close/>
                  </a:path>
                </a:pathLst>
              </a:cu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45" name="グループ化 444">
              <a:extLst>
                <a:ext uri="{FF2B5EF4-FFF2-40B4-BE49-F238E27FC236}">
                  <a16:creationId xmlns:a16="http://schemas.microsoft.com/office/drawing/2014/main" id="{D4347261-145F-475B-BE3E-3F6844A7E3FE}"/>
                </a:ext>
              </a:extLst>
            </p:cNvPr>
            <p:cNvGrpSpPr/>
            <p:nvPr/>
          </p:nvGrpSpPr>
          <p:grpSpPr>
            <a:xfrm rot="900000">
              <a:off x="1043276" y="2363035"/>
              <a:ext cx="569991" cy="441669"/>
              <a:chOff x="1056449" y="2819921"/>
              <a:chExt cx="569991" cy="441669"/>
            </a:xfrm>
          </p:grpSpPr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91EA2A94-B529-4A5A-AAD4-3D997CA17B89}"/>
                  </a:ext>
                </a:extLst>
              </p:cNvPr>
              <p:cNvSpPr/>
              <p:nvPr/>
            </p:nvSpPr>
            <p:spPr>
              <a:xfrm rot="16200000">
                <a:off x="1120610" y="2755760"/>
                <a:ext cx="441669" cy="569991"/>
              </a:xfrm>
              <a:custGeom>
                <a:avLst/>
                <a:gdLst>
                  <a:gd name="connsiteX0" fmla="*/ 468343 w 936686"/>
                  <a:gd name="connsiteY0" fmla="*/ 0 h 1220480"/>
                  <a:gd name="connsiteX1" fmla="*/ 799512 w 936686"/>
                  <a:gd name="connsiteY1" fmla="*/ 137174 h 1220480"/>
                  <a:gd name="connsiteX2" fmla="*/ 799512 w 936686"/>
                  <a:gd name="connsiteY2" fmla="*/ 799512 h 1220480"/>
                  <a:gd name="connsiteX3" fmla="*/ 468343 w 936686"/>
                  <a:gd name="connsiteY3" fmla="*/ 1220480 h 1220480"/>
                  <a:gd name="connsiteX4" fmla="*/ 137174 w 936686"/>
                  <a:gd name="connsiteY4" fmla="*/ 799512 h 1220480"/>
                  <a:gd name="connsiteX5" fmla="*/ 137174 w 936686"/>
                  <a:gd name="connsiteY5" fmla="*/ 137174 h 1220480"/>
                  <a:gd name="connsiteX6" fmla="*/ 468343 w 936686"/>
                  <a:gd name="connsiteY6" fmla="*/ 0 h 1220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36686" h="1220480">
                    <a:moveTo>
                      <a:pt x="468343" y="0"/>
                    </a:moveTo>
                    <a:cubicBezTo>
                      <a:pt x="588203" y="0"/>
                      <a:pt x="708062" y="45725"/>
                      <a:pt x="799512" y="137174"/>
                    </a:cubicBezTo>
                    <a:cubicBezTo>
                      <a:pt x="982411" y="320074"/>
                      <a:pt x="982411" y="616612"/>
                      <a:pt x="799512" y="799512"/>
                    </a:cubicBezTo>
                    <a:cubicBezTo>
                      <a:pt x="674156" y="924868"/>
                      <a:pt x="563767" y="1065190"/>
                      <a:pt x="468343" y="1220480"/>
                    </a:cubicBezTo>
                    <a:cubicBezTo>
                      <a:pt x="372920" y="1065190"/>
                      <a:pt x="262530" y="924868"/>
                      <a:pt x="137174" y="799512"/>
                    </a:cubicBezTo>
                    <a:cubicBezTo>
                      <a:pt x="-45725" y="616612"/>
                      <a:pt x="-45725" y="320074"/>
                      <a:pt x="137174" y="137174"/>
                    </a:cubicBezTo>
                    <a:cubicBezTo>
                      <a:pt x="228624" y="45725"/>
                      <a:pt x="348484" y="0"/>
                      <a:pt x="46834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C5A21FAF-A410-4F05-97C2-46DDAEFA6B66}"/>
                  </a:ext>
                </a:extLst>
              </p:cNvPr>
              <p:cNvSpPr/>
              <p:nvPr/>
            </p:nvSpPr>
            <p:spPr>
              <a:xfrm rot="16200000">
                <a:off x="1000581" y="2956620"/>
                <a:ext cx="439407" cy="168271"/>
              </a:xfrm>
              <a:custGeom>
                <a:avLst/>
                <a:gdLst>
                  <a:gd name="connsiteX0" fmla="*/ 120534 w 1045603"/>
                  <a:gd name="connsiteY0" fmla="*/ 0 h 400414"/>
                  <a:gd name="connsiteX1" fmla="*/ 274783 w 1045603"/>
                  <a:gd name="connsiteY1" fmla="*/ 23103 h 400414"/>
                  <a:gd name="connsiteX2" fmla="*/ 522801 w 1045603"/>
                  <a:gd name="connsiteY2" fmla="*/ 35289 h 400414"/>
                  <a:gd name="connsiteX3" fmla="*/ 770819 w 1045603"/>
                  <a:gd name="connsiteY3" fmla="*/ 23103 h 400414"/>
                  <a:gd name="connsiteX4" fmla="*/ 925068 w 1045603"/>
                  <a:gd name="connsiteY4" fmla="*/ 0 h 400414"/>
                  <a:gd name="connsiteX5" fmla="*/ 961718 w 1045603"/>
                  <a:gd name="connsiteY5" fmla="*/ 44439 h 400414"/>
                  <a:gd name="connsiteX6" fmla="*/ 1038675 w 1045603"/>
                  <a:gd name="connsiteY6" fmla="*/ 231415 h 400414"/>
                  <a:gd name="connsiteX7" fmla="*/ 1045603 w 1045603"/>
                  <a:gd name="connsiteY7" fmla="*/ 303009 h 400414"/>
                  <a:gd name="connsiteX8" fmla="*/ 1039410 w 1045603"/>
                  <a:gd name="connsiteY8" fmla="*/ 306064 h 400414"/>
                  <a:gd name="connsiteX9" fmla="*/ 522801 w 1045603"/>
                  <a:gd name="connsiteY9" fmla="*/ 400414 h 400414"/>
                  <a:gd name="connsiteX10" fmla="*/ 6192 w 1045603"/>
                  <a:gd name="connsiteY10" fmla="*/ 306064 h 400414"/>
                  <a:gd name="connsiteX11" fmla="*/ 0 w 1045603"/>
                  <a:gd name="connsiteY11" fmla="*/ 303009 h 400414"/>
                  <a:gd name="connsiteX12" fmla="*/ 6928 w 1045603"/>
                  <a:gd name="connsiteY12" fmla="*/ 231415 h 400414"/>
                  <a:gd name="connsiteX13" fmla="*/ 83884 w 1045603"/>
                  <a:gd name="connsiteY13" fmla="*/ 44439 h 400414"/>
                  <a:gd name="connsiteX14" fmla="*/ 120534 w 1045603"/>
                  <a:gd name="connsiteY14" fmla="*/ 0 h 400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45603" h="400414">
                    <a:moveTo>
                      <a:pt x="120534" y="0"/>
                    </a:moveTo>
                    <a:lnTo>
                      <a:pt x="274783" y="23103"/>
                    </a:lnTo>
                    <a:cubicBezTo>
                      <a:pt x="356350" y="31174"/>
                      <a:pt x="439285" y="35289"/>
                      <a:pt x="522801" y="35289"/>
                    </a:cubicBezTo>
                    <a:cubicBezTo>
                      <a:pt x="606318" y="35289"/>
                      <a:pt x="689252" y="31174"/>
                      <a:pt x="770819" y="23103"/>
                    </a:cubicBezTo>
                    <a:lnTo>
                      <a:pt x="925068" y="0"/>
                    </a:lnTo>
                    <a:lnTo>
                      <a:pt x="961718" y="44439"/>
                    </a:lnTo>
                    <a:cubicBezTo>
                      <a:pt x="1000197" y="102160"/>
                      <a:pt x="1025849" y="165801"/>
                      <a:pt x="1038675" y="231415"/>
                    </a:cubicBezTo>
                    <a:lnTo>
                      <a:pt x="1045603" y="303009"/>
                    </a:lnTo>
                    <a:lnTo>
                      <a:pt x="1039410" y="306064"/>
                    </a:lnTo>
                    <a:cubicBezTo>
                      <a:pt x="891941" y="365632"/>
                      <a:pt x="714165" y="400414"/>
                      <a:pt x="522801" y="400414"/>
                    </a:cubicBezTo>
                    <a:cubicBezTo>
                      <a:pt x="331438" y="400414"/>
                      <a:pt x="153661" y="365632"/>
                      <a:pt x="6192" y="306064"/>
                    </a:cubicBezTo>
                    <a:lnTo>
                      <a:pt x="0" y="303009"/>
                    </a:lnTo>
                    <a:lnTo>
                      <a:pt x="6928" y="231415"/>
                    </a:lnTo>
                    <a:cubicBezTo>
                      <a:pt x="19754" y="165801"/>
                      <a:pt x="45406" y="102160"/>
                      <a:pt x="83884" y="44439"/>
                    </a:cubicBezTo>
                    <a:lnTo>
                      <a:pt x="120534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2BDDCE4E-7529-4F50-9878-66EA8FC247ED}"/>
                  </a:ext>
                </a:extLst>
              </p:cNvPr>
              <p:cNvSpPr/>
              <p:nvPr/>
            </p:nvSpPr>
            <p:spPr>
              <a:xfrm rot="16200000">
                <a:off x="1213382" y="2953166"/>
                <a:ext cx="421777" cy="175178"/>
              </a:xfrm>
              <a:custGeom>
                <a:avLst/>
                <a:gdLst>
                  <a:gd name="connsiteX0" fmla="*/ 1003651 w 1003651"/>
                  <a:gd name="connsiteY0" fmla="*/ 0 h 416851"/>
                  <a:gd name="connsiteX1" fmla="*/ 988840 w 1003651"/>
                  <a:gd name="connsiteY1" fmla="*/ 49499 h 416851"/>
                  <a:gd name="connsiteX2" fmla="*/ 873405 w 1003651"/>
                  <a:gd name="connsiteY2" fmla="*/ 221676 h 416851"/>
                  <a:gd name="connsiteX3" fmla="*/ 712709 w 1003651"/>
                  <a:gd name="connsiteY3" fmla="*/ 401049 h 416851"/>
                  <a:gd name="connsiteX4" fmla="*/ 688040 w 1003651"/>
                  <a:gd name="connsiteY4" fmla="*/ 405627 h 416851"/>
                  <a:gd name="connsiteX5" fmla="*/ 501825 w 1003651"/>
                  <a:gd name="connsiteY5" fmla="*/ 416851 h 416851"/>
                  <a:gd name="connsiteX6" fmla="*/ 315610 w 1003651"/>
                  <a:gd name="connsiteY6" fmla="*/ 405627 h 416851"/>
                  <a:gd name="connsiteX7" fmla="*/ 290943 w 1003651"/>
                  <a:gd name="connsiteY7" fmla="*/ 401049 h 416851"/>
                  <a:gd name="connsiteX8" fmla="*/ 130245 w 1003651"/>
                  <a:gd name="connsiteY8" fmla="*/ 221676 h 416851"/>
                  <a:gd name="connsiteX9" fmla="*/ 14810 w 1003651"/>
                  <a:gd name="connsiteY9" fmla="*/ 49499 h 416851"/>
                  <a:gd name="connsiteX10" fmla="*/ 0 w 1003651"/>
                  <a:gd name="connsiteY10" fmla="*/ 0 h 416851"/>
                  <a:gd name="connsiteX11" fmla="*/ 13996 w 1003651"/>
                  <a:gd name="connsiteY11" fmla="*/ 3621 h 416851"/>
                  <a:gd name="connsiteX12" fmla="*/ 501825 w 1003651"/>
                  <a:gd name="connsiteY12" fmla="*/ 51726 h 416851"/>
                  <a:gd name="connsiteX13" fmla="*/ 989654 w 1003651"/>
                  <a:gd name="connsiteY13" fmla="*/ 3621 h 416851"/>
                  <a:gd name="connsiteX14" fmla="*/ 1003651 w 1003651"/>
                  <a:gd name="connsiteY14" fmla="*/ 0 h 416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03651" h="416851">
                    <a:moveTo>
                      <a:pt x="1003651" y="0"/>
                    </a:moveTo>
                    <a:lnTo>
                      <a:pt x="988840" y="49499"/>
                    </a:lnTo>
                    <a:cubicBezTo>
                      <a:pt x="963188" y="112153"/>
                      <a:pt x="924710" y="170861"/>
                      <a:pt x="873405" y="221676"/>
                    </a:cubicBezTo>
                    <a:lnTo>
                      <a:pt x="712709" y="401049"/>
                    </a:lnTo>
                    <a:lnTo>
                      <a:pt x="688040" y="405627"/>
                    </a:lnTo>
                    <a:cubicBezTo>
                      <a:pt x="627891" y="412986"/>
                      <a:pt x="565613" y="416851"/>
                      <a:pt x="501825" y="416851"/>
                    </a:cubicBezTo>
                    <a:cubicBezTo>
                      <a:pt x="438037" y="416851"/>
                      <a:pt x="375759" y="412986"/>
                      <a:pt x="315610" y="405627"/>
                    </a:cubicBezTo>
                    <a:lnTo>
                      <a:pt x="290943" y="401049"/>
                    </a:lnTo>
                    <a:lnTo>
                      <a:pt x="130245" y="221676"/>
                    </a:lnTo>
                    <a:cubicBezTo>
                      <a:pt x="78941" y="170861"/>
                      <a:pt x="40463" y="112153"/>
                      <a:pt x="14810" y="49499"/>
                    </a:cubicBezTo>
                    <a:lnTo>
                      <a:pt x="0" y="0"/>
                    </a:lnTo>
                    <a:lnTo>
                      <a:pt x="13996" y="3621"/>
                    </a:lnTo>
                    <a:cubicBezTo>
                      <a:pt x="170088" y="35266"/>
                      <a:pt x="334792" y="51726"/>
                      <a:pt x="501825" y="51726"/>
                    </a:cubicBezTo>
                    <a:cubicBezTo>
                      <a:pt x="668858" y="51726"/>
                      <a:pt x="833562" y="35266"/>
                      <a:pt x="989654" y="3621"/>
                    </a:cubicBezTo>
                    <a:lnTo>
                      <a:pt x="1003651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464" name="グループ化 463">
            <a:extLst>
              <a:ext uri="{FF2B5EF4-FFF2-40B4-BE49-F238E27FC236}">
                <a16:creationId xmlns:a16="http://schemas.microsoft.com/office/drawing/2014/main" id="{8310DC3B-B1FD-4535-819C-88FAEEB75267}"/>
              </a:ext>
            </a:extLst>
          </p:cNvPr>
          <p:cNvGrpSpPr/>
          <p:nvPr/>
        </p:nvGrpSpPr>
        <p:grpSpPr>
          <a:xfrm>
            <a:off x="7942739" y="5229723"/>
            <a:ext cx="646978" cy="483091"/>
            <a:chOff x="6178924" y="5702480"/>
            <a:chExt cx="1916799" cy="1431251"/>
          </a:xfrm>
        </p:grpSpPr>
        <p:sp>
          <p:nvSpPr>
            <p:cNvPr id="465" name="フリーフォーム: 図形 464">
              <a:extLst>
                <a:ext uri="{FF2B5EF4-FFF2-40B4-BE49-F238E27FC236}">
                  <a16:creationId xmlns:a16="http://schemas.microsoft.com/office/drawing/2014/main" id="{A609B3FE-813F-4B3B-8659-5F09702425A0}"/>
                </a:ext>
              </a:extLst>
            </p:cNvPr>
            <p:cNvSpPr/>
            <p:nvPr/>
          </p:nvSpPr>
          <p:spPr>
            <a:xfrm rot="18513278">
              <a:off x="7141791" y="6256647"/>
              <a:ext cx="619641" cy="932961"/>
            </a:xfrm>
            <a:custGeom>
              <a:avLst/>
              <a:gdLst>
                <a:gd name="connsiteX0" fmla="*/ 468343 w 936686"/>
                <a:gd name="connsiteY0" fmla="*/ 0 h 1220480"/>
                <a:gd name="connsiteX1" fmla="*/ 799512 w 936686"/>
                <a:gd name="connsiteY1" fmla="*/ 137174 h 1220480"/>
                <a:gd name="connsiteX2" fmla="*/ 799512 w 936686"/>
                <a:gd name="connsiteY2" fmla="*/ 799512 h 1220480"/>
                <a:gd name="connsiteX3" fmla="*/ 468343 w 936686"/>
                <a:gd name="connsiteY3" fmla="*/ 1220480 h 1220480"/>
                <a:gd name="connsiteX4" fmla="*/ 137174 w 936686"/>
                <a:gd name="connsiteY4" fmla="*/ 799512 h 1220480"/>
                <a:gd name="connsiteX5" fmla="*/ 137174 w 936686"/>
                <a:gd name="connsiteY5" fmla="*/ 137174 h 1220480"/>
                <a:gd name="connsiteX6" fmla="*/ 468343 w 936686"/>
                <a:gd name="connsiteY6" fmla="*/ 0 h 1220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6686" h="1220480">
                  <a:moveTo>
                    <a:pt x="468343" y="0"/>
                  </a:moveTo>
                  <a:cubicBezTo>
                    <a:pt x="588203" y="0"/>
                    <a:pt x="708062" y="45725"/>
                    <a:pt x="799512" y="137174"/>
                  </a:cubicBezTo>
                  <a:cubicBezTo>
                    <a:pt x="982411" y="320074"/>
                    <a:pt x="982411" y="616612"/>
                    <a:pt x="799512" y="799512"/>
                  </a:cubicBezTo>
                  <a:cubicBezTo>
                    <a:pt x="674156" y="924868"/>
                    <a:pt x="563767" y="1065190"/>
                    <a:pt x="468343" y="1220480"/>
                  </a:cubicBezTo>
                  <a:cubicBezTo>
                    <a:pt x="372920" y="1065190"/>
                    <a:pt x="262530" y="924868"/>
                    <a:pt x="137174" y="799512"/>
                  </a:cubicBezTo>
                  <a:cubicBezTo>
                    <a:pt x="-45725" y="616612"/>
                    <a:pt x="-45725" y="320074"/>
                    <a:pt x="137174" y="137174"/>
                  </a:cubicBezTo>
                  <a:cubicBezTo>
                    <a:pt x="228624" y="45725"/>
                    <a:pt x="348484" y="0"/>
                    <a:pt x="468343" y="0"/>
                  </a:cubicBezTo>
                  <a:close/>
                </a:path>
              </a:pathLst>
            </a:custGeom>
            <a:solidFill>
              <a:srgbClr val="FFC000"/>
            </a:soli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66" name="フリーフォーム: 図形 465">
              <a:extLst>
                <a:ext uri="{FF2B5EF4-FFF2-40B4-BE49-F238E27FC236}">
                  <a16:creationId xmlns:a16="http://schemas.microsoft.com/office/drawing/2014/main" id="{4844B967-EE84-4B04-B8F6-F9D4CC9FC5C0}"/>
                </a:ext>
              </a:extLst>
            </p:cNvPr>
            <p:cNvSpPr/>
            <p:nvPr/>
          </p:nvSpPr>
          <p:spPr>
            <a:xfrm rot="18513278">
              <a:off x="6976523" y="6400824"/>
              <a:ext cx="595699" cy="390910"/>
            </a:xfrm>
            <a:custGeom>
              <a:avLst/>
              <a:gdLst>
                <a:gd name="connsiteX0" fmla="*/ 528897 w 595699"/>
                <a:gd name="connsiteY0" fmla="*/ 52375 h 390910"/>
                <a:gd name="connsiteX1" fmla="*/ 568598 w 595699"/>
                <a:gd name="connsiteY1" fmla="*/ 108537 h 390910"/>
                <a:gd name="connsiteX2" fmla="*/ 595699 w 595699"/>
                <a:gd name="connsiteY2" fmla="*/ 168048 h 390910"/>
                <a:gd name="connsiteX3" fmla="*/ 580926 w 595699"/>
                <a:gd name="connsiteY3" fmla="*/ 198271 h 390910"/>
                <a:gd name="connsiteX4" fmla="*/ 404080 w 595699"/>
                <a:gd name="connsiteY4" fmla="*/ 354447 h 390910"/>
                <a:gd name="connsiteX5" fmla="*/ 25716 w 595699"/>
                <a:gd name="connsiteY5" fmla="*/ 331541 h 390910"/>
                <a:gd name="connsiteX6" fmla="*/ 592 w 595699"/>
                <a:gd name="connsiteY6" fmla="*/ 312664 h 390910"/>
                <a:gd name="connsiteX7" fmla="*/ 0 w 595699"/>
                <a:gd name="connsiteY7" fmla="*/ 305527 h 390910"/>
                <a:gd name="connsiteX8" fmla="*/ 22686 w 595699"/>
                <a:gd name="connsiteY8" fmla="*/ 170808 h 390910"/>
                <a:gd name="connsiteX9" fmla="*/ 44183 w 595699"/>
                <a:gd name="connsiteY9" fmla="*/ 123602 h 390910"/>
                <a:gd name="connsiteX10" fmla="*/ 45811 w 595699"/>
                <a:gd name="connsiteY10" fmla="*/ 126378 h 390910"/>
                <a:gd name="connsiteX11" fmla="*/ 334515 w 595699"/>
                <a:gd name="connsiteY11" fmla="*/ 201731 h 390910"/>
                <a:gd name="connsiteX12" fmla="*/ 457830 w 595699"/>
                <a:gd name="connsiteY12" fmla="*/ 69705 h 390910"/>
                <a:gd name="connsiteX13" fmla="*/ 469604 w 595699"/>
                <a:gd name="connsiteY13" fmla="*/ 0 h 390910"/>
                <a:gd name="connsiteX14" fmla="*/ 480294 w 595699"/>
                <a:gd name="connsiteY14" fmla="*/ 6500 h 390910"/>
                <a:gd name="connsiteX15" fmla="*/ 528897 w 595699"/>
                <a:gd name="connsiteY15" fmla="*/ 52375 h 390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95699" h="390910">
                  <a:moveTo>
                    <a:pt x="528897" y="52375"/>
                  </a:moveTo>
                  <a:cubicBezTo>
                    <a:pt x="544021" y="69851"/>
                    <a:pt x="557254" y="88685"/>
                    <a:pt x="568598" y="108537"/>
                  </a:cubicBezTo>
                  <a:lnTo>
                    <a:pt x="595699" y="168048"/>
                  </a:lnTo>
                  <a:lnTo>
                    <a:pt x="580926" y="198271"/>
                  </a:lnTo>
                  <a:cubicBezTo>
                    <a:pt x="540283" y="264534"/>
                    <a:pt x="480128" y="319805"/>
                    <a:pt x="404080" y="354447"/>
                  </a:cubicBezTo>
                  <a:cubicBezTo>
                    <a:pt x="277334" y="412182"/>
                    <a:pt x="136327" y="399000"/>
                    <a:pt x="25716" y="331541"/>
                  </a:cubicBezTo>
                  <a:lnTo>
                    <a:pt x="592" y="312664"/>
                  </a:lnTo>
                  <a:lnTo>
                    <a:pt x="0" y="305527"/>
                  </a:lnTo>
                  <a:cubicBezTo>
                    <a:pt x="0" y="259716"/>
                    <a:pt x="7562" y="213904"/>
                    <a:pt x="22686" y="170808"/>
                  </a:cubicBezTo>
                  <a:lnTo>
                    <a:pt x="44183" y="123602"/>
                  </a:lnTo>
                  <a:lnTo>
                    <a:pt x="45811" y="126378"/>
                  </a:lnTo>
                  <a:cubicBezTo>
                    <a:pt x="110614" y="214984"/>
                    <a:pt x="230738" y="249004"/>
                    <a:pt x="334515" y="201731"/>
                  </a:cubicBezTo>
                  <a:cubicBezTo>
                    <a:pt x="393816" y="174717"/>
                    <a:pt x="436593" y="126256"/>
                    <a:pt x="457830" y="69705"/>
                  </a:cubicBezTo>
                  <a:lnTo>
                    <a:pt x="469604" y="0"/>
                  </a:lnTo>
                  <a:lnTo>
                    <a:pt x="480294" y="6500"/>
                  </a:lnTo>
                  <a:cubicBezTo>
                    <a:pt x="497474" y="19607"/>
                    <a:pt x="513773" y="34899"/>
                    <a:pt x="528897" y="52375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67" name="フリーフォーム: 図形 466">
              <a:extLst>
                <a:ext uri="{FF2B5EF4-FFF2-40B4-BE49-F238E27FC236}">
                  <a16:creationId xmlns:a16="http://schemas.microsoft.com/office/drawing/2014/main" id="{4EEAA542-1796-41FA-A02F-11EBE486D0B5}"/>
                </a:ext>
              </a:extLst>
            </p:cNvPr>
            <p:cNvSpPr/>
            <p:nvPr/>
          </p:nvSpPr>
          <p:spPr>
            <a:xfrm rot="18513278">
              <a:off x="7271051" y="6647799"/>
              <a:ext cx="568774" cy="277693"/>
            </a:xfrm>
            <a:custGeom>
              <a:avLst/>
              <a:gdLst>
                <a:gd name="connsiteX0" fmla="*/ 568774 w 568774"/>
                <a:gd name="connsiteY0" fmla="*/ 0 h 277693"/>
                <a:gd name="connsiteX1" fmla="*/ 557183 w 568774"/>
                <a:gd name="connsiteY1" fmla="*/ 45193 h 277693"/>
                <a:gd name="connsiteX2" fmla="*/ 489125 w 568774"/>
                <a:gd name="connsiteY2" fmla="*/ 163626 h 277693"/>
                <a:gd name="connsiteX3" fmla="*/ 428038 w 568774"/>
                <a:gd name="connsiteY3" fmla="*/ 243179 h 277693"/>
                <a:gd name="connsiteX4" fmla="*/ 329526 w 568774"/>
                <a:gd name="connsiteY4" fmla="*/ 268958 h 277693"/>
                <a:gd name="connsiteX5" fmla="*/ 212134 w 568774"/>
                <a:gd name="connsiteY5" fmla="*/ 277602 h 277693"/>
                <a:gd name="connsiteX6" fmla="*/ 131939 w 568774"/>
                <a:gd name="connsiteY6" fmla="*/ 269068 h 277693"/>
                <a:gd name="connsiteX7" fmla="*/ 50972 w 568774"/>
                <a:gd name="connsiteY7" fmla="*/ 163626 h 277693"/>
                <a:gd name="connsiteX8" fmla="*/ 11271 w 568774"/>
                <a:gd name="connsiteY8" fmla="*/ 107464 h 277693"/>
                <a:gd name="connsiteX9" fmla="*/ 0 w 568774"/>
                <a:gd name="connsiteY9" fmla="*/ 82713 h 277693"/>
                <a:gd name="connsiteX10" fmla="*/ 35462 w 568774"/>
                <a:gd name="connsiteY10" fmla="*/ 100459 h 277693"/>
                <a:gd name="connsiteX11" fmla="*/ 483637 w 568774"/>
                <a:gd name="connsiteY11" fmla="*/ 64341 h 277693"/>
                <a:gd name="connsiteX12" fmla="*/ 561308 w 568774"/>
                <a:gd name="connsiteY12" fmla="*/ 7909 h 277693"/>
                <a:gd name="connsiteX13" fmla="*/ 568774 w 568774"/>
                <a:gd name="connsiteY13" fmla="*/ 0 h 277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68774" h="277693">
                  <a:moveTo>
                    <a:pt x="568774" y="0"/>
                  </a:moveTo>
                  <a:lnTo>
                    <a:pt x="557183" y="45193"/>
                  </a:lnTo>
                  <a:cubicBezTo>
                    <a:pt x="542059" y="88290"/>
                    <a:pt x="519373" y="128673"/>
                    <a:pt x="489125" y="163626"/>
                  </a:cubicBezTo>
                  <a:lnTo>
                    <a:pt x="428038" y="243179"/>
                  </a:lnTo>
                  <a:lnTo>
                    <a:pt x="329526" y="268958"/>
                  </a:lnTo>
                  <a:cubicBezTo>
                    <a:pt x="290536" y="275407"/>
                    <a:pt x="251242" y="278256"/>
                    <a:pt x="212134" y="277602"/>
                  </a:cubicBezTo>
                  <a:lnTo>
                    <a:pt x="131939" y="269068"/>
                  </a:lnTo>
                  <a:lnTo>
                    <a:pt x="50972" y="163626"/>
                  </a:lnTo>
                  <a:cubicBezTo>
                    <a:pt x="35848" y="146149"/>
                    <a:pt x="22615" y="127316"/>
                    <a:pt x="11271" y="107464"/>
                  </a:cubicBezTo>
                  <a:lnTo>
                    <a:pt x="0" y="82713"/>
                  </a:lnTo>
                  <a:lnTo>
                    <a:pt x="35462" y="100459"/>
                  </a:lnTo>
                  <a:cubicBezTo>
                    <a:pt x="178040" y="156375"/>
                    <a:pt x="343367" y="147487"/>
                    <a:pt x="483637" y="64341"/>
                  </a:cubicBezTo>
                  <a:cubicBezTo>
                    <a:pt x="511691" y="47712"/>
                    <a:pt x="537621" y="28777"/>
                    <a:pt x="561308" y="7909"/>
                  </a:cubicBezTo>
                  <a:lnTo>
                    <a:pt x="568774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68" name="楕円 467">
              <a:extLst>
                <a:ext uri="{FF2B5EF4-FFF2-40B4-BE49-F238E27FC236}">
                  <a16:creationId xmlns:a16="http://schemas.microsoft.com/office/drawing/2014/main" id="{2E46A8E8-7025-4CA5-AFBF-66F22C9DE2B5}"/>
                </a:ext>
              </a:extLst>
            </p:cNvPr>
            <p:cNvSpPr/>
            <p:nvPr/>
          </p:nvSpPr>
          <p:spPr>
            <a:xfrm>
              <a:off x="6937315" y="6274151"/>
              <a:ext cx="463678" cy="463679"/>
            </a:xfrm>
            <a:prstGeom prst="ellipse">
              <a:avLst/>
            </a:prstGeom>
            <a:solidFill>
              <a:srgbClr val="FFC000"/>
            </a:soli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69" name="グループ化 468">
              <a:extLst>
                <a:ext uri="{FF2B5EF4-FFF2-40B4-BE49-F238E27FC236}">
                  <a16:creationId xmlns:a16="http://schemas.microsoft.com/office/drawing/2014/main" id="{1D6761C8-3CE2-446B-A368-6A522360EADC}"/>
                </a:ext>
              </a:extLst>
            </p:cNvPr>
            <p:cNvGrpSpPr/>
            <p:nvPr/>
          </p:nvGrpSpPr>
          <p:grpSpPr>
            <a:xfrm>
              <a:off x="6178924" y="5702480"/>
              <a:ext cx="1916799" cy="1431251"/>
              <a:chOff x="3992474" y="3610727"/>
              <a:chExt cx="2323377" cy="1734838"/>
            </a:xfrm>
          </p:grpSpPr>
          <p:grpSp>
            <p:nvGrpSpPr>
              <p:cNvPr id="470" name="グループ化 469">
                <a:extLst>
                  <a:ext uri="{FF2B5EF4-FFF2-40B4-BE49-F238E27FC236}">
                    <a16:creationId xmlns:a16="http://schemas.microsoft.com/office/drawing/2014/main" id="{4995DEFD-7408-4D60-B978-F246A0F75D6E}"/>
                  </a:ext>
                </a:extLst>
              </p:cNvPr>
              <p:cNvGrpSpPr/>
              <p:nvPr/>
            </p:nvGrpSpPr>
            <p:grpSpPr>
              <a:xfrm rot="2356345" flipH="1">
                <a:off x="4749604" y="4731090"/>
                <a:ext cx="790593" cy="614475"/>
                <a:chOff x="5041403" y="4713390"/>
                <a:chExt cx="790593" cy="614475"/>
              </a:xfrm>
            </p:grpSpPr>
            <p:sp>
              <p:nvSpPr>
                <p:cNvPr id="484" name="フリーフォーム: 図形 483">
                  <a:extLst>
                    <a:ext uri="{FF2B5EF4-FFF2-40B4-BE49-F238E27FC236}">
                      <a16:creationId xmlns:a16="http://schemas.microsoft.com/office/drawing/2014/main" id="{A131EC62-5BFE-4F0C-98FC-26B7991383E3}"/>
                    </a:ext>
                  </a:extLst>
                </p:cNvPr>
                <p:cNvSpPr/>
                <p:nvPr/>
              </p:nvSpPr>
              <p:spPr>
                <a:xfrm rot="1800000" flipV="1">
                  <a:off x="5041403" y="4718562"/>
                  <a:ext cx="590003" cy="47011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5" name="フリーフォーム: 図形 484">
                  <a:extLst>
                    <a:ext uri="{FF2B5EF4-FFF2-40B4-BE49-F238E27FC236}">
                      <a16:creationId xmlns:a16="http://schemas.microsoft.com/office/drawing/2014/main" id="{0154916B-1791-46EE-8C1A-596165CE6B41}"/>
                    </a:ext>
                  </a:extLst>
                </p:cNvPr>
                <p:cNvSpPr/>
                <p:nvPr/>
              </p:nvSpPr>
              <p:spPr>
                <a:xfrm rot="755758" flipV="1">
                  <a:off x="5060813" y="4713390"/>
                  <a:ext cx="771183" cy="614475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6" name="フリーフォーム: 図形 485">
                  <a:extLst>
                    <a:ext uri="{FF2B5EF4-FFF2-40B4-BE49-F238E27FC236}">
                      <a16:creationId xmlns:a16="http://schemas.microsoft.com/office/drawing/2014/main" id="{CC396B83-F001-4D1C-BBE7-E37CC0CE6CA5}"/>
                    </a:ext>
                  </a:extLst>
                </p:cNvPr>
                <p:cNvSpPr/>
                <p:nvPr/>
              </p:nvSpPr>
              <p:spPr>
                <a:xfrm rot="21256345" flipV="1">
                  <a:off x="5188083" y="4729738"/>
                  <a:ext cx="590003" cy="47011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71" name="フリーフォーム: 図形 470">
                <a:extLst>
                  <a:ext uri="{FF2B5EF4-FFF2-40B4-BE49-F238E27FC236}">
                    <a16:creationId xmlns:a16="http://schemas.microsoft.com/office/drawing/2014/main" id="{23C76B4F-5A33-40B4-A0EB-BA66F5F245C5}"/>
                  </a:ext>
                </a:extLst>
              </p:cNvPr>
              <p:cNvSpPr/>
              <p:nvPr/>
            </p:nvSpPr>
            <p:spPr>
              <a:xfrm rot="6105773">
                <a:off x="4173096" y="3430105"/>
                <a:ext cx="835454" cy="1196697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 w="6350" cap="flat" cmpd="sng" algn="ctr">
                <a:solidFill>
                  <a:srgbClr val="00B0F0">
                    <a:alpha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72" name="グループ化 471">
                <a:extLst>
                  <a:ext uri="{FF2B5EF4-FFF2-40B4-BE49-F238E27FC236}">
                    <a16:creationId xmlns:a16="http://schemas.microsoft.com/office/drawing/2014/main" id="{6D3A79F6-35FA-4F5A-9974-6398B465388B}"/>
                  </a:ext>
                </a:extLst>
              </p:cNvPr>
              <p:cNvGrpSpPr/>
              <p:nvPr/>
            </p:nvGrpSpPr>
            <p:grpSpPr>
              <a:xfrm rot="19243655">
                <a:off x="4715097" y="4731090"/>
                <a:ext cx="790594" cy="614475"/>
                <a:chOff x="4536933" y="4300892"/>
                <a:chExt cx="790594" cy="614475"/>
              </a:xfrm>
            </p:grpSpPr>
            <p:sp>
              <p:nvSpPr>
                <p:cNvPr id="481" name="フリーフォーム: 図形 480">
                  <a:extLst>
                    <a:ext uri="{FF2B5EF4-FFF2-40B4-BE49-F238E27FC236}">
                      <a16:creationId xmlns:a16="http://schemas.microsoft.com/office/drawing/2014/main" id="{180BAED3-CEFF-4B6A-A8A0-CCEEC453BA15}"/>
                    </a:ext>
                  </a:extLst>
                </p:cNvPr>
                <p:cNvSpPr/>
                <p:nvPr/>
              </p:nvSpPr>
              <p:spPr>
                <a:xfrm rot="1800000" flipV="1">
                  <a:off x="4536933" y="4306064"/>
                  <a:ext cx="590002" cy="47011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2" name="フリーフォーム: 図形 481">
                  <a:extLst>
                    <a:ext uri="{FF2B5EF4-FFF2-40B4-BE49-F238E27FC236}">
                      <a16:creationId xmlns:a16="http://schemas.microsoft.com/office/drawing/2014/main" id="{0E1E61B1-87AE-433B-99CB-FB9A35CF8289}"/>
                    </a:ext>
                  </a:extLst>
                </p:cNvPr>
                <p:cNvSpPr/>
                <p:nvPr/>
              </p:nvSpPr>
              <p:spPr>
                <a:xfrm rot="755758" flipV="1">
                  <a:off x="4556345" y="4300892"/>
                  <a:ext cx="771182" cy="614475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3" name="フリーフォーム: 図形 482">
                  <a:extLst>
                    <a:ext uri="{FF2B5EF4-FFF2-40B4-BE49-F238E27FC236}">
                      <a16:creationId xmlns:a16="http://schemas.microsoft.com/office/drawing/2014/main" id="{50001EBD-0952-4C58-9F29-C286DDF98F20}"/>
                    </a:ext>
                  </a:extLst>
                </p:cNvPr>
                <p:cNvSpPr/>
                <p:nvPr/>
              </p:nvSpPr>
              <p:spPr>
                <a:xfrm rot="21558482" flipV="1">
                  <a:off x="4665199" y="4307014"/>
                  <a:ext cx="590002" cy="47011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73" name="フリーフォーム: 図形 472">
                <a:extLst>
                  <a:ext uri="{FF2B5EF4-FFF2-40B4-BE49-F238E27FC236}">
                    <a16:creationId xmlns:a16="http://schemas.microsoft.com/office/drawing/2014/main" id="{77C8F9DF-020E-4D54-92A4-9588E62EA687}"/>
                  </a:ext>
                </a:extLst>
              </p:cNvPr>
              <p:cNvSpPr/>
              <p:nvPr/>
            </p:nvSpPr>
            <p:spPr>
              <a:xfrm rot="15494227" flipH="1">
                <a:off x="5299776" y="3430105"/>
                <a:ext cx="835454" cy="1196697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 w="6350" cap="flat" cmpd="sng" algn="ctr">
                <a:solidFill>
                  <a:srgbClr val="00B0F0">
                    <a:alpha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4" name="星: 12 pt 473">
                <a:extLst>
                  <a:ext uri="{FF2B5EF4-FFF2-40B4-BE49-F238E27FC236}">
                    <a16:creationId xmlns:a16="http://schemas.microsoft.com/office/drawing/2014/main" id="{100EDF9C-AB0A-4E5D-AB9A-046CB9D57198}"/>
                  </a:ext>
                </a:extLst>
              </p:cNvPr>
              <p:cNvSpPr/>
              <p:nvPr/>
            </p:nvSpPr>
            <p:spPr>
              <a:xfrm>
                <a:off x="4749254" y="4238779"/>
                <a:ext cx="680521" cy="663248"/>
              </a:xfrm>
              <a:prstGeom prst="star12">
                <a:avLst>
                  <a:gd name="adj" fmla="val 44079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75" name="グループ化 474">
                <a:extLst>
                  <a:ext uri="{FF2B5EF4-FFF2-40B4-BE49-F238E27FC236}">
                    <a16:creationId xmlns:a16="http://schemas.microsoft.com/office/drawing/2014/main" id="{0443320B-04A4-40CF-A5C0-9D9A97BE4463}"/>
                  </a:ext>
                </a:extLst>
              </p:cNvPr>
              <p:cNvGrpSpPr/>
              <p:nvPr/>
            </p:nvGrpSpPr>
            <p:grpSpPr>
              <a:xfrm>
                <a:off x="4478724" y="4054213"/>
                <a:ext cx="962240" cy="747191"/>
                <a:chOff x="5012096" y="988959"/>
                <a:chExt cx="641426" cy="498075"/>
              </a:xfrm>
            </p:grpSpPr>
            <p:sp>
              <p:nvSpPr>
                <p:cNvPr id="476" name="フリーフォーム: 図形 475">
                  <a:extLst>
                    <a:ext uri="{FF2B5EF4-FFF2-40B4-BE49-F238E27FC236}">
                      <a16:creationId xmlns:a16="http://schemas.microsoft.com/office/drawing/2014/main" id="{7E68A7DC-96A2-41AD-8671-73E9EF59C6C6}"/>
                    </a:ext>
                  </a:extLst>
                </p:cNvPr>
                <p:cNvSpPr/>
                <p:nvPr/>
              </p:nvSpPr>
              <p:spPr>
                <a:xfrm rot="625307">
                  <a:off x="5012096" y="988959"/>
                  <a:ext cx="278374" cy="189955"/>
                </a:xfrm>
                <a:custGeom>
                  <a:avLst/>
                  <a:gdLst>
                    <a:gd name="connsiteX0" fmla="*/ 71597 w 662413"/>
                    <a:gd name="connsiteY0" fmla="*/ 5872 h 452013"/>
                    <a:gd name="connsiteX1" fmla="*/ 117227 w 662413"/>
                    <a:gd name="connsiteY1" fmla="*/ 0 h 452013"/>
                    <a:gd name="connsiteX2" fmla="*/ 225242 w 662413"/>
                    <a:gd name="connsiteY2" fmla="*/ 45634 h 452013"/>
                    <a:gd name="connsiteX3" fmla="*/ 226939 w 662413"/>
                    <a:gd name="connsiteY3" fmla="*/ 50994 h 452013"/>
                    <a:gd name="connsiteX4" fmla="*/ 292718 w 662413"/>
                    <a:gd name="connsiteY4" fmla="*/ 60237 h 452013"/>
                    <a:gd name="connsiteX5" fmla="*/ 662413 w 662413"/>
                    <a:gd name="connsiteY5" fmla="*/ 441303 h 452013"/>
                    <a:gd name="connsiteX6" fmla="*/ 608000 w 662413"/>
                    <a:gd name="connsiteY6" fmla="*/ 452013 h 452013"/>
                    <a:gd name="connsiteX7" fmla="*/ 280370 w 662413"/>
                    <a:gd name="connsiteY7" fmla="*/ 114305 h 452013"/>
                    <a:gd name="connsiteX8" fmla="*/ 222703 w 662413"/>
                    <a:gd name="connsiteY8" fmla="*/ 106201 h 452013"/>
                    <a:gd name="connsiteX9" fmla="*/ 200119 w 662413"/>
                    <a:gd name="connsiteY9" fmla="*/ 127552 h 452013"/>
                    <a:gd name="connsiteX10" fmla="*/ 117227 w 662413"/>
                    <a:gd name="connsiteY10" fmla="*/ 149436 h 452013"/>
                    <a:gd name="connsiteX11" fmla="*/ 0 w 662413"/>
                    <a:gd name="connsiteY11" fmla="*/ 74718 h 452013"/>
                    <a:gd name="connsiteX12" fmla="*/ 71597 w 662413"/>
                    <a:gd name="connsiteY12" fmla="*/ 5872 h 45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62413" h="452013">
                      <a:moveTo>
                        <a:pt x="71597" y="5872"/>
                      </a:moveTo>
                      <a:cubicBezTo>
                        <a:pt x="85622" y="2091"/>
                        <a:pt x="101041" y="0"/>
                        <a:pt x="117227" y="0"/>
                      </a:cubicBezTo>
                      <a:cubicBezTo>
                        <a:pt x="165784" y="0"/>
                        <a:pt x="207446" y="18817"/>
                        <a:pt x="225242" y="45634"/>
                      </a:cubicBezTo>
                      <a:lnTo>
                        <a:pt x="226939" y="50994"/>
                      </a:lnTo>
                      <a:lnTo>
                        <a:pt x="292718" y="60237"/>
                      </a:lnTo>
                      <a:cubicBezTo>
                        <a:pt x="477861" y="102434"/>
                        <a:pt x="624770" y="250055"/>
                        <a:pt x="662413" y="441303"/>
                      </a:cubicBezTo>
                      <a:lnTo>
                        <a:pt x="608000" y="452013"/>
                      </a:lnTo>
                      <a:cubicBezTo>
                        <a:pt x="574641" y="282524"/>
                        <a:pt x="444447" y="151700"/>
                        <a:pt x="280370" y="114305"/>
                      </a:cubicBezTo>
                      <a:lnTo>
                        <a:pt x="222703" y="106201"/>
                      </a:lnTo>
                      <a:lnTo>
                        <a:pt x="200119" y="127552"/>
                      </a:lnTo>
                      <a:cubicBezTo>
                        <a:pt x="178905" y="141073"/>
                        <a:pt x="149599" y="149436"/>
                        <a:pt x="117227" y="149436"/>
                      </a:cubicBezTo>
                      <a:cubicBezTo>
                        <a:pt x="52484" y="149436"/>
                        <a:pt x="0" y="115984"/>
                        <a:pt x="0" y="74718"/>
                      </a:cubicBezTo>
                      <a:cubicBezTo>
                        <a:pt x="0" y="43769"/>
                        <a:pt x="29522" y="17214"/>
                        <a:pt x="71597" y="5872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7" name="フリーフォーム: 図形 476">
                  <a:extLst>
                    <a:ext uri="{FF2B5EF4-FFF2-40B4-BE49-F238E27FC236}">
                      <a16:creationId xmlns:a16="http://schemas.microsoft.com/office/drawing/2014/main" id="{AA6BE06F-1F72-4FD1-8646-677CFF439804}"/>
                    </a:ext>
                  </a:extLst>
                </p:cNvPr>
                <p:cNvSpPr/>
                <p:nvPr/>
              </p:nvSpPr>
              <p:spPr>
                <a:xfrm rot="20974693" flipH="1">
                  <a:off x="5375148" y="988959"/>
                  <a:ext cx="278374" cy="189955"/>
                </a:xfrm>
                <a:custGeom>
                  <a:avLst/>
                  <a:gdLst>
                    <a:gd name="connsiteX0" fmla="*/ 71597 w 662413"/>
                    <a:gd name="connsiteY0" fmla="*/ 5872 h 452013"/>
                    <a:gd name="connsiteX1" fmla="*/ 117227 w 662413"/>
                    <a:gd name="connsiteY1" fmla="*/ 0 h 452013"/>
                    <a:gd name="connsiteX2" fmla="*/ 225242 w 662413"/>
                    <a:gd name="connsiteY2" fmla="*/ 45634 h 452013"/>
                    <a:gd name="connsiteX3" fmla="*/ 226939 w 662413"/>
                    <a:gd name="connsiteY3" fmla="*/ 50994 h 452013"/>
                    <a:gd name="connsiteX4" fmla="*/ 292718 w 662413"/>
                    <a:gd name="connsiteY4" fmla="*/ 60237 h 452013"/>
                    <a:gd name="connsiteX5" fmla="*/ 662413 w 662413"/>
                    <a:gd name="connsiteY5" fmla="*/ 441303 h 452013"/>
                    <a:gd name="connsiteX6" fmla="*/ 608000 w 662413"/>
                    <a:gd name="connsiteY6" fmla="*/ 452013 h 452013"/>
                    <a:gd name="connsiteX7" fmla="*/ 280370 w 662413"/>
                    <a:gd name="connsiteY7" fmla="*/ 114305 h 452013"/>
                    <a:gd name="connsiteX8" fmla="*/ 222703 w 662413"/>
                    <a:gd name="connsiteY8" fmla="*/ 106201 h 452013"/>
                    <a:gd name="connsiteX9" fmla="*/ 200119 w 662413"/>
                    <a:gd name="connsiteY9" fmla="*/ 127552 h 452013"/>
                    <a:gd name="connsiteX10" fmla="*/ 117227 w 662413"/>
                    <a:gd name="connsiteY10" fmla="*/ 149436 h 452013"/>
                    <a:gd name="connsiteX11" fmla="*/ 0 w 662413"/>
                    <a:gd name="connsiteY11" fmla="*/ 74718 h 452013"/>
                    <a:gd name="connsiteX12" fmla="*/ 71597 w 662413"/>
                    <a:gd name="connsiteY12" fmla="*/ 5872 h 45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62413" h="452013">
                      <a:moveTo>
                        <a:pt x="71597" y="5872"/>
                      </a:moveTo>
                      <a:cubicBezTo>
                        <a:pt x="85622" y="2091"/>
                        <a:pt x="101041" y="0"/>
                        <a:pt x="117227" y="0"/>
                      </a:cubicBezTo>
                      <a:cubicBezTo>
                        <a:pt x="165784" y="0"/>
                        <a:pt x="207446" y="18817"/>
                        <a:pt x="225242" y="45634"/>
                      </a:cubicBezTo>
                      <a:lnTo>
                        <a:pt x="226939" y="50994"/>
                      </a:lnTo>
                      <a:lnTo>
                        <a:pt x="292718" y="60237"/>
                      </a:lnTo>
                      <a:cubicBezTo>
                        <a:pt x="477861" y="102434"/>
                        <a:pt x="624770" y="250055"/>
                        <a:pt x="662413" y="441303"/>
                      </a:cubicBezTo>
                      <a:lnTo>
                        <a:pt x="608000" y="452013"/>
                      </a:lnTo>
                      <a:cubicBezTo>
                        <a:pt x="574641" y="282524"/>
                        <a:pt x="444447" y="151700"/>
                        <a:pt x="280370" y="114305"/>
                      </a:cubicBezTo>
                      <a:lnTo>
                        <a:pt x="222703" y="106201"/>
                      </a:lnTo>
                      <a:lnTo>
                        <a:pt x="200119" y="127552"/>
                      </a:lnTo>
                      <a:cubicBezTo>
                        <a:pt x="178905" y="141073"/>
                        <a:pt x="149599" y="149436"/>
                        <a:pt x="117227" y="149436"/>
                      </a:cubicBezTo>
                      <a:cubicBezTo>
                        <a:pt x="52484" y="149436"/>
                        <a:pt x="0" y="115984"/>
                        <a:pt x="0" y="74718"/>
                      </a:cubicBezTo>
                      <a:cubicBezTo>
                        <a:pt x="0" y="43769"/>
                        <a:pt x="29522" y="17214"/>
                        <a:pt x="71597" y="5872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8" name="楕円 477">
                  <a:extLst>
                    <a:ext uri="{FF2B5EF4-FFF2-40B4-BE49-F238E27FC236}">
                      <a16:creationId xmlns:a16="http://schemas.microsoft.com/office/drawing/2014/main" id="{2CF31E8F-F13C-4861-A51B-27B3B99174C4}"/>
                    </a:ext>
                  </a:extLst>
                </p:cNvPr>
                <p:cNvSpPr/>
                <p:nvPr/>
              </p:nvSpPr>
              <p:spPr>
                <a:xfrm>
                  <a:off x="5127989" y="1077388"/>
                  <a:ext cx="409646" cy="409646"/>
                </a:xfrm>
                <a:prstGeom prst="ellipse">
                  <a:avLst/>
                </a:prstGeom>
                <a:solidFill>
                  <a:srgbClr val="FFC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9" name="楕円 478">
                  <a:extLst>
                    <a:ext uri="{FF2B5EF4-FFF2-40B4-BE49-F238E27FC236}">
                      <a16:creationId xmlns:a16="http://schemas.microsoft.com/office/drawing/2014/main" id="{36D4D297-8A10-4324-BB7F-FD45EC71F060}"/>
                    </a:ext>
                  </a:extLst>
                </p:cNvPr>
                <p:cNvSpPr/>
                <p:nvPr/>
              </p:nvSpPr>
              <p:spPr>
                <a:xfrm rot="2700000">
                  <a:off x="5142694" y="1179414"/>
                  <a:ext cx="145554" cy="20693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0" name="楕円 479">
                  <a:extLst>
                    <a:ext uri="{FF2B5EF4-FFF2-40B4-BE49-F238E27FC236}">
                      <a16:creationId xmlns:a16="http://schemas.microsoft.com/office/drawing/2014/main" id="{788271BD-06FD-4F84-ADCC-EE05CA8ED004}"/>
                    </a:ext>
                  </a:extLst>
                </p:cNvPr>
                <p:cNvSpPr/>
                <p:nvPr/>
              </p:nvSpPr>
              <p:spPr>
                <a:xfrm rot="18900000" flipH="1">
                  <a:off x="5382317" y="1179413"/>
                  <a:ext cx="145552" cy="20694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487" name="グループ化 486">
            <a:extLst>
              <a:ext uri="{FF2B5EF4-FFF2-40B4-BE49-F238E27FC236}">
                <a16:creationId xmlns:a16="http://schemas.microsoft.com/office/drawing/2014/main" id="{BDED2259-A519-457E-A5BD-637B7E84D76C}"/>
              </a:ext>
            </a:extLst>
          </p:cNvPr>
          <p:cNvGrpSpPr/>
          <p:nvPr/>
        </p:nvGrpSpPr>
        <p:grpSpPr>
          <a:xfrm flipH="1">
            <a:off x="4594915" y="4023246"/>
            <a:ext cx="561550" cy="509532"/>
            <a:chOff x="291237" y="1759579"/>
            <a:chExt cx="1322030" cy="1199569"/>
          </a:xfrm>
        </p:grpSpPr>
        <p:grpSp>
          <p:nvGrpSpPr>
            <p:cNvPr id="488" name="グループ化 487">
              <a:extLst>
                <a:ext uri="{FF2B5EF4-FFF2-40B4-BE49-F238E27FC236}">
                  <a16:creationId xmlns:a16="http://schemas.microsoft.com/office/drawing/2014/main" id="{E9D24AC3-A71B-43A5-8D9E-088DCD966035}"/>
                </a:ext>
              </a:extLst>
            </p:cNvPr>
            <p:cNvGrpSpPr/>
            <p:nvPr/>
          </p:nvGrpSpPr>
          <p:grpSpPr>
            <a:xfrm rot="20896863">
              <a:off x="551501" y="2626622"/>
              <a:ext cx="543069" cy="282617"/>
              <a:chOff x="706241" y="3965766"/>
              <a:chExt cx="543069" cy="282617"/>
            </a:xfrm>
          </p:grpSpPr>
          <p:sp>
            <p:nvSpPr>
              <p:cNvPr id="506" name="フリーフォーム: 図形 505">
                <a:extLst>
                  <a:ext uri="{FF2B5EF4-FFF2-40B4-BE49-F238E27FC236}">
                    <a16:creationId xmlns:a16="http://schemas.microsoft.com/office/drawing/2014/main" id="{F21BEA02-3F3E-463F-BF8A-864F7F05BEA2}"/>
                  </a:ext>
                </a:extLst>
              </p:cNvPr>
              <p:cNvSpPr/>
              <p:nvPr/>
            </p:nvSpPr>
            <p:spPr>
              <a:xfrm rot="9145372" flipH="1">
                <a:off x="706241" y="3984583"/>
                <a:ext cx="331077" cy="263800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7" name="フリーフォーム: 図形 506">
                <a:extLst>
                  <a:ext uri="{FF2B5EF4-FFF2-40B4-BE49-F238E27FC236}">
                    <a16:creationId xmlns:a16="http://schemas.microsoft.com/office/drawing/2014/main" id="{7F3ADD70-19E2-493F-B182-B88EF8523966}"/>
                  </a:ext>
                </a:extLst>
              </p:cNvPr>
              <p:cNvSpPr/>
              <p:nvPr/>
            </p:nvSpPr>
            <p:spPr>
              <a:xfrm rot="2102994" flipH="1" flipV="1">
                <a:off x="777867" y="3965766"/>
                <a:ext cx="331077" cy="263800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8" name="フリーフォーム: 図形 507">
                <a:extLst>
                  <a:ext uri="{FF2B5EF4-FFF2-40B4-BE49-F238E27FC236}">
                    <a16:creationId xmlns:a16="http://schemas.microsoft.com/office/drawing/2014/main" id="{9BBAEA9F-F4AF-4563-A105-8B95B5F60A2C}"/>
                  </a:ext>
                </a:extLst>
              </p:cNvPr>
              <p:cNvSpPr/>
              <p:nvPr/>
            </p:nvSpPr>
            <p:spPr>
              <a:xfrm rot="900000" flipH="1" flipV="1">
                <a:off x="918234" y="3971728"/>
                <a:ext cx="331076" cy="263799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89" name="グループ化 488">
              <a:extLst>
                <a:ext uri="{FF2B5EF4-FFF2-40B4-BE49-F238E27FC236}">
                  <a16:creationId xmlns:a16="http://schemas.microsoft.com/office/drawing/2014/main" id="{4694959B-BA60-498E-954B-748DF4943CAB}"/>
                </a:ext>
              </a:extLst>
            </p:cNvPr>
            <p:cNvGrpSpPr/>
            <p:nvPr/>
          </p:nvGrpSpPr>
          <p:grpSpPr>
            <a:xfrm rot="16200000">
              <a:off x="303064" y="1747752"/>
              <a:ext cx="1199569" cy="1223223"/>
              <a:chOff x="2872498" y="965600"/>
              <a:chExt cx="2854468" cy="2910755"/>
            </a:xfrm>
            <a:solidFill>
              <a:sysClr val="windowText" lastClr="000000">
                <a:lumMod val="65000"/>
                <a:lumOff val="35000"/>
              </a:sysClr>
            </a:solidFill>
          </p:grpSpPr>
          <p:sp>
            <p:nvSpPr>
              <p:cNvPr id="494" name="フリーフォーム: 図形 493">
                <a:extLst>
                  <a:ext uri="{FF2B5EF4-FFF2-40B4-BE49-F238E27FC236}">
                    <a16:creationId xmlns:a16="http://schemas.microsoft.com/office/drawing/2014/main" id="{BD0AE749-5076-412A-B919-CFD7D3C90DF5}"/>
                  </a:ext>
                </a:extLst>
              </p:cNvPr>
              <p:cNvSpPr/>
              <p:nvPr/>
            </p:nvSpPr>
            <p:spPr>
              <a:xfrm rot="19800000" flipH="1">
                <a:off x="4637392" y="1530624"/>
                <a:ext cx="1089574" cy="2088861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 w="6350" cap="flat" cmpd="sng" algn="ctr">
                <a:solidFill>
                  <a:srgbClr val="00B0F0">
                    <a:alpha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5" name="フリーフォーム: 図形 494">
                <a:extLst>
                  <a:ext uri="{FF2B5EF4-FFF2-40B4-BE49-F238E27FC236}">
                    <a16:creationId xmlns:a16="http://schemas.microsoft.com/office/drawing/2014/main" id="{FF9D454B-2F20-460E-804F-819F198DF233}"/>
                  </a:ext>
                </a:extLst>
              </p:cNvPr>
              <p:cNvSpPr/>
              <p:nvPr/>
            </p:nvSpPr>
            <p:spPr>
              <a:xfrm rot="4500000" flipH="1">
                <a:off x="4258561" y="1486947"/>
                <a:ext cx="662413" cy="452013"/>
              </a:xfrm>
              <a:custGeom>
                <a:avLst/>
                <a:gdLst>
                  <a:gd name="connsiteX0" fmla="*/ 71597 w 662413"/>
                  <a:gd name="connsiteY0" fmla="*/ 5872 h 452013"/>
                  <a:gd name="connsiteX1" fmla="*/ 117227 w 662413"/>
                  <a:gd name="connsiteY1" fmla="*/ 0 h 452013"/>
                  <a:gd name="connsiteX2" fmla="*/ 225242 w 662413"/>
                  <a:gd name="connsiteY2" fmla="*/ 45634 h 452013"/>
                  <a:gd name="connsiteX3" fmla="*/ 226939 w 662413"/>
                  <a:gd name="connsiteY3" fmla="*/ 50994 h 452013"/>
                  <a:gd name="connsiteX4" fmla="*/ 292718 w 662413"/>
                  <a:gd name="connsiteY4" fmla="*/ 60237 h 452013"/>
                  <a:gd name="connsiteX5" fmla="*/ 662413 w 662413"/>
                  <a:gd name="connsiteY5" fmla="*/ 441303 h 452013"/>
                  <a:gd name="connsiteX6" fmla="*/ 608000 w 662413"/>
                  <a:gd name="connsiteY6" fmla="*/ 452013 h 452013"/>
                  <a:gd name="connsiteX7" fmla="*/ 280370 w 662413"/>
                  <a:gd name="connsiteY7" fmla="*/ 114305 h 452013"/>
                  <a:gd name="connsiteX8" fmla="*/ 222703 w 662413"/>
                  <a:gd name="connsiteY8" fmla="*/ 106201 h 452013"/>
                  <a:gd name="connsiteX9" fmla="*/ 200119 w 662413"/>
                  <a:gd name="connsiteY9" fmla="*/ 127552 h 452013"/>
                  <a:gd name="connsiteX10" fmla="*/ 117227 w 662413"/>
                  <a:gd name="connsiteY10" fmla="*/ 149436 h 452013"/>
                  <a:gd name="connsiteX11" fmla="*/ 0 w 662413"/>
                  <a:gd name="connsiteY11" fmla="*/ 74718 h 452013"/>
                  <a:gd name="connsiteX12" fmla="*/ 71597 w 662413"/>
                  <a:gd name="connsiteY12" fmla="*/ 5872 h 45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413" h="452013">
                    <a:moveTo>
                      <a:pt x="71597" y="5872"/>
                    </a:moveTo>
                    <a:cubicBezTo>
                      <a:pt x="85622" y="2091"/>
                      <a:pt x="101041" y="0"/>
                      <a:pt x="117227" y="0"/>
                    </a:cubicBezTo>
                    <a:cubicBezTo>
                      <a:pt x="165784" y="0"/>
                      <a:pt x="207446" y="18817"/>
                      <a:pt x="225242" y="45634"/>
                    </a:cubicBezTo>
                    <a:lnTo>
                      <a:pt x="226939" y="50994"/>
                    </a:lnTo>
                    <a:lnTo>
                      <a:pt x="292718" y="60237"/>
                    </a:lnTo>
                    <a:cubicBezTo>
                      <a:pt x="477861" y="102434"/>
                      <a:pt x="624770" y="250055"/>
                      <a:pt x="662413" y="441303"/>
                    </a:cubicBezTo>
                    <a:lnTo>
                      <a:pt x="608000" y="452013"/>
                    </a:lnTo>
                    <a:cubicBezTo>
                      <a:pt x="574641" y="282524"/>
                      <a:pt x="444447" y="151700"/>
                      <a:pt x="280370" y="114305"/>
                    </a:cubicBezTo>
                    <a:lnTo>
                      <a:pt x="222703" y="106201"/>
                    </a:lnTo>
                    <a:lnTo>
                      <a:pt x="200119" y="127552"/>
                    </a:lnTo>
                    <a:cubicBezTo>
                      <a:pt x="178905" y="141073"/>
                      <a:pt x="149599" y="149436"/>
                      <a:pt x="117227" y="149436"/>
                    </a:cubicBezTo>
                    <a:cubicBezTo>
                      <a:pt x="52484" y="149436"/>
                      <a:pt x="0" y="115984"/>
                      <a:pt x="0" y="74718"/>
                    </a:cubicBezTo>
                    <a:cubicBezTo>
                      <a:pt x="0" y="43769"/>
                      <a:pt x="29522" y="17214"/>
                      <a:pt x="71597" y="5872"/>
                    </a:cubicBezTo>
                    <a:close/>
                  </a:path>
                </a:pathLst>
              </a:cu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6" name="フリーフォーム: 図形 495">
                <a:extLst>
                  <a:ext uri="{FF2B5EF4-FFF2-40B4-BE49-F238E27FC236}">
                    <a16:creationId xmlns:a16="http://schemas.microsoft.com/office/drawing/2014/main" id="{D20D15A6-E592-4230-85B6-11068AFE7A78}"/>
                  </a:ext>
                </a:extLst>
              </p:cNvPr>
              <p:cNvSpPr/>
              <p:nvPr/>
            </p:nvSpPr>
            <p:spPr>
              <a:xfrm rot="14545372" flipH="1">
                <a:off x="2785070" y="1536274"/>
                <a:ext cx="860489" cy="685633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7" name="フリーフォーム: 図形 496">
                <a:extLst>
                  <a:ext uri="{FF2B5EF4-FFF2-40B4-BE49-F238E27FC236}">
                    <a16:creationId xmlns:a16="http://schemas.microsoft.com/office/drawing/2014/main" id="{1407BF9A-C18C-4A6E-8B72-1E1F33C6D436}"/>
                  </a:ext>
                </a:extLst>
              </p:cNvPr>
              <p:cNvSpPr/>
              <p:nvPr/>
            </p:nvSpPr>
            <p:spPr>
              <a:xfrm rot="7502994" flipH="1" flipV="1">
                <a:off x="2794122" y="1674225"/>
                <a:ext cx="860489" cy="685633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33C7B388-24FE-4AA6-9D00-8D886F89329B}"/>
                  </a:ext>
                </a:extLst>
              </p:cNvPr>
              <p:cNvSpPr/>
              <p:nvPr/>
            </p:nvSpPr>
            <p:spPr>
              <a:xfrm rot="6300000" flipH="1" flipV="1">
                <a:off x="2787135" y="2022723"/>
                <a:ext cx="860486" cy="685630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9" name="楕円 498">
                <a:extLst>
                  <a:ext uri="{FF2B5EF4-FFF2-40B4-BE49-F238E27FC236}">
                    <a16:creationId xmlns:a16="http://schemas.microsoft.com/office/drawing/2014/main" id="{034EEFB0-F285-4FE1-8650-818C0C3FB654}"/>
                  </a:ext>
                </a:extLst>
              </p:cNvPr>
              <p:cNvSpPr/>
              <p:nvPr/>
            </p:nvSpPr>
            <p:spPr>
              <a:xfrm>
                <a:off x="3572294" y="1795893"/>
                <a:ext cx="822384" cy="906610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0" name="楕円 499">
                <a:extLst>
                  <a:ext uri="{FF2B5EF4-FFF2-40B4-BE49-F238E27FC236}">
                    <a16:creationId xmlns:a16="http://schemas.microsoft.com/office/drawing/2014/main" id="{49602C87-272D-4601-99B5-06A348BB5D63}"/>
                  </a:ext>
                </a:extLst>
              </p:cNvPr>
              <p:cNvSpPr/>
              <p:nvPr/>
            </p:nvSpPr>
            <p:spPr>
              <a:xfrm>
                <a:off x="3769144" y="2544432"/>
                <a:ext cx="428684" cy="325170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1" name="フリーフォーム: 図形 500">
                <a:extLst>
                  <a:ext uri="{FF2B5EF4-FFF2-40B4-BE49-F238E27FC236}">
                    <a16:creationId xmlns:a16="http://schemas.microsoft.com/office/drawing/2014/main" id="{CCC9D66B-94E2-4EFE-86CF-6BD589BF0AE0}"/>
                  </a:ext>
                </a:extLst>
              </p:cNvPr>
              <p:cNvSpPr/>
              <p:nvPr/>
            </p:nvSpPr>
            <p:spPr>
              <a:xfrm rot="20700000" flipH="1">
                <a:off x="4410737" y="1787494"/>
                <a:ext cx="1089574" cy="2088861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 w="6350" cap="flat" cmpd="sng" algn="ctr">
                <a:solidFill>
                  <a:srgbClr val="00B0F0">
                    <a:alpha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2" name="星: 12 pt 501">
                <a:extLst>
                  <a:ext uri="{FF2B5EF4-FFF2-40B4-BE49-F238E27FC236}">
                    <a16:creationId xmlns:a16="http://schemas.microsoft.com/office/drawing/2014/main" id="{8717474E-0832-49CC-AB09-32779C0EF409}"/>
                  </a:ext>
                </a:extLst>
              </p:cNvPr>
              <p:cNvSpPr/>
              <p:nvPr/>
            </p:nvSpPr>
            <p:spPr>
              <a:xfrm>
                <a:off x="3560408" y="1606243"/>
                <a:ext cx="866812" cy="480308"/>
              </a:xfrm>
              <a:prstGeom prst="star12">
                <a:avLst>
                  <a:gd name="adj" fmla="val 44079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3" name="楕円 502">
                <a:extLst>
                  <a:ext uri="{FF2B5EF4-FFF2-40B4-BE49-F238E27FC236}">
                    <a16:creationId xmlns:a16="http://schemas.microsoft.com/office/drawing/2014/main" id="{5C146A42-8062-4C61-81C6-908146221EAF}"/>
                  </a:ext>
                </a:extLst>
              </p:cNvPr>
              <p:cNvSpPr/>
              <p:nvPr/>
            </p:nvSpPr>
            <p:spPr>
              <a:xfrm>
                <a:off x="3496094" y="965600"/>
                <a:ext cx="974785" cy="974785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4" name="楕円 503">
                <a:extLst>
                  <a:ext uri="{FF2B5EF4-FFF2-40B4-BE49-F238E27FC236}">
                    <a16:creationId xmlns:a16="http://schemas.microsoft.com/office/drawing/2014/main" id="{040153FA-99E7-40BD-9F02-AE1EE3C20D62}"/>
                  </a:ext>
                </a:extLst>
              </p:cNvPr>
              <p:cNvSpPr/>
              <p:nvPr/>
            </p:nvSpPr>
            <p:spPr>
              <a:xfrm rot="18900000" flipH="1">
                <a:off x="3992728" y="1017628"/>
                <a:ext cx="261578" cy="371897"/>
              </a:xfrm>
              <a:prstGeom prst="ellipse">
                <a:avLst/>
              </a:pr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5" name="フリーフォーム: 図形 504">
                <a:extLst>
                  <a:ext uri="{FF2B5EF4-FFF2-40B4-BE49-F238E27FC236}">
                    <a16:creationId xmlns:a16="http://schemas.microsoft.com/office/drawing/2014/main" id="{8280560A-18F4-44E4-B061-1AE666AB8136}"/>
                  </a:ext>
                </a:extLst>
              </p:cNvPr>
              <p:cNvSpPr/>
              <p:nvPr/>
            </p:nvSpPr>
            <p:spPr>
              <a:xfrm rot="3461253" flipH="1">
                <a:off x="4424900" y="1327618"/>
                <a:ext cx="662413" cy="452013"/>
              </a:xfrm>
              <a:custGeom>
                <a:avLst/>
                <a:gdLst>
                  <a:gd name="connsiteX0" fmla="*/ 71597 w 662413"/>
                  <a:gd name="connsiteY0" fmla="*/ 5872 h 452013"/>
                  <a:gd name="connsiteX1" fmla="*/ 117227 w 662413"/>
                  <a:gd name="connsiteY1" fmla="*/ 0 h 452013"/>
                  <a:gd name="connsiteX2" fmla="*/ 225242 w 662413"/>
                  <a:gd name="connsiteY2" fmla="*/ 45634 h 452013"/>
                  <a:gd name="connsiteX3" fmla="*/ 226939 w 662413"/>
                  <a:gd name="connsiteY3" fmla="*/ 50994 h 452013"/>
                  <a:gd name="connsiteX4" fmla="*/ 292718 w 662413"/>
                  <a:gd name="connsiteY4" fmla="*/ 60237 h 452013"/>
                  <a:gd name="connsiteX5" fmla="*/ 662413 w 662413"/>
                  <a:gd name="connsiteY5" fmla="*/ 441303 h 452013"/>
                  <a:gd name="connsiteX6" fmla="*/ 608000 w 662413"/>
                  <a:gd name="connsiteY6" fmla="*/ 452013 h 452013"/>
                  <a:gd name="connsiteX7" fmla="*/ 280370 w 662413"/>
                  <a:gd name="connsiteY7" fmla="*/ 114305 h 452013"/>
                  <a:gd name="connsiteX8" fmla="*/ 222703 w 662413"/>
                  <a:gd name="connsiteY8" fmla="*/ 106201 h 452013"/>
                  <a:gd name="connsiteX9" fmla="*/ 200119 w 662413"/>
                  <a:gd name="connsiteY9" fmla="*/ 127552 h 452013"/>
                  <a:gd name="connsiteX10" fmla="*/ 117227 w 662413"/>
                  <a:gd name="connsiteY10" fmla="*/ 149436 h 452013"/>
                  <a:gd name="connsiteX11" fmla="*/ 0 w 662413"/>
                  <a:gd name="connsiteY11" fmla="*/ 74718 h 452013"/>
                  <a:gd name="connsiteX12" fmla="*/ 71597 w 662413"/>
                  <a:gd name="connsiteY12" fmla="*/ 5872 h 45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413" h="452013">
                    <a:moveTo>
                      <a:pt x="71597" y="5872"/>
                    </a:moveTo>
                    <a:cubicBezTo>
                      <a:pt x="85622" y="2091"/>
                      <a:pt x="101041" y="0"/>
                      <a:pt x="117227" y="0"/>
                    </a:cubicBezTo>
                    <a:cubicBezTo>
                      <a:pt x="165784" y="0"/>
                      <a:pt x="207446" y="18817"/>
                      <a:pt x="225242" y="45634"/>
                    </a:cubicBezTo>
                    <a:lnTo>
                      <a:pt x="226939" y="50994"/>
                    </a:lnTo>
                    <a:lnTo>
                      <a:pt x="292718" y="60237"/>
                    </a:lnTo>
                    <a:cubicBezTo>
                      <a:pt x="477861" y="102434"/>
                      <a:pt x="624770" y="250055"/>
                      <a:pt x="662413" y="441303"/>
                    </a:cubicBezTo>
                    <a:lnTo>
                      <a:pt x="608000" y="452013"/>
                    </a:lnTo>
                    <a:cubicBezTo>
                      <a:pt x="574641" y="282524"/>
                      <a:pt x="444447" y="151700"/>
                      <a:pt x="280370" y="114305"/>
                    </a:cubicBezTo>
                    <a:lnTo>
                      <a:pt x="222703" y="106201"/>
                    </a:lnTo>
                    <a:lnTo>
                      <a:pt x="200119" y="127552"/>
                    </a:lnTo>
                    <a:cubicBezTo>
                      <a:pt x="178905" y="141073"/>
                      <a:pt x="149599" y="149436"/>
                      <a:pt x="117227" y="149436"/>
                    </a:cubicBezTo>
                    <a:cubicBezTo>
                      <a:pt x="52484" y="149436"/>
                      <a:pt x="0" y="115984"/>
                      <a:pt x="0" y="74718"/>
                    </a:cubicBezTo>
                    <a:cubicBezTo>
                      <a:pt x="0" y="43769"/>
                      <a:pt x="29522" y="17214"/>
                      <a:pt x="71597" y="5872"/>
                    </a:cubicBezTo>
                    <a:close/>
                  </a:path>
                </a:pathLst>
              </a:cu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90" name="グループ化 489">
              <a:extLst>
                <a:ext uri="{FF2B5EF4-FFF2-40B4-BE49-F238E27FC236}">
                  <a16:creationId xmlns:a16="http://schemas.microsoft.com/office/drawing/2014/main" id="{51802D3C-02A6-4100-B3BB-58E7D7A74DE5}"/>
                </a:ext>
              </a:extLst>
            </p:cNvPr>
            <p:cNvGrpSpPr/>
            <p:nvPr/>
          </p:nvGrpSpPr>
          <p:grpSpPr>
            <a:xfrm rot="900000">
              <a:off x="1043276" y="2363035"/>
              <a:ext cx="569991" cy="441669"/>
              <a:chOff x="1056449" y="2819921"/>
              <a:chExt cx="569991" cy="441669"/>
            </a:xfrm>
          </p:grpSpPr>
          <p:sp>
            <p:nvSpPr>
              <p:cNvPr id="491" name="フリーフォーム: 図形 490">
                <a:extLst>
                  <a:ext uri="{FF2B5EF4-FFF2-40B4-BE49-F238E27FC236}">
                    <a16:creationId xmlns:a16="http://schemas.microsoft.com/office/drawing/2014/main" id="{B890D2C9-9A51-42D7-BC10-58FAC6DE93B6}"/>
                  </a:ext>
                </a:extLst>
              </p:cNvPr>
              <p:cNvSpPr/>
              <p:nvPr/>
            </p:nvSpPr>
            <p:spPr>
              <a:xfrm rot="16200000">
                <a:off x="1120610" y="2755760"/>
                <a:ext cx="441669" cy="569991"/>
              </a:xfrm>
              <a:custGeom>
                <a:avLst/>
                <a:gdLst>
                  <a:gd name="connsiteX0" fmla="*/ 468343 w 936686"/>
                  <a:gd name="connsiteY0" fmla="*/ 0 h 1220480"/>
                  <a:gd name="connsiteX1" fmla="*/ 799512 w 936686"/>
                  <a:gd name="connsiteY1" fmla="*/ 137174 h 1220480"/>
                  <a:gd name="connsiteX2" fmla="*/ 799512 w 936686"/>
                  <a:gd name="connsiteY2" fmla="*/ 799512 h 1220480"/>
                  <a:gd name="connsiteX3" fmla="*/ 468343 w 936686"/>
                  <a:gd name="connsiteY3" fmla="*/ 1220480 h 1220480"/>
                  <a:gd name="connsiteX4" fmla="*/ 137174 w 936686"/>
                  <a:gd name="connsiteY4" fmla="*/ 799512 h 1220480"/>
                  <a:gd name="connsiteX5" fmla="*/ 137174 w 936686"/>
                  <a:gd name="connsiteY5" fmla="*/ 137174 h 1220480"/>
                  <a:gd name="connsiteX6" fmla="*/ 468343 w 936686"/>
                  <a:gd name="connsiteY6" fmla="*/ 0 h 1220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36686" h="1220480">
                    <a:moveTo>
                      <a:pt x="468343" y="0"/>
                    </a:moveTo>
                    <a:cubicBezTo>
                      <a:pt x="588203" y="0"/>
                      <a:pt x="708062" y="45725"/>
                      <a:pt x="799512" y="137174"/>
                    </a:cubicBezTo>
                    <a:cubicBezTo>
                      <a:pt x="982411" y="320074"/>
                      <a:pt x="982411" y="616612"/>
                      <a:pt x="799512" y="799512"/>
                    </a:cubicBezTo>
                    <a:cubicBezTo>
                      <a:pt x="674156" y="924868"/>
                      <a:pt x="563767" y="1065190"/>
                      <a:pt x="468343" y="1220480"/>
                    </a:cubicBezTo>
                    <a:cubicBezTo>
                      <a:pt x="372920" y="1065190"/>
                      <a:pt x="262530" y="924868"/>
                      <a:pt x="137174" y="799512"/>
                    </a:cubicBezTo>
                    <a:cubicBezTo>
                      <a:pt x="-45725" y="616612"/>
                      <a:pt x="-45725" y="320074"/>
                      <a:pt x="137174" y="137174"/>
                    </a:cubicBezTo>
                    <a:cubicBezTo>
                      <a:pt x="228624" y="45725"/>
                      <a:pt x="348484" y="0"/>
                      <a:pt x="46834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2" name="フリーフォーム: 図形 491">
                <a:extLst>
                  <a:ext uri="{FF2B5EF4-FFF2-40B4-BE49-F238E27FC236}">
                    <a16:creationId xmlns:a16="http://schemas.microsoft.com/office/drawing/2014/main" id="{831F4324-3FC0-4C70-944B-D151DB12963C}"/>
                  </a:ext>
                </a:extLst>
              </p:cNvPr>
              <p:cNvSpPr/>
              <p:nvPr/>
            </p:nvSpPr>
            <p:spPr>
              <a:xfrm rot="16200000">
                <a:off x="1000581" y="2956620"/>
                <a:ext cx="439407" cy="168271"/>
              </a:xfrm>
              <a:custGeom>
                <a:avLst/>
                <a:gdLst>
                  <a:gd name="connsiteX0" fmla="*/ 120534 w 1045603"/>
                  <a:gd name="connsiteY0" fmla="*/ 0 h 400414"/>
                  <a:gd name="connsiteX1" fmla="*/ 274783 w 1045603"/>
                  <a:gd name="connsiteY1" fmla="*/ 23103 h 400414"/>
                  <a:gd name="connsiteX2" fmla="*/ 522801 w 1045603"/>
                  <a:gd name="connsiteY2" fmla="*/ 35289 h 400414"/>
                  <a:gd name="connsiteX3" fmla="*/ 770819 w 1045603"/>
                  <a:gd name="connsiteY3" fmla="*/ 23103 h 400414"/>
                  <a:gd name="connsiteX4" fmla="*/ 925068 w 1045603"/>
                  <a:gd name="connsiteY4" fmla="*/ 0 h 400414"/>
                  <a:gd name="connsiteX5" fmla="*/ 961718 w 1045603"/>
                  <a:gd name="connsiteY5" fmla="*/ 44439 h 400414"/>
                  <a:gd name="connsiteX6" fmla="*/ 1038675 w 1045603"/>
                  <a:gd name="connsiteY6" fmla="*/ 231415 h 400414"/>
                  <a:gd name="connsiteX7" fmla="*/ 1045603 w 1045603"/>
                  <a:gd name="connsiteY7" fmla="*/ 303009 h 400414"/>
                  <a:gd name="connsiteX8" fmla="*/ 1039410 w 1045603"/>
                  <a:gd name="connsiteY8" fmla="*/ 306064 h 400414"/>
                  <a:gd name="connsiteX9" fmla="*/ 522801 w 1045603"/>
                  <a:gd name="connsiteY9" fmla="*/ 400414 h 400414"/>
                  <a:gd name="connsiteX10" fmla="*/ 6192 w 1045603"/>
                  <a:gd name="connsiteY10" fmla="*/ 306064 h 400414"/>
                  <a:gd name="connsiteX11" fmla="*/ 0 w 1045603"/>
                  <a:gd name="connsiteY11" fmla="*/ 303009 h 400414"/>
                  <a:gd name="connsiteX12" fmla="*/ 6928 w 1045603"/>
                  <a:gd name="connsiteY12" fmla="*/ 231415 h 400414"/>
                  <a:gd name="connsiteX13" fmla="*/ 83884 w 1045603"/>
                  <a:gd name="connsiteY13" fmla="*/ 44439 h 400414"/>
                  <a:gd name="connsiteX14" fmla="*/ 120534 w 1045603"/>
                  <a:gd name="connsiteY14" fmla="*/ 0 h 400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45603" h="400414">
                    <a:moveTo>
                      <a:pt x="120534" y="0"/>
                    </a:moveTo>
                    <a:lnTo>
                      <a:pt x="274783" y="23103"/>
                    </a:lnTo>
                    <a:cubicBezTo>
                      <a:pt x="356350" y="31174"/>
                      <a:pt x="439285" y="35289"/>
                      <a:pt x="522801" y="35289"/>
                    </a:cubicBezTo>
                    <a:cubicBezTo>
                      <a:pt x="606318" y="35289"/>
                      <a:pt x="689252" y="31174"/>
                      <a:pt x="770819" y="23103"/>
                    </a:cubicBezTo>
                    <a:lnTo>
                      <a:pt x="925068" y="0"/>
                    </a:lnTo>
                    <a:lnTo>
                      <a:pt x="961718" y="44439"/>
                    </a:lnTo>
                    <a:cubicBezTo>
                      <a:pt x="1000197" y="102160"/>
                      <a:pt x="1025849" y="165801"/>
                      <a:pt x="1038675" y="231415"/>
                    </a:cubicBezTo>
                    <a:lnTo>
                      <a:pt x="1045603" y="303009"/>
                    </a:lnTo>
                    <a:lnTo>
                      <a:pt x="1039410" y="306064"/>
                    </a:lnTo>
                    <a:cubicBezTo>
                      <a:pt x="891941" y="365632"/>
                      <a:pt x="714165" y="400414"/>
                      <a:pt x="522801" y="400414"/>
                    </a:cubicBezTo>
                    <a:cubicBezTo>
                      <a:pt x="331438" y="400414"/>
                      <a:pt x="153661" y="365632"/>
                      <a:pt x="6192" y="306064"/>
                    </a:cubicBezTo>
                    <a:lnTo>
                      <a:pt x="0" y="303009"/>
                    </a:lnTo>
                    <a:lnTo>
                      <a:pt x="6928" y="231415"/>
                    </a:lnTo>
                    <a:cubicBezTo>
                      <a:pt x="19754" y="165801"/>
                      <a:pt x="45406" y="102160"/>
                      <a:pt x="83884" y="44439"/>
                    </a:cubicBezTo>
                    <a:lnTo>
                      <a:pt x="120534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A9214FBB-7724-4066-A936-17081E670506}"/>
                  </a:ext>
                </a:extLst>
              </p:cNvPr>
              <p:cNvSpPr/>
              <p:nvPr/>
            </p:nvSpPr>
            <p:spPr>
              <a:xfrm rot="16200000">
                <a:off x="1213382" y="2953166"/>
                <a:ext cx="421777" cy="175178"/>
              </a:xfrm>
              <a:custGeom>
                <a:avLst/>
                <a:gdLst>
                  <a:gd name="connsiteX0" fmla="*/ 1003651 w 1003651"/>
                  <a:gd name="connsiteY0" fmla="*/ 0 h 416851"/>
                  <a:gd name="connsiteX1" fmla="*/ 988840 w 1003651"/>
                  <a:gd name="connsiteY1" fmla="*/ 49499 h 416851"/>
                  <a:gd name="connsiteX2" fmla="*/ 873405 w 1003651"/>
                  <a:gd name="connsiteY2" fmla="*/ 221676 h 416851"/>
                  <a:gd name="connsiteX3" fmla="*/ 712709 w 1003651"/>
                  <a:gd name="connsiteY3" fmla="*/ 401049 h 416851"/>
                  <a:gd name="connsiteX4" fmla="*/ 688040 w 1003651"/>
                  <a:gd name="connsiteY4" fmla="*/ 405627 h 416851"/>
                  <a:gd name="connsiteX5" fmla="*/ 501825 w 1003651"/>
                  <a:gd name="connsiteY5" fmla="*/ 416851 h 416851"/>
                  <a:gd name="connsiteX6" fmla="*/ 315610 w 1003651"/>
                  <a:gd name="connsiteY6" fmla="*/ 405627 h 416851"/>
                  <a:gd name="connsiteX7" fmla="*/ 290943 w 1003651"/>
                  <a:gd name="connsiteY7" fmla="*/ 401049 h 416851"/>
                  <a:gd name="connsiteX8" fmla="*/ 130245 w 1003651"/>
                  <a:gd name="connsiteY8" fmla="*/ 221676 h 416851"/>
                  <a:gd name="connsiteX9" fmla="*/ 14810 w 1003651"/>
                  <a:gd name="connsiteY9" fmla="*/ 49499 h 416851"/>
                  <a:gd name="connsiteX10" fmla="*/ 0 w 1003651"/>
                  <a:gd name="connsiteY10" fmla="*/ 0 h 416851"/>
                  <a:gd name="connsiteX11" fmla="*/ 13996 w 1003651"/>
                  <a:gd name="connsiteY11" fmla="*/ 3621 h 416851"/>
                  <a:gd name="connsiteX12" fmla="*/ 501825 w 1003651"/>
                  <a:gd name="connsiteY12" fmla="*/ 51726 h 416851"/>
                  <a:gd name="connsiteX13" fmla="*/ 989654 w 1003651"/>
                  <a:gd name="connsiteY13" fmla="*/ 3621 h 416851"/>
                  <a:gd name="connsiteX14" fmla="*/ 1003651 w 1003651"/>
                  <a:gd name="connsiteY14" fmla="*/ 0 h 416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03651" h="416851">
                    <a:moveTo>
                      <a:pt x="1003651" y="0"/>
                    </a:moveTo>
                    <a:lnTo>
                      <a:pt x="988840" y="49499"/>
                    </a:lnTo>
                    <a:cubicBezTo>
                      <a:pt x="963188" y="112153"/>
                      <a:pt x="924710" y="170861"/>
                      <a:pt x="873405" y="221676"/>
                    </a:cubicBezTo>
                    <a:lnTo>
                      <a:pt x="712709" y="401049"/>
                    </a:lnTo>
                    <a:lnTo>
                      <a:pt x="688040" y="405627"/>
                    </a:lnTo>
                    <a:cubicBezTo>
                      <a:pt x="627891" y="412986"/>
                      <a:pt x="565613" y="416851"/>
                      <a:pt x="501825" y="416851"/>
                    </a:cubicBezTo>
                    <a:cubicBezTo>
                      <a:pt x="438037" y="416851"/>
                      <a:pt x="375759" y="412986"/>
                      <a:pt x="315610" y="405627"/>
                    </a:cubicBezTo>
                    <a:lnTo>
                      <a:pt x="290943" y="401049"/>
                    </a:lnTo>
                    <a:lnTo>
                      <a:pt x="130245" y="221676"/>
                    </a:lnTo>
                    <a:cubicBezTo>
                      <a:pt x="78941" y="170861"/>
                      <a:pt x="40463" y="112153"/>
                      <a:pt x="14810" y="49499"/>
                    </a:cubicBezTo>
                    <a:lnTo>
                      <a:pt x="0" y="0"/>
                    </a:lnTo>
                    <a:lnTo>
                      <a:pt x="13996" y="3621"/>
                    </a:lnTo>
                    <a:cubicBezTo>
                      <a:pt x="170088" y="35266"/>
                      <a:pt x="334792" y="51726"/>
                      <a:pt x="501825" y="51726"/>
                    </a:cubicBezTo>
                    <a:cubicBezTo>
                      <a:pt x="668858" y="51726"/>
                      <a:pt x="833562" y="35266"/>
                      <a:pt x="989654" y="3621"/>
                    </a:cubicBezTo>
                    <a:lnTo>
                      <a:pt x="1003651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830522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A1F59000-9B6A-4383-8588-8AB72E3B03E1}"/>
              </a:ext>
            </a:extLst>
          </p:cNvPr>
          <p:cNvSpPr txBox="1"/>
          <p:nvPr/>
        </p:nvSpPr>
        <p:spPr>
          <a:xfrm>
            <a:off x="272480" y="233645"/>
            <a:ext cx="9271029" cy="324791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ハチを</a:t>
            </a:r>
            <a:endParaRPr lang="en-US" altLang="ja-JP" sz="13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3000" dirty="0">
                <a:ln w="38100">
                  <a:noFill/>
                </a:ln>
                <a:effectLst/>
              </a:rPr>
              <a:t>刺激しないで</a:t>
            </a:r>
          </a:p>
        </p:txBody>
      </p: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C9602A21-CD9B-47A7-AC23-8F66209294AD}"/>
              </a:ext>
            </a:extLst>
          </p:cNvPr>
          <p:cNvGrpSpPr/>
          <p:nvPr/>
        </p:nvGrpSpPr>
        <p:grpSpPr>
          <a:xfrm rot="20930581">
            <a:off x="722530" y="3924055"/>
            <a:ext cx="2855336" cy="2551776"/>
            <a:chOff x="4468360" y="3696352"/>
            <a:chExt cx="2075245" cy="1854619"/>
          </a:xfrm>
        </p:grpSpPr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6AA1DEB5-3522-47D5-8E55-070D84849808}"/>
                </a:ext>
              </a:extLst>
            </p:cNvPr>
            <p:cNvSpPr/>
            <p:nvPr/>
          </p:nvSpPr>
          <p:spPr>
            <a:xfrm rot="3600000">
              <a:off x="4767703" y="3574526"/>
              <a:ext cx="714498" cy="983616"/>
            </a:xfrm>
            <a:custGeom>
              <a:avLst/>
              <a:gdLst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854917 w 1363754"/>
                <a:gd name="connsiteY2" fmla="*/ 94098 h 830136"/>
                <a:gd name="connsiteX3" fmla="*/ 876115 w 1363754"/>
                <a:gd name="connsiteY3" fmla="*/ 70887 h 830136"/>
                <a:gd name="connsiteX4" fmla="*/ 1050986 w 1363754"/>
                <a:gd name="connsiteY4" fmla="*/ 0 h 830136"/>
                <a:gd name="connsiteX5" fmla="*/ 1363754 w 1363754"/>
                <a:gd name="connsiteY5" fmla="*/ 415068 h 830136"/>
                <a:gd name="connsiteX6" fmla="*/ 1050986 w 1363754"/>
                <a:gd name="connsiteY6" fmla="*/ 830136 h 830136"/>
                <a:gd name="connsiteX7" fmla="*/ 876115 w 1363754"/>
                <a:gd name="connsiteY7" fmla="*/ 759249 h 830136"/>
                <a:gd name="connsiteX8" fmla="*/ 854917 w 1363754"/>
                <a:gd name="connsiteY8" fmla="*/ 736039 h 830136"/>
                <a:gd name="connsiteX9" fmla="*/ 819301 w 1363754"/>
                <a:gd name="connsiteY9" fmla="*/ 759249 h 830136"/>
                <a:gd name="connsiteX10" fmla="*/ 525493 w 1363754"/>
                <a:gd name="connsiteY10" fmla="*/ 830136 h 830136"/>
                <a:gd name="connsiteX11" fmla="*/ 0 w 1363754"/>
                <a:gd name="connsiteY11" fmla="*/ 415068 h 830136"/>
                <a:gd name="connsiteX12" fmla="*/ 525493 w 1363754"/>
                <a:gd name="connsiteY12" fmla="*/ 0 h 830136"/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854917 w 1363754"/>
                <a:gd name="connsiteY2" fmla="*/ 94098 h 830136"/>
                <a:gd name="connsiteX3" fmla="*/ 1050986 w 1363754"/>
                <a:gd name="connsiteY3" fmla="*/ 0 h 830136"/>
                <a:gd name="connsiteX4" fmla="*/ 1363754 w 1363754"/>
                <a:gd name="connsiteY4" fmla="*/ 415068 h 830136"/>
                <a:gd name="connsiteX5" fmla="*/ 1050986 w 1363754"/>
                <a:gd name="connsiteY5" fmla="*/ 830136 h 830136"/>
                <a:gd name="connsiteX6" fmla="*/ 876115 w 1363754"/>
                <a:gd name="connsiteY6" fmla="*/ 759249 h 830136"/>
                <a:gd name="connsiteX7" fmla="*/ 854917 w 1363754"/>
                <a:gd name="connsiteY7" fmla="*/ 736039 h 830136"/>
                <a:gd name="connsiteX8" fmla="*/ 819301 w 1363754"/>
                <a:gd name="connsiteY8" fmla="*/ 759249 h 830136"/>
                <a:gd name="connsiteX9" fmla="*/ 525493 w 1363754"/>
                <a:gd name="connsiteY9" fmla="*/ 830136 h 830136"/>
                <a:gd name="connsiteX10" fmla="*/ 0 w 1363754"/>
                <a:gd name="connsiteY10" fmla="*/ 415068 h 830136"/>
                <a:gd name="connsiteX11" fmla="*/ 525493 w 1363754"/>
                <a:gd name="connsiteY11" fmla="*/ 0 h 830136"/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1050986 w 1363754"/>
                <a:gd name="connsiteY2" fmla="*/ 0 h 830136"/>
                <a:gd name="connsiteX3" fmla="*/ 1363754 w 1363754"/>
                <a:gd name="connsiteY3" fmla="*/ 415068 h 830136"/>
                <a:gd name="connsiteX4" fmla="*/ 1050986 w 1363754"/>
                <a:gd name="connsiteY4" fmla="*/ 830136 h 830136"/>
                <a:gd name="connsiteX5" fmla="*/ 876115 w 1363754"/>
                <a:gd name="connsiteY5" fmla="*/ 759249 h 830136"/>
                <a:gd name="connsiteX6" fmla="*/ 854917 w 1363754"/>
                <a:gd name="connsiteY6" fmla="*/ 736039 h 830136"/>
                <a:gd name="connsiteX7" fmla="*/ 819301 w 1363754"/>
                <a:gd name="connsiteY7" fmla="*/ 759249 h 830136"/>
                <a:gd name="connsiteX8" fmla="*/ 525493 w 1363754"/>
                <a:gd name="connsiteY8" fmla="*/ 830136 h 830136"/>
                <a:gd name="connsiteX9" fmla="*/ 0 w 1363754"/>
                <a:gd name="connsiteY9" fmla="*/ 415068 h 830136"/>
                <a:gd name="connsiteX10" fmla="*/ 525493 w 1363754"/>
                <a:gd name="connsiteY10" fmla="*/ 0 h 830136"/>
                <a:gd name="connsiteX0" fmla="*/ 525493 w 1363754"/>
                <a:gd name="connsiteY0" fmla="*/ 1682568 h 2512704"/>
                <a:gd name="connsiteX1" fmla="*/ 1238401 w 1363754"/>
                <a:gd name="connsiteY1" fmla="*/ 855 h 2512704"/>
                <a:gd name="connsiteX2" fmla="*/ 1050986 w 1363754"/>
                <a:gd name="connsiteY2" fmla="*/ 1682568 h 2512704"/>
                <a:gd name="connsiteX3" fmla="*/ 1363754 w 1363754"/>
                <a:gd name="connsiteY3" fmla="*/ 2097636 h 2512704"/>
                <a:gd name="connsiteX4" fmla="*/ 1050986 w 1363754"/>
                <a:gd name="connsiteY4" fmla="*/ 2512704 h 2512704"/>
                <a:gd name="connsiteX5" fmla="*/ 876115 w 1363754"/>
                <a:gd name="connsiteY5" fmla="*/ 2441817 h 2512704"/>
                <a:gd name="connsiteX6" fmla="*/ 854917 w 1363754"/>
                <a:gd name="connsiteY6" fmla="*/ 2418607 h 2512704"/>
                <a:gd name="connsiteX7" fmla="*/ 819301 w 1363754"/>
                <a:gd name="connsiteY7" fmla="*/ 2441817 h 2512704"/>
                <a:gd name="connsiteX8" fmla="*/ 525493 w 1363754"/>
                <a:gd name="connsiteY8" fmla="*/ 2512704 h 2512704"/>
                <a:gd name="connsiteX9" fmla="*/ 0 w 1363754"/>
                <a:gd name="connsiteY9" fmla="*/ 2097636 h 2512704"/>
                <a:gd name="connsiteX10" fmla="*/ 525493 w 1363754"/>
                <a:gd name="connsiteY10" fmla="*/ 1682568 h 2512704"/>
                <a:gd name="connsiteX0" fmla="*/ 376672 w 1367333"/>
                <a:gd name="connsiteY0" fmla="*/ 1244702 h 2512988"/>
                <a:gd name="connsiteX1" fmla="*/ 1241980 w 1367333"/>
                <a:gd name="connsiteY1" fmla="*/ 1139 h 2512988"/>
                <a:gd name="connsiteX2" fmla="*/ 1054565 w 1367333"/>
                <a:gd name="connsiteY2" fmla="*/ 1682852 h 2512988"/>
                <a:gd name="connsiteX3" fmla="*/ 1367333 w 1367333"/>
                <a:gd name="connsiteY3" fmla="*/ 2097920 h 2512988"/>
                <a:gd name="connsiteX4" fmla="*/ 1054565 w 1367333"/>
                <a:gd name="connsiteY4" fmla="*/ 2512988 h 2512988"/>
                <a:gd name="connsiteX5" fmla="*/ 879694 w 1367333"/>
                <a:gd name="connsiteY5" fmla="*/ 2442101 h 2512988"/>
                <a:gd name="connsiteX6" fmla="*/ 858496 w 1367333"/>
                <a:gd name="connsiteY6" fmla="*/ 2418891 h 2512988"/>
                <a:gd name="connsiteX7" fmla="*/ 822880 w 1367333"/>
                <a:gd name="connsiteY7" fmla="*/ 2442101 h 2512988"/>
                <a:gd name="connsiteX8" fmla="*/ 529072 w 1367333"/>
                <a:gd name="connsiteY8" fmla="*/ 2512988 h 2512988"/>
                <a:gd name="connsiteX9" fmla="*/ 3579 w 1367333"/>
                <a:gd name="connsiteY9" fmla="*/ 2097920 h 2512988"/>
                <a:gd name="connsiteX10" fmla="*/ 376672 w 1367333"/>
                <a:gd name="connsiteY10" fmla="*/ 1244702 h 2512988"/>
                <a:gd name="connsiteX0" fmla="*/ 375471 w 1366132"/>
                <a:gd name="connsiteY0" fmla="*/ 1245149 h 2513435"/>
                <a:gd name="connsiteX1" fmla="*/ 1240779 w 1366132"/>
                <a:gd name="connsiteY1" fmla="*/ 1586 h 2513435"/>
                <a:gd name="connsiteX2" fmla="*/ 1053364 w 1366132"/>
                <a:gd name="connsiteY2" fmla="*/ 1683299 h 2513435"/>
                <a:gd name="connsiteX3" fmla="*/ 1366132 w 1366132"/>
                <a:gd name="connsiteY3" fmla="*/ 2098367 h 2513435"/>
                <a:gd name="connsiteX4" fmla="*/ 1053364 w 1366132"/>
                <a:gd name="connsiteY4" fmla="*/ 2513435 h 2513435"/>
                <a:gd name="connsiteX5" fmla="*/ 878493 w 1366132"/>
                <a:gd name="connsiteY5" fmla="*/ 2442548 h 2513435"/>
                <a:gd name="connsiteX6" fmla="*/ 857295 w 1366132"/>
                <a:gd name="connsiteY6" fmla="*/ 2419338 h 2513435"/>
                <a:gd name="connsiteX7" fmla="*/ 821679 w 1366132"/>
                <a:gd name="connsiteY7" fmla="*/ 2442548 h 2513435"/>
                <a:gd name="connsiteX8" fmla="*/ 527871 w 1366132"/>
                <a:gd name="connsiteY8" fmla="*/ 2513435 h 2513435"/>
                <a:gd name="connsiteX9" fmla="*/ 2378 w 1366132"/>
                <a:gd name="connsiteY9" fmla="*/ 2098367 h 2513435"/>
                <a:gd name="connsiteX10" fmla="*/ 375471 w 1366132"/>
                <a:gd name="connsiteY10" fmla="*/ 1245149 h 2513435"/>
                <a:gd name="connsiteX0" fmla="*/ 286828 w 1372739"/>
                <a:gd name="connsiteY0" fmla="*/ 1188101 h 2513537"/>
                <a:gd name="connsiteX1" fmla="*/ 1247386 w 1372739"/>
                <a:gd name="connsiteY1" fmla="*/ 1688 h 2513537"/>
                <a:gd name="connsiteX2" fmla="*/ 1059971 w 1372739"/>
                <a:gd name="connsiteY2" fmla="*/ 1683401 h 2513537"/>
                <a:gd name="connsiteX3" fmla="*/ 1372739 w 1372739"/>
                <a:gd name="connsiteY3" fmla="*/ 2098469 h 2513537"/>
                <a:gd name="connsiteX4" fmla="*/ 1059971 w 1372739"/>
                <a:gd name="connsiteY4" fmla="*/ 2513537 h 2513537"/>
                <a:gd name="connsiteX5" fmla="*/ 885100 w 1372739"/>
                <a:gd name="connsiteY5" fmla="*/ 2442650 h 2513537"/>
                <a:gd name="connsiteX6" fmla="*/ 863902 w 1372739"/>
                <a:gd name="connsiteY6" fmla="*/ 2419440 h 2513537"/>
                <a:gd name="connsiteX7" fmla="*/ 828286 w 1372739"/>
                <a:gd name="connsiteY7" fmla="*/ 2442650 h 2513537"/>
                <a:gd name="connsiteX8" fmla="*/ 534478 w 1372739"/>
                <a:gd name="connsiteY8" fmla="*/ 2513537 h 2513537"/>
                <a:gd name="connsiteX9" fmla="*/ 8985 w 1372739"/>
                <a:gd name="connsiteY9" fmla="*/ 2098469 h 2513537"/>
                <a:gd name="connsiteX10" fmla="*/ 286828 w 1372739"/>
                <a:gd name="connsiteY10" fmla="*/ 1188101 h 2513537"/>
                <a:gd name="connsiteX0" fmla="*/ 286828 w 1372897"/>
                <a:gd name="connsiteY0" fmla="*/ 1188101 h 2513537"/>
                <a:gd name="connsiteX1" fmla="*/ 1247386 w 1372897"/>
                <a:gd name="connsiteY1" fmla="*/ 1688 h 2513537"/>
                <a:gd name="connsiteX2" fmla="*/ 1104421 w 1372897"/>
                <a:gd name="connsiteY2" fmla="*/ 1245251 h 2513537"/>
                <a:gd name="connsiteX3" fmla="*/ 1372739 w 1372897"/>
                <a:gd name="connsiteY3" fmla="*/ 2098469 h 2513537"/>
                <a:gd name="connsiteX4" fmla="*/ 1059971 w 1372897"/>
                <a:gd name="connsiteY4" fmla="*/ 2513537 h 2513537"/>
                <a:gd name="connsiteX5" fmla="*/ 885100 w 1372897"/>
                <a:gd name="connsiteY5" fmla="*/ 2442650 h 2513537"/>
                <a:gd name="connsiteX6" fmla="*/ 863902 w 1372897"/>
                <a:gd name="connsiteY6" fmla="*/ 2419440 h 2513537"/>
                <a:gd name="connsiteX7" fmla="*/ 828286 w 1372897"/>
                <a:gd name="connsiteY7" fmla="*/ 2442650 h 2513537"/>
                <a:gd name="connsiteX8" fmla="*/ 534478 w 1372897"/>
                <a:gd name="connsiteY8" fmla="*/ 2513537 h 2513537"/>
                <a:gd name="connsiteX9" fmla="*/ 8985 w 1372897"/>
                <a:gd name="connsiteY9" fmla="*/ 2098469 h 2513537"/>
                <a:gd name="connsiteX10" fmla="*/ 286828 w 1372897"/>
                <a:gd name="connsiteY10" fmla="*/ 1188101 h 2513537"/>
                <a:gd name="connsiteX0" fmla="*/ 286828 w 1372901"/>
                <a:gd name="connsiteY0" fmla="*/ 1188101 h 2513537"/>
                <a:gd name="connsiteX1" fmla="*/ 1247386 w 1372901"/>
                <a:gd name="connsiteY1" fmla="*/ 1688 h 2513537"/>
                <a:gd name="connsiteX2" fmla="*/ 1104421 w 1372901"/>
                <a:gd name="connsiteY2" fmla="*/ 1245251 h 2513537"/>
                <a:gd name="connsiteX3" fmla="*/ 1372739 w 1372901"/>
                <a:gd name="connsiteY3" fmla="*/ 2098469 h 2513537"/>
                <a:gd name="connsiteX4" fmla="*/ 1059971 w 1372901"/>
                <a:gd name="connsiteY4" fmla="*/ 2513537 h 2513537"/>
                <a:gd name="connsiteX5" fmla="*/ 885100 w 1372901"/>
                <a:gd name="connsiteY5" fmla="*/ 2442650 h 2513537"/>
                <a:gd name="connsiteX6" fmla="*/ 863902 w 1372901"/>
                <a:gd name="connsiteY6" fmla="*/ 2419440 h 2513537"/>
                <a:gd name="connsiteX7" fmla="*/ 828286 w 1372901"/>
                <a:gd name="connsiteY7" fmla="*/ 2442650 h 2513537"/>
                <a:gd name="connsiteX8" fmla="*/ 534478 w 1372901"/>
                <a:gd name="connsiteY8" fmla="*/ 2513537 h 2513537"/>
                <a:gd name="connsiteX9" fmla="*/ 8985 w 1372901"/>
                <a:gd name="connsiteY9" fmla="*/ 2098469 h 2513537"/>
                <a:gd name="connsiteX10" fmla="*/ 286828 w 1372901"/>
                <a:gd name="connsiteY10" fmla="*/ 1188101 h 2513537"/>
                <a:gd name="connsiteX0" fmla="*/ 286828 w 1372901"/>
                <a:gd name="connsiteY0" fmla="*/ 1188587 h 2514023"/>
                <a:gd name="connsiteX1" fmla="*/ 1247386 w 1372901"/>
                <a:gd name="connsiteY1" fmla="*/ 2174 h 2514023"/>
                <a:gd name="connsiteX2" fmla="*/ 1104421 w 1372901"/>
                <a:gd name="connsiteY2" fmla="*/ 1245737 h 2514023"/>
                <a:gd name="connsiteX3" fmla="*/ 1372739 w 1372901"/>
                <a:gd name="connsiteY3" fmla="*/ 2098955 h 2514023"/>
                <a:gd name="connsiteX4" fmla="*/ 1059971 w 1372901"/>
                <a:gd name="connsiteY4" fmla="*/ 2514023 h 2514023"/>
                <a:gd name="connsiteX5" fmla="*/ 885100 w 1372901"/>
                <a:gd name="connsiteY5" fmla="*/ 2443136 h 2514023"/>
                <a:gd name="connsiteX6" fmla="*/ 863902 w 1372901"/>
                <a:gd name="connsiteY6" fmla="*/ 2419926 h 2514023"/>
                <a:gd name="connsiteX7" fmla="*/ 828286 w 1372901"/>
                <a:gd name="connsiteY7" fmla="*/ 2443136 h 2514023"/>
                <a:gd name="connsiteX8" fmla="*/ 534478 w 1372901"/>
                <a:gd name="connsiteY8" fmla="*/ 2514023 h 2514023"/>
                <a:gd name="connsiteX9" fmla="*/ 8985 w 1372901"/>
                <a:gd name="connsiteY9" fmla="*/ 2098955 h 2514023"/>
                <a:gd name="connsiteX10" fmla="*/ 286828 w 1372901"/>
                <a:gd name="connsiteY10" fmla="*/ 1188587 h 2514023"/>
                <a:gd name="connsiteX0" fmla="*/ 286828 w 1374263"/>
                <a:gd name="connsiteY0" fmla="*/ 1186669 h 2512105"/>
                <a:gd name="connsiteX1" fmla="*/ 1247386 w 1374263"/>
                <a:gd name="connsiteY1" fmla="*/ 256 h 2512105"/>
                <a:gd name="connsiteX2" fmla="*/ 1180621 w 1374263"/>
                <a:gd name="connsiteY2" fmla="*/ 1288269 h 2512105"/>
                <a:gd name="connsiteX3" fmla="*/ 1372739 w 1374263"/>
                <a:gd name="connsiteY3" fmla="*/ 2097037 h 2512105"/>
                <a:gd name="connsiteX4" fmla="*/ 1059971 w 1374263"/>
                <a:gd name="connsiteY4" fmla="*/ 2512105 h 2512105"/>
                <a:gd name="connsiteX5" fmla="*/ 885100 w 1374263"/>
                <a:gd name="connsiteY5" fmla="*/ 2441218 h 2512105"/>
                <a:gd name="connsiteX6" fmla="*/ 863902 w 1374263"/>
                <a:gd name="connsiteY6" fmla="*/ 2418008 h 2512105"/>
                <a:gd name="connsiteX7" fmla="*/ 828286 w 1374263"/>
                <a:gd name="connsiteY7" fmla="*/ 2441218 h 2512105"/>
                <a:gd name="connsiteX8" fmla="*/ 534478 w 1374263"/>
                <a:gd name="connsiteY8" fmla="*/ 2512105 h 2512105"/>
                <a:gd name="connsiteX9" fmla="*/ 8985 w 1374263"/>
                <a:gd name="connsiteY9" fmla="*/ 2097037 h 2512105"/>
                <a:gd name="connsiteX10" fmla="*/ 286828 w 1374263"/>
                <a:gd name="connsiteY10" fmla="*/ 1186669 h 2512105"/>
                <a:gd name="connsiteX0" fmla="*/ 286828 w 1374173"/>
                <a:gd name="connsiteY0" fmla="*/ 1186669 h 2512105"/>
                <a:gd name="connsiteX1" fmla="*/ 1247386 w 1374173"/>
                <a:gd name="connsiteY1" fmla="*/ 256 h 2512105"/>
                <a:gd name="connsiteX2" fmla="*/ 1180621 w 1374173"/>
                <a:gd name="connsiteY2" fmla="*/ 1288269 h 2512105"/>
                <a:gd name="connsiteX3" fmla="*/ 1372739 w 1374173"/>
                <a:gd name="connsiteY3" fmla="*/ 2097037 h 2512105"/>
                <a:gd name="connsiteX4" fmla="*/ 1059971 w 1374173"/>
                <a:gd name="connsiteY4" fmla="*/ 2512105 h 2512105"/>
                <a:gd name="connsiteX5" fmla="*/ 885100 w 1374173"/>
                <a:gd name="connsiteY5" fmla="*/ 2441218 h 2512105"/>
                <a:gd name="connsiteX6" fmla="*/ 863902 w 1374173"/>
                <a:gd name="connsiteY6" fmla="*/ 2418008 h 2512105"/>
                <a:gd name="connsiteX7" fmla="*/ 828286 w 1374173"/>
                <a:gd name="connsiteY7" fmla="*/ 2441218 h 2512105"/>
                <a:gd name="connsiteX8" fmla="*/ 534478 w 1374173"/>
                <a:gd name="connsiteY8" fmla="*/ 2512105 h 2512105"/>
                <a:gd name="connsiteX9" fmla="*/ 8985 w 1374173"/>
                <a:gd name="connsiteY9" fmla="*/ 2097037 h 2512105"/>
                <a:gd name="connsiteX10" fmla="*/ 286828 w 1374173"/>
                <a:gd name="connsiteY10" fmla="*/ 1186669 h 2512105"/>
                <a:gd name="connsiteX0" fmla="*/ 286828 w 1375902"/>
                <a:gd name="connsiteY0" fmla="*/ 1186639 h 2512075"/>
                <a:gd name="connsiteX1" fmla="*/ 1247386 w 1375902"/>
                <a:gd name="connsiteY1" fmla="*/ 226 h 2512075"/>
                <a:gd name="connsiteX2" fmla="*/ 1225071 w 1375902"/>
                <a:gd name="connsiteY2" fmla="*/ 1281889 h 2512075"/>
                <a:gd name="connsiteX3" fmla="*/ 1372739 w 1375902"/>
                <a:gd name="connsiteY3" fmla="*/ 2097007 h 2512075"/>
                <a:gd name="connsiteX4" fmla="*/ 1059971 w 1375902"/>
                <a:gd name="connsiteY4" fmla="*/ 2512075 h 2512075"/>
                <a:gd name="connsiteX5" fmla="*/ 885100 w 1375902"/>
                <a:gd name="connsiteY5" fmla="*/ 2441188 h 2512075"/>
                <a:gd name="connsiteX6" fmla="*/ 863902 w 1375902"/>
                <a:gd name="connsiteY6" fmla="*/ 2417978 h 2512075"/>
                <a:gd name="connsiteX7" fmla="*/ 828286 w 1375902"/>
                <a:gd name="connsiteY7" fmla="*/ 2441188 h 2512075"/>
                <a:gd name="connsiteX8" fmla="*/ 534478 w 1375902"/>
                <a:gd name="connsiteY8" fmla="*/ 2512075 h 2512075"/>
                <a:gd name="connsiteX9" fmla="*/ 8985 w 1375902"/>
                <a:gd name="connsiteY9" fmla="*/ 2097007 h 2512075"/>
                <a:gd name="connsiteX10" fmla="*/ 286828 w 1375902"/>
                <a:gd name="connsiteY10" fmla="*/ 1186639 h 2512075"/>
                <a:gd name="connsiteX0" fmla="*/ 286828 w 1376402"/>
                <a:gd name="connsiteY0" fmla="*/ 1186639 h 2512075"/>
                <a:gd name="connsiteX1" fmla="*/ 1247386 w 1376402"/>
                <a:gd name="connsiteY1" fmla="*/ 226 h 2512075"/>
                <a:gd name="connsiteX2" fmla="*/ 1225071 w 1376402"/>
                <a:gd name="connsiteY2" fmla="*/ 1281889 h 2512075"/>
                <a:gd name="connsiteX3" fmla="*/ 1372739 w 1376402"/>
                <a:gd name="connsiteY3" fmla="*/ 2097007 h 2512075"/>
                <a:gd name="connsiteX4" fmla="*/ 1059971 w 1376402"/>
                <a:gd name="connsiteY4" fmla="*/ 2512075 h 2512075"/>
                <a:gd name="connsiteX5" fmla="*/ 885100 w 1376402"/>
                <a:gd name="connsiteY5" fmla="*/ 2441188 h 2512075"/>
                <a:gd name="connsiteX6" fmla="*/ 863902 w 1376402"/>
                <a:gd name="connsiteY6" fmla="*/ 2417978 h 2512075"/>
                <a:gd name="connsiteX7" fmla="*/ 828286 w 1376402"/>
                <a:gd name="connsiteY7" fmla="*/ 2441188 h 2512075"/>
                <a:gd name="connsiteX8" fmla="*/ 534478 w 1376402"/>
                <a:gd name="connsiteY8" fmla="*/ 2512075 h 2512075"/>
                <a:gd name="connsiteX9" fmla="*/ 8985 w 1376402"/>
                <a:gd name="connsiteY9" fmla="*/ 2097007 h 2512075"/>
                <a:gd name="connsiteX10" fmla="*/ 286828 w 1376402"/>
                <a:gd name="connsiteY10" fmla="*/ 1186639 h 2512075"/>
                <a:gd name="connsiteX0" fmla="*/ 286828 w 1373265"/>
                <a:gd name="connsiteY0" fmla="*/ 1186639 h 2512075"/>
                <a:gd name="connsiteX1" fmla="*/ 1247386 w 1373265"/>
                <a:gd name="connsiteY1" fmla="*/ 226 h 2512075"/>
                <a:gd name="connsiteX2" fmla="*/ 1225071 w 1373265"/>
                <a:gd name="connsiteY2" fmla="*/ 1281889 h 2512075"/>
                <a:gd name="connsiteX3" fmla="*/ 1372739 w 1373265"/>
                <a:gd name="connsiteY3" fmla="*/ 2097007 h 2512075"/>
                <a:gd name="connsiteX4" fmla="*/ 1059971 w 1373265"/>
                <a:gd name="connsiteY4" fmla="*/ 2512075 h 2512075"/>
                <a:gd name="connsiteX5" fmla="*/ 885100 w 1373265"/>
                <a:gd name="connsiteY5" fmla="*/ 2441188 h 2512075"/>
                <a:gd name="connsiteX6" fmla="*/ 863902 w 1373265"/>
                <a:gd name="connsiteY6" fmla="*/ 2417978 h 2512075"/>
                <a:gd name="connsiteX7" fmla="*/ 828286 w 1373265"/>
                <a:gd name="connsiteY7" fmla="*/ 2441188 h 2512075"/>
                <a:gd name="connsiteX8" fmla="*/ 534478 w 1373265"/>
                <a:gd name="connsiteY8" fmla="*/ 2512075 h 2512075"/>
                <a:gd name="connsiteX9" fmla="*/ 8985 w 1373265"/>
                <a:gd name="connsiteY9" fmla="*/ 2097007 h 2512075"/>
                <a:gd name="connsiteX10" fmla="*/ 286828 w 1373265"/>
                <a:gd name="connsiteY10" fmla="*/ 1186639 h 2512075"/>
                <a:gd name="connsiteX0" fmla="*/ 286839 w 1373276"/>
                <a:gd name="connsiteY0" fmla="*/ 1313607 h 2639043"/>
                <a:gd name="connsiteX1" fmla="*/ 1310897 w 1373276"/>
                <a:gd name="connsiteY1" fmla="*/ 194 h 2639043"/>
                <a:gd name="connsiteX2" fmla="*/ 1225082 w 1373276"/>
                <a:gd name="connsiteY2" fmla="*/ 1408857 h 2639043"/>
                <a:gd name="connsiteX3" fmla="*/ 1372750 w 1373276"/>
                <a:gd name="connsiteY3" fmla="*/ 2223975 h 2639043"/>
                <a:gd name="connsiteX4" fmla="*/ 1059982 w 1373276"/>
                <a:gd name="connsiteY4" fmla="*/ 2639043 h 2639043"/>
                <a:gd name="connsiteX5" fmla="*/ 885111 w 1373276"/>
                <a:gd name="connsiteY5" fmla="*/ 2568156 h 2639043"/>
                <a:gd name="connsiteX6" fmla="*/ 863913 w 1373276"/>
                <a:gd name="connsiteY6" fmla="*/ 2544946 h 2639043"/>
                <a:gd name="connsiteX7" fmla="*/ 828297 w 1373276"/>
                <a:gd name="connsiteY7" fmla="*/ 2568156 h 2639043"/>
                <a:gd name="connsiteX8" fmla="*/ 534489 w 1373276"/>
                <a:gd name="connsiteY8" fmla="*/ 2639043 h 2639043"/>
                <a:gd name="connsiteX9" fmla="*/ 8996 w 1373276"/>
                <a:gd name="connsiteY9" fmla="*/ 2223975 h 2639043"/>
                <a:gd name="connsiteX10" fmla="*/ 286839 w 1373276"/>
                <a:gd name="connsiteY10" fmla="*/ 1313607 h 2639043"/>
                <a:gd name="connsiteX0" fmla="*/ 270129 w 1375616"/>
                <a:gd name="connsiteY0" fmla="*/ 1300965 h 2639101"/>
                <a:gd name="connsiteX1" fmla="*/ 1313237 w 1375616"/>
                <a:gd name="connsiteY1" fmla="*/ 252 h 2639101"/>
                <a:gd name="connsiteX2" fmla="*/ 1227422 w 1375616"/>
                <a:gd name="connsiteY2" fmla="*/ 1408915 h 2639101"/>
                <a:gd name="connsiteX3" fmla="*/ 1375090 w 1375616"/>
                <a:gd name="connsiteY3" fmla="*/ 2224033 h 2639101"/>
                <a:gd name="connsiteX4" fmla="*/ 1062322 w 1375616"/>
                <a:gd name="connsiteY4" fmla="*/ 2639101 h 2639101"/>
                <a:gd name="connsiteX5" fmla="*/ 887451 w 1375616"/>
                <a:gd name="connsiteY5" fmla="*/ 2568214 h 2639101"/>
                <a:gd name="connsiteX6" fmla="*/ 866253 w 1375616"/>
                <a:gd name="connsiteY6" fmla="*/ 2545004 h 2639101"/>
                <a:gd name="connsiteX7" fmla="*/ 830637 w 1375616"/>
                <a:gd name="connsiteY7" fmla="*/ 2568214 h 2639101"/>
                <a:gd name="connsiteX8" fmla="*/ 536829 w 1375616"/>
                <a:gd name="connsiteY8" fmla="*/ 2639101 h 2639101"/>
                <a:gd name="connsiteX9" fmla="*/ 11336 w 1375616"/>
                <a:gd name="connsiteY9" fmla="*/ 2224033 h 2639101"/>
                <a:gd name="connsiteX10" fmla="*/ 270129 w 1375616"/>
                <a:gd name="connsiteY10" fmla="*/ 1300965 h 2639101"/>
                <a:gd name="connsiteX0" fmla="*/ 271106 w 1376593"/>
                <a:gd name="connsiteY0" fmla="*/ 1300983 h 2639119"/>
                <a:gd name="connsiteX1" fmla="*/ 1314214 w 1376593"/>
                <a:gd name="connsiteY1" fmla="*/ 270 h 2639119"/>
                <a:gd name="connsiteX2" fmla="*/ 1228399 w 1376593"/>
                <a:gd name="connsiteY2" fmla="*/ 1408933 h 2639119"/>
                <a:gd name="connsiteX3" fmla="*/ 1376067 w 1376593"/>
                <a:gd name="connsiteY3" fmla="*/ 2224051 h 2639119"/>
                <a:gd name="connsiteX4" fmla="*/ 1063299 w 1376593"/>
                <a:gd name="connsiteY4" fmla="*/ 2639119 h 2639119"/>
                <a:gd name="connsiteX5" fmla="*/ 888428 w 1376593"/>
                <a:gd name="connsiteY5" fmla="*/ 2568232 h 2639119"/>
                <a:gd name="connsiteX6" fmla="*/ 867230 w 1376593"/>
                <a:gd name="connsiteY6" fmla="*/ 2545022 h 2639119"/>
                <a:gd name="connsiteX7" fmla="*/ 831614 w 1376593"/>
                <a:gd name="connsiteY7" fmla="*/ 2568232 h 2639119"/>
                <a:gd name="connsiteX8" fmla="*/ 537806 w 1376593"/>
                <a:gd name="connsiteY8" fmla="*/ 2639119 h 2639119"/>
                <a:gd name="connsiteX9" fmla="*/ 12313 w 1376593"/>
                <a:gd name="connsiteY9" fmla="*/ 2224051 h 2639119"/>
                <a:gd name="connsiteX10" fmla="*/ 271106 w 1376593"/>
                <a:gd name="connsiteY10" fmla="*/ 1300983 h 2639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76593" h="2639119">
                  <a:moveTo>
                    <a:pt x="271106" y="1300983"/>
                  </a:moveTo>
                  <a:cubicBezTo>
                    <a:pt x="500789" y="866853"/>
                    <a:pt x="1154665" y="-17722"/>
                    <a:pt x="1314214" y="270"/>
                  </a:cubicBezTo>
                  <a:cubicBezTo>
                    <a:pt x="1473763" y="18262"/>
                    <a:pt x="1218090" y="1038303"/>
                    <a:pt x="1228399" y="1408933"/>
                  </a:cubicBezTo>
                  <a:cubicBezTo>
                    <a:pt x="1238708" y="1779563"/>
                    <a:pt x="1365484" y="1999970"/>
                    <a:pt x="1376067" y="2224051"/>
                  </a:cubicBezTo>
                  <a:cubicBezTo>
                    <a:pt x="1386650" y="2448132"/>
                    <a:pt x="1236036" y="2639119"/>
                    <a:pt x="1063299" y="2639119"/>
                  </a:cubicBezTo>
                  <a:cubicBezTo>
                    <a:pt x="998523" y="2639119"/>
                    <a:pt x="938346" y="2612987"/>
                    <a:pt x="888428" y="2568232"/>
                  </a:cubicBezTo>
                  <a:lnTo>
                    <a:pt x="867230" y="2545022"/>
                  </a:lnTo>
                  <a:lnTo>
                    <a:pt x="831614" y="2568232"/>
                  </a:lnTo>
                  <a:cubicBezTo>
                    <a:pt x="747745" y="2612987"/>
                    <a:pt x="646639" y="2639119"/>
                    <a:pt x="537806" y="2639119"/>
                  </a:cubicBezTo>
                  <a:cubicBezTo>
                    <a:pt x="247584" y="2639119"/>
                    <a:pt x="56763" y="2447074"/>
                    <a:pt x="12313" y="2224051"/>
                  </a:cubicBezTo>
                  <a:cubicBezTo>
                    <a:pt x="-32137" y="2001028"/>
                    <a:pt x="41423" y="1735113"/>
                    <a:pt x="271106" y="1300983"/>
                  </a:cubicBezTo>
                  <a:close/>
                </a:path>
              </a:pathLst>
            </a:custGeom>
            <a:solidFill>
              <a:srgbClr val="DEEBF7">
                <a:alpha val="20000"/>
              </a:srgbClr>
            </a:solidFill>
            <a:ln w="12700" cap="flat" cmpd="sng" algn="ctr">
              <a:solidFill>
                <a:srgbClr val="00B0F0">
                  <a:alpha val="2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A6B9E96C-AD28-47F7-A5D6-BD3139DA6A48}"/>
                </a:ext>
              </a:extLst>
            </p:cNvPr>
            <p:cNvSpPr/>
            <p:nvPr/>
          </p:nvSpPr>
          <p:spPr>
            <a:xfrm rot="18000000" flipH="1">
              <a:off x="5527516" y="3574526"/>
              <a:ext cx="714504" cy="983620"/>
            </a:xfrm>
            <a:custGeom>
              <a:avLst/>
              <a:gdLst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854917 w 1363754"/>
                <a:gd name="connsiteY2" fmla="*/ 94098 h 830136"/>
                <a:gd name="connsiteX3" fmla="*/ 876115 w 1363754"/>
                <a:gd name="connsiteY3" fmla="*/ 70887 h 830136"/>
                <a:gd name="connsiteX4" fmla="*/ 1050986 w 1363754"/>
                <a:gd name="connsiteY4" fmla="*/ 0 h 830136"/>
                <a:gd name="connsiteX5" fmla="*/ 1363754 w 1363754"/>
                <a:gd name="connsiteY5" fmla="*/ 415068 h 830136"/>
                <a:gd name="connsiteX6" fmla="*/ 1050986 w 1363754"/>
                <a:gd name="connsiteY6" fmla="*/ 830136 h 830136"/>
                <a:gd name="connsiteX7" fmla="*/ 876115 w 1363754"/>
                <a:gd name="connsiteY7" fmla="*/ 759249 h 830136"/>
                <a:gd name="connsiteX8" fmla="*/ 854917 w 1363754"/>
                <a:gd name="connsiteY8" fmla="*/ 736039 h 830136"/>
                <a:gd name="connsiteX9" fmla="*/ 819301 w 1363754"/>
                <a:gd name="connsiteY9" fmla="*/ 759249 h 830136"/>
                <a:gd name="connsiteX10" fmla="*/ 525493 w 1363754"/>
                <a:gd name="connsiteY10" fmla="*/ 830136 h 830136"/>
                <a:gd name="connsiteX11" fmla="*/ 0 w 1363754"/>
                <a:gd name="connsiteY11" fmla="*/ 415068 h 830136"/>
                <a:gd name="connsiteX12" fmla="*/ 525493 w 1363754"/>
                <a:gd name="connsiteY12" fmla="*/ 0 h 830136"/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854917 w 1363754"/>
                <a:gd name="connsiteY2" fmla="*/ 94098 h 830136"/>
                <a:gd name="connsiteX3" fmla="*/ 1050986 w 1363754"/>
                <a:gd name="connsiteY3" fmla="*/ 0 h 830136"/>
                <a:gd name="connsiteX4" fmla="*/ 1363754 w 1363754"/>
                <a:gd name="connsiteY4" fmla="*/ 415068 h 830136"/>
                <a:gd name="connsiteX5" fmla="*/ 1050986 w 1363754"/>
                <a:gd name="connsiteY5" fmla="*/ 830136 h 830136"/>
                <a:gd name="connsiteX6" fmla="*/ 876115 w 1363754"/>
                <a:gd name="connsiteY6" fmla="*/ 759249 h 830136"/>
                <a:gd name="connsiteX7" fmla="*/ 854917 w 1363754"/>
                <a:gd name="connsiteY7" fmla="*/ 736039 h 830136"/>
                <a:gd name="connsiteX8" fmla="*/ 819301 w 1363754"/>
                <a:gd name="connsiteY8" fmla="*/ 759249 h 830136"/>
                <a:gd name="connsiteX9" fmla="*/ 525493 w 1363754"/>
                <a:gd name="connsiteY9" fmla="*/ 830136 h 830136"/>
                <a:gd name="connsiteX10" fmla="*/ 0 w 1363754"/>
                <a:gd name="connsiteY10" fmla="*/ 415068 h 830136"/>
                <a:gd name="connsiteX11" fmla="*/ 525493 w 1363754"/>
                <a:gd name="connsiteY11" fmla="*/ 0 h 830136"/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1050986 w 1363754"/>
                <a:gd name="connsiteY2" fmla="*/ 0 h 830136"/>
                <a:gd name="connsiteX3" fmla="*/ 1363754 w 1363754"/>
                <a:gd name="connsiteY3" fmla="*/ 415068 h 830136"/>
                <a:gd name="connsiteX4" fmla="*/ 1050986 w 1363754"/>
                <a:gd name="connsiteY4" fmla="*/ 830136 h 830136"/>
                <a:gd name="connsiteX5" fmla="*/ 876115 w 1363754"/>
                <a:gd name="connsiteY5" fmla="*/ 759249 h 830136"/>
                <a:gd name="connsiteX6" fmla="*/ 854917 w 1363754"/>
                <a:gd name="connsiteY6" fmla="*/ 736039 h 830136"/>
                <a:gd name="connsiteX7" fmla="*/ 819301 w 1363754"/>
                <a:gd name="connsiteY7" fmla="*/ 759249 h 830136"/>
                <a:gd name="connsiteX8" fmla="*/ 525493 w 1363754"/>
                <a:gd name="connsiteY8" fmla="*/ 830136 h 830136"/>
                <a:gd name="connsiteX9" fmla="*/ 0 w 1363754"/>
                <a:gd name="connsiteY9" fmla="*/ 415068 h 830136"/>
                <a:gd name="connsiteX10" fmla="*/ 525493 w 1363754"/>
                <a:gd name="connsiteY10" fmla="*/ 0 h 830136"/>
                <a:gd name="connsiteX0" fmla="*/ 525493 w 1363754"/>
                <a:gd name="connsiteY0" fmla="*/ 1682568 h 2512704"/>
                <a:gd name="connsiteX1" fmla="*/ 1238401 w 1363754"/>
                <a:gd name="connsiteY1" fmla="*/ 855 h 2512704"/>
                <a:gd name="connsiteX2" fmla="*/ 1050986 w 1363754"/>
                <a:gd name="connsiteY2" fmla="*/ 1682568 h 2512704"/>
                <a:gd name="connsiteX3" fmla="*/ 1363754 w 1363754"/>
                <a:gd name="connsiteY3" fmla="*/ 2097636 h 2512704"/>
                <a:gd name="connsiteX4" fmla="*/ 1050986 w 1363754"/>
                <a:gd name="connsiteY4" fmla="*/ 2512704 h 2512704"/>
                <a:gd name="connsiteX5" fmla="*/ 876115 w 1363754"/>
                <a:gd name="connsiteY5" fmla="*/ 2441817 h 2512704"/>
                <a:gd name="connsiteX6" fmla="*/ 854917 w 1363754"/>
                <a:gd name="connsiteY6" fmla="*/ 2418607 h 2512704"/>
                <a:gd name="connsiteX7" fmla="*/ 819301 w 1363754"/>
                <a:gd name="connsiteY7" fmla="*/ 2441817 h 2512704"/>
                <a:gd name="connsiteX8" fmla="*/ 525493 w 1363754"/>
                <a:gd name="connsiteY8" fmla="*/ 2512704 h 2512704"/>
                <a:gd name="connsiteX9" fmla="*/ 0 w 1363754"/>
                <a:gd name="connsiteY9" fmla="*/ 2097636 h 2512704"/>
                <a:gd name="connsiteX10" fmla="*/ 525493 w 1363754"/>
                <a:gd name="connsiteY10" fmla="*/ 1682568 h 2512704"/>
                <a:gd name="connsiteX0" fmla="*/ 376672 w 1367333"/>
                <a:gd name="connsiteY0" fmla="*/ 1244702 h 2512988"/>
                <a:gd name="connsiteX1" fmla="*/ 1241980 w 1367333"/>
                <a:gd name="connsiteY1" fmla="*/ 1139 h 2512988"/>
                <a:gd name="connsiteX2" fmla="*/ 1054565 w 1367333"/>
                <a:gd name="connsiteY2" fmla="*/ 1682852 h 2512988"/>
                <a:gd name="connsiteX3" fmla="*/ 1367333 w 1367333"/>
                <a:gd name="connsiteY3" fmla="*/ 2097920 h 2512988"/>
                <a:gd name="connsiteX4" fmla="*/ 1054565 w 1367333"/>
                <a:gd name="connsiteY4" fmla="*/ 2512988 h 2512988"/>
                <a:gd name="connsiteX5" fmla="*/ 879694 w 1367333"/>
                <a:gd name="connsiteY5" fmla="*/ 2442101 h 2512988"/>
                <a:gd name="connsiteX6" fmla="*/ 858496 w 1367333"/>
                <a:gd name="connsiteY6" fmla="*/ 2418891 h 2512988"/>
                <a:gd name="connsiteX7" fmla="*/ 822880 w 1367333"/>
                <a:gd name="connsiteY7" fmla="*/ 2442101 h 2512988"/>
                <a:gd name="connsiteX8" fmla="*/ 529072 w 1367333"/>
                <a:gd name="connsiteY8" fmla="*/ 2512988 h 2512988"/>
                <a:gd name="connsiteX9" fmla="*/ 3579 w 1367333"/>
                <a:gd name="connsiteY9" fmla="*/ 2097920 h 2512988"/>
                <a:gd name="connsiteX10" fmla="*/ 376672 w 1367333"/>
                <a:gd name="connsiteY10" fmla="*/ 1244702 h 2512988"/>
                <a:gd name="connsiteX0" fmla="*/ 375471 w 1366132"/>
                <a:gd name="connsiteY0" fmla="*/ 1245149 h 2513435"/>
                <a:gd name="connsiteX1" fmla="*/ 1240779 w 1366132"/>
                <a:gd name="connsiteY1" fmla="*/ 1586 h 2513435"/>
                <a:gd name="connsiteX2" fmla="*/ 1053364 w 1366132"/>
                <a:gd name="connsiteY2" fmla="*/ 1683299 h 2513435"/>
                <a:gd name="connsiteX3" fmla="*/ 1366132 w 1366132"/>
                <a:gd name="connsiteY3" fmla="*/ 2098367 h 2513435"/>
                <a:gd name="connsiteX4" fmla="*/ 1053364 w 1366132"/>
                <a:gd name="connsiteY4" fmla="*/ 2513435 h 2513435"/>
                <a:gd name="connsiteX5" fmla="*/ 878493 w 1366132"/>
                <a:gd name="connsiteY5" fmla="*/ 2442548 h 2513435"/>
                <a:gd name="connsiteX6" fmla="*/ 857295 w 1366132"/>
                <a:gd name="connsiteY6" fmla="*/ 2419338 h 2513435"/>
                <a:gd name="connsiteX7" fmla="*/ 821679 w 1366132"/>
                <a:gd name="connsiteY7" fmla="*/ 2442548 h 2513435"/>
                <a:gd name="connsiteX8" fmla="*/ 527871 w 1366132"/>
                <a:gd name="connsiteY8" fmla="*/ 2513435 h 2513435"/>
                <a:gd name="connsiteX9" fmla="*/ 2378 w 1366132"/>
                <a:gd name="connsiteY9" fmla="*/ 2098367 h 2513435"/>
                <a:gd name="connsiteX10" fmla="*/ 375471 w 1366132"/>
                <a:gd name="connsiteY10" fmla="*/ 1245149 h 2513435"/>
                <a:gd name="connsiteX0" fmla="*/ 286828 w 1372739"/>
                <a:gd name="connsiteY0" fmla="*/ 1188101 h 2513537"/>
                <a:gd name="connsiteX1" fmla="*/ 1247386 w 1372739"/>
                <a:gd name="connsiteY1" fmla="*/ 1688 h 2513537"/>
                <a:gd name="connsiteX2" fmla="*/ 1059971 w 1372739"/>
                <a:gd name="connsiteY2" fmla="*/ 1683401 h 2513537"/>
                <a:gd name="connsiteX3" fmla="*/ 1372739 w 1372739"/>
                <a:gd name="connsiteY3" fmla="*/ 2098469 h 2513537"/>
                <a:gd name="connsiteX4" fmla="*/ 1059971 w 1372739"/>
                <a:gd name="connsiteY4" fmla="*/ 2513537 h 2513537"/>
                <a:gd name="connsiteX5" fmla="*/ 885100 w 1372739"/>
                <a:gd name="connsiteY5" fmla="*/ 2442650 h 2513537"/>
                <a:gd name="connsiteX6" fmla="*/ 863902 w 1372739"/>
                <a:gd name="connsiteY6" fmla="*/ 2419440 h 2513537"/>
                <a:gd name="connsiteX7" fmla="*/ 828286 w 1372739"/>
                <a:gd name="connsiteY7" fmla="*/ 2442650 h 2513537"/>
                <a:gd name="connsiteX8" fmla="*/ 534478 w 1372739"/>
                <a:gd name="connsiteY8" fmla="*/ 2513537 h 2513537"/>
                <a:gd name="connsiteX9" fmla="*/ 8985 w 1372739"/>
                <a:gd name="connsiteY9" fmla="*/ 2098469 h 2513537"/>
                <a:gd name="connsiteX10" fmla="*/ 286828 w 1372739"/>
                <a:gd name="connsiteY10" fmla="*/ 1188101 h 2513537"/>
                <a:gd name="connsiteX0" fmla="*/ 286828 w 1372897"/>
                <a:gd name="connsiteY0" fmla="*/ 1188101 h 2513537"/>
                <a:gd name="connsiteX1" fmla="*/ 1247386 w 1372897"/>
                <a:gd name="connsiteY1" fmla="*/ 1688 h 2513537"/>
                <a:gd name="connsiteX2" fmla="*/ 1104421 w 1372897"/>
                <a:gd name="connsiteY2" fmla="*/ 1245251 h 2513537"/>
                <a:gd name="connsiteX3" fmla="*/ 1372739 w 1372897"/>
                <a:gd name="connsiteY3" fmla="*/ 2098469 h 2513537"/>
                <a:gd name="connsiteX4" fmla="*/ 1059971 w 1372897"/>
                <a:gd name="connsiteY4" fmla="*/ 2513537 h 2513537"/>
                <a:gd name="connsiteX5" fmla="*/ 885100 w 1372897"/>
                <a:gd name="connsiteY5" fmla="*/ 2442650 h 2513537"/>
                <a:gd name="connsiteX6" fmla="*/ 863902 w 1372897"/>
                <a:gd name="connsiteY6" fmla="*/ 2419440 h 2513537"/>
                <a:gd name="connsiteX7" fmla="*/ 828286 w 1372897"/>
                <a:gd name="connsiteY7" fmla="*/ 2442650 h 2513537"/>
                <a:gd name="connsiteX8" fmla="*/ 534478 w 1372897"/>
                <a:gd name="connsiteY8" fmla="*/ 2513537 h 2513537"/>
                <a:gd name="connsiteX9" fmla="*/ 8985 w 1372897"/>
                <a:gd name="connsiteY9" fmla="*/ 2098469 h 2513537"/>
                <a:gd name="connsiteX10" fmla="*/ 286828 w 1372897"/>
                <a:gd name="connsiteY10" fmla="*/ 1188101 h 2513537"/>
                <a:gd name="connsiteX0" fmla="*/ 286828 w 1372901"/>
                <a:gd name="connsiteY0" fmla="*/ 1188101 h 2513537"/>
                <a:gd name="connsiteX1" fmla="*/ 1247386 w 1372901"/>
                <a:gd name="connsiteY1" fmla="*/ 1688 h 2513537"/>
                <a:gd name="connsiteX2" fmla="*/ 1104421 w 1372901"/>
                <a:gd name="connsiteY2" fmla="*/ 1245251 h 2513537"/>
                <a:gd name="connsiteX3" fmla="*/ 1372739 w 1372901"/>
                <a:gd name="connsiteY3" fmla="*/ 2098469 h 2513537"/>
                <a:gd name="connsiteX4" fmla="*/ 1059971 w 1372901"/>
                <a:gd name="connsiteY4" fmla="*/ 2513537 h 2513537"/>
                <a:gd name="connsiteX5" fmla="*/ 885100 w 1372901"/>
                <a:gd name="connsiteY5" fmla="*/ 2442650 h 2513537"/>
                <a:gd name="connsiteX6" fmla="*/ 863902 w 1372901"/>
                <a:gd name="connsiteY6" fmla="*/ 2419440 h 2513537"/>
                <a:gd name="connsiteX7" fmla="*/ 828286 w 1372901"/>
                <a:gd name="connsiteY7" fmla="*/ 2442650 h 2513537"/>
                <a:gd name="connsiteX8" fmla="*/ 534478 w 1372901"/>
                <a:gd name="connsiteY8" fmla="*/ 2513537 h 2513537"/>
                <a:gd name="connsiteX9" fmla="*/ 8985 w 1372901"/>
                <a:gd name="connsiteY9" fmla="*/ 2098469 h 2513537"/>
                <a:gd name="connsiteX10" fmla="*/ 286828 w 1372901"/>
                <a:gd name="connsiteY10" fmla="*/ 1188101 h 2513537"/>
                <a:gd name="connsiteX0" fmla="*/ 286828 w 1372901"/>
                <a:gd name="connsiteY0" fmla="*/ 1188587 h 2514023"/>
                <a:gd name="connsiteX1" fmla="*/ 1247386 w 1372901"/>
                <a:gd name="connsiteY1" fmla="*/ 2174 h 2514023"/>
                <a:gd name="connsiteX2" fmla="*/ 1104421 w 1372901"/>
                <a:gd name="connsiteY2" fmla="*/ 1245737 h 2514023"/>
                <a:gd name="connsiteX3" fmla="*/ 1372739 w 1372901"/>
                <a:gd name="connsiteY3" fmla="*/ 2098955 h 2514023"/>
                <a:gd name="connsiteX4" fmla="*/ 1059971 w 1372901"/>
                <a:gd name="connsiteY4" fmla="*/ 2514023 h 2514023"/>
                <a:gd name="connsiteX5" fmla="*/ 885100 w 1372901"/>
                <a:gd name="connsiteY5" fmla="*/ 2443136 h 2514023"/>
                <a:gd name="connsiteX6" fmla="*/ 863902 w 1372901"/>
                <a:gd name="connsiteY6" fmla="*/ 2419926 h 2514023"/>
                <a:gd name="connsiteX7" fmla="*/ 828286 w 1372901"/>
                <a:gd name="connsiteY7" fmla="*/ 2443136 h 2514023"/>
                <a:gd name="connsiteX8" fmla="*/ 534478 w 1372901"/>
                <a:gd name="connsiteY8" fmla="*/ 2514023 h 2514023"/>
                <a:gd name="connsiteX9" fmla="*/ 8985 w 1372901"/>
                <a:gd name="connsiteY9" fmla="*/ 2098955 h 2514023"/>
                <a:gd name="connsiteX10" fmla="*/ 286828 w 1372901"/>
                <a:gd name="connsiteY10" fmla="*/ 1188587 h 2514023"/>
                <a:gd name="connsiteX0" fmla="*/ 286828 w 1374263"/>
                <a:gd name="connsiteY0" fmla="*/ 1186669 h 2512105"/>
                <a:gd name="connsiteX1" fmla="*/ 1247386 w 1374263"/>
                <a:gd name="connsiteY1" fmla="*/ 256 h 2512105"/>
                <a:gd name="connsiteX2" fmla="*/ 1180621 w 1374263"/>
                <a:gd name="connsiteY2" fmla="*/ 1288269 h 2512105"/>
                <a:gd name="connsiteX3" fmla="*/ 1372739 w 1374263"/>
                <a:gd name="connsiteY3" fmla="*/ 2097037 h 2512105"/>
                <a:gd name="connsiteX4" fmla="*/ 1059971 w 1374263"/>
                <a:gd name="connsiteY4" fmla="*/ 2512105 h 2512105"/>
                <a:gd name="connsiteX5" fmla="*/ 885100 w 1374263"/>
                <a:gd name="connsiteY5" fmla="*/ 2441218 h 2512105"/>
                <a:gd name="connsiteX6" fmla="*/ 863902 w 1374263"/>
                <a:gd name="connsiteY6" fmla="*/ 2418008 h 2512105"/>
                <a:gd name="connsiteX7" fmla="*/ 828286 w 1374263"/>
                <a:gd name="connsiteY7" fmla="*/ 2441218 h 2512105"/>
                <a:gd name="connsiteX8" fmla="*/ 534478 w 1374263"/>
                <a:gd name="connsiteY8" fmla="*/ 2512105 h 2512105"/>
                <a:gd name="connsiteX9" fmla="*/ 8985 w 1374263"/>
                <a:gd name="connsiteY9" fmla="*/ 2097037 h 2512105"/>
                <a:gd name="connsiteX10" fmla="*/ 286828 w 1374263"/>
                <a:gd name="connsiteY10" fmla="*/ 1186669 h 2512105"/>
                <a:gd name="connsiteX0" fmla="*/ 286828 w 1374173"/>
                <a:gd name="connsiteY0" fmla="*/ 1186669 h 2512105"/>
                <a:gd name="connsiteX1" fmla="*/ 1247386 w 1374173"/>
                <a:gd name="connsiteY1" fmla="*/ 256 h 2512105"/>
                <a:gd name="connsiteX2" fmla="*/ 1180621 w 1374173"/>
                <a:gd name="connsiteY2" fmla="*/ 1288269 h 2512105"/>
                <a:gd name="connsiteX3" fmla="*/ 1372739 w 1374173"/>
                <a:gd name="connsiteY3" fmla="*/ 2097037 h 2512105"/>
                <a:gd name="connsiteX4" fmla="*/ 1059971 w 1374173"/>
                <a:gd name="connsiteY4" fmla="*/ 2512105 h 2512105"/>
                <a:gd name="connsiteX5" fmla="*/ 885100 w 1374173"/>
                <a:gd name="connsiteY5" fmla="*/ 2441218 h 2512105"/>
                <a:gd name="connsiteX6" fmla="*/ 863902 w 1374173"/>
                <a:gd name="connsiteY6" fmla="*/ 2418008 h 2512105"/>
                <a:gd name="connsiteX7" fmla="*/ 828286 w 1374173"/>
                <a:gd name="connsiteY7" fmla="*/ 2441218 h 2512105"/>
                <a:gd name="connsiteX8" fmla="*/ 534478 w 1374173"/>
                <a:gd name="connsiteY8" fmla="*/ 2512105 h 2512105"/>
                <a:gd name="connsiteX9" fmla="*/ 8985 w 1374173"/>
                <a:gd name="connsiteY9" fmla="*/ 2097037 h 2512105"/>
                <a:gd name="connsiteX10" fmla="*/ 286828 w 1374173"/>
                <a:gd name="connsiteY10" fmla="*/ 1186669 h 2512105"/>
                <a:gd name="connsiteX0" fmla="*/ 286828 w 1375902"/>
                <a:gd name="connsiteY0" fmla="*/ 1186639 h 2512075"/>
                <a:gd name="connsiteX1" fmla="*/ 1247386 w 1375902"/>
                <a:gd name="connsiteY1" fmla="*/ 226 h 2512075"/>
                <a:gd name="connsiteX2" fmla="*/ 1225071 w 1375902"/>
                <a:gd name="connsiteY2" fmla="*/ 1281889 h 2512075"/>
                <a:gd name="connsiteX3" fmla="*/ 1372739 w 1375902"/>
                <a:gd name="connsiteY3" fmla="*/ 2097007 h 2512075"/>
                <a:gd name="connsiteX4" fmla="*/ 1059971 w 1375902"/>
                <a:gd name="connsiteY4" fmla="*/ 2512075 h 2512075"/>
                <a:gd name="connsiteX5" fmla="*/ 885100 w 1375902"/>
                <a:gd name="connsiteY5" fmla="*/ 2441188 h 2512075"/>
                <a:gd name="connsiteX6" fmla="*/ 863902 w 1375902"/>
                <a:gd name="connsiteY6" fmla="*/ 2417978 h 2512075"/>
                <a:gd name="connsiteX7" fmla="*/ 828286 w 1375902"/>
                <a:gd name="connsiteY7" fmla="*/ 2441188 h 2512075"/>
                <a:gd name="connsiteX8" fmla="*/ 534478 w 1375902"/>
                <a:gd name="connsiteY8" fmla="*/ 2512075 h 2512075"/>
                <a:gd name="connsiteX9" fmla="*/ 8985 w 1375902"/>
                <a:gd name="connsiteY9" fmla="*/ 2097007 h 2512075"/>
                <a:gd name="connsiteX10" fmla="*/ 286828 w 1375902"/>
                <a:gd name="connsiteY10" fmla="*/ 1186639 h 2512075"/>
                <a:gd name="connsiteX0" fmla="*/ 286828 w 1376402"/>
                <a:gd name="connsiteY0" fmla="*/ 1186639 h 2512075"/>
                <a:gd name="connsiteX1" fmla="*/ 1247386 w 1376402"/>
                <a:gd name="connsiteY1" fmla="*/ 226 h 2512075"/>
                <a:gd name="connsiteX2" fmla="*/ 1225071 w 1376402"/>
                <a:gd name="connsiteY2" fmla="*/ 1281889 h 2512075"/>
                <a:gd name="connsiteX3" fmla="*/ 1372739 w 1376402"/>
                <a:gd name="connsiteY3" fmla="*/ 2097007 h 2512075"/>
                <a:gd name="connsiteX4" fmla="*/ 1059971 w 1376402"/>
                <a:gd name="connsiteY4" fmla="*/ 2512075 h 2512075"/>
                <a:gd name="connsiteX5" fmla="*/ 885100 w 1376402"/>
                <a:gd name="connsiteY5" fmla="*/ 2441188 h 2512075"/>
                <a:gd name="connsiteX6" fmla="*/ 863902 w 1376402"/>
                <a:gd name="connsiteY6" fmla="*/ 2417978 h 2512075"/>
                <a:gd name="connsiteX7" fmla="*/ 828286 w 1376402"/>
                <a:gd name="connsiteY7" fmla="*/ 2441188 h 2512075"/>
                <a:gd name="connsiteX8" fmla="*/ 534478 w 1376402"/>
                <a:gd name="connsiteY8" fmla="*/ 2512075 h 2512075"/>
                <a:gd name="connsiteX9" fmla="*/ 8985 w 1376402"/>
                <a:gd name="connsiteY9" fmla="*/ 2097007 h 2512075"/>
                <a:gd name="connsiteX10" fmla="*/ 286828 w 1376402"/>
                <a:gd name="connsiteY10" fmla="*/ 1186639 h 2512075"/>
                <a:gd name="connsiteX0" fmla="*/ 286828 w 1373265"/>
                <a:gd name="connsiteY0" fmla="*/ 1186639 h 2512075"/>
                <a:gd name="connsiteX1" fmla="*/ 1247386 w 1373265"/>
                <a:gd name="connsiteY1" fmla="*/ 226 h 2512075"/>
                <a:gd name="connsiteX2" fmla="*/ 1225071 w 1373265"/>
                <a:gd name="connsiteY2" fmla="*/ 1281889 h 2512075"/>
                <a:gd name="connsiteX3" fmla="*/ 1372739 w 1373265"/>
                <a:gd name="connsiteY3" fmla="*/ 2097007 h 2512075"/>
                <a:gd name="connsiteX4" fmla="*/ 1059971 w 1373265"/>
                <a:gd name="connsiteY4" fmla="*/ 2512075 h 2512075"/>
                <a:gd name="connsiteX5" fmla="*/ 885100 w 1373265"/>
                <a:gd name="connsiteY5" fmla="*/ 2441188 h 2512075"/>
                <a:gd name="connsiteX6" fmla="*/ 863902 w 1373265"/>
                <a:gd name="connsiteY6" fmla="*/ 2417978 h 2512075"/>
                <a:gd name="connsiteX7" fmla="*/ 828286 w 1373265"/>
                <a:gd name="connsiteY7" fmla="*/ 2441188 h 2512075"/>
                <a:gd name="connsiteX8" fmla="*/ 534478 w 1373265"/>
                <a:gd name="connsiteY8" fmla="*/ 2512075 h 2512075"/>
                <a:gd name="connsiteX9" fmla="*/ 8985 w 1373265"/>
                <a:gd name="connsiteY9" fmla="*/ 2097007 h 2512075"/>
                <a:gd name="connsiteX10" fmla="*/ 286828 w 1373265"/>
                <a:gd name="connsiteY10" fmla="*/ 1186639 h 2512075"/>
                <a:gd name="connsiteX0" fmla="*/ 286839 w 1373276"/>
                <a:gd name="connsiteY0" fmla="*/ 1313607 h 2639043"/>
                <a:gd name="connsiteX1" fmla="*/ 1310897 w 1373276"/>
                <a:gd name="connsiteY1" fmla="*/ 194 h 2639043"/>
                <a:gd name="connsiteX2" fmla="*/ 1225082 w 1373276"/>
                <a:gd name="connsiteY2" fmla="*/ 1408857 h 2639043"/>
                <a:gd name="connsiteX3" fmla="*/ 1372750 w 1373276"/>
                <a:gd name="connsiteY3" fmla="*/ 2223975 h 2639043"/>
                <a:gd name="connsiteX4" fmla="*/ 1059982 w 1373276"/>
                <a:gd name="connsiteY4" fmla="*/ 2639043 h 2639043"/>
                <a:gd name="connsiteX5" fmla="*/ 885111 w 1373276"/>
                <a:gd name="connsiteY5" fmla="*/ 2568156 h 2639043"/>
                <a:gd name="connsiteX6" fmla="*/ 863913 w 1373276"/>
                <a:gd name="connsiteY6" fmla="*/ 2544946 h 2639043"/>
                <a:gd name="connsiteX7" fmla="*/ 828297 w 1373276"/>
                <a:gd name="connsiteY7" fmla="*/ 2568156 h 2639043"/>
                <a:gd name="connsiteX8" fmla="*/ 534489 w 1373276"/>
                <a:gd name="connsiteY8" fmla="*/ 2639043 h 2639043"/>
                <a:gd name="connsiteX9" fmla="*/ 8996 w 1373276"/>
                <a:gd name="connsiteY9" fmla="*/ 2223975 h 2639043"/>
                <a:gd name="connsiteX10" fmla="*/ 286839 w 1373276"/>
                <a:gd name="connsiteY10" fmla="*/ 1313607 h 2639043"/>
                <a:gd name="connsiteX0" fmla="*/ 270129 w 1375616"/>
                <a:gd name="connsiteY0" fmla="*/ 1300965 h 2639101"/>
                <a:gd name="connsiteX1" fmla="*/ 1313237 w 1375616"/>
                <a:gd name="connsiteY1" fmla="*/ 252 h 2639101"/>
                <a:gd name="connsiteX2" fmla="*/ 1227422 w 1375616"/>
                <a:gd name="connsiteY2" fmla="*/ 1408915 h 2639101"/>
                <a:gd name="connsiteX3" fmla="*/ 1375090 w 1375616"/>
                <a:gd name="connsiteY3" fmla="*/ 2224033 h 2639101"/>
                <a:gd name="connsiteX4" fmla="*/ 1062322 w 1375616"/>
                <a:gd name="connsiteY4" fmla="*/ 2639101 h 2639101"/>
                <a:gd name="connsiteX5" fmla="*/ 887451 w 1375616"/>
                <a:gd name="connsiteY5" fmla="*/ 2568214 h 2639101"/>
                <a:gd name="connsiteX6" fmla="*/ 866253 w 1375616"/>
                <a:gd name="connsiteY6" fmla="*/ 2545004 h 2639101"/>
                <a:gd name="connsiteX7" fmla="*/ 830637 w 1375616"/>
                <a:gd name="connsiteY7" fmla="*/ 2568214 h 2639101"/>
                <a:gd name="connsiteX8" fmla="*/ 536829 w 1375616"/>
                <a:gd name="connsiteY8" fmla="*/ 2639101 h 2639101"/>
                <a:gd name="connsiteX9" fmla="*/ 11336 w 1375616"/>
                <a:gd name="connsiteY9" fmla="*/ 2224033 h 2639101"/>
                <a:gd name="connsiteX10" fmla="*/ 270129 w 1375616"/>
                <a:gd name="connsiteY10" fmla="*/ 1300965 h 2639101"/>
                <a:gd name="connsiteX0" fmla="*/ 271106 w 1376593"/>
                <a:gd name="connsiteY0" fmla="*/ 1300983 h 2639119"/>
                <a:gd name="connsiteX1" fmla="*/ 1314214 w 1376593"/>
                <a:gd name="connsiteY1" fmla="*/ 270 h 2639119"/>
                <a:gd name="connsiteX2" fmla="*/ 1228399 w 1376593"/>
                <a:gd name="connsiteY2" fmla="*/ 1408933 h 2639119"/>
                <a:gd name="connsiteX3" fmla="*/ 1376067 w 1376593"/>
                <a:gd name="connsiteY3" fmla="*/ 2224051 h 2639119"/>
                <a:gd name="connsiteX4" fmla="*/ 1063299 w 1376593"/>
                <a:gd name="connsiteY4" fmla="*/ 2639119 h 2639119"/>
                <a:gd name="connsiteX5" fmla="*/ 888428 w 1376593"/>
                <a:gd name="connsiteY5" fmla="*/ 2568232 h 2639119"/>
                <a:gd name="connsiteX6" fmla="*/ 867230 w 1376593"/>
                <a:gd name="connsiteY6" fmla="*/ 2545022 h 2639119"/>
                <a:gd name="connsiteX7" fmla="*/ 831614 w 1376593"/>
                <a:gd name="connsiteY7" fmla="*/ 2568232 h 2639119"/>
                <a:gd name="connsiteX8" fmla="*/ 537806 w 1376593"/>
                <a:gd name="connsiteY8" fmla="*/ 2639119 h 2639119"/>
                <a:gd name="connsiteX9" fmla="*/ 12313 w 1376593"/>
                <a:gd name="connsiteY9" fmla="*/ 2224051 h 2639119"/>
                <a:gd name="connsiteX10" fmla="*/ 271106 w 1376593"/>
                <a:gd name="connsiteY10" fmla="*/ 1300983 h 2639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76593" h="2639119">
                  <a:moveTo>
                    <a:pt x="271106" y="1300983"/>
                  </a:moveTo>
                  <a:cubicBezTo>
                    <a:pt x="500789" y="866853"/>
                    <a:pt x="1154665" y="-17722"/>
                    <a:pt x="1314214" y="270"/>
                  </a:cubicBezTo>
                  <a:cubicBezTo>
                    <a:pt x="1473763" y="18262"/>
                    <a:pt x="1218090" y="1038303"/>
                    <a:pt x="1228399" y="1408933"/>
                  </a:cubicBezTo>
                  <a:cubicBezTo>
                    <a:pt x="1238708" y="1779563"/>
                    <a:pt x="1365484" y="1999970"/>
                    <a:pt x="1376067" y="2224051"/>
                  </a:cubicBezTo>
                  <a:cubicBezTo>
                    <a:pt x="1386650" y="2448132"/>
                    <a:pt x="1236036" y="2639119"/>
                    <a:pt x="1063299" y="2639119"/>
                  </a:cubicBezTo>
                  <a:cubicBezTo>
                    <a:pt x="998523" y="2639119"/>
                    <a:pt x="938346" y="2612987"/>
                    <a:pt x="888428" y="2568232"/>
                  </a:cubicBezTo>
                  <a:lnTo>
                    <a:pt x="867230" y="2545022"/>
                  </a:lnTo>
                  <a:lnTo>
                    <a:pt x="831614" y="2568232"/>
                  </a:lnTo>
                  <a:cubicBezTo>
                    <a:pt x="747745" y="2612987"/>
                    <a:pt x="646639" y="2639119"/>
                    <a:pt x="537806" y="2639119"/>
                  </a:cubicBezTo>
                  <a:cubicBezTo>
                    <a:pt x="247584" y="2639119"/>
                    <a:pt x="56763" y="2447074"/>
                    <a:pt x="12313" y="2224051"/>
                  </a:cubicBezTo>
                  <a:cubicBezTo>
                    <a:pt x="-32137" y="2001028"/>
                    <a:pt x="41423" y="1735113"/>
                    <a:pt x="271106" y="1300983"/>
                  </a:cubicBezTo>
                  <a:close/>
                </a:path>
              </a:pathLst>
            </a:custGeom>
            <a:solidFill>
              <a:srgbClr val="DEEBF7">
                <a:alpha val="20000"/>
              </a:srgbClr>
            </a:solidFill>
            <a:ln w="12700" cap="flat" cmpd="sng" algn="ctr">
              <a:solidFill>
                <a:srgbClr val="00B0F0">
                  <a:alpha val="2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B70F8B9D-B028-4777-86E3-4062143EEE66}"/>
                </a:ext>
              </a:extLst>
            </p:cNvPr>
            <p:cNvGrpSpPr/>
            <p:nvPr/>
          </p:nvGrpSpPr>
          <p:grpSpPr>
            <a:xfrm>
              <a:off x="5166901" y="4412445"/>
              <a:ext cx="681754" cy="875174"/>
              <a:chOff x="5379627" y="932118"/>
              <a:chExt cx="568736" cy="568736"/>
            </a:xfrm>
          </p:grpSpPr>
          <p:sp>
            <p:nvSpPr>
              <p:cNvPr id="180" name="楕円 179">
                <a:extLst>
                  <a:ext uri="{FF2B5EF4-FFF2-40B4-BE49-F238E27FC236}">
                    <a16:creationId xmlns:a16="http://schemas.microsoft.com/office/drawing/2014/main" id="{253FA78E-93CB-41D2-89B2-AA47A7C101DC}"/>
                  </a:ext>
                </a:extLst>
              </p:cNvPr>
              <p:cNvSpPr/>
              <p:nvPr/>
            </p:nvSpPr>
            <p:spPr>
              <a:xfrm>
                <a:off x="5379627" y="932118"/>
                <a:ext cx="568736" cy="568736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1D2F0FA8-20BD-4B59-B120-B7FB6DE9688D}"/>
                  </a:ext>
                </a:extLst>
              </p:cNvPr>
              <p:cNvSpPr/>
              <p:nvPr/>
            </p:nvSpPr>
            <p:spPr>
              <a:xfrm>
                <a:off x="5387700" y="1022606"/>
                <a:ext cx="552590" cy="129174"/>
              </a:xfrm>
              <a:custGeom>
                <a:avLst/>
                <a:gdLst>
                  <a:gd name="connsiteX0" fmla="*/ 276295 w 552590"/>
                  <a:gd name="connsiteY0" fmla="*/ 0 h 129174"/>
                  <a:gd name="connsiteX1" fmla="*/ 395033 w 552590"/>
                  <a:gd name="connsiteY1" fmla="*/ 3910 h 129174"/>
                  <a:gd name="connsiteX2" fmla="*/ 494893 w 552590"/>
                  <a:gd name="connsiteY2" fmla="*/ 14036 h 129174"/>
                  <a:gd name="connsiteX3" fmla="*/ 512097 w 552590"/>
                  <a:gd name="connsiteY3" fmla="*/ 34887 h 129174"/>
                  <a:gd name="connsiteX4" fmla="*/ 538316 w 552590"/>
                  <a:gd name="connsiteY4" fmla="*/ 83191 h 129174"/>
                  <a:gd name="connsiteX5" fmla="*/ 552590 w 552590"/>
                  <a:gd name="connsiteY5" fmla="*/ 129174 h 129174"/>
                  <a:gd name="connsiteX6" fmla="*/ 505626 w 552590"/>
                  <a:gd name="connsiteY6" fmla="*/ 126057 h 129174"/>
                  <a:gd name="connsiteX7" fmla="*/ 276295 w 552590"/>
                  <a:gd name="connsiteY7" fmla="*/ 120394 h 129174"/>
                  <a:gd name="connsiteX8" fmla="*/ 46964 w 552590"/>
                  <a:gd name="connsiteY8" fmla="*/ 126057 h 129174"/>
                  <a:gd name="connsiteX9" fmla="*/ 0 w 552590"/>
                  <a:gd name="connsiteY9" fmla="*/ 129174 h 129174"/>
                  <a:gd name="connsiteX10" fmla="*/ 14274 w 552590"/>
                  <a:gd name="connsiteY10" fmla="*/ 83191 h 129174"/>
                  <a:gd name="connsiteX11" fmla="*/ 40493 w 552590"/>
                  <a:gd name="connsiteY11" fmla="*/ 34887 h 129174"/>
                  <a:gd name="connsiteX12" fmla="*/ 57698 w 552590"/>
                  <a:gd name="connsiteY12" fmla="*/ 14036 h 129174"/>
                  <a:gd name="connsiteX13" fmla="*/ 157557 w 552590"/>
                  <a:gd name="connsiteY13" fmla="*/ 3910 h 129174"/>
                  <a:gd name="connsiteX14" fmla="*/ 276295 w 552590"/>
                  <a:gd name="connsiteY14" fmla="*/ 0 h 129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52590" h="129174">
                    <a:moveTo>
                      <a:pt x="276295" y="0"/>
                    </a:moveTo>
                    <a:cubicBezTo>
                      <a:pt x="316969" y="0"/>
                      <a:pt x="356680" y="1346"/>
                      <a:pt x="395033" y="3910"/>
                    </a:cubicBezTo>
                    <a:lnTo>
                      <a:pt x="494893" y="14036"/>
                    </a:lnTo>
                    <a:lnTo>
                      <a:pt x="512097" y="34887"/>
                    </a:lnTo>
                    <a:cubicBezTo>
                      <a:pt x="522318" y="50016"/>
                      <a:pt x="531121" y="66180"/>
                      <a:pt x="538316" y="83191"/>
                    </a:cubicBezTo>
                    <a:lnTo>
                      <a:pt x="552590" y="129174"/>
                    </a:lnTo>
                    <a:lnTo>
                      <a:pt x="505626" y="126057"/>
                    </a:lnTo>
                    <a:cubicBezTo>
                      <a:pt x="435139" y="122410"/>
                      <a:pt x="357642" y="120394"/>
                      <a:pt x="276295" y="120394"/>
                    </a:cubicBezTo>
                    <a:cubicBezTo>
                      <a:pt x="194948" y="120394"/>
                      <a:pt x="117451" y="122410"/>
                      <a:pt x="46964" y="126057"/>
                    </a:cubicBezTo>
                    <a:lnTo>
                      <a:pt x="0" y="129174"/>
                    </a:lnTo>
                    <a:lnTo>
                      <a:pt x="14274" y="83191"/>
                    </a:lnTo>
                    <a:cubicBezTo>
                      <a:pt x="21469" y="66180"/>
                      <a:pt x="30272" y="50016"/>
                      <a:pt x="40493" y="34887"/>
                    </a:cubicBezTo>
                    <a:lnTo>
                      <a:pt x="57698" y="14036"/>
                    </a:lnTo>
                    <a:lnTo>
                      <a:pt x="157557" y="3910"/>
                    </a:lnTo>
                    <a:cubicBezTo>
                      <a:pt x="195911" y="1346"/>
                      <a:pt x="235622" y="0"/>
                      <a:pt x="27629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D313F192-3F8C-4F5E-BEC7-23E77B307582}"/>
                  </a:ext>
                </a:extLst>
              </p:cNvPr>
              <p:cNvSpPr/>
              <p:nvPr/>
            </p:nvSpPr>
            <p:spPr>
              <a:xfrm>
                <a:off x="5386794" y="1278274"/>
                <a:ext cx="554402" cy="129234"/>
              </a:xfrm>
              <a:custGeom>
                <a:avLst/>
                <a:gdLst>
                  <a:gd name="connsiteX0" fmla="*/ 0 w 554402"/>
                  <a:gd name="connsiteY0" fmla="*/ 0 h 129234"/>
                  <a:gd name="connsiteX1" fmla="*/ 47870 w 554402"/>
                  <a:gd name="connsiteY1" fmla="*/ 3177 h 129234"/>
                  <a:gd name="connsiteX2" fmla="*/ 277201 w 554402"/>
                  <a:gd name="connsiteY2" fmla="*/ 8840 h 129234"/>
                  <a:gd name="connsiteX3" fmla="*/ 506532 w 554402"/>
                  <a:gd name="connsiteY3" fmla="*/ 3177 h 129234"/>
                  <a:gd name="connsiteX4" fmla="*/ 554402 w 554402"/>
                  <a:gd name="connsiteY4" fmla="*/ 0 h 129234"/>
                  <a:gd name="connsiteX5" fmla="*/ 539222 w 554402"/>
                  <a:gd name="connsiteY5" fmla="*/ 48901 h 129234"/>
                  <a:gd name="connsiteX6" fmla="*/ 513003 w 554402"/>
                  <a:gd name="connsiteY6" fmla="*/ 97205 h 129234"/>
                  <a:gd name="connsiteX7" fmla="*/ 498372 w 554402"/>
                  <a:gd name="connsiteY7" fmla="*/ 114937 h 129234"/>
                  <a:gd name="connsiteX8" fmla="*/ 395939 w 554402"/>
                  <a:gd name="connsiteY8" fmla="*/ 125324 h 129234"/>
                  <a:gd name="connsiteX9" fmla="*/ 277201 w 554402"/>
                  <a:gd name="connsiteY9" fmla="*/ 129234 h 129234"/>
                  <a:gd name="connsiteX10" fmla="*/ 158463 w 554402"/>
                  <a:gd name="connsiteY10" fmla="*/ 125324 h 129234"/>
                  <a:gd name="connsiteX11" fmla="*/ 56030 w 554402"/>
                  <a:gd name="connsiteY11" fmla="*/ 114937 h 129234"/>
                  <a:gd name="connsiteX12" fmla="*/ 41399 w 554402"/>
                  <a:gd name="connsiteY12" fmla="*/ 97205 h 129234"/>
                  <a:gd name="connsiteX13" fmla="*/ 15180 w 554402"/>
                  <a:gd name="connsiteY13" fmla="*/ 48901 h 129234"/>
                  <a:gd name="connsiteX14" fmla="*/ 0 w 554402"/>
                  <a:gd name="connsiteY14" fmla="*/ 0 h 12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54402" h="129234">
                    <a:moveTo>
                      <a:pt x="0" y="0"/>
                    </a:moveTo>
                    <a:lnTo>
                      <a:pt x="47870" y="3177"/>
                    </a:lnTo>
                    <a:cubicBezTo>
                      <a:pt x="118357" y="6824"/>
                      <a:pt x="195854" y="8840"/>
                      <a:pt x="277201" y="8840"/>
                    </a:cubicBezTo>
                    <a:cubicBezTo>
                      <a:pt x="358548" y="8840"/>
                      <a:pt x="436045" y="6824"/>
                      <a:pt x="506532" y="3177"/>
                    </a:cubicBezTo>
                    <a:lnTo>
                      <a:pt x="554402" y="0"/>
                    </a:lnTo>
                    <a:lnTo>
                      <a:pt x="539222" y="48901"/>
                    </a:lnTo>
                    <a:cubicBezTo>
                      <a:pt x="532027" y="65912"/>
                      <a:pt x="523224" y="82076"/>
                      <a:pt x="513003" y="97205"/>
                    </a:cubicBezTo>
                    <a:lnTo>
                      <a:pt x="498372" y="114937"/>
                    </a:lnTo>
                    <a:lnTo>
                      <a:pt x="395939" y="125324"/>
                    </a:lnTo>
                    <a:cubicBezTo>
                      <a:pt x="357586" y="127888"/>
                      <a:pt x="317875" y="129234"/>
                      <a:pt x="277201" y="129234"/>
                    </a:cubicBezTo>
                    <a:cubicBezTo>
                      <a:pt x="236528" y="129234"/>
                      <a:pt x="196817" y="127888"/>
                      <a:pt x="158463" y="125324"/>
                    </a:cubicBezTo>
                    <a:lnTo>
                      <a:pt x="56030" y="114937"/>
                    </a:lnTo>
                    <a:lnTo>
                      <a:pt x="41399" y="97205"/>
                    </a:lnTo>
                    <a:cubicBezTo>
                      <a:pt x="31178" y="82076"/>
                      <a:pt x="22375" y="65912"/>
                      <a:pt x="15180" y="4890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5" name="グループ化 154">
              <a:extLst>
                <a:ext uri="{FF2B5EF4-FFF2-40B4-BE49-F238E27FC236}">
                  <a16:creationId xmlns:a16="http://schemas.microsoft.com/office/drawing/2014/main" id="{F77DC645-1A0A-4C72-90E7-EBCFB9B6762B}"/>
                </a:ext>
              </a:extLst>
            </p:cNvPr>
            <p:cNvGrpSpPr/>
            <p:nvPr/>
          </p:nvGrpSpPr>
          <p:grpSpPr>
            <a:xfrm>
              <a:off x="4674084" y="3739701"/>
              <a:ext cx="1661553" cy="1336497"/>
              <a:chOff x="2661069" y="707085"/>
              <a:chExt cx="2635590" cy="2119983"/>
            </a:xfrm>
            <a:solidFill>
              <a:sysClr val="windowText" lastClr="000000">
                <a:lumMod val="65000"/>
                <a:lumOff val="35000"/>
              </a:sysClr>
            </a:solidFill>
          </p:grpSpPr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CACE5B86-254A-4934-9C27-3C9322DBF6C3}"/>
                  </a:ext>
                </a:extLst>
              </p:cNvPr>
              <p:cNvSpPr/>
              <p:nvPr/>
            </p:nvSpPr>
            <p:spPr>
              <a:xfrm rot="20700000" flipV="1">
                <a:off x="2960930" y="1863457"/>
                <a:ext cx="935875" cy="745701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6FA7D015-87E9-4FF9-B156-0807F8E81E76}"/>
                  </a:ext>
                </a:extLst>
              </p:cNvPr>
              <p:cNvSpPr/>
              <p:nvPr/>
            </p:nvSpPr>
            <p:spPr>
              <a:xfrm rot="900000" flipH="1" flipV="1">
                <a:off x="4041785" y="1887647"/>
                <a:ext cx="935875" cy="745699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37F565CA-4AE0-466D-9E7B-2F3EB44B1911}"/>
                  </a:ext>
                </a:extLst>
              </p:cNvPr>
              <p:cNvSpPr/>
              <p:nvPr/>
            </p:nvSpPr>
            <p:spPr>
              <a:xfrm rot="6300000">
                <a:off x="2856741" y="511414"/>
                <a:ext cx="1039007" cy="1430352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 w="12700" cap="flat" cmpd="sng" algn="ctr">
                <a:solidFill>
                  <a:srgbClr val="00B0F0">
                    <a:alpha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46CB89A6-A8AB-47F9-A045-2DA7B7CE61C6}"/>
                  </a:ext>
                </a:extLst>
              </p:cNvPr>
              <p:cNvSpPr/>
              <p:nvPr/>
            </p:nvSpPr>
            <p:spPr>
              <a:xfrm rot="15300000" flipH="1">
                <a:off x="4061972" y="511415"/>
                <a:ext cx="1039017" cy="1430357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 w="12700" cap="flat" cmpd="sng" algn="ctr">
                <a:solidFill>
                  <a:srgbClr val="00B0F0">
                    <a:alpha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1370937E-8C87-4D57-B7F2-5126CD3F3D19}"/>
                  </a:ext>
                </a:extLst>
              </p:cNvPr>
              <p:cNvSpPr/>
              <p:nvPr/>
            </p:nvSpPr>
            <p:spPr>
              <a:xfrm rot="20844242" flipH="1" flipV="1">
                <a:off x="3750249" y="1852373"/>
                <a:ext cx="1223267" cy="974695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792EDDBB-691B-429D-AC02-56F4C8689781}"/>
                  </a:ext>
                </a:extLst>
              </p:cNvPr>
              <p:cNvSpPr/>
              <p:nvPr/>
            </p:nvSpPr>
            <p:spPr>
              <a:xfrm rot="755758" flipV="1">
                <a:off x="2955468" y="1852373"/>
                <a:ext cx="1223267" cy="974695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594B39AC-7DE2-433E-B344-256801EDFF6E}"/>
                  </a:ext>
                </a:extLst>
              </p:cNvPr>
              <p:cNvSpPr/>
              <p:nvPr/>
            </p:nvSpPr>
            <p:spPr>
              <a:xfrm rot="755758" flipH="1">
                <a:off x="3750249" y="841340"/>
                <a:ext cx="1223267" cy="974694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23498D0A-B093-4C5E-A8F6-C1F441BFAFBA}"/>
                  </a:ext>
                </a:extLst>
              </p:cNvPr>
              <p:cNvSpPr/>
              <p:nvPr/>
            </p:nvSpPr>
            <p:spPr>
              <a:xfrm rot="20844242">
                <a:off x="2955468" y="841340"/>
                <a:ext cx="1223267" cy="974694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56" name="星: 12 pt 155">
              <a:extLst>
                <a:ext uri="{FF2B5EF4-FFF2-40B4-BE49-F238E27FC236}">
                  <a16:creationId xmlns:a16="http://schemas.microsoft.com/office/drawing/2014/main" id="{C47EB6F3-6B24-4B39-9711-0A4CAA4BAD85}"/>
                </a:ext>
              </a:extLst>
            </p:cNvPr>
            <p:cNvSpPr/>
            <p:nvPr/>
          </p:nvSpPr>
          <p:spPr>
            <a:xfrm>
              <a:off x="5115635" y="3943284"/>
              <a:ext cx="797304" cy="777065"/>
            </a:xfrm>
            <a:prstGeom prst="star12">
              <a:avLst>
                <a:gd name="adj" fmla="val 44079"/>
              </a:avLst>
            </a:pr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612D6AB5-2479-44BE-9B91-E513453C964E}"/>
                </a:ext>
              </a:extLst>
            </p:cNvPr>
            <p:cNvGrpSpPr/>
            <p:nvPr/>
          </p:nvGrpSpPr>
          <p:grpSpPr>
            <a:xfrm>
              <a:off x="5026659" y="3777990"/>
              <a:ext cx="962237" cy="747193"/>
              <a:chOff x="5343283" y="971020"/>
              <a:chExt cx="641424" cy="498076"/>
            </a:xfrm>
          </p:grpSpPr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017F7322-EC85-429A-9896-70A324FFE027}"/>
                  </a:ext>
                </a:extLst>
              </p:cNvPr>
              <p:cNvSpPr/>
              <p:nvPr/>
            </p:nvSpPr>
            <p:spPr>
              <a:xfrm rot="625307">
                <a:off x="5343283" y="971020"/>
                <a:ext cx="278374" cy="189955"/>
              </a:xfrm>
              <a:custGeom>
                <a:avLst/>
                <a:gdLst>
                  <a:gd name="connsiteX0" fmla="*/ 71597 w 662413"/>
                  <a:gd name="connsiteY0" fmla="*/ 5872 h 452013"/>
                  <a:gd name="connsiteX1" fmla="*/ 117227 w 662413"/>
                  <a:gd name="connsiteY1" fmla="*/ 0 h 452013"/>
                  <a:gd name="connsiteX2" fmla="*/ 225242 w 662413"/>
                  <a:gd name="connsiteY2" fmla="*/ 45634 h 452013"/>
                  <a:gd name="connsiteX3" fmla="*/ 226939 w 662413"/>
                  <a:gd name="connsiteY3" fmla="*/ 50994 h 452013"/>
                  <a:gd name="connsiteX4" fmla="*/ 292718 w 662413"/>
                  <a:gd name="connsiteY4" fmla="*/ 60237 h 452013"/>
                  <a:gd name="connsiteX5" fmla="*/ 662413 w 662413"/>
                  <a:gd name="connsiteY5" fmla="*/ 441303 h 452013"/>
                  <a:gd name="connsiteX6" fmla="*/ 608000 w 662413"/>
                  <a:gd name="connsiteY6" fmla="*/ 452013 h 452013"/>
                  <a:gd name="connsiteX7" fmla="*/ 280370 w 662413"/>
                  <a:gd name="connsiteY7" fmla="*/ 114305 h 452013"/>
                  <a:gd name="connsiteX8" fmla="*/ 222703 w 662413"/>
                  <a:gd name="connsiteY8" fmla="*/ 106201 h 452013"/>
                  <a:gd name="connsiteX9" fmla="*/ 200119 w 662413"/>
                  <a:gd name="connsiteY9" fmla="*/ 127552 h 452013"/>
                  <a:gd name="connsiteX10" fmla="*/ 117227 w 662413"/>
                  <a:gd name="connsiteY10" fmla="*/ 149436 h 452013"/>
                  <a:gd name="connsiteX11" fmla="*/ 0 w 662413"/>
                  <a:gd name="connsiteY11" fmla="*/ 74718 h 452013"/>
                  <a:gd name="connsiteX12" fmla="*/ 71597 w 662413"/>
                  <a:gd name="connsiteY12" fmla="*/ 5872 h 45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413" h="452013">
                    <a:moveTo>
                      <a:pt x="71597" y="5872"/>
                    </a:moveTo>
                    <a:cubicBezTo>
                      <a:pt x="85622" y="2091"/>
                      <a:pt x="101041" y="0"/>
                      <a:pt x="117227" y="0"/>
                    </a:cubicBezTo>
                    <a:cubicBezTo>
                      <a:pt x="165784" y="0"/>
                      <a:pt x="207446" y="18817"/>
                      <a:pt x="225242" y="45634"/>
                    </a:cubicBezTo>
                    <a:lnTo>
                      <a:pt x="226939" y="50994"/>
                    </a:lnTo>
                    <a:lnTo>
                      <a:pt x="292718" y="60237"/>
                    </a:lnTo>
                    <a:cubicBezTo>
                      <a:pt x="477861" y="102434"/>
                      <a:pt x="624770" y="250055"/>
                      <a:pt x="662413" y="441303"/>
                    </a:cubicBezTo>
                    <a:lnTo>
                      <a:pt x="608000" y="452013"/>
                    </a:lnTo>
                    <a:cubicBezTo>
                      <a:pt x="574641" y="282524"/>
                      <a:pt x="444447" y="151700"/>
                      <a:pt x="280370" y="114305"/>
                    </a:cubicBezTo>
                    <a:lnTo>
                      <a:pt x="222703" y="106201"/>
                    </a:lnTo>
                    <a:lnTo>
                      <a:pt x="200119" y="127552"/>
                    </a:lnTo>
                    <a:cubicBezTo>
                      <a:pt x="178905" y="141073"/>
                      <a:pt x="149599" y="149436"/>
                      <a:pt x="117227" y="149436"/>
                    </a:cubicBezTo>
                    <a:cubicBezTo>
                      <a:pt x="52484" y="149436"/>
                      <a:pt x="0" y="115984"/>
                      <a:pt x="0" y="74718"/>
                    </a:cubicBezTo>
                    <a:cubicBezTo>
                      <a:pt x="0" y="43769"/>
                      <a:pt x="29522" y="17214"/>
                      <a:pt x="71597" y="5872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93174421-6108-4E82-A571-67816740A2AB}"/>
                  </a:ext>
                </a:extLst>
              </p:cNvPr>
              <p:cNvSpPr/>
              <p:nvPr/>
            </p:nvSpPr>
            <p:spPr>
              <a:xfrm rot="20974693" flipH="1">
                <a:off x="5706333" y="971021"/>
                <a:ext cx="278374" cy="189955"/>
              </a:xfrm>
              <a:custGeom>
                <a:avLst/>
                <a:gdLst>
                  <a:gd name="connsiteX0" fmla="*/ 71597 w 662413"/>
                  <a:gd name="connsiteY0" fmla="*/ 5872 h 452013"/>
                  <a:gd name="connsiteX1" fmla="*/ 117227 w 662413"/>
                  <a:gd name="connsiteY1" fmla="*/ 0 h 452013"/>
                  <a:gd name="connsiteX2" fmla="*/ 225242 w 662413"/>
                  <a:gd name="connsiteY2" fmla="*/ 45634 h 452013"/>
                  <a:gd name="connsiteX3" fmla="*/ 226939 w 662413"/>
                  <a:gd name="connsiteY3" fmla="*/ 50994 h 452013"/>
                  <a:gd name="connsiteX4" fmla="*/ 292718 w 662413"/>
                  <a:gd name="connsiteY4" fmla="*/ 60237 h 452013"/>
                  <a:gd name="connsiteX5" fmla="*/ 662413 w 662413"/>
                  <a:gd name="connsiteY5" fmla="*/ 441303 h 452013"/>
                  <a:gd name="connsiteX6" fmla="*/ 608000 w 662413"/>
                  <a:gd name="connsiteY6" fmla="*/ 452013 h 452013"/>
                  <a:gd name="connsiteX7" fmla="*/ 280370 w 662413"/>
                  <a:gd name="connsiteY7" fmla="*/ 114305 h 452013"/>
                  <a:gd name="connsiteX8" fmla="*/ 222703 w 662413"/>
                  <a:gd name="connsiteY8" fmla="*/ 106201 h 452013"/>
                  <a:gd name="connsiteX9" fmla="*/ 200119 w 662413"/>
                  <a:gd name="connsiteY9" fmla="*/ 127552 h 452013"/>
                  <a:gd name="connsiteX10" fmla="*/ 117227 w 662413"/>
                  <a:gd name="connsiteY10" fmla="*/ 149436 h 452013"/>
                  <a:gd name="connsiteX11" fmla="*/ 0 w 662413"/>
                  <a:gd name="connsiteY11" fmla="*/ 74718 h 452013"/>
                  <a:gd name="connsiteX12" fmla="*/ 71597 w 662413"/>
                  <a:gd name="connsiteY12" fmla="*/ 5872 h 45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413" h="452013">
                    <a:moveTo>
                      <a:pt x="71597" y="5872"/>
                    </a:moveTo>
                    <a:cubicBezTo>
                      <a:pt x="85622" y="2091"/>
                      <a:pt x="101041" y="0"/>
                      <a:pt x="117227" y="0"/>
                    </a:cubicBezTo>
                    <a:cubicBezTo>
                      <a:pt x="165784" y="0"/>
                      <a:pt x="207446" y="18817"/>
                      <a:pt x="225242" y="45634"/>
                    </a:cubicBezTo>
                    <a:lnTo>
                      <a:pt x="226939" y="50994"/>
                    </a:lnTo>
                    <a:lnTo>
                      <a:pt x="292718" y="60237"/>
                    </a:lnTo>
                    <a:cubicBezTo>
                      <a:pt x="477861" y="102434"/>
                      <a:pt x="624770" y="250055"/>
                      <a:pt x="662413" y="441303"/>
                    </a:cubicBezTo>
                    <a:lnTo>
                      <a:pt x="608000" y="452013"/>
                    </a:lnTo>
                    <a:cubicBezTo>
                      <a:pt x="574641" y="282524"/>
                      <a:pt x="444447" y="151700"/>
                      <a:pt x="280370" y="114305"/>
                    </a:cubicBezTo>
                    <a:lnTo>
                      <a:pt x="222703" y="106201"/>
                    </a:lnTo>
                    <a:lnTo>
                      <a:pt x="200119" y="127552"/>
                    </a:lnTo>
                    <a:cubicBezTo>
                      <a:pt x="178905" y="141073"/>
                      <a:pt x="149599" y="149436"/>
                      <a:pt x="117227" y="149436"/>
                    </a:cubicBezTo>
                    <a:cubicBezTo>
                      <a:pt x="52484" y="149436"/>
                      <a:pt x="0" y="115984"/>
                      <a:pt x="0" y="74718"/>
                    </a:cubicBezTo>
                    <a:cubicBezTo>
                      <a:pt x="0" y="43769"/>
                      <a:pt x="29522" y="17214"/>
                      <a:pt x="71597" y="5872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1" name="楕円 170">
                <a:extLst>
                  <a:ext uri="{FF2B5EF4-FFF2-40B4-BE49-F238E27FC236}">
                    <a16:creationId xmlns:a16="http://schemas.microsoft.com/office/drawing/2014/main" id="{06906346-DBB1-41B7-92E4-779BF9716E71}"/>
                  </a:ext>
                </a:extLst>
              </p:cNvPr>
              <p:cNvSpPr/>
              <p:nvPr/>
            </p:nvSpPr>
            <p:spPr>
              <a:xfrm>
                <a:off x="5459172" y="1059450"/>
                <a:ext cx="409646" cy="409646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58" name="二等辺三角形 157">
              <a:extLst>
                <a:ext uri="{FF2B5EF4-FFF2-40B4-BE49-F238E27FC236}">
                  <a16:creationId xmlns:a16="http://schemas.microsoft.com/office/drawing/2014/main" id="{DB69C6AA-7A67-4550-AC1F-CEE7D9DFAF54}"/>
                </a:ext>
              </a:extLst>
            </p:cNvPr>
            <p:cNvSpPr/>
            <p:nvPr/>
          </p:nvSpPr>
          <p:spPr>
            <a:xfrm rot="10800000">
              <a:off x="5419863" y="5270517"/>
              <a:ext cx="165266" cy="280454"/>
            </a:xfrm>
            <a:prstGeom prst="triangl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9" name="弦 158">
              <a:extLst>
                <a:ext uri="{FF2B5EF4-FFF2-40B4-BE49-F238E27FC236}">
                  <a16:creationId xmlns:a16="http://schemas.microsoft.com/office/drawing/2014/main" id="{1CD00332-C78C-4CE2-A1E3-0E4E93E6A4E0}"/>
                </a:ext>
              </a:extLst>
            </p:cNvPr>
            <p:cNvSpPr/>
            <p:nvPr/>
          </p:nvSpPr>
          <p:spPr>
            <a:xfrm>
              <a:off x="5249866" y="4080383"/>
              <a:ext cx="192392" cy="192392"/>
            </a:xfrm>
            <a:prstGeom prst="chord">
              <a:avLst>
                <a:gd name="adj1" fmla="val 30609"/>
                <a:gd name="adj2" fmla="val 1448711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0" name="弦 159">
              <a:extLst>
                <a:ext uri="{FF2B5EF4-FFF2-40B4-BE49-F238E27FC236}">
                  <a16:creationId xmlns:a16="http://schemas.microsoft.com/office/drawing/2014/main" id="{FF9248DB-A69A-47FB-B472-798F796AFBD6}"/>
                </a:ext>
              </a:extLst>
            </p:cNvPr>
            <p:cNvSpPr/>
            <p:nvPr/>
          </p:nvSpPr>
          <p:spPr>
            <a:xfrm flipH="1">
              <a:off x="5577900" y="4080383"/>
              <a:ext cx="192392" cy="192392"/>
            </a:xfrm>
            <a:prstGeom prst="chord">
              <a:avLst>
                <a:gd name="adj1" fmla="val 30609"/>
                <a:gd name="adj2" fmla="val 1448711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7BD5C97F-0FD0-43A6-BE72-559E65EE7678}"/>
                </a:ext>
              </a:extLst>
            </p:cNvPr>
            <p:cNvSpPr/>
            <p:nvPr/>
          </p:nvSpPr>
          <p:spPr>
            <a:xfrm rot="900000">
              <a:off x="4468360" y="3696352"/>
              <a:ext cx="128039" cy="509824"/>
            </a:xfrm>
            <a:custGeom>
              <a:avLst/>
              <a:gdLst>
                <a:gd name="connsiteX0" fmla="*/ 301821 w 301821"/>
                <a:gd name="connsiteY0" fmla="*/ 109972 h 569992"/>
                <a:gd name="connsiteX1" fmla="*/ 164586 w 301821"/>
                <a:gd name="connsiteY1" fmla="*/ 284997 h 569992"/>
                <a:gd name="connsiteX2" fmla="*/ 301821 w 301821"/>
                <a:gd name="connsiteY2" fmla="*/ 460022 h 569992"/>
                <a:gd name="connsiteX3" fmla="*/ 126795 w 301821"/>
                <a:gd name="connsiteY3" fmla="*/ 284997 h 569992"/>
                <a:gd name="connsiteX4" fmla="*/ 301821 w 301821"/>
                <a:gd name="connsiteY4" fmla="*/ 109972 h 569992"/>
                <a:gd name="connsiteX5" fmla="*/ 243837 w 301821"/>
                <a:gd name="connsiteY5" fmla="*/ 0 h 569992"/>
                <a:gd name="connsiteX6" fmla="*/ 52650 w 301821"/>
                <a:gd name="connsiteY6" fmla="*/ 284995 h 569992"/>
                <a:gd name="connsiteX7" fmla="*/ 243838 w 301821"/>
                <a:gd name="connsiteY7" fmla="*/ 569990 h 569992"/>
                <a:gd name="connsiteX8" fmla="*/ 243837 w 301821"/>
                <a:gd name="connsiteY8" fmla="*/ 569992 h 569992"/>
                <a:gd name="connsiteX9" fmla="*/ 0 w 301821"/>
                <a:gd name="connsiteY9" fmla="*/ 284996 h 569992"/>
                <a:gd name="connsiteX10" fmla="*/ 243837 w 301821"/>
                <a:gd name="connsiteY10" fmla="*/ 0 h 569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1821" h="569992">
                  <a:moveTo>
                    <a:pt x="301821" y="109972"/>
                  </a:moveTo>
                  <a:cubicBezTo>
                    <a:pt x="221239" y="129767"/>
                    <a:pt x="164586" y="202020"/>
                    <a:pt x="164586" y="284997"/>
                  </a:cubicBezTo>
                  <a:cubicBezTo>
                    <a:pt x="164586" y="367973"/>
                    <a:pt x="221239" y="440227"/>
                    <a:pt x="301821" y="460022"/>
                  </a:cubicBezTo>
                  <a:cubicBezTo>
                    <a:pt x="205157" y="460022"/>
                    <a:pt x="126795" y="381661"/>
                    <a:pt x="126795" y="284997"/>
                  </a:cubicBezTo>
                  <a:cubicBezTo>
                    <a:pt x="126795" y="188333"/>
                    <a:pt x="205157" y="109972"/>
                    <a:pt x="301821" y="109972"/>
                  </a:cubicBezTo>
                  <a:close/>
                  <a:moveTo>
                    <a:pt x="243837" y="0"/>
                  </a:moveTo>
                  <a:cubicBezTo>
                    <a:pt x="131576" y="32232"/>
                    <a:pt x="52649" y="149884"/>
                    <a:pt x="52650" y="284995"/>
                  </a:cubicBezTo>
                  <a:cubicBezTo>
                    <a:pt x="52650" y="420107"/>
                    <a:pt x="131576" y="537758"/>
                    <a:pt x="243838" y="569990"/>
                  </a:cubicBezTo>
                  <a:cubicBezTo>
                    <a:pt x="243838" y="569991"/>
                    <a:pt x="243837" y="569991"/>
                    <a:pt x="243837" y="569992"/>
                  </a:cubicBezTo>
                  <a:cubicBezTo>
                    <a:pt x="109170" y="569992"/>
                    <a:pt x="0" y="442395"/>
                    <a:pt x="0" y="284996"/>
                  </a:cubicBezTo>
                  <a:cubicBezTo>
                    <a:pt x="0" y="127597"/>
                    <a:pt x="109170" y="0"/>
                    <a:pt x="24383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7D34FCB4-CBAF-498D-AC7E-C2912286CD5D}"/>
                </a:ext>
              </a:extLst>
            </p:cNvPr>
            <p:cNvSpPr/>
            <p:nvPr/>
          </p:nvSpPr>
          <p:spPr>
            <a:xfrm rot="20700000" flipH="1">
              <a:off x="6415566" y="3696352"/>
              <a:ext cx="128039" cy="509824"/>
            </a:xfrm>
            <a:custGeom>
              <a:avLst/>
              <a:gdLst>
                <a:gd name="connsiteX0" fmla="*/ 301821 w 301821"/>
                <a:gd name="connsiteY0" fmla="*/ 109972 h 569992"/>
                <a:gd name="connsiteX1" fmla="*/ 164586 w 301821"/>
                <a:gd name="connsiteY1" fmla="*/ 284997 h 569992"/>
                <a:gd name="connsiteX2" fmla="*/ 301821 w 301821"/>
                <a:gd name="connsiteY2" fmla="*/ 460022 h 569992"/>
                <a:gd name="connsiteX3" fmla="*/ 126795 w 301821"/>
                <a:gd name="connsiteY3" fmla="*/ 284997 h 569992"/>
                <a:gd name="connsiteX4" fmla="*/ 301821 w 301821"/>
                <a:gd name="connsiteY4" fmla="*/ 109972 h 569992"/>
                <a:gd name="connsiteX5" fmla="*/ 243837 w 301821"/>
                <a:gd name="connsiteY5" fmla="*/ 0 h 569992"/>
                <a:gd name="connsiteX6" fmla="*/ 52650 w 301821"/>
                <a:gd name="connsiteY6" fmla="*/ 284995 h 569992"/>
                <a:gd name="connsiteX7" fmla="*/ 243838 w 301821"/>
                <a:gd name="connsiteY7" fmla="*/ 569990 h 569992"/>
                <a:gd name="connsiteX8" fmla="*/ 243837 w 301821"/>
                <a:gd name="connsiteY8" fmla="*/ 569992 h 569992"/>
                <a:gd name="connsiteX9" fmla="*/ 0 w 301821"/>
                <a:gd name="connsiteY9" fmla="*/ 284996 h 569992"/>
                <a:gd name="connsiteX10" fmla="*/ 243837 w 301821"/>
                <a:gd name="connsiteY10" fmla="*/ 0 h 569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1821" h="569992">
                  <a:moveTo>
                    <a:pt x="301821" y="109972"/>
                  </a:moveTo>
                  <a:cubicBezTo>
                    <a:pt x="221239" y="129767"/>
                    <a:pt x="164586" y="202020"/>
                    <a:pt x="164586" y="284997"/>
                  </a:cubicBezTo>
                  <a:cubicBezTo>
                    <a:pt x="164586" y="367973"/>
                    <a:pt x="221239" y="440227"/>
                    <a:pt x="301821" y="460022"/>
                  </a:cubicBezTo>
                  <a:cubicBezTo>
                    <a:pt x="205157" y="460022"/>
                    <a:pt x="126795" y="381661"/>
                    <a:pt x="126795" y="284997"/>
                  </a:cubicBezTo>
                  <a:cubicBezTo>
                    <a:pt x="126795" y="188333"/>
                    <a:pt x="205157" y="109972"/>
                    <a:pt x="301821" y="109972"/>
                  </a:cubicBezTo>
                  <a:close/>
                  <a:moveTo>
                    <a:pt x="243837" y="0"/>
                  </a:moveTo>
                  <a:cubicBezTo>
                    <a:pt x="131576" y="32232"/>
                    <a:pt x="52649" y="149884"/>
                    <a:pt x="52650" y="284995"/>
                  </a:cubicBezTo>
                  <a:cubicBezTo>
                    <a:pt x="52650" y="420107"/>
                    <a:pt x="131576" y="537758"/>
                    <a:pt x="243838" y="569990"/>
                  </a:cubicBezTo>
                  <a:cubicBezTo>
                    <a:pt x="243838" y="569991"/>
                    <a:pt x="243837" y="569991"/>
                    <a:pt x="243837" y="569992"/>
                  </a:cubicBezTo>
                  <a:cubicBezTo>
                    <a:pt x="109170" y="569992"/>
                    <a:pt x="0" y="442395"/>
                    <a:pt x="0" y="284996"/>
                  </a:cubicBezTo>
                  <a:cubicBezTo>
                    <a:pt x="0" y="127597"/>
                    <a:pt x="109170" y="0"/>
                    <a:pt x="24383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69DBFE7F-40CC-49F8-831F-4B77EB89B37C}"/>
                </a:ext>
              </a:extLst>
            </p:cNvPr>
            <p:cNvGrpSpPr/>
            <p:nvPr/>
          </p:nvGrpSpPr>
          <p:grpSpPr>
            <a:xfrm>
              <a:off x="5269030" y="4305938"/>
              <a:ext cx="466929" cy="219247"/>
              <a:chOff x="3456321" y="4086052"/>
              <a:chExt cx="466929" cy="219247"/>
            </a:xfrm>
            <a:solidFill>
              <a:sysClr val="window" lastClr="FFFFFF"/>
            </a:solidFill>
          </p:grpSpPr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B8BFBE61-FCD0-4458-A9D6-15EB72DEE440}"/>
                  </a:ext>
                </a:extLst>
              </p:cNvPr>
              <p:cNvSpPr/>
              <p:nvPr/>
            </p:nvSpPr>
            <p:spPr>
              <a:xfrm>
                <a:off x="3734902" y="4090600"/>
                <a:ext cx="75860" cy="210150"/>
              </a:xfrm>
              <a:custGeom>
                <a:avLst/>
                <a:gdLst>
                  <a:gd name="connsiteX0" fmla="*/ 0 w 75860"/>
                  <a:gd name="connsiteY0" fmla="*/ 0 h 210150"/>
                  <a:gd name="connsiteX1" fmla="*/ 16808 w 75860"/>
                  <a:gd name="connsiteY1" fmla="*/ 1694 h 210150"/>
                  <a:gd name="connsiteX2" fmla="*/ 74485 w 75860"/>
                  <a:gd name="connsiteY2" fmla="*/ 19598 h 210150"/>
                  <a:gd name="connsiteX3" fmla="*/ 75860 w 75860"/>
                  <a:gd name="connsiteY3" fmla="*/ 20344 h 210150"/>
                  <a:gd name="connsiteX4" fmla="*/ 75860 w 75860"/>
                  <a:gd name="connsiteY4" fmla="*/ 189806 h 210150"/>
                  <a:gd name="connsiteX5" fmla="*/ 74485 w 75860"/>
                  <a:gd name="connsiteY5" fmla="*/ 190552 h 210150"/>
                  <a:gd name="connsiteX6" fmla="*/ 16808 w 75860"/>
                  <a:gd name="connsiteY6" fmla="*/ 208455 h 210150"/>
                  <a:gd name="connsiteX7" fmla="*/ 0 w 75860"/>
                  <a:gd name="connsiteY7" fmla="*/ 210150 h 210150"/>
                  <a:gd name="connsiteX8" fmla="*/ 0 w 75860"/>
                  <a:gd name="connsiteY8" fmla="*/ 0 h 21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860" h="210150">
                    <a:moveTo>
                      <a:pt x="0" y="0"/>
                    </a:moveTo>
                    <a:lnTo>
                      <a:pt x="16808" y="1694"/>
                    </a:lnTo>
                    <a:cubicBezTo>
                      <a:pt x="36811" y="5787"/>
                      <a:pt x="56105" y="11823"/>
                      <a:pt x="74485" y="19598"/>
                    </a:cubicBezTo>
                    <a:lnTo>
                      <a:pt x="75860" y="20344"/>
                    </a:lnTo>
                    <a:lnTo>
                      <a:pt x="75860" y="189806"/>
                    </a:lnTo>
                    <a:lnTo>
                      <a:pt x="74485" y="190552"/>
                    </a:lnTo>
                    <a:cubicBezTo>
                      <a:pt x="56105" y="198326"/>
                      <a:pt x="36811" y="204363"/>
                      <a:pt x="16808" y="208455"/>
                    </a:cubicBezTo>
                    <a:lnTo>
                      <a:pt x="0" y="21015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4408D383-53FD-4982-87B5-E08EEC152B3B}"/>
                  </a:ext>
                </a:extLst>
              </p:cNvPr>
              <p:cNvSpPr/>
              <p:nvPr/>
            </p:nvSpPr>
            <p:spPr>
              <a:xfrm>
                <a:off x="3568215" y="4090660"/>
                <a:ext cx="75860" cy="210031"/>
              </a:xfrm>
              <a:custGeom>
                <a:avLst/>
                <a:gdLst>
                  <a:gd name="connsiteX0" fmla="*/ 75860 w 75860"/>
                  <a:gd name="connsiteY0" fmla="*/ 0 h 210031"/>
                  <a:gd name="connsiteX1" fmla="*/ 75860 w 75860"/>
                  <a:gd name="connsiteY1" fmla="*/ 210031 h 210031"/>
                  <a:gd name="connsiteX2" fmla="*/ 59645 w 75860"/>
                  <a:gd name="connsiteY2" fmla="*/ 208396 h 210031"/>
                  <a:gd name="connsiteX3" fmla="*/ 1968 w 75860"/>
                  <a:gd name="connsiteY3" fmla="*/ 190493 h 210031"/>
                  <a:gd name="connsiteX4" fmla="*/ 0 w 75860"/>
                  <a:gd name="connsiteY4" fmla="*/ 189425 h 210031"/>
                  <a:gd name="connsiteX5" fmla="*/ 0 w 75860"/>
                  <a:gd name="connsiteY5" fmla="*/ 20607 h 210031"/>
                  <a:gd name="connsiteX6" fmla="*/ 1968 w 75860"/>
                  <a:gd name="connsiteY6" fmla="*/ 19539 h 210031"/>
                  <a:gd name="connsiteX7" fmla="*/ 59645 w 75860"/>
                  <a:gd name="connsiteY7" fmla="*/ 1635 h 210031"/>
                  <a:gd name="connsiteX8" fmla="*/ 75860 w 75860"/>
                  <a:gd name="connsiteY8" fmla="*/ 0 h 210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860" h="210031">
                    <a:moveTo>
                      <a:pt x="75860" y="0"/>
                    </a:moveTo>
                    <a:lnTo>
                      <a:pt x="75860" y="210031"/>
                    </a:lnTo>
                    <a:lnTo>
                      <a:pt x="59645" y="208396"/>
                    </a:lnTo>
                    <a:cubicBezTo>
                      <a:pt x="39643" y="204304"/>
                      <a:pt x="20348" y="198267"/>
                      <a:pt x="1968" y="190493"/>
                    </a:cubicBezTo>
                    <a:lnTo>
                      <a:pt x="0" y="189425"/>
                    </a:lnTo>
                    <a:lnTo>
                      <a:pt x="0" y="20607"/>
                    </a:lnTo>
                    <a:lnTo>
                      <a:pt x="1968" y="19539"/>
                    </a:lnTo>
                    <a:cubicBezTo>
                      <a:pt x="20348" y="11764"/>
                      <a:pt x="39643" y="5728"/>
                      <a:pt x="59645" y="1635"/>
                    </a:cubicBezTo>
                    <a:lnTo>
                      <a:pt x="75860" y="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F1F5DC59-EC5C-4011-BDDE-6E52E034C196}"/>
                  </a:ext>
                </a:extLst>
              </p:cNvPr>
              <p:cNvSpPr/>
              <p:nvPr/>
            </p:nvSpPr>
            <p:spPr>
              <a:xfrm>
                <a:off x="3644075" y="4086052"/>
                <a:ext cx="90827" cy="219247"/>
              </a:xfrm>
              <a:custGeom>
                <a:avLst/>
                <a:gdLst>
                  <a:gd name="connsiteX0" fmla="*/ 45710 w 90827"/>
                  <a:gd name="connsiteY0" fmla="*/ 0 h 219247"/>
                  <a:gd name="connsiteX1" fmla="*/ 90827 w 90827"/>
                  <a:gd name="connsiteY1" fmla="*/ 4549 h 219247"/>
                  <a:gd name="connsiteX2" fmla="*/ 90827 w 90827"/>
                  <a:gd name="connsiteY2" fmla="*/ 214699 h 219247"/>
                  <a:gd name="connsiteX3" fmla="*/ 45710 w 90827"/>
                  <a:gd name="connsiteY3" fmla="*/ 219247 h 219247"/>
                  <a:gd name="connsiteX4" fmla="*/ 0 w 90827"/>
                  <a:gd name="connsiteY4" fmla="*/ 214639 h 219247"/>
                  <a:gd name="connsiteX5" fmla="*/ 0 w 90827"/>
                  <a:gd name="connsiteY5" fmla="*/ 4608 h 219247"/>
                  <a:gd name="connsiteX6" fmla="*/ 45710 w 90827"/>
                  <a:gd name="connsiteY6" fmla="*/ 0 h 219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0827" h="219247">
                    <a:moveTo>
                      <a:pt x="45710" y="0"/>
                    </a:moveTo>
                    <a:lnTo>
                      <a:pt x="90827" y="4549"/>
                    </a:lnTo>
                    <a:lnTo>
                      <a:pt x="90827" y="214699"/>
                    </a:lnTo>
                    <a:lnTo>
                      <a:pt x="45710" y="219247"/>
                    </a:lnTo>
                    <a:lnTo>
                      <a:pt x="0" y="214639"/>
                    </a:lnTo>
                    <a:lnTo>
                      <a:pt x="0" y="4608"/>
                    </a:lnTo>
                    <a:lnTo>
                      <a:pt x="45710" y="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17B47BC8-7AA6-466A-994B-966E6647CA59}"/>
                  </a:ext>
                </a:extLst>
              </p:cNvPr>
              <p:cNvSpPr/>
              <p:nvPr/>
            </p:nvSpPr>
            <p:spPr>
              <a:xfrm>
                <a:off x="3810762" y="4110944"/>
                <a:ext cx="112488" cy="169462"/>
              </a:xfrm>
              <a:custGeom>
                <a:avLst/>
                <a:gdLst>
                  <a:gd name="connsiteX0" fmla="*/ 0 w 112488"/>
                  <a:gd name="connsiteY0" fmla="*/ 0 h 169462"/>
                  <a:gd name="connsiteX1" fmla="*/ 50819 w 112488"/>
                  <a:gd name="connsiteY1" fmla="*/ 27584 h 169462"/>
                  <a:gd name="connsiteX2" fmla="*/ 96294 w 112488"/>
                  <a:gd name="connsiteY2" fmla="*/ 65104 h 169462"/>
                  <a:gd name="connsiteX3" fmla="*/ 112488 w 112488"/>
                  <a:gd name="connsiteY3" fmla="*/ 84731 h 169462"/>
                  <a:gd name="connsiteX4" fmla="*/ 96294 w 112488"/>
                  <a:gd name="connsiteY4" fmla="*/ 104358 h 169462"/>
                  <a:gd name="connsiteX5" fmla="*/ 50819 w 112488"/>
                  <a:gd name="connsiteY5" fmla="*/ 141878 h 169462"/>
                  <a:gd name="connsiteX6" fmla="*/ 0 w 112488"/>
                  <a:gd name="connsiteY6" fmla="*/ 169462 h 169462"/>
                  <a:gd name="connsiteX7" fmla="*/ 0 w 112488"/>
                  <a:gd name="connsiteY7" fmla="*/ 0 h 169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2488" h="169462">
                    <a:moveTo>
                      <a:pt x="0" y="0"/>
                    </a:moveTo>
                    <a:lnTo>
                      <a:pt x="50819" y="27584"/>
                    </a:lnTo>
                    <a:cubicBezTo>
                      <a:pt x="67166" y="38627"/>
                      <a:pt x="82393" y="51203"/>
                      <a:pt x="96294" y="65104"/>
                    </a:cubicBezTo>
                    <a:lnTo>
                      <a:pt x="112488" y="84731"/>
                    </a:lnTo>
                    <a:lnTo>
                      <a:pt x="96294" y="104358"/>
                    </a:lnTo>
                    <a:cubicBezTo>
                      <a:pt x="82393" y="118259"/>
                      <a:pt x="67166" y="130834"/>
                      <a:pt x="50819" y="141878"/>
                    </a:cubicBezTo>
                    <a:lnTo>
                      <a:pt x="0" y="16946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49D32F3C-B56C-4B2B-BD79-2B93EB64FD6D}"/>
                  </a:ext>
                </a:extLst>
              </p:cNvPr>
              <p:cNvSpPr/>
              <p:nvPr/>
            </p:nvSpPr>
            <p:spPr>
              <a:xfrm>
                <a:off x="3456321" y="4111266"/>
                <a:ext cx="111894" cy="168818"/>
              </a:xfrm>
              <a:custGeom>
                <a:avLst/>
                <a:gdLst>
                  <a:gd name="connsiteX0" fmla="*/ 111894 w 111894"/>
                  <a:gd name="connsiteY0" fmla="*/ 0 h 168818"/>
                  <a:gd name="connsiteX1" fmla="*/ 111894 w 111894"/>
                  <a:gd name="connsiteY1" fmla="*/ 168818 h 168818"/>
                  <a:gd name="connsiteX2" fmla="*/ 61668 w 111894"/>
                  <a:gd name="connsiteY2" fmla="*/ 141556 h 168818"/>
                  <a:gd name="connsiteX3" fmla="*/ 16194 w 111894"/>
                  <a:gd name="connsiteY3" fmla="*/ 104036 h 168818"/>
                  <a:gd name="connsiteX4" fmla="*/ 0 w 111894"/>
                  <a:gd name="connsiteY4" fmla="*/ 84409 h 168818"/>
                  <a:gd name="connsiteX5" fmla="*/ 16194 w 111894"/>
                  <a:gd name="connsiteY5" fmla="*/ 64782 h 168818"/>
                  <a:gd name="connsiteX6" fmla="*/ 61668 w 111894"/>
                  <a:gd name="connsiteY6" fmla="*/ 27262 h 168818"/>
                  <a:gd name="connsiteX7" fmla="*/ 111894 w 111894"/>
                  <a:gd name="connsiteY7" fmla="*/ 0 h 168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1894" h="168818">
                    <a:moveTo>
                      <a:pt x="111894" y="0"/>
                    </a:moveTo>
                    <a:lnTo>
                      <a:pt x="111894" y="168818"/>
                    </a:lnTo>
                    <a:lnTo>
                      <a:pt x="61668" y="141556"/>
                    </a:lnTo>
                    <a:cubicBezTo>
                      <a:pt x="45322" y="130512"/>
                      <a:pt x="30095" y="117937"/>
                      <a:pt x="16194" y="104036"/>
                    </a:cubicBezTo>
                    <a:lnTo>
                      <a:pt x="0" y="84409"/>
                    </a:lnTo>
                    <a:lnTo>
                      <a:pt x="16194" y="64782"/>
                    </a:lnTo>
                    <a:cubicBezTo>
                      <a:pt x="30095" y="50881"/>
                      <a:pt x="45322" y="38305"/>
                      <a:pt x="61668" y="27262"/>
                    </a:cubicBezTo>
                    <a:lnTo>
                      <a:pt x="111894" y="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61D49106-D6CA-4A36-B996-F2047C7C8C32}"/>
              </a:ext>
            </a:extLst>
          </p:cNvPr>
          <p:cNvGrpSpPr/>
          <p:nvPr/>
        </p:nvGrpSpPr>
        <p:grpSpPr>
          <a:xfrm rot="971769">
            <a:off x="6584068" y="3924055"/>
            <a:ext cx="2855336" cy="2551776"/>
            <a:chOff x="4468360" y="3696352"/>
            <a:chExt cx="2075245" cy="1854619"/>
          </a:xfrm>
        </p:grpSpPr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88E37884-114F-41B2-A36C-EDF9AA65F4A1}"/>
                </a:ext>
              </a:extLst>
            </p:cNvPr>
            <p:cNvSpPr/>
            <p:nvPr/>
          </p:nvSpPr>
          <p:spPr>
            <a:xfrm rot="3600000">
              <a:off x="4767703" y="3574526"/>
              <a:ext cx="714498" cy="983616"/>
            </a:xfrm>
            <a:custGeom>
              <a:avLst/>
              <a:gdLst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854917 w 1363754"/>
                <a:gd name="connsiteY2" fmla="*/ 94098 h 830136"/>
                <a:gd name="connsiteX3" fmla="*/ 876115 w 1363754"/>
                <a:gd name="connsiteY3" fmla="*/ 70887 h 830136"/>
                <a:gd name="connsiteX4" fmla="*/ 1050986 w 1363754"/>
                <a:gd name="connsiteY4" fmla="*/ 0 h 830136"/>
                <a:gd name="connsiteX5" fmla="*/ 1363754 w 1363754"/>
                <a:gd name="connsiteY5" fmla="*/ 415068 h 830136"/>
                <a:gd name="connsiteX6" fmla="*/ 1050986 w 1363754"/>
                <a:gd name="connsiteY6" fmla="*/ 830136 h 830136"/>
                <a:gd name="connsiteX7" fmla="*/ 876115 w 1363754"/>
                <a:gd name="connsiteY7" fmla="*/ 759249 h 830136"/>
                <a:gd name="connsiteX8" fmla="*/ 854917 w 1363754"/>
                <a:gd name="connsiteY8" fmla="*/ 736039 h 830136"/>
                <a:gd name="connsiteX9" fmla="*/ 819301 w 1363754"/>
                <a:gd name="connsiteY9" fmla="*/ 759249 h 830136"/>
                <a:gd name="connsiteX10" fmla="*/ 525493 w 1363754"/>
                <a:gd name="connsiteY10" fmla="*/ 830136 h 830136"/>
                <a:gd name="connsiteX11" fmla="*/ 0 w 1363754"/>
                <a:gd name="connsiteY11" fmla="*/ 415068 h 830136"/>
                <a:gd name="connsiteX12" fmla="*/ 525493 w 1363754"/>
                <a:gd name="connsiteY12" fmla="*/ 0 h 830136"/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854917 w 1363754"/>
                <a:gd name="connsiteY2" fmla="*/ 94098 h 830136"/>
                <a:gd name="connsiteX3" fmla="*/ 1050986 w 1363754"/>
                <a:gd name="connsiteY3" fmla="*/ 0 h 830136"/>
                <a:gd name="connsiteX4" fmla="*/ 1363754 w 1363754"/>
                <a:gd name="connsiteY4" fmla="*/ 415068 h 830136"/>
                <a:gd name="connsiteX5" fmla="*/ 1050986 w 1363754"/>
                <a:gd name="connsiteY5" fmla="*/ 830136 h 830136"/>
                <a:gd name="connsiteX6" fmla="*/ 876115 w 1363754"/>
                <a:gd name="connsiteY6" fmla="*/ 759249 h 830136"/>
                <a:gd name="connsiteX7" fmla="*/ 854917 w 1363754"/>
                <a:gd name="connsiteY7" fmla="*/ 736039 h 830136"/>
                <a:gd name="connsiteX8" fmla="*/ 819301 w 1363754"/>
                <a:gd name="connsiteY8" fmla="*/ 759249 h 830136"/>
                <a:gd name="connsiteX9" fmla="*/ 525493 w 1363754"/>
                <a:gd name="connsiteY9" fmla="*/ 830136 h 830136"/>
                <a:gd name="connsiteX10" fmla="*/ 0 w 1363754"/>
                <a:gd name="connsiteY10" fmla="*/ 415068 h 830136"/>
                <a:gd name="connsiteX11" fmla="*/ 525493 w 1363754"/>
                <a:gd name="connsiteY11" fmla="*/ 0 h 830136"/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1050986 w 1363754"/>
                <a:gd name="connsiteY2" fmla="*/ 0 h 830136"/>
                <a:gd name="connsiteX3" fmla="*/ 1363754 w 1363754"/>
                <a:gd name="connsiteY3" fmla="*/ 415068 h 830136"/>
                <a:gd name="connsiteX4" fmla="*/ 1050986 w 1363754"/>
                <a:gd name="connsiteY4" fmla="*/ 830136 h 830136"/>
                <a:gd name="connsiteX5" fmla="*/ 876115 w 1363754"/>
                <a:gd name="connsiteY5" fmla="*/ 759249 h 830136"/>
                <a:gd name="connsiteX6" fmla="*/ 854917 w 1363754"/>
                <a:gd name="connsiteY6" fmla="*/ 736039 h 830136"/>
                <a:gd name="connsiteX7" fmla="*/ 819301 w 1363754"/>
                <a:gd name="connsiteY7" fmla="*/ 759249 h 830136"/>
                <a:gd name="connsiteX8" fmla="*/ 525493 w 1363754"/>
                <a:gd name="connsiteY8" fmla="*/ 830136 h 830136"/>
                <a:gd name="connsiteX9" fmla="*/ 0 w 1363754"/>
                <a:gd name="connsiteY9" fmla="*/ 415068 h 830136"/>
                <a:gd name="connsiteX10" fmla="*/ 525493 w 1363754"/>
                <a:gd name="connsiteY10" fmla="*/ 0 h 830136"/>
                <a:gd name="connsiteX0" fmla="*/ 525493 w 1363754"/>
                <a:gd name="connsiteY0" fmla="*/ 1682568 h 2512704"/>
                <a:gd name="connsiteX1" fmla="*/ 1238401 w 1363754"/>
                <a:gd name="connsiteY1" fmla="*/ 855 h 2512704"/>
                <a:gd name="connsiteX2" fmla="*/ 1050986 w 1363754"/>
                <a:gd name="connsiteY2" fmla="*/ 1682568 h 2512704"/>
                <a:gd name="connsiteX3" fmla="*/ 1363754 w 1363754"/>
                <a:gd name="connsiteY3" fmla="*/ 2097636 h 2512704"/>
                <a:gd name="connsiteX4" fmla="*/ 1050986 w 1363754"/>
                <a:gd name="connsiteY4" fmla="*/ 2512704 h 2512704"/>
                <a:gd name="connsiteX5" fmla="*/ 876115 w 1363754"/>
                <a:gd name="connsiteY5" fmla="*/ 2441817 h 2512704"/>
                <a:gd name="connsiteX6" fmla="*/ 854917 w 1363754"/>
                <a:gd name="connsiteY6" fmla="*/ 2418607 h 2512704"/>
                <a:gd name="connsiteX7" fmla="*/ 819301 w 1363754"/>
                <a:gd name="connsiteY7" fmla="*/ 2441817 h 2512704"/>
                <a:gd name="connsiteX8" fmla="*/ 525493 w 1363754"/>
                <a:gd name="connsiteY8" fmla="*/ 2512704 h 2512704"/>
                <a:gd name="connsiteX9" fmla="*/ 0 w 1363754"/>
                <a:gd name="connsiteY9" fmla="*/ 2097636 h 2512704"/>
                <a:gd name="connsiteX10" fmla="*/ 525493 w 1363754"/>
                <a:gd name="connsiteY10" fmla="*/ 1682568 h 2512704"/>
                <a:gd name="connsiteX0" fmla="*/ 376672 w 1367333"/>
                <a:gd name="connsiteY0" fmla="*/ 1244702 h 2512988"/>
                <a:gd name="connsiteX1" fmla="*/ 1241980 w 1367333"/>
                <a:gd name="connsiteY1" fmla="*/ 1139 h 2512988"/>
                <a:gd name="connsiteX2" fmla="*/ 1054565 w 1367333"/>
                <a:gd name="connsiteY2" fmla="*/ 1682852 h 2512988"/>
                <a:gd name="connsiteX3" fmla="*/ 1367333 w 1367333"/>
                <a:gd name="connsiteY3" fmla="*/ 2097920 h 2512988"/>
                <a:gd name="connsiteX4" fmla="*/ 1054565 w 1367333"/>
                <a:gd name="connsiteY4" fmla="*/ 2512988 h 2512988"/>
                <a:gd name="connsiteX5" fmla="*/ 879694 w 1367333"/>
                <a:gd name="connsiteY5" fmla="*/ 2442101 h 2512988"/>
                <a:gd name="connsiteX6" fmla="*/ 858496 w 1367333"/>
                <a:gd name="connsiteY6" fmla="*/ 2418891 h 2512988"/>
                <a:gd name="connsiteX7" fmla="*/ 822880 w 1367333"/>
                <a:gd name="connsiteY7" fmla="*/ 2442101 h 2512988"/>
                <a:gd name="connsiteX8" fmla="*/ 529072 w 1367333"/>
                <a:gd name="connsiteY8" fmla="*/ 2512988 h 2512988"/>
                <a:gd name="connsiteX9" fmla="*/ 3579 w 1367333"/>
                <a:gd name="connsiteY9" fmla="*/ 2097920 h 2512988"/>
                <a:gd name="connsiteX10" fmla="*/ 376672 w 1367333"/>
                <a:gd name="connsiteY10" fmla="*/ 1244702 h 2512988"/>
                <a:gd name="connsiteX0" fmla="*/ 375471 w 1366132"/>
                <a:gd name="connsiteY0" fmla="*/ 1245149 h 2513435"/>
                <a:gd name="connsiteX1" fmla="*/ 1240779 w 1366132"/>
                <a:gd name="connsiteY1" fmla="*/ 1586 h 2513435"/>
                <a:gd name="connsiteX2" fmla="*/ 1053364 w 1366132"/>
                <a:gd name="connsiteY2" fmla="*/ 1683299 h 2513435"/>
                <a:gd name="connsiteX3" fmla="*/ 1366132 w 1366132"/>
                <a:gd name="connsiteY3" fmla="*/ 2098367 h 2513435"/>
                <a:gd name="connsiteX4" fmla="*/ 1053364 w 1366132"/>
                <a:gd name="connsiteY4" fmla="*/ 2513435 h 2513435"/>
                <a:gd name="connsiteX5" fmla="*/ 878493 w 1366132"/>
                <a:gd name="connsiteY5" fmla="*/ 2442548 h 2513435"/>
                <a:gd name="connsiteX6" fmla="*/ 857295 w 1366132"/>
                <a:gd name="connsiteY6" fmla="*/ 2419338 h 2513435"/>
                <a:gd name="connsiteX7" fmla="*/ 821679 w 1366132"/>
                <a:gd name="connsiteY7" fmla="*/ 2442548 h 2513435"/>
                <a:gd name="connsiteX8" fmla="*/ 527871 w 1366132"/>
                <a:gd name="connsiteY8" fmla="*/ 2513435 h 2513435"/>
                <a:gd name="connsiteX9" fmla="*/ 2378 w 1366132"/>
                <a:gd name="connsiteY9" fmla="*/ 2098367 h 2513435"/>
                <a:gd name="connsiteX10" fmla="*/ 375471 w 1366132"/>
                <a:gd name="connsiteY10" fmla="*/ 1245149 h 2513435"/>
                <a:gd name="connsiteX0" fmla="*/ 286828 w 1372739"/>
                <a:gd name="connsiteY0" fmla="*/ 1188101 h 2513537"/>
                <a:gd name="connsiteX1" fmla="*/ 1247386 w 1372739"/>
                <a:gd name="connsiteY1" fmla="*/ 1688 h 2513537"/>
                <a:gd name="connsiteX2" fmla="*/ 1059971 w 1372739"/>
                <a:gd name="connsiteY2" fmla="*/ 1683401 h 2513537"/>
                <a:gd name="connsiteX3" fmla="*/ 1372739 w 1372739"/>
                <a:gd name="connsiteY3" fmla="*/ 2098469 h 2513537"/>
                <a:gd name="connsiteX4" fmla="*/ 1059971 w 1372739"/>
                <a:gd name="connsiteY4" fmla="*/ 2513537 h 2513537"/>
                <a:gd name="connsiteX5" fmla="*/ 885100 w 1372739"/>
                <a:gd name="connsiteY5" fmla="*/ 2442650 h 2513537"/>
                <a:gd name="connsiteX6" fmla="*/ 863902 w 1372739"/>
                <a:gd name="connsiteY6" fmla="*/ 2419440 h 2513537"/>
                <a:gd name="connsiteX7" fmla="*/ 828286 w 1372739"/>
                <a:gd name="connsiteY7" fmla="*/ 2442650 h 2513537"/>
                <a:gd name="connsiteX8" fmla="*/ 534478 w 1372739"/>
                <a:gd name="connsiteY8" fmla="*/ 2513537 h 2513537"/>
                <a:gd name="connsiteX9" fmla="*/ 8985 w 1372739"/>
                <a:gd name="connsiteY9" fmla="*/ 2098469 h 2513537"/>
                <a:gd name="connsiteX10" fmla="*/ 286828 w 1372739"/>
                <a:gd name="connsiteY10" fmla="*/ 1188101 h 2513537"/>
                <a:gd name="connsiteX0" fmla="*/ 286828 w 1372897"/>
                <a:gd name="connsiteY0" fmla="*/ 1188101 h 2513537"/>
                <a:gd name="connsiteX1" fmla="*/ 1247386 w 1372897"/>
                <a:gd name="connsiteY1" fmla="*/ 1688 h 2513537"/>
                <a:gd name="connsiteX2" fmla="*/ 1104421 w 1372897"/>
                <a:gd name="connsiteY2" fmla="*/ 1245251 h 2513537"/>
                <a:gd name="connsiteX3" fmla="*/ 1372739 w 1372897"/>
                <a:gd name="connsiteY3" fmla="*/ 2098469 h 2513537"/>
                <a:gd name="connsiteX4" fmla="*/ 1059971 w 1372897"/>
                <a:gd name="connsiteY4" fmla="*/ 2513537 h 2513537"/>
                <a:gd name="connsiteX5" fmla="*/ 885100 w 1372897"/>
                <a:gd name="connsiteY5" fmla="*/ 2442650 h 2513537"/>
                <a:gd name="connsiteX6" fmla="*/ 863902 w 1372897"/>
                <a:gd name="connsiteY6" fmla="*/ 2419440 h 2513537"/>
                <a:gd name="connsiteX7" fmla="*/ 828286 w 1372897"/>
                <a:gd name="connsiteY7" fmla="*/ 2442650 h 2513537"/>
                <a:gd name="connsiteX8" fmla="*/ 534478 w 1372897"/>
                <a:gd name="connsiteY8" fmla="*/ 2513537 h 2513537"/>
                <a:gd name="connsiteX9" fmla="*/ 8985 w 1372897"/>
                <a:gd name="connsiteY9" fmla="*/ 2098469 h 2513537"/>
                <a:gd name="connsiteX10" fmla="*/ 286828 w 1372897"/>
                <a:gd name="connsiteY10" fmla="*/ 1188101 h 2513537"/>
                <a:gd name="connsiteX0" fmla="*/ 286828 w 1372901"/>
                <a:gd name="connsiteY0" fmla="*/ 1188101 h 2513537"/>
                <a:gd name="connsiteX1" fmla="*/ 1247386 w 1372901"/>
                <a:gd name="connsiteY1" fmla="*/ 1688 h 2513537"/>
                <a:gd name="connsiteX2" fmla="*/ 1104421 w 1372901"/>
                <a:gd name="connsiteY2" fmla="*/ 1245251 h 2513537"/>
                <a:gd name="connsiteX3" fmla="*/ 1372739 w 1372901"/>
                <a:gd name="connsiteY3" fmla="*/ 2098469 h 2513537"/>
                <a:gd name="connsiteX4" fmla="*/ 1059971 w 1372901"/>
                <a:gd name="connsiteY4" fmla="*/ 2513537 h 2513537"/>
                <a:gd name="connsiteX5" fmla="*/ 885100 w 1372901"/>
                <a:gd name="connsiteY5" fmla="*/ 2442650 h 2513537"/>
                <a:gd name="connsiteX6" fmla="*/ 863902 w 1372901"/>
                <a:gd name="connsiteY6" fmla="*/ 2419440 h 2513537"/>
                <a:gd name="connsiteX7" fmla="*/ 828286 w 1372901"/>
                <a:gd name="connsiteY7" fmla="*/ 2442650 h 2513537"/>
                <a:gd name="connsiteX8" fmla="*/ 534478 w 1372901"/>
                <a:gd name="connsiteY8" fmla="*/ 2513537 h 2513537"/>
                <a:gd name="connsiteX9" fmla="*/ 8985 w 1372901"/>
                <a:gd name="connsiteY9" fmla="*/ 2098469 h 2513537"/>
                <a:gd name="connsiteX10" fmla="*/ 286828 w 1372901"/>
                <a:gd name="connsiteY10" fmla="*/ 1188101 h 2513537"/>
                <a:gd name="connsiteX0" fmla="*/ 286828 w 1372901"/>
                <a:gd name="connsiteY0" fmla="*/ 1188587 h 2514023"/>
                <a:gd name="connsiteX1" fmla="*/ 1247386 w 1372901"/>
                <a:gd name="connsiteY1" fmla="*/ 2174 h 2514023"/>
                <a:gd name="connsiteX2" fmla="*/ 1104421 w 1372901"/>
                <a:gd name="connsiteY2" fmla="*/ 1245737 h 2514023"/>
                <a:gd name="connsiteX3" fmla="*/ 1372739 w 1372901"/>
                <a:gd name="connsiteY3" fmla="*/ 2098955 h 2514023"/>
                <a:gd name="connsiteX4" fmla="*/ 1059971 w 1372901"/>
                <a:gd name="connsiteY4" fmla="*/ 2514023 h 2514023"/>
                <a:gd name="connsiteX5" fmla="*/ 885100 w 1372901"/>
                <a:gd name="connsiteY5" fmla="*/ 2443136 h 2514023"/>
                <a:gd name="connsiteX6" fmla="*/ 863902 w 1372901"/>
                <a:gd name="connsiteY6" fmla="*/ 2419926 h 2514023"/>
                <a:gd name="connsiteX7" fmla="*/ 828286 w 1372901"/>
                <a:gd name="connsiteY7" fmla="*/ 2443136 h 2514023"/>
                <a:gd name="connsiteX8" fmla="*/ 534478 w 1372901"/>
                <a:gd name="connsiteY8" fmla="*/ 2514023 h 2514023"/>
                <a:gd name="connsiteX9" fmla="*/ 8985 w 1372901"/>
                <a:gd name="connsiteY9" fmla="*/ 2098955 h 2514023"/>
                <a:gd name="connsiteX10" fmla="*/ 286828 w 1372901"/>
                <a:gd name="connsiteY10" fmla="*/ 1188587 h 2514023"/>
                <a:gd name="connsiteX0" fmla="*/ 286828 w 1374263"/>
                <a:gd name="connsiteY0" fmla="*/ 1186669 h 2512105"/>
                <a:gd name="connsiteX1" fmla="*/ 1247386 w 1374263"/>
                <a:gd name="connsiteY1" fmla="*/ 256 h 2512105"/>
                <a:gd name="connsiteX2" fmla="*/ 1180621 w 1374263"/>
                <a:gd name="connsiteY2" fmla="*/ 1288269 h 2512105"/>
                <a:gd name="connsiteX3" fmla="*/ 1372739 w 1374263"/>
                <a:gd name="connsiteY3" fmla="*/ 2097037 h 2512105"/>
                <a:gd name="connsiteX4" fmla="*/ 1059971 w 1374263"/>
                <a:gd name="connsiteY4" fmla="*/ 2512105 h 2512105"/>
                <a:gd name="connsiteX5" fmla="*/ 885100 w 1374263"/>
                <a:gd name="connsiteY5" fmla="*/ 2441218 h 2512105"/>
                <a:gd name="connsiteX6" fmla="*/ 863902 w 1374263"/>
                <a:gd name="connsiteY6" fmla="*/ 2418008 h 2512105"/>
                <a:gd name="connsiteX7" fmla="*/ 828286 w 1374263"/>
                <a:gd name="connsiteY7" fmla="*/ 2441218 h 2512105"/>
                <a:gd name="connsiteX8" fmla="*/ 534478 w 1374263"/>
                <a:gd name="connsiteY8" fmla="*/ 2512105 h 2512105"/>
                <a:gd name="connsiteX9" fmla="*/ 8985 w 1374263"/>
                <a:gd name="connsiteY9" fmla="*/ 2097037 h 2512105"/>
                <a:gd name="connsiteX10" fmla="*/ 286828 w 1374263"/>
                <a:gd name="connsiteY10" fmla="*/ 1186669 h 2512105"/>
                <a:gd name="connsiteX0" fmla="*/ 286828 w 1374173"/>
                <a:gd name="connsiteY0" fmla="*/ 1186669 h 2512105"/>
                <a:gd name="connsiteX1" fmla="*/ 1247386 w 1374173"/>
                <a:gd name="connsiteY1" fmla="*/ 256 h 2512105"/>
                <a:gd name="connsiteX2" fmla="*/ 1180621 w 1374173"/>
                <a:gd name="connsiteY2" fmla="*/ 1288269 h 2512105"/>
                <a:gd name="connsiteX3" fmla="*/ 1372739 w 1374173"/>
                <a:gd name="connsiteY3" fmla="*/ 2097037 h 2512105"/>
                <a:gd name="connsiteX4" fmla="*/ 1059971 w 1374173"/>
                <a:gd name="connsiteY4" fmla="*/ 2512105 h 2512105"/>
                <a:gd name="connsiteX5" fmla="*/ 885100 w 1374173"/>
                <a:gd name="connsiteY5" fmla="*/ 2441218 h 2512105"/>
                <a:gd name="connsiteX6" fmla="*/ 863902 w 1374173"/>
                <a:gd name="connsiteY6" fmla="*/ 2418008 h 2512105"/>
                <a:gd name="connsiteX7" fmla="*/ 828286 w 1374173"/>
                <a:gd name="connsiteY7" fmla="*/ 2441218 h 2512105"/>
                <a:gd name="connsiteX8" fmla="*/ 534478 w 1374173"/>
                <a:gd name="connsiteY8" fmla="*/ 2512105 h 2512105"/>
                <a:gd name="connsiteX9" fmla="*/ 8985 w 1374173"/>
                <a:gd name="connsiteY9" fmla="*/ 2097037 h 2512105"/>
                <a:gd name="connsiteX10" fmla="*/ 286828 w 1374173"/>
                <a:gd name="connsiteY10" fmla="*/ 1186669 h 2512105"/>
                <a:gd name="connsiteX0" fmla="*/ 286828 w 1375902"/>
                <a:gd name="connsiteY0" fmla="*/ 1186639 h 2512075"/>
                <a:gd name="connsiteX1" fmla="*/ 1247386 w 1375902"/>
                <a:gd name="connsiteY1" fmla="*/ 226 h 2512075"/>
                <a:gd name="connsiteX2" fmla="*/ 1225071 w 1375902"/>
                <a:gd name="connsiteY2" fmla="*/ 1281889 h 2512075"/>
                <a:gd name="connsiteX3" fmla="*/ 1372739 w 1375902"/>
                <a:gd name="connsiteY3" fmla="*/ 2097007 h 2512075"/>
                <a:gd name="connsiteX4" fmla="*/ 1059971 w 1375902"/>
                <a:gd name="connsiteY4" fmla="*/ 2512075 h 2512075"/>
                <a:gd name="connsiteX5" fmla="*/ 885100 w 1375902"/>
                <a:gd name="connsiteY5" fmla="*/ 2441188 h 2512075"/>
                <a:gd name="connsiteX6" fmla="*/ 863902 w 1375902"/>
                <a:gd name="connsiteY6" fmla="*/ 2417978 h 2512075"/>
                <a:gd name="connsiteX7" fmla="*/ 828286 w 1375902"/>
                <a:gd name="connsiteY7" fmla="*/ 2441188 h 2512075"/>
                <a:gd name="connsiteX8" fmla="*/ 534478 w 1375902"/>
                <a:gd name="connsiteY8" fmla="*/ 2512075 h 2512075"/>
                <a:gd name="connsiteX9" fmla="*/ 8985 w 1375902"/>
                <a:gd name="connsiteY9" fmla="*/ 2097007 h 2512075"/>
                <a:gd name="connsiteX10" fmla="*/ 286828 w 1375902"/>
                <a:gd name="connsiteY10" fmla="*/ 1186639 h 2512075"/>
                <a:gd name="connsiteX0" fmla="*/ 286828 w 1376402"/>
                <a:gd name="connsiteY0" fmla="*/ 1186639 h 2512075"/>
                <a:gd name="connsiteX1" fmla="*/ 1247386 w 1376402"/>
                <a:gd name="connsiteY1" fmla="*/ 226 h 2512075"/>
                <a:gd name="connsiteX2" fmla="*/ 1225071 w 1376402"/>
                <a:gd name="connsiteY2" fmla="*/ 1281889 h 2512075"/>
                <a:gd name="connsiteX3" fmla="*/ 1372739 w 1376402"/>
                <a:gd name="connsiteY3" fmla="*/ 2097007 h 2512075"/>
                <a:gd name="connsiteX4" fmla="*/ 1059971 w 1376402"/>
                <a:gd name="connsiteY4" fmla="*/ 2512075 h 2512075"/>
                <a:gd name="connsiteX5" fmla="*/ 885100 w 1376402"/>
                <a:gd name="connsiteY5" fmla="*/ 2441188 h 2512075"/>
                <a:gd name="connsiteX6" fmla="*/ 863902 w 1376402"/>
                <a:gd name="connsiteY6" fmla="*/ 2417978 h 2512075"/>
                <a:gd name="connsiteX7" fmla="*/ 828286 w 1376402"/>
                <a:gd name="connsiteY7" fmla="*/ 2441188 h 2512075"/>
                <a:gd name="connsiteX8" fmla="*/ 534478 w 1376402"/>
                <a:gd name="connsiteY8" fmla="*/ 2512075 h 2512075"/>
                <a:gd name="connsiteX9" fmla="*/ 8985 w 1376402"/>
                <a:gd name="connsiteY9" fmla="*/ 2097007 h 2512075"/>
                <a:gd name="connsiteX10" fmla="*/ 286828 w 1376402"/>
                <a:gd name="connsiteY10" fmla="*/ 1186639 h 2512075"/>
                <a:gd name="connsiteX0" fmla="*/ 286828 w 1373265"/>
                <a:gd name="connsiteY0" fmla="*/ 1186639 h 2512075"/>
                <a:gd name="connsiteX1" fmla="*/ 1247386 w 1373265"/>
                <a:gd name="connsiteY1" fmla="*/ 226 h 2512075"/>
                <a:gd name="connsiteX2" fmla="*/ 1225071 w 1373265"/>
                <a:gd name="connsiteY2" fmla="*/ 1281889 h 2512075"/>
                <a:gd name="connsiteX3" fmla="*/ 1372739 w 1373265"/>
                <a:gd name="connsiteY3" fmla="*/ 2097007 h 2512075"/>
                <a:gd name="connsiteX4" fmla="*/ 1059971 w 1373265"/>
                <a:gd name="connsiteY4" fmla="*/ 2512075 h 2512075"/>
                <a:gd name="connsiteX5" fmla="*/ 885100 w 1373265"/>
                <a:gd name="connsiteY5" fmla="*/ 2441188 h 2512075"/>
                <a:gd name="connsiteX6" fmla="*/ 863902 w 1373265"/>
                <a:gd name="connsiteY6" fmla="*/ 2417978 h 2512075"/>
                <a:gd name="connsiteX7" fmla="*/ 828286 w 1373265"/>
                <a:gd name="connsiteY7" fmla="*/ 2441188 h 2512075"/>
                <a:gd name="connsiteX8" fmla="*/ 534478 w 1373265"/>
                <a:gd name="connsiteY8" fmla="*/ 2512075 h 2512075"/>
                <a:gd name="connsiteX9" fmla="*/ 8985 w 1373265"/>
                <a:gd name="connsiteY9" fmla="*/ 2097007 h 2512075"/>
                <a:gd name="connsiteX10" fmla="*/ 286828 w 1373265"/>
                <a:gd name="connsiteY10" fmla="*/ 1186639 h 2512075"/>
                <a:gd name="connsiteX0" fmla="*/ 286839 w 1373276"/>
                <a:gd name="connsiteY0" fmla="*/ 1313607 h 2639043"/>
                <a:gd name="connsiteX1" fmla="*/ 1310897 w 1373276"/>
                <a:gd name="connsiteY1" fmla="*/ 194 h 2639043"/>
                <a:gd name="connsiteX2" fmla="*/ 1225082 w 1373276"/>
                <a:gd name="connsiteY2" fmla="*/ 1408857 h 2639043"/>
                <a:gd name="connsiteX3" fmla="*/ 1372750 w 1373276"/>
                <a:gd name="connsiteY3" fmla="*/ 2223975 h 2639043"/>
                <a:gd name="connsiteX4" fmla="*/ 1059982 w 1373276"/>
                <a:gd name="connsiteY4" fmla="*/ 2639043 h 2639043"/>
                <a:gd name="connsiteX5" fmla="*/ 885111 w 1373276"/>
                <a:gd name="connsiteY5" fmla="*/ 2568156 h 2639043"/>
                <a:gd name="connsiteX6" fmla="*/ 863913 w 1373276"/>
                <a:gd name="connsiteY6" fmla="*/ 2544946 h 2639043"/>
                <a:gd name="connsiteX7" fmla="*/ 828297 w 1373276"/>
                <a:gd name="connsiteY7" fmla="*/ 2568156 h 2639043"/>
                <a:gd name="connsiteX8" fmla="*/ 534489 w 1373276"/>
                <a:gd name="connsiteY8" fmla="*/ 2639043 h 2639043"/>
                <a:gd name="connsiteX9" fmla="*/ 8996 w 1373276"/>
                <a:gd name="connsiteY9" fmla="*/ 2223975 h 2639043"/>
                <a:gd name="connsiteX10" fmla="*/ 286839 w 1373276"/>
                <a:gd name="connsiteY10" fmla="*/ 1313607 h 2639043"/>
                <a:gd name="connsiteX0" fmla="*/ 270129 w 1375616"/>
                <a:gd name="connsiteY0" fmla="*/ 1300965 h 2639101"/>
                <a:gd name="connsiteX1" fmla="*/ 1313237 w 1375616"/>
                <a:gd name="connsiteY1" fmla="*/ 252 h 2639101"/>
                <a:gd name="connsiteX2" fmla="*/ 1227422 w 1375616"/>
                <a:gd name="connsiteY2" fmla="*/ 1408915 h 2639101"/>
                <a:gd name="connsiteX3" fmla="*/ 1375090 w 1375616"/>
                <a:gd name="connsiteY3" fmla="*/ 2224033 h 2639101"/>
                <a:gd name="connsiteX4" fmla="*/ 1062322 w 1375616"/>
                <a:gd name="connsiteY4" fmla="*/ 2639101 h 2639101"/>
                <a:gd name="connsiteX5" fmla="*/ 887451 w 1375616"/>
                <a:gd name="connsiteY5" fmla="*/ 2568214 h 2639101"/>
                <a:gd name="connsiteX6" fmla="*/ 866253 w 1375616"/>
                <a:gd name="connsiteY6" fmla="*/ 2545004 h 2639101"/>
                <a:gd name="connsiteX7" fmla="*/ 830637 w 1375616"/>
                <a:gd name="connsiteY7" fmla="*/ 2568214 h 2639101"/>
                <a:gd name="connsiteX8" fmla="*/ 536829 w 1375616"/>
                <a:gd name="connsiteY8" fmla="*/ 2639101 h 2639101"/>
                <a:gd name="connsiteX9" fmla="*/ 11336 w 1375616"/>
                <a:gd name="connsiteY9" fmla="*/ 2224033 h 2639101"/>
                <a:gd name="connsiteX10" fmla="*/ 270129 w 1375616"/>
                <a:gd name="connsiteY10" fmla="*/ 1300965 h 2639101"/>
                <a:gd name="connsiteX0" fmla="*/ 271106 w 1376593"/>
                <a:gd name="connsiteY0" fmla="*/ 1300983 h 2639119"/>
                <a:gd name="connsiteX1" fmla="*/ 1314214 w 1376593"/>
                <a:gd name="connsiteY1" fmla="*/ 270 h 2639119"/>
                <a:gd name="connsiteX2" fmla="*/ 1228399 w 1376593"/>
                <a:gd name="connsiteY2" fmla="*/ 1408933 h 2639119"/>
                <a:gd name="connsiteX3" fmla="*/ 1376067 w 1376593"/>
                <a:gd name="connsiteY3" fmla="*/ 2224051 h 2639119"/>
                <a:gd name="connsiteX4" fmla="*/ 1063299 w 1376593"/>
                <a:gd name="connsiteY4" fmla="*/ 2639119 h 2639119"/>
                <a:gd name="connsiteX5" fmla="*/ 888428 w 1376593"/>
                <a:gd name="connsiteY5" fmla="*/ 2568232 h 2639119"/>
                <a:gd name="connsiteX6" fmla="*/ 867230 w 1376593"/>
                <a:gd name="connsiteY6" fmla="*/ 2545022 h 2639119"/>
                <a:gd name="connsiteX7" fmla="*/ 831614 w 1376593"/>
                <a:gd name="connsiteY7" fmla="*/ 2568232 h 2639119"/>
                <a:gd name="connsiteX8" fmla="*/ 537806 w 1376593"/>
                <a:gd name="connsiteY8" fmla="*/ 2639119 h 2639119"/>
                <a:gd name="connsiteX9" fmla="*/ 12313 w 1376593"/>
                <a:gd name="connsiteY9" fmla="*/ 2224051 h 2639119"/>
                <a:gd name="connsiteX10" fmla="*/ 271106 w 1376593"/>
                <a:gd name="connsiteY10" fmla="*/ 1300983 h 2639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76593" h="2639119">
                  <a:moveTo>
                    <a:pt x="271106" y="1300983"/>
                  </a:moveTo>
                  <a:cubicBezTo>
                    <a:pt x="500789" y="866853"/>
                    <a:pt x="1154665" y="-17722"/>
                    <a:pt x="1314214" y="270"/>
                  </a:cubicBezTo>
                  <a:cubicBezTo>
                    <a:pt x="1473763" y="18262"/>
                    <a:pt x="1218090" y="1038303"/>
                    <a:pt x="1228399" y="1408933"/>
                  </a:cubicBezTo>
                  <a:cubicBezTo>
                    <a:pt x="1238708" y="1779563"/>
                    <a:pt x="1365484" y="1999970"/>
                    <a:pt x="1376067" y="2224051"/>
                  </a:cubicBezTo>
                  <a:cubicBezTo>
                    <a:pt x="1386650" y="2448132"/>
                    <a:pt x="1236036" y="2639119"/>
                    <a:pt x="1063299" y="2639119"/>
                  </a:cubicBezTo>
                  <a:cubicBezTo>
                    <a:pt x="998523" y="2639119"/>
                    <a:pt x="938346" y="2612987"/>
                    <a:pt x="888428" y="2568232"/>
                  </a:cubicBezTo>
                  <a:lnTo>
                    <a:pt x="867230" y="2545022"/>
                  </a:lnTo>
                  <a:lnTo>
                    <a:pt x="831614" y="2568232"/>
                  </a:lnTo>
                  <a:cubicBezTo>
                    <a:pt x="747745" y="2612987"/>
                    <a:pt x="646639" y="2639119"/>
                    <a:pt x="537806" y="2639119"/>
                  </a:cubicBezTo>
                  <a:cubicBezTo>
                    <a:pt x="247584" y="2639119"/>
                    <a:pt x="56763" y="2447074"/>
                    <a:pt x="12313" y="2224051"/>
                  </a:cubicBezTo>
                  <a:cubicBezTo>
                    <a:pt x="-32137" y="2001028"/>
                    <a:pt x="41423" y="1735113"/>
                    <a:pt x="271106" y="1300983"/>
                  </a:cubicBezTo>
                  <a:close/>
                </a:path>
              </a:pathLst>
            </a:custGeom>
            <a:solidFill>
              <a:srgbClr val="DEEBF7">
                <a:alpha val="20000"/>
              </a:srgbClr>
            </a:solidFill>
            <a:ln w="12700" cap="flat" cmpd="sng" algn="ctr">
              <a:solidFill>
                <a:srgbClr val="00B0F0">
                  <a:alpha val="2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41D32C8D-E648-4A2D-A0FB-E85E2803F896}"/>
                </a:ext>
              </a:extLst>
            </p:cNvPr>
            <p:cNvSpPr/>
            <p:nvPr/>
          </p:nvSpPr>
          <p:spPr>
            <a:xfrm rot="18000000" flipH="1">
              <a:off x="5527516" y="3574526"/>
              <a:ext cx="714504" cy="983620"/>
            </a:xfrm>
            <a:custGeom>
              <a:avLst/>
              <a:gdLst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854917 w 1363754"/>
                <a:gd name="connsiteY2" fmla="*/ 94098 h 830136"/>
                <a:gd name="connsiteX3" fmla="*/ 876115 w 1363754"/>
                <a:gd name="connsiteY3" fmla="*/ 70887 h 830136"/>
                <a:gd name="connsiteX4" fmla="*/ 1050986 w 1363754"/>
                <a:gd name="connsiteY4" fmla="*/ 0 h 830136"/>
                <a:gd name="connsiteX5" fmla="*/ 1363754 w 1363754"/>
                <a:gd name="connsiteY5" fmla="*/ 415068 h 830136"/>
                <a:gd name="connsiteX6" fmla="*/ 1050986 w 1363754"/>
                <a:gd name="connsiteY6" fmla="*/ 830136 h 830136"/>
                <a:gd name="connsiteX7" fmla="*/ 876115 w 1363754"/>
                <a:gd name="connsiteY7" fmla="*/ 759249 h 830136"/>
                <a:gd name="connsiteX8" fmla="*/ 854917 w 1363754"/>
                <a:gd name="connsiteY8" fmla="*/ 736039 h 830136"/>
                <a:gd name="connsiteX9" fmla="*/ 819301 w 1363754"/>
                <a:gd name="connsiteY9" fmla="*/ 759249 h 830136"/>
                <a:gd name="connsiteX10" fmla="*/ 525493 w 1363754"/>
                <a:gd name="connsiteY10" fmla="*/ 830136 h 830136"/>
                <a:gd name="connsiteX11" fmla="*/ 0 w 1363754"/>
                <a:gd name="connsiteY11" fmla="*/ 415068 h 830136"/>
                <a:gd name="connsiteX12" fmla="*/ 525493 w 1363754"/>
                <a:gd name="connsiteY12" fmla="*/ 0 h 830136"/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854917 w 1363754"/>
                <a:gd name="connsiteY2" fmla="*/ 94098 h 830136"/>
                <a:gd name="connsiteX3" fmla="*/ 1050986 w 1363754"/>
                <a:gd name="connsiteY3" fmla="*/ 0 h 830136"/>
                <a:gd name="connsiteX4" fmla="*/ 1363754 w 1363754"/>
                <a:gd name="connsiteY4" fmla="*/ 415068 h 830136"/>
                <a:gd name="connsiteX5" fmla="*/ 1050986 w 1363754"/>
                <a:gd name="connsiteY5" fmla="*/ 830136 h 830136"/>
                <a:gd name="connsiteX6" fmla="*/ 876115 w 1363754"/>
                <a:gd name="connsiteY6" fmla="*/ 759249 h 830136"/>
                <a:gd name="connsiteX7" fmla="*/ 854917 w 1363754"/>
                <a:gd name="connsiteY7" fmla="*/ 736039 h 830136"/>
                <a:gd name="connsiteX8" fmla="*/ 819301 w 1363754"/>
                <a:gd name="connsiteY8" fmla="*/ 759249 h 830136"/>
                <a:gd name="connsiteX9" fmla="*/ 525493 w 1363754"/>
                <a:gd name="connsiteY9" fmla="*/ 830136 h 830136"/>
                <a:gd name="connsiteX10" fmla="*/ 0 w 1363754"/>
                <a:gd name="connsiteY10" fmla="*/ 415068 h 830136"/>
                <a:gd name="connsiteX11" fmla="*/ 525493 w 1363754"/>
                <a:gd name="connsiteY11" fmla="*/ 0 h 830136"/>
                <a:gd name="connsiteX0" fmla="*/ 525493 w 1363754"/>
                <a:gd name="connsiteY0" fmla="*/ 0 h 830136"/>
                <a:gd name="connsiteX1" fmla="*/ 819301 w 1363754"/>
                <a:gd name="connsiteY1" fmla="*/ 70887 h 830136"/>
                <a:gd name="connsiteX2" fmla="*/ 1050986 w 1363754"/>
                <a:gd name="connsiteY2" fmla="*/ 0 h 830136"/>
                <a:gd name="connsiteX3" fmla="*/ 1363754 w 1363754"/>
                <a:gd name="connsiteY3" fmla="*/ 415068 h 830136"/>
                <a:gd name="connsiteX4" fmla="*/ 1050986 w 1363754"/>
                <a:gd name="connsiteY4" fmla="*/ 830136 h 830136"/>
                <a:gd name="connsiteX5" fmla="*/ 876115 w 1363754"/>
                <a:gd name="connsiteY5" fmla="*/ 759249 h 830136"/>
                <a:gd name="connsiteX6" fmla="*/ 854917 w 1363754"/>
                <a:gd name="connsiteY6" fmla="*/ 736039 h 830136"/>
                <a:gd name="connsiteX7" fmla="*/ 819301 w 1363754"/>
                <a:gd name="connsiteY7" fmla="*/ 759249 h 830136"/>
                <a:gd name="connsiteX8" fmla="*/ 525493 w 1363754"/>
                <a:gd name="connsiteY8" fmla="*/ 830136 h 830136"/>
                <a:gd name="connsiteX9" fmla="*/ 0 w 1363754"/>
                <a:gd name="connsiteY9" fmla="*/ 415068 h 830136"/>
                <a:gd name="connsiteX10" fmla="*/ 525493 w 1363754"/>
                <a:gd name="connsiteY10" fmla="*/ 0 h 830136"/>
                <a:gd name="connsiteX0" fmla="*/ 525493 w 1363754"/>
                <a:gd name="connsiteY0" fmla="*/ 1682568 h 2512704"/>
                <a:gd name="connsiteX1" fmla="*/ 1238401 w 1363754"/>
                <a:gd name="connsiteY1" fmla="*/ 855 h 2512704"/>
                <a:gd name="connsiteX2" fmla="*/ 1050986 w 1363754"/>
                <a:gd name="connsiteY2" fmla="*/ 1682568 h 2512704"/>
                <a:gd name="connsiteX3" fmla="*/ 1363754 w 1363754"/>
                <a:gd name="connsiteY3" fmla="*/ 2097636 h 2512704"/>
                <a:gd name="connsiteX4" fmla="*/ 1050986 w 1363754"/>
                <a:gd name="connsiteY4" fmla="*/ 2512704 h 2512704"/>
                <a:gd name="connsiteX5" fmla="*/ 876115 w 1363754"/>
                <a:gd name="connsiteY5" fmla="*/ 2441817 h 2512704"/>
                <a:gd name="connsiteX6" fmla="*/ 854917 w 1363754"/>
                <a:gd name="connsiteY6" fmla="*/ 2418607 h 2512704"/>
                <a:gd name="connsiteX7" fmla="*/ 819301 w 1363754"/>
                <a:gd name="connsiteY7" fmla="*/ 2441817 h 2512704"/>
                <a:gd name="connsiteX8" fmla="*/ 525493 w 1363754"/>
                <a:gd name="connsiteY8" fmla="*/ 2512704 h 2512704"/>
                <a:gd name="connsiteX9" fmla="*/ 0 w 1363754"/>
                <a:gd name="connsiteY9" fmla="*/ 2097636 h 2512704"/>
                <a:gd name="connsiteX10" fmla="*/ 525493 w 1363754"/>
                <a:gd name="connsiteY10" fmla="*/ 1682568 h 2512704"/>
                <a:gd name="connsiteX0" fmla="*/ 376672 w 1367333"/>
                <a:gd name="connsiteY0" fmla="*/ 1244702 h 2512988"/>
                <a:gd name="connsiteX1" fmla="*/ 1241980 w 1367333"/>
                <a:gd name="connsiteY1" fmla="*/ 1139 h 2512988"/>
                <a:gd name="connsiteX2" fmla="*/ 1054565 w 1367333"/>
                <a:gd name="connsiteY2" fmla="*/ 1682852 h 2512988"/>
                <a:gd name="connsiteX3" fmla="*/ 1367333 w 1367333"/>
                <a:gd name="connsiteY3" fmla="*/ 2097920 h 2512988"/>
                <a:gd name="connsiteX4" fmla="*/ 1054565 w 1367333"/>
                <a:gd name="connsiteY4" fmla="*/ 2512988 h 2512988"/>
                <a:gd name="connsiteX5" fmla="*/ 879694 w 1367333"/>
                <a:gd name="connsiteY5" fmla="*/ 2442101 h 2512988"/>
                <a:gd name="connsiteX6" fmla="*/ 858496 w 1367333"/>
                <a:gd name="connsiteY6" fmla="*/ 2418891 h 2512988"/>
                <a:gd name="connsiteX7" fmla="*/ 822880 w 1367333"/>
                <a:gd name="connsiteY7" fmla="*/ 2442101 h 2512988"/>
                <a:gd name="connsiteX8" fmla="*/ 529072 w 1367333"/>
                <a:gd name="connsiteY8" fmla="*/ 2512988 h 2512988"/>
                <a:gd name="connsiteX9" fmla="*/ 3579 w 1367333"/>
                <a:gd name="connsiteY9" fmla="*/ 2097920 h 2512988"/>
                <a:gd name="connsiteX10" fmla="*/ 376672 w 1367333"/>
                <a:gd name="connsiteY10" fmla="*/ 1244702 h 2512988"/>
                <a:gd name="connsiteX0" fmla="*/ 375471 w 1366132"/>
                <a:gd name="connsiteY0" fmla="*/ 1245149 h 2513435"/>
                <a:gd name="connsiteX1" fmla="*/ 1240779 w 1366132"/>
                <a:gd name="connsiteY1" fmla="*/ 1586 h 2513435"/>
                <a:gd name="connsiteX2" fmla="*/ 1053364 w 1366132"/>
                <a:gd name="connsiteY2" fmla="*/ 1683299 h 2513435"/>
                <a:gd name="connsiteX3" fmla="*/ 1366132 w 1366132"/>
                <a:gd name="connsiteY3" fmla="*/ 2098367 h 2513435"/>
                <a:gd name="connsiteX4" fmla="*/ 1053364 w 1366132"/>
                <a:gd name="connsiteY4" fmla="*/ 2513435 h 2513435"/>
                <a:gd name="connsiteX5" fmla="*/ 878493 w 1366132"/>
                <a:gd name="connsiteY5" fmla="*/ 2442548 h 2513435"/>
                <a:gd name="connsiteX6" fmla="*/ 857295 w 1366132"/>
                <a:gd name="connsiteY6" fmla="*/ 2419338 h 2513435"/>
                <a:gd name="connsiteX7" fmla="*/ 821679 w 1366132"/>
                <a:gd name="connsiteY7" fmla="*/ 2442548 h 2513435"/>
                <a:gd name="connsiteX8" fmla="*/ 527871 w 1366132"/>
                <a:gd name="connsiteY8" fmla="*/ 2513435 h 2513435"/>
                <a:gd name="connsiteX9" fmla="*/ 2378 w 1366132"/>
                <a:gd name="connsiteY9" fmla="*/ 2098367 h 2513435"/>
                <a:gd name="connsiteX10" fmla="*/ 375471 w 1366132"/>
                <a:gd name="connsiteY10" fmla="*/ 1245149 h 2513435"/>
                <a:gd name="connsiteX0" fmla="*/ 286828 w 1372739"/>
                <a:gd name="connsiteY0" fmla="*/ 1188101 h 2513537"/>
                <a:gd name="connsiteX1" fmla="*/ 1247386 w 1372739"/>
                <a:gd name="connsiteY1" fmla="*/ 1688 h 2513537"/>
                <a:gd name="connsiteX2" fmla="*/ 1059971 w 1372739"/>
                <a:gd name="connsiteY2" fmla="*/ 1683401 h 2513537"/>
                <a:gd name="connsiteX3" fmla="*/ 1372739 w 1372739"/>
                <a:gd name="connsiteY3" fmla="*/ 2098469 h 2513537"/>
                <a:gd name="connsiteX4" fmla="*/ 1059971 w 1372739"/>
                <a:gd name="connsiteY4" fmla="*/ 2513537 h 2513537"/>
                <a:gd name="connsiteX5" fmla="*/ 885100 w 1372739"/>
                <a:gd name="connsiteY5" fmla="*/ 2442650 h 2513537"/>
                <a:gd name="connsiteX6" fmla="*/ 863902 w 1372739"/>
                <a:gd name="connsiteY6" fmla="*/ 2419440 h 2513537"/>
                <a:gd name="connsiteX7" fmla="*/ 828286 w 1372739"/>
                <a:gd name="connsiteY7" fmla="*/ 2442650 h 2513537"/>
                <a:gd name="connsiteX8" fmla="*/ 534478 w 1372739"/>
                <a:gd name="connsiteY8" fmla="*/ 2513537 h 2513537"/>
                <a:gd name="connsiteX9" fmla="*/ 8985 w 1372739"/>
                <a:gd name="connsiteY9" fmla="*/ 2098469 h 2513537"/>
                <a:gd name="connsiteX10" fmla="*/ 286828 w 1372739"/>
                <a:gd name="connsiteY10" fmla="*/ 1188101 h 2513537"/>
                <a:gd name="connsiteX0" fmla="*/ 286828 w 1372897"/>
                <a:gd name="connsiteY0" fmla="*/ 1188101 h 2513537"/>
                <a:gd name="connsiteX1" fmla="*/ 1247386 w 1372897"/>
                <a:gd name="connsiteY1" fmla="*/ 1688 h 2513537"/>
                <a:gd name="connsiteX2" fmla="*/ 1104421 w 1372897"/>
                <a:gd name="connsiteY2" fmla="*/ 1245251 h 2513537"/>
                <a:gd name="connsiteX3" fmla="*/ 1372739 w 1372897"/>
                <a:gd name="connsiteY3" fmla="*/ 2098469 h 2513537"/>
                <a:gd name="connsiteX4" fmla="*/ 1059971 w 1372897"/>
                <a:gd name="connsiteY4" fmla="*/ 2513537 h 2513537"/>
                <a:gd name="connsiteX5" fmla="*/ 885100 w 1372897"/>
                <a:gd name="connsiteY5" fmla="*/ 2442650 h 2513537"/>
                <a:gd name="connsiteX6" fmla="*/ 863902 w 1372897"/>
                <a:gd name="connsiteY6" fmla="*/ 2419440 h 2513537"/>
                <a:gd name="connsiteX7" fmla="*/ 828286 w 1372897"/>
                <a:gd name="connsiteY7" fmla="*/ 2442650 h 2513537"/>
                <a:gd name="connsiteX8" fmla="*/ 534478 w 1372897"/>
                <a:gd name="connsiteY8" fmla="*/ 2513537 h 2513537"/>
                <a:gd name="connsiteX9" fmla="*/ 8985 w 1372897"/>
                <a:gd name="connsiteY9" fmla="*/ 2098469 h 2513537"/>
                <a:gd name="connsiteX10" fmla="*/ 286828 w 1372897"/>
                <a:gd name="connsiteY10" fmla="*/ 1188101 h 2513537"/>
                <a:gd name="connsiteX0" fmla="*/ 286828 w 1372901"/>
                <a:gd name="connsiteY0" fmla="*/ 1188101 h 2513537"/>
                <a:gd name="connsiteX1" fmla="*/ 1247386 w 1372901"/>
                <a:gd name="connsiteY1" fmla="*/ 1688 h 2513537"/>
                <a:gd name="connsiteX2" fmla="*/ 1104421 w 1372901"/>
                <a:gd name="connsiteY2" fmla="*/ 1245251 h 2513537"/>
                <a:gd name="connsiteX3" fmla="*/ 1372739 w 1372901"/>
                <a:gd name="connsiteY3" fmla="*/ 2098469 h 2513537"/>
                <a:gd name="connsiteX4" fmla="*/ 1059971 w 1372901"/>
                <a:gd name="connsiteY4" fmla="*/ 2513537 h 2513537"/>
                <a:gd name="connsiteX5" fmla="*/ 885100 w 1372901"/>
                <a:gd name="connsiteY5" fmla="*/ 2442650 h 2513537"/>
                <a:gd name="connsiteX6" fmla="*/ 863902 w 1372901"/>
                <a:gd name="connsiteY6" fmla="*/ 2419440 h 2513537"/>
                <a:gd name="connsiteX7" fmla="*/ 828286 w 1372901"/>
                <a:gd name="connsiteY7" fmla="*/ 2442650 h 2513537"/>
                <a:gd name="connsiteX8" fmla="*/ 534478 w 1372901"/>
                <a:gd name="connsiteY8" fmla="*/ 2513537 h 2513537"/>
                <a:gd name="connsiteX9" fmla="*/ 8985 w 1372901"/>
                <a:gd name="connsiteY9" fmla="*/ 2098469 h 2513537"/>
                <a:gd name="connsiteX10" fmla="*/ 286828 w 1372901"/>
                <a:gd name="connsiteY10" fmla="*/ 1188101 h 2513537"/>
                <a:gd name="connsiteX0" fmla="*/ 286828 w 1372901"/>
                <a:gd name="connsiteY0" fmla="*/ 1188587 h 2514023"/>
                <a:gd name="connsiteX1" fmla="*/ 1247386 w 1372901"/>
                <a:gd name="connsiteY1" fmla="*/ 2174 h 2514023"/>
                <a:gd name="connsiteX2" fmla="*/ 1104421 w 1372901"/>
                <a:gd name="connsiteY2" fmla="*/ 1245737 h 2514023"/>
                <a:gd name="connsiteX3" fmla="*/ 1372739 w 1372901"/>
                <a:gd name="connsiteY3" fmla="*/ 2098955 h 2514023"/>
                <a:gd name="connsiteX4" fmla="*/ 1059971 w 1372901"/>
                <a:gd name="connsiteY4" fmla="*/ 2514023 h 2514023"/>
                <a:gd name="connsiteX5" fmla="*/ 885100 w 1372901"/>
                <a:gd name="connsiteY5" fmla="*/ 2443136 h 2514023"/>
                <a:gd name="connsiteX6" fmla="*/ 863902 w 1372901"/>
                <a:gd name="connsiteY6" fmla="*/ 2419926 h 2514023"/>
                <a:gd name="connsiteX7" fmla="*/ 828286 w 1372901"/>
                <a:gd name="connsiteY7" fmla="*/ 2443136 h 2514023"/>
                <a:gd name="connsiteX8" fmla="*/ 534478 w 1372901"/>
                <a:gd name="connsiteY8" fmla="*/ 2514023 h 2514023"/>
                <a:gd name="connsiteX9" fmla="*/ 8985 w 1372901"/>
                <a:gd name="connsiteY9" fmla="*/ 2098955 h 2514023"/>
                <a:gd name="connsiteX10" fmla="*/ 286828 w 1372901"/>
                <a:gd name="connsiteY10" fmla="*/ 1188587 h 2514023"/>
                <a:gd name="connsiteX0" fmla="*/ 286828 w 1374263"/>
                <a:gd name="connsiteY0" fmla="*/ 1186669 h 2512105"/>
                <a:gd name="connsiteX1" fmla="*/ 1247386 w 1374263"/>
                <a:gd name="connsiteY1" fmla="*/ 256 h 2512105"/>
                <a:gd name="connsiteX2" fmla="*/ 1180621 w 1374263"/>
                <a:gd name="connsiteY2" fmla="*/ 1288269 h 2512105"/>
                <a:gd name="connsiteX3" fmla="*/ 1372739 w 1374263"/>
                <a:gd name="connsiteY3" fmla="*/ 2097037 h 2512105"/>
                <a:gd name="connsiteX4" fmla="*/ 1059971 w 1374263"/>
                <a:gd name="connsiteY4" fmla="*/ 2512105 h 2512105"/>
                <a:gd name="connsiteX5" fmla="*/ 885100 w 1374263"/>
                <a:gd name="connsiteY5" fmla="*/ 2441218 h 2512105"/>
                <a:gd name="connsiteX6" fmla="*/ 863902 w 1374263"/>
                <a:gd name="connsiteY6" fmla="*/ 2418008 h 2512105"/>
                <a:gd name="connsiteX7" fmla="*/ 828286 w 1374263"/>
                <a:gd name="connsiteY7" fmla="*/ 2441218 h 2512105"/>
                <a:gd name="connsiteX8" fmla="*/ 534478 w 1374263"/>
                <a:gd name="connsiteY8" fmla="*/ 2512105 h 2512105"/>
                <a:gd name="connsiteX9" fmla="*/ 8985 w 1374263"/>
                <a:gd name="connsiteY9" fmla="*/ 2097037 h 2512105"/>
                <a:gd name="connsiteX10" fmla="*/ 286828 w 1374263"/>
                <a:gd name="connsiteY10" fmla="*/ 1186669 h 2512105"/>
                <a:gd name="connsiteX0" fmla="*/ 286828 w 1374173"/>
                <a:gd name="connsiteY0" fmla="*/ 1186669 h 2512105"/>
                <a:gd name="connsiteX1" fmla="*/ 1247386 w 1374173"/>
                <a:gd name="connsiteY1" fmla="*/ 256 h 2512105"/>
                <a:gd name="connsiteX2" fmla="*/ 1180621 w 1374173"/>
                <a:gd name="connsiteY2" fmla="*/ 1288269 h 2512105"/>
                <a:gd name="connsiteX3" fmla="*/ 1372739 w 1374173"/>
                <a:gd name="connsiteY3" fmla="*/ 2097037 h 2512105"/>
                <a:gd name="connsiteX4" fmla="*/ 1059971 w 1374173"/>
                <a:gd name="connsiteY4" fmla="*/ 2512105 h 2512105"/>
                <a:gd name="connsiteX5" fmla="*/ 885100 w 1374173"/>
                <a:gd name="connsiteY5" fmla="*/ 2441218 h 2512105"/>
                <a:gd name="connsiteX6" fmla="*/ 863902 w 1374173"/>
                <a:gd name="connsiteY6" fmla="*/ 2418008 h 2512105"/>
                <a:gd name="connsiteX7" fmla="*/ 828286 w 1374173"/>
                <a:gd name="connsiteY7" fmla="*/ 2441218 h 2512105"/>
                <a:gd name="connsiteX8" fmla="*/ 534478 w 1374173"/>
                <a:gd name="connsiteY8" fmla="*/ 2512105 h 2512105"/>
                <a:gd name="connsiteX9" fmla="*/ 8985 w 1374173"/>
                <a:gd name="connsiteY9" fmla="*/ 2097037 h 2512105"/>
                <a:gd name="connsiteX10" fmla="*/ 286828 w 1374173"/>
                <a:gd name="connsiteY10" fmla="*/ 1186669 h 2512105"/>
                <a:gd name="connsiteX0" fmla="*/ 286828 w 1375902"/>
                <a:gd name="connsiteY0" fmla="*/ 1186639 h 2512075"/>
                <a:gd name="connsiteX1" fmla="*/ 1247386 w 1375902"/>
                <a:gd name="connsiteY1" fmla="*/ 226 h 2512075"/>
                <a:gd name="connsiteX2" fmla="*/ 1225071 w 1375902"/>
                <a:gd name="connsiteY2" fmla="*/ 1281889 h 2512075"/>
                <a:gd name="connsiteX3" fmla="*/ 1372739 w 1375902"/>
                <a:gd name="connsiteY3" fmla="*/ 2097007 h 2512075"/>
                <a:gd name="connsiteX4" fmla="*/ 1059971 w 1375902"/>
                <a:gd name="connsiteY4" fmla="*/ 2512075 h 2512075"/>
                <a:gd name="connsiteX5" fmla="*/ 885100 w 1375902"/>
                <a:gd name="connsiteY5" fmla="*/ 2441188 h 2512075"/>
                <a:gd name="connsiteX6" fmla="*/ 863902 w 1375902"/>
                <a:gd name="connsiteY6" fmla="*/ 2417978 h 2512075"/>
                <a:gd name="connsiteX7" fmla="*/ 828286 w 1375902"/>
                <a:gd name="connsiteY7" fmla="*/ 2441188 h 2512075"/>
                <a:gd name="connsiteX8" fmla="*/ 534478 w 1375902"/>
                <a:gd name="connsiteY8" fmla="*/ 2512075 h 2512075"/>
                <a:gd name="connsiteX9" fmla="*/ 8985 w 1375902"/>
                <a:gd name="connsiteY9" fmla="*/ 2097007 h 2512075"/>
                <a:gd name="connsiteX10" fmla="*/ 286828 w 1375902"/>
                <a:gd name="connsiteY10" fmla="*/ 1186639 h 2512075"/>
                <a:gd name="connsiteX0" fmla="*/ 286828 w 1376402"/>
                <a:gd name="connsiteY0" fmla="*/ 1186639 h 2512075"/>
                <a:gd name="connsiteX1" fmla="*/ 1247386 w 1376402"/>
                <a:gd name="connsiteY1" fmla="*/ 226 h 2512075"/>
                <a:gd name="connsiteX2" fmla="*/ 1225071 w 1376402"/>
                <a:gd name="connsiteY2" fmla="*/ 1281889 h 2512075"/>
                <a:gd name="connsiteX3" fmla="*/ 1372739 w 1376402"/>
                <a:gd name="connsiteY3" fmla="*/ 2097007 h 2512075"/>
                <a:gd name="connsiteX4" fmla="*/ 1059971 w 1376402"/>
                <a:gd name="connsiteY4" fmla="*/ 2512075 h 2512075"/>
                <a:gd name="connsiteX5" fmla="*/ 885100 w 1376402"/>
                <a:gd name="connsiteY5" fmla="*/ 2441188 h 2512075"/>
                <a:gd name="connsiteX6" fmla="*/ 863902 w 1376402"/>
                <a:gd name="connsiteY6" fmla="*/ 2417978 h 2512075"/>
                <a:gd name="connsiteX7" fmla="*/ 828286 w 1376402"/>
                <a:gd name="connsiteY7" fmla="*/ 2441188 h 2512075"/>
                <a:gd name="connsiteX8" fmla="*/ 534478 w 1376402"/>
                <a:gd name="connsiteY8" fmla="*/ 2512075 h 2512075"/>
                <a:gd name="connsiteX9" fmla="*/ 8985 w 1376402"/>
                <a:gd name="connsiteY9" fmla="*/ 2097007 h 2512075"/>
                <a:gd name="connsiteX10" fmla="*/ 286828 w 1376402"/>
                <a:gd name="connsiteY10" fmla="*/ 1186639 h 2512075"/>
                <a:gd name="connsiteX0" fmla="*/ 286828 w 1373265"/>
                <a:gd name="connsiteY0" fmla="*/ 1186639 h 2512075"/>
                <a:gd name="connsiteX1" fmla="*/ 1247386 w 1373265"/>
                <a:gd name="connsiteY1" fmla="*/ 226 h 2512075"/>
                <a:gd name="connsiteX2" fmla="*/ 1225071 w 1373265"/>
                <a:gd name="connsiteY2" fmla="*/ 1281889 h 2512075"/>
                <a:gd name="connsiteX3" fmla="*/ 1372739 w 1373265"/>
                <a:gd name="connsiteY3" fmla="*/ 2097007 h 2512075"/>
                <a:gd name="connsiteX4" fmla="*/ 1059971 w 1373265"/>
                <a:gd name="connsiteY4" fmla="*/ 2512075 h 2512075"/>
                <a:gd name="connsiteX5" fmla="*/ 885100 w 1373265"/>
                <a:gd name="connsiteY5" fmla="*/ 2441188 h 2512075"/>
                <a:gd name="connsiteX6" fmla="*/ 863902 w 1373265"/>
                <a:gd name="connsiteY6" fmla="*/ 2417978 h 2512075"/>
                <a:gd name="connsiteX7" fmla="*/ 828286 w 1373265"/>
                <a:gd name="connsiteY7" fmla="*/ 2441188 h 2512075"/>
                <a:gd name="connsiteX8" fmla="*/ 534478 w 1373265"/>
                <a:gd name="connsiteY8" fmla="*/ 2512075 h 2512075"/>
                <a:gd name="connsiteX9" fmla="*/ 8985 w 1373265"/>
                <a:gd name="connsiteY9" fmla="*/ 2097007 h 2512075"/>
                <a:gd name="connsiteX10" fmla="*/ 286828 w 1373265"/>
                <a:gd name="connsiteY10" fmla="*/ 1186639 h 2512075"/>
                <a:gd name="connsiteX0" fmla="*/ 286839 w 1373276"/>
                <a:gd name="connsiteY0" fmla="*/ 1313607 h 2639043"/>
                <a:gd name="connsiteX1" fmla="*/ 1310897 w 1373276"/>
                <a:gd name="connsiteY1" fmla="*/ 194 h 2639043"/>
                <a:gd name="connsiteX2" fmla="*/ 1225082 w 1373276"/>
                <a:gd name="connsiteY2" fmla="*/ 1408857 h 2639043"/>
                <a:gd name="connsiteX3" fmla="*/ 1372750 w 1373276"/>
                <a:gd name="connsiteY3" fmla="*/ 2223975 h 2639043"/>
                <a:gd name="connsiteX4" fmla="*/ 1059982 w 1373276"/>
                <a:gd name="connsiteY4" fmla="*/ 2639043 h 2639043"/>
                <a:gd name="connsiteX5" fmla="*/ 885111 w 1373276"/>
                <a:gd name="connsiteY5" fmla="*/ 2568156 h 2639043"/>
                <a:gd name="connsiteX6" fmla="*/ 863913 w 1373276"/>
                <a:gd name="connsiteY6" fmla="*/ 2544946 h 2639043"/>
                <a:gd name="connsiteX7" fmla="*/ 828297 w 1373276"/>
                <a:gd name="connsiteY7" fmla="*/ 2568156 h 2639043"/>
                <a:gd name="connsiteX8" fmla="*/ 534489 w 1373276"/>
                <a:gd name="connsiteY8" fmla="*/ 2639043 h 2639043"/>
                <a:gd name="connsiteX9" fmla="*/ 8996 w 1373276"/>
                <a:gd name="connsiteY9" fmla="*/ 2223975 h 2639043"/>
                <a:gd name="connsiteX10" fmla="*/ 286839 w 1373276"/>
                <a:gd name="connsiteY10" fmla="*/ 1313607 h 2639043"/>
                <a:gd name="connsiteX0" fmla="*/ 270129 w 1375616"/>
                <a:gd name="connsiteY0" fmla="*/ 1300965 h 2639101"/>
                <a:gd name="connsiteX1" fmla="*/ 1313237 w 1375616"/>
                <a:gd name="connsiteY1" fmla="*/ 252 h 2639101"/>
                <a:gd name="connsiteX2" fmla="*/ 1227422 w 1375616"/>
                <a:gd name="connsiteY2" fmla="*/ 1408915 h 2639101"/>
                <a:gd name="connsiteX3" fmla="*/ 1375090 w 1375616"/>
                <a:gd name="connsiteY3" fmla="*/ 2224033 h 2639101"/>
                <a:gd name="connsiteX4" fmla="*/ 1062322 w 1375616"/>
                <a:gd name="connsiteY4" fmla="*/ 2639101 h 2639101"/>
                <a:gd name="connsiteX5" fmla="*/ 887451 w 1375616"/>
                <a:gd name="connsiteY5" fmla="*/ 2568214 h 2639101"/>
                <a:gd name="connsiteX6" fmla="*/ 866253 w 1375616"/>
                <a:gd name="connsiteY6" fmla="*/ 2545004 h 2639101"/>
                <a:gd name="connsiteX7" fmla="*/ 830637 w 1375616"/>
                <a:gd name="connsiteY7" fmla="*/ 2568214 h 2639101"/>
                <a:gd name="connsiteX8" fmla="*/ 536829 w 1375616"/>
                <a:gd name="connsiteY8" fmla="*/ 2639101 h 2639101"/>
                <a:gd name="connsiteX9" fmla="*/ 11336 w 1375616"/>
                <a:gd name="connsiteY9" fmla="*/ 2224033 h 2639101"/>
                <a:gd name="connsiteX10" fmla="*/ 270129 w 1375616"/>
                <a:gd name="connsiteY10" fmla="*/ 1300965 h 2639101"/>
                <a:gd name="connsiteX0" fmla="*/ 271106 w 1376593"/>
                <a:gd name="connsiteY0" fmla="*/ 1300983 h 2639119"/>
                <a:gd name="connsiteX1" fmla="*/ 1314214 w 1376593"/>
                <a:gd name="connsiteY1" fmla="*/ 270 h 2639119"/>
                <a:gd name="connsiteX2" fmla="*/ 1228399 w 1376593"/>
                <a:gd name="connsiteY2" fmla="*/ 1408933 h 2639119"/>
                <a:gd name="connsiteX3" fmla="*/ 1376067 w 1376593"/>
                <a:gd name="connsiteY3" fmla="*/ 2224051 h 2639119"/>
                <a:gd name="connsiteX4" fmla="*/ 1063299 w 1376593"/>
                <a:gd name="connsiteY4" fmla="*/ 2639119 h 2639119"/>
                <a:gd name="connsiteX5" fmla="*/ 888428 w 1376593"/>
                <a:gd name="connsiteY5" fmla="*/ 2568232 h 2639119"/>
                <a:gd name="connsiteX6" fmla="*/ 867230 w 1376593"/>
                <a:gd name="connsiteY6" fmla="*/ 2545022 h 2639119"/>
                <a:gd name="connsiteX7" fmla="*/ 831614 w 1376593"/>
                <a:gd name="connsiteY7" fmla="*/ 2568232 h 2639119"/>
                <a:gd name="connsiteX8" fmla="*/ 537806 w 1376593"/>
                <a:gd name="connsiteY8" fmla="*/ 2639119 h 2639119"/>
                <a:gd name="connsiteX9" fmla="*/ 12313 w 1376593"/>
                <a:gd name="connsiteY9" fmla="*/ 2224051 h 2639119"/>
                <a:gd name="connsiteX10" fmla="*/ 271106 w 1376593"/>
                <a:gd name="connsiteY10" fmla="*/ 1300983 h 2639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76593" h="2639119">
                  <a:moveTo>
                    <a:pt x="271106" y="1300983"/>
                  </a:moveTo>
                  <a:cubicBezTo>
                    <a:pt x="500789" y="866853"/>
                    <a:pt x="1154665" y="-17722"/>
                    <a:pt x="1314214" y="270"/>
                  </a:cubicBezTo>
                  <a:cubicBezTo>
                    <a:pt x="1473763" y="18262"/>
                    <a:pt x="1218090" y="1038303"/>
                    <a:pt x="1228399" y="1408933"/>
                  </a:cubicBezTo>
                  <a:cubicBezTo>
                    <a:pt x="1238708" y="1779563"/>
                    <a:pt x="1365484" y="1999970"/>
                    <a:pt x="1376067" y="2224051"/>
                  </a:cubicBezTo>
                  <a:cubicBezTo>
                    <a:pt x="1386650" y="2448132"/>
                    <a:pt x="1236036" y="2639119"/>
                    <a:pt x="1063299" y="2639119"/>
                  </a:cubicBezTo>
                  <a:cubicBezTo>
                    <a:pt x="998523" y="2639119"/>
                    <a:pt x="938346" y="2612987"/>
                    <a:pt x="888428" y="2568232"/>
                  </a:cubicBezTo>
                  <a:lnTo>
                    <a:pt x="867230" y="2545022"/>
                  </a:lnTo>
                  <a:lnTo>
                    <a:pt x="831614" y="2568232"/>
                  </a:lnTo>
                  <a:cubicBezTo>
                    <a:pt x="747745" y="2612987"/>
                    <a:pt x="646639" y="2639119"/>
                    <a:pt x="537806" y="2639119"/>
                  </a:cubicBezTo>
                  <a:cubicBezTo>
                    <a:pt x="247584" y="2639119"/>
                    <a:pt x="56763" y="2447074"/>
                    <a:pt x="12313" y="2224051"/>
                  </a:cubicBezTo>
                  <a:cubicBezTo>
                    <a:pt x="-32137" y="2001028"/>
                    <a:pt x="41423" y="1735113"/>
                    <a:pt x="271106" y="1300983"/>
                  </a:cubicBezTo>
                  <a:close/>
                </a:path>
              </a:pathLst>
            </a:custGeom>
            <a:solidFill>
              <a:srgbClr val="DEEBF7">
                <a:alpha val="20000"/>
              </a:srgbClr>
            </a:solidFill>
            <a:ln w="12700" cap="flat" cmpd="sng" algn="ctr">
              <a:solidFill>
                <a:srgbClr val="00B0F0">
                  <a:alpha val="2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86" name="グループ化 185">
              <a:extLst>
                <a:ext uri="{FF2B5EF4-FFF2-40B4-BE49-F238E27FC236}">
                  <a16:creationId xmlns:a16="http://schemas.microsoft.com/office/drawing/2014/main" id="{57032ABB-5F8F-471D-A9B8-51E5208A2552}"/>
                </a:ext>
              </a:extLst>
            </p:cNvPr>
            <p:cNvGrpSpPr/>
            <p:nvPr/>
          </p:nvGrpSpPr>
          <p:grpSpPr>
            <a:xfrm>
              <a:off x="5166901" y="4412445"/>
              <a:ext cx="681754" cy="875174"/>
              <a:chOff x="5379627" y="932118"/>
              <a:chExt cx="568736" cy="568736"/>
            </a:xfrm>
          </p:grpSpPr>
          <p:sp>
            <p:nvSpPr>
              <p:cNvPr id="212" name="楕円 211">
                <a:extLst>
                  <a:ext uri="{FF2B5EF4-FFF2-40B4-BE49-F238E27FC236}">
                    <a16:creationId xmlns:a16="http://schemas.microsoft.com/office/drawing/2014/main" id="{0ECCEC49-2A6B-41CC-85C3-D18B17EEDA46}"/>
                  </a:ext>
                </a:extLst>
              </p:cNvPr>
              <p:cNvSpPr/>
              <p:nvPr/>
            </p:nvSpPr>
            <p:spPr>
              <a:xfrm>
                <a:off x="5379627" y="932118"/>
                <a:ext cx="568736" cy="568736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753038C0-2306-4F30-815E-1A369FAF0705}"/>
                  </a:ext>
                </a:extLst>
              </p:cNvPr>
              <p:cNvSpPr/>
              <p:nvPr/>
            </p:nvSpPr>
            <p:spPr>
              <a:xfrm>
                <a:off x="5387700" y="1022606"/>
                <a:ext cx="552590" cy="129174"/>
              </a:xfrm>
              <a:custGeom>
                <a:avLst/>
                <a:gdLst>
                  <a:gd name="connsiteX0" fmla="*/ 276295 w 552590"/>
                  <a:gd name="connsiteY0" fmla="*/ 0 h 129174"/>
                  <a:gd name="connsiteX1" fmla="*/ 395033 w 552590"/>
                  <a:gd name="connsiteY1" fmla="*/ 3910 h 129174"/>
                  <a:gd name="connsiteX2" fmla="*/ 494893 w 552590"/>
                  <a:gd name="connsiteY2" fmla="*/ 14036 h 129174"/>
                  <a:gd name="connsiteX3" fmla="*/ 512097 w 552590"/>
                  <a:gd name="connsiteY3" fmla="*/ 34887 h 129174"/>
                  <a:gd name="connsiteX4" fmla="*/ 538316 w 552590"/>
                  <a:gd name="connsiteY4" fmla="*/ 83191 h 129174"/>
                  <a:gd name="connsiteX5" fmla="*/ 552590 w 552590"/>
                  <a:gd name="connsiteY5" fmla="*/ 129174 h 129174"/>
                  <a:gd name="connsiteX6" fmla="*/ 505626 w 552590"/>
                  <a:gd name="connsiteY6" fmla="*/ 126057 h 129174"/>
                  <a:gd name="connsiteX7" fmla="*/ 276295 w 552590"/>
                  <a:gd name="connsiteY7" fmla="*/ 120394 h 129174"/>
                  <a:gd name="connsiteX8" fmla="*/ 46964 w 552590"/>
                  <a:gd name="connsiteY8" fmla="*/ 126057 h 129174"/>
                  <a:gd name="connsiteX9" fmla="*/ 0 w 552590"/>
                  <a:gd name="connsiteY9" fmla="*/ 129174 h 129174"/>
                  <a:gd name="connsiteX10" fmla="*/ 14274 w 552590"/>
                  <a:gd name="connsiteY10" fmla="*/ 83191 h 129174"/>
                  <a:gd name="connsiteX11" fmla="*/ 40493 w 552590"/>
                  <a:gd name="connsiteY11" fmla="*/ 34887 h 129174"/>
                  <a:gd name="connsiteX12" fmla="*/ 57698 w 552590"/>
                  <a:gd name="connsiteY12" fmla="*/ 14036 h 129174"/>
                  <a:gd name="connsiteX13" fmla="*/ 157557 w 552590"/>
                  <a:gd name="connsiteY13" fmla="*/ 3910 h 129174"/>
                  <a:gd name="connsiteX14" fmla="*/ 276295 w 552590"/>
                  <a:gd name="connsiteY14" fmla="*/ 0 h 129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52590" h="129174">
                    <a:moveTo>
                      <a:pt x="276295" y="0"/>
                    </a:moveTo>
                    <a:cubicBezTo>
                      <a:pt x="316969" y="0"/>
                      <a:pt x="356680" y="1346"/>
                      <a:pt x="395033" y="3910"/>
                    </a:cubicBezTo>
                    <a:lnTo>
                      <a:pt x="494893" y="14036"/>
                    </a:lnTo>
                    <a:lnTo>
                      <a:pt x="512097" y="34887"/>
                    </a:lnTo>
                    <a:cubicBezTo>
                      <a:pt x="522318" y="50016"/>
                      <a:pt x="531121" y="66180"/>
                      <a:pt x="538316" y="83191"/>
                    </a:cubicBezTo>
                    <a:lnTo>
                      <a:pt x="552590" y="129174"/>
                    </a:lnTo>
                    <a:lnTo>
                      <a:pt x="505626" y="126057"/>
                    </a:lnTo>
                    <a:cubicBezTo>
                      <a:pt x="435139" y="122410"/>
                      <a:pt x="357642" y="120394"/>
                      <a:pt x="276295" y="120394"/>
                    </a:cubicBezTo>
                    <a:cubicBezTo>
                      <a:pt x="194948" y="120394"/>
                      <a:pt x="117451" y="122410"/>
                      <a:pt x="46964" y="126057"/>
                    </a:cubicBezTo>
                    <a:lnTo>
                      <a:pt x="0" y="129174"/>
                    </a:lnTo>
                    <a:lnTo>
                      <a:pt x="14274" y="83191"/>
                    </a:lnTo>
                    <a:cubicBezTo>
                      <a:pt x="21469" y="66180"/>
                      <a:pt x="30272" y="50016"/>
                      <a:pt x="40493" y="34887"/>
                    </a:cubicBezTo>
                    <a:lnTo>
                      <a:pt x="57698" y="14036"/>
                    </a:lnTo>
                    <a:lnTo>
                      <a:pt x="157557" y="3910"/>
                    </a:lnTo>
                    <a:cubicBezTo>
                      <a:pt x="195911" y="1346"/>
                      <a:pt x="235622" y="0"/>
                      <a:pt x="27629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7EF8EAF3-2345-487E-A66D-C84DBF47CA14}"/>
                  </a:ext>
                </a:extLst>
              </p:cNvPr>
              <p:cNvSpPr/>
              <p:nvPr/>
            </p:nvSpPr>
            <p:spPr>
              <a:xfrm>
                <a:off x="5386794" y="1278274"/>
                <a:ext cx="554402" cy="129234"/>
              </a:xfrm>
              <a:custGeom>
                <a:avLst/>
                <a:gdLst>
                  <a:gd name="connsiteX0" fmla="*/ 0 w 554402"/>
                  <a:gd name="connsiteY0" fmla="*/ 0 h 129234"/>
                  <a:gd name="connsiteX1" fmla="*/ 47870 w 554402"/>
                  <a:gd name="connsiteY1" fmla="*/ 3177 h 129234"/>
                  <a:gd name="connsiteX2" fmla="*/ 277201 w 554402"/>
                  <a:gd name="connsiteY2" fmla="*/ 8840 h 129234"/>
                  <a:gd name="connsiteX3" fmla="*/ 506532 w 554402"/>
                  <a:gd name="connsiteY3" fmla="*/ 3177 h 129234"/>
                  <a:gd name="connsiteX4" fmla="*/ 554402 w 554402"/>
                  <a:gd name="connsiteY4" fmla="*/ 0 h 129234"/>
                  <a:gd name="connsiteX5" fmla="*/ 539222 w 554402"/>
                  <a:gd name="connsiteY5" fmla="*/ 48901 h 129234"/>
                  <a:gd name="connsiteX6" fmla="*/ 513003 w 554402"/>
                  <a:gd name="connsiteY6" fmla="*/ 97205 h 129234"/>
                  <a:gd name="connsiteX7" fmla="*/ 498372 w 554402"/>
                  <a:gd name="connsiteY7" fmla="*/ 114937 h 129234"/>
                  <a:gd name="connsiteX8" fmla="*/ 395939 w 554402"/>
                  <a:gd name="connsiteY8" fmla="*/ 125324 h 129234"/>
                  <a:gd name="connsiteX9" fmla="*/ 277201 w 554402"/>
                  <a:gd name="connsiteY9" fmla="*/ 129234 h 129234"/>
                  <a:gd name="connsiteX10" fmla="*/ 158463 w 554402"/>
                  <a:gd name="connsiteY10" fmla="*/ 125324 h 129234"/>
                  <a:gd name="connsiteX11" fmla="*/ 56030 w 554402"/>
                  <a:gd name="connsiteY11" fmla="*/ 114937 h 129234"/>
                  <a:gd name="connsiteX12" fmla="*/ 41399 w 554402"/>
                  <a:gd name="connsiteY12" fmla="*/ 97205 h 129234"/>
                  <a:gd name="connsiteX13" fmla="*/ 15180 w 554402"/>
                  <a:gd name="connsiteY13" fmla="*/ 48901 h 129234"/>
                  <a:gd name="connsiteX14" fmla="*/ 0 w 554402"/>
                  <a:gd name="connsiteY14" fmla="*/ 0 h 12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54402" h="129234">
                    <a:moveTo>
                      <a:pt x="0" y="0"/>
                    </a:moveTo>
                    <a:lnTo>
                      <a:pt x="47870" y="3177"/>
                    </a:lnTo>
                    <a:cubicBezTo>
                      <a:pt x="118357" y="6824"/>
                      <a:pt x="195854" y="8840"/>
                      <a:pt x="277201" y="8840"/>
                    </a:cubicBezTo>
                    <a:cubicBezTo>
                      <a:pt x="358548" y="8840"/>
                      <a:pt x="436045" y="6824"/>
                      <a:pt x="506532" y="3177"/>
                    </a:cubicBezTo>
                    <a:lnTo>
                      <a:pt x="554402" y="0"/>
                    </a:lnTo>
                    <a:lnTo>
                      <a:pt x="539222" y="48901"/>
                    </a:lnTo>
                    <a:cubicBezTo>
                      <a:pt x="532027" y="65912"/>
                      <a:pt x="523224" y="82076"/>
                      <a:pt x="513003" y="97205"/>
                    </a:cubicBezTo>
                    <a:lnTo>
                      <a:pt x="498372" y="114937"/>
                    </a:lnTo>
                    <a:lnTo>
                      <a:pt x="395939" y="125324"/>
                    </a:lnTo>
                    <a:cubicBezTo>
                      <a:pt x="357586" y="127888"/>
                      <a:pt x="317875" y="129234"/>
                      <a:pt x="277201" y="129234"/>
                    </a:cubicBezTo>
                    <a:cubicBezTo>
                      <a:pt x="236528" y="129234"/>
                      <a:pt x="196817" y="127888"/>
                      <a:pt x="158463" y="125324"/>
                    </a:cubicBezTo>
                    <a:lnTo>
                      <a:pt x="56030" y="114937"/>
                    </a:lnTo>
                    <a:lnTo>
                      <a:pt x="41399" y="97205"/>
                    </a:lnTo>
                    <a:cubicBezTo>
                      <a:pt x="31178" y="82076"/>
                      <a:pt x="22375" y="65912"/>
                      <a:pt x="15180" y="4890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87" name="グループ化 186">
              <a:extLst>
                <a:ext uri="{FF2B5EF4-FFF2-40B4-BE49-F238E27FC236}">
                  <a16:creationId xmlns:a16="http://schemas.microsoft.com/office/drawing/2014/main" id="{923F1181-F7D5-447F-86A2-2844F86366E9}"/>
                </a:ext>
              </a:extLst>
            </p:cNvPr>
            <p:cNvGrpSpPr/>
            <p:nvPr/>
          </p:nvGrpSpPr>
          <p:grpSpPr>
            <a:xfrm>
              <a:off x="4674084" y="3739701"/>
              <a:ext cx="1661553" cy="1336497"/>
              <a:chOff x="2661069" y="707085"/>
              <a:chExt cx="2635590" cy="2119983"/>
            </a:xfrm>
            <a:solidFill>
              <a:sysClr val="windowText" lastClr="000000">
                <a:lumMod val="65000"/>
                <a:lumOff val="35000"/>
              </a:sysClr>
            </a:solidFill>
          </p:grpSpPr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A3B5CA42-4C9C-4FD7-8CFD-507BF9B34EF2}"/>
                  </a:ext>
                </a:extLst>
              </p:cNvPr>
              <p:cNvSpPr/>
              <p:nvPr/>
            </p:nvSpPr>
            <p:spPr>
              <a:xfrm rot="20700000" flipV="1">
                <a:off x="2960930" y="1863457"/>
                <a:ext cx="935875" cy="745701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C3095D46-3B8C-4334-88BE-6E08BCE7E3A7}"/>
                  </a:ext>
                </a:extLst>
              </p:cNvPr>
              <p:cNvSpPr/>
              <p:nvPr/>
            </p:nvSpPr>
            <p:spPr>
              <a:xfrm rot="900000" flipH="1" flipV="1">
                <a:off x="4041785" y="1887647"/>
                <a:ext cx="935875" cy="745699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1633C391-3733-4448-BBED-389E5D32BF02}"/>
                  </a:ext>
                </a:extLst>
              </p:cNvPr>
              <p:cNvSpPr/>
              <p:nvPr/>
            </p:nvSpPr>
            <p:spPr>
              <a:xfrm rot="6300000">
                <a:off x="2856741" y="511414"/>
                <a:ext cx="1039007" cy="1430352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 w="12700" cap="flat" cmpd="sng" algn="ctr">
                <a:solidFill>
                  <a:srgbClr val="00B0F0">
                    <a:alpha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014B214C-17D8-437B-873B-704E646B8648}"/>
                  </a:ext>
                </a:extLst>
              </p:cNvPr>
              <p:cNvSpPr/>
              <p:nvPr/>
            </p:nvSpPr>
            <p:spPr>
              <a:xfrm rot="15300000" flipH="1">
                <a:off x="4061972" y="511415"/>
                <a:ext cx="1039017" cy="1430357"/>
              </a:xfrm>
              <a:custGeom>
                <a:avLst/>
                <a:gdLst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876115 w 1363754"/>
                  <a:gd name="connsiteY3" fmla="*/ 70887 h 830136"/>
                  <a:gd name="connsiteX4" fmla="*/ 1050986 w 1363754"/>
                  <a:gd name="connsiteY4" fmla="*/ 0 h 830136"/>
                  <a:gd name="connsiteX5" fmla="*/ 1363754 w 1363754"/>
                  <a:gd name="connsiteY5" fmla="*/ 415068 h 830136"/>
                  <a:gd name="connsiteX6" fmla="*/ 1050986 w 1363754"/>
                  <a:gd name="connsiteY6" fmla="*/ 830136 h 830136"/>
                  <a:gd name="connsiteX7" fmla="*/ 876115 w 1363754"/>
                  <a:gd name="connsiteY7" fmla="*/ 759249 h 830136"/>
                  <a:gd name="connsiteX8" fmla="*/ 854917 w 1363754"/>
                  <a:gd name="connsiteY8" fmla="*/ 736039 h 830136"/>
                  <a:gd name="connsiteX9" fmla="*/ 819301 w 1363754"/>
                  <a:gd name="connsiteY9" fmla="*/ 759249 h 830136"/>
                  <a:gd name="connsiteX10" fmla="*/ 525493 w 1363754"/>
                  <a:gd name="connsiteY10" fmla="*/ 830136 h 830136"/>
                  <a:gd name="connsiteX11" fmla="*/ 0 w 1363754"/>
                  <a:gd name="connsiteY11" fmla="*/ 415068 h 830136"/>
                  <a:gd name="connsiteX12" fmla="*/ 525493 w 1363754"/>
                  <a:gd name="connsiteY12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854917 w 1363754"/>
                  <a:gd name="connsiteY2" fmla="*/ 94098 h 830136"/>
                  <a:gd name="connsiteX3" fmla="*/ 1050986 w 1363754"/>
                  <a:gd name="connsiteY3" fmla="*/ 0 h 830136"/>
                  <a:gd name="connsiteX4" fmla="*/ 1363754 w 1363754"/>
                  <a:gd name="connsiteY4" fmla="*/ 415068 h 830136"/>
                  <a:gd name="connsiteX5" fmla="*/ 1050986 w 1363754"/>
                  <a:gd name="connsiteY5" fmla="*/ 830136 h 830136"/>
                  <a:gd name="connsiteX6" fmla="*/ 876115 w 1363754"/>
                  <a:gd name="connsiteY6" fmla="*/ 759249 h 830136"/>
                  <a:gd name="connsiteX7" fmla="*/ 854917 w 1363754"/>
                  <a:gd name="connsiteY7" fmla="*/ 736039 h 830136"/>
                  <a:gd name="connsiteX8" fmla="*/ 819301 w 1363754"/>
                  <a:gd name="connsiteY8" fmla="*/ 759249 h 830136"/>
                  <a:gd name="connsiteX9" fmla="*/ 525493 w 1363754"/>
                  <a:gd name="connsiteY9" fmla="*/ 830136 h 830136"/>
                  <a:gd name="connsiteX10" fmla="*/ 0 w 1363754"/>
                  <a:gd name="connsiteY10" fmla="*/ 415068 h 830136"/>
                  <a:gd name="connsiteX11" fmla="*/ 525493 w 1363754"/>
                  <a:gd name="connsiteY11" fmla="*/ 0 h 830136"/>
                  <a:gd name="connsiteX0" fmla="*/ 525493 w 1363754"/>
                  <a:gd name="connsiteY0" fmla="*/ 0 h 830136"/>
                  <a:gd name="connsiteX1" fmla="*/ 819301 w 1363754"/>
                  <a:gd name="connsiteY1" fmla="*/ 70887 h 830136"/>
                  <a:gd name="connsiteX2" fmla="*/ 1050986 w 1363754"/>
                  <a:gd name="connsiteY2" fmla="*/ 0 h 830136"/>
                  <a:gd name="connsiteX3" fmla="*/ 1363754 w 1363754"/>
                  <a:gd name="connsiteY3" fmla="*/ 415068 h 830136"/>
                  <a:gd name="connsiteX4" fmla="*/ 1050986 w 1363754"/>
                  <a:gd name="connsiteY4" fmla="*/ 830136 h 830136"/>
                  <a:gd name="connsiteX5" fmla="*/ 876115 w 1363754"/>
                  <a:gd name="connsiteY5" fmla="*/ 759249 h 830136"/>
                  <a:gd name="connsiteX6" fmla="*/ 854917 w 1363754"/>
                  <a:gd name="connsiteY6" fmla="*/ 736039 h 830136"/>
                  <a:gd name="connsiteX7" fmla="*/ 819301 w 1363754"/>
                  <a:gd name="connsiteY7" fmla="*/ 759249 h 830136"/>
                  <a:gd name="connsiteX8" fmla="*/ 525493 w 1363754"/>
                  <a:gd name="connsiteY8" fmla="*/ 830136 h 830136"/>
                  <a:gd name="connsiteX9" fmla="*/ 0 w 1363754"/>
                  <a:gd name="connsiteY9" fmla="*/ 415068 h 830136"/>
                  <a:gd name="connsiteX10" fmla="*/ 525493 w 1363754"/>
                  <a:gd name="connsiteY10" fmla="*/ 0 h 830136"/>
                  <a:gd name="connsiteX0" fmla="*/ 525493 w 1363754"/>
                  <a:gd name="connsiteY0" fmla="*/ 1682568 h 2512704"/>
                  <a:gd name="connsiteX1" fmla="*/ 1238401 w 1363754"/>
                  <a:gd name="connsiteY1" fmla="*/ 855 h 2512704"/>
                  <a:gd name="connsiteX2" fmla="*/ 1050986 w 1363754"/>
                  <a:gd name="connsiteY2" fmla="*/ 1682568 h 2512704"/>
                  <a:gd name="connsiteX3" fmla="*/ 1363754 w 1363754"/>
                  <a:gd name="connsiteY3" fmla="*/ 2097636 h 2512704"/>
                  <a:gd name="connsiteX4" fmla="*/ 1050986 w 1363754"/>
                  <a:gd name="connsiteY4" fmla="*/ 2512704 h 2512704"/>
                  <a:gd name="connsiteX5" fmla="*/ 876115 w 1363754"/>
                  <a:gd name="connsiteY5" fmla="*/ 2441817 h 2512704"/>
                  <a:gd name="connsiteX6" fmla="*/ 854917 w 1363754"/>
                  <a:gd name="connsiteY6" fmla="*/ 2418607 h 2512704"/>
                  <a:gd name="connsiteX7" fmla="*/ 819301 w 1363754"/>
                  <a:gd name="connsiteY7" fmla="*/ 2441817 h 2512704"/>
                  <a:gd name="connsiteX8" fmla="*/ 525493 w 1363754"/>
                  <a:gd name="connsiteY8" fmla="*/ 2512704 h 2512704"/>
                  <a:gd name="connsiteX9" fmla="*/ 0 w 1363754"/>
                  <a:gd name="connsiteY9" fmla="*/ 2097636 h 2512704"/>
                  <a:gd name="connsiteX10" fmla="*/ 525493 w 1363754"/>
                  <a:gd name="connsiteY10" fmla="*/ 1682568 h 2512704"/>
                  <a:gd name="connsiteX0" fmla="*/ 376672 w 1367333"/>
                  <a:gd name="connsiteY0" fmla="*/ 1244702 h 2512988"/>
                  <a:gd name="connsiteX1" fmla="*/ 1241980 w 1367333"/>
                  <a:gd name="connsiteY1" fmla="*/ 1139 h 2512988"/>
                  <a:gd name="connsiteX2" fmla="*/ 1054565 w 1367333"/>
                  <a:gd name="connsiteY2" fmla="*/ 1682852 h 2512988"/>
                  <a:gd name="connsiteX3" fmla="*/ 1367333 w 1367333"/>
                  <a:gd name="connsiteY3" fmla="*/ 2097920 h 2512988"/>
                  <a:gd name="connsiteX4" fmla="*/ 1054565 w 1367333"/>
                  <a:gd name="connsiteY4" fmla="*/ 2512988 h 2512988"/>
                  <a:gd name="connsiteX5" fmla="*/ 879694 w 1367333"/>
                  <a:gd name="connsiteY5" fmla="*/ 2442101 h 2512988"/>
                  <a:gd name="connsiteX6" fmla="*/ 858496 w 1367333"/>
                  <a:gd name="connsiteY6" fmla="*/ 2418891 h 2512988"/>
                  <a:gd name="connsiteX7" fmla="*/ 822880 w 1367333"/>
                  <a:gd name="connsiteY7" fmla="*/ 2442101 h 2512988"/>
                  <a:gd name="connsiteX8" fmla="*/ 529072 w 1367333"/>
                  <a:gd name="connsiteY8" fmla="*/ 2512988 h 2512988"/>
                  <a:gd name="connsiteX9" fmla="*/ 3579 w 1367333"/>
                  <a:gd name="connsiteY9" fmla="*/ 2097920 h 2512988"/>
                  <a:gd name="connsiteX10" fmla="*/ 376672 w 1367333"/>
                  <a:gd name="connsiteY10" fmla="*/ 1244702 h 2512988"/>
                  <a:gd name="connsiteX0" fmla="*/ 375471 w 1366132"/>
                  <a:gd name="connsiteY0" fmla="*/ 1245149 h 2513435"/>
                  <a:gd name="connsiteX1" fmla="*/ 1240779 w 1366132"/>
                  <a:gd name="connsiteY1" fmla="*/ 1586 h 2513435"/>
                  <a:gd name="connsiteX2" fmla="*/ 1053364 w 1366132"/>
                  <a:gd name="connsiteY2" fmla="*/ 1683299 h 2513435"/>
                  <a:gd name="connsiteX3" fmla="*/ 1366132 w 1366132"/>
                  <a:gd name="connsiteY3" fmla="*/ 2098367 h 2513435"/>
                  <a:gd name="connsiteX4" fmla="*/ 1053364 w 1366132"/>
                  <a:gd name="connsiteY4" fmla="*/ 2513435 h 2513435"/>
                  <a:gd name="connsiteX5" fmla="*/ 878493 w 1366132"/>
                  <a:gd name="connsiteY5" fmla="*/ 2442548 h 2513435"/>
                  <a:gd name="connsiteX6" fmla="*/ 857295 w 1366132"/>
                  <a:gd name="connsiteY6" fmla="*/ 2419338 h 2513435"/>
                  <a:gd name="connsiteX7" fmla="*/ 821679 w 1366132"/>
                  <a:gd name="connsiteY7" fmla="*/ 2442548 h 2513435"/>
                  <a:gd name="connsiteX8" fmla="*/ 527871 w 1366132"/>
                  <a:gd name="connsiteY8" fmla="*/ 2513435 h 2513435"/>
                  <a:gd name="connsiteX9" fmla="*/ 2378 w 1366132"/>
                  <a:gd name="connsiteY9" fmla="*/ 2098367 h 2513435"/>
                  <a:gd name="connsiteX10" fmla="*/ 375471 w 1366132"/>
                  <a:gd name="connsiteY10" fmla="*/ 1245149 h 2513435"/>
                  <a:gd name="connsiteX0" fmla="*/ 286828 w 1372739"/>
                  <a:gd name="connsiteY0" fmla="*/ 1188101 h 2513537"/>
                  <a:gd name="connsiteX1" fmla="*/ 1247386 w 1372739"/>
                  <a:gd name="connsiteY1" fmla="*/ 1688 h 2513537"/>
                  <a:gd name="connsiteX2" fmla="*/ 1059971 w 1372739"/>
                  <a:gd name="connsiteY2" fmla="*/ 1683401 h 2513537"/>
                  <a:gd name="connsiteX3" fmla="*/ 1372739 w 1372739"/>
                  <a:gd name="connsiteY3" fmla="*/ 2098469 h 2513537"/>
                  <a:gd name="connsiteX4" fmla="*/ 1059971 w 1372739"/>
                  <a:gd name="connsiteY4" fmla="*/ 2513537 h 2513537"/>
                  <a:gd name="connsiteX5" fmla="*/ 885100 w 1372739"/>
                  <a:gd name="connsiteY5" fmla="*/ 2442650 h 2513537"/>
                  <a:gd name="connsiteX6" fmla="*/ 863902 w 1372739"/>
                  <a:gd name="connsiteY6" fmla="*/ 2419440 h 2513537"/>
                  <a:gd name="connsiteX7" fmla="*/ 828286 w 1372739"/>
                  <a:gd name="connsiteY7" fmla="*/ 2442650 h 2513537"/>
                  <a:gd name="connsiteX8" fmla="*/ 534478 w 1372739"/>
                  <a:gd name="connsiteY8" fmla="*/ 2513537 h 2513537"/>
                  <a:gd name="connsiteX9" fmla="*/ 8985 w 1372739"/>
                  <a:gd name="connsiteY9" fmla="*/ 2098469 h 2513537"/>
                  <a:gd name="connsiteX10" fmla="*/ 286828 w 1372739"/>
                  <a:gd name="connsiteY10" fmla="*/ 1188101 h 2513537"/>
                  <a:gd name="connsiteX0" fmla="*/ 286828 w 1372897"/>
                  <a:gd name="connsiteY0" fmla="*/ 1188101 h 2513537"/>
                  <a:gd name="connsiteX1" fmla="*/ 1247386 w 1372897"/>
                  <a:gd name="connsiteY1" fmla="*/ 1688 h 2513537"/>
                  <a:gd name="connsiteX2" fmla="*/ 1104421 w 1372897"/>
                  <a:gd name="connsiteY2" fmla="*/ 1245251 h 2513537"/>
                  <a:gd name="connsiteX3" fmla="*/ 1372739 w 1372897"/>
                  <a:gd name="connsiteY3" fmla="*/ 2098469 h 2513537"/>
                  <a:gd name="connsiteX4" fmla="*/ 1059971 w 1372897"/>
                  <a:gd name="connsiteY4" fmla="*/ 2513537 h 2513537"/>
                  <a:gd name="connsiteX5" fmla="*/ 885100 w 1372897"/>
                  <a:gd name="connsiteY5" fmla="*/ 2442650 h 2513537"/>
                  <a:gd name="connsiteX6" fmla="*/ 863902 w 1372897"/>
                  <a:gd name="connsiteY6" fmla="*/ 2419440 h 2513537"/>
                  <a:gd name="connsiteX7" fmla="*/ 828286 w 1372897"/>
                  <a:gd name="connsiteY7" fmla="*/ 2442650 h 2513537"/>
                  <a:gd name="connsiteX8" fmla="*/ 534478 w 1372897"/>
                  <a:gd name="connsiteY8" fmla="*/ 2513537 h 2513537"/>
                  <a:gd name="connsiteX9" fmla="*/ 8985 w 1372897"/>
                  <a:gd name="connsiteY9" fmla="*/ 2098469 h 2513537"/>
                  <a:gd name="connsiteX10" fmla="*/ 286828 w 1372897"/>
                  <a:gd name="connsiteY10" fmla="*/ 1188101 h 2513537"/>
                  <a:gd name="connsiteX0" fmla="*/ 286828 w 1372901"/>
                  <a:gd name="connsiteY0" fmla="*/ 1188101 h 2513537"/>
                  <a:gd name="connsiteX1" fmla="*/ 1247386 w 1372901"/>
                  <a:gd name="connsiteY1" fmla="*/ 1688 h 2513537"/>
                  <a:gd name="connsiteX2" fmla="*/ 1104421 w 1372901"/>
                  <a:gd name="connsiteY2" fmla="*/ 1245251 h 2513537"/>
                  <a:gd name="connsiteX3" fmla="*/ 1372739 w 1372901"/>
                  <a:gd name="connsiteY3" fmla="*/ 2098469 h 2513537"/>
                  <a:gd name="connsiteX4" fmla="*/ 1059971 w 1372901"/>
                  <a:gd name="connsiteY4" fmla="*/ 2513537 h 2513537"/>
                  <a:gd name="connsiteX5" fmla="*/ 885100 w 1372901"/>
                  <a:gd name="connsiteY5" fmla="*/ 2442650 h 2513537"/>
                  <a:gd name="connsiteX6" fmla="*/ 863902 w 1372901"/>
                  <a:gd name="connsiteY6" fmla="*/ 2419440 h 2513537"/>
                  <a:gd name="connsiteX7" fmla="*/ 828286 w 1372901"/>
                  <a:gd name="connsiteY7" fmla="*/ 2442650 h 2513537"/>
                  <a:gd name="connsiteX8" fmla="*/ 534478 w 1372901"/>
                  <a:gd name="connsiteY8" fmla="*/ 2513537 h 2513537"/>
                  <a:gd name="connsiteX9" fmla="*/ 8985 w 1372901"/>
                  <a:gd name="connsiteY9" fmla="*/ 2098469 h 2513537"/>
                  <a:gd name="connsiteX10" fmla="*/ 286828 w 1372901"/>
                  <a:gd name="connsiteY10" fmla="*/ 1188101 h 2513537"/>
                  <a:gd name="connsiteX0" fmla="*/ 286828 w 1372901"/>
                  <a:gd name="connsiteY0" fmla="*/ 1188587 h 2514023"/>
                  <a:gd name="connsiteX1" fmla="*/ 1247386 w 1372901"/>
                  <a:gd name="connsiteY1" fmla="*/ 2174 h 2514023"/>
                  <a:gd name="connsiteX2" fmla="*/ 1104421 w 1372901"/>
                  <a:gd name="connsiteY2" fmla="*/ 1245737 h 2514023"/>
                  <a:gd name="connsiteX3" fmla="*/ 1372739 w 1372901"/>
                  <a:gd name="connsiteY3" fmla="*/ 2098955 h 2514023"/>
                  <a:gd name="connsiteX4" fmla="*/ 1059971 w 1372901"/>
                  <a:gd name="connsiteY4" fmla="*/ 2514023 h 2514023"/>
                  <a:gd name="connsiteX5" fmla="*/ 885100 w 1372901"/>
                  <a:gd name="connsiteY5" fmla="*/ 2443136 h 2514023"/>
                  <a:gd name="connsiteX6" fmla="*/ 863902 w 1372901"/>
                  <a:gd name="connsiteY6" fmla="*/ 2419926 h 2514023"/>
                  <a:gd name="connsiteX7" fmla="*/ 828286 w 1372901"/>
                  <a:gd name="connsiteY7" fmla="*/ 2443136 h 2514023"/>
                  <a:gd name="connsiteX8" fmla="*/ 534478 w 1372901"/>
                  <a:gd name="connsiteY8" fmla="*/ 2514023 h 2514023"/>
                  <a:gd name="connsiteX9" fmla="*/ 8985 w 1372901"/>
                  <a:gd name="connsiteY9" fmla="*/ 2098955 h 2514023"/>
                  <a:gd name="connsiteX10" fmla="*/ 286828 w 1372901"/>
                  <a:gd name="connsiteY10" fmla="*/ 1188587 h 2514023"/>
                  <a:gd name="connsiteX0" fmla="*/ 286828 w 1374263"/>
                  <a:gd name="connsiteY0" fmla="*/ 1186669 h 2512105"/>
                  <a:gd name="connsiteX1" fmla="*/ 1247386 w 1374263"/>
                  <a:gd name="connsiteY1" fmla="*/ 256 h 2512105"/>
                  <a:gd name="connsiteX2" fmla="*/ 1180621 w 1374263"/>
                  <a:gd name="connsiteY2" fmla="*/ 1288269 h 2512105"/>
                  <a:gd name="connsiteX3" fmla="*/ 1372739 w 1374263"/>
                  <a:gd name="connsiteY3" fmla="*/ 2097037 h 2512105"/>
                  <a:gd name="connsiteX4" fmla="*/ 1059971 w 1374263"/>
                  <a:gd name="connsiteY4" fmla="*/ 2512105 h 2512105"/>
                  <a:gd name="connsiteX5" fmla="*/ 885100 w 1374263"/>
                  <a:gd name="connsiteY5" fmla="*/ 2441218 h 2512105"/>
                  <a:gd name="connsiteX6" fmla="*/ 863902 w 1374263"/>
                  <a:gd name="connsiteY6" fmla="*/ 2418008 h 2512105"/>
                  <a:gd name="connsiteX7" fmla="*/ 828286 w 1374263"/>
                  <a:gd name="connsiteY7" fmla="*/ 2441218 h 2512105"/>
                  <a:gd name="connsiteX8" fmla="*/ 534478 w 1374263"/>
                  <a:gd name="connsiteY8" fmla="*/ 2512105 h 2512105"/>
                  <a:gd name="connsiteX9" fmla="*/ 8985 w 1374263"/>
                  <a:gd name="connsiteY9" fmla="*/ 2097037 h 2512105"/>
                  <a:gd name="connsiteX10" fmla="*/ 286828 w 1374263"/>
                  <a:gd name="connsiteY10" fmla="*/ 1186669 h 2512105"/>
                  <a:gd name="connsiteX0" fmla="*/ 286828 w 1374173"/>
                  <a:gd name="connsiteY0" fmla="*/ 1186669 h 2512105"/>
                  <a:gd name="connsiteX1" fmla="*/ 1247386 w 1374173"/>
                  <a:gd name="connsiteY1" fmla="*/ 256 h 2512105"/>
                  <a:gd name="connsiteX2" fmla="*/ 1180621 w 1374173"/>
                  <a:gd name="connsiteY2" fmla="*/ 1288269 h 2512105"/>
                  <a:gd name="connsiteX3" fmla="*/ 1372739 w 1374173"/>
                  <a:gd name="connsiteY3" fmla="*/ 2097037 h 2512105"/>
                  <a:gd name="connsiteX4" fmla="*/ 1059971 w 1374173"/>
                  <a:gd name="connsiteY4" fmla="*/ 2512105 h 2512105"/>
                  <a:gd name="connsiteX5" fmla="*/ 885100 w 1374173"/>
                  <a:gd name="connsiteY5" fmla="*/ 2441218 h 2512105"/>
                  <a:gd name="connsiteX6" fmla="*/ 863902 w 1374173"/>
                  <a:gd name="connsiteY6" fmla="*/ 2418008 h 2512105"/>
                  <a:gd name="connsiteX7" fmla="*/ 828286 w 1374173"/>
                  <a:gd name="connsiteY7" fmla="*/ 2441218 h 2512105"/>
                  <a:gd name="connsiteX8" fmla="*/ 534478 w 1374173"/>
                  <a:gd name="connsiteY8" fmla="*/ 2512105 h 2512105"/>
                  <a:gd name="connsiteX9" fmla="*/ 8985 w 1374173"/>
                  <a:gd name="connsiteY9" fmla="*/ 2097037 h 2512105"/>
                  <a:gd name="connsiteX10" fmla="*/ 286828 w 1374173"/>
                  <a:gd name="connsiteY10" fmla="*/ 1186669 h 2512105"/>
                  <a:gd name="connsiteX0" fmla="*/ 286828 w 1375902"/>
                  <a:gd name="connsiteY0" fmla="*/ 1186639 h 2512075"/>
                  <a:gd name="connsiteX1" fmla="*/ 1247386 w 1375902"/>
                  <a:gd name="connsiteY1" fmla="*/ 226 h 2512075"/>
                  <a:gd name="connsiteX2" fmla="*/ 1225071 w 1375902"/>
                  <a:gd name="connsiteY2" fmla="*/ 1281889 h 2512075"/>
                  <a:gd name="connsiteX3" fmla="*/ 1372739 w 1375902"/>
                  <a:gd name="connsiteY3" fmla="*/ 2097007 h 2512075"/>
                  <a:gd name="connsiteX4" fmla="*/ 1059971 w 1375902"/>
                  <a:gd name="connsiteY4" fmla="*/ 2512075 h 2512075"/>
                  <a:gd name="connsiteX5" fmla="*/ 885100 w 1375902"/>
                  <a:gd name="connsiteY5" fmla="*/ 2441188 h 2512075"/>
                  <a:gd name="connsiteX6" fmla="*/ 863902 w 1375902"/>
                  <a:gd name="connsiteY6" fmla="*/ 2417978 h 2512075"/>
                  <a:gd name="connsiteX7" fmla="*/ 828286 w 1375902"/>
                  <a:gd name="connsiteY7" fmla="*/ 2441188 h 2512075"/>
                  <a:gd name="connsiteX8" fmla="*/ 534478 w 1375902"/>
                  <a:gd name="connsiteY8" fmla="*/ 2512075 h 2512075"/>
                  <a:gd name="connsiteX9" fmla="*/ 8985 w 1375902"/>
                  <a:gd name="connsiteY9" fmla="*/ 2097007 h 2512075"/>
                  <a:gd name="connsiteX10" fmla="*/ 286828 w 1375902"/>
                  <a:gd name="connsiteY10" fmla="*/ 1186639 h 2512075"/>
                  <a:gd name="connsiteX0" fmla="*/ 286828 w 1376402"/>
                  <a:gd name="connsiteY0" fmla="*/ 1186639 h 2512075"/>
                  <a:gd name="connsiteX1" fmla="*/ 1247386 w 1376402"/>
                  <a:gd name="connsiteY1" fmla="*/ 226 h 2512075"/>
                  <a:gd name="connsiteX2" fmla="*/ 1225071 w 1376402"/>
                  <a:gd name="connsiteY2" fmla="*/ 1281889 h 2512075"/>
                  <a:gd name="connsiteX3" fmla="*/ 1372739 w 1376402"/>
                  <a:gd name="connsiteY3" fmla="*/ 2097007 h 2512075"/>
                  <a:gd name="connsiteX4" fmla="*/ 1059971 w 1376402"/>
                  <a:gd name="connsiteY4" fmla="*/ 2512075 h 2512075"/>
                  <a:gd name="connsiteX5" fmla="*/ 885100 w 1376402"/>
                  <a:gd name="connsiteY5" fmla="*/ 2441188 h 2512075"/>
                  <a:gd name="connsiteX6" fmla="*/ 863902 w 1376402"/>
                  <a:gd name="connsiteY6" fmla="*/ 2417978 h 2512075"/>
                  <a:gd name="connsiteX7" fmla="*/ 828286 w 1376402"/>
                  <a:gd name="connsiteY7" fmla="*/ 2441188 h 2512075"/>
                  <a:gd name="connsiteX8" fmla="*/ 534478 w 1376402"/>
                  <a:gd name="connsiteY8" fmla="*/ 2512075 h 2512075"/>
                  <a:gd name="connsiteX9" fmla="*/ 8985 w 1376402"/>
                  <a:gd name="connsiteY9" fmla="*/ 2097007 h 2512075"/>
                  <a:gd name="connsiteX10" fmla="*/ 286828 w 1376402"/>
                  <a:gd name="connsiteY10" fmla="*/ 1186639 h 2512075"/>
                  <a:gd name="connsiteX0" fmla="*/ 286828 w 1373265"/>
                  <a:gd name="connsiteY0" fmla="*/ 1186639 h 2512075"/>
                  <a:gd name="connsiteX1" fmla="*/ 1247386 w 1373265"/>
                  <a:gd name="connsiteY1" fmla="*/ 226 h 2512075"/>
                  <a:gd name="connsiteX2" fmla="*/ 1225071 w 1373265"/>
                  <a:gd name="connsiteY2" fmla="*/ 1281889 h 2512075"/>
                  <a:gd name="connsiteX3" fmla="*/ 1372739 w 1373265"/>
                  <a:gd name="connsiteY3" fmla="*/ 2097007 h 2512075"/>
                  <a:gd name="connsiteX4" fmla="*/ 1059971 w 1373265"/>
                  <a:gd name="connsiteY4" fmla="*/ 2512075 h 2512075"/>
                  <a:gd name="connsiteX5" fmla="*/ 885100 w 1373265"/>
                  <a:gd name="connsiteY5" fmla="*/ 2441188 h 2512075"/>
                  <a:gd name="connsiteX6" fmla="*/ 863902 w 1373265"/>
                  <a:gd name="connsiteY6" fmla="*/ 2417978 h 2512075"/>
                  <a:gd name="connsiteX7" fmla="*/ 828286 w 1373265"/>
                  <a:gd name="connsiteY7" fmla="*/ 2441188 h 2512075"/>
                  <a:gd name="connsiteX8" fmla="*/ 534478 w 1373265"/>
                  <a:gd name="connsiteY8" fmla="*/ 2512075 h 2512075"/>
                  <a:gd name="connsiteX9" fmla="*/ 8985 w 1373265"/>
                  <a:gd name="connsiteY9" fmla="*/ 2097007 h 2512075"/>
                  <a:gd name="connsiteX10" fmla="*/ 286828 w 1373265"/>
                  <a:gd name="connsiteY10" fmla="*/ 1186639 h 2512075"/>
                  <a:gd name="connsiteX0" fmla="*/ 286839 w 1373276"/>
                  <a:gd name="connsiteY0" fmla="*/ 1313607 h 2639043"/>
                  <a:gd name="connsiteX1" fmla="*/ 1310897 w 1373276"/>
                  <a:gd name="connsiteY1" fmla="*/ 194 h 2639043"/>
                  <a:gd name="connsiteX2" fmla="*/ 1225082 w 1373276"/>
                  <a:gd name="connsiteY2" fmla="*/ 1408857 h 2639043"/>
                  <a:gd name="connsiteX3" fmla="*/ 1372750 w 1373276"/>
                  <a:gd name="connsiteY3" fmla="*/ 2223975 h 2639043"/>
                  <a:gd name="connsiteX4" fmla="*/ 1059982 w 1373276"/>
                  <a:gd name="connsiteY4" fmla="*/ 2639043 h 2639043"/>
                  <a:gd name="connsiteX5" fmla="*/ 885111 w 1373276"/>
                  <a:gd name="connsiteY5" fmla="*/ 2568156 h 2639043"/>
                  <a:gd name="connsiteX6" fmla="*/ 863913 w 1373276"/>
                  <a:gd name="connsiteY6" fmla="*/ 2544946 h 2639043"/>
                  <a:gd name="connsiteX7" fmla="*/ 828297 w 1373276"/>
                  <a:gd name="connsiteY7" fmla="*/ 2568156 h 2639043"/>
                  <a:gd name="connsiteX8" fmla="*/ 534489 w 1373276"/>
                  <a:gd name="connsiteY8" fmla="*/ 2639043 h 2639043"/>
                  <a:gd name="connsiteX9" fmla="*/ 8996 w 1373276"/>
                  <a:gd name="connsiteY9" fmla="*/ 2223975 h 2639043"/>
                  <a:gd name="connsiteX10" fmla="*/ 286839 w 1373276"/>
                  <a:gd name="connsiteY10" fmla="*/ 1313607 h 2639043"/>
                  <a:gd name="connsiteX0" fmla="*/ 270129 w 1375616"/>
                  <a:gd name="connsiteY0" fmla="*/ 1300965 h 2639101"/>
                  <a:gd name="connsiteX1" fmla="*/ 1313237 w 1375616"/>
                  <a:gd name="connsiteY1" fmla="*/ 252 h 2639101"/>
                  <a:gd name="connsiteX2" fmla="*/ 1227422 w 1375616"/>
                  <a:gd name="connsiteY2" fmla="*/ 1408915 h 2639101"/>
                  <a:gd name="connsiteX3" fmla="*/ 1375090 w 1375616"/>
                  <a:gd name="connsiteY3" fmla="*/ 2224033 h 2639101"/>
                  <a:gd name="connsiteX4" fmla="*/ 1062322 w 1375616"/>
                  <a:gd name="connsiteY4" fmla="*/ 2639101 h 2639101"/>
                  <a:gd name="connsiteX5" fmla="*/ 887451 w 1375616"/>
                  <a:gd name="connsiteY5" fmla="*/ 2568214 h 2639101"/>
                  <a:gd name="connsiteX6" fmla="*/ 866253 w 1375616"/>
                  <a:gd name="connsiteY6" fmla="*/ 2545004 h 2639101"/>
                  <a:gd name="connsiteX7" fmla="*/ 830637 w 1375616"/>
                  <a:gd name="connsiteY7" fmla="*/ 2568214 h 2639101"/>
                  <a:gd name="connsiteX8" fmla="*/ 536829 w 1375616"/>
                  <a:gd name="connsiteY8" fmla="*/ 2639101 h 2639101"/>
                  <a:gd name="connsiteX9" fmla="*/ 11336 w 1375616"/>
                  <a:gd name="connsiteY9" fmla="*/ 2224033 h 2639101"/>
                  <a:gd name="connsiteX10" fmla="*/ 270129 w 1375616"/>
                  <a:gd name="connsiteY10" fmla="*/ 1300965 h 2639101"/>
                  <a:gd name="connsiteX0" fmla="*/ 271106 w 1376593"/>
                  <a:gd name="connsiteY0" fmla="*/ 1300983 h 2639119"/>
                  <a:gd name="connsiteX1" fmla="*/ 1314214 w 1376593"/>
                  <a:gd name="connsiteY1" fmla="*/ 270 h 2639119"/>
                  <a:gd name="connsiteX2" fmla="*/ 1228399 w 1376593"/>
                  <a:gd name="connsiteY2" fmla="*/ 1408933 h 2639119"/>
                  <a:gd name="connsiteX3" fmla="*/ 1376067 w 1376593"/>
                  <a:gd name="connsiteY3" fmla="*/ 2224051 h 2639119"/>
                  <a:gd name="connsiteX4" fmla="*/ 1063299 w 1376593"/>
                  <a:gd name="connsiteY4" fmla="*/ 2639119 h 2639119"/>
                  <a:gd name="connsiteX5" fmla="*/ 888428 w 1376593"/>
                  <a:gd name="connsiteY5" fmla="*/ 2568232 h 2639119"/>
                  <a:gd name="connsiteX6" fmla="*/ 867230 w 1376593"/>
                  <a:gd name="connsiteY6" fmla="*/ 2545022 h 2639119"/>
                  <a:gd name="connsiteX7" fmla="*/ 831614 w 1376593"/>
                  <a:gd name="connsiteY7" fmla="*/ 2568232 h 2639119"/>
                  <a:gd name="connsiteX8" fmla="*/ 537806 w 1376593"/>
                  <a:gd name="connsiteY8" fmla="*/ 2639119 h 2639119"/>
                  <a:gd name="connsiteX9" fmla="*/ 12313 w 1376593"/>
                  <a:gd name="connsiteY9" fmla="*/ 2224051 h 2639119"/>
                  <a:gd name="connsiteX10" fmla="*/ 271106 w 1376593"/>
                  <a:gd name="connsiteY10" fmla="*/ 1300983 h 2639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6593" h="2639119">
                    <a:moveTo>
                      <a:pt x="271106" y="1300983"/>
                    </a:moveTo>
                    <a:cubicBezTo>
                      <a:pt x="500789" y="866853"/>
                      <a:pt x="1154665" y="-17722"/>
                      <a:pt x="1314214" y="270"/>
                    </a:cubicBezTo>
                    <a:cubicBezTo>
                      <a:pt x="1473763" y="18262"/>
                      <a:pt x="1218090" y="1038303"/>
                      <a:pt x="1228399" y="1408933"/>
                    </a:cubicBezTo>
                    <a:cubicBezTo>
                      <a:pt x="1238708" y="1779563"/>
                      <a:pt x="1365484" y="1999970"/>
                      <a:pt x="1376067" y="2224051"/>
                    </a:cubicBezTo>
                    <a:cubicBezTo>
                      <a:pt x="1386650" y="2448132"/>
                      <a:pt x="1236036" y="2639119"/>
                      <a:pt x="1063299" y="2639119"/>
                    </a:cubicBezTo>
                    <a:cubicBezTo>
                      <a:pt x="998523" y="2639119"/>
                      <a:pt x="938346" y="2612987"/>
                      <a:pt x="888428" y="2568232"/>
                    </a:cubicBezTo>
                    <a:lnTo>
                      <a:pt x="867230" y="2545022"/>
                    </a:lnTo>
                    <a:lnTo>
                      <a:pt x="831614" y="2568232"/>
                    </a:lnTo>
                    <a:cubicBezTo>
                      <a:pt x="747745" y="2612987"/>
                      <a:pt x="646639" y="2639119"/>
                      <a:pt x="537806" y="2639119"/>
                    </a:cubicBezTo>
                    <a:cubicBezTo>
                      <a:pt x="247584" y="2639119"/>
                      <a:pt x="56763" y="2447074"/>
                      <a:pt x="12313" y="2224051"/>
                    </a:cubicBezTo>
                    <a:cubicBezTo>
                      <a:pt x="-32137" y="2001028"/>
                      <a:pt x="41423" y="1735113"/>
                      <a:pt x="271106" y="1300983"/>
                    </a:cubicBezTo>
                    <a:close/>
                  </a:path>
                </a:pathLst>
              </a:custGeom>
              <a:solidFill>
                <a:srgbClr val="DEEBF7">
                  <a:alpha val="50196"/>
                </a:srgbClr>
              </a:solidFill>
              <a:ln w="12700" cap="flat" cmpd="sng" algn="ctr">
                <a:solidFill>
                  <a:srgbClr val="00B0F0">
                    <a:alpha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A47BFF5E-B4F0-403E-B2F6-9BC04DEBB2C0}"/>
                  </a:ext>
                </a:extLst>
              </p:cNvPr>
              <p:cNvSpPr/>
              <p:nvPr/>
            </p:nvSpPr>
            <p:spPr>
              <a:xfrm rot="20844242" flipH="1" flipV="1">
                <a:off x="3750249" y="1852373"/>
                <a:ext cx="1223267" cy="974695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08D9094F-FF69-4771-B5E5-D8D8AA7CAC40}"/>
                  </a:ext>
                </a:extLst>
              </p:cNvPr>
              <p:cNvSpPr/>
              <p:nvPr/>
            </p:nvSpPr>
            <p:spPr>
              <a:xfrm rot="755758" flipV="1">
                <a:off x="2955468" y="1852373"/>
                <a:ext cx="1223267" cy="974695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AC1788B5-1C2B-4A4E-988E-776C3C206CDE}"/>
                  </a:ext>
                </a:extLst>
              </p:cNvPr>
              <p:cNvSpPr/>
              <p:nvPr/>
            </p:nvSpPr>
            <p:spPr>
              <a:xfrm rot="755758" flipH="1">
                <a:off x="3750249" y="841340"/>
                <a:ext cx="1223267" cy="974694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13D0EFCF-F929-4A7A-8429-0C7561D42730}"/>
                  </a:ext>
                </a:extLst>
              </p:cNvPr>
              <p:cNvSpPr/>
              <p:nvPr/>
            </p:nvSpPr>
            <p:spPr>
              <a:xfrm rot="20844242">
                <a:off x="2955468" y="841340"/>
                <a:ext cx="1223267" cy="974694"/>
              </a:xfrm>
              <a:custGeom>
                <a:avLst/>
                <a:gdLst>
                  <a:gd name="connsiteX0" fmla="*/ 167999 w 1174023"/>
                  <a:gd name="connsiteY0" fmla="*/ 0 h 935456"/>
                  <a:gd name="connsiteX1" fmla="*/ 221044 w 1174023"/>
                  <a:gd name="connsiteY1" fmla="*/ 11202 h 935456"/>
                  <a:gd name="connsiteX2" fmla="*/ 177308 w 1174023"/>
                  <a:gd name="connsiteY2" fmla="*/ 180322 h 935456"/>
                  <a:gd name="connsiteX3" fmla="*/ 346676 w 1174023"/>
                  <a:gd name="connsiteY3" fmla="*/ 812413 h 935456"/>
                  <a:gd name="connsiteX4" fmla="*/ 415103 w 1174023"/>
                  <a:gd name="connsiteY4" fmla="*/ 872870 h 935456"/>
                  <a:gd name="connsiteX5" fmla="*/ 416037 w 1174023"/>
                  <a:gd name="connsiteY5" fmla="*/ 872811 h 935456"/>
                  <a:gd name="connsiteX6" fmla="*/ 1174023 w 1174023"/>
                  <a:gd name="connsiteY6" fmla="*/ 872389 h 935456"/>
                  <a:gd name="connsiteX7" fmla="*/ 1174023 w 1174023"/>
                  <a:gd name="connsiteY7" fmla="*/ 935223 h 935456"/>
                  <a:gd name="connsiteX8" fmla="*/ 406417 w 1174023"/>
                  <a:gd name="connsiteY8" fmla="*/ 935456 h 935456"/>
                  <a:gd name="connsiteX9" fmla="*/ 285658 w 1174023"/>
                  <a:gd name="connsiteY9" fmla="*/ 828762 h 935456"/>
                  <a:gd name="connsiteX10" fmla="*/ 112824 w 1174023"/>
                  <a:gd name="connsiteY10" fmla="*/ 183735 h 935456"/>
                  <a:gd name="connsiteX11" fmla="*/ 0 w 1174023"/>
                  <a:gd name="connsiteY11" fmla="*/ 73741 h 935456"/>
                  <a:gd name="connsiteX12" fmla="*/ 39553 w 1174023"/>
                  <a:gd name="connsiteY12" fmla="*/ 36661 h 935456"/>
                  <a:gd name="connsiteX13" fmla="*/ 134563 w 1174023"/>
                  <a:gd name="connsiteY13" fmla="*/ 129289 h 935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023" h="935456">
                    <a:moveTo>
                      <a:pt x="167999" y="0"/>
                    </a:moveTo>
                    <a:lnTo>
                      <a:pt x="221044" y="11202"/>
                    </a:lnTo>
                    <a:lnTo>
                      <a:pt x="177308" y="180322"/>
                    </a:lnTo>
                    <a:lnTo>
                      <a:pt x="346676" y="812413"/>
                    </a:lnTo>
                    <a:cubicBezTo>
                      <a:pt x="355531" y="845460"/>
                      <a:pt x="383221" y="868431"/>
                      <a:pt x="415103" y="872870"/>
                    </a:cubicBezTo>
                    <a:lnTo>
                      <a:pt x="416037" y="872811"/>
                    </a:lnTo>
                    <a:lnTo>
                      <a:pt x="1174023" y="872389"/>
                    </a:lnTo>
                    <a:lnTo>
                      <a:pt x="1174023" y="935223"/>
                    </a:lnTo>
                    <a:lnTo>
                      <a:pt x="406417" y="935456"/>
                    </a:lnTo>
                    <a:cubicBezTo>
                      <a:pt x="350153" y="927623"/>
                      <a:pt x="301286" y="887084"/>
                      <a:pt x="285658" y="828762"/>
                    </a:cubicBezTo>
                    <a:lnTo>
                      <a:pt x="112824" y="183735"/>
                    </a:lnTo>
                    <a:lnTo>
                      <a:pt x="0" y="73741"/>
                    </a:lnTo>
                    <a:lnTo>
                      <a:pt x="39553" y="36661"/>
                    </a:lnTo>
                    <a:lnTo>
                      <a:pt x="134563" y="129289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88" name="星: 12 pt 187">
              <a:extLst>
                <a:ext uri="{FF2B5EF4-FFF2-40B4-BE49-F238E27FC236}">
                  <a16:creationId xmlns:a16="http://schemas.microsoft.com/office/drawing/2014/main" id="{635BDE60-3C12-4FED-B513-13B7C511EEB3}"/>
                </a:ext>
              </a:extLst>
            </p:cNvPr>
            <p:cNvSpPr/>
            <p:nvPr/>
          </p:nvSpPr>
          <p:spPr>
            <a:xfrm>
              <a:off x="5115635" y="3943284"/>
              <a:ext cx="797304" cy="777065"/>
            </a:xfrm>
            <a:prstGeom prst="star12">
              <a:avLst>
                <a:gd name="adj" fmla="val 44079"/>
              </a:avLst>
            </a:pr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4DB64573-D687-48BC-A89D-EA028D495D39}"/>
                </a:ext>
              </a:extLst>
            </p:cNvPr>
            <p:cNvGrpSpPr/>
            <p:nvPr/>
          </p:nvGrpSpPr>
          <p:grpSpPr>
            <a:xfrm>
              <a:off x="5026659" y="3777990"/>
              <a:ext cx="962237" cy="747193"/>
              <a:chOff x="5343283" y="971020"/>
              <a:chExt cx="641424" cy="498076"/>
            </a:xfrm>
          </p:grpSpPr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54163E4A-7549-4DF4-8E53-7DEB22FAA469}"/>
                  </a:ext>
                </a:extLst>
              </p:cNvPr>
              <p:cNvSpPr/>
              <p:nvPr/>
            </p:nvSpPr>
            <p:spPr>
              <a:xfrm rot="625307">
                <a:off x="5343283" y="971020"/>
                <a:ext cx="278374" cy="189955"/>
              </a:xfrm>
              <a:custGeom>
                <a:avLst/>
                <a:gdLst>
                  <a:gd name="connsiteX0" fmla="*/ 71597 w 662413"/>
                  <a:gd name="connsiteY0" fmla="*/ 5872 h 452013"/>
                  <a:gd name="connsiteX1" fmla="*/ 117227 w 662413"/>
                  <a:gd name="connsiteY1" fmla="*/ 0 h 452013"/>
                  <a:gd name="connsiteX2" fmla="*/ 225242 w 662413"/>
                  <a:gd name="connsiteY2" fmla="*/ 45634 h 452013"/>
                  <a:gd name="connsiteX3" fmla="*/ 226939 w 662413"/>
                  <a:gd name="connsiteY3" fmla="*/ 50994 h 452013"/>
                  <a:gd name="connsiteX4" fmla="*/ 292718 w 662413"/>
                  <a:gd name="connsiteY4" fmla="*/ 60237 h 452013"/>
                  <a:gd name="connsiteX5" fmla="*/ 662413 w 662413"/>
                  <a:gd name="connsiteY5" fmla="*/ 441303 h 452013"/>
                  <a:gd name="connsiteX6" fmla="*/ 608000 w 662413"/>
                  <a:gd name="connsiteY6" fmla="*/ 452013 h 452013"/>
                  <a:gd name="connsiteX7" fmla="*/ 280370 w 662413"/>
                  <a:gd name="connsiteY7" fmla="*/ 114305 h 452013"/>
                  <a:gd name="connsiteX8" fmla="*/ 222703 w 662413"/>
                  <a:gd name="connsiteY8" fmla="*/ 106201 h 452013"/>
                  <a:gd name="connsiteX9" fmla="*/ 200119 w 662413"/>
                  <a:gd name="connsiteY9" fmla="*/ 127552 h 452013"/>
                  <a:gd name="connsiteX10" fmla="*/ 117227 w 662413"/>
                  <a:gd name="connsiteY10" fmla="*/ 149436 h 452013"/>
                  <a:gd name="connsiteX11" fmla="*/ 0 w 662413"/>
                  <a:gd name="connsiteY11" fmla="*/ 74718 h 452013"/>
                  <a:gd name="connsiteX12" fmla="*/ 71597 w 662413"/>
                  <a:gd name="connsiteY12" fmla="*/ 5872 h 45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413" h="452013">
                    <a:moveTo>
                      <a:pt x="71597" y="5872"/>
                    </a:moveTo>
                    <a:cubicBezTo>
                      <a:pt x="85622" y="2091"/>
                      <a:pt x="101041" y="0"/>
                      <a:pt x="117227" y="0"/>
                    </a:cubicBezTo>
                    <a:cubicBezTo>
                      <a:pt x="165784" y="0"/>
                      <a:pt x="207446" y="18817"/>
                      <a:pt x="225242" y="45634"/>
                    </a:cubicBezTo>
                    <a:lnTo>
                      <a:pt x="226939" y="50994"/>
                    </a:lnTo>
                    <a:lnTo>
                      <a:pt x="292718" y="60237"/>
                    </a:lnTo>
                    <a:cubicBezTo>
                      <a:pt x="477861" y="102434"/>
                      <a:pt x="624770" y="250055"/>
                      <a:pt x="662413" y="441303"/>
                    </a:cubicBezTo>
                    <a:lnTo>
                      <a:pt x="608000" y="452013"/>
                    </a:lnTo>
                    <a:cubicBezTo>
                      <a:pt x="574641" y="282524"/>
                      <a:pt x="444447" y="151700"/>
                      <a:pt x="280370" y="114305"/>
                    </a:cubicBezTo>
                    <a:lnTo>
                      <a:pt x="222703" y="106201"/>
                    </a:lnTo>
                    <a:lnTo>
                      <a:pt x="200119" y="127552"/>
                    </a:lnTo>
                    <a:cubicBezTo>
                      <a:pt x="178905" y="141073"/>
                      <a:pt x="149599" y="149436"/>
                      <a:pt x="117227" y="149436"/>
                    </a:cubicBezTo>
                    <a:cubicBezTo>
                      <a:pt x="52484" y="149436"/>
                      <a:pt x="0" y="115984"/>
                      <a:pt x="0" y="74718"/>
                    </a:cubicBezTo>
                    <a:cubicBezTo>
                      <a:pt x="0" y="43769"/>
                      <a:pt x="29522" y="17214"/>
                      <a:pt x="71597" y="5872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96DD0B9D-E9BC-4AA4-B457-192682DE321B}"/>
                  </a:ext>
                </a:extLst>
              </p:cNvPr>
              <p:cNvSpPr/>
              <p:nvPr/>
            </p:nvSpPr>
            <p:spPr>
              <a:xfrm rot="20974693" flipH="1">
                <a:off x="5706333" y="971021"/>
                <a:ext cx="278374" cy="189955"/>
              </a:xfrm>
              <a:custGeom>
                <a:avLst/>
                <a:gdLst>
                  <a:gd name="connsiteX0" fmla="*/ 71597 w 662413"/>
                  <a:gd name="connsiteY0" fmla="*/ 5872 h 452013"/>
                  <a:gd name="connsiteX1" fmla="*/ 117227 w 662413"/>
                  <a:gd name="connsiteY1" fmla="*/ 0 h 452013"/>
                  <a:gd name="connsiteX2" fmla="*/ 225242 w 662413"/>
                  <a:gd name="connsiteY2" fmla="*/ 45634 h 452013"/>
                  <a:gd name="connsiteX3" fmla="*/ 226939 w 662413"/>
                  <a:gd name="connsiteY3" fmla="*/ 50994 h 452013"/>
                  <a:gd name="connsiteX4" fmla="*/ 292718 w 662413"/>
                  <a:gd name="connsiteY4" fmla="*/ 60237 h 452013"/>
                  <a:gd name="connsiteX5" fmla="*/ 662413 w 662413"/>
                  <a:gd name="connsiteY5" fmla="*/ 441303 h 452013"/>
                  <a:gd name="connsiteX6" fmla="*/ 608000 w 662413"/>
                  <a:gd name="connsiteY6" fmla="*/ 452013 h 452013"/>
                  <a:gd name="connsiteX7" fmla="*/ 280370 w 662413"/>
                  <a:gd name="connsiteY7" fmla="*/ 114305 h 452013"/>
                  <a:gd name="connsiteX8" fmla="*/ 222703 w 662413"/>
                  <a:gd name="connsiteY8" fmla="*/ 106201 h 452013"/>
                  <a:gd name="connsiteX9" fmla="*/ 200119 w 662413"/>
                  <a:gd name="connsiteY9" fmla="*/ 127552 h 452013"/>
                  <a:gd name="connsiteX10" fmla="*/ 117227 w 662413"/>
                  <a:gd name="connsiteY10" fmla="*/ 149436 h 452013"/>
                  <a:gd name="connsiteX11" fmla="*/ 0 w 662413"/>
                  <a:gd name="connsiteY11" fmla="*/ 74718 h 452013"/>
                  <a:gd name="connsiteX12" fmla="*/ 71597 w 662413"/>
                  <a:gd name="connsiteY12" fmla="*/ 5872 h 452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2413" h="452013">
                    <a:moveTo>
                      <a:pt x="71597" y="5872"/>
                    </a:moveTo>
                    <a:cubicBezTo>
                      <a:pt x="85622" y="2091"/>
                      <a:pt x="101041" y="0"/>
                      <a:pt x="117227" y="0"/>
                    </a:cubicBezTo>
                    <a:cubicBezTo>
                      <a:pt x="165784" y="0"/>
                      <a:pt x="207446" y="18817"/>
                      <a:pt x="225242" y="45634"/>
                    </a:cubicBezTo>
                    <a:lnTo>
                      <a:pt x="226939" y="50994"/>
                    </a:lnTo>
                    <a:lnTo>
                      <a:pt x="292718" y="60237"/>
                    </a:lnTo>
                    <a:cubicBezTo>
                      <a:pt x="477861" y="102434"/>
                      <a:pt x="624770" y="250055"/>
                      <a:pt x="662413" y="441303"/>
                    </a:cubicBezTo>
                    <a:lnTo>
                      <a:pt x="608000" y="452013"/>
                    </a:lnTo>
                    <a:cubicBezTo>
                      <a:pt x="574641" y="282524"/>
                      <a:pt x="444447" y="151700"/>
                      <a:pt x="280370" y="114305"/>
                    </a:cubicBezTo>
                    <a:lnTo>
                      <a:pt x="222703" y="106201"/>
                    </a:lnTo>
                    <a:lnTo>
                      <a:pt x="200119" y="127552"/>
                    </a:lnTo>
                    <a:cubicBezTo>
                      <a:pt x="178905" y="141073"/>
                      <a:pt x="149599" y="149436"/>
                      <a:pt x="117227" y="149436"/>
                    </a:cubicBezTo>
                    <a:cubicBezTo>
                      <a:pt x="52484" y="149436"/>
                      <a:pt x="0" y="115984"/>
                      <a:pt x="0" y="74718"/>
                    </a:cubicBezTo>
                    <a:cubicBezTo>
                      <a:pt x="0" y="43769"/>
                      <a:pt x="29522" y="17214"/>
                      <a:pt x="71597" y="5872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3" name="楕円 202">
                <a:extLst>
                  <a:ext uri="{FF2B5EF4-FFF2-40B4-BE49-F238E27FC236}">
                    <a16:creationId xmlns:a16="http://schemas.microsoft.com/office/drawing/2014/main" id="{D6B87116-E8D3-4FC9-901D-83E0A2E66253}"/>
                  </a:ext>
                </a:extLst>
              </p:cNvPr>
              <p:cNvSpPr/>
              <p:nvPr/>
            </p:nvSpPr>
            <p:spPr>
              <a:xfrm>
                <a:off x="5459172" y="1059450"/>
                <a:ext cx="409646" cy="409646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90" name="二等辺三角形 189">
              <a:extLst>
                <a:ext uri="{FF2B5EF4-FFF2-40B4-BE49-F238E27FC236}">
                  <a16:creationId xmlns:a16="http://schemas.microsoft.com/office/drawing/2014/main" id="{2227A014-2199-47AF-BF83-7459D1763030}"/>
                </a:ext>
              </a:extLst>
            </p:cNvPr>
            <p:cNvSpPr/>
            <p:nvPr/>
          </p:nvSpPr>
          <p:spPr>
            <a:xfrm rot="10800000">
              <a:off x="5419863" y="5270517"/>
              <a:ext cx="165266" cy="280454"/>
            </a:xfrm>
            <a:prstGeom prst="triangl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1" name="弦 190">
              <a:extLst>
                <a:ext uri="{FF2B5EF4-FFF2-40B4-BE49-F238E27FC236}">
                  <a16:creationId xmlns:a16="http://schemas.microsoft.com/office/drawing/2014/main" id="{84A4E6EC-E0A6-46E2-889B-8C8D8B1183D6}"/>
                </a:ext>
              </a:extLst>
            </p:cNvPr>
            <p:cNvSpPr/>
            <p:nvPr/>
          </p:nvSpPr>
          <p:spPr>
            <a:xfrm>
              <a:off x="5249866" y="4080383"/>
              <a:ext cx="192392" cy="192392"/>
            </a:xfrm>
            <a:prstGeom prst="chord">
              <a:avLst>
                <a:gd name="adj1" fmla="val 30609"/>
                <a:gd name="adj2" fmla="val 1448711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2" name="弦 191">
              <a:extLst>
                <a:ext uri="{FF2B5EF4-FFF2-40B4-BE49-F238E27FC236}">
                  <a16:creationId xmlns:a16="http://schemas.microsoft.com/office/drawing/2014/main" id="{68C575D3-4C7F-45FC-A290-00A035DCA29F}"/>
                </a:ext>
              </a:extLst>
            </p:cNvPr>
            <p:cNvSpPr/>
            <p:nvPr/>
          </p:nvSpPr>
          <p:spPr>
            <a:xfrm flipH="1">
              <a:off x="5577900" y="4080383"/>
              <a:ext cx="192392" cy="192392"/>
            </a:xfrm>
            <a:prstGeom prst="chord">
              <a:avLst>
                <a:gd name="adj1" fmla="val 30609"/>
                <a:gd name="adj2" fmla="val 1448711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0D974887-9797-4604-B36A-5D8DA2A11C97}"/>
                </a:ext>
              </a:extLst>
            </p:cNvPr>
            <p:cNvSpPr/>
            <p:nvPr/>
          </p:nvSpPr>
          <p:spPr>
            <a:xfrm rot="900000">
              <a:off x="4468360" y="3696352"/>
              <a:ext cx="128039" cy="509824"/>
            </a:xfrm>
            <a:custGeom>
              <a:avLst/>
              <a:gdLst>
                <a:gd name="connsiteX0" fmla="*/ 301821 w 301821"/>
                <a:gd name="connsiteY0" fmla="*/ 109972 h 569992"/>
                <a:gd name="connsiteX1" fmla="*/ 164586 w 301821"/>
                <a:gd name="connsiteY1" fmla="*/ 284997 h 569992"/>
                <a:gd name="connsiteX2" fmla="*/ 301821 w 301821"/>
                <a:gd name="connsiteY2" fmla="*/ 460022 h 569992"/>
                <a:gd name="connsiteX3" fmla="*/ 126795 w 301821"/>
                <a:gd name="connsiteY3" fmla="*/ 284997 h 569992"/>
                <a:gd name="connsiteX4" fmla="*/ 301821 w 301821"/>
                <a:gd name="connsiteY4" fmla="*/ 109972 h 569992"/>
                <a:gd name="connsiteX5" fmla="*/ 243837 w 301821"/>
                <a:gd name="connsiteY5" fmla="*/ 0 h 569992"/>
                <a:gd name="connsiteX6" fmla="*/ 52650 w 301821"/>
                <a:gd name="connsiteY6" fmla="*/ 284995 h 569992"/>
                <a:gd name="connsiteX7" fmla="*/ 243838 w 301821"/>
                <a:gd name="connsiteY7" fmla="*/ 569990 h 569992"/>
                <a:gd name="connsiteX8" fmla="*/ 243837 w 301821"/>
                <a:gd name="connsiteY8" fmla="*/ 569992 h 569992"/>
                <a:gd name="connsiteX9" fmla="*/ 0 w 301821"/>
                <a:gd name="connsiteY9" fmla="*/ 284996 h 569992"/>
                <a:gd name="connsiteX10" fmla="*/ 243837 w 301821"/>
                <a:gd name="connsiteY10" fmla="*/ 0 h 569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1821" h="569992">
                  <a:moveTo>
                    <a:pt x="301821" y="109972"/>
                  </a:moveTo>
                  <a:cubicBezTo>
                    <a:pt x="221239" y="129767"/>
                    <a:pt x="164586" y="202020"/>
                    <a:pt x="164586" y="284997"/>
                  </a:cubicBezTo>
                  <a:cubicBezTo>
                    <a:pt x="164586" y="367973"/>
                    <a:pt x="221239" y="440227"/>
                    <a:pt x="301821" y="460022"/>
                  </a:cubicBezTo>
                  <a:cubicBezTo>
                    <a:pt x="205157" y="460022"/>
                    <a:pt x="126795" y="381661"/>
                    <a:pt x="126795" y="284997"/>
                  </a:cubicBezTo>
                  <a:cubicBezTo>
                    <a:pt x="126795" y="188333"/>
                    <a:pt x="205157" y="109972"/>
                    <a:pt x="301821" y="109972"/>
                  </a:cubicBezTo>
                  <a:close/>
                  <a:moveTo>
                    <a:pt x="243837" y="0"/>
                  </a:moveTo>
                  <a:cubicBezTo>
                    <a:pt x="131576" y="32232"/>
                    <a:pt x="52649" y="149884"/>
                    <a:pt x="52650" y="284995"/>
                  </a:cubicBezTo>
                  <a:cubicBezTo>
                    <a:pt x="52650" y="420107"/>
                    <a:pt x="131576" y="537758"/>
                    <a:pt x="243838" y="569990"/>
                  </a:cubicBezTo>
                  <a:cubicBezTo>
                    <a:pt x="243838" y="569991"/>
                    <a:pt x="243837" y="569991"/>
                    <a:pt x="243837" y="569992"/>
                  </a:cubicBezTo>
                  <a:cubicBezTo>
                    <a:pt x="109170" y="569992"/>
                    <a:pt x="0" y="442395"/>
                    <a:pt x="0" y="284996"/>
                  </a:cubicBezTo>
                  <a:cubicBezTo>
                    <a:pt x="0" y="127597"/>
                    <a:pt x="109170" y="0"/>
                    <a:pt x="24383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6838DA83-CF99-4088-993A-54D82F02703F}"/>
                </a:ext>
              </a:extLst>
            </p:cNvPr>
            <p:cNvSpPr/>
            <p:nvPr/>
          </p:nvSpPr>
          <p:spPr>
            <a:xfrm rot="20700000" flipH="1">
              <a:off x="6415566" y="3696352"/>
              <a:ext cx="128039" cy="509824"/>
            </a:xfrm>
            <a:custGeom>
              <a:avLst/>
              <a:gdLst>
                <a:gd name="connsiteX0" fmla="*/ 301821 w 301821"/>
                <a:gd name="connsiteY0" fmla="*/ 109972 h 569992"/>
                <a:gd name="connsiteX1" fmla="*/ 164586 w 301821"/>
                <a:gd name="connsiteY1" fmla="*/ 284997 h 569992"/>
                <a:gd name="connsiteX2" fmla="*/ 301821 w 301821"/>
                <a:gd name="connsiteY2" fmla="*/ 460022 h 569992"/>
                <a:gd name="connsiteX3" fmla="*/ 126795 w 301821"/>
                <a:gd name="connsiteY3" fmla="*/ 284997 h 569992"/>
                <a:gd name="connsiteX4" fmla="*/ 301821 w 301821"/>
                <a:gd name="connsiteY4" fmla="*/ 109972 h 569992"/>
                <a:gd name="connsiteX5" fmla="*/ 243837 w 301821"/>
                <a:gd name="connsiteY5" fmla="*/ 0 h 569992"/>
                <a:gd name="connsiteX6" fmla="*/ 52650 w 301821"/>
                <a:gd name="connsiteY6" fmla="*/ 284995 h 569992"/>
                <a:gd name="connsiteX7" fmla="*/ 243838 w 301821"/>
                <a:gd name="connsiteY7" fmla="*/ 569990 h 569992"/>
                <a:gd name="connsiteX8" fmla="*/ 243837 w 301821"/>
                <a:gd name="connsiteY8" fmla="*/ 569992 h 569992"/>
                <a:gd name="connsiteX9" fmla="*/ 0 w 301821"/>
                <a:gd name="connsiteY9" fmla="*/ 284996 h 569992"/>
                <a:gd name="connsiteX10" fmla="*/ 243837 w 301821"/>
                <a:gd name="connsiteY10" fmla="*/ 0 h 569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1821" h="569992">
                  <a:moveTo>
                    <a:pt x="301821" y="109972"/>
                  </a:moveTo>
                  <a:cubicBezTo>
                    <a:pt x="221239" y="129767"/>
                    <a:pt x="164586" y="202020"/>
                    <a:pt x="164586" y="284997"/>
                  </a:cubicBezTo>
                  <a:cubicBezTo>
                    <a:pt x="164586" y="367973"/>
                    <a:pt x="221239" y="440227"/>
                    <a:pt x="301821" y="460022"/>
                  </a:cubicBezTo>
                  <a:cubicBezTo>
                    <a:pt x="205157" y="460022"/>
                    <a:pt x="126795" y="381661"/>
                    <a:pt x="126795" y="284997"/>
                  </a:cubicBezTo>
                  <a:cubicBezTo>
                    <a:pt x="126795" y="188333"/>
                    <a:pt x="205157" y="109972"/>
                    <a:pt x="301821" y="109972"/>
                  </a:cubicBezTo>
                  <a:close/>
                  <a:moveTo>
                    <a:pt x="243837" y="0"/>
                  </a:moveTo>
                  <a:cubicBezTo>
                    <a:pt x="131576" y="32232"/>
                    <a:pt x="52649" y="149884"/>
                    <a:pt x="52650" y="284995"/>
                  </a:cubicBezTo>
                  <a:cubicBezTo>
                    <a:pt x="52650" y="420107"/>
                    <a:pt x="131576" y="537758"/>
                    <a:pt x="243838" y="569990"/>
                  </a:cubicBezTo>
                  <a:cubicBezTo>
                    <a:pt x="243838" y="569991"/>
                    <a:pt x="243837" y="569991"/>
                    <a:pt x="243837" y="569992"/>
                  </a:cubicBezTo>
                  <a:cubicBezTo>
                    <a:pt x="109170" y="569992"/>
                    <a:pt x="0" y="442395"/>
                    <a:pt x="0" y="284996"/>
                  </a:cubicBezTo>
                  <a:cubicBezTo>
                    <a:pt x="0" y="127597"/>
                    <a:pt x="109170" y="0"/>
                    <a:pt x="24383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95" name="グループ化 194">
              <a:extLst>
                <a:ext uri="{FF2B5EF4-FFF2-40B4-BE49-F238E27FC236}">
                  <a16:creationId xmlns:a16="http://schemas.microsoft.com/office/drawing/2014/main" id="{1C98F22D-049F-4832-B765-1277C9DB2C93}"/>
                </a:ext>
              </a:extLst>
            </p:cNvPr>
            <p:cNvGrpSpPr/>
            <p:nvPr/>
          </p:nvGrpSpPr>
          <p:grpSpPr>
            <a:xfrm>
              <a:off x="5269030" y="4305938"/>
              <a:ext cx="466929" cy="219247"/>
              <a:chOff x="3456321" y="4086052"/>
              <a:chExt cx="466929" cy="219247"/>
            </a:xfrm>
            <a:solidFill>
              <a:sysClr val="window" lastClr="FFFFFF"/>
            </a:solidFill>
          </p:grpSpPr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41E766FC-7565-47B4-B268-156420011F36}"/>
                  </a:ext>
                </a:extLst>
              </p:cNvPr>
              <p:cNvSpPr/>
              <p:nvPr/>
            </p:nvSpPr>
            <p:spPr>
              <a:xfrm>
                <a:off x="3734902" y="4090600"/>
                <a:ext cx="75860" cy="210150"/>
              </a:xfrm>
              <a:custGeom>
                <a:avLst/>
                <a:gdLst>
                  <a:gd name="connsiteX0" fmla="*/ 0 w 75860"/>
                  <a:gd name="connsiteY0" fmla="*/ 0 h 210150"/>
                  <a:gd name="connsiteX1" fmla="*/ 16808 w 75860"/>
                  <a:gd name="connsiteY1" fmla="*/ 1694 h 210150"/>
                  <a:gd name="connsiteX2" fmla="*/ 74485 w 75860"/>
                  <a:gd name="connsiteY2" fmla="*/ 19598 h 210150"/>
                  <a:gd name="connsiteX3" fmla="*/ 75860 w 75860"/>
                  <a:gd name="connsiteY3" fmla="*/ 20344 h 210150"/>
                  <a:gd name="connsiteX4" fmla="*/ 75860 w 75860"/>
                  <a:gd name="connsiteY4" fmla="*/ 189806 h 210150"/>
                  <a:gd name="connsiteX5" fmla="*/ 74485 w 75860"/>
                  <a:gd name="connsiteY5" fmla="*/ 190552 h 210150"/>
                  <a:gd name="connsiteX6" fmla="*/ 16808 w 75860"/>
                  <a:gd name="connsiteY6" fmla="*/ 208455 h 210150"/>
                  <a:gd name="connsiteX7" fmla="*/ 0 w 75860"/>
                  <a:gd name="connsiteY7" fmla="*/ 210150 h 210150"/>
                  <a:gd name="connsiteX8" fmla="*/ 0 w 75860"/>
                  <a:gd name="connsiteY8" fmla="*/ 0 h 21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860" h="210150">
                    <a:moveTo>
                      <a:pt x="0" y="0"/>
                    </a:moveTo>
                    <a:lnTo>
                      <a:pt x="16808" y="1694"/>
                    </a:lnTo>
                    <a:cubicBezTo>
                      <a:pt x="36811" y="5787"/>
                      <a:pt x="56105" y="11823"/>
                      <a:pt x="74485" y="19598"/>
                    </a:cubicBezTo>
                    <a:lnTo>
                      <a:pt x="75860" y="20344"/>
                    </a:lnTo>
                    <a:lnTo>
                      <a:pt x="75860" y="189806"/>
                    </a:lnTo>
                    <a:lnTo>
                      <a:pt x="74485" y="190552"/>
                    </a:lnTo>
                    <a:cubicBezTo>
                      <a:pt x="56105" y="198326"/>
                      <a:pt x="36811" y="204363"/>
                      <a:pt x="16808" y="208455"/>
                    </a:cubicBezTo>
                    <a:lnTo>
                      <a:pt x="0" y="21015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E9C45775-ED95-4182-A4BB-4BAD89856DC9}"/>
                  </a:ext>
                </a:extLst>
              </p:cNvPr>
              <p:cNvSpPr/>
              <p:nvPr/>
            </p:nvSpPr>
            <p:spPr>
              <a:xfrm>
                <a:off x="3568215" y="4090660"/>
                <a:ext cx="75860" cy="210031"/>
              </a:xfrm>
              <a:custGeom>
                <a:avLst/>
                <a:gdLst>
                  <a:gd name="connsiteX0" fmla="*/ 75860 w 75860"/>
                  <a:gd name="connsiteY0" fmla="*/ 0 h 210031"/>
                  <a:gd name="connsiteX1" fmla="*/ 75860 w 75860"/>
                  <a:gd name="connsiteY1" fmla="*/ 210031 h 210031"/>
                  <a:gd name="connsiteX2" fmla="*/ 59645 w 75860"/>
                  <a:gd name="connsiteY2" fmla="*/ 208396 h 210031"/>
                  <a:gd name="connsiteX3" fmla="*/ 1968 w 75860"/>
                  <a:gd name="connsiteY3" fmla="*/ 190493 h 210031"/>
                  <a:gd name="connsiteX4" fmla="*/ 0 w 75860"/>
                  <a:gd name="connsiteY4" fmla="*/ 189425 h 210031"/>
                  <a:gd name="connsiteX5" fmla="*/ 0 w 75860"/>
                  <a:gd name="connsiteY5" fmla="*/ 20607 h 210031"/>
                  <a:gd name="connsiteX6" fmla="*/ 1968 w 75860"/>
                  <a:gd name="connsiteY6" fmla="*/ 19539 h 210031"/>
                  <a:gd name="connsiteX7" fmla="*/ 59645 w 75860"/>
                  <a:gd name="connsiteY7" fmla="*/ 1635 h 210031"/>
                  <a:gd name="connsiteX8" fmla="*/ 75860 w 75860"/>
                  <a:gd name="connsiteY8" fmla="*/ 0 h 210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860" h="210031">
                    <a:moveTo>
                      <a:pt x="75860" y="0"/>
                    </a:moveTo>
                    <a:lnTo>
                      <a:pt x="75860" y="210031"/>
                    </a:lnTo>
                    <a:lnTo>
                      <a:pt x="59645" y="208396"/>
                    </a:lnTo>
                    <a:cubicBezTo>
                      <a:pt x="39643" y="204304"/>
                      <a:pt x="20348" y="198267"/>
                      <a:pt x="1968" y="190493"/>
                    </a:cubicBezTo>
                    <a:lnTo>
                      <a:pt x="0" y="189425"/>
                    </a:lnTo>
                    <a:lnTo>
                      <a:pt x="0" y="20607"/>
                    </a:lnTo>
                    <a:lnTo>
                      <a:pt x="1968" y="19539"/>
                    </a:lnTo>
                    <a:cubicBezTo>
                      <a:pt x="20348" y="11764"/>
                      <a:pt x="39643" y="5728"/>
                      <a:pt x="59645" y="1635"/>
                    </a:cubicBezTo>
                    <a:lnTo>
                      <a:pt x="75860" y="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64E28FBC-A3D6-4156-BD48-0248A5AC0AE1}"/>
                  </a:ext>
                </a:extLst>
              </p:cNvPr>
              <p:cNvSpPr/>
              <p:nvPr/>
            </p:nvSpPr>
            <p:spPr>
              <a:xfrm>
                <a:off x="3644075" y="4086052"/>
                <a:ext cx="90827" cy="219247"/>
              </a:xfrm>
              <a:custGeom>
                <a:avLst/>
                <a:gdLst>
                  <a:gd name="connsiteX0" fmla="*/ 45710 w 90827"/>
                  <a:gd name="connsiteY0" fmla="*/ 0 h 219247"/>
                  <a:gd name="connsiteX1" fmla="*/ 90827 w 90827"/>
                  <a:gd name="connsiteY1" fmla="*/ 4549 h 219247"/>
                  <a:gd name="connsiteX2" fmla="*/ 90827 w 90827"/>
                  <a:gd name="connsiteY2" fmla="*/ 214699 h 219247"/>
                  <a:gd name="connsiteX3" fmla="*/ 45710 w 90827"/>
                  <a:gd name="connsiteY3" fmla="*/ 219247 h 219247"/>
                  <a:gd name="connsiteX4" fmla="*/ 0 w 90827"/>
                  <a:gd name="connsiteY4" fmla="*/ 214639 h 219247"/>
                  <a:gd name="connsiteX5" fmla="*/ 0 w 90827"/>
                  <a:gd name="connsiteY5" fmla="*/ 4608 h 219247"/>
                  <a:gd name="connsiteX6" fmla="*/ 45710 w 90827"/>
                  <a:gd name="connsiteY6" fmla="*/ 0 h 219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0827" h="219247">
                    <a:moveTo>
                      <a:pt x="45710" y="0"/>
                    </a:moveTo>
                    <a:lnTo>
                      <a:pt x="90827" y="4549"/>
                    </a:lnTo>
                    <a:lnTo>
                      <a:pt x="90827" y="214699"/>
                    </a:lnTo>
                    <a:lnTo>
                      <a:pt x="45710" y="219247"/>
                    </a:lnTo>
                    <a:lnTo>
                      <a:pt x="0" y="214639"/>
                    </a:lnTo>
                    <a:lnTo>
                      <a:pt x="0" y="4608"/>
                    </a:lnTo>
                    <a:lnTo>
                      <a:pt x="45710" y="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C98FD0DB-E137-4FA7-8E3C-4F45F8EEEACF}"/>
                  </a:ext>
                </a:extLst>
              </p:cNvPr>
              <p:cNvSpPr/>
              <p:nvPr/>
            </p:nvSpPr>
            <p:spPr>
              <a:xfrm>
                <a:off x="3810762" y="4110944"/>
                <a:ext cx="112488" cy="169462"/>
              </a:xfrm>
              <a:custGeom>
                <a:avLst/>
                <a:gdLst>
                  <a:gd name="connsiteX0" fmla="*/ 0 w 112488"/>
                  <a:gd name="connsiteY0" fmla="*/ 0 h 169462"/>
                  <a:gd name="connsiteX1" fmla="*/ 50819 w 112488"/>
                  <a:gd name="connsiteY1" fmla="*/ 27584 h 169462"/>
                  <a:gd name="connsiteX2" fmla="*/ 96294 w 112488"/>
                  <a:gd name="connsiteY2" fmla="*/ 65104 h 169462"/>
                  <a:gd name="connsiteX3" fmla="*/ 112488 w 112488"/>
                  <a:gd name="connsiteY3" fmla="*/ 84731 h 169462"/>
                  <a:gd name="connsiteX4" fmla="*/ 96294 w 112488"/>
                  <a:gd name="connsiteY4" fmla="*/ 104358 h 169462"/>
                  <a:gd name="connsiteX5" fmla="*/ 50819 w 112488"/>
                  <a:gd name="connsiteY5" fmla="*/ 141878 h 169462"/>
                  <a:gd name="connsiteX6" fmla="*/ 0 w 112488"/>
                  <a:gd name="connsiteY6" fmla="*/ 169462 h 169462"/>
                  <a:gd name="connsiteX7" fmla="*/ 0 w 112488"/>
                  <a:gd name="connsiteY7" fmla="*/ 0 h 169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2488" h="169462">
                    <a:moveTo>
                      <a:pt x="0" y="0"/>
                    </a:moveTo>
                    <a:lnTo>
                      <a:pt x="50819" y="27584"/>
                    </a:lnTo>
                    <a:cubicBezTo>
                      <a:pt x="67166" y="38627"/>
                      <a:pt x="82393" y="51203"/>
                      <a:pt x="96294" y="65104"/>
                    </a:cubicBezTo>
                    <a:lnTo>
                      <a:pt x="112488" y="84731"/>
                    </a:lnTo>
                    <a:lnTo>
                      <a:pt x="96294" y="104358"/>
                    </a:lnTo>
                    <a:cubicBezTo>
                      <a:pt x="82393" y="118259"/>
                      <a:pt x="67166" y="130834"/>
                      <a:pt x="50819" y="141878"/>
                    </a:cubicBezTo>
                    <a:lnTo>
                      <a:pt x="0" y="16946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475BA437-8872-4AB8-B834-15582484D43C}"/>
                  </a:ext>
                </a:extLst>
              </p:cNvPr>
              <p:cNvSpPr/>
              <p:nvPr/>
            </p:nvSpPr>
            <p:spPr>
              <a:xfrm>
                <a:off x="3456321" y="4111266"/>
                <a:ext cx="111894" cy="168818"/>
              </a:xfrm>
              <a:custGeom>
                <a:avLst/>
                <a:gdLst>
                  <a:gd name="connsiteX0" fmla="*/ 111894 w 111894"/>
                  <a:gd name="connsiteY0" fmla="*/ 0 h 168818"/>
                  <a:gd name="connsiteX1" fmla="*/ 111894 w 111894"/>
                  <a:gd name="connsiteY1" fmla="*/ 168818 h 168818"/>
                  <a:gd name="connsiteX2" fmla="*/ 61668 w 111894"/>
                  <a:gd name="connsiteY2" fmla="*/ 141556 h 168818"/>
                  <a:gd name="connsiteX3" fmla="*/ 16194 w 111894"/>
                  <a:gd name="connsiteY3" fmla="*/ 104036 h 168818"/>
                  <a:gd name="connsiteX4" fmla="*/ 0 w 111894"/>
                  <a:gd name="connsiteY4" fmla="*/ 84409 h 168818"/>
                  <a:gd name="connsiteX5" fmla="*/ 16194 w 111894"/>
                  <a:gd name="connsiteY5" fmla="*/ 64782 h 168818"/>
                  <a:gd name="connsiteX6" fmla="*/ 61668 w 111894"/>
                  <a:gd name="connsiteY6" fmla="*/ 27262 h 168818"/>
                  <a:gd name="connsiteX7" fmla="*/ 111894 w 111894"/>
                  <a:gd name="connsiteY7" fmla="*/ 0 h 168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1894" h="168818">
                    <a:moveTo>
                      <a:pt x="111894" y="0"/>
                    </a:moveTo>
                    <a:lnTo>
                      <a:pt x="111894" y="168818"/>
                    </a:lnTo>
                    <a:lnTo>
                      <a:pt x="61668" y="141556"/>
                    </a:lnTo>
                    <a:cubicBezTo>
                      <a:pt x="45322" y="130512"/>
                      <a:pt x="30095" y="117937"/>
                      <a:pt x="16194" y="104036"/>
                    </a:cubicBezTo>
                    <a:lnTo>
                      <a:pt x="0" y="84409"/>
                    </a:lnTo>
                    <a:lnTo>
                      <a:pt x="16194" y="64782"/>
                    </a:lnTo>
                    <a:cubicBezTo>
                      <a:pt x="30095" y="50881"/>
                      <a:pt x="45322" y="38305"/>
                      <a:pt x="61668" y="27262"/>
                    </a:cubicBezTo>
                    <a:lnTo>
                      <a:pt x="111894" y="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角丸四角形 1">
            <a:extLst>
              <a:ext uri="{FF2B5EF4-FFF2-40B4-BE49-F238E27FC236}">
                <a16:creationId xmlns:a16="http://schemas.microsoft.com/office/drawing/2014/main" id="{96A3056B-D1D9-4428-BA9F-CF5858468A0C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B4E9461-2B03-447F-A6AA-0BDF9EF07070}"/>
              </a:ext>
            </a:extLst>
          </p:cNvPr>
          <p:cNvSpPr txBox="1"/>
          <p:nvPr/>
        </p:nvSpPr>
        <p:spPr>
          <a:xfrm>
            <a:off x="667008" y="773705"/>
            <a:ext cx="8571983" cy="193432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ハチにご注意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09078EC-D792-4A30-A25A-5169400B368E}"/>
              </a:ext>
            </a:extLst>
          </p:cNvPr>
          <p:cNvSpPr txBox="1"/>
          <p:nvPr/>
        </p:nvSpPr>
        <p:spPr>
          <a:xfrm>
            <a:off x="837430" y="5184195"/>
            <a:ext cx="8231137" cy="98394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ハチを刺激しないで下さい</a:t>
            </a:r>
          </a:p>
        </p:txBody>
      </p:sp>
      <p:grpSp>
        <p:nvGrpSpPr>
          <p:cNvPr id="168" name="グループ化 167">
            <a:extLst>
              <a:ext uri="{FF2B5EF4-FFF2-40B4-BE49-F238E27FC236}">
                <a16:creationId xmlns:a16="http://schemas.microsoft.com/office/drawing/2014/main" id="{E989A35D-228E-43C6-87DA-401A20F336C2}"/>
              </a:ext>
            </a:extLst>
          </p:cNvPr>
          <p:cNvGrpSpPr/>
          <p:nvPr/>
        </p:nvGrpSpPr>
        <p:grpSpPr>
          <a:xfrm>
            <a:off x="1108758" y="3030559"/>
            <a:ext cx="2340798" cy="1413066"/>
            <a:chOff x="5442688" y="4411827"/>
            <a:chExt cx="1788575" cy="1079707"/>
          </a:xfrm>
        </p:grpSpPr>
        <p:grpSp>
          <p:nvGrpSpPr>
            <p:cNvPr id="169" name="グループ化 168">
              <a:extLst>
                <a:ext uri="{FF2B5EF4-FFF2-40B4-BE49-F238E27FC236}">
                  <a16:creationId xmlns:a16="http://schemas.microsoft.com/office/drawing/2014/main" id="{61E2528E-492A-4B0F-8B39-B147C8E8C21C}"/>
                </a:ext>
              </a:extLst>
            </p:cNvPr>
            <p:cNvGrpSpPr/>
            <p:nvPr/>
          </p:nvGrpSpPr>
          <p:grpSpPr>
            <a:xfrm>
              <a:off x="5442688" y="4411827"/>
              <a:ext cx="1788575" cy="1079707"/>
              <a:chOff x="212684" y="3109379"/>
              <a:chExt cx="1788575" cy="1079707"/>
            </a:xfrm>
          </p:grpSpPr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6D707F7C-27F0-4CF8-991A-A748CBDB9364}"/>
                  </a:ext>
                </a:extLst>
              </p:cNvPr>
              <p:cNvGrpSpPr/>
              <p:nvPr/>
            </p:nvGrpSpPr>
            <p:grpSpPr>
              <a:xfrm rot="16200000">
                <a:off x="786007" y="3527537"/>
                <a:ext cx="88226" cy="1234872"/>
                <a:chOff x="2516055" y="3019605"/>
                <a:chExt cx="173446" cy="2427683"/>
              </a:xfrm>
            </p:grpSpPr>
            <p:sp>
              <p:nvSpPr>
                <p:cNvPr id="206" name="ひし形 205">
                  <a:extLst>
                    <a:ext uri="{FF2B5EF4-FFF2-40B4-BE49-F238E27FC236}">
                      <a16:creationId xmlns:a16="http://schemas.microsoft.com/office/drawing/2014/main" id="{2462194E-175C-451F-A899-642A0F54302D}"/>
                    </a:ext>
                  </a:extLst>
                </p:cNvPr>
                <p:cNvSpPr/>
                <p:nvPr/>
              </p:nvSpPr>
              <p:spPr>
                <a:xfrm>
                  <a:off x="2516055" y="3019605"/>
                  <a:ext cx="173446" cy="417146"/>
                </a:xfrm>
                <a:prstGeom prst="diamond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7" name="四角形: 角を丸くする 206">
                  <a:extLst>
                    <a:ext uri="{FF2B5EF4-FFF2-40B4-BE49-F238E27FC236}">
                      <a16:creationId xmlns:a16="http://schemas.microsoft.com/office/drawing/2014/main" id="{9A369104-4044-4887-9D94-4278C59313EF}"/>
                    </a:ext>
                  </a:extLst>
                </p:cNvPr>
                <p:cNvSpPr/>
                <p:nvPr/>
              </p:nvSpPr>
              <p:spPr>
                <a:xfrm>
                  <a:off x="2574300" y="3366526"/>
                  <a:ext cx="49295" cy="2080762"/>
                </a:xfrm>
                <a:prstGeom prst="roundRect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89027215-5B67-4B64-B828-56F50B70C92A}"/>
                  </a:ext>
                </a:extLst>
              </p:cNvPr>
              <p:cNvGrpSpPr/>
              <p:nvPr/>
            </p:nvGrpSpPr>
            <p:grpSpPr>
              <a:xfrm rot="16200000">
                <a:off x="425807" y="2974810"/>
                <a:ext cx="1008009" cy="1277148"/>
                <a:chOff x="2872498" y="965600"/>
                <a:chExt cx="2398635" cy="3039073"/>
              </a:xfrm>
              <a:solidFill>
                <a:sysClr val="windowText" lastClr="000000">
                  <a:lumMod val="65000"/>
                  <a:lumOff val="35000"/>
                </a:sysClr>
              </a:solidFill>
            </p:grpSpPr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7356095F-03D3-4281-AA05-D633551C089D}"/>
                    </a:ext>
                  </a:extLst>
                </p:cNvPr>
                <p:cNvSpPr/>
                <p:nvPr/>
              </p:nvSpPr>
              <p:spPr>
                <a:xfrm rot="14545372" flipH="1">
                  <a:off x="2843389" y="1670531"/>
                  <a:ext cx="787823" cy="627732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DBB4BE23-A1F7-4057-80B9-4FA473F90A83}"/>
                    </a:ext>
                  </a:extLst>
                </p:cNvPr>
                <p:cNvSpPr/>
                <p:nvPr/>
              </p:nvSpPr>
              <p:spPr>
                <a:xfrm rot="7502994" flipH="1" flipV="1">
                  <a:off x="2888165" y="1840971"/>
                  <a:ext cx="787823" cy="627732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0C7AC829-7A11-4A26-941E-DFEE6B87495A}"/>
                    </a:ext>
                  </a:extLst>
                </p:cNvPr>
                <p:cNvSpPr/>
                <p:nvPr/>
              </p:nvSpPr>
              <p:spPr>
                <a:xfrm rot="6300000" flipH="1" flipV="1">
                  <a:off x="2873980" y="2174985"/>
                  <a:ext cx="787821" cy="62773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18BDA793-5838-4BD3-944F-9CCA274DDA3C}"/>
                    </a:ext>
                  </a:extLst>
                </p:cNvPr>
                <p:cNvSpPr/>
                <p:nvPr/>
              </p:nvSpPr>
              <p:spPr>
                <a:xfrm rot="20533218" flipH="1">
                  <a:off x="4531303" y="1642732"/>
                  <a:ext cx="739830" cy="2148603"/>
                </a:xfrm>
                <a:custGeom>
                  <a:avLst/>
                  <a:gdLst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876115 w 1363754"/>
                    <a:gd name="connsiteY3" fmla="*/ 70887 h 830136"/>
                    <a:gd name="connsiteX4" fmla="*/ 1050986 w 1363754"/>
                    <a:gd name="connsiteY4" fmla="*/ 0 h 830136"/>
                    <a:gd name="connsiteX5" fmla="*/ 1363754 w 1363754"/>
                    <a:gd name="connsiteY5" fmla="*/ 415068 h 830136"/>
                    <a:gd name="connsiteX6" fmla="*/ 1050986 w 1363754"/>
                    <a:gd name="connsiteY6" fmla="*/ 830136 h 830136"/>
                    <a:gd name="connsiteX7" fmla="*/ 876115 w 1363754"/>
                    <a:gd name="connsiteY7" fmla="*/ 759249 h 830136"/>
                    <a:gd name="connsiteX8" fmla="*/ 854917 w 1363754"/>
                    <a:gd name="connsiteY8" fmla="*/ 736039 h 830136"/>
                    <a:gd name="connsiteX9" fmla="*/ 819301 w 1363754"/>
                    <a:gd name="connsiteY9" fmla="*/ 759249 h 830136"/>
                    <a:gd name="connsiteX10" fmla="*/ 525493 w 1363754"/>
                    <a:gd name="connsiteY10" fmla="*/ 830136 h 830136"/>
                    <a:gd name="connsiteX11" fmla="*/ 0 w 1363754"/>
                    <a:gd name="connsiteY11" fmla="*/ 415068 h 830136"/>
                    <a:gd name="connsiteX12" fmla="*/ 525493 w 1363754"/>
                    <a:gd name="connsiteY12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1050986 w 1363754"/>
                    <a:gd name="connsiteY3" fmla="*/ 0 h 830136"/>
                    <a:gd name="connsiteX4" fmla="*/ 1363754 w 1363754"/>
                    <a:gd name="connsiteY4" fmla="*/ 415068 h 830136"/>
                    <a:gd name="connsiteX5" fmla="*/ 1050986 w 1363754"/>
                    <a:gd name="connsiteY5" fmla="*/ 830136 h 830136"/>
                    <a:gd name="connsiteX6" fmla="*/ 876115 w 1363754"/>
                    <a:gd name="connsiteY6" fmla="*/ 759249 h 830136"/>
                    <a:gd name="connsiteX7" fmla="*/ 854917 w 1363754"/>
                    <a:gd name="connsiteY7" fmla="*/ 736039 h 830136"/>
                    <a:gd name="connsiteX8" fmla="*/ 819301 w 1363754"/>
                    <a:gd name="connsiteY8" fmla="*/ 759249 h 830136"/>
                    <a:gd name="connsiteX9" fmla="*/ 525493 w 1363754"/>
                    <a:gd name="connsiteY9" fmla="*/ 830136 h 830136"/>
                    <a:gd name="connsiteX10" fmla="*/ 0 w 1363754"/>
                    <a:gd name="connsiteY10" fmla="*/ 415068 h 830136"/>
                    <a:gd name="connsiteX11" fmla="*/ 525493 w 1363754"/>
                    <a:gd name="connsiteY11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1050986 w 1363754"/>
                    <a:gd name="connsiteY2" fmla="*/ 0 h 830136"/>
                    <a:gd name="connsiteX3" fmla="*/ 1363754 w 1363754"/>
                    <a:gd name="connsiteY3" fmla="*/ 415068 h 830136"/>
                    <a:gd name="connsiteX4" fmla="*/ 1050986 w 1363754"/>
                    <a:gd name="connsiteY4" fmla="*/ 830136 h 830136"/>
                    <a:gd name="connsiteX5" fmla="*/ 876115 w 1363754"/>
                    <a:gd name="connsiteY5" fmla="*/ 759249 h 830136"/>
                    <a:gd name="connsiteX6" fmla="*/ 854917 w 1363754"/>
                    <a:gd name="connsiteY6" fmla="*/ 736039 h 830136"/>
                    <a:gd name="connsiteX7" fmla="*/ 819301 w 1363754"/>
                    <a:gd name="connsiteY7" fmla="*/ 759249 h 830136"/>
                    <a:gd name="connsiteX8" fmla="*/ 525493 w 1363754"/>
                    <a:gd name="connsiteY8" fmla="*/ 830136 h 830136"/>
                    <a:gd name="connsiteX9" fmla="*/ 0 w 1363754"/>
                    <a:gd name="connsiteY9" fmla="*/ 415068 h 830136"/>
                    <a:gd name="connsiteX10" fmla="*/ 525493 w 1363754"/>
                    <a:gd name="connsiteY10" fmla="*/ 0 h 830136"/>
                    <a:gd name="connsiteX0" fmla="*/ 525493 w 1363754"/>
                    <a:gd name="connsiteY0" fmla="*/ 1682568 h 2512704"/>
                    <a:gd name="connsiteX1" fmla="*/ 1238401 w 1363754"/>
                    <a:gd name="connsiteY1" fmla="*/ 855 h 2512704"/>
                    <a:gd name="connsiteX2" fmla="*/ 1050986 w 1363754"/>
                    <a:gd name="connsiteY2" fmla="*/ 1682568 h 2512704"/>
                    <a:gd name="connsiteX3" fmla="*/ 1363754 w 1363754"/>
                    <a:gd name="connsiteY3" fmla="*/ 2097636 h 2512704"/>
                    <a:gd name="connsiteX4" fmla="*/ 1050986 w 1363754"/>
                    <a:gd name="connsiteY4" fmla="*/ 2512704 h 2512704"/>
                    <a:gd name="connsiteX5" fmla="*/ 876115 w 1363754"/>
                    <a:gd name="connsiteY5" fmla="*/ 2441817 h 2512704"/>
                    <a:gd name="connsiteX6" fmla="*/ 854917 w 1363754"/>
                    <a:gd name="connsiteY6" fmla="*/ 2418607 h 2512704"/>
                    <a:gd name="connsiteX7" fmla="*/ 819301 w 1363754"/>
                    <a:gd name="connsiteY7" fmla="*/ 2441817 h 2512704"/>
                    <a:gd name="connsiteX8" fmla="*/ 525493 w 1363754"/>
                    <a:gd name="connsiteY8" fmla="*/ 2512704 h 2512704"/>
                    <a:gd name="connsiteX9" fmla="*/ 0 w 1363754"/>
                    <a:gd name="connsiteY9" fmla="*/ 2097636 h 2512704"/>
                    <a:gd name="connsiteX10" fmla="*/ 525493 w 1363754"/>
                    <a:gd name="connsiteY10" fmla="*/ 1682568 h 2512704"/>
                    <a:gd name="connsiteX0" fmla="*/ 376672 w 1367333"/>
                    <a:gd name="connsiteY0" fmla="*/ 1244702 h 2512988"/>
                    <a:gd name="connsiteX1" fmla="*/ 1241980 w 1367333"/>
                    <a:gd name="connsiteY1" fmla="*/ 1139 h 2512988"/>
                    <a:gd name="connsiteX2" fmla="*/ 1054565 w 1367333"/>
                    <a:gd name="connsiteY2" fmla="*/ 1682852 h 2512988"/>
                    <a:gd name="connsiteX3" fmla="*/ 1367333 w 1367333"/>
                    <a:gd name="connsiteY3" fmla="*/ 2097920 h 2512988"/>
                    <a:gd name="connsiteX4" fmla="*/ 1054565 w 1367333"/>
                    <a:gd name="connsiteY4" fmla="*/ 2512988 h 2512988"/>
                    <a:gd name="connsiteX5" fmla="*/ 879694 w 1367333"/>
                    <a:gd name="connsiteY5" fmla="*/ 2442101 h 2512988"/>
                    <a:gd name="connsiteX6" fmla="*/ 858496 w 1367333"/>
                    <a:gd name="connsiteY6" fmla="*/ 2418891 h 2512988"/>
                    <a:gd name="connsiteX7" fmla="*/ 822880 w 1367333"/>
                    <a:gd name="connsiteY7" fmla="*/ 2442101 h 2512988"/>
                    <a:gd name="connsiteX8" fmla="*/ 529072 w 1367333"/>
                    <a:gd name="connsiteY8" fmla="*/ 2512988 h 2512988"/>
                    <a:gd name="connsiteX9" fmla="*/ 3579 w 1367333"/>
                    <a:gd name="connsiteY9" fmla="*/ 2097920 h 2512988"/>
                    <a:gd name="connsiteX10" fmla="*/ 376672 w 1367333"/>
                    <a:gd name="connsiteY10" fmla="*/ 1244702 h 2512988"/>
                    <a:gd name="connsiteX0" fmla="*/ 375471 w 1366132"/>
                    <a:gd name="connsiteY0" fmla="*/ 1245149 h 2513435"/>
                    <a:gd name="connsiteX1" fmla="*/ 1240779 w 1366132"/>
                    <a:gd name="connsiteY1" fmla="*/ 1586 h 2513435"/>
                    <a:gd name="connsiteX2" fmla="*/ 1053364 w 1366132"/>
                    <a:gd name="connsiteY2" fmla="*/ 1683299 h 2513435"/>
                    <a:gd name="connsiteX3" fmla="*/ 1366132 w 1366132"/>
                    <a:gd name="connsiteY3" fmla="*/ 2098367 h 2513435"/>
                    <a:gd name="connsiteX4" fmla="*/ 1053364 w 1366132"/>
                    <a:gd name="connsiteY4" fmla="*/ 2513435 h 2513435"/>
                    <a:gd name="connsiteX5" fmla="*/ 878493 w 1366132"/>
                    <a:gd name="connsiteY5" fmla="*/ 2442548 h 2513435"/>
                    <a:gd name="connsiteX6" fmla="*/ 857295 w 1366132"/>
                    <a:gd name="connsiteY6" fmla="*/ 2419338 h 2513435"/>
                    <a:gd name="connsiteX7" fmla="*/ 821679 w 1366132"/>
                    <a:gd name="connsiteY7" fmla="*/ 2442548 h 2513435"/>
                    <a:gd name="connsiteX8" fmla="*/ 527871 w 1366132"/>
                    <a:gd name="connsiteY8" fmla="*/ 2513435 h 2513435"/>
                    <a:gd name="connsiteX9" fmla="*/ 2378 w 1366132"/>
                    <a:gd name="connsiteY9" fmla="*/ 2098367 h 2513435"/>
                    <a:gd name="connsiteX10" fmla="*/ 375471 w 1366132"/>
                    <a:gd name="connsiteY10" fmla="*/ 1245149 h 2513435"/>
                    <a:gd name="connsiteX0" fmla="*/ 286828 w 1372739"/>
                    <a:gd name="connsiteY0" fmla="*/ 1188101 h 2513537"/>
                    <a:gd name="connsiteX1" fmla="*/ 1247386 w 1372739"/>
                    <a:gd name="connsiteY1" fmla="*/ 1688 h 2513537"/>
                    <a:gd name="connsiteX2" fmla="*/ 1059971 w 1372739"/>
                    <a:gd name="connsiteY2" fmla="*/ 1683401 h 2513537"/>
                    <a:gd name="connsiteX3" fmla="*/ 1372739 w 1372739"/>
                    <a:gd name="connsiteY3" fmla="*/ 2098469 h 2513537"/>
                    <a:gd name="connsiteX4" fmla="*/ 1059971 w 1372739"/>
                    <a:gd name="connsiteY4" fmla="*/ 2513537 h 2513537"/>
                    <a:gd name="connsiteX5" fmla="*/ 885100 w 1372739"/>
                    <a:gd name="connsiteY5" fmla="*/ 2442650 h 2513537"/>
                    <a:gd name="connsiteX6" fmla="*/ 863902 w 1372739"/>
                    <a:gd name="connsiteY6" fmla="*/ 2419440 h 2513537"/>
                    <a:gd name="connsiteX7" fmla="*/ 828286 w 1372739"/>
                    <a:gd name="connsiteY7" fmla="*/ 2442650 h 2513537"/>
                    <a:gd name="connsiteX8" fmla="*/ 534478 w 1372739"/>
                    <a:gd name="connsiteY8" fmla="*/ 2513537 h 2513537"/>
                    <a:gd name="connsiteX9" fmla="*/ 8985 w 1372739"/>
                    <a:gd name="connsiteY9" fmla="*/ 2098469 h 2513537"/>
                    <a:gd name="connsiteX10" fmla="*/ 286828 w 1372739"/>
                    <a:gd name="connsiteY10" fmla="*/ 1188101 h 2513537"/>
                    <a:gd name="connsiteX0" fmla="*/ 286828 w 1372897"/>
                    <a:gd name="connsiteY0" fmla="*/ 1188101 h 2513537"/>
                    <a:gd name="connsiteX1" fmla="*/ 1247386 w 1372897"/>
                    <a:gd name="connsiteY1" fmla="*/ 1688 h 2513537"/>
                    <a:gd name="connsiteX2" fmla="*/ 1104421 w 1372897"/>
                    <a:gd name="connsiteY2" fmla="*/ 1245251 h 2513537"/>
                    <a:gd name="connsiteX3" fmla="*/ 1372739 w 1372897"/>
                    <a:gd name="connsiteY3" fmla="*/ 2098469 h 2513537"/>
                    <a:gd name="connsiteX4" fmla="*/ 1059971 w 1372897"/>
                    <a:gd name="connsiteY4" fmla="*/ 2513537 h 2513537"/>
                    <a:gd name="connsiteX5" fmla="*/ 885100 w 1372897"/>
                    <a:gd name="connsiteY5" fmla="*/ 2442650 h 2513537"/>
                    <a:gd name="connsiteX6" fmla="*/ 863902 w 1372897"/>
                    <a:gd name="connsiteY6" fmla="*/ 2419440 h 2513537"/>
                    <a:gd name="connsiteX7" fmla="*/ 828286 w 1372897"/>
                    <a:gd name="connsiteY7" fmla="*/ 2442650 h 2513537"/>
                    <a:gd name="connsiteX8" fmla="*/ 534478 w 1372897"/>
                    <a:gd name="connsiteY8" fmla="*/ 2513537 h 2513537"/>
                    <a:gd name="connsiteX9" fmla="*/ 8985 w 1372897"/>
                    <a:gd name="connsiteY9" fmla="*/ 2098469 h 2513537"/>
                    <a:gd name="connsiteX10" fmla="*/ 286828 w 1372897"/>
                    <a:gd name="connsiteY10" fmla="*/ 1188101 h 2513537"/>
                    <a:gd name="connsiteX0" fmla="*/ 286828 w 1372901"/>
                    <a:gd name="connsiteY0" fmla="*/ 1188101 h 2513537"/>
                    <a:gd name="connsiteX1" fmla="*/ 1247386 w 1372901"/>
                    <a:gd name="connsiteY1" fmla="*/ 1688 h 2513537"/>
                    <a:gd name="connsiteX2" fmla="*/ 1104421 w 1372901"/>
                    <a:gd name="connsiteY2" fmla="*/ 1245251 h 2513537"/>
                    <a:gd name="connsiteX3" fmla="*/ 1372739 w 1372901"/>
                    <a:gd name="connsiteY3" fmla="*/ 2098469 h 2513537"/>
                    <a:gd name="connsiteX4" fmla="*/ 1059971 w 1372901"/>
                    <a:gd name="connsiteY4" fmla="*/ 2513537 h 2513537"/>
                    <a:gd name="connsiteX5" fmla="*/ 885100 w 1372901"/>
                    <a:gd name="connsiteY5" fmla="*/ 2442650 h 2513537"/>
                    <a:gd name="connsiteX6" fmla="*/ 863902 w 1372901"/>
                    <a:gd name="connsiteY6" fmla="*/ 2419440 h 2513537"/>
                    <a:gd name="connsiteX7" fmla="*/ 828286 w 1372901"/>
                    <a:gd name="connsiteY7" fmla="*/ 2442650 h 2513537"/>
                    <a:gd name="connsiteX8" fmla="*/ 534478 w 1372901"/>
                    <a:gd name="connsiteY8" fmla="*/ 2513537 h 2513537"/>
                    <a:gd name="connsiteX9" fmla="*/ 8985 w 1372901"/>
                    <a:gd name="connsiteY9" fmla="*/ 2098469 h 2513537"/>
                    <a:gd name="connsiteX10" fmla="*/ 286828 w 1372901"/>
                    <a:gd name="connsiteY10" fmla="*/ 1188101 h 2513537"/>
                    <a:gd name="connsiteX0" fmla="*/ 286828 w 1372901"/>
                    <a:gd name="connsiteY0" fmla="*/ 1188587 h 2514023"/>
                    <a:gd name="connsiteX1" fmla="*/ 1247386 w 1372901"/>
                    <a:gd name="connsiteY1" fmla="*/ 2174 h 2514023"/>
                    <a:gd name="connsiteX2" fmla="*/ 1104421 w 1372901"/>
                    <a:gd name="connsiteY2" fmla="*/ 1245737 h 2514023"/>
                    <a:gd name="connsiteX3" fmla="*/ 1372739 w 1372901"/>
                    <a:gd name="connsiteY3" fmla="*/ 2098955 h 2514023"/>
                    <a:gd name="connsiteX4" fmla="*/ 1059971 w 1372901"/>
                    <a:gd name="connsiteY4" fmla="*/ 2514023 h 2514023"/>
                    <a:gd name="connsiteX5" fmla="*/ 885100 w 1372901"/>
                    <a:gd name="connsiteY5" fmla="*/ 2443136 h 2514023"/>
                    <a:gd name="connsiteX6" fmla="*/ 863902 w 1372901"/>
                    <a:gd name="connsiteY6" fmla="*/ 2419926 h 2514023"/>
                    <a:gd name="connsiteX7" fmla="*/ 828286 w 1372901"/>
                    <a:gd name="connsiteY7" fmla="*/ 2443136 h 2514023"/>
                    <a:gd name="connsiteX8" fmla="*/ 534478 w 1372901"/>
                    <a:gd name="connsiteY8" fmla="*/ 2514023 h 2514023"/>
                    <a:gd name="connsiteX9" fmla="*/ 8985 w 1372901"/>
                    <a:gd name="connsiteY9" fmla="*/ 2098955 h 2514023"/>
                    <a:gd name="connsiteX10" fmla="*/ 286828 w 1372901"/>
                    <a:gd name="connsiteY10" fmla="*/ 1188587 h 2514023"/>
                    <a:gd name="connsiteX0" fmla="*/ 286828 w 1374263"/>
                    <a:gd name="connsiteY0" fmla="*/ 1186669 h 2512105"/>
                    <a:gd name="connsiteX1" fmla="*/ 1247386 w 1374263"/>
                    <a:gd name="connsiteY1" fmla="*/ 256 h 2512105"/>
                    <a:gd name="connsiteX2" fmla="*/ 1180621 w 1374263"/>
                    <a:gd name="connsiteY2" fmla="*/ 1288269 h 2512105"/>
                    <a:gd name="connsiteX3" fmla="*/ 1372739 w 1374263"/>
                    <a:gd name="connsiteY3" fmla="*/ 2097037 h 2512105"/>
                    <a:gd name="connsiteX4" fmla="*/ 1059971 w 1374263"/>
                    <a:gd name="connsiteY4" fmla="*/ 2512105 h 2512105"/>
                    <a:gd name="connsiteX5" fmla="*/ 885100 w 1374263"/>
                    <a:gd name="connsiteY5" fmla="*/ 2441218 h 2512105"/>
                    <a:gd name="connsiteX6" fmla="*/ 863902 w 1374263"/>
                    <a:gd name="connsiteY6" fmla="*/ 2418008 h 2512105"/>
                    <a:gd name="connsiteX7" fmla="*/ 828286 w 1374263"/>
                    <a:gd name="connsiteY7" fmla="*/ 2441218 h 2512105"/>
                    <a:gd name="connsiteX8" fmla="*/ 534478 w 1374263"/>
                    <a:gd name="connsiteY8" fmla="*/ 2512105 h 2512105"/>
                    <a:gd name="connsiteX9" fmla="*/ 8985 w 1374263"/>
                    <a:gd name="connsiteY9" fmla="*/ 2097037 h 2512105"/>
                    <a:gd name="connsiteX10" fmla="*/ 286828 w 1374263"/>
                    <a:gd name="connsiteY10" fmla="*/ 1186669 h 2512105"/>
                    <a:gd name="connsiteX0" fmla="*/ 286828 w 1374173"/>
                    <a:gd name="connsiteY0" fmla="*/ 1186669 h 2512105"/>
                    <a:gd name="connsiteX1" fmla="*/ 1247386 w 1374173"/>
                    <a:gd name="connsiteY1" fmla="*/ 256 h 2512105"/>
                    <a:gd name="connsiteX2" fmla="*/ 1180621 w 1374173"/>
                    <a:gd name="connsiteY2" fmla="*/ 1288269 h 2512105"/>
                    <a:gd name="connsiteX3" fmla="*/ 1372739 w 1374173"/>
                    <a:gd name="connsiteY3" fmla="*/ 2097037 h 2512105"/>
                    <a:gd name="connsiteX4" fmla="*/ 1059971 w 1374173"/>
                    <a:gd name="connsiteY4" fmla="*/ 2512105 h 2512105"/>
                    <a:gd name="connsiteX5" fmla="*/ 885100 w 1374173"/>
                    <a:gd name="connsiteY5" fmla="*/ 2441218 h 2512105"/>
                    <a:gd name="connsiteX6" fmla="*/ 863902 w 1374173"/>
                    <a:gd name="connsiteY6" fmla="*/ 2418008 h 2512105"/>
                    <a:gd name="connsiteX7" fmla="*/ 828286 w 1374173"/>
                    <a:gd name="connsiteY7" fmla="*/ 2441218 h 2512105"/>
                    <a:gd name="connsiteX8" fmla="*/ 534478 w 1374173"/>
                    <a:gd name="connsiteY8" fmla="*/ 2512105 h 2512105"/>
                    <a:gd name="connsiteX9" fmla="*/ 8985 w 1374173"/>
                    <a:gd name="connsiteY9" fmla="*/ 2097037 h 2512105"/>
                    <a:gd name="connsiteX10" fmla="*/ 286828 w 1374173"/>
                    <a:gd name="connsiteY10" fmla="*/ 1186669 h 2512105"/>
                    <a:gd name="connsiteX0" fmla="*/ 286828 w 1375902"/>
                    <a:gd name="connsiteY0" fmla="*/ 1186639 h 2512075"/>
                    <a:gd name="connsiteX1" fmla="*/ 1247386 w 1375902"/>
                    <a:gd name="connsiteY1" fmla="*/ 226 h 2512075"/>
                    <a:gd name="connsiteX2" fmla="*/ 1225071 w 1375902"/>
                    <a:gd name="connsiteY2" fmla="*/ 1281889 h 2512075"/>
                    <a:gd name="connsiteX3" fmla="*/ 1372739 w 1375902"/>
                    <a:gd name="connsiteY3" fmla="*/ 2097007 h 2512075"/>
                    <a:gd name="connsiteX4" fmla="*/ 1059971 w 1375902"/>
                    <a:gd name="connsiteY4" fmla="*/ 2512075 h 2512075"/>
                    <a:gd name="connsiteX5" fmla="*/ 885100 w 1375902"/>
                    <a:gd name="connsiteY5" fmla="*/ 2441188 h 2512075"/>
                    <a:gd name="connsiteX6" fmla="*/ 863902 w 1375902"/>
                    <a:gd name="connsiteY6" fmla="*/ 2417978 h 2512075"/>
                    <a:gd name="connsiteX7" fmla="*/ 828286 w 1375902"/>
                    <a:gd name="connsiteY7" fmla="*/ 2441188 h 2512075"/>
                    <a:gd name="connsiteX8" fmla="*/ 534478 w 1375902"/>
                    <a:gd name="connsiteY8" fmla="*/ 2512075 h 2512075"/>
                    <a:gd name="connsiteX9" fmla="*/ 8985 w 1375902"/>
                    <a:gd name="connsiteY9" fmla="*/ 2097007 h 2512075"/>
                    <a:gd name="connsiteX10" fmla="*/ 286828 w 1375902"/>
                    <a:gd name="connsiteY10" fmla="*/ 1186639 h 2512075"/>
                    <a:gd name="connsiteX0" fmla="*/ 286828 w 1376402"/>
                    <a:gd name="connsiteY0" fmla="*/ 1186639 h 2512075"/>
                    <a:gd name="connsiteX1" fmla="*/ 1247386 w 1376402"/>
                    <a:gd name="connsiteY1" fmla="*/ 226 h 2512075"/>
                    <a:gd name="connsiteX2" fmla="*/ 1225071 w 1376402"/>
                    <a:gd name="connsiteY2" fmla="*/ 1281889 h 2512075"/>
                    <a:gd name="connsiteX3" fmla="*/ 1372739 w 1376402"/>
                    <a:gd name="connsiteY3" fmla="*/ 2097007 h 2512075"/>
                    <a:gd name="connsiteX4" fmla="*/ 1059971 w 1376402"/>
                    <a:gd name="connsiteY4" fmla="*/ 2512075 h 2512075"/>
                    <a:gd name="connsiteX5" fmla="*/ 885100 w 1376402"/>
                    <a:gd name="connsiteY5" fmla="*/ 2441188 h 2512075"/>
                    <a:gd name="connsiteX6" fmla="*/ 863902 w 1376402"/>
                    <a:gd name="connsiteY6" fmla="*/ 2417978 h 2512075"/>
                    <a:gd name="connsiteX7" fmla="*/ 828286 w 1376402"/>
                    <a:gd name="connsiteY7" fmla="*/ 2441188 h 2512075"/>
                    <a:gd name="connsiteX8" fmla="*/ 534478 w 1376402"/>
                    <a:gd name="connsiteY8" fmla="*/ 2512075 h 2512075"/>
                    <a:gd name="connsiteX9" fmla="*/ 8985 w 1376402"/>
                    <a:gd name="connsiteY9" fmla="*/ 2097007 h 2512075"/>
                    <a:gd name="connsiteX10" fmla="*/ 286828 w 1376402"/>
                    <a:gd name="connsiteY10" fmla="*/ 1186639 h 2512075"/>
                    <a:gd name="connsiteX0" fmla="*/ 286828 w 1373265"/>
                    <a:gd name="connsiteY0" fmla="*/ 1186639 h 2512075"/>
                    <a:gd name="connsiteX1" fmla="*/ 1247386 w 1373265"/>
                    <a:gd name="connsiteY1" fmla="*/ 226 h 2512075"/>
                    <a:gd name="connsiteX2" fmla="*/ 1225071 w 1373265"/>
                    <a:gd name="connsiteY2" fmla="*/ 1281889 h 2512075"/>
                    <a:gd name="connsiteX3" fmla="*/ 1372739 w 1373265"/>
                    <a:gd name="connsiteY3" fmla="*/ 2097007 h 2512075"/>
                    <a:gd name="connsiteX4" fmla="*/ 1059971 w 1373265"/>
                    <a:gd name="connsiteY4" fmla="*/ 2512075 h 2512075"/>
                    <a:gd name="connsiteX5" fmla="*/ 885100 w 1373265"/>
                    <a:gd name="connsiteY5" fmla="*/ 2441188 h 2512075"/>
                    <a:gd name="connsiteX6" fmla="*/ 863902 w 1373265"/>
                    <a:gd name="connsiteY6" fmla="*/ 2417978 h 2512075"/>
                    <a:gd name="connsiteX7" fmla="*/ 828286 w 1373265"/>
                    <a:gd name="connsiteY7" fmla="*/ 2441188 h 2512075"/>
                    <a:gd name="connsiteX8" fmla="*/ 534478 w 1373265"/>
                    <a:gd name="connsiteY8" fmla="*/ 2512075 h 2512075"/>
                    <a:gd name="connsiteX9" fmla="*/ 8985 w 1373265"/>
                    <a:gd name="connsiteY9" fmla="*/ 2097007 h 2512075"/>
                    <a:gd name="connsiteX10" fmla="*/ 286828 w 1373265"/>
                    <a:gd name="connsiteY10" fmla="*/ 1186639 h 2512075"/>
                    <a:gd name="connsiteX0" fmla="*/ 286839 w 1373276"/>
                    <a:gd name="connsiteY0" fmla="*/ 1313607 h 2639043"/>
                    <a:gd name="connsiteX1" fmla="*/ 1310897 w 1373276"/>
                    <a:gd name="connsiteY1" fmla="*/ 194 h 2639043"/>
                    <a:gd name="connsiteX2" fmla="*/ 1225082 w 1373276"/>
                    <a:gd name="connsiteY2" fmla="*/ 1408857 h 2639043"/>
                    <a:gd name="connsiteX3" fmla="*/ 1372750 w 1373276"/>
                    <a:gd name="connsiteY3" fmla="*/ 2223975 h 2639043"/>
                    <a:gd name="connsiteX4" fmla="*/ 1059982 w 1373276"/>
                    <a:gd name="connsiteY4" fmla="*/ 2639043 h 2639043"/>
                    <a:gd name="connsiteX5" fmla="*/ 885111 w 1373276"/>
                    <a:gd name="connsiteY5" fmla="*/ 2568156 h 2639043"/>
                    <a:gd name="connsiteX6" fmla="*/ 863913 w 1373276"/>
                    <a:gd name="connsiteY6" fmla="*/ 2544946 h 2639043"/>
                    <a:gd name="connsiteX7" fmla="*/ 828297 w 1373276"/>
                    <a:gd name="connsiteY7" fmla="*/ 2568156 h 2639043"/>
                    <a:gd name="connsiteX8" fmla="*/ 534489 w 1373276"/>
                    <a:gd name="connsiteY8" fmla="*/ 2639043 h 2639043"/>
                    <a:gd name="connsiteX9" fmla="*/ 8996 w 1373276"/>
                    <a:gd name="connsiteY9" fmla="*/ 2223975 h 2639043"/>
                    <a:gd name="connsiteX10" fmla="*/ 286839 w 1373276"/>
                    <a:gd name="connsiteY10" fmla="*/ 1313607 h 2639043"/>
                    <a:gd name="connsiteX0" fmla="*/ 270129 w 1375616"/>
                    <a:gd name="connsiteY0" fmla="*/ 1300965 h 2639101"/>
                    <a:gd name="connsiteX1" fmla="*/ 1313237 w 1375616"/>
                    <a:gd name="connsiteY1" fmla="*/ 252 h 2639101"/>
                    <a:gd name="connsiteX2" fmla="*/ 1227422 w 1375616"/>
                    <a:gd name="connsiteY2" fmla="*/ 1408915 h 2639101"/>
                    <a:gd name="connsiteX3" fmla="*/ 1375090 w 1375616"/>
                    <a:gd name="connsiteY3" fmla="*/ 2224033 h 2639101"/>
                    <a:gd name="connsiteX4" fmla="*/ 1062322 w 1375616"/>
                    <a:gd name="connsiteY4" fmla="*/ 2639101 h 2639101"/>
                    <a:gd name="connsiteX5" fmla="*/ 887451 w 1375616"/>
                    <a:gd name="connsiteY5" fmla="*/ 2568214 h 2639101"/>
                    <a:gd name="connsiteX6" fmla="*/ 866253 w 1375616"/>
                    <a:gd name="connsiteY6" fmla="*/ 2545004 h 2639101"/>
                    <a:gd name="connsiteX7" fmla="*/ 830637 w 1375616"/>
                    <a:gd name="connsiteY7" fmla="*/ 2568214 h 2639101"/>
                    <a:gd name="connsiteX8" fmla="*/ 536829 w 1375616"/>
                    <a:gd name="connsiteY8" fmla="*/ 2639101 h 2639101"/>
                    <a:gd name="connsiteX9" fmla="*/ 11336 w 1375616"/>
                    <a:gd name="connsiteY9" fmla="*/ 2224033 h 2639101"/>
                    <a:gd name="connsiteX10" fmla="*/ 270129 w 1375616"/>
                    <a:gd name="connsiteY10" fmla="*/ 1300965 h 2639101"/>
                    <a:gd name="connsiteX0" fmla="*/ 271106 w 1376593"/>
                    <a:gd name="connsiteY0" fmla="*/ 1300983 h 2639119"/>
                    <a:gd name="connsiteX1" fmla="*/ 1314214 w 1376593"/>
                    <a:gd name="connsiteY1" fmla="*/ 270 h 2639119"/>
                    <a:gd name="connsiteX2" fmla="*/ 1228399 w 1376593"/>
                    <a:gd name="connsiteY2" fmla="*/ 1408933 h 2639119"/>
                    <a:gd name="connsiteX3" fmla="*/ 1376067 w 1376593"/>
                    <a:gd name="connsiteY3" fmla="*/ 2224051 h 2639119"/>
                    <a:gd name="connsiteX4" fmla="*/ 1063299 w 1376593"/>
                    <a:gd name="connsiteY4" fmla="*/ 2639119 h 2639119"/>
                    <a:gd name="connsiteX5" fmla="*/ 888428 w 1376593"/>
                    <a:gd name="connsiteY5" fmla="*/ 2568232 h 2639119"/>
                    <a:gd name="connsiteX6" fmla="*/ 867230 w 1376593"/>
                    <a:gd name="connsiteY6" fmla="*/ 2545022 h 2639119"/>
                    <a:gd name="connsiteX7" fmla="*/ 831614 w 1376593"/>
                    <a:gd name="connsiteY7" fmla="*/ 2568232 h 2639119"/>
                    <a:gd name="connsiteX8" fmla="*/ 537806 w 1376593"/>
                    <a:gd name="connsiteY8" fmla="*/ 2639119 h 2639119"/>
                    <a:gd name="connsiteX9" fmla="*/ 12313 w 1376593"/>
                    <a:gd name="connsiteY9" fmla="*/ 2224051 h 2639119"/>
                    <a:gd name="connsiteX10" fmla="*/ 271106 w 1376593"/>
                    <a:gd name="connsiteY10" fmla="*/ 1300983 h 2639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76593" h="2639119">
                      <a:moveTo>
                        <a:pt x="271106" y="1300983"/>
                      </a:moveTo>
                      <a:cubicBezTo>
                        <a:pt x="500789" y="866853"/>
                        <a:pt x="1154665" y="-17722"/>
                        <a:pt x="1314214" y="270"/>
                      </a:cubicBezTo>
                      <a:cubicBezTo>
                        <a:pt x="1473763" y="18262"/>
                        <a:pt x="1218090" y="1038303"/>
                        <a:pt x="1228399" y="1408933"/>
                      </a:cubicBezTo>
                      <a:cubicBezTo>
                        <a:pt x="1238708" y="1779563"/>
                        <a:pt x="1365484" y="1999970"/>
                        <a:pt x="1376067" y="2224051"/>
                      </a:cubicBezTo>
                      <a:cubicBezTo>
                        <a:pt x="1386650" y="2448132"/>
                        <a:pt x="1236036" y="2639119"/>
                        <a:pt x="1063299" y="2639119"/>
                      </a:cubicBezTo>
                      <a:cubicBezTo>
                        <a:pt x="998523" y="2639119"/>
                        <a:pt x="938346" y="2612987"/>
                        <a:pt x="888428" y="2568232"/>
                      </a:cubicBezTo>
                      <a:lnTo>
                        <a:pt x="867230" y="2545022"/>
                      </a:lnTo>
                      <a:lnTo>
                        <a:pt x="831614" y="2568232"/>
                      </a:lnTo>
                      <a:cubicBezTo>
                        <a:pt x="747745" y="2612987"/>
                        <a:pt x="646639" y="2639119"/>
                        <a:pt x="537806" y="2639119"/>
                      </a:cubicBezTo>
                      <a:cubicBezTo>
                        <a:pt x="247584" y="2639119"/>
                        <a:pt x="56763" y="2447074"/>
                        <a:pt x="12313" y="2224051"/>
                      </a:cubicBezTo>
                      <a:cubicBezTo>
                        <a:pt x="-32137" y="2001028"/>
                        <a:pt x="41423" y="1735113"/>
                        <a:pt x="271106" y="1300983"/>
                      </a:cubicBezTo>
                      <a:close/>
                    </a:path>
                  </a:pathLst>
                </a:custGeom>
                <a:solidFill>
                  <a:srgbClr val="DEEBF7">
                    <a:alpha val="50196"/>
                  </a:srgbClr>
                </a:solidFill>
                <a:ln w="12700" cap="flat" cmpd="sng" algn="ctr">
                  <a:solidFill>
                    <a:srgbClr val="00B0F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FC77B8BF-AADF-44F1-9CEE-8FE5B53DFD80}"/>
                    </a:ext>
                  </a:extLst>
                </p:cNvPr>
                <p:cNvSpPr/>
                <p:nvPr/>
              </p:nvSpPr>
              <p:spPr>
                <a:xfrm rot="4500000" flipH="1">
                  <a:off x="4258561" y="1486947"/>
                  <a:ext cx="662413" cy="452013"/>
                </a:xfrm>
                <a:custGeom>
                  <a:avLst/>
                  <a:gdLst>
                    <a:gd name="connsiteX0" fmla="*/ 71597 w 662413"/>
                    <a:gd name="connsiteY0" fmla="*/ 5872 h 452013"/>
                    <a:gd name="connsiteX1" fmla="*/ 117227 w 662413"/>
                    <a:gd name="connsiteY1" fmla="*/ 0 h 452013"/>
                    <a:gd name="connsiteX2" fmla="*/ 225242 w 662413"/>
                    <a:gd name="connsiteY2" fmla="*/ 45634 h 452013"/>
                    <a:gd name="connsiteX3" fmla="*/ 226939 w 662413"/>
                    <a:gd name="connsiteY3" fmla="*/ 50994 h 452013"/>
                    <a:gd name="connsiteX4" fmla="*/ 292718 w 662413"/>
                    <a:gd name="connsiteY4" fmla="*/ 60237 h 452013"/>
                    <a:gd name="connsiteX5" fmla="*/ 662413 w 662413"/>
                    <a:gd name="connsiteY5" fmla="*/ 441303 h 452013"/>
                    <a:gd name="connsiteX6" fmla="*/ 608000 w 662413"/>
                    <a:gd name="connsiteY6" fmla="*/ 452013 h 452013"/>
                    <a:gd name="connsiteX7" fmla="*/ 280370 w 662413"/>
                    <a:gd name="connsiteY7" fmla="*/ 114305 h 452013"/>
                    <a:gd name="connsiteX8" fmla="*/ 222703 w 662413"/>
                    <a:gd name="connsiteY8" fmla="*/ 106201 h 452013"/>
                    <a:gd name="connsiteX9" fmla="*/ 200119 w 662413"/>
                    <a:gd name="connsiteY9" fmla="*/ 127552 h 452013"/>
                    <a:gd name="connsiteX10" fmla="*/ 117227 w 662413"/>
                    <a:gd name="connsiteY10" fmla="*/ 149436 h 452013"/>
                    <a:gd name="connsiteX11" fmla="*/ 0 w 662413"/>
                    <a:gd name="connsiteY11" fmla="*/ 74718 h 452013"/>
                    <a:gd name="connsiteX12" fmla="*/ 71597 w 662413"/>
                    <a:gd name="connsiteY12" fmla="*/ 5872 h 45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62413" h="452013">
                      <a:moveTo>
                        <a:pt x="71597" y="5872"/>
                      </a:moveTo>
                      <a:cubicBezTo>
                        <a:pt x="85622" y="2091"/>
                        <a:pt x="101041" y="0"/>
                        <a:pt x="117227" y="0"/>
                      </a:cubicBezTo>
                      <a:cubicBezTo>
                        <a:pt x="165784" y="0"/>
                        <a:pt x="207446" y="18817"/>
                        <a:pt x="225242" y="45634"/>
                      </a:cubicBezTo>
                      <a:lnTo>
                        <a:pt x="226939" y="50994"/>
                      </a:lnTo>
                      <a:lnTo>
                        <a:pt x="292718" y="60237"/>
                      </a:lnTo>
                      <a:cubicBezTo>
                        <a:pt x="477861" y="102434"/>
                        <a:pt x="624770" y="250055"/>
                        <a:pt x="662413" y="441303"/>
                      </a:cubicBezTo>
                      <a:lnTo>
                        <a:pt x="608000" y="452013"/>
                      </a:lnTo>
                      <a:cubicBezTo>
                        <a:pt x="574641" y="282524"/>
                        <a:pt x="444447" y="151700"/>
                        <a:pt x="280370" y="114305"/>
                      </a:cubicBezTo>
                      <a:lnTo>
                        <a:pt x="222703" y="106201"/>
                      </a:lnTo>
                      <a:lnTo>
                        <a:pt x="200119" y="127552"/>
                      </a:lnTo>
                      <a:cubicBezTo>
                        <a:pt x="178905" y="141073"/>
                        <a:pt x="149599" y="149436"/>
                        <a:pt x="117227" y="149436"/>
                      </a:cubicBezTo>
                      <a:cubicBezTo>
                        <a:pt x="52484" y="149436"/>
                        <a:pt x="0" y="115984"/>
                        <a:pt x="0" y="74718"/>
                      </a:cubicBezTo>
                      <a:cubicBezTo>
                        <a:pt x="0" y="43769"/>
                        <a:pt x="29522" y="17214"/>
                        <a:pt x="71597" y="587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A9D16737-393E-4892-94C6-176B27E1EFAF}"/>
                    </a:ext>
                  </a:extLst>
                </p:cNvPr>
                <p:cNvSpPr/>
                <p:nvPr/>
              </p:nvSpPr>
              <p:spPr>
                <a:xfrm rot="14545372" flipH="1">
                  <a:off x="2785070" y="1536274"/>
                  <a:ext cx="860489" cy="685633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696DB8F5-9BAD-484E-8F7A-B4F3F14AEC28}"/>
                    </a:ext>
                  </a:extLst>
                </p:cNvPr>
                <p:cNvSpPr/>
                <p:nvPr/>
              </p:nvSpPr>
              <p:spPr>
                <a:xfrm rot="7502994" flipH="1" flipV="1">
                  <a:off x="2794122" y="1674225"/>
                  <a:ext cx="860489" cy="685633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BDEFC1BE-C6B6-422B-83CC-7EA992BAFA49}"/>
                    </a:ext>
                  </a:extLst>
                </p:cNvPr>
                <p:cNvSpPr/>
                <p:nvPr/>
              </p:nvSpPr>
              <p:spPr>
                <a:xfrm rot="6300000" flipH="1" flipV="1">
                  <a:off x="2787135" y="2022723"/>
                  <a:ext cx="860486" cy="68563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0" name="楕円 199">
                  <a:extLst>
                    <a:ext uri="{FF2B5EF4-FFF2-40B4-BE49-F238E27FC236}">
                      <a16:creationId xmlns:a16="http://schemas.microsoft.com/office/drawing/2014/main" id="{80A3AB71-F3D5-41E2-9288-18E00F8835F0}"/>
                    </a:ext>
                  </a:extLst>
                </p:cNvPr>
                <p:cNvSpPr/>
                <p:nvPr/>
              </p:nvSpPr>
              <p:spPr>
                <a:xfrm>
                  <a:off x="3572294" y="1795893"/>
                  <a:ext cx="822384" cy="906610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1" name="楕円 200">
                  <a:extLst>
                    <a:ext uri="{FF2B5EF4-FFF2-40B4-BE49-F238E27FC236}">
                      <a16:creationId xmlns:a16="http://schemas.microsoft.com/office/drawing/2014/main" id="{5E1B66F6-FCA7-4600-AB65-4E690ACFB0C5}"/>
                    </a:ext>
                  </a:extLst>
                </p:cNvPr>
                <p:cNvSpPr/>
                <p:nvPr/>
              </p:nvSpPr>
              <p:spPr>
                <a:xfrm>
                  <a:off x="3769144" y="2544432"/>
                  <a:ext cx="428684" cy="325170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99FBB1D9-8B95-4DA3-A883-A21BDE6D44DD}"/>
                    </a:ext>
                  </a:extLst>
                </p:cNvPr>
                <p:cNvSpPr/>
                <p:nvPr/>
              </p:nvSpPr>
              <p:spPr>
                <a:xfrm rot="21433218" flipH="1">
                  <a:off x="4288828" y="1856072"/>
                  <a:ext cx="739832" cy="2148601"/>
                </a:xfrm>
                <a:custGeom>
                  <a:avLst/>
                  <a:gdLst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876115 w 1363754"/>
                    <a:gd name="connsiteY3" fmla="*/ 70887 h 830136"/>
                    <a:gd name="connsiteX4" fmla="*/ 1050986 w 1363754"/>
                    <a:gd name="connsiteY4" fmla="*/ 0 h 830136"/>
                    <a:gd name="connsiteX5" fmla="*/ 1363754 w 1363754"/>
                    <a:gd name="connsiteY5" fmla="*/ 415068 h 830136"/>
                    <a:gd name="connsiteX6" fmla="*/ 1050986 w 1363754"/>
                    <a:gd name="connsiteY6" fmla="*/ 830136 h 830136"/>
                    <a:gd name="connsiteX7" fmla="*/ 876115 w 1363754"/>
                    <a:gd name="connsiteY7" fmla="*/ 759249 h 830136"/>
                    <a:gd name="connsiteX8" fmla="*/ 854917 w 1363754"/>
                    <a:gd name="connsiteY8" fmla="*/ 736039 h 830136"/>
                    <a:gd name="connsiteX9" fmla="*/ 819301 w 1363754"/>
                    <a:gd name="connsiteY9" fmla="*/ 759249 h 830136"/>
                    <a:gd name="connsiteX10" fmla="*/ 525493 w 1363754"/>
                    <a:gd name="connsiteY10" fmla="*/ 830136 h 830136"/>
                    <a:gd name="connsiteX11" fmla="*/ 0 w 1363754"/>
                    <a:gd name="connsiteY11" fmla="*/ 415068 h 830136"/>
                    <a:gd name="connsiteX12" fmla="*/ 525493 w 1363754"/>
                    <a:gd name="connsiteY12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1050986 w 1363754"/>
                    <a:gd name="connsiteY3" fmla="*/ 0 h 830136"/>
                    <a:gd name="connsiteX4" fmla="*/ 1363754 w 1363754"/>
                    <a:gd name="connsiteY4" fmla="*/ 415068 h 830136"/>
                    <a:gd name="connsiteX5" fmla="*/ 1050986 w 1363754"/>
                    <a:gd name="connsiteY5" fmla="*/ 830136 h 830136"/>
                    <a:gd name="connsiteX6" fmla="*/ 876115 w 1363754"/>
                    <a:gd name="connsiteY6" fmla="*/ 759249 h 830136"/>
                    <a:gd name="connsiteX7" fmla="*/ 854917 w 1363754"/>
                    <a:gd name="connsiteY7" fmla="*/ 736039 h 830136"/>
                    <a:gd name="connsiteX8" fmla="*/ 819301 w 1363754"/>
                    <a:gd name="connsiteY8" fmla="*/ 759249 h 830136"/>
                    <a:gd name="connsiteX9" fmla="*/ 525493 w 1363754"/>
                    <a:gd name="connsiteY9" fmla="*/ 830136 h 830136"/>
                    <a:gd name="connsiteX10" fmla="*/ 0 w 1363754"/>
                    <a:gd name="connsiteY10" fmla="*/ 415068 h 830136"/>
                    <a:gd name="connsiteX11" fmla="*/ 525493 w 1363754"/>
                    <a:gd name="connsiteY11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1050986 w 1363754"/>
                    <a:gd name="connsiteY2" fmla="*/ 0 h 830136"/>
                    <a:gd name="connsiteX3" fmla="*/ 1363754 w 1363754"/>
                    <a:gd name="connsiteY3" fmla="*/ 415068 h 830136"/>
                    <a:gd name="connsiteX4" fmla="*/ 1050986 w 1363754"/>
                    <a:gd name="connsiteY4" fmla="*/ 830136 h 830136"/>
                    <a:gd name="connsiteX5" fmla="*/ 876115 w 1363754"/>
                    <a:gd name="connsiteY5" fmla="*/ 759249 h 830136"/>
                    <a:gd name="connsiteX6" fmla="*/ 854917 w 1363754"/>
                    <a:gd name="connsiteY6" fmla="*/ 736039 h 830136"/>
                    <a:gd name="connsiteX7" fmla="*/ 819301 w 1363754"/>
                    <a:gd name="connsiteY7" fmla="*/ 759249 h 830136"/>
                    <a:gd name="connsiteX8" fmla="*/ 525493 w 1363754"/>
                    <a:gd name="connsiteY8" fmla="*/ 830136 h 830136"/>
                    <a:gd name="connsiteX9" fmla="*/ 0 w 1363754"/>
                    <a:gd name="connsiteY9" fmla="*/ 415068 h 830136"/>
                    <a:gd name="connsiteX10" fmla="*/ 525493 w 1363754"/>
                    <a:gd name="connsiteY10" fmla="*/ 0 h 830136"/>
                    <a:gd name="connsiteX0" fmla="*/ 525493 w 1363754"/>
                    <a:gd name="connsiteY0" fmla="*/ 1682568 h 2512704"/>
                    <a:gd name="connsiteX1" fmla="*/ 1238401 w 1363754"/>
                    <a:gd name="connsiteY1" fmla="*/ 855 h 2512704"/>
                    <a:gd name="connsiteX2" fmla="*/ 1050986 w 1363754"/>
                    <a:gd name="connsiteY2" fmla="*/ 1682568 h 2512704"/>
                    <a:gd name="connsiteX3" fmla="*/ 1363754 w 1363754"/>
                    <a:gd name="connsiteY3" fmla="*/ 2097636 h 2512704"/>
                    <a:gd name="connsiteX4" fmla="*/ 1050986 w 1363754"/>
                    <a:gd name="connsiteY4" fmla="*/ 2512704 h 2512704"/>
                    <a:gd name="connsiteX5" fmla="*/ 876115 w 1363754"/>
                    <a:gd name="connsiteY5" fmla="*/ 2441817 h 2512704"/>
                    <a:gd name="connsiteX6" fmla="*/ 854917 w 1363754"/>
                    <a:gd name="connsiteY6" fmla="*/ 2418607 h 2512704"/>
                    <a:gd name="connsiteX7" fmla="*/ 819301 w 1363754"/>
                    <a:gd name="connsiteY7" fmla="*/ 2441817 h 2512704"/>
                    <a:gd name="connsiteX8" fmla="*/ 525493 w 1363754"/>
                    <a:gd name="connsiteY8" fmla="*/ 2512704 h 2512704"/>
                    <a:gd name="connsiteX9" fmla="*/ 0 w 1363754"/>
                    <a:gd name="connsiteY9" fmla="*/ 2097636 h 2512704"/>
                    <a:gd name="connsiteX10" fmla="*/ 525493 w 1363754"/>
                    <a:gd name="connsiteY10" fmla="*/ 1682568 h 2512704"/>
                    <a:gd name="connsiteX0" fmla="*/ 376672 w 1367333"/>
                    <a:gd name="connsiteY0" fmla="*/ 1244702 h 2512988"/>
                    <a:gd name="connsiteX1" fmla="*/ 1241980 w 1367333"/>
                    <a:gd name="connsiteY1" fmla="*/ 1139 h 2512988"/>
                    <a:gd name="connsiteX2" fmla="*/ 1054565 w 1367333"/>
                    <a:gd name="connsiteY2" fmla="*/ 1682852 h 2512988"/>
                    <a:gd name="connsiteX3" fmla="*/ 1367333 w 1367333"/>
                    <a:gd name="connsiteY3" fmla="*/ 2097920 h 2512988"/>
                    <a:gd name="connsiteX4" fmla="*/ 1054565 w 1367333"/>
                    <a:gd name="connsiteY4" fmla="*/ 2512988 h 2512988"/>
                    <a:gd name="connsiteX5" fmla="*/ 879694 w 1367333"/>
                    <a:gd name="connsiteY5" fmla="*/ 2442101 h 2512988"/>
                    <a:gd name="connsiteX6" fmla="*/ 858496 w 1367333"/>
                    <a:gd name="connsiteY6" fmla="*/ 2418891 h 2512988"/>
                    <a:gd name="connsiteX7" fmla="*/ 822880 w 1367333"/>
                    <a:gd name="connsiteY7" fmla="*/ 2442101 h 2512988"/>
                    <a:gd name="connsiteX8" fmla="*/ 529072 w 1367333"/>
                    <a:gd name="connsiteY8" fmla="*/ 2512988 h 2512988"/>
                    <a:gd name="connsiteX9" fmla="*/ 3579 w 1367333"/>
                    <a:gd name="connsiteY9" fmla="*/ 2097920 h 2512988"/>
                    <a:gd name="connsiteX10" fmla="*/ 376672 w 1367333"/>
                    <a:gd name="connsiteY10" fmla="*/ 1244702 h 2512988"/>
                    <a:gd name="connsiteX0" fmla="*/ 375471 w 1366132"/>
                    <a:gd name="connsiteY0" fmla="*/ 1245149 h 2513435"/>
                    <a:gd name="connsiteX1" fmla="*/ 1240779 w 1366132"/>
                    <a:gd name="connsiteY1" fmla="*/ 1586 h 2513435"/>
                    <a:gd name="connsiteX2" fmla="*/ 1053364 w 1366132"/>
                    <a:gd name="connsiteY2" fmla="*/ 1683299 h 2513435"/>
                    <a:gd name="connsiteX3" fmla="*/ 1366132 w 1366132"/>
                    <a:gd name="connsiteY3" fmla="*/ 2098367 h 2513435"/>
                    <a:gd name="connsiteX4" fmla="*/ 1053364 w 1366132"/>
                    <a:gd name="connsiteY4" fmla="*/ 2513435 h 2513435"/>
                    <a:gd name="connsiteX5" fmla="*/ 878493 w 1366132"/>
                    <a:gd name="connsiteY5" fmla="*/ 2442548 h 2513435"/>
                    <a:gd name="connsiteX6" fmla="*/ 857295 w 1366132"/>
                    <a:gd name="connsiteY6" fmla="*/ 2419338 h 2513435"/>
                    <a:gd name="connsiteX7" fmla="*/ 821679 w 1366132"/>
                    <a:gd name="connsiteY7" fmla="*/ 2442548 h 2513435"/>
                    <a:gd name="connsiteX8" fmla="*/ 527871 w 1366132"/>
                    <a:gd name="connsiteY8" fmla="*/ 2513435 h 2513435"/>
                    <a:gd name="connsiteX9" fmla="*/ 2378 w 1366132"/>
                    <a:gd name="connsiteY9" fmla="*/ 2098367 h 2513435"/>
                    <a:gd name="connsiteX10" fmla="*/ 375471 w 1366132"/>
                    <a:gd name="connsiteY10" fmla="*/ 1245149 h 2513435"/>
                    <a:gd name="connsiteX0" fmla="*/ 286828 w 1372739"/>
                    <a:gd name="connsiteY0" fmla="*/ 1188101 h 2513537"/>
                    <a:gd name="connsiteX1" fmla="*/ 1247386 w 1372739"/>
                    <a:gd name="connsiteY1" fmla="*/ 1688 h 2513537"/>
                    <a:gd name="connsiteX2" fmla="*/ 1059971 w 1372739"/>
                    <a:gd name="connsiteY2" fmla="*/ 1683401 h 2513537"/>
                    <a:gd name="connsiteX3" fmla="*/ 1372739 w 1372739"/>
                    <a:gd name="connsiteY3" fmla="*/ 2098469 h 2513537"/>
                    <a:gd name="connsiteX4" fmla="*/ 1059971 w 1372739"/>
                    <a:gd name="connsiteY4" fmla="*/ 2513537 h 2513537"/>
                    <a:gd name="connsiteX5" fmla="*/ 885100 w 1372739"/>
                    <a:gd name="connsiteY5" fmla="*/ 2442650 h 2513537"/>
                    <a:gd name="connsiteX6" fmla="*/ 863902 w 1372739"/>
                    <a:gd name="connsiteY6" fmla="*/ 2419440 h 2513537"/>
                    <a:gd name="connsiteX7" fmla="*/ 828286 w 1372739"/>
                    <a:gd name="connsiteY7" fmla="*/ 2442650 h 2513537"/>
                    <a:gd name="connsiteX8" fmla="*/ 534478 w 1372739"/>
                    <a:gd name="connsiteY8" fmla="*/ 2513537 h 2513537"/>
                    <a:gd name="connsiteX9" fmla="*/ 8985 w 1372739"/>
                    <a:gd name="connsiteY9" fmla="*/ 2098469 h 2513537"/>
                    <a:gd name="connsiteX10" fmla="*/ 286828 w 1372739"/>
                    <a:gd name="connsiteY10" fmla="*/ 1188101 h 2513537"/>
                    <a:gd name="connsiteX0" fmla="*/ 286828 w 1372897"/>
                    <a:gd name="connsiteY0" fmla="*/ 1188101 h 2513537"/>
                    <a:gd name="connsiteX1" fmla="*/ 1247386 w 1372897"/>
                    <a:gd name="connsiteY1" fmla="*/ 1688 h 2513537"/>
                    <a:gd name="connsiteX2" fmla="*/ 1104421 w 1372897"/>
                    <a:gd name="connsiteY2" fmla="*/ 1245251 h 2513537"/>
                    <a:gd name="connsiteX3" fmla="*/ 1372739 w 1372897"/>
                    <a:gd name="connsiteY3" fmla="*/ 2098469 h 2513537"/>
                    <a:gd name="connsiteX4" fmla="*/ 1059971 w 1372897"/>
                    <a:gd name="connsiteY4" fmla="*/ 2513537 h 2513537"/>
                    <a:gd name="connsiteX5" fmla="*/ 885100 w 1372897"/>
                    <a:gd name="connsiteY5" fmla="*/ 2442650 h 2513537"/>
                    <a:gd name="connsiteX6" fmla="*/ 863902 w 1372897"/>
                    <a:gd name="connsiteY6" fmla="*/ 2419440 h 2513537"/>
                    <a:gd name="connsiteX7" fmla="*/ 828286 w 1372897"/>
                    <a:gd name="connsiteY7" fmla="*/ 2442650 h 2513537"/>
                    <a:gd name="connsiteX8" fmla="*/ 534478 w 1372897"/>
                    <a:gd name="connsiteY8" fmla="*/ 2513537 h 2513537"/>
                    <a:gd name="connsiteX9" fmla="*/ 8985 w 1372897"/>
                    <a:gd name="connsiteY9" fmla="*/ 2098469 h 2513537"/>
                    <a:gd name="connsiteX10" fmla="*/ 286828 w 1372897"/>
                    <a:gd name="connsiteY10" fmla="*/ 1188101 h 2513537"/>
                    <a:gd name="connsiteX0" fmla="*/ 286828 w 1372901"/>
                    <a:gd name="connsiteY0" fmla="*/ 1188101 h 2513537"/>
                    <a:gd name="connsiteX1" fmla="*/ 1247386 w 1372901"/>
                    <a:gd name="connsiteY1" fmla="*/ 1688 h 2513537"/>
                    <a:gd name="connsiteX2" fmla="*/ 1104421 w 1372901"/>
                    <a:gd name="connsiteY2" fmla="*/ 1245251 h 2513537"/>
                    <a:gd name="connsiteX3" fmla="*/ 1372739 w 1372901"/>
                    <a:gd name="connsiteY3" fmla="*/ 2098469 h 2513537"/>
                    <a:gd name="connsiteX4" fmla="*/ 1059971 w 1372901"/>
                    <a:gd name="connsiteY4" fmla="*/ 2513537 h 2513537"/>
                    <a:gd name="connsiteX5" fmla="*/ 885100 w 1372901"/>
                    <a:gd name="connsiteY5" fmla="*/ 2442650 h 2513537"/>
                    <a:gd name="connsiteX6" fmla="*/ 863902 w 1372901"/>
                    <a:gd name="connsiteY6" fmla="*/ 2419440 h 2513537"/>
                    <a:gd name="connsiteX7" fmla="*/ 828286 w 1372901"/>
                    <a:gd name="connsiteY7" fmla="*/ 2442650 h 2513537"/>
                    <a:gd name="connsiteX8" fmla="*/ 534478 w 1372901"/>
                    <a:gd name="connsiteY8" fmla="*/ 2513537 h 2513537"/>
                    <a:gd name="connsiteX9" fmla="*/ 8985 w 1372901"/>
                    <a:gd name="connsiteY9" fmla="*/ 2098469 h 2513537"/>
                    <a:gd name="connsiteX10" fmla="*/ 286828 w 1372901"/>
                    <a:gd name="connsiteY10" fmla="*/ 1188101 h 2513537"/>
                    <a:gd name="connsiteX0" fmla="*/ 286828 w 1372901"/>
                    <a:gd name="connsiteY0" fmla="*/ 1188587 h 2514023"/>
                    <a:gd name="connsiteX1" fmla="*/ 1247386 w 1372901"/>
                    <a:gd name="connsiteY1" fmla="*/ 2174 h 2514023"/>
                    <a:gd name="connsiteX2" fmla="*/ 1104421 w 1372901"/>
                    <a:gd name="connsiteY2" fmla="*/ 1245737 h 2514023"/>
                    <a:gd name="connsiteX3" fmla="*/ 1372739 w 1372901"/>
                    <a:gd name="connsiteY3" fmla="*/ 2098955 h 2514023"/>
                    <a:gd name="connsiteX4" fmla="*/ 1059971 w 1372901"/>
                    <a:gd name="connsiteY4" fmla="*/ 2514023 h 2514023"/>
                    <a:gd name="connsiteX5" fmla="*/ 885100 w 1372901"/>
                    <a:gd name="connsiteY5" fmla="*/ 2443136 h 2514023"/>
                    <a:gd name="connsiteX6" fmla="*/ 863902 w 1372901"/>
                    <a:gd name="connsiteY6" fmla="*/ 2419926 h 2514023"/>
                    <a:gd name="connsiteX7" fmla="*/ 828286 w 1372901"/>
                    <a:gd name="connsiteY7" fmla="*/ 2443136 h 2514023"/>
                    <a:gd name="connsiteX8" fmla="*/ 534478 w 1372901"/>
                    <a:gd name="connsiteY8" fmla="*/ 2514023 h 2514023"/>
                    <a:gd name="connsiteX9" fmla="*/ 8985 w 1372901"/>
                    <a:gd name="connsiteY9" fmla="*/ 2098955 h 2514023"/>
                    <a:gd name="connsiteX10" fmla="*/ 286828 w 1372901"/>
                    <a:gd name="connsiteY10" fmla="*/ 1188587 h 2514023"/>
                    <a:gd name="connsiteX0" fmla="*/ 286828 w 1374263"/>
                    <a:gd name="connsiteY0" fmla="*/ 1186669 h 2512105"/>
                    <a:gd name="connsiteX1" fmla="*/ 1247386 w 1374263"/>
                    <a:gd name="connsiteY1" fmla="*/ 256 h 2512105"/>
                    <a:gd name="connsiteX2" fmla="*/ 1180621 w 1374263"/>
                    <a:gd name="connsiteY2" fmla="*/ 1288269 h 2512105"/>
                    <a:gd name="connsiteX3" fmla="*/ 1372739 w 1374263"/>
                    <a:gd name="connsiteY3" fmla="*/ 2097037 h 2512105"/>
                    <a:gd name="connsiteX4" fmla="*/ 1059971 w 1374263"/>
                    <a:gd name="connsiteY4" fmla="*/ 2512105 h 2512105"/>
                    <a:gd name="connsiteX5" fmla="*/ 885100 w 1374263"/>
                    <a:gd name="connsiteY5" fmla="*/ 2441218 h 2512105"/>
                    <a:gd name="connsiteX6" fmla="*/ 863902 w 1374263"/>
                    <a:gd name="connsiteY6" fmla="*/ 2418008 h 2512105"/>
                    <a:gd name="connsiteX7" fmla="*/ 828286 w 1374263"/>
                    <a:gd name="connsiteY7" fmla="*/ 2441218 h 2512105"/>
                    <a:gd name="connsiteX8" fmla="*/ 534478 w 1374263"/>
                    <a:gd name="connsiteY8" fmla="*/ 2512105 h 2512105"/>
                    <a:gd name="connsiteX9" fmla="*/ 8985 w 1374263"/>
                    <a:gd name="connsiteY9" fmla="*/ 2097037 h 2512105"/>
                    <a:gd name="connsiteX10" fmla="*/ 286828 w 1374263"/>
                    <a:gd name="connsiteY10" fmla="*/ 1186669 h 2512105"/>
                    <a:gd name="connsiteX0" fmla="*/ 286828 w 1374173"/>
                    <a:gd name="connsiteY0" fmla="*/ 1186669 h 2512105"/>
                    <a:gd name="connsiteX1" fmla="*/ 1247386 w 1374173"/>
                    <a:gd name="connsiteY1" fmla="*/ 256 h 2512105"/>
                    <a:gd name="connsiteX2" fmla="*/ 1180621 w 1374173"/>
                    <a:gd name="connsiteY2" fmla="*/ 1288269 h 2512105"/>
                    <a:gd name="connsiteX3" fmla="*/ 1372739 w 1374173"/>
                    <a:gd name="connsiteY3" fmla="*/ 2097037 h 2512105"/>
                    <a:gd name="connsiteX4" fmla="*/ 1059971 w 1374173"/>
                    <a:gd name="connsiteY4" fmla="*/ 2512105 h 2512105"/>
                    <a:gd name="connsiteX5" fmla="*/ 885100 w 1374173"/>
                    <a:gd name="connsiteY5" fmla="*/ 2441218 h 2512105"/>
                    <a:gd name="connsiteX6" fmla="*/ 863902 w 1374173"/>
                    <a:gd name="connsiteY6" fmla="*/ 2418008 h 2512105"/>
                    <a:gd name="connsiteX7" fmla="*/ 828286 w 1374173"/>
                    <a:gd name="connsiteY7" fmla="*/ 2441218 h 2512105"/>
                    <a:gd name="connsiteX8" fmla="*/ 534478 w 1374173"/>
                    <a:gd name="connsiteY8" fmla="*/ 2512105 h 2512105"/>
                    <a:gd name="connsiteX9" fmla="*/ 8985 w 1374173"/>
                    <a:gd name="connsiteY9" fmla="*/ 2097037 h 2512105"/>
                    <a:gd name="connsiteX10" fmla="*/ 286828 w 1374173"/>
                    <a:gd name="connsiteY10" fmla="*/ 1186669 h 2512105"/>
                    <a:gd name="connsiteX0" fmla="*/ 286828 w 1375902"/>
                    <a:gd name="connsiteY0" fmla="*/ 1186639 h 2512075"/>
                    <a:gd name="connsiteX1" fmla="*/ 1247386 w 1375902"/>
                    <a:gd name="connsiteY1" fmla="*/ 226 h 2512075"/>
                    <a:gd name="connsiteX2" fmla="*/ 1225071 w 1375902"/>
                    <a:gd name="connsiteY2" fmla="*/ 1281889 h 2512075"/>
                    <a:gd name="connsiteX3" fmla="*/ 1372739 w 1375902"/>
                    <a:gd name="connsiteY3" fmla="*/ 2097007 h 2512075"/>
                    <a:gd name="connsiteX4" fmla="*/ 1059971 w 1375902"/>
                    <a:gd name="connsiteY4" fmla="*/ 2512075 h 2512075"/>
                    <a:gd name="connsiteX5" fmla="*/ 885100 w 1375902"/>
                    <a:gd name="connsiteY5" fmla="*/ 2441188 h 2512075"/>
                    <a:gd name="connsiteX6" fmla="*/ 863902 w 1375902"/>
                    <a:gd name="connsiteY6" fmla="*/ 2417978 h 2512075"/>
                    <a:gd name="connsiteX7" fmla="*/ 828286 w 1375902"/>
                    <a:gd name="connsiteY7" fmla="*/ 2441188 h 2512075"/>
                    <a:gd name="connsiteX8" fmla="*/ 534478 w 1375902"/>
                    <a:gd name="connsiteY8" fmla="*/ 2512075 h 2512075"/>
                    <a:gd name="connsiteX9" fmla="*/ 8985 w 1375902"/>
                    <a:gd name="connsiteY9" fmla="*/ 2097007 h 2512075"/>
                    <a:gd name="connsiteX10" fmla="*/ 286828 w 1375902"/>
                    <a:gd name="connsiteY10" fmla="*/ 1186639 h 2512075"/>
                    <a:gd name="connsiteX0" fmla="*/ 286828 w 1376402"/>
                    <a:gd name="connsiteY0" fmla="*/ 1186639 h 2512075"/>
                    <a:gd name="connsiteX1" fmla="*/ 1247386 w 1376402"/>
                    <a:gd name="connsiteY1" fmla="*/ 226 h 2512075"/>
                    <a:gd name="connsiteX2" fmla="*/ 1225071 w 1376402"/>
                    <a:gd name="connsiteY2" fmla="*/ 1281889 h 2512075"/>
                    <a:gd name="connsiteX3" fmla="*/ 1372739 w 1376402"/>
                    <a:gd name="connsiteY3" fmla="*/ 2097007 h 2512075"/>
                    <a:gd name="connsiteX4" fmla="*/ 1059971 w 1376402"/>
                    <a:gd name="connsiteY4" fmla="*/ 2512075 h 2512075"/>
                    <a:gd name="connsiteX5" fmla="*/ 885100 w 1376402"/>
                    <a:gd name="connsiteY5" fmla="*/ 2441188 h 2512075"/>
                    <a:gd name="connsiteX6" fmla="*/ 863902 w 1376402"/>
                    <a:gd name="connsiteY6" fmla="*/ 2417978 h 2512075"/>
                    <a:gd name="connsiteX7" fmla="*/ 828286 w 1376402"/>
                    <a:gd name="connsiteY7" fmla="*/ 2441188 h 2512075"/>
                    <a:gd name="connsiteX8" fmla="*/ 534478 w 1376402"/>
                    <a:gd name="connsiteY8" fmla="*/ 2512075 h 2512075"/>
                    <a:gd name="connsiteX9" fmla="*/ 8985 w 1376402"/>
                    <a:gd name="connsiteY9" fmla="*/ 2097007 h 2512075"/>
                    <a:gd name="connsiteX10" fmla="*/ 286828 w 1376402"/>
                    <a:gd name="connsiteY10" fmla="*/ 1186639 h 2512075"/>
                    <a:gd name="connsiteX0" fmla="*/ 286828 w 1373265"/>
                    <a:gd name="connsiteY0" fmla="*/ 1186639 h 2512075"/>
                    <a:gd name="connsiteX1" fmla="*/ 1247386 w 1373265"/>
                    <a:gd name="connsiteY1" fmla="*/ 226 h 2512075"/>
                    <a:gd name="connsiteX2" fmla="*/ 1225071 w 1373265"/>
                    <a:gd name="connsiteY2" fmla="*/ 1281889 h 2512075"/>
                    <a:gd name="connsiteX3" fmla="*/ 1372739 w 1373265"/>
                    <a:gd name="connsiteY3" fmla="*/ 2097007 h 2512075"/>
                    <a:gd name="connsiteX4" fmla="*/ 1059971 w 1373265"/>
                    <a:gd name="connsiteY4" fmla="*/ 2512075 h 2512075"/>
                    <a:gd name="connsiteX5" fmla="*/ 885100 w 1373265"/>
                    <a:gd name="connsiteY5" fmla="*/ 2441188 h 2512075"/>
                    <a:gd name="connsiteX6" fmla="*/ 863902 w 1373265"/>
                    <a:gd name="connsiteY6" fmla="*/ 2417978 h 2512075"/>
                    <a:gd name="connsiteX7" fmla="*/ 828286 w 1373265"/>
                    <a:gd name="connsiteY7" fmla="*/ 2441188 h 2512075"/>
                    <a:gd name="connsiteX8" fmla="*/ 534478 w 1373265"/>
                    <a:gd name="connsiteY8" fmla="*/ 2512075 h 2512075"/>
                    <a:gd name="connsiteX9" fmla="*/ 8985 w 1373265"/>
                    <a:gd name="connsiteY9" fmla="*/ 2097007 h 2512075"/>
                    <a:gd name="connsiteX10" fmla="*/ 286828 w 1373265"/>
                    <a:gd name="connsiteY10" fmla="*/ 1186639 h 2512075"/>
                    <a:gd name="connsiteX0" fmla="*/ 286839 w 1373276"/>
                    <a:gd name="connsiteY0" fmla="*/ 1313607 h 2639043"/>
                    <a:gd name="connsiteX1" fmla="*/ 1310897 w 1373276"/>
                    <a:gd name="connsiteY1" fmla="*/ 194 h 2639043"/>
                    <a:gd name="connsiteX2" fmla="*/ 1225082 w 1373276"/>
                    <a:gd name="connsiteY2" fmla="*/ 1408857 h 2639043"/>
                    <a:gd name="connsiteX3" fmla="*/ 1372750 w 1373276"/>
                    <a:gd name="connsiteY3" fmla="*/ 2223975 h 2639043"/>
                    <a:gd name="connsiteX4" fmla="*/ 1059982 w 1373276"/>
                    <a:gd name="connsiteY4" fmla="*/ 2639043 h 2639043"/>
                    <a:gd name="connsiteX5" fmla="*/ 885111 w 1373276"/>
                    <a:gd name="connsiteY5" fmla="*/ 2568156 h 2639043"/>
                    <a:gd name="connsiteX6" fmla="*/ 863913 w 1373276"/>
                    <a:gd name="connsiteY6" fmla="*/ 2544946 h 2639043"/>
                    <a:gd name="connsiteX7" fmla="*/ 828297 w 1373276"/>
                    <a:gd name="connsiteY7" fmla="*/ 2568156 h 2639043"/>
                    <a:gd name="connsiteX8" fmla="*/ 534489 w 1373276"/>
                    <a:gd name="connsiteY8" fmla="*/ 2639043 h 2639043"/>
                    <a:gd name="connsiteX9" fmla="*/ 8996 w 1373276"/>
                    <a:gd name="connsiteY9" fmla="*/ 2223975 h 2639043"/>
                    <a:gd name="connsiteX10" fmla="*/ 286839 w 1373276"/>
                    <a:gd name="connsiteY10" fmla="*/ 1313607 h 2639043"/>
                    <a:gd name="connsiteX0" fmla="*/ 270129 w 1375616"/>
                    <a:gd name="connsiteY0" fmla="*/ 1300965 h 2639101"/>
                    <a:gd name="connsiteX1" fmla="*/ 1313237 w 1375616"/>
                    <a:gd name="connsiteY1" fmla="*/ 252 h 2639101"/>
                    <a:gd name="connsiteX2" fmla="*/ 1227422 w 1375616"/>
                    <a:gd name="connsiteY2" fmla="*/ 1408915 h 2639101"/>
                    <a:gd name="connsiteX3" fmla="*/ 1375090 w 1375616"/>
                    <a:gd name="connsiteY3" fmla="*/ 2224033 h 2639101"/>
                    <a:gd name="connsiteX4" fmla="*/ 1062322 w 1375616"/>
                    <a:gd name="connsiteY4" fmla="*/ 2639101 h 2639101"/>
                    <a:gd name="connsiteX5" fmla="*/ 887451 w 1375616"/>
                    <a:gd name="connsiteY5" fmla="*/ 2568214 h 2639101"/>
                    <a:gd name="connsiteX6" fmla="*/ 866253 w 1375616"/>
                    <a:gd name="connsiteY6" fmla="*/ 2545004 h 2639101"/>
                    <a:gd name="connsiteX7" fmla="*/ 830637 w 1375616"/>
                    <a:gd name="connsiteY7" fmla="*/ 2568214 h 2639101"/>
                    <a:gd name="connsiteX8" fmla="*/ 536829 w 1375616"/>
                    <a:gd name="connsiteY8" fmla="*/ 2639101 h 2639101"/>
                    <a:gd name="connsiteX9" fmla="*/ 11336 w 1375616"/>
                    <a:gd name="connsiteY9" fmla="*/ 2224033 h 2639101"/>
                    <a:gd name="connsiteX10" fmla="*/ 270129 w 1375616"/>
                    <a:gd name="connsiteY10" fmla="*/ 1300965 h 2639101"/>
                    <a:gd name="connsiteX0" fmla="*/ 271106 w 1376593"/>
                    <a:gd name="connsiteY0" fmla="*/ 1300983 h 2639119"/>
                    <a:gd name="connsiteX1" fmla="*/ 1314214 w 1376593"/>
                    <a:gd name="connsiteY1" fmla="*/ 270 h 2639119"/>
                    <a:gd name="connsiteX2" fmla="*/ 1228399 w 1376593"/>
                    <a:gd name="connsiteY2" fmla="*/ 1408933 h 2639119"/>
                    <a:gd name="connsiteX3" fmla="*/ 1376067 w 1376593"/>
                    <a:gd name="connsiteY3" fmla="*/ 2224051 h 2639119"/>
                    <a:gd name="connsiteX4" fmla="*/ 1063299 w 1376593"/>
                    <a:gd name="connsiteY4" fmla="*/ 2639119 h 2639119"/>
                    <a:gd name="connsiteX5" fmla="*/ 888428 w 1376593"/>
                    <a:gd name="connsiteY5" fmla="*/ 2568232 h 2639119"/>
                    <a:gd name="connsiteX6" fmla="*/ 867230 w 1376593"/>
                    <a:gd name="connsiteY6" fmla="*/ 2545022 h 2639119"/>
                    <a:gd name="connsiteX7" fmla="*/ 831614 w 1376593"/>
                    <a:gd name="connsiteY7" fmla="*/ 2568232 h 2639119"/>
                    <a:gd name="connsiteX8" fmla="*/ 537806 w 1376593"/>
                    <a:gd name="connsiteY8" fmla="*/ 2639119 h 2639119"/>
                    <a:gd name="connsiteX9" fmla="*/ 12313 w 1376593"/>
                    <a:gd name="connsiteY9" fmla="*/ 2224051 h 2639119"/>
                    <a:gd name="connsiteX10" fmla="*/ 271106 w 1376593"/>
                    <a:gd name="connsiteY10" fmla="*/ 1300983 h 2639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76593" h="2639119">
                      <a:moveTo>
                        <a:pt x="271106" y="1300983"/>
                      </a:moveTo>
                      <a:cubicBezTo>
                        <a:pt x="500789" y="866853"/>
                        <a:pt x="1154665" y="-17722"/>
                        <a:pt x="1314214" y="270"/>
                      </a:cubicBezTo>
                      <a:cubicBezTo>
                        <a:pt x="1473763" y="18262"/>
                        <a:pt x="1218090" y="1038303"/>
                        <a:pt x="1228399" y="1408933"/>
                      </a:cubicBezTo>
                      <a:cubicBezTo>
                        <a:pt x="1238708" y="1779563"/>
                        <a:pt x="1365484" y="1999970"/>
                        <a:pt x="1376067" y="2224051"/>
                      </a:cubicBezTo>
                      <a:cubicBezTo>
                        <a:pt x="1386650" y="2448132"/>
                        <a:pt x="1236036" y="2639119"/>
                        <a:pt x="1063299" y="2639119"/>
                      </a:cubicBezTo>
                      <a:cubicBezTo>
                        <a:pt x="998523" y="2639119"/>
                        <a:pt x="938346" y="2612987"/>
                        <a:pt x="888428" y="2568232"/>
                      </a:cubicBezTo>
                      <a:lnTo>
                        <a:pt x="867230" y="2545022"/>
                      </a:lnTo>
                      <a:lnTo>
                        <a:pt x="831614" y="2568232"/>
                      </a:lnTo>
                      <a:cubicBezTo>
                        <a:pt x="747745" y="2612987"/>
                        <a:pt x="646639" y="2639119"/>
                        <a:pt x="537806" y="2639119"/>
                      </a:cubicBezTo>
                      <a:cubicBezTo>
                        <a:pt x="247584" y="2639119"/>
                        <a:pt x="56763" y="2447074"/>
                        <a:pt x="12313" y="2224051"/>
                      </a:cubicBezTo>
                      <a:cubicBezTo>
                        <a:pt x="-32137" y="2001028"/>
                        <a:pt x="41423" y="1735113"/>
                        <a:pt x="271106" y="1300983"/>
                      </a:cubicBezTo>
                      <a:close/>
                    </a:path>
                  </a:pathLst>
                </a:custGeom>
                <a:solidFill>
                  <a:srgbClr val="DEEBF7">
                    <a:alpha val="50196"/>
                  </a:srgbClr>
                </a:solidFill>
                <a:ln w="12700" cap="flat" cmpd="sng" algn="ctr">
                  <a:solidFill>
                    <a:srgbClr val="00B0F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3" name="星: 12 pt 202">
                  <a:extLst>
                    <a:ext uri="{FF2B5EF4-FFF2-40B4-BE49-F238E27FC236}">
                      <a16:creationId xmlns:a16="http://schemas.microsoft.com/office/drawing/2014/main" id="{7E249026-8BCE-48B4-8A95-805A4258967C}"/>
                    </a:ext>
                  </a:extLst>
                </p:cNvPr>
                <p:cNvSpPr/>
                <p:nvPr/>
              </p:nvSpPr>
              <p:spPr>
                <a:xfrm>
                  <a:off x="3560408" y="1606243"/>
                  <a:ext cx="866812" cy="480308"/>
                </a:xfrm>
                <a:prstGeom prst="star12">
                  <a:avLst>
                    <a:gd name="adj" fmla="val 44079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4" name="楕円 203">
                  <a:extLst>
                    <a:ext uri="{FF2B5EF4-FFF2-40B4-BE49-F238E27FC236}">
                      <a16:creationId xmlns:a16="http://schemas.microsoft.com/office/drawing/2014/main" id="{ED5CA590-002A-4889-BEB3-98F6628EF28B}"/>
                    </a:ext>
                  </a:extLst>
                </p:cNvPr>
                <p:cNvSpPr/>
                <p:nvPr/>
              </p:nvSpPr>
              <p:spPr>
                <a:xfrm>
                  <a:off x="3496094" y="965600"/>
                  <a:ext cx="974785" cy="974785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C257D5BE-2529-49C6-9882-7DA4F671C29C}"/>
                    </a:ext>
                  </a:extLst>
                </p:cNvPr>
                <p:cNvSpPr/>
                <p:nvPr/>
              </p:nvSpPr>
              <p:spPr>
                <a:xfrm rot="3461253" flipH="1">
                  <a:off x="4424900" y="1327618"/>
                  <a:ext cx="662413" cy="452013"/>
                </a:xfrm>
                <a:custGeom>
                  <a:avLst/>
                  <a:gdLst>
                    <a:gd name="connsiteX0" fmla="*/ 71597 w 662413"/>
                    <a:gd name="connsiteY0" fmla="*/ 5872 h 452013"/>
                    <a:gd name="connsiteX1" fmla="*/ 117227 w 662413"/>
                    <a:gd name="connsiteY1" fmla="*/ 0 h 452013"/>
                    <a:gd name="connsiteX2" fmla="*/ 225242 w 662413"/>
                    <a:gd name="connsiteY2" fmla="*/ 45634 h 452013"/>
                    <a:gd name="connsiteX3" fmla="*/ 226939 w 662413"/>
                    <a:gd name="connsiteY3" fmla="*/ 50994 h 452013"/>
                    <a:gd name="connsiteX4" fmla="*/ 292718 w 662413"/>
                    <a:gd name="connsiteY4" fmla="*/ 60237 h 452013"/>
                    <a:gd name="connsiteX5" fmla="*/ 662413 w 662413"/>
                    <a:gd name="connsiteY5" fmla="*/ 441303 h 452013"/>
                    <a:gd name="connsiteX6" fmla="*/ 608000 w 662413"/>
                    <a:gd name="connsiteY6" fmla="*/ 452013 h 452013"/>
                    <a:gd name="connsiteX7" fmla="*/ 280370 w 662413"/>
                    <a:gd name="connsiteY7" fmla="*/ 114305 h 452013"/>
                    <a:gd name="connsiteX8" fmla="*/ 222703 w 662413"/>
                    <a:gd name="connsiteY8" fmla="*/ 106201 h 452013"/>
                    <a:gd name="connsiteX9" fmla="*/ 200119 w 662413"/>
                    <a:gd name="connsiteY9" fmla="*/ 127552 h 452013"/>
                    <a:gd name="connsiteX10" fmla="*/ 117227 w 662413"/>
                    <a:gd name="connsiteY10" fmla="*/ 149436 h 452013"/>
                    <a:gd name="connsiteX11" fmla="*/ 0 w 662413"/>
                    <a:gd name="connsiteY11" fmla="*/ 74718 h 452013"/>
                    <a:gd name="connsiteX12" fmla="*/ 71597 w 662413"/>
                    <a:gd name="connsiteY12" fmla="*/ 5872 h 45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62413" h="452013">
                      <a:moveTo>
                        <a:pt x="71597" y="5872"/>
                      </a:moveTo>
                      <a:cubicBezTo>
                        <a:pt x="85622" y="2091"/>
                        <a:pt x="101041" y="0"/>
                        <a:pt x="117227" y="0"/>
                      </a:cubicBezTo>
                      <a:cubicBezTo>
                        <a:pt x="165784" y="0"/>
                        <a:pt x="207446" y="18817"/>
                        <a:pt x="225242" y="45634"/>
                      </a:cubicBezTo>
                      <a:lnTo>
                        <a:pt x="226939" y="50994"/>
                      </a:lnTo>
                      <a:lnTo>
                        <a:pt x="292718" y="60237"/>
                      </a:lnTo>
                      <a:cubicBezTo>
                        <a:pt x="477861" y="102434"/>
                        <a:pt x="624770" y="250055"/>
                        <a:pt x="662413" y="441303"/>
                      </a:cubicBezTo>
                      <a:lnTo>
                        <a:pt x="608000" y="452013"/>
                      </a:lnTo>
                      <a:cubicBezTo>
                        <a:pt x="574641" y="282524"/>
                        <a:pt x="444447" y="151700"/>
                        <a:pt x="280370" y="114305"/>
                      </a:cubicBezTo>
                      <a:lnTo>
                        <a:pt x="222703" y="106201"/>
                      </a:lnTo>
                      <a:lnTo>
                        <a:pt x="200119" y="127552"/>
                      </a:lnTo>
                      <a:cubicBezTo>
                        <a:pt x="178905" y="141073"/>
                        <a:pt x="149599" y="149436"/>
                        <a:pt x="117227" y="149436"/>
                      </a:cubicBezTo>
                      <a:cubicBezTo>
                        <a:pt x="52484" y="149436"/>
                        <a:pt x="0" y="115984"/>
                        <a:pt x="0" y="74718"/>
                      </a:cubicBezTo>
                      <a:cubicBezTo>
                        <a:pt x="0" y="43769"/>
                        <a:pt x="29522" y="17214"/>
                        <a:pt x="71597" y="587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92A2C7CE-6ED7-40CE-85CE-D77751FAE385}"/>
                  </a:ext>
                </a:extLst>
              </p:cNvPr>
              <p:cNvGrpSpPr/>
              <p:nvPr/>
            </p:nvGrpSpPr>
            <p:grpSpPr>
              <a:xfrm rot="900000">
                <a:off x="1043276" y="3521275"/>
                <a:ext cx="569991" cy="441669"/>
                <a:chOff x="1056449" y="2819921"/>
                <a:chExt cx="569991" cy="441669"/>
              </a:xfrm>
            </p:grpSpPr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F2797BF7-C371-4F39-9E37-8A6CF7EACA11}"/>
                    </a:ext>
                  </a:extLst>
                </p:cNvPr>
                <p:cNvSpPr/>
                <p:nvPr/>
              </p:nvSpPr>
              <p:spPr>
                <a:xfrm rot="16200000">
                  <a:off x="1120610" y="2755760"/>
                  <a:ext cx="441669" cy="569991"/>
                </a:xfrm>
                <a:custGeom>
                  <a:avLst/>
                  <a:gdLst>
                    <a:gd name="connsiteX0" fmla="*/ 468343 w 936686"/>
                    <a:gd name="connsiteY0" fmla="*/ 0 h 1220480"/>
                    <a:gd name="connsiteX1" fmla="*/ 799512 w 936686"/>
                    <a:gd name="connsiteY1" fmla="*/ 137174 h 1220480"/>
                    <a:gd name="connsiteX2" fmla="*/ 799512 w 936686"/>
                    <a:gd name="connsiteY2" fmla="*/ 799512 h 1220480"/>
                    <a:gd name="connsiteX3" fmla="*/ 468343 w 936686"/>
                    <a:gd name="connsiteY3" fmla="*/ 1220480 h 1220480"/>
                    <a:gd name="connsiteX4" fmla="*/ 137174 w 936686"/>
                    <a:gd name="connsiteY4" fmla="*/ 799512 h 1220480"/>
                    <a:gd name="connsiteX5" fmla="*/ 137174 w 936686"/>
                    <a:gd name="connsiteY5" fmla="*/ 137174 h 1220480"/>
                    <a:gd name="connsiteX6" fmla="*/ 468343 w 936686"/>
                    <a:gd name="connsiteY6" fmla="*/ 0 h 1220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6686" h="1220480">
                      <a:moveTo>
                        <a:pt x="468343" y="0"/>
                      </a:moveTo>
                      <a:cubicBezTo>
                        <a:pt x="588203" y="0"/>
                        <a:pt x="708062" y="45725"/>
                        <a:pt x="799512" y="137174"/>
                      </a:cubicBezTo>
                      <a:cubicBezTo>
                        <a:pt x="982411" y="320074"/>
                        <a:pt x="982411" y="616612"/>
                        <a:pt x="799512" y="799512"/>
                      </a:cubicBezTo>
                      <a:cubicBezTo>
                        <a:pt x="674156" y="924868"/>
                        <a:pt x="563767" y="1065190"/>
                        <a:pt x="468343" y="1220480"/>
                      </a:cubicBezTo>
                      <a:cubicBezTo>
                        <a:pt x="372920" y="1065190"/>
                        <a:pt x="262530" y="924868"/>
                        <a:pt x="137174" y="799512"/>
                      </a:cubicBezTo>
                      <a:cubicBezTo>
                        <a:pt x="-45725" y="616612"/>
                        <a:pt x="-45725" y="320074"/>
                        <a:pt x="137174" y="137174"/>
                      </a:cubicBezTo>
                      <a:cubicBezTo>
                        <a:pt x="228624" y="45725"/>
                        <a:pt x="348484" y="0"/>
                        <a:pt x="46834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02C20636-B5BE-446F-B3AC-15D26D4DC99C}"/>
                    </a:ext>
                  </a:extLst>
                </p:cNvPr>
                <p:cNvSpPr/>
                <p:nvPr/>
              </p:nvSpPr>
              <p:spPr>
                <a:xfrm rot="16200000">
                  <a:off x="1000581" y="2956620"/>
                  <a:ext cx="439407" cy="168271"/>
                </a:xfrm>
                <a:custGeom>
                  <a:avLst/>
                  <a:gdLst>
                    <a:gd name="connsiteX0" fmla="*/ 120534 w 1045603"/>
                    <a:gd name="connsiteY0" fmla="*/ 0 h 400414"/>
                    <a:gd name="connsiteX1" fmla="*/ 274783 w 1045603"/>
                    <a:gd name="connsiteY1" fmla="*/ 23103 h 400414"/>
                    <a:gd name="connsiteX2" fmla="*/ 522801 w 1045603"/>
                    <a:gd name="connsiteY2" fmla="*/ 35289 h 400414"/>
                    <a:gd name="connsiteX3" fmla="*/ 770819 w 1045603"/>
                    <a:gd name="connsiteY3" fmla="*/ 23103 h 400414"/>
                    <a:gd name="connsiteX4" fmla="*/ 925068 w 1045603"/>
                    <a:gd name="connsiteY4" fmla="*/ 0 h 400414"/>
                    <a:gd name="connsiteX5" fmla="*/ 961718 w 1045603"/>
                    <a:gd name="connsiteY5" fmla="*/ 44439 h 400414"/>
                    <a:gd name="connsiteX6" fmla="*/ 1038675 w 1045603"/>
                    <a:gd name="connsiteY6" fmla="*/ 231415 h 400414"/>
                    <a:gd name="connsiteX7" fmla="*/ 1045603 w 1045603"/>
                    <a:gd name="connsiteY7" fmla="*/ 303009 h 400414"/>
                    <a:gd name="connsiteX8" fmla="*/ 1039410 w 1045603"/>
                    <a:gd name="connsiteY8" fmla="*/ 306064 h 400414"/>
                    <a:gd name="connsiteX9" fmla="*/ 522801 w 1045603"/>
                    <a:gd name="connsiteY9" fmla="*/ 400414 h 400414"/>
                    <a:gd name="connsiteX10" fmla="*/ 6192 w 1045603"/>
                    <a:gd name="connsiteY10" fmla="*/ 306064 h 400414"/>
                    <a:gd name="connsiteX11" fmla="*/ 0 w 1045603"/>
                    <a:gd name="connsiteY11" fmla="*/ 303009 h 400414"/>
                    <a:gd name="connsiteX12" fmla="*/ 6928 w 1045603"/>
                    <a:gd name="connsiteY12" fmla="*/ 231415 h 400414"/>
                    <a:gd name="connsiteX13" fmla="*/ 83884 w 1045603"/>
                    <a:gd name="connsiteY13" fmla="*/ 44439 h 400414"/>
                    <a:gd name="connsiteX14" fmla="*/ 120534 w 1045603"/>
                    <a:gd name="connsiteY14" fmla="*/ 0 h 400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5603" h="400414">
                      <a:moveTo>
                        <a:pt x="120534" y="0"/>
                      </a:moveTo>
                      <a:lnTo>
                        <a:pt x="274783" y="23103"/>
                      </a:lnTo>
                      <a:cubicBezTo>
                        <a:pt x="356350" y="31174"/>
                        <a:pt x="439285" y="35289"/>
                        <a:pt x="522801" y="35289"/>
                      </a:cubicBezTo>
                      <a:cubicBezTo>
                        <a:pt x="606318" y="35289"/>
                        <a:pt x="689252" y="31174"/>
                        <a:pt x="770819" y="23103"/>
                      </a:cubicBezTo>
                      <a:lnTo>
                        <a:pt x="925068" y="0"/>
                      </a:lnTo>
                      <a:lnTo>
                        <a:pt x="961718" y="44439"/>
                      </a:lnTo>
                      <a:cubicBezTo>
                        <a:pt x="1000197" y="102160"/>
                        <a:pt x="1025849" y="165801"/>
                        <a:pt x="1038675" y="231415"/>
                      </a:cubicBezTo>
                      <a:lnTo>
                        <a:pt x="1045603" y="303009"/>
                      </a:lnTo>
                      <a:lnTo>
                        <a:pt x="1039410" y="306064"/>
                      </a:lnTo>
                      <a:cubicBezTo>
                        <a:pt x="891941" y="365632"/>
                        <a:pt x="714165" y="400414"/>
                        <a:pt x="522801" y="400414"/>
                      </a:cubicBezTo>
                      <a:cubicBezTo>
                        <a:pt x="331438" y="400414"/>
                        <a:pt x="153661" y="365632"/>
                        <a:pt x="6192" y="306064"/>
                      </a:cubicBezTo>
                      <a:lnTo>
                        <a:pt x="0" y="303009"/>
                      </a:lnTo>
                      <a:lnTo>
                        <a:pt x="6928" y="231415"/>
                      </a:lnTo>
                      <a:cubicBezTo>
                        <a:pt x="19754" y="165801"/>
                        <a:pt x="45406" y="102160"/>
                        <a:pt x="83884" y="44439"/>
                      </a:cubicBezTo>
                      <a:lnTo>
                        <a:pt x="120534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F4F7EFF1-2EE4-4D4E-AA92-CD383656B44F}"/>
                    </a:ext>
                  </a:extLst>
                </p:cNvPr>
                <p:cNvSpPr/>
                <p:nvPr/>
              </p:nvSpPr>
              <p:spPr>
                <a:xfrm rot="16200000">
                  <a:off x="1213382" y="2953166"/>
                  <a:ext cx="421777" cy="175178"/>
                </a:xfrm>
                <a:custGeom>
                  <a:avLst/>
                  <a:gdLst>
                    <a:gd name="connsiteX0" fmla="*/ 1003651 w 1003651"/>
                    <a:gd name="connsiteY0" fmla="*/ 0 h 416851"/>
                    <a:gd name="connsiteX1" fmla="*/ 988840 w 1003651"/>
                    <a:gd name="connsiteY1" fmla="*/ 49499 h 416851"/>
                    <a:gd name="connsiteX2" fmla="*/ 873405 w 1003651"/>
                    <a:gd name="connsiteY2" fmla="*/ 221676 h 416851"/>
                    <a:gd name="connsiteX3" fmla="*/ 712709 w 1003651"/>
                    <a:gd name="connsiteY3" fmla="*/ 401049 h 416851"/>
                    <a:gd name="connsiteX4" fmla="*/ 688040 w 1003651"/>
                    <a:gd name="connsiteY4" fmla="*/ 405627 h 416851"/>
                    <a:gd name="connsiteX5" fmla="*/ 501825 w 1003651"/>
                    <a:gd name="connsiteY5" fmla="*/ 416851 h 416851"/>
                    <a:gd name="connsiteX6" fmla="*/ 315610 w 1003651"/>
                    <a:gd name="connsiteY6" fmla="*/ 405627 h 416851"/>
                    <a:gd name="connsiteX7" fmla="*/ 290943 w 1003651"/>
                    <a:gd name="connsiteY7" fmla="*/ 401049 h 416851"/>
                    <a:gd name="connsiteX8" fmla="*/ 130245 w 1003651"/>
                    <a:gd name="connsiteY8" fmla="*/ 221676 h 416851"/>
                    <a:gd name="connsiteX9" fmla="*/ 14810 w 1003651"/>
                    <a:gd name="connsiteY9" fmla="*/ 49499 h 416851"/>
                    <a:gd name="connsiteX10" fmla="*/ 0 w 1003651"/>
                    <a:gd name="connsiteY10" fmla="*/ 0 h 416851"/>
                    <a:gd name="connsiteX11" fmla="*/ 13996 w 1003651"/>
                    <a:gd name="connsiteY11" fmla="*/ 3621 h 416851"/>
                    <a:gd name="connsiteX12" fmla="*/ 501825 w 1003651"/>
                    <a:gd name="connsiteY12" fmla="*/ 51726 h 416851"/>
                    <a:gd name="connsiteX13" fmla="*/ 989654 w 1003651"/>
                    <a:gd name="connsiteY13" fmla="*/ 3621 h 416851"/>
                    <a:gd name="connsiteX14" fmla="*/ 1003651 w 1003651"/>
                    <a:gd name="connsiteY14" fmla="*/ 0 h 416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03651" h="416851">
                      <a:moveTo>
                        <a:pt x="1003651" y="0"/>
                      </a:moveTo>
                      <a:lnTo>
                        <a:pt x="988840" y="49499"/>
                      </a:lnTo>
                      <a:cubicBezTo>
                        <a:pt x="963188" y="112153"/>
                        <a:pt x="924710" y="170861"/>
                        <a:pt x="873405" y="221676"/>
                      </a:cubicBezTo>
                      <a:lnTo>
                        <a:pt x="712709" y="401049"/>
                      </a:lnTo>
                      <a:lnTo>
                        <a:pt x="688040" y="405627"/>
                      </a:lnTo>
                      <a:cubicBezTo>
                        <a:pt x="627891" y="412986"/>
                        <a:pt x="565613" y="416851"/>
                        <a:pt x="501825" y="416851"/>
                      </a:cubicBezTo>
                      <a:cubicBezTo>
                        <a:pt x="438037" y="416851"/>
                        <a:pt x="375759" y="412986"/>
                        <a:pt x="315610" y="405627"/>
                      </a:cubicBezTo>
                      <a:lnTo>
                        <a:pt x="290943" y="401049"/>
                      </a:lnTo>
                      <a:lnTo>
                        <a:pt x="130245" y="221676"/>
                      </a:lnTo>
                      <a:cubicBezTo>
                        <a:pt x="78941" y="170861"/>
                        <a:pt x="40463" y="112153"/>
                        <a:pt x="14810" y="49499"/>
                      </a:cubicBezTo>
                      <a:lnTo>
                        <a:pt x="0" y="0"/>
                      </a:lnTo>
                      <a:lnTo>
                        <a:pt x="13996" y="3621"/>
                      </a:lnTo>
                      <a:cubicBezTo>
                        <a:pt x="170088" y="35266"/>
                        <a:pt x="334792" y="51726"/>
                        <a:pt x="501825" y="51726"/>
                      </a:cubicBezTo>
                      <a:cubicBezTo>
                        <a:pt x="668858" y="51726"/>
                        <a:pt x="833562" y="35266"/>
                        <a:pt x="989654" y="3621"/>
                      </a:cubicBezTo>
                      <a:lnTo>
                        <a:pt x="1003651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76" name="弦 175">
                <a:extLst>
                  <a:ext uri="{FF2B5EF4-FFF2-40B4-BE49-F238E27FC236}">
                    <a16:creationId xmlns:a16="http://schemas.microsoft.com/office/drawing/2014/main" id="{70CC8584-123D-4611-B332-9C7946AE24BB}"/>
                  </a:ext>
                </a:extLst>
              </p:cNvPr>
              <p:cNvSpPr/>
              <p:nvPr/>
            </p:nvSpPr>
            <p:spPr>
              <a:xfrm flipH="1">
                <a:off x="327720" y="3531743"/>
                <a:ext cx="126470" cy="126470"/>
              </a:xfrm>
              <a:prstGeom prst="chord">
                <a:avLst>
                  <a:gd name="adj1" fmla="val 30609"/>
                  <a:gd name="adj2" fmla="val 1448711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1FD5151F-E900-4B31-A85E-79A19CF077CC}"/>
                  </a:ext>
                </a:extLst>
              </p:cNvPr>
              <p:cNvGrpSpPr/>
              <p:nvPr/>
            </p:nvGrpSpPr>
            <p:grpSpPr>
              <a:xfrm>
                <a:off x="1058499" y="3816887"/>
                <a:ext cx="942760" cy="229694"/>
                <a:chOff x="2042952" y="2592916"/>
                <a:chExt cx="1959392" cy="1106113"/>
              </a:xfrm>
            </p:grpSpPr>
            <p:sp>
              <p:nvSpPr>
                <p:cNvPr id="184" name="正方形/長方形 183">
                  <a:extLst>
                    <a:ext uri="{FF2B5EF4-FFF2-40B4-BE49-F238E27FC236}">
                      <a16:creationId xmlns:a16="http://schemas.microsoft.com/office/drawing/2014/main" id="{FCD09A8B-413D-443E-8FC0-93F099BE36A0}"/>
                    </a:ext>
                  </a:extLst>
                </p:cNvPr>
                <p:cNvSpPr/>
                <p:nvPr/>
              </p:nvSpPr>
              <p:spPr>
                <a:xfrm>
                  <a:off x="2042952" y="2592916"/>
                  <a:ext cx="1458159" cy="45719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5" name="正方形/長方形 184">
                  <a:extLst>
                    <a:ext uri="{FF2B5EF4-FFF2-40B4-BE49-F238E27FC236}">
                      <a16:creationId xmlns:a16="http://schemas.microsoft.com/office/drawing/2014/main" id="{07D7FC5D-97F3-4FA6-9B8F-7CD766499E48}"/>
                    </a:ext>
                  </a:extLst>
                </p:cNvPr>
                <p:cNvSpPr/>
                <p:nvPr/>
              </p:nvSpPr>
              <p:spPr>
                <a:xfrm>
                  <a:off x="2483165" y="2835102"/>
                  <a:ext cx="1458159" cy="45719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6" name="正方形/長方形 185">
                  <a:extLst>
                    <a:ext uri="{FF2B5EF4-FFF2-40B4-BE49-F238E27FC236}">
                      <a16:creationId xmlns:a16="http://schemas.microsoft.com/office/drawing/2014/main" id="{40938639-141A-45D4-9A8B-1F203228BB97}"/>
                    </a:ext>
                  </a:extLst>
                </p:cNvPr>
                <p:cNvSpPr/>
                <p:nvPr/>
              </p:nvSpPr>
              <p:spPr>
                <a:xfrm>
                  <a:off x="2544184" y="3099237"/>
                  <a:ext cx="1458160" cy="45719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7" name="正方形/長方形 186">
                  <a:extLst>
                    <a:ext uri="{FF2B5EF4-FFF2-40B4-BE49-F238E27FC236}">
                      <a16:creationId xmlns:a16="http://schemas.microsoft.com/office/drawing/2014/main" id="{B7D9A5B8-B266-4C26-9417-5D47771BBA1E}"/>
                    </a:ext>
                  </a:extLst>
                </p:cNvPr>
                <p:cNvSpPr/>
                <p:nvPr/>
              </p:nvSpPr>
              <p:spPr>
                <a:xfrm>
                  <a:off x="2433650" y="3342097"/>
                  <a:ext cx="1458160" cy="45719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8" name="正方形/長方形 187">
                  <a:extLst>
                    <a:ext uri="{FF2B5EF4-FFF2-40B4-BE49-F238E27FC236}">
                      <a16:creationId xmlns:a16="http://schemas.microsoft.com/office/drawing/2014/main" id="{45B976D0-799D-44E4-9629-FA9FFE84EA2A}"/>
                    </a:ext>
                  </a:extLst>
                </p:cNvPr>
                <p:cNvSpPr/>
                <p:nvPr/>
              </p:nvSpPr>
              <p:spPr>
                <a:xfrm>
                  <a:off x="2217520" y="3653310"/>
                  <a:ext cx="1458160" cy="45719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A8C7924A-A1AC-4DFB-B14F-49191BC3B2E7}"/>
                  </a:ext>
                </a:extLst>
              </p:cNvPr>
              <p:cNvGrpSpPr/>
              <p:nvPr/>
            </p:nvGrpSpPr>
            <p:grpSpPr>
              <a:xfrm>
                <a:off x="402264" y="3705747"/>
                <a:ext cx="161754" cy="102802"/>
                <a:chOff x="-11390" y="3705747"/>
                <a:chExt cx="161754" cy="102802"/>
              </a:xfrm>
              <a:solidFill>
                <a:sysClr val="window" lastClr="FFFFFF"/>
              </a:solidFill>
            </p:grpSpPr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DB6ADAB0-9082-41EB-AEBF-C9CA3A5DF0DB}"/>
                    </a:ext>
                  </a:extLst>
                </p:cNvPr>
                <p:cNvSpPr/>
                <p:nvPr/>
              </p:nvSpPr>
              <p:spPr>
                <a:xfrm>
                  <a:off x="76392" y="3705747"/>
                  <a:ext cx="30654" cy="70448"/>
                </a:xfrm>
                <a:custGeom>
                  <a:avLst/>
                  <a:gdLst>
                    <a:gd name="connsiteX0" fmla="*/ 5818 w 30654"/>
                    <a:gd name="connsiteY0" fmla="*/ 0 h 70448"/>
                    <a:gd name="connsiteX1" fmla="*/ 30654 w 30654"/>
                    <a:gd name="connsiteY1" fmla="*/ 8546 h 70448"/>
                    <a:gd name="connsiteX2" fmla="*/ 30654 w 30654"/>
                    <a:gd name="connsiteY2" fmla="*/ 66208 h 70448"/>
                    <a:gd name="connsiteX3" fmla="*/ 0 w 30654"/>
                    <a:gd name="connsiteY3" fmla="*/ 70448 h 70448"/>
                    <a:gd name="connsiteX4" fmla="*/ 0 w 30654"/>
                    <a:gd name="connsiteY4" fmla="*/ 365 h 70448"/>
                    <a:gd name="connsiteX5" fmla="*/ 5818 w 30654"/>
                    <a:gd name="connsiteY5" fmla="*/ 0 h 704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0654" h="70448">
                      <a:moveTo>
                        <a:pt x="5818" y="0"/>
                      </a:moveTo>
                      <a:lnTo>
                        <a:pt x="30654" y="8546"/>
                      </a:lnTo>
                      <a:lnTo>
                        <a:pt x="30654" y="66208"/>
                      </a:lnTo>
                      <a:lnTo>
                        <a:pt x="0" y="70448"/>
                      </a:lnTo>
                      <a:lnTo>
                        <a:pt x="0" y="365"/>
                      </a:lnTo>
                      <a:lnTo>
                        <a:pt x="5818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D8060491-1F9D-4454-84C4-1EEDB7AFF25A}"/>
                    </a:ext>
                  </a:extLst>
                </p:cNvPr>
                <p:cNvSpPr/>
                <p:nvPr/>
              </p:nvSpPr>
              <p:spPr>
                <a:xfrm>
                  <a:off x="15748" y="3709381"/>
                  <a:ext cx="30654" cy="89282"/>
                </a:xfrm>
                <a:custGeom>
                  <a:avLst/>
                  <a:gdLst>
                    <a:gd name="connsiteX0" fmla="*/ 30654 w 30654"/>
                    <a:gd name="connsiteY0" fmla="*/ 0 h 89282"/>
                    <a:gd name="connsiteX1" fmla="*/ 30654 w 30654"/>
                    <a:gd name="connsiteY1" fmla="*/ 76819 h 89282"/>
                    <a:gd name="connsiteX2" fmla="*/ 0 w 30654"/>
                    <a:gd name="connsiteY2" fmla="*/ 89282 h 89282"/>
                    <a:gd name="connsiteX3" fmla="*/ 0 w 30654"/>
                    <a:gd name="connsiteY3" fmla="*/ 18230 h 89282"/>
                    <a:gd name="connsiteX4" fmla="*/ 4598 w 30654"/>
                    <a:gd name="connsiteY4" fmla="*/ 12942 h 89282"/>
                    <a:gd name="connsiteX5" fmla="*/ 30654 w 30654"/>
                    <a:gd name="connsiteY5" fmla="*/ 0 h 89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0654" h="89282">
                      <a:moveTo>
                        <a:pt x="30654" y="0"/>
                      </a:moveTo>
                      <a:lnTo>
                        <a:pt x="30654" y="76819"/>
                      </a:lnTo>
                      <a:lnTo>
                        <a:pt x="0" y="89282"/>
                      </a:lnTo>
                      <a:lnTo>
                        <a:pt x="0" y="18230"/>
                      </a:lnTo>
                      <a:lnTo>
                        <a:pt x="4598" y="12942"/>
                      </a:lnTo>
                      <a:lnTo>
                        <a:pt x="30654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48B9B9A9-7B72-49CE-B1D7-D0D9B7BF03FC}"/>
                    </a:ext>
                  </a:extLst>
                </p:cNvPr>
                <p:cNvSpPr/>
                <p:nvPr/>
              </p:nvSpPr>
              <p:spPr>
                <a:xfrm>
                  <a:off x="46402" y="3706112"/>
                  <a:ext cx="29990" cy="80088"/>
                </a:xfrm>
                <a:custGeom>
                  <a:avLst/>
                  <a:gdLst>
                    <a:gd name="connsiteX0" fmla="*/ 29990 w 29990"/>
                    <a:gd name="connsiteY0" fmla="*/ 0 h 80088"/>
                    <a:gd name="connsiteX1" fmla="*/ 29990 w 29990"/>
                    <a:gd name="connsiteY1" fmla="*/ 70083 h 80088"/>
                    <a:gd name="connsiteX2" fmla="*/ 21834 w 29990"/>
                    <a:gd name="connsiteY2" fmla="*/ 71211 h 80088"/>
                    <a:gd name="connsiteX3" fmla="*/ 0 w 29990"/>
                    <a:gd name="connsiteY3" fmla="*/ 80088 h 80088"/>
                    <a:gd name="connsiteX4" fmla="*/ 0 w 29990"/>
                    <a:gd name="connsiteY4" fmla="*/ 3269 h 80088"/>
                    <a:gd name="connsiteX5" fmla="*/ 3203 w 29990"/>
                    <a:gd name="connsiteY5" fmla="*/ 1678 h 80088"/>
                    <a:gd name="connsiteX6" fmla="*/ 29990 w 29990"/>
                    <a:gd name="connsiteY6" fmla="*/ 0 h 80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9990" h="80088">
                      <a:moveTo>
                        <a:pt x="29990" y="0"/>
                      </a:moveTo>
                      <a:lnTo>
                        <a:pt x="29990" y="70083"/>
                      </a:lnTo>
                      <a:lnTo>
                        <a:pt x="21834" y="71211"/>
                      </a:lnTo>
                      <a:lnTo>
                        <a:pt x="0" y="80088"/>
                      </a:lnTo>
                      <a:lnTo>
                        <a:pt x="0" y="3269"/>
                      </a:lnTo>
                      <a:lnTo>
                        <a:pt x="3203" y="1678"/>
                      </a:lnTo>
                      <a:lnTo>
                        <a:pt x="2999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E7A72498-B435-4B7E-8AB1-83D51D182F5F}"/>
                    </a:ext>
                  </a:extLst>
                </p:cNvPr>
                <p:cNvSpPr/>
                <p:nvPr/>
              </p:nvSpPr>
              <p:spPr>
                <a:xfrm>
                  <a:off x="107046" y="3714293"/>
                  <a:ext cx="43318" cy="57662"/>
                </a:xfrm>
                <a:custGeom>
                  <a:avLst/>
                  <a:gdLst>
                    <a:gd name="connsiteX0" fmla="*/ 0 w 43318"/>
                    <a:gd name="connsiteY0" fmla="*/ 0 h 57662"/>
                    <a:gd name="connsiteX1" fmla="*/ 4986 w 43318"/>
                    <a:gd name="connsiteY1" fmla="*/ 1716 h 57662"/>
                    <a:gd name="connsiteX2" fmla="*/ 43318 w 43318"/>
                    <a:gd name="connsiteY2" fmla="*/ 51670 h 57662"/>
                    <a:gd name="connsiteX3" fmla="*/ 0 w 43318"/>
                    <a:gd name="connsiteY3" fmla="*/ 57662 h 57662"/>
                    <a:gd name="connsiteX4" fmla="*/ 0 w 43318"/>
                    <a:gd name="connsiteY4" fmla="*/ 0 h 57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318" h="57662">
                      <a:moveTo>
                        <a:pt x="0" y="0"/>
                      </a:moveTo>
                      <a:lnTo>
                        <a:pt x="4986" y="1716"/>
                      </a:lnTo>
                      <a:cubicBezTo>
                        <a:pt x="23220" y="12243"/>
                        <a:pt x="37438" y="29726"/>
                        <a:pt x="43318" y="51670"/>
                      </a:cubicBezTo>
                      <a:lnTo>
                        <a:pt x="0" y="5766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BED6C3B0-A203-49AE-BADE-DD1C17608879}"/>
                    </a:ext>
                  </a:extLst>
                </p:cNvPr>
                <p:cNvSpPr/>
                <p:nvPr/>
              </p:nvSpPr>
              <p:spPr>
                <a:xfrm>
                  <a:off x="-11390" y="3727611"/>
                  <a:ext cx="27139" cy="80938"/>
                </a:xfrm>
                <a:custGeom>
                  <a:avLst/>
                  <a:gdLst>
                    <a:gd name="connsiteX0" fmla="*/ 27139 w 27139"/>
                    <a:gd name="connsiteY0" fmla="*/ 0 h 80938"/>
                    <a:gd name="connsiteX1" fmla="*/ 27139 w 27139"/>
                    <a:gd name="connsiteY1" fmla="*/ 71052 h 80938"/>
                    <a:gd name="connsiteX2" fmla="*/ 2823 w 27139"/>
                    <a:gd name="connsiteY2" fmla="*/ 80938 h 80938"/>
                    <a:gd name="connsiteX3" fmla="*/ 11041 w 27139"/>
                    <a:gd name="connsiteY3" fmla="*/ 18511 h 80938"/>
                    <a:gd name="connsiteX4" fmla="*/ 27139 w 27139"/>
                    <a:gd name="connsiteY4" fmla="*/ 0 h 80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139" h="80938">
                      <a:moveTo>
                        <a:pt x="27139" y="0"/>
                      </a:moveTo>
                      <a:lnTo>
                        <a:pt x="27139" y="71052"/>
                      </a:lnTo>
                      <a:lnTo>
                        <a:pt x="2823" y="80938"/>
                      </a:lnTo>
                      <a:cubicBezTo>
                        <a:pt x="-3057" y="58994"/>
                        <a:pt x="514" y="36744"/>
                        <a:pt x="11041" y="18511"/>
                      </a:cubicBezTo>
                      <a:lnTo>
                        <a:pt x="2713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098FBF25-046B-44B0-B5A5-0E8BDF8FF3D5}"/>
                </a:ext>
              </a:extLst>
            </p:cNvPr>
            <p:cNvGrpSpPr/>
            <p:nvPr/>
          </p:nvGrpSpPr>
          <p:grpSpPr>
            <a:xfrm>
              <a:off x="5543128" y="4652112"/>
              <a:ext cx="351885" cy="173077"/>
              <a:chOff x="8424012" y="5023571"/>
              <a:chExt cx="396624" cy="195082"/>
            </a:xfrm>
          </p:grpSpPr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0DF7C097-05BD-4921-96F4-08D393EDB6EB}"/>
                  </a:ext>
                </a:extLst>
              </p:cNvPr>
              <p:cNvSpPr/>
              <p:nvPr/>
            </p:nvSpPr>
            <p:spPr>
              <a:xfrm>
                <a:off x="8441143" y="5023571"/>
                <a:ext cx="364263" cy="173666"/>
              </a:xfrm>
              <a:custGeom>
                <a:avLst/>
                <a:gdLst>
                  <a:gd name="connsiteX0" fmla="*/ 247051 w 494102"/>
                  <a:gd name="connsiteY0" fmla="*/ 0 h 235568"/>
                  <a:gd name="connsiteX1" fmla="*/ 490656 w 494102"/>
                  <a:gd name="connsiteY1" fmla="*/ 200967 h 235568"/>
                  <a:gd name="connsiteX2" fmla="*/ 494102 w 494102"/>
                  <a:gd name="connsiteY2" fmla="*/ 235568 h 235568"/>
                  <a:gd name="connsiteX3" fmla="*/ 0 w 494102"/>
                  <a:gd name="connsiteY3" fmla="*/ 235568 h 235568"/>
                  <a:gd name="connsiteX4" fmla="*/ 3446 w 494102"/>
                  <a:gd name="connsiteY4" fmla="*/ 200967 h 235568"/>
                  <a:gd name="connsiteX5" fmla="*/ 247051 w 494102"/>
                  <a:gd name="connsiteY5" fmla="*/ 0 h 235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94102" h="235568">
                    <a:moveTo>
                      <a:pt x="247051" y="0"/>
                    </a:moveTo>
                    <a:cubicBezTo>
                      <a:pt x="367214" y="0"/>
                      <a:pt x="467470" y="86275"/>
                      <a:pt x="490656" y="200967"/>
                    </a:cubicBezTo>
                    <a:lnTo>
                      <a:pt x="494102" y="235568"/>
                    </a:lnTo>
                    <a:lnTo>
                      <a:pt x="0" y="235568"/>
                    </a:lnTo>
                    <a:lnTo>
                      <a:pt x="3446" y="200967"/>
                    </a:lnTo>
                    <a:cubicBezTo>
                      <a:pt x="26633" y="86275"/>
                      <a:pt x="126888" y="0"/>
                      <a:pt x="247051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2" name="四角形: 角を丸くする 171">
                <a:extLst>
                  <a:ext uri="{FF2B5EF4-FFF2-40B4-BE49-F238E27FC236}">
                    <a16:creationId xmlns:a16="http://schemas.microsoft.com/office/drawing/2014/main" id="{85436004-548D-40D5-89ED-9AA506D1D6A5}"/>
                  </a:ext>
                </a:extLst>
              </p:cNvPr>
              <p:cNvSpPr/>
              <p:nvPr/>
            </p:nvSpPr>
            <p:spPr>
              <a:xfrm>
                <a:off x="8424012" y="5184947"/>
                <a:ext cx="396624" cy="33706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208" name="グループ化 207">
            <a:extLst>
              <a:ext uri="{FF2B5EF4-FFF2-40B4-BE49-F238E27FC236}">
                <a16:creationId xmlns:a16="http://schemas.microsoft.com/office/drawing/2014/main" id="{45E536A6-6C1C-4FF9-9ABB-CE13B915C02F}"/>
              </a:ext>
            </a:extLst>
          </p:cNvPr>
          <p:cNvGrpSpPr/>
          <p:nvPr/>
        </p:nvGrpSpPr>
        <p:grpSpPr>
          <a:xfrm>
            <a:off x="3853620" y="3454309"/>
            <a:ext cx="2340798" cy="1413066"/>
            <a:chOff x="5442688" y="4411827"/>
            <a:chExt cx="1788575" cy="1079707"/>
          </a:xfrm>
        </p:grpSpPr>
        <p:grpSp>
          <p:nvGrpSpPr>
            <p:cNvPr id="209" name="グループ化 208">
              <a:extLst>
                <a:ext uri="{FF2B5EF4-FFF2-40B4-BE49-F238E27FC236}">
                  <a16:creationId xmlns:a16="http://schemas.microsoft.com/office/drawing/2014/main" id="{9FF9C646-53FE-45E0-97F1-38D9E7FCD49C}"/>
                </a:ext>
              </a:extLst>
            </p:cNvPr>
            <p:cNvGrpSpPr/>
            <p:nvPr/>
          </p:nvGrpSpPr>
          <p:grpSpPr>
            <a:xfrm>
              <a:off x="5442688" y="4411827"/>
              <a:ext cx="1788575" cy="1079707"/>
              <a:chOff x="212684" y="3109379"/>
              <a:chExt cx="1788575" cy="1079707"/>
            </a:xfrm>
          </p:grpSpPr>
          <p:grpSp>
            <p:nvGrpSpPr>
              <p:cNvPr id="213" name="グループ化 212">
                <a:extLst>
                  <a:ext uri="{FF2B5EF4-FFF2-40B4-BE49-F238E27FC236}">
                    <a16:creationId xmlns:a16="http://schemas.microsoft.com/office/drawing/2014/main" id="{E7EFCF79-2F29-4B82-B407-2A89045AD26A}"/>
                  </a:ext>
                </a:extLst>
              </p:cNvPr>
              <p:cNvGrpSpPr/>
              <p:nvPr/>
            </p:nvGrpSpPr>
            <p:grpSpPr>
              <a:xfrm rot="16200000">
                <a:off x="786007" y="3527537"/>
                <a:ext cx="88226" cy="1234872"/>
                <a:chOff x="2516055" y="3019605"/>
                <a:chExt cx="173446" cy="2427683"/>
              </a:xfrm>
            </p:grpSpPr>
            <p:sp>
              <p:nvSpPr>
                <p:cNvPr id="246" name="ひし形 245">
                  <a:extLst>
                    <a:ext uri="{FF2B5EF4-FFF2-40B4-BE49-F238E27FC236}">
                      <a16:creationId xmlns:a16="http://schemas.microsoft.com/office/drawing/2014/main" id="{857D5285-7505-4096-9699-F95EA9471575}"/>
                    </a:ext>
                  </a:extLst>
                </p:cNvPr>
                <p:cNvSpPr/>
                <p:nvPr/>
              </p:nvSpPr>
              <p:spPr>
                <a:xfrm>
                  <a:off x="2516055" y="3019605"/>
                  <a:ext cx="173446" cy="417146"/>
                </a:xfrm>
                <a:prstGeom prst="diamond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7" name="四角形: 角を丸くする 246">
                  <a:extLst>
                    <a:ext uri="{FF2B5EF4-FFF2-40B4-BE49-F238E27FC236}">
                      <a16:creationId xmlns:a16="http://schemas.microsoft.com/office/drawing/2014/main" id="{00F8C126-41DD-4DB5-B1F3-C3C278B0F02F}"/>
                    </a:ext>
                  </a:extLst>
                </p:cNvPr>
                <p:cNvSpPr/>
                <p:nvPr/>
              </p:nvSpPr>
              <p:spPr>
                <a:xfrm>
                  <a:off x="2574300" y="3366526"/>
                  <a:ext cx="49295" cy="2080762"/>
                </a:xfrm>
                <a:prstGeom prst="roundRect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B7233A38-6A01-4973-B77A-3E366985993F}"/>
                  </a:ext>
                </a:extLst>
              </p:cNvPr>
              <p:cNvGrpSpPr/>
              <p:nvPr/>
            </p:nvGrpSpPr>
            <p:grpSpPr>
              <a:xfrm rot="16200000">
                <a:off x="425807" y="2974810"/>
                <a:ext cx="1008009" cy="1277148"/>
                <a:chOff x="2872498" y="965600"/>
                <a:chExt cx="2398635" cy="3039073"/>
              </a:xfrm>
              <a:solidFill>
                <a:sysClr val="windowText" lastClr="000000">
                  <a:lumMod val="65000"/>
                  <a:lumOff val="35000"/>
                </a:sysClr>
              </a:solidFill>
            </p:grpSpPr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ADDCC974-17D0-4D51-8389-37BA71629694}"/>
                    </a:ext>
                  </a:extLst>
                </p:cNvPr>
                <p:cNvSpPr/>
                <p:nvPr/>
              </p:nvSpPr>
              <p:spPr>
                <a:xfrm rot="14545372" flipH="1">
                  <a:off x="2843389" y="1670531"/>
                  <a:ext cx="787823" cy="627732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15DA98FC-C618-41AB-B643-169A1E752306}"/>
                    </a:ext>
                  </a:extLst>
                </p:cNvPr>
                <p:cNvSpPr/>
                <p:nvPr/>
              </p:nvSpPr>
              <p:spPr>
                <a:xfrm rot="7502994" flipH="1" flipV="1">
                  <a:off x="2888165" y="1840971"/>
                  <a:ext cx="787823" cy="627732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C9F92E18-AF9F-4205-A1B8-5318487D988D}"/>
                    </a:ext>
                  </a:extLst>
                </p:cNvPr>
                <p:cNvSpPr/>
                <p:nvPr/>
              </p:nvSpPr>
              <p:spPr>
                <a:xfrm rot="6300000" flipH="1" flipV="1">
                  <a:off x="2873980" y="2174985"/>
                  <a:ext cx="787821" cy="62773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603C85D4-31D5-41B1-9D43-F939EF2D091E}"/>
                    </a:ext>
                  </a:extLst>
                </p:cNvPr>
                <p:cNvSpPr/>
                <p:nvPr/>
              </p:nvSpPr>
              <p:spPr>
                <a:xfrm rot="20533218" flipH="1">
                  <a:off x="4531303" y="1642732"/>
                  <a:ext cx="739830" cy="2148603"/>
                </a:xfrm>
                <a:custGeom>
                  <a:avLst/>
                  <a:gdLst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876115 w 1363754"/>
                    <a:gd name="connsiteY3" fmla="*/ 70887 h 830136"/>
                    <a:gd name="connsiteX4" fmla="*/ 1050986 w 1363754"/>
                    <a:gd name="connsiteY4" fmla="*/ 0 h 830136"/>
                    <a:gd name="connsiteX5" fmla="*/ 1363754 w 1363754"/>
                    <a:gd name="connsiteY5" fmla="*/ 415068 h 830136"/>
                    <a:gd name="connsiteX6" fmla="*/ 1050986 w 1363754"/>
                    <a:gd name="connsiteY6" fmla="*/ 830136 h 830136"/>
                    <a:gd name="connsiteX7" fmla="*/ 876115 w 1363754"/>
                    <a:gd name="connsiteY7" fmla="*/ 759249 h 830136"/>
                    <a:gd name="connsiteX8" fmla="*/ 854917 w 1363754"/>
                    <a:gd name="connsiteY8" fmla="*/ 736039 h 830136"/>
                    <a:gd name="connsiteX9" fmla="*/ 819301 w 1363754"/>
                    <a:gd name="connsiteY9" fmla="*/ 759249 h 830136"/>
                    <a:gd name="connsiteX10" fmla="*/ 525493 w 1363754"/>
                    <a:gd name="connsiteY10" fmla="*/ 830136 h 830136"/>
                    <a:gd name="connsiteX11" fmla="*/ 0 w 1363754"/>
                    <a:gd name="connsiteY11" fmla="*/ 415068 h 830136"/>
                    <a:gd name="connsiteX12" fmla="*/ 525493 w 1363754"/>
                    <a:gd name="connsiteY12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1050986 w 1363754"/>
                    <a:gd name="connsiteY3" fmla="*/ 0 h 830136"/>
                    <a:gd name="connsiteX4" fmla="*/ 1363754 w 1363754"/>
                    <a:gd name="connsiteY4" fmla="*/ 415068 h 830136"/>
                    <a:gd name="connsiteX5" fmla="*/ 1050986 w 1363754"/>
                    <a:gd name="connsiteY5" fmla="*/ 830136 h 830136"/>
                    <a:gd name="connsiteX6" fmla="*/ 876115 w 1363754"/>
                    <a:gd name="connsiteY6" fmla="*/ 759249 h 830136"/>
                    <a:gd name="connsiteX7" fmla="*/ 854917 w 1363754"/>
                    <a:gd name="connsiteY7" fmla="*/ 736039 h 830136"/>
                    <a:gd name="connsiteX8" fmla="*/ 819301 w 1363754"/>
                    <a:gd name="connsiteY8" fmla="*/ 759249 h 830136"/>
                    <a:gd name="connsiteX9" fmla="*/ 525493 w 1363754"/>
                    <a:gd name="connsiteY9" fmla="*/ 830136 h 830136"/>
                    <a:gd name="connsiteX10" fmla="*/ 0 w 1363754"/>
                    <a:gd name="connsiteY10" fmla="*/ 415068 h 830136"/>
                    <a:gd name="connsiteX11" fmla="*/ 525493 w 1363754"/>
                    <a:gd name="connsiteY11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1050986 w 1363754"/>
                    <a:gd name="connsiteY2" fmla="*/ 0 h 830136"/>
                    <a:gd name="connsiteX3" fmla="*/ 1363754 w 1363754"/>
                    <a:gd name="connsiteY3" fmla="*/ 415068 h 830136"/>
                    <a:gd name="connsiteX4" fmla="*/ 1050986 w 1363754"/>
                    <a:gd name="connsiteY4" fmla="*/ 830136 h 830136"/>
                    <a:gd name="connsiteX5" fmla="*/ 876115 w 1363754"/>
                    <a:gd name="connsiteY5" fmla="*/ 759249 h 830136"/>
                    <a:gd name="connsiteX6" fmla="*/ 854917 w 1363754"/>
                    <a:gd name="connsiteY6" fmla="*/ 736039 h 830136"/>
                    <a:gd name="connsiteX7" fmla="*/ 819301 w 1363754"/>
                    <a:gd name="connsiteY7" fmla="*/ 759249 h 830136"/>
                    <a:gd name="connsiteX8" fmla="*/ 525493 w 1363754"/>
                    <a:gd name="connsiteY8" fmla="*/ 830136 h 830136"/>
                    <a:gd name="connsiteX9" fmla="*/ 0 w 1363754"/>
                    <a:gd name="connsiteY9" fmla="*/ 415068 h 830136"/>
                    <a:gd name="connsiteX10" fmla="*/ 525493 w 1363754"/>
                    <a:gd name="connsiteY10" fmla="*/ 0 h 830136"/>
                    <a:gd name="connsiteX0" fmla="*/ 525493 w 1363754"/>
                    <a:gd name="connsiteY0" fmla="*/ 1682568 h 2512704"/>
                    <a:gd name="connsiteX1" fmla="*/ 1238401 w 1363754"/>
                    <a:gd name="connsiteY1" fmla="*/ 855 h 2512704"/>
                    <a:gd name="connsiteX2" fmla="*/ 1050986 w 1363754"/>
                    <a:gd name="connsiteY2" fmla="*/ 1682568 h 2512704"/>
                    <a:gd name="connsiteX3" fmla="*/ 1363754 w 1363754"/>
                    <a:gd name="connsiteY3" fmla="*/ 2097636 h 2512704"/>
                    <a:gd name="connsiteX4" fmla="*/ 1050986 w 1363754"/>
                    <a:gd name="connsiteY4" fmla="*/ 2512704 h 2512704"/>
                    <a:gd name="connsiteX5" fmla="*/ 876115 w 1363754"/>
                    <a:gd name="connsiteY5" fmla="*/ 2441817 h 2512704"/>
                    <a:gd name="connsiteX6" fmla="*/ 854917 w 1363754"/>
                    <a:gd name="connsiteY6" fmla="*/ 2418607 h 2512704"/>
                    <a:gd name="connsiteX7" fmla="*/ 819301 w 1363754"/>
                    <a:gd name="connsiteY7" fmla="*/ 2441817 h 2512704"/>
                    <a:gd name="connsiteX8" fmla="*/ 525493 w 1363754"/>
                    <a:gd name="connsiteY8" fmla="*/ 2512704 h 2512704"/>
                    <a:gd name="connsiteX9" fmla="*/ 0 w 1363754"/>
                    <a:gd name="connsiteY9" fmla="*/ 2097636 h 2512704"/>
                    <a:gd name="connsiteX10" fmla="*/ 525493 w 1363754"/>
                    <a:gd name="connsiteY10" fmla="*/ 1682568 h 2512704"/>
                    <a:gd name="connsiteX0" fmla="*/ 376672 w 1367333"/>
                    <a:gd name="connsiteY0" fmla="*/ 1244702 h 2512988"/>
                    <a:gd name="connsiteX1" fmla="*/ 1241980 w 1367333"/>
                    <a:gd name="connsiteY1" fmla="*/ 1139 h 2512988"/>
                    <a:gd name="connsiteX2" fmla="*/ 1054565 w 1367333"/>
                    <a:gd name="connsiteY2" fmla="*/ 1682852 h 2512988"/>
                    <a:gd name="connsiteX3" fmla="*/ 1367333 w 1367333"/>
                    <a:gd name="connsiteY3" fmla="*/ 2097920 h 2512988"/>
                    <a:gd name="connsiteX4" fmla="*/ 1054565 w 1367333"/>
                    <a:gd name="connsiteY4" fmla="*/ 2512988 h 2512988"/>
                    <a:gd name="connsiteX5" fmla="*/ 879694 w 1367333"/>
                    <a:gd name="connsiteY5" fmla="*/ 2442101 h 2512988"/>
                    <a:gd name="connsiteX6" fmla="*/ 858496 w 1367333"/>
                    <a:gd name="connsiteY6" fmla="*/ 2418891 h 2512988"/>
                    <a:gd name="connsiteX7" fmla="*/ 822880 w 1367333"/>
                    <a:gd name="connsiteY7" fmla="*/ 2442101 h 2512988"/>
                    <a:gd name="connsiteX8" fmla="*/ 529072 w 1367333"/>
                    <a:gd name="connsiteY8" fmla="*/ 2512988 h 2512988"/>
                    <a:gd name="connsiteX9" fmla="*/ 3579 w 1367333"/>
                    <a:gd name="connsiteY9" fmla="*/ 2097920 h 2512988"/>
                    <a:gd name="connsiteX10" fmla="*/ 376672 w 1367333"/>
                    <a:gd name="connsiteY10" fmla="*/ 1244702 h 2512988"/>
                    <a:gd name="connsiteX0" fmla="*/ 375471 w 1366132"/>
                    <a:gd name="connsiteY0" fmla="*/ 1245149 h 2513435"/>
                    <a:gd name="connsiteX1" fmla="*/ 1240779 w 1366132"/>
                    <a:gd name="connsiteY1" fmla="*/ 1586 h 2513435"/>
                    <a:gd name="connsiteX2" fmla="*/ 1053364 w 1366132"/>
                    <a:gd name="connsiteY2" fmla="*/ 1683299 h 2513435"/>
                    <a:gd name="connsiteX3" fmla="*/ 1366132 w 1366132"/>
                    <a:gd name="connsiteY3" fmla="*/ 2098367 h 2513435"/>
                    <a:gd name="connsiteX4" fmla="*/ 1053364 w 1366132"/>
                    <a:gd name="connsiteY4" fmla="*/ 2513435 h 2513435"/>
                    <a:gd name="connsiteX5" fmla="*/ 878493 w 1366132"/>
                    <a:gd name="connsiteY5" fmla="*/ 2442548 h 2513435"/>
                    <a:gd name="connsiteX6" fmla="*/ 857295 w 1366132"/>
                    <a:gd name="connsiteY6" fmla="*/ 2419338 h 2513435"/>
                    <a:gd name="connsiteX7" fmla="*/ 821679 w 1366132"/>
                    <a:gd name="connsiteY7" fmla="*/ 2442548 h 2513435"/>
                    <a:gd name="connsiteX8" fmla="*/ 527871 w 1366132"/>
                    <a:gd name="connsiteY8" fmla="*/ 2513435 h 2513435"/>
                    <a:gd name="connsiteX9" fmla="*/ 2378 w 1366132"/>
                    <a:gd name="connsiteY9" fmla="*/ 2098367 h 2513435"/>
                    <a:gd name="connsiteX10" fmla="*/ 375471 w 1366132"/>
                    <a:gd name="connsiteY10" fmla="*/ 1245149 h 2513435"/>
                    <a:gd name="connsiteX0" fmla="*/ 286828 w 1372739"/>
                    <a:gd name="connsiteY0" fmla="*/ 1188101 h 2513537"/>
                    <a:gd name="connsiteX1" fmla="*/ 1247386 w 1372739"/>
                    <a:gd name="connsiteY1" fmla="*/ 1688 h 2513537"/>
                    <a:gd name="connsiteX2" fmla="*/ 1059971 w 1372739"/>
                    <a:gd name="connsiteY2" fmla="*/ 1683401 h 2513537"/>
                    <a:gd name="connsiteX3" fmla="*/ 1372739 w 1372739"/>
                    <a:gd name="connsiteY3" fmla="*/ 2098469 h 2513537"/>
                    <a:gd name="connsiteX4" fmla="*/ 1059971 w 1372739"/>
                    <a:gd name="connsiteY4" fmla="*/ 2513537 h 2513537"/>
                    <a:gd name="connsiteX5" fmla="*/ 885100 w 1372739"/>
                    <a:gd name="connsiteY5" fmla="*/ 2442650 h 2513537"/>
                    <a:gd name="connsiteX6" fmla="*/ 863902 w 1372739"/>
                    <a:gd name="connsiteY6" fmla="*/ 2419440 h 2513537"/>
                    <a:gd name="connsiteX7" fmla="*/ 828286 w 1372739"/>
                    <a:gd name="connsiteY7" fmla="*/ 2442650 h 2513537"/>
                    <a:gd name="connsiteX8" fmla="*/ 534478 w 1372739"/>
                    <a:gd name="connsiteY8" fmla="*/ 2513537 h 2513537"/>
                    <a:gd name="connsiteX9" fmla="*/ 8985 w 1372739"/>
                    <a:gd name="connsiteY9" fmla="*/ 2098469 h 2513537"/>
                    <a:gd name="connsiteX10" fmla="*/ 286828 w 1372739"/>
                    <a:gd name="connsiteY10" fmla="*/ 1188101 h 2513537"/>
                    <a:gd name="connsiteX0" fmla="*/ 286828 w 1372897"/>
                    <a:gd name="connsiteY0" fmla="*/ 1188101 h 2513537"/>
                    <a:gd name="connsiteX1" fmla="*/ 1247386 w 1372897"/>
                    <a:gd name="connsiteY1" fmla="*/ 1688 h 2513537"/>
                    <a:gd name="connsiteX2" fmla="*/ 1104421 w 1372897"/>
                    <a:gd name="connsiteY2" fmla="*/ 1245251 h 2513537"/>
                    <a:gd name="connsiteX3" fmla="*/ 1372739 w 1372897"/>
                    <a:gd name="connsiteY3" fmla="*/ 2098469 h 2513537"/>
                    <a:gd name="connsiteX4" fmla="*/ 1059971 w 1372897"/>
                    <a:gd name="connsiteY4" fmla="*/ 2513537 h 2513537"/>
                    <a:gd name="connsiteX5" fmla="*/ 885100 w 1372897"/>
                    <a:gd name="connsiteY5" fmla="*/ 2442650 h 2513537"/>
                    <a:gd name="connsiteX6" fmla="*/ 863902 w 1372897"/>
                    <a:gd name="connsiteY6" fmla="*/ 2419440 h 2513537"/>
                    <a:gd name="connsiteX7" fmla="*/ 828286 w 1372897"/>
                    <a:gd name="connsiteY7" fmla="*/ 2442650 h 2513537"/>
                    <a:gd name="connsiteX8" fmla="*/ 534478 w 1372897"/>
                    <a:gd name="connsiteY8" fmla="*/ 2513537 h 2513537"/>
                    <a:gd name="connsiteX9" fmla="*/ 8985 w 1372897"/>
                    <a:gd name="connsiteY9" fmla="*/ 2098469 h 2513537"/>
                    <a:gd name="connsiteX10" fmla="*/ 286828 w 1372897"/>
                    <a:gd name="connsiteY10" fmla="*/ 1188101 h 2513537"/>
                    <a:gd name="connsiteX0" fmla="*/ 286828 w 1372901"/>
                    <a:gd name="connsiteY0" fmla="*/ 1188101 h 2513537"/>
                    <a:gd name="connsiteX1" fmla="*/ 1247386 w 1372901"/>
                    <a:gd name="connsiteY1" fmla="*/ 1688 h 2513537"/>
                    <a:gd name="connsiteX2" fmla="*/ 1104421 w 1372901"/>
                    <a:gd name="connsiteY2" fmla="*/ 1245251 h 2513537"/>
                    <a:gd name="connsiteX3" fmla="*/ 1372739 w 1372901"/>
                    <a:gd name="connsiteY3" fmla="*/ 2098469 h 2513537"/>
                    <a:gd name="connsiteX4" fmla="*/ 1059971 w 1372901"/>
                    <a:gd name="connsiteY4" fmla="*/ 2513537 h 2513537"/>
                    <a:gd name="connsiteX5" fmla="*/ 885100 w 1372901"/>
                    <a:gd name="connsiteY5" fmla="*/ 2442650 h 2513537"/>
                    <a:gd name="connsiteX6" fmla="*/ 863902 w 1372901"/>
                    <a:gd name="connsiteY6" fmla="*/ 2419440 h 2513537"/>
                    <a:gd name="connsiteX7" fmla="*/ 828286 w 1372901"/>
                    <a:gd name="connsiteY7" fmla="*/ 2442650 h 2513537"/>
                    <a:gd name="connsiteX8" fmla="*/ 534478 w 1372901"/>
                    <a:gd name="connsiteY8" fmla="*/ 2513537 h 2513537"/>
                    <a:gd name="connsiteX9" fmla="*/ 8985 w 1372901"/>
                    <a:gd name="connsiteY9" fmla="*/ 2098469 h 2513537"/>
                    <a:gd name="connsiteX10" fmla="*/ 286828 w 1372901"/>
                    <a:gd name="connsiteY10" fmla="*/ 1188101 h 2513537"/>
                    <a:gd name="connsiteX0" fmla="*/ 286828 w 1372901"/>
                    <a:gd name="connsiteY0" fmla="*/ 1188587 h 2514023"/>
                    <a:gd name="connsiteX1" fmla="*/ 1247386 w 1372901"/>
                    <a:gd name="connsiteY1" fmla="*/ 2174 h 2514023"/>
                    <a:gd name="connsiteX2" fmla="*/ 1104421 w 1372901"/>
                    <a:gd name="connsiteY2" fmla="*/ 1245737 h 2514023"/>
                    <a:gd name="connsiteX3" fmla="*/ 1372739 w 1372901"/>
                    <a:gd name="connsiteY3" fmla="*/ 2098955 h 2514023"/>
                    <a:gd name="connsiteX4" fmla="*/ 1059971 w 1372901"/>
                    <a:gd name="connsiteY4" fmla="*/ 2514023 h 2514023"/>
                    <a:gd name="connsiteX5" fmla="*/ 885100 w 1372901"/>
                    <a:gd name="connsiteY5" fmla="*/ 2443136 h 2514023"/>
                    <a:gd name="connsiteX6" fmla="*/ 863902 w 1372901"/>
                    <a:gd name="connsiteY6" fmla="*/ 2419926 h 2514023"/>
                    <a:gd name="connsiteX7" fmla="*/ 828286 w 1372901"/>
                    <a:gd name="connsiteY7" fmla="*/ 2443136 h 2514023"/>
                    <a:gd name="connsiteX8" fmla="*/ 534478 w 1372901"/>
                    <a:gd name="connsiteY8" fmla="*/ 2514023 h 2514023"/>
                    <a:gd name="connsiteX9" fmla="*/ 8985 w 1372901"/>
                    <a:gd name="connsiteY9" fmla="*/ 2098955 h 2514023"/>
                    <a:gd name="connsiteX10" fmla="*/ 286828 w 1372901"/>
                    <a:gd name="connsiteY10" fmla="*/ 1188587 h 2514023"/>
                    <a:gd name="connsiteX0" fmla="*/ 286828 w 1374263"/>
                    <a:gd name="connsiteY0" fmla="*/ 1186669 h 2512105"/>
                    <a:gd name="connsiteX1" fmla="*/ 1247386 w 1374263"/>
                    <a:gd name="connsiteY1" fmla="*/ 256 h 2512105"/>
                    <a:gd name="connsiteX2" fmla="*/ 1180621 w 1374263"/>
                    <a:gd name="connsiteY2" fmla="*/ 1288269 h 2512105"/>
                    <a:gd name="connsiteX3" fmla="*/ 1372739 w 1374263"/>
                    <a:gd name="connsiteY3" fmla="*/ 2097037 h 2512105"/>
                    <a:gd name="connsiteX4" fmla="*/ 1059971 w 1374263"/>
                    <a:gd name="connsiteY4" fmla="*/ 2512105 h 2512105"/>
                    <a:gd name="connsiteX5" fmla="*/ 885100 w 1374263"/>
                    <a:gd name="connsiteY5" fmla="*/ 2441218 h 2512105"/>
                    <a:gd name="connsiteX6" fmla="*/ 863902 w 1374263"/>
                    <a:gd name="connsiteY6" fmla="*/ 2418008 h 2512105"/>
                    <a:gd name="connsiteX7" fmla="*/ 828286 w 1374263"/>
                    <a:gd name="connsiteY7" fmla="*/ 2441218 h 2512105"/>
                    <a:gd name="connsiteX8" fmla="*/ 534478 w 1374263"/>
                    <a:gd name="connsiteY8" fmla="*/ 2512105 h 2512105"/>
                    <a:gd name="connsiteX9" fmla="*/ 8985 w 1374263"/>
                    <a:gd name="connsiteY9" fmla="*/ 2097037 h 2512105"/>
                    <a:gd name="connsiteX10" fmla="*/ 286828 w 1374263"/>
                    <a:gd name="connsiteY10" fmla="*/ 1186669 h 2512105"/>
                    <a:gd name="connsiteX0" fmla="*/ 286828 w 1374173"/>
                    <a:gd name="connsiteY0" fmla="*/ 1186669 h 2512105"/>
                    <a:gd name="connsiteX1" fmla="*/ 1247386 w 1374173"/>
                    <a:gd name="connsiteY1" fmla="*/ 256 h 2512105"/>
                    <a:gd name="connsiteX2" fmla="*/ 1180621 w 1374173"/>
                    <a:gd name="connsiteY2" fmla="*/ 1288269 h 2512105"/>
                    <a:gd name="connsiteX3" fmla="*/ 1372739 w 1374173"/>
                    <a:gd name="connsiteY3" fmla="*/ 2097037 h 2512105"/>
                    <a:gd name="connsiteX4" fmla="*/ 1059971 w 1374173"/>
                    <a:gd name="connsiteY4" fmla="*/ 2512105 h 2512105"/>
                    <a:gd name="connsiteX5" fmla="*/ 885100 w 1374173"/>
                    <a:gd name="connsiteY5" fmla="*/ 2441218 h 2512105"/>
                    <a:gd name="connsiteX6" fmla="*/ 863902 w 1374173"/>
                    <a:gd name="connsiteY6" fmla="*/ 2418008 h 2512105"/>
                    <a:gd name="connsiteX7" fmla="*/ 828286 w 1374173"/>
                    <a:gd name="connsiteY7" fmla="*/ 2441218 h 2512105"/>
                    <a:gd name="connsiteX8" fmla="*/ 534478 w 1374173"/>
                    <a:gd name="connsiteY8" fmla="*/ 2512105 h 2512105"/>
                    <a:gd name="connsiteX9" fmla="*/ 8985 w 1374173"/>
                    <a:gd name="connsiteY9" fmla="*/ 2097037 h 2512105"/>
                    <a:gd name="connsiteX10" fmla="*/ 286828 w 1374173"/>
                    <a:gd name="connsiteY10" fmla="*/ 1186669 h 2512105"/>
                    <a:gd name="connsiteX0" fmla="*/ 286828 w 1375902"/>
                    <a:gd name="connsiteY0" fmla="*/ 1186639 h 2512075"/>
                    <a:gd name="connsiteX1" fmla="*/ 1247386 w 1375902"/>
                    <a:gd name="connsiteY1" fmla="*/ 226 h 2512075"/>
                    <a:gd name="connsiteX2" fmla="*/ 1225071 w 1375902"/>
                    <a:gd name="connsiteY2" fmla="*/ 1281889 h 2512075"/>
                    <a:gd name="connsiteX3" fmla="*/ 1372739 w 1375902"/>
                    <a:gd name="connsiteY3" fmla="*/ 2097007 h 2512075"/>
                    <a:gd name="connsiteX4" fmla="*/ 1059971 w 1375902"/>
                    <a:gd name="connsiteY4" fmla="*/ 2512075 h 2512075"/>
                    <a:gd name="connsiteX5" fmla="*/ 885100 w 1375902"/>
                    <a:gd name="connsiteY5" fmla="*/ 2441188 h 2512075"/>
                    <a:gd name="connsiteX6" fmla="*/ 863902 w 1375902"/>
                    <a:gd name="connsiteY6" fmla="*/ 2417978 h 2512075"/>
                    <a:gd name="connsiteX7" fmla="*/ 828286 w 1375902"/>
                    <a:gd name="connsiteY7" fmla="*/ 2441188 h 2512075"/>
                    <a:gd name="connsiteX8" fmla="*/ 534478 w 1375902"/>
                    <a:gd name="connsiteY8" fmla="*/ 2512075 h 2512075"/>
                    <a:gd name="connsiteX9" fmla="*/ 8985 w 1375902"/>
                    <a:gd name="connsiteY9" fmla="*/ 2097007 h 2512075"/>
                    <a:gd name="connsiteX10" fmla="*/ 286828 w 1375902"/>
                    <a:gd name="connsiteY10" fmla="*/ 1186639 h 2512075"/>
                    <a:gd name="connsiteX0" fmla="*/ 286828 w 1376402"/>
                    <a:gd name="connsiteY0" fmla="*/ 1186639 h 2512075"/>
                    <a:gd name="connsiteX1" fmla="*/ 1247386 w 1376402"/>
                    <a:gd name="connsiteY1" fmla="*/ 226 h 2512075"/>
                    <a:gd name="connsiteX2" fmla="*/ 1225071 w 1376402"/>
                    <a:gd name="connsiteY2" fmla="*/ 1281889 h 2512075"/>
                    <a:gd name="connsiteX3" fmla="*/ 1372739 w 1376402"/>
                    <a:gd name="connsiteY3" fmla="*/ 2097007 h 2512075"/>
                    <a:gd name="connsiteX4" fmla="*/ 1059971 w 1376402"/>
                    <a:gd name="connsiteY4" fmla="*/ 2512075 h 2512075"/>
                    <a:gd name="connsiteX5" fmla="*/ 885100 w 1376402"/>
                    <a:gd name="connsiteY5" fmla="*/ 2441188 h 2512075"/>
                    <a:gd name="connsiteX6" fmla="*/ 863902 w 1376402"/>
                    <a:gd name="connsiteY6" fmla="*/ 2417978 h 2512075"/>
                    <a:gd name="connsiteX7" fmla="*/ 828286 w 1376402"/>
                    <a:gd name="connsiteY7" fmla="*/ 2441188 h 2512075"/>
                    <a:gd name="connsiteX8" fmla="*/ 534478 w 1376402"/>
                    <a:gd name="connsiteY8" fmla="*/ 2512075 h 2512075"/>
                    <a:gd name="connsiteX9" fmla="*/ 8985 w 1376402"/>
                    <a:gd name="connsiteY9" fmla="*/ 2097007 h 2512075"/>
                    <a:gd name="connsiteX10" fmla="*/ 286828 w 1376402"/>
                    <a:gd name="connsiteY10" fmla="*/ 1186639 h 2512075"/>
                    <a:gd name="connsiteX0" fmla="*/ 286828 w 1373265"/>
                    <a:gd name="connsiteY0" fmla="*/ 1186639 h 2512075"/>
                    <a:gd name="connsiteX1" fmla="*/ 1247386 w 1373265"/>
                    <a:gd name="connsiteY1" fmla="*/ 226 h 2512075"/>
                    <a:gd name="connsiteX2" fmla="*/ 1225071 w 1373265"/>
                    <a:gd name="connsiteY2" fmla="*/ 1281889 h 2512075"/>
                    <a:gd name="connsiteX3" fmla="*/ 1372739 w 1373265"/>
                    <a:gd name="connsiteY3" fmla="*/ 2097007 h 2512075"/>
                    <a:gd name="connsiteX4" fmla="*/ 1059971 w 1373265"/>
                    <a:gd name="connsiteY4" fmla="*/ 2512075 h 2512075"/>
                    <a:gd name="connsiteX5" fmla="*/ 885100 w 1373265"/>
                    <a:gd name="connsiteY5" fmla="*/ 2441188 h 2512075"/>
                    <a:gd name="connsiteX6" fmla="*/ 863902 w 1373265"/>
                    <a:gd name="connsiteY6" fmla="*/ 2417978 h 2512075"/>
                    <a:gd name="connsiteX7" fmla="*/ 828286 w 1373265"/>
                    <a:gd name="connsiteY7" fmla="*/ 2441188 h 2512075"/>
                    <a:gd name="connsiteX8" fmla="*/ 534478 w 1373265"/>
                    <a:gd name="connsiteY8" fmla="*/ 2512075 h 2512075"/>
                    <a:gd name="connsiteX9" fmla="*/ 8985 w 1373265"/>
                    <a:gd name="connsiteY9" fmla="*/ 2097007 h 2512075"/>
                    <a:gd name="connsiteX10" fmla="*/ 286828 w 1373265"/>
                    <a:gd name="connsiteY10" fmla="*/ 1186639 h 2512075"/>
                    <a:gd name="connsiteX0" fmla="*/ 286839 w 1373276"/>
                    <a:gd name="connsiteY0" fmla="*/ 1313607 h 2639043"/>
                    <a:gd name="connsiteX1" fmla="*/ 1310897 w 1373276"/>
                    <a:gd name="connsiteY1" fmla="*/ 194 h 2639043"/>
                    <a:gd name="connsiteX2" fmla="*/ 1225082 w 1373276"/>
                    <a:gd name="connsiteY2" fmla="*/ 1408857 h 2639043"/>
                    <a:gd name="connsiteX3" fmla="*/ 1372750 w 1373276"/>
                    <a:gd name="connsiteY3" fmla="*/ 2223975 h 2639043"/>
                    <a:gd name="connsiteX4" fmla="*/ 1059982 w 1373276"/>
                    <a:gd name="connsiteY4" fmla="*/ 2639043 h 2639043"/>
                    <a:gd name="connsiteX5" fmla="*/ 885111 w 1373276"/>
                    <a:gd name="connsiteY5" fmla="*/ 2568156 h 2639043"/>
                    <a:gd name="connsiteX6" fmla="*/ 863913 w 1373276"/>
                    <a:gd name="connsiteY6" fmla="*/ 2544946 h 2639043"/>
                    <a:gd name="connsiteX7" fmla="*/ 828297 w 1373276"/>
                    <a:gd name="connsiteY7" fmla="*/ 2568156 h 2639043"/>
                    <a:gd name="connsiteX8" fmla="*/ 534489 w 1373276"/>
                    <a:gd name="connsiteY8" fmla="*/ 2639043 h 2639043"/>
                    <a:gd name="connsiteX9" fmla="*/ 8996 w 1373276"/>
                    <a:gd name="connsiteY9" fmla="*/ 2223975 h 2639043"/>
                    <a:gd name="connsiteX10" fmla="*/ 286839 w 1373276"/>
                    <a:gd name="connsiteY10" fmla="*/ 1313607 h 2639043"/>
                    <a:gd name="connsiteX0" fmla="*/ 270129 w 1375616"/>
                    <a:gd name="connsiteY0" fmla="*/ 1300965 h 2639101"/>
                    <a:gd name="connsiteX1" fmla="*/ 1313237 w 1375616"/>
                    <a:gd name="connsiteY1" fmla="*/ 252 h 2639101"/>
                    <a:gd name="connsiteX2" fmla="*/ 1227422 w 1375616"/>
                    <a:gd name="connsiteY2" fmla="*/ 1408915 h 2639101"/>
                    <a:gd name="connsiteX3" fmla="*/ 1375090 w 1375616"/>
                    <a:gd name="connsiteY3" fmla="*/ 2224033 h 2639101"/>
                    <a:gd name="connsiteX4" fmla="*/ 1062322 w 1375616"/>
                    <a:gd name="connsiteY4" fmla="*/ 2639101 h 2639101"/>
                    <a:gd name="connsiteX5" fmla="*/ 887451 w 1375616"/>
                    <a:gd name="connsiteY5" fmla="*/ 2568214 h 2639101"/>
                    <a:gd name="connsiteX6" fmla="*/ 866253 w 1375616"/>
                    <a:gd name="connsiteY6" fmla="*/ 2545004 h 2639101"/>
                    <a:gd name="connsiteX7" fmla="*/ 830637 w 1375616"/>
                    <a:gd name="connsiteY7" fmla="*/ 2568214 h 2639101"/>
                    <a:gd name="connsiteX8" fmla="*/ 536829 w 1375616"/>
                    <a:gd name="connsiteY8" fmla="*/ 2639101 h 2639101"/>
                    <a:gd name="connsiteX9" fmla="*/ 11336 w 1375616"/>
                    <a:gd name="connsiteY9" fmla="*/ 2224033 h 2639101"/>
                    <a:gd name="connsiteX10" fmla="*/ 270129 w 1375616"/>
                    <a:gd name="connsiteY10" fmla="*/ 1300965 h 2639101"/>
                    <a:gd name="connsiteX0" fmla="*/ 271106 w 1376593"/>
                    <a:gd name="connsiteY0" fmla="*/ 1300983 h 2639119"/>
                    <a:gd name="connsiteX1" fmla="*/ 1314214 w 1376593"/>
                    <a:gd name="connsiteY1" fmla="*/ 270 h 2639119"/>
                    <a:gd name="connsiteX2" fmla="*/ 1228399 w 1376593"/>
                    <a:gd name="connsiteY2" fmla="*/ 1408933 h 2639119"/>
                    <a:gd name="connsiteX3" fmla="*/ 1376067 w 1376593"/>
                    <a:gd name="connsiteY3" fmla="*/ 2224051 h 2639119"/>
                    <a:gd name="connsiteX4" fmla="*/ 1063299 w 1376593"/>
                    <a:gd name="connsiteY4" fmla="*/ 2639119 h 2639119"/>
                    <a:gd name="connsiteX5" fmla="*/ 888428 w 1376593"/>
                    <a:gd name="connsiteY5" fmla="*/ 2568232 h 2639119"/>
                    <a:gd name="connsiteX6" fmla="*/ 867230 w 1376593"/>
                    <a:gd name="connsiteY6" fmla="*/ 2545022 h 2639119"/>
                    <a:gd name="connsiteX7" fmla="*/ 831614 w 1376593"/>
                    <a:gd name="connsiteY7" fmla="*/ 2568232 h 2639119"/>
                    <a:gd name="connsiteX8" fmla="*/ 537806 w 1376593"/>
                    <a:gd name="connsiteY8" fmla="*/ 2639119 h 2639119"/>
                    <a:gd name="connsiteX9" fmla="*/ 12313 w 1376593"/>
                    <a:gd name="connsiteY9" fmla="*/ 2224051 h 2639119"/>
                    <a:gd name="connsiteX10" fmla="*/ 271106 w 1376593"/>
                    <a:gd name="connsiteY10" fmla="*/ 1300983 h 2639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76593" h="2639119">
                      <a:moveTo>
                        <a:pt x="271106" y="1300983"/>
                      </a:moveTo>
                      <a:cubicBezTo>
                        <a:pt x="500789" y="866853"/>
                        <a:pt x="1154665" y="-17722"/>
                        <a:pt x="1314214" y="270"/>
                      </a:cubicBezTo>
                      <a:cubicBezTo>
                        <a:pt x="1473763" y="18262"/>
                        <a:pt x="1218090" y="1038303"/>
                        <a:pt x="1228399" y="1408933"/>
                      </a:cubicBezTo>
                      <a:cubicBezTo>
                        <a:pt x="1238708" y="1779563"/>
                        <a:pt x="1365484" y="1999970"/>
                        <a:pt x="1376067" y="2224051"/>
                      </a:cubicBezTo>
                      <a:cubicBezTo>
                        <a:pt x="1386650" y="2448132"/>
                        <a:pt x="1236036" y="2639119"/>
                        <a:pt x="1063299" y="2639119"/>
                      </a:cubicBezTo>
                      <a:cubicBezTo>
                        <a:pt x="998523" y="2639119"/>
                        <a:pt x="938346" y="2612987"/>
                        <a:pt x="888428" y="2568232"/>
                      </a:cubicBezTo>
                      <a:lnTo>
                        <a:pt x="867230" y="2545022"/>
                      </a:lnTo>
                      <a:lnTo>
                        <a:pt x="831614" y="2568232"/>
                      </a:lnTo>
                      <a:cubicBezTo>
                        <a:pt x="747745" y="2612987"/>
                        <a:pt x="646639" y="2639119"/>
                        <a:pt x="537806" y="2639119"/>
                      </a:cubicBezTo>
                      <a:cubicBezTo>
                        <a:pt x="247584" y="2639119"/>
                        <a:pt x="56763" y="2447074"/>
                        <a:pt x="12313" y="2224051"/>
                      </a:cubicBezTo>
                      <a:cubicBezTo>
                        <a:pt x="-32137" y="2001028"/>
                        <a:pt x="41423" y="1735113"/>
                        <a:pt x="271106" y="1300983"/>
                      </a:cubicBezTo>
                      <a:close/>
                    </a:path>
                  </a:pathLst>
                </a:custGeom>
                <a:solidFill>
                  <a:srgbClr val="DEEBF7">
                    <a:alpha val="50196"/>
                  </a:srgbClr>
                </a:solidFill>
                <a:ln w="12700" cap="flat" cmpd="sng" algn="ctr">
                  <a:solidFill>
                    <a:srgbClr val="00B0F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2C984EF0-F11E-4FD7-96D5-386603E870CB}"/>
                    </a:ext>
                  </a:extLst>
                </p:cNvPr>
                <p:cNvSpPr/>
                <p:nvPr/>
              </p:nvSpPr>
              <p:spPr>
                <a:xfrm rot="4500000" flipH="1">
                  <a:off x="4258561" y="1486947"/>
                  <a:ext cx="662413" cy="452013"/>
                </a:xfrm>
                <a:custGeom>
                  <a:avLst/>
                  <a:gdLst>
                    <a:gd name="connsiteX0" fmla="*/ 71597 w 662413"/>
                    <a:gd name="connsiteY0" fmla="*/ 5872 h 452013"/>
                    <a:gd name="connsiteX1" fmla="*/ 117227 w 662413"/>
                    <a:gd name="connsiteY1" fmla="*/ 0 h 452013"/>
                    <a:gd name="connsiteX2" fmla="*/ 225242 w 662413"/>
                    <a:gd name="connsiteY2" fmla="*/ 45634 h 452013"/>
                    <a:gd name="connsiteX3" fmla="*/ 226939 w 662413"/>
                    <a:gd name="connsiteY3" fmla="*/ 50994 h 452013"/>
                    <a:gd name="connsiteX4" fmla="*/ 292718 w 662413"/>
                    <a:gd name="connsiteY4" fmla="*/ 60237 h 452013"/>
                    <a:gd name="connsiteX5" fmla="*/ 662413 w 662413"/>
                    <a:gd name="connsiteY5" fmla="*/ 441303 h 452013"/>
                    <a:gd name="connsiteX6" fmla="*/ 608000 w 662413"/>
                    <a:gd name="connsiteY6" fmla="*/ 452013 h 452013"/>
                    <a:gd name="connsiteX7" fmla="*/ 280370 w 662413"/>
                    <a:gd name="connsiteY7" fmla="*/ 114305 h 452013"/>
                    <a:gd name="connsiteX8" fmla="*/ 222703 w 662413"/>
                    <a:gd name="connsiteY8" fmla="*/ 106201 h 452013"/>
                    <a:gd name="connsiteX9" fmla="*/ 200119 w 662413"/>
                    <a:gd name="connsiteY9" fmla="*/ 127552 h 452013"/>
                    <a:gd name="connsiteX10" fmla="*/ 117227 w 662413"/>
                    <a:gd name="connsiteY10" fmla="*/ 149436 h 452013"/>
                    <a:gd name="connsiteX11" fmla="*/ 0 w 662413"/>
                    <a:gd name="connsiteY11" fmla="*/ 74718 h 452013"/>
                    <a:gd name="connsiteX12" fmla="*/ 71597 w 662413"/>
                    <a:gd name="connsiteY12" fmla="*/ 5872 h 45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62413" h="452013">
                      <a:moveTo>
                        <a:pt x="71597" y="5872"/>
                      </a:moveTo>
                      <a:cubicBezTo>
                        <a:pt x="85622" y="2091"/>
                        <a:pt x="101041" y="0"/>
                        <a:pt x="117227" y="0"/>
                      </a:cubicBezTo>
                      <a:cubicBezTo>
                        <a:pt x="165784" y="0"/>
                        <a:pt x="207446" y="18817"/>
                        <a:pt x="225242" y="45634"/>
                      </a:cubicBezTo>
                      <a:lnTo>
                        <a:pt x="226939" y="50994"/>
                      </a:lnTo>
                      <a:lnTo>
                        <a:pt x="292718" y="60237"/>
                      </a:lnTo>
                      <a:cubicBezTo>
                        <a:pt x="477861" y="102434"/>
                        <a:pt x="624770" y="250055"/>
                        <a:pt x="662413" y="441303"/>
                      </a:cubicBezTo>
                      <a:lnTo>
                        <a:pt x="608000" y="452013"/>
                      </a:lnTo>
                      <a:cubicBezTo>
                        <a:pt x="574641" y="282524"/>
                        <a:pt x="444447" y="151700"/>
                        <a:pt x="280370" y="114305"/>
                      </a:cubicBezTo>
                      <a:lnTo>
                        <a:pt x="222703" y="106201"/>
                      </a:lnTo>
                      <a:lnTo>
                        <a:pt x="200119" y="127552"/>
                      </a:lnTo>
                      <a:cubicBezTo>
                        <a:pt x="178905" y="141073"/>
                        <a:pt x="149599" y="149436"/>
                        <a:pt x="117227" y="149436"/>
                      </a:cubicBezTo>
                      <a:cubicBezTo>
                        <a:pt x="52484" y="149436"/>
                        <a:pt x="0" y="115984"/>
                        <a:pt x="0" y="74718"/>
                      </a:cubicBezTo>
                      <a:cubicBezTo>
                        <a:pt x="0" y="43769"/>
                        <a:pt x="29522" y="17214"/>
                        <a:pt x="71597" y="587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00EA37E4-E0F8-496D-903F-2652D4D0B5D9}"/>
                    </a:ext>
                  </a:extLst>
                </p:cNvPr>
                <p:cNvSpPr/>
                <p:nvPr/>
              </p:nvSpPr>
              <p:spPr>
                <a:xfrm rot="14545372" flipH="1">
                  <a:off x="2785070" y="1536274"/>
                  <a:ext cx="860489" cy="685633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D8044EFE-2751-4CCB-827A-EF32A11C22C0}"/>
                    </a:ext>
                  </a:extLst>
                </p:cNvPr>
                <p:cNvSpPr/>
                <p:nvPr/>
              </p:nvSpPr>
              <p:spPr>
                <a:xfrm rot="7502994" flipH="1" flipV="1">
                  <a:off x="2794122" y="1674225"/>
                  <a:ext cx="860489" cy="685633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4D1E5BFD-FC16-4FD6-8249-940BF4845313}"/>
                    </a:ext>
                  </a:extLst>
                </p:cNvPr>
                <p:cNvSpPr/>
                <p:nvPr/>
              </p:nvSpPr>
              <p:spPr>
                <a:xfrm rot="6300000" flipH="1" flipV="1">
                  <a:off x="2787135" y="2022723"/>
                  <a:ext cx="860486" cy="68563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0" name="楕円 239">
                  <a:extLst>
                    <a:ext uri="{FF2B5EF4-FFF2-40B4-BE49-F238E27FC236}">
                      <a16:creationId xmlns:a16="http://schemas.microsoft.com/office/drawing/2014/main" id="{2CA4F792-CE56-4C7A-8D45-5199495AB496}"/>
                    </a:ext>
                  </a:extLst>
                </p:cNvPr>
                <p:cNvSpPr/>
                <p:nvPr/>
              </p:nvSpPr>
              <p:spPr>
                <a:xfrm>
                  <a:off x="3572294" y="1795893"/>
                  <a:ext cx="822384" cy="906610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1" name="楕円 240">
                  <a:extLst>
                    <a:ext uri="{FF2B5EF4-FFF2-40B4-BE49-F238E27FC236}">
                      <a16:creationId xmlns:a16="http://schemas.microsoft.com/office/drawing/2014/main" id="{30E5D2C1-7118-46F9-9C44-52A7E7720FBA}"/>
                    </a:ext>
                  </a:extLst>
                </p:cNvPr>
                <p:cNvSpPr/>
                <p:nvPr/>
              </p:nvSpPr>
              <p:spPr>
                <a:xfrm>
                  <a:off x="3769144" y="2544432"/>
                  <a:ext cx="428684" cy="325170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587D8586-9772-4FFC-9F0C-43FC50272FFE}"/>
                    </a:ext>
                  </a:extLst>
                </p:cNvPr>
                <p:cNvSpPr/>
                <p:nvPr/>
              </p:nvSpPr>
              <p:spPr>
                <a:xfrm rot="21433218" flipH="1">
                  <a:off x="4288828" y="1856072"/>
                  <a:ext cx="739832" cy="2148601"/>
                </a:xfrm>
                <a:custGeom>
                  <a:avLst/>
                  <a:gdLst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876115 w 1363754"/>
                    <a:gd name="connsiteY3" fmla="*/ 70887 h 830136"/>
                    <a:gd name="connsiteX4" fmla="*/ 1050986 w 1363754"/>
                    <a:gd name="connsiteY4" fmla="*/ 0 h 830136"/>
                    <a:gd name="connsiteX5" fmla="*/ 1363754 w 1363754"/>
                    <a:gd name="connsiteY5" fmla="*/ 415068 h 830136"/>
                    <a:gd name="connsiteX6" fmla="*/ 1050986 w 1363754"/>
                    <a:gd name="connsiteY6" fmla="*/ 830136 h 830136"/>
                    <a:gd name="connsiteX7" fmla="*/ 876115 w 1363754"/>
                    <a:gd name="connsiteY7" fmla="*/ 759249 h 830136"/>
                    <a:gd name="connsiteX8" fmla="*/ 854917 w 1363754"/>
                    <a:gd name="connsiteY8" fmla="*/ 736039 h 830136"/>
                    <a:gd name="connsiteX9" fmla="*/ 819301 w 1363754"/>
                    <a:gd name="connsiteY9" fmla="*/ 759249 h 830136"/>
                    <a:gd name="connsiteX10" fmla="*/ 525493 w 1363754"/>
                    <a:gd name="connsiteY10" fmla="*/ 830136 h 830136"/>
                    <a:gd name="connsiteX11" fmla="*/ 0 w 1363754"/>
                    <a:gd name="connsiteY11" fmla="*/ 415068 h 830136"/>
                    <a:gd name="connsiteX12" fmla="*/ 525493 w 1363754"/>
                    <a:gd name="connsiteY12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1050986 w 1363754"/>
                    <a:gd name="connsiteY3" fmla="*/ 0 h 830136"/>
                    <a:gd name="connsiteX4" fmla="*/ 1363754 w 1363754"/>
                    <a:gd name="connsiteY4" fmla="*/ 415068 h 830136"/>
                    <a:gd name="connsiteX5" fmla="*/ 1050986 w 1363754"/>
                    <a:gd name="connsiteY5" fmla="*/ 830136 h 830136"/>
                    <a:gd name="connsiteX6" fmla="*/ 876115 w 1363754"/>
                    <a:gd name="connsiteY6" fmla="*/ 759249 h 830136"/>
                    <a:gd name="connsiteX7" fmla="*/ 854917 w 1363754"/>
                    <a:gd name="connsiteY7" fmla="*/ 736039 h 830136"/>
                    <a:gd name="connsiteX8" fmla="*/ 819301 w 1363754"/>
                    <a:gd name="connsiteY8" fmla="*/ 759249 h 830136"/>
                    <a:gd name="connsiteX9" fmla="*/ 525493 w 1363754"/>
                    <a:gd name="connsiteY9" fmla="*/ 830136 h 830136"/>
                    <a:gd name="connsiteX10" fmla="*/ 0 w 1363754"/>
                    <a:gd name="connsiteY10" fmla="*/ 415068 h 830136"/>
                    <a:gd name="connsiteX11" fmla="*/ 525493 w 1363754"/>
                    <a:gd name="connsiteY11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1050986 w 1363754"/>
                    <a:gd name="connsiteY2" fmla="*/ 0 h 830136"/>
                    <a:gd name="connsiteX3" fmla="*/ 1363754 w 1363754"/>
                    <a:gd name="connsiteY3" fmla="*/ 415068 h 830136"/>
                    <a:gd name="connsiteX4" fmla="*/ 1050986 w 1363754"/>
                    <a:gd name="connsiteY4" fmla="*/ 830136 h 830136"/>
                    <a:gd name="connsiteX5" fmla="*/ 876115 w 1363754"/>
                    <a:gd name="connsiteY5" fmla="*/ 759249 h 830136"/>
                    <a:gd name="connsiteX6" fmla="*/ 854917 w 1363754"/>
                    <a:gd name="connsiteY6" fmla="*/ 736039 h 830136"/>
                    <a:gd name="connsiteX7" fmla="*/ 819301 w 1363754"/>
                    <a:gd name="connsiteY7" fmla="*/ 759249 h 830136"/>
                    <a:gd name="connsiteX8" fmla="*/ 525493 w 1363754"/>
                    <a:gd name="connsiteY8" fmla="*/ 830136 h 830136"/>
                    <a:gd name="connsiteX9" fmla="*/ 0 w 1363754"/>
                    <a:gd name="connsiteY9" fmla="*/ 415068 h 830136"/>
                    <a:gd name="connsiteX10" fmla="*/ 525493 w 1363754"/>
                    <a:gd name="connsiteY10" fmla="*/ 0 h 830136"/>
                    <a:gd name="connsiteX0" fmla="*/ 525493 w 1363754"/>
                    <a:gd name="connsiteY0" fmla="*/ 1682568 h 2512704"/>
                    <a:gd name="connsiteX1" fmla="*/ 1238401 w 1363754"/>
                    <a:gd name="connsiteY1" fmla="*/ 855 h 2512704"/>
                    <a:gd name="connsiteX2" fmla="*/ 1050986 w 1363754"/>
                    <a:gd name="connsiteY2" fmla="*/ 1682568 h 2512704"/>
                    <a:gd name="connsiteX3" fmla="*/ 1363754 w 1363754"/>
                    <a:gd name="connsiteY3" fmla="*/ 2097636 h 2512704"/>
                    <a:gd name="connsiteX4" fmla="*/ 1050986 w 1363754"/>
                    <a:gd name="connsiteY4" fmla="*/ 2512704 h 2512704"/>
                    <a:gd name="connsiteX5" fmla="*/ 876115 w 1363754"/>
                    <a:gd name="connsiteY5" fmla="*/ 2441817 h 2512704"/>
                    <a:gd name="connsiteX6" fmla="*/ 854917 w 1363754"/>
                    <a:gd name="connsiteY6" fmla="*/ 2418607 h 2512704"/>
                    <a:gd name="connsiteX7" fmla="*/ 819301 w 1363754"/>
                    <a:gd name="connsiteY7" fmla="*/ 2441817 h 2512704"/>
                    <a:gd name="connsiteX8" fmla="*/ 525493 w 1363754"/>
                    <a:gd name="connsiteY8" fmla="*/ 2512704 h 2512704"/>
                    <a:gd name="connsiteX9" fmla="*/ 0 w 1363754"/>
                    <a:gd name="connsiteY9" fmla="*/ 2097636 h 2512704"/>
                    <a:gd name="connsiteX10" fmla="*/ 525493 w 1363754"/>
                    <a:gd name="connsiteY10" fmla="*/ 1682568 h 2512704"/>
                    <a:gd name="connsiteX0" fmla="*/ 376672 w 1367333"/>
                    <a:gd name="connsiteY0" fmla="*/ 1244702 h 2512988"/>
                    <a:gd name="connsiteX1" fmla="*/ 1241980 w 1367333"/>
                    <a:gd name="connsiteY1" fmla="*/ 1139 h 2512988"/>
                    <a:gd name="connsiteX2" fmla="*/ 1054565 w 1367333"/>
                    <a:gd name="connsiteY2" fmla="*/ 1682852 h 2512988"/>
                    <a:gd name="connsiteX3" fmla="*/ 1367333 w 1367333"/>
                    <a:gd name="connsiteY3" fmla="*/ 2097920 h 2512988"/>
                    <a:gd name="connsiteX4" fmla="*/ 1054565 w 1367333"/>
                    <a:gd name="connsiteY4" fmla="*/ 2512988 h 2512988"/>
                    <a:gd name="connsiteX5" fmla="*/ 879694 w 1367333"/>
                    <a:gd name="connsiteY5" fmla="*/ 2442101 h 2512988"/>
                    <a:gd name="connsiteX6" fmla="*/ 858496 w 1367333"/>
                    <a:gd name="connsiteY6" fmla="*/ 2418891 h 2512988"/>
                    <a:gd name="connsiteX7" fmla="*/ 822880 w 1367333"/>
                    <a:gd name="connsiteY7" fmla="*/ 2442101 h 2512988"/>
                    <a:gd name="connsiteX8" fmla="*/ 529072 w 1367333"/>
                    <a:gd name="connsiteY8" fmla="*/ 2512988 h 2512988"/>
                    <a:gd name="connsiteX9" fmla="*/ 3579 w 1367333"/>
                    <a:gd name="connsiteY9" fmla="*/ 2097920 h 2512988"/>
                    <a:gd name="connsiteX10" fmla="*/ 376672 w 1367333"/>
                    <a:gd name="connsiteY10" fmla="*/ 1244702 h 2512988"/>
                    <a:gd name="connsiteX0" fmla="*/ 375471 w 1366132"/>
                    <a:gd name="connsiteY0" fmla="*/ 1245149 h 2513435"/>
                    <a:gd name="connsiteX1" fmla="*/ 1240779 w 1366132"/>
                    <a:gd name="connsiteY1" fmla="*/ 1586 h 2513435"/>
                    <a:gd name="connsiteX2" fmla="*/ 1053364 w 1366132"/>
                    <a:gd name="connsiteY2" fmla="*/ 1683299 h 2513435"/>
                    <a:gd name="connsiteX3" fmla="*/ 1366132 w 1366132"/>
                    <a:gd name="connsiteY3" fmla="*/ 2098367 h 2513435"/>
                    <a:gd name="connsiteX4" fmla="*/ 1053364 w 1366132"/>
                    <a:gd name="connsiteY4" fmla="*/ 2513435 h 2513435"/>
                    <a:gd name="connsiteX5" fmla="*/ 878493 w 1366132"/>
                    <a:gd name="connsiteY5" fmla="*/ 2442548 h 2513435"/>
                    <a:gd name="connsiteX6" fmla="*/ 857295 w 1366132"/>
                    <a:gd name="connsiteY6" fmla="*/ 2419338 h 2513435"/>
                    <a:gd name="connsiteX7" fmla="*/ 821679 w 1366132"/>
                    <a:gd name="connsiteY7" fmla="*/ 2442548 h 2513435"/>
                    <a:gd name="connsiteX8" fmla="*/ 527871 w 1366132"/>
                    <a:gd name="connsiteY8" fmla="*/ 2513435 h 2513435"/>
                    <a:gd name="connsiteX9" fmla="*/ 2378 w 1366132"/>
                    <a:gd name="connsiteY9" fmla="*/ 2098367 h 2513435"/>
                    <a:gd name="connsiteX10" fmla="*/ 375471 w 1366132"/>
                    <a:gd name="connsiteY10" fmla="*/ 1245149 h 2513435"/>
                    <a:gd name="connsiteX0" fmla="*/ 286828 w 1372739"/>
                    <a:gd name="connsiteY0" fmla="*/ 1188101 h 2513537"/>
                    <a:gd name="connsiteX1" fmla="*/ 1247386 w 1372739"/>
                    <a:gd name="connsiteY1" fmla="*/ 1688 h 2513537"/>
                    <a:gd name="connsiteX2" fmla="*/ 1059971 w 1372739"/>
                    <a:gd name="connsiteY2" fmla="*/ 1683401 h 2513537"/>
                    <a:gd name="connsiteX3" fmla="*/ 1372739 w 1372739"/>
                    <a:gd name="connsiteY3" fmla="*/ 2098469 h 2513537"/>
                    <a:gd name="connsiteX4" fmla="*/ 1059971 w 1372739"/>
                    <a:gd name="connsiteY4" fmla="*/ 2513537 h 2513537"/>
                    <a:gd name="connsiteX5" fmla="*/ 885100 w 1372739"/>
                    <a:gd name="connsiteY5" fmla="*/ 2442650 h 2513537"/>
                    <a:gd name="connsiteX6" fmla="*/ 863902 w 1372739"/>
                    <a:gd name="connsiteY6" fmla="*/ 2419440 h 2513537"/>
                    <a:gd name="connsiteX7" fmla="*/ 828286 w 1372739"/>
                    <a:gd name="connsiteY7" fmla="*/ 2442650 h 2513537"/>
                    <a:gd name="connsiteX8" fmla="*/ 534478 w 1372739"/>
                    <a:gd name="connsiteY8" fmla="*/ 2513537 h 2513537"/>
                    <a:gd name="connsiteX9" fmla="*/ 8985 w 1372739"/>
                    <a:gd name="connsiteY9" fmla="*/ 2098469 h 2513537"/>
                    <a:gd name="connsiteX10" fmla="*/ 286828 w 1372739"/>
                    <a:gd name="connsiteY10" fmla="*/ 1188101 h 2513537"/>
                    <a:gd name="connsiteX0" fmla="*/ 286828 w 1372897"/>
                    <a:gd name="connsiteY0" fmla="*/ 1188101 h 2513537"/>
                    <a:gd name="connsiteX1" fmla="*/ 1247386 w 1372897"/>
                    <a:gd name="connsiteY1" fmla="*/ 1688 h 2513537"/>
                    <a:gd name="connsiteX2" fmla="*/ 1104421 w 1372897"/>
                    <a:gd name="connsiteY2" fmla="*/ 1245251 h 2513537"/>
                    <a:gd name="connsiteX3" fmla="*/ 1372739 w 1372897"/>
                    <a:gd name="connsiteY3" fmla="*/ 2098469 h 2513537"/>
                    <a:gd name="connsiteX4" fmla="*/ 1059971 w 1372897"/>
                    <a:gd name="connsiteY4" fmla="*/ 2513537 h 2513537"/>
                    <a:gd name="connsiteX5" fmla="*/ 885100 w 1372897"/>
                    <a:gd name="connsiteY5" fmla="*/ 2442650 h 2513537"/>
                    <a:gd name="connsiteX6" fmla="*/ 863902 w 1372897"/>
                    <a:gd name="connsiteY6" fmla="*/ 2419440 h 2513537"/>
                    <a:gd name="connsiteX7" fmla="*/ 828286 w 1372897"/>
                    <a:gd name="connsiteY7" fmla="*/ 2442650 h 2513537"/>
                    <a:gd name="connsiteX8" fmla="*/ 534478 w 1372897"/>
                    <a:gd name="connsiteY8" fmla="*/ 2513537 h 2513537"/>
                    <a:gd name="connsiteX9" fmla="*/ 8985 w 1372897"/>
                    <a:gd name="connsiteY9" fmla="*/ 2098469 h 2513537"/>
                    <a:gd name="connsiteX10" fmla="*/ 286828 w 1372897"/>
                    <a:gd name="connsiteY10" fmla="*/ 1188101 h 2513537"/>
                    <a:gd name="connsiteX0" fmla="*/ 286828 w 1372901"/>
                    <a:gd name="connsiteY0" fmla="*/ 1188101 h 2513537"/>
                    <a:gd name="connsiteX1" fmla="*/ 1247386 w 1372901"/>
                    <a:gd name="connsiteY1" fmla="*/ 1688 h 2513537"/>
                    <a:gd name="connsiteX2" fmla="*/ 1104421 w 1372901"/>
                    <a:gd name="connsiteY2" fmla="*/ 1245251 h 2513537"/>
                    <a:gd name="connsiteX3" fmla="*/ 1372739 w 1372901"/>
                    <a:gd name="connsiteY3" fmla="*/ 2098469 h 2513537"/>
                    <a:gd name="connsiteX4" fmla="*/ 1059971 w 1372901"/>
                    <a:gd name="connsiteY4" fmla="*/ 2513537 h 2513537"/>
                    <a:gd name="connsiteX5" fmla="*/ 885100 w 1372901"/>
                    <a:gd name="connsiteY5" fmla="*/ 2442650 h 2513537"/>
                    <a:gd name="connsiteX6" fmla="*/ 863902 w 1372901"/>
                    <a:gd name="connsiteY6" fmla="*/ 2419440 h 2513537"/>
                    <a:gd name="connsiteX7" fmla="*/ 828286 w 1372901"/>
                    <a:gd name="connsiteY7" fmla="*/ 2442650 h 2513537"/>
                    <a:gd name="connsiteX8" fmla="*/ 534478 w 1372901"/>
                    <a:gd name="connsiteY8" fmla="*/ 2513537 h 2513537"/>
                    <a:gd name="connsiteX9" fmla="*/ 8985 w 1372901"/>
                    <a:gd name="connsiteY9" fmla="*/ 2098469 h 2513537"/>
                    <a:gd name="connsiteX10" fmla="*/ 286828 w 1372901"/>
                    <a:gd name="connsiteY10" fmla="*/ 1188101 h 2513537"/>
                    <a:gd name="connsiteX0" fmla="*/ 286828 w 1372901"/>
                    <a:gd name="connsiteY0" fmla="*/ 1188587 h 2514023"/>
                    <a:gd name="connsiteX1" fmla="*/ 1247386 w 1372901"/>
                    <a:gd name="connsiteY1" fmla="*/ 2174 h 2514023"/>
                    <a:gd name="connsiteX2" fmla="*/ 1104421 w 1372901"/>
                    <a:gd name="connsiteY2" fmla="*/ 1245737 h 2514023"/>
                    <a:gd name="connsiteX3" fmla="*/ 1372739 w 1372901"/>
                    <a:gd name="connsiteY3" fmla="*/ 2098955 h 2514023"/>
                    <a:gd name="connsiteX4" fmla="*/ 1059971 w 1372901"/>
                    <a:gd name="connsiteY4" fmla="*/ 2514023 h 2514023"/>
                    <a:gd name="connsiteX5" fmla="*/ 885100 w 1372901"/>
                    <a:gd name="connsiteY5" fmla="*/ 2443136 h 2514023"/>
                    <a:gd name="connsiteX6" fmla="*/ 863902 w 1372901"/>
                    <a:gd name="connsiteY6" fmla="*/ 2419926 h 2514023"/>
                    <a:gd name="connsiteX7" fmla="*/ 828286 w 1372901"/>
                    <a:gd name="connsiteY7" fmla="*/ 2443136 h 2514023"/>
                    <a:gd name="connsiteX8" fmla="*/ 534478 w 1372901"/>
                    <a:gd name="connsiteY8" fmla="*/ 2514023 h 2514023"/>
                    <a:gd name="connsiteX9" fmla="*/ 8985 w 1372901"/>
                    <a:gd name="connsiteY9" fmla="*/ 2098955 h 2514023"/>
                    <a:gd name="connsiteX10" fmla="*/ 286828 w 1372901"/>
                    <a:gd name="connsiteY10" fmla="*/ 1188587 h 2514023"/>
                    <a:gd name="connsiteX0" fmla="*/ 286828 w 1374263"/>
                    <a:gd name="connsiteY0" fmla="*/ 1186669 h 2512105"/>
                    <a:gd name="connsiteX1" fmla="*/ 1247386 w 1374263"/>
                    <a:gd name="connsiteY1" fmla="*/ 256 h 2512105"/>
                    <a:gd name="connsiteX2" fmla="*/ 1180621 w 1374263"/>
                    <a:gd name="connsiteY2" fmla="*/ 1288269 h 2512105"/>
                    <a:gd name="connsiteX3" fmla="*/ 1372739 w 1374263"/>
                    <a:gd name="connsiteY3" fmla="*/ 2097037 h 2512105"/>
                    <a:gd name="connsiteX4" fmla="*/ 1059971 w 1374263"/>
                    <a:gd name="connsiteY4" fmla="*/ 2512105 h 2512105"/>
                    <a:gd name="connsiteX5" fmla="*/ 885100 w 1374263"/>
                    <a:gd name="connsiteY5" fmla="*/ 2441218 h 2512105"/>
                    <a:gd name="connsiteX6" fmla="*/ 863902 w 1374263"/>
                    <a:gd name="connsiteY6" fmla="*/ 2418008 h 2512105"/>
                    <a:gd name="connsiteX7" fmla="*/ 828286 w 1374263"/>
                    <a:gd name="connsiteY7" fmla="*/ 2441218 h 2512105"/>
                    <a:gd name="connsiteX8" fmla="*/ 534478 w 1374263"/>
                    <a:gd name="connsiteY8" fmla="*/ 2512105 h 2512105"/>
                    <a:gd name="connsiteX9" fmla="*/ 8985 w 1374263"/>
                    <a:gd name="connsiteY9" fmla="*/ 2097037 h 2512105"/>
                    <a:gd name="connsiteX10" fmla="*/ 286828 w 1374263"/>
                    <a:gd name="connsiteY10" fmla="*/ 1186669 h 2512105"/>
                    <a:gd name="connsiteX0" fmla="*/ 286828 w 1374173"/>
                    <a:gd name="connsiteY0" fmla="*/ 1186669 h 2512105"/>
                    <a:gd name="connsiteX1" fmla="*/ 1247386 w 1374173"/>
                    <a:gd name="connsiteY1" fmla="*/ 256 h 2512105"/>
                    <a:gd name="connsiteX2" fmla="*/ 1180621 w 1374173"/>
                    <a:gd name="connsiteY2" fmla="*/ 1288269 h 2512105"/>
                    <a:gd name="connsiteX3" fmla="*/ 1372739 w 1374173"/>
                    <a:gd name="connsiteY3" fmla="*/ 2097037 h 2512105"/>
                    <a:gd name="connsiteX4" fmla="*/ 1059971 w 1374173"/>
                    <a:gd name="connsiteY4" fmla="*/ 2512105 h 2512105"/>
                    <a:gd name="connsiteX5" fmla="*/ 885100 w 1374173"/>
                    <a:gd name="connsiteY5" fmla="*/ 2441218 h 2512105"/>
                    <a:gd name="connsiteX6" fmla="*/ 863902 w 1374173"/>
                    <a:gd name="connsiteY6" fmla="*/ 2418008 h 2512105"/>
                    <a:gd name="connsiteX7" fmla="*/ 828286 w 1374173"/>
                    <a:gd name="connsiteY7" fmla="*/ 2441218 h 2512105"/>
                    <a:gd name="connsiteX8" fmla="*/ 534478 w 1374173"/>
                    <a:gd name="connsiteY8" fmla="*/ 2512105 h 2512105"/>
                    <a:gd name="connsiteX9" fmla="*/ 8985 w 1374173"/>
                    <a:gd name="connsiteY9" fmla="*/ 2097037 h 2512105"/>
                    <a:gd name="connsiteX10" fmla="*/ 286828 w 1374173"/>
                    <a:gd name="connsiteY10" fmla="*/ 1186669 h 2512105"/>
                    <a:gd name="connsiteX0" fmla="*/ 286828 w 1375902"/>
                    <a:gd name="connsiteY0" fmla="*/ 1186639 h 2512075"/>
                    <a:gd name="connsiteX1" fmla="*/ 1247386 w 1375902"/>
                    <a:gd name="connsiteY1" fmla="*/ 226 h 2512075"/>
                    <a:gd name="connsiteX2" fmla="*/ 1225071 w 1375902"/>
                    <a:gd name="connsiteY2" fmla="*/ 1281889 h 2512075"/>
                    <a:gd name="connsiteX3" fmla="*/ 1372739 w 1375902"/>
                    <a:gd name="connsiteY3" fmla="*/ 2097007 h 2512075"/>
                    <a:gd name="connsiteX4" fmla="*/ 1059971 w 1375902"/>
                    <a:gd name="connsiteY4" fmla="*/ 2512075 h 2512075"/>
                    <a:gd name="connsiteX5" fmla="*/ 885100 w 1375902"/>
                    <a:gd name="connsiteY5" fmla="*/ 2441188 h 2512075"/>
                    <a:gd name="connsiteX6" fmla="*/ 863902 w 1375902"/>
                    <a:gd name="connsiteY6" fmla="*/ 2417978 h 2512075"/>
                    <a:gd name="connsiteX7" fmla="*/ 828286 w 1375902"/>
                    <a:gd name="connsiteY7" fmla="*/ 2441188 h 2512075"/>
                    <a:gd name="connsiteX8" fmla="*/ 534478 w 1375902"/>
                    <a:gd name="connsiteY8" fmla="*/ 2512075 h 2512075"/>
                    <a:gd name="connsiteX9" fmla="*/ 8985 w 1375902"/>
                    <a:gd name="connsiteY9" fmla="*/ 2097007 h 2512075"/>
                    <a:gd name="connsiteX10" fmla="*/ 286828 w 1375902"/>
                    <a:gd name="connsiteY10" fmla="*/ 1186639 h 2512075"/>
                    <a:gd name="connsiteX0" fmla="*/ 286828 w 1376402"/>
                    <a:gd name="connsiteY0" fmla="*/ 1186639 h 2512075"/>
                    <a:gd name="connsiteX1" fmla="*/ 1247386 w 1376402"/>
                    <a:gd name="connsiteY1" fmla="*/ 226 h 2512075"/>
                    <a:gd name="connsiteX2" fmla="*/ 1225071 w 1376402"/>
                    <a:gd name="connsiteY2" fmla="*/ 1281889 h 2512075"/>
                    <a:gd name="connsiteX3" fmla="*/ 1372739 w 1376402"/>
                    <a:gd name="connsiteY3" fmla="*/ 2097007 h 2512075"/>
                    <a:gd name="connsiteX4" fmla="*/ 1059971 w 1376402"/>
                    <a:gd name="connsiteY4" fmla="*/ 2512075 h 2512075"/>
                    <a:gd name="connsiteX5" fmla="*/ 885100 w 1376402"/>
                    <a:gd name="connsiteY5" fmla="*/ 2441188 h 2512075"/>
                    <a:gd name="connsiteX6" fmla="*/ 863902 w 1376402"/>
                    <a:gd name="connsiteY6" fmla="*/ 2417978 h 2512075"/>
                    <a:gd name="connsiteX7" fmla="*/ 828286 w 1376402"/>
                    <a:gd name="connsiteY7" fmla="*/ 2441188 h 2512075"/>
                    <a:gd name="connsiteX8" fmla="*/ 534478 w 1376402"/>
                    <a:gd name="connsiteY8" fmla="*/ 2512075 h 2512075"/>
                    <a:gd name="connsiteX9" fmla="*/ 8985 w 1376402"/>
                    <a:gd name="connsiteY9" fmla="*/ 2097007 h 2512075"/>
                    <a:gd name="connsiteX10" fmla="*/ 286828 w 1376402"/>
                    <a:gd name="connsiteY10" fmla="*/ 1186639 h 2512075"/>
                    <a:gd name="connsiteX0" fmla="*/ 286828 w 1373265"/>
                    <a:gd name="connsiteY0" fmla="*/ 1186639 h 2512075"/>
                    <a:gd name="connsiteX1" fmla="*/ 1247386 w 1373265"/>
                    <a:gd name="connsiteY1" fmla="*/ 226 h 2512075"/>
                    <a:gd name="connsiteX2" fmla="*/ 1225071 w 1373265"/>
                    <a:gd name="connsiteY2" fmla="*/ 1281889 h 2512075"/>
                    <a:gd name="connsiteX3" fmla="*/ 1372739 w 1373265"/>
                    <a:gd name="connsiteY3" fmla="*/ 2097007 h 2512075"/>
                    <a:gd name="connsiteX4" fmla="*/ 1059971 w 1373265"/>
                    <a:gd name="connsiteY4" fmla="*/ 2512075 h 2512075"/>
                    <a:gd name="connsiteX5" fmla="*/ 885100 w 1373265"/>
                    <a:gd name="connsiteY5" fmla="*/ 2441188 h 2512075"/>
                    <a:gd name="connsiteX6" fmla="*/ 863902 w 1373265"/>
                    <a:gd name="connsiteY6" fmla="*/ 2417978 h 2512075"/>
                    <a:gd name="connsiteX7" fmla="*/ 828286 w 1373265"/>
                    <a:gd name="connsiteY7" fmla="*/ 2441188 h 2512075"/>
                    <a:gd name="connsiteX8" fmla="*/ 534478 w 1373265"/>
                    <a:gd name="connsiteY8" fmla="*/ 2512075 h 2512075"/>
                    <a:gd name="connsiteX9" fmla="*/ 8985 w 1373265"/>
                    <a:gd name="connsiteY9" fmla="*/ 2097007 h 2512075"/>
                    <a:gd name="connsiteX10" fmla="*/ 286828 w 1373265"/>
                    <a:gd name="connsiteY10" fmla="*/ 1186639 h 2512075"/>
                    <a:gd name="connsiteX0" fmla="*/ 286839 w 1373276"/>
                    <a:gd name="connsiteY0" fmla="*/ 1313607 h 2639043"/>
                    <a:gd name="connsiteX1" fmla="*/ 1310897 w 1373276"/>
                    <a:gd name="connsiteY1" fmla="*/ 194 h 2639043"/>
                    <a:gd name="connsiteX2" fmla="*/ 1225082 w 1373276"/>
                    <a:gd name="connsiteY2" fmla="*/ 1408857 h 2639043"/>
                    <a:gd name="connsiteX3" fmla="*/ 1372750 w 1373276"/>
                    <a:gd name="connsiteY3" fmla="*/ 2223975 h 2639043"/>
                    <a:gd name="connsiteX4" fmla="*/ 1059982 w 1373276"/>
                    <a:gd name="connsiteY4" fmla="*/ 2639043 h 2639043"/>
                    <a:gd name="connsiteX5" fmla="*/ 885111 w 1373276"/>
                    <a:gd name="connsiteY5" fmla="*/ 2568156 h 2639043"/>
                    <a:gd name="connsiteX6" fmla="*/ 863913 w 1373276"/>
                    <a:gd name="connsiteY6" fmla="*/ 2544946 h 2639043"/>
                    <a:gd name="connsiteX7" fmla="*/ 828297 w 1373276"/>
                    <a:gd name="connsiteY7" fmla="*/ 2568156 h 2639043"/>
                    <a:gd name="connsiteX8" fmla="*/ 534489 w 1373276"/>
                    <a:gd name="connsiteY8" fmla="*/ 2639043 h 2639043"/>
                    <a:gd name="connsiteX9" fmla="*/ 8996 w 1373276"/>
                    <a:gd name="connsiteY9" fmla="*/ 2223975 h 2639043"/>
                    <a:gd name="connsiteX10" fmla="*/ 286839 w 1373276"/>
                    <a:gd name="connsiteY10" fmla="*/ 1313607 h 2639043"/>
                    <a:gd name="connsiteX0" fmla="*/ 270129 w 1375616"/>
                    <a:gd name="connsiteY0" fmla="*/ 1300965 h 2639101"/>
                    <a:gd name="connsiteX1" fmla="*/ 1313237 w 1375616"/>
                    <a:gd name="connsiteY1" fmla="*/ 252 h 2639101"/>
                    <a:gd name="connsiteX2" fmla="*/ 1227422 w 1375616"/>
                    <a:gd name="connsiteY2" fmla="*/ 1408915 h 2639101"/>
                    <a:gd name="connsiteX3" fmla="*/ 1375090 w 1375616"/>
                    <a:gd name="connsiteY3" fmla="*/ 2224033 h 2639101"/>
                    <a:gd name="connsiteX4" fmla="*/ 1062322 w 1375616"/>
                    <a:gd name="connsiteY4" fmla="*/ 2639101 h 2639101"/>
                    <a:gd name="connsiteX5" fmla="*/ 887451 w 1375616"/>
                    <a:gd name="connsiteY5" fmla="*/ 2568214 h 2639101"/>
                    <a:gd name="connsiteX6" fmla="*/ 866253 w 1375616"/>
                    <a:gd name="connsiteY6" fmla="*/ 2545004 h 2639101"/>
                    <a:gd name="connsiteX7" fmla="*/ 830637 w 1375616"/>
                    <a:gd name="connsiteY7" fmla="*/ 2568214 h 2639101"/>
                    <a:gd name="connsiteX8" fmla="*/ 536829 w 1375616"/>
                    <a:gd name="connsiteY8" fmla="*/ 2639101 h 2639101"/>
                    <a:gd name="connsiteX9" fmla="*/ 11336 w 1375616"/>
                    <a:gd name="connsiteY9" fmla="*/ 2224033 h 2639101"/>
                    <a:gd name="connsiteX10" fmla="*/ 270129 w 1375616"/>
                    <a:gd name="connsiteY10" fmla="*/ 1300965 h 2639101"/>
                    <a:gd name="connsiteX0" fmla="*/ 271106 w 1376593"/>
                    <a:gd name="connsiteY0" fmla="*/ 1300983 h 2639119"/>
                    <a:gd name="connsiteX1" fmla="*/ 1314214 w 1376593"/>
                    <a:gd name="connsiteY1" fmla="*/ 270 h 2639119"/>
                    <a:gd name="connsiteX2" fmla="*/ 1228399 w 1376593"/>
                    <a:gd name="connsiteY2" fmla="*/ 1408933 h 2639119"/>
                    <a:gd name="connsiteX3" fmla="*/ 1376067 w 1376593"/>
                    <a:gd name="connsiteY3" fmla="*/ 2224051 h 2639119"/>
                    <a:gd name="connsiteX4" fmla="*/ 1063299 w 1376593"/>
                    <a:gd name="connsiteY4" fmla="*/ 2639119 h 2639119"/>
                    <a:gd name="connsiteX5" fmla="*/ 888428 w 1376593"/>
                    <a:gd name="connsiteY5" fmla="*/ 2568232 h 2639119"/>
                    <a:gd name="connsiteX6" fmla="*/ 867230 w 1376593"/>
                    <a:gd name="connsiteY6" fmla="*/ 2545022 h 2639119"/>
                    <a:gd name="connsiteX7" fmla="*/ 831614 w 1376593"/>
                    <a:gd name="connsiteY7" fmla="*/ 2568232 h 2639119"/>
                    <a:gd name="connsiteX8" fmla="*/ 537806 w 1376593"/>
                    <a:gd name="connsiteY8" fmla="*/ 2639119 h 2639119"/>
                    <a:gd name="connsiteX9" fmla="*/ 12313 w 1376593"/>
                    <a:gd name="connsiteY9" fmla="*/ 2224051 h 2639119"/>
                    <a:gd name="connsiteX10" fmla="*/ 271106 w 1376593"/>
                    <a:gd name="connsiteY10" fmla="*/ 1300983 h 2639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76593" h="2639119">
                      <a:moveTo>
                        <a:pt x="271106" y="1300983"/>
                      </a:moveTo>
                      <a:cubicBezTo>
                        <a:pt x="500789" y="866853"/>
                        <a:pt x="1154665" y="-17722"/>
                        <a:pt x="1314214" y="270"/>
                      </a:cubicBezTo>
                      <a:cubicBezTo>
                        <a:pt x="1473763" y="18262"/>
                        <a:pt x="1218090" y="1038303"/>
                        <a:pt x="1228399" y="1408933"/>
                      </a:cubicBezTo>
                      <a:cubicBezTo>
                        <a:pt x="1238708" y="1779563"/>
                        <a:pt x="1365484" y="1999970"/>
                        <a:pt x="1376067" y="2224051"/>
                      </a:cubicBezTo>
                      <a:cubicBezTo>
                        <a:pt x="1386650" y="2448132"/>
                        <a:pt x="1236036" y="2639119"/>
                        <a:pt x="1063299" y="2639119"/>
                      </a:cubicBezTo>
                      <a:cubicBezTo>
                        <a:pt x="998523" y="2639119"/>
                        <a:pt x="938346" y="2612987"/>
                        <a:pt x="888428" y="2568232"/>
                      </a:cubicBezTo>
                      <a:lnTo>
                        <a:pt x="867230" y="2545022"/>
                      </a:lnTo>
                      <a:lnTo>
                        <a:pt x="831614" y="2568232"/>
                      </a:lnTo>
                      <a:cubicBezTo>
                        <a:pt x="747745" y="2612987"/>
                        <a:pt x="646639" y="2639119"/>
                        <a:pt x="537806" y="2639119"/>
                      </a:cubicBezTo>
                      <a:cubicBezTo>
                        <a:pt x="247584" y="2639119"/>
                        <a:pt x="56763" y="2447074"/>
                        <a:pt x="12313" y="2224051"/>
                      </a:cubicBezTo>
                      <a:cubicBezTo>
                        <a:pt x="-32137" y="2001028"/>
                        <a:pt x="41423" y="1735113"/>
                        <a:pt x="271106" y="1300983"/>
                      </a:cubicBezTo>
                      <a:close/>
                    </a:path>
                  </a:pathLst>
                </a:custGeom>
                <a:solidFill>
                  <a:srgbClr val="DEEBF7">
                    <a:alpha val="50196"/>
                  </a:srgbClr>
                </a:solidFill>
                <a:ln w="12700" cap="flat" cmpd="sng" algn="ctr">
                  <a:solidFill>
                    <a:srgbClr val="00B0F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3" name="星: 12 pt 242">
                  <a:extLst>
                    <a:ext uri="{FF2B5EF4-FFF2-40B4-BE49-F238E27FC236}">
                      <a16:creationId xmlns:a16="http://schemas.microsoft.com/office/drawing/2014/main" id="{A4BF7599-4C34-4063-AD8D-A4BB6DE37CDE}"/>
                    </a:ext>
                  </a:extLst>
                </p:cNvPr>
                <p:cNvSpPr/>
                <p:nvPr/>
              </p:nvSpPr>
              <p:spPr>
                <a:xfrm>
                  <a:off x="3560408" y="1606243"/>
                  <a:ext cx="866812" cy="480308"/>
                </a:xfrm>
                <a:prstGeom prst="star12">
                  <a:avLst>
                    <a:gd name="adj" fmla="val 44079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4" name="楕円 243">
                  <a:extLst>
                    <a:ext uri="{FF2B5EF4-FFF2-40B4-BE49-F238E27FC236}">
                      <a16:creationId xmlns:a16="http://schemas.microsoft.com/office/drawing/2014/main" id="{5850EFB2-81BD-4070-8A71-9AE4FF0F54FE}"/>
                    </a:ext>
                  </a:extLst>
                </p:cNvPr>
                <p:cNvSpPr/>
                <p:nvPr/>
              </p:nvSpPr>
              <p:spPr>
                <a:xfrm>
                  <a:off x="3496094" y="965600"/>
                  <a:ext cx="974785" cy="974785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559BBA76-AF1F-4986-A053-15F1719353E8}"/>
                    </a:ext>
                  </a:extLst>
                </p:cNvPr>
                <p:cNvSpPr/>
                <p:nvPr/>
              </p:nvSpPr>
              <p:spPr>
                <a:xfrm rot="3461253" flipH="1">
                  <a:off x="4424900" y="1327618"/>
                  <a:ext cx="662413" cy="452013"/>
                </a:xfrm>
                <a:custGeom>
                  <a:avLst/>
                  <a:gdLst>
                    <a:gd name="connsiteX0" fmla="*/ 71597 w 662413"/>
                    <a:gd name="connsiteY0" fmla="*/ 5872 h 452013"/>
                    <a:gd name="connsiteX1" fmla="*/ 117227 w 662413"/>
                    <a:gd name="connsiteY1" fmla="*/ 0 h 452013"/>
                    <a:gd name="connsiteX2" fmla="*/ 225242 w 662413"/>
                    <a:gd name="connsiteY2" fmla="*/ 45634 h 452013"/>
                    <a:gd name="connsiteX3" fmla="*/ 226939 w 662413"/>
                    <a:gd name="connsiteY3" fmla="*/ 50994 h 452013"/>
                    <a:gd name="connsiteX4" fmla="*/ 292718 w 662413"/>
                    <a:gd name="connsiteY4" fmla="*/ 60237 h 452013"/>
                    <a:gd name="connsiteX5" fmla="*/ 662413 w 662413"/>
                    <a:gd name="connsiteY5" fmla="*/ 441303 h 452013"/>
                    <a:gd name="connsiteX6" fmla="*/ 608000 w 662413"/>
                    <a:gd name="connsiteY6" fmla="*/ 452013 h 452013"/>
                    <a:gd name="connsiteX7" fmla="*/ 280370 w 662413"/>
                    <a:gd name="connsiteY7" fmla="*/ 114305 h 452013"/>
                    <a:gd name="connsiteX8" fmla="*/ 222703 w 662413"/>
                    <a:gd name="connsiteY8" fmla="*/ 106201 h 452013"/>
                    <a:gd name="connsiteX9" fmla="*/ 200119 w 662413"/>
                    <a:gd name="connsiteY9" fmla="*/ 127552 h 452013"/>
                    <a:gd name="connsiteX10" fmla="*/ 117227 w 662413"/>
                    <a:gd name="connsiteY10" fmla="*/ 149436 h 452013"/>
                    <a:gd name="connsiteX11" fmla="*/ 0 w 662413"/>
                    <a:gd name="connsiteY11" fmla="*/ 74718 h 452013"/>
                    <a:gd name="connsiteX12" fmla="*/ 71597 w 662413"/>
                    <a:gd name="connsiteY12" fmla="*/ 5872 h 45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62413" h="452013">
                      <a:moveTo>
                        <a:pt x="71597" y="5872"/>
                      </a:moveTo>
                      <a:cubicBezTo>
                        <a:pt x="85622" y="2091"/>
                        <a:pt x="101041" y="0"/>
                        <a:pt x="117227" y="0"/>
                      </a:cubicBezTo>
                      <a:cubicBezTo>
                        <a:pt x="165784" y="0"/>
                        <a:pt x="207446" y="18817"/>
                        <a:pt x="225242" y="45634"/>
                      </a:cubicBezTo>
                      <a:lnTo>
                        <a:pt x="226939" y="50994"/>
                      </a:lnTo>
                      <a:lnTo>
                        <a:pt x="292718" y="60237"/>
                      </a:lnTo>
                      <a:cubicBezTo>
                        <a:pt x="477861" y="102434"/>
                        <a:pt x="624770" y="250055"/>
                        <a:pt x="662413" y="441303"/>
                      </a:cubicBezTo>
                      <a:lnTo>
                        <a:pt x="608000" y="452013"/>
                      </a:lnTo>
                      <a:cubicBezTo>
                        <a:pt x="574641" y="282524"/>
                        <a:pt x="444447" y="151700"/>
                        <a:pt x="280370" y="114305"/>
                      </a:cubicBezTo>
                      <a:lnTo>
                        <a:pt x="222703" y="106201"/>
                      </a:lnTo>
                      <a:lnTo>
                        <a:pt x="200119" y="127552"/>
                      </a:lnTo>
                      <a:cubicBezTo>
                        <a:pt x="178905" y="141073"/>
                        <a:pt x="149599" y="149436"/>
                        <a:pt x="117227" y="149436"/>
                      </a:cubicBezTo>
                      <a:cubicBezTo>
                        <a:pt x="52484" y="149436"/>
                        <a:pt x="0" y="115984"/>
                        <a:pt x="0" y="74718"/>
                      </a:cubicBezTo>
                      <a:cubicBezTo>
                        <a:pt x="0" y="43769"/>
                        <a:pt x="29522" y="17214"/>
                        <a:pt x="71597" y="587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952CB541-F89F-491A-8AB3-9FD40E9A8553}"/>
                  </a:ext>
                </a:extLst>
              </p:cNvPr>
              <p:cNvGrpSpPr/>
              <p:nvPr/>
            </p:nvGrpSpPr>
            <p:grpSpPr>
              <a:xfrm rot="900000">
                <a:off x="1043276" y="3521275"/>
                <a:ext cx="569991" cy="441669"/>
                <a:chOff x="1056449" y="2819921"/>
                <a:chExt cx="569991" cy="441669"/>
              </a:xfrm>
            </p:grpSpPr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B13664CA-E230-4367-8A8E-B705E667BF3B}"/>
                    </a:ext>
                  </a:extLst>
                </p:cNvPr>
                <p:cNvSpPr/>
                <p:nvPr/>
              </p:nvSpPr>
              <p:spPr>
                <a:xfrm rot="16200000">
                  <a:off x="1120610" y="2755760"/>
                  <a:ext cx="441669" cy="569991"/>
                </a:xfrm>
                <a:custGeom>
                  <a:avLst/>
                  <a:gdLst>
                    <a:gd name="connsiteX0" fmla="*/ 468343 w 936686"/>
                    <a:gd name="connsiteY0" fmla="*/ 0 h 1220480"/>
                    <a:gd name="connsiteX1" fmla="*/ 799512 w 936686"/>
                    <a:gd name="connsiteY1" fmla="*/ 137174 h 1220480"/>
                    <a:gd name="connsiteX2" fmla="*/ 799512 w 936686"/>
                    <a:gd name="connsiteY2" fmla="*/ 799512 h 1220480"/>
                    <a:gd name="connsiteX3" fmla="*/ 468343 w 936686"/>
                    <a:gd name="connsiteY3" fmla="*/ 1220480 h 1220480"/>
                    <a:gd name="connsiteX4" fmla="*/ 137174 w 936686"/>
                    <a:gd name="connsiteY4" fmla="*/ 799512 h 1220480"/>
                    <a:gd name="connsiteX5" fmla="*/ 137174 w 936686"/>
                    <a:gd name="connsiteY5" fmla="*/ 137174 h 1220480"/>
                    <a:gd name="connsiteX6" fmla="*/ 468343 w 936686"/>
                    <a:gd name="connsiteY6" fmla="*/ 0 h 1220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6686" h="1220480">
                      <a:moveTo>
                        <a:pt x="468343" y="0"/>
                      </a:moveTo>
                      <a:cubicBezTo>
                        <a:pt x="588203" y="0"/>
                        <a:pt x="708062" y="45725"/>
                        <a:pt x="799512" y="137174"/>
                      </a:cubicBezTo>
                      <a:cubicBezTo>
                        <a:pt x="982411" y="320074"/>
                        <a:pt x="982411" y="616612"/>
                        <a:pt x="799512" y="799512"/>
                      </a:cubicBezTo>
                      <a:cubicBezTo>
                        <a:pt x="674156" y="924868"/>
                        <a:pt x="563767" y="1065190"/>
                        <a:pt x="468343" y="1220480"/>
                      </a:cubicBezTo>
                      <a:cubicBezTo>
                        <a:pt x="372920" y="1065190"/>
                        <a:pt x="262530" y="924868"/>
                        <a:pt x="137174" y="799512"/>
                      </a:cubicBezTo>
                      <a:cubicBezTo>
                        <a:pt x="-45725" y="616612"/>
                        <a:pt x="-45725" y="320074"/>
                        <a:pt x="137174" y="137174"/>
                      </a:cubicBezTo>
                      <a:cubicBezTo>
                        <a:pt x="228624" y="45725"/>
                        <a:pt x="348484" y="0"/>
                        <a:pt x="46834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2FB3DC46-C289-4C75-8A1E-75884C62081D}"/>
                    </a:ext>
                  </a:extLst>
                </p:cNvPr>
                <p:cNvSpPr/>
                <p:nvPr/>
              </p:nvSpPr>
              <p:spPr>
                <a:xfrm rot="16200000">
                  <a:off x="1000581" y="2956620"/>
                  <a:ext cx="439407" cy="168271"/>
                </a:xfrm>
                <a:custGeom>
                  <a:avLst/>
                  <a:gdLst>
                    <a:gd name="connsiteX0" fmla="*/ 120534 w 1045603"/>
                    <a:gd name="connsiteY0" fmla="*/ 0 h 400414"/>
                    <a:gd name="connsiteX1" fmla="*/ 274783 w 1045603"/>
                    <a:gd name="connsiteY1" fmla="*/ 23103 h 400414"/>
                    <a:gd name="connsiteX2" fmla="*/ 522801 w 1045603"/>
                    <a:gd name="connsiteY2" fmla="*/ 35289 h 400414"/>
                    <a:gd name="connsiteX3" fmla="*/ 770819 w 1045603"/>
                    <a:gd name="connsiteY3" fmla="*/ 23103 h 400414"/>
                    <a:gd name="connsiteX4" fmla="*/ 925068 w 1045603"/>
                    <a:gd name="connsiteY4" fmla="*/ 0 h 400414"/>
                    <a:gd name="connsiteX5" fmla="*/ 961718 w 1045603"/>
                    <a:gd name="connsiteY5" fmla="*/ 44439 h 400414"/>
                    <a:gd name="connsiteX6" fmla="*/ 1038675 w 1045603"/>
                    <a:gd name="connsiteY6" fmla="*/ 231415 h 400414"/>
                    <a:gd name="connsiteX7" fmla="*/ 1045603 w 1045603"/>
                    <a:gd name="connsiteY7" fmla="*/ 303009 h 400414"/>
                    <a:gd name="connsiteX8" fmla="*/ 1039410 w 1045603"/>
                    <a:gd name="connsiteY8" fmla="*/ 306064 h 400414"/>
                    <a:gd name="connsiteX9" fmla="*/ 522801 w 1045603"/>
                    <a:gd name="connsiteY9" fmla="*/ 400414 h 400414"/>
                    <a:gd name="connsiteX10" fmla="*/ 6192 w 1045603"/>
                    <a:gd name="connsiteY10" fmla="*/ 306064 h 400414"/>
                    <a:gd name="connsiteX11" fmla="*/ 0 w 1045603"/>
                    <a:gd name="connsiteY11" fmla="*/ 303009 h 400414"/>
                    <a:gd name="connsiteX12" fmla="*/ 6928 w 1045603"/>
                    <a:gd name="connsiteY12" fmla="*/ 231415 h 400414"/>
                    <a:gd name="connsiteX13" fmla="*/ 83884 w 1045603"/>
                    <a:gd name="connsiteY13" fmla="*/ 44439 h 400414"/>
                    <a:gd name="connsiteX14" fmla="*/ 120534 w 1045603"/>
                    <a:gd name="connsiteY14" fmla="*/ 0 h 400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5603" h="400414">
                      <a:moveTo>
                        <a:pt x="120534" y="0"/>
                      </a:moveTo>
                      <a:lnTo>
                        <a:pt x="274783" y="23103"/>
                      </a:lnTo>
                      <a:cubicBezTo>
                        <a:pt x="356350" y="31174"/>
                        <a:pt x="439285" y="35289"/>
                        <a:pt x="522801" y="35289"/>
                      </a:cubicBezTo>
                      <a:cubicBezTo>
                        <a:pt x="606318" y="35289"/>
                        <a:pt x="689252" y="31174"/>
                        <a:pt x="770819" y="23103"/>
                      </a:cubicBezTo>
                      <a:lnTo>
                        <a:pt x="925068" y="0"/>
                      </a:lnTo>
                      <a:lnTo>
                        <a:pt x="961718" y="44439"/>
                      </a:lnTo>
                      <a:cubicBezTo>
                        <a:pt x="1000197" y="102160"/>
                        <a:pt x="1025849" y="165801"/>
                        <a:pt x="1038675" y="231415"/>
                      </a:cubicBezTo>
                      <a:lnTo>
                        <a:pt x="1045603" y="303009"/>
                      </a:lnTo>
                      <a:lnTo>
                        <a:pt x="1039410" y="306064"/>
                      </a:lnTo>
                      <a:cubicBezTo>
                        <a:pt x="891941" y="365632"/>
                        <a:pt x="714165" y="400414"/>
                        <a:pt x="522801" y="400414"/>
                      </a:cubicBezTo>
                      <a:cubicBezTo>
                        <a:pt x="331438" y="400414"/>
                        <a:pt x="153661" y="365632"/>
                        <a:pt x="6192" y="306064"/>
                      </a:cubicBezTo>
                      <a:lnTo>
                        <a:pt x="0" y="303009"/>
                      </a:lnTo>
                      <a:lnTo>
                        <a:pt x="6928" y="231415"/>
                      </a:lnTo>
                      <a:cubicBezTo>
                        <a:pt x="19754" y="165801"/>
                        <a:pt x="45406" y="102160"/>
                        <a:pt x="83884" y="44439"/>
                      </a:cubicBezTo>
                      <a:lnTo>
                        <a:pt x="120534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13C9B03C-83E4-4D8D-96D7-4D9F328EE9B7}"/>
                    </a:ext>
                  </a:extLst>
                </p:cNvPr>
                <p:cNvSpPr/>
                <p:nvPr/>
              </p:nvSpPr>
              <p:spPr>
                <a:xfrm rot="16200000">
                  <a:off x="1213382" y="2953166"/>
                  <a:ext cx="421777" cy="175178"/>
                </a:xfrm>
                <a:custGeom>
                  <a:avLst/>
                  <a:gdLst>
                    <a:gd name="connsiteX0" fmla="*/ 1003651 w 1003651"/>
                    <a:gd name="connsiteY0" fmla="*/ 0 h 416851"/>
                    <a:gd name="connsiteX1" fmla="*/ 988840 w 1003651"/>
                    <a:gd name="connsiteY1" fmla="*/ 49499 h 416851"/>
                    <a:gd name="connsiteX2" fmla="*/ 873405 w 1003651"/>
                    <a:gd name="connsiteY2" fmla="*/ 221676 h 416851"/>
                    <a:gd name="connsiteX3" fmla="*/ 712709 w 1003651"/>
                    <a:gd name="connsiteY3" fmla="*/ 401049 h 416851"/>
                    <a:gd name="connsiteX4" fmla="*/ 688040 w 1003651"/>
                    <a:gd name="connsiteY4" fmla="*/ 405627 h 416851"/>
                    <a:gd name="connsiteX5" fmla="*/ 501825 w 1003651"/>
                    <a:gd name="connsiteY5" fmla="*/ 416851 h 416851"/>
                    <a:gd name="connsiteX6" fmla="*/ 315610 w 1003651"/>
                    <a:gd name="connsiteY6" fmla="*/ 405627 h 416851"/>
                    <a:gd name="connsiteX7" fmla="*/ 290943 w 1003651"/>
                    <a:gd name="connsiteY7" fmla="*/ 401049 h 416851"/>
                    <a:gd name="connsiteX8" fmla="*/ 130245 w 1003651"/>
                    <a:gd name="connsiteY8" fmla="*/ 221676 h 416851"/>
                    <a:gd name="connsiteX9" fmla="*/ 14810 w 1003651"/>
                    <a:gd name="connsiteY9" fmla="*/ 49499 h 416851"/>
                    <a:gd name="connsiteX10" fmla="*/ 0 w 1003651"/>
                    <a:gd name="connsiteY10" fmla="*/ 0 h 416851"/>
                    <a:gd name="connsiteX11" fmla="*/ 13996 w 1003651"/>
                    <a:gd name="connsiteY11" fmla="*/ 3621 h 416851"/>
                    <a:gd name="connsiteX12" fmla="*/ 501825 w 1003651"/>
                    <a:gd name="connsiteY12" fmla="*/ 51726 h 416851"/>
                    <a:gd name="connsiteX13" fmla="*/ 989654 w 1003651"/>
                    <a:gd name="connsiteY13" fmla="*/ 3621 h 416851"/>
                    <a:gd name="connsiteX14" fmla="*/ 1003651 w 1003651"/>
                    <a:gd name="connsiteY14" fmla="*/ 0 h 416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03651" h="416851">
                      <a:moveTo>
                        <a:pt x="1003651" y="0"/>
                      </a:moveTo>
                      <a:lnTo>
                        <a:pt x="988840" y="49499"/>
                      </a:lnTo>
                      <a:cubicBezTo>
                        <a:pt x="963188" y="112153"/>
                        <a:pt x="924710" y="170861"/>
                        <a:pt x="873405" y="221676"/>
                      </a:cubicBezTo>
                      <a:lnTo>
                        <a:pt x="712709" y="401049"/>
                      </a:lnTo>
                      <a:lnTo>
                        <a:pt x="688040" y="405627"/>
                      </a:lnTo>
                      <a:cubicBezTo>
                        <a:pt x="627891" y="412986"/>
                        <a:pt x="565613" y="416851"/>
                        <a:pt x="501825" y="416851"/>
                      </a:cubicBezTo>
                      <a:cubicBezTo>
                        <a:pt x="438037" y="416851"/>
                        <a:pt x="375759" y="412986"/>
                        <a:pt x="315610" y="405627"/>
                      </a:cubicBezTo>
                      <a:lnTo>
                        <a:pt x="290943" y="401049"/>
                      </a:lnTo>
                      <a:lnTo>
                        <a:pt x="130245" y="221676"/>
                      </a:lnTo>
                      <a:cubicBezTo>
                        <a:pt x="78941" y="170861"/>
                        <a:pt x="40463" y="112153"/>
                        <a:pt x="14810" y="49499"/>
                      </a:cubicBezTo>
                      <a:lnTo>
                        <a:pt x="0" y="0"/>
                      </a:lnTo>
                      <a:lnTo>
                        <a:pt x="13996" y="3621"/>
                      </a:lnTo>
                      <a:cubicBezTo>
                        <a:pt x="170088" y="35266"/>
                        <a:pt x="334792" y="51726"/>
                        <a:pt x="501825" y="51726"/>
                      </a:cubicBezTo>
                      <a:cubicBezTo>
                        <a:pt x="668858" y="51726"/>
                        <a:pt x="833562" y="35266"/>
                        <a:pt x="989654" y="3621"/>
                      </a:cubicBezTo>
                      <a:lnTo>
                        <a:pt x="1003651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16" name="弦 215">
                <a:extLst>
                  <a:ext uri="{FF2B5EF4-FFF2-40B4-BE49-F238E27FC236}">
                    <a16:creationId xmlns:a16="http://schemas.microsoft.com/office/drawing/2014/main" id="{1C4313C2-64F0-4A78-AB47-1E251ED447DC}"/>
                  </a:ext>
                </a:extLst>
              </p:cNvPr>
              <p:cNvSpPr/>
              <p:nvPr/>
            </p:nvSpPr>
            <p:spPr>
              <a:xfrm flipH="1">
                <a:off x="327720" y="3531743"/>
                <a:ext cx="126470" cy="126470"/>
              </a:xfrm>
              <a:prstGeom prst="chord">
                <a:avLst>
                  <a:gd name="adj1" fmla="val 30609"/>
                  <a:gd name="adj2" fmla="val 1448711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17" name="グループ化 216">
                <a:extLst>
                  <a:ext uri="{FF2B5EF4-FFF2-40B4-BE49-F238E27FC236}">
                    <a16:creationId xmlns:a16="http://schemas.microsoft.com/office/drawing/2014/main" id="{A331F889-1778-4764-BD57-9468B0266276}"/>
                  </a:ext>
                </a:extLst>
              </p:cNvPr>
              <p:cNvGrpSpPr/>
              <p:nvPr/>
            </p:nvGrpSpPr>
            <p:grpSpPr>
              <a:xfrm>
                <a:off x="1058499" y="3816887"/>
                <a:ext cx="942760" cy="229694"/>
                <a:chOff x="2042952" y="2592916"/>
                <a:chExt cx="1959392" cy="1106113"/>
              </a:xfrm>
            </p:grpSpPr>
            <p:sp>
              <p:nvSpPr>
                <p:cNvPr id="224" name="正方形/長方形 223">
                  <a:extLst>
                    <a:ext uri="{FF2B5EF4-FFF2-40B4-BE49-F238E27FC236}">
                      <a16:creationId xmlns:a16="http://schemas.microsoft.com/office/drawing/2014/main" id="{1A8A4B58-935F-4623-84DA-9F9F17F2A8A6}"/>
                    </a:ext>
                  </a:extLst>
                </p:cNvPr>
                <p:cNvSpPr/>
                <p:nvPr/>
              </p:nvSpPr>
              <p:spPr>
                <a:xfrm>
                  <a:off x="2042952" y="2592916"/>
                  <a:ext cx="1458159" cy="45719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5" name="正方形/長方形 224">
                  <a:extLst>
                    <a:ext uri="{FF2B5EF4-FFF2-40B4-BE49-F238E27FC236}">
                      <a16:creationId xmlns:a16="http://schemas.microsoft.com/office/drawing/2014/main" id="{CFC1EDC9-73C3-443F-986C-C7048F5F2DF4}"/>
                    </a:ext>
                  </a:extLst>
                </p:cNvPr>
                <p:cNvSpPr/>
                <p:nvPr/>
              </p:nvSpPr>
              <p:spPr>
                <a:xfrm>
                  <a:off x="2483165" y="2835102"/>
                  <a:ext cx="1458159" cy="45719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6" name="正方形/長方形 225">
                  <a:extLst>
                    <a:ext uri="{FF2B5EF4-FFF2-40B4-BE49-F238E27FC236}">
                      <a16:creationId xmlns:a16="http://schemas.microsoft.com/office/drawing/2014/main" id="{612C2CD8-B95D-43FD-85D7-46FC83A78C45}"/>
                    </a:ext>
                  </a:extLst>
                </p:cNvPr>
                <p:cNvSpPr/>
                <p:nvPr/>
              </p:nvSpPr>
              <p:spPr>
                <a:xfrm>
                  <a:off x="2544184" y="3099237"/>
                  <a:ext cx="1458160" cy="45719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7" name="正方形/長方形 226">
                  <a:extLst>
                    <a:ext uri="{FF2B5EF4-FFF2-40B4-BE49-F238E27FC236}">
                      <a16:creationId xmlns:a16="http://schemas.microsoft.com/office/drawing/2014/main" id="{CE05B287-7D5F-4438-A0F5-8AB069F352C8}"/>
                    </a:ext>
                  </a:extLst>
                </p:cNvPr>
                <p:cNvSpPr/>
                <p:nvPr/>
              </p:nvSpPr>
              <p:spPr>
                <a:xfrm>
                  <a:off x="2433650" y="3342097"/>
                  <a:ext cx="1458160" cy="45719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8" name="正方形/長方形 227">
                  <a:extLst>
                    <a:ext uri="{FF2B5EF4-FFF2-40B4-BE49-F238E27FC236}">
                      <a16:creationId xmlns:a16="http://schemas.microsoft.com/office/drawing/2014/main" id="{EC08A2C6-73E9-4887-BA26-2E93C9EAA8D7}"/>
                    </a:ext>
                  </a:extLst>
                </p:cNvPr>
                <p:cNvSpPr/>
                <p:nvPr/>
              </p:nvSpPr>
              <p:spPr>
                <a:xfrm>
                  <a:off x="2217520" y="3653310"/>
                  <a:ext cx="1458160" cy="45719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8" name="グループ化 217">
                <a:extLst>
                  <a:ext uri="{FF2B5EF4-FFF2-40B4-BE49-F238E27FC236}">
                    <a16:creationId xmlns:a16="http://schemas.microsoft.com/office/drawing/2014/main" id="{7A767EA8-0A64-419B-8BB0-F285A8218A9A}"/>
                  </a:ext>
                </a:extLst>
              </p:cNvPr>
              <p:cNvGrpSpPr/>
              <p:nvPr/>
            </p:nvGrpSpPr>
            <p:grpSpPr>
              <a:xfrm>
                <a:off x="402264" y="3705747"/>
                <a:ext cx="161754" cy="102802"/>
                <a:chOff x="-11390" y="3705747"/>
                <a:chExt cx="161754" cy="102802"/>
              </a:xfrm>
              <a:solidFill>
                <a:sysClr val="window" lastClr="FFFFFF"/>
              </a:solidFill>
            </p:grpSpPr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CE63B153-A011-4C7A-9089-B895C7550403}"/>
                    </a:ext>
                  </a:extLst>
                </p:cNvPr>
                <p:cNvSpPr/>
                <p:nvPr/>
              </p:nvSpPr>
              <p:spPr>
                <a:xfrm>
                  <a:off x="76392" y="3705747"/>
                  <a:ext cx="30654" cy="70448"/>
                </a:xfrm>
                <a:custGeom>
                  <a:avLst/>
                  <a:gdLst>
                    <a:gd name="connsiteX0" fmla="*/ 5818 w 30654"/>
                    <a:gd name="connsiteY0" fmla="*/ 0 h 70448"/>
                    <a:gd name="connsiteX1" fmla="*/ 30654 w 30654"/>
                    <a:gd name="connsiteY1" fmla="*/ 8546 h 70448"/>
                    <a:gd name="connsiteX2" fmla="*/ 30654 w 30654"/>
                    <a:gd name="connsiteY2" fmla="*/ 66208 h 70448"/>
                    <a:gd name="connsiteX3" fmla="*/ 0 w 30654"/>
                    <a:gd name="connsiteY3" fmla="*/ 70448 h 70448"/>
                    <a:gd name="connsiteX4" fmla="*/ 0 w 30654"/>
                    <a:gd name="connsiteY4" fmla="*/ 365 h 70448"/>
                    <a:gd name="connsiteX5" fmla="*/ 5818 w 30654"/>
                    <a:gd name="connsiteY5" fmla="*/ 0 h 704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0654" h="70448">
                      <a:moveTo>
                        <a:pt x="5818" y="0"/>
                      </a:moveTo>
                      <a:lnTo>
                        <a:pt x="30654" y="8546"/>
                      </a:lnTo>
                      <a:lnTo>
                        <a:pt x="30654" y="66208"/>
                      </a:lnTo>
                      <a:lnTo>
                        <a:pt x="0" y="70448"/>
                      </a:lnTo>
                      <a:lnTo>
                        <a:pt x="0" y="365"/>
                      </a:lnTo>
                      <a:lnTo>
                        <a:pt x="5818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2B04147B-3A53-47DA-B59E-B5E3152B3E63}"/>
                    </a:ext>
                  </a:extLst>
                </p:cNvPr>
                <p:cNvSpPr/>
                <p:nvPr/>
              </p:nvSpPr>
              <p:spPr>
                <a:xfrm>
                  <a:off x="15748" y="3709381"/>
                  <a:ext cx="30654" cy="89282"/>
                </a:xfrm>
                <a:custGeom>
                  <a:avLst/>
                  <a:gdLst>
                    <a:gd name="connsiteX0" fmla="*/ 30654 w 30654"/>
                    <a:gd name="connsiteY0" fmla="*/ 0 h 89282"/>
                    <a:gd name="connsiteX1" fmla="*/ 30654 w 30654"/>
                    <a:gd name="connsiteY1" fmla="*/ 76819 h 89282"/>
                    <a:gd name="connsiteX2" fmla="*/ 0 w 30654"/>
                    <a:gd name="connsiteY2" fmla="*/ 89282 h 89282"/>
                    <a:gd name="connsiteX3" fmla="*/ 0 w 30654"/>
                    <a:gd name="connsiteY3" fmla="*/ 18230 h 89282"/>
                    <a:gd name="connsiteX4" fmla="*/ 4598 w 30654"/>
                    <a:gd name="connsiteY4" fmla="*/ 12942 h 89282"/>
                    <a:gd name="connsiteX5" fmla="*/ 30654 w 30654"/>
                    <a:gd name="connsiteY5" fmla="*/ 0 h 89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0654" h="89282">
                      <a:moveTo>
                        <a:pt x="30654" y="0"/>
                      </a:moveTo>
                      <a:lnTo>
                        <a:pt x="30654" y="76819"/>
                      </a:lnTo>
                      <a:lnTo>
                        <a:pt x="0" y="89282"/>
                      </a:lnTo>
                      <a:lnTo>
                        <a:pt x="0" y="18230"/>
                      </a:lnTo>
                      <a:lnTo>
                        <a:pt x="4598" y="12942"/>
                      </a:lnTo>
                      <a:lnTo>
                        <a:pt x="30654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7247ABF9-73E0-45FF-90FE-C1B40E74AEDC}"/>
                    </a:ext>
                  </a:extLst>
                </p:cNvPr>
                <p:cNvSpPr/>
                <p:nvPr/>
              </p:nvSpPr>
              <p:spPr>
                <a:xfrm>
                  <a:off x="46402" y="3706112"/>
                  <a:ext cx="29990" cy="80088"/>
                </a:xfrm>
                <a:custGeom>
                  <a:avLst/>
                  <a:gdLst>
                    <a:gd name="connsiteX0" fmla="*/ 29990 w 29990"/>
                    <a:gd name="connsiteY0" fmla="*/ 0 h 80088"/>
                    <a:gd name="connsiteX1" fmla="*/ 29990 w 29990"/>
                    <a:gd name="connsiteY1" fmla="*/ 70083 h 80088"/>
                    <a:gd name="connsiteX2" fmla="*/ 21834 w 29990"/>
                    <a:gd name="connsiteY2" fmla="*/ 71211 h 80088"/>
                    <a:gd name="connsiteX3" fmla="*/ 0 w 29990"/>
                    <a:gd name="connsiteY3" fmla="*/ 80088 h 80088"/>
                    <a:gd name="connsiteX4" fmla="*/ 0 w 29990"/>
                    <a:gd name="connsiteY4" fmla="*/ 3269 h 80088"/>
                    <a:gd name="connsiteX5" fmla="*/ 3203 w 29990"/>
                    <a:gd name="connsiteY5" fmla="*/ 1678 h 80088"/>
                    <a:gd name="connsiteX6" fmla="*/ 29990 w 29990"/>
                    <a:gd name="connsiteY6" fmla="*/ 0 h 80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9990" h="80088">
                      <a:moveTo>
                        <a:pt x="29990" y="0"/>
                      </a:moveTo>
                      <a:lnTo>
                        <a:pt x="29990" y="70083"/>
                      </a:lnTo>
                      <a:lnTo>
                        <a:pt x="21834" y="71211"/>
                      </a:lnTo>
                      <a:lnTo>
                        <a:pt x="0" y="80088"/>
                      </a:lnTo>
                      <a:lnTo>
                        <a:pt x="0" y="3269"/>
                      </a:lnTo>
                      <a:lnTo>
                        <a:pt x="3203" y="1678"/>
                      </a:lnTo>
                      <a:lnTo>
                        <a:pt x="2999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DFCEFD3E-A9C5-4EAC-B056-7FDEEF513549}"/>
                    </a:ext>
                  </a:extLst>
                </p:cNvPr>
                <p:cNvSpPr/>
                <p:nvPr/>
              </p:nvSpPr>
              <p:spPr>
                <a:xfrm>
                  <a:off x="107046" y="3714293"/>
                  <a:ext cx="43318" cy="57662"/>
                </a:xfrm>
                <a:custGeom>
                  <a:avLst/>
                  <a:gdLst>
                    <a:gd name="connsiteX0" fmla="*/ 0 w 43318"/>
                    <a:gd name="connsiteY0" fmla="*/ 0 h 57662"/>
                    <a:gd name="connsiteX1" fmla="*/ 4986 w 43318"/>
                    <a:gd name="connsiteY1" fmla="*/ 1716 h 57662"/>
                    <a:gd name="connsiteX2" fmla="*/ 43318 w 43318"/>
                    <a:gd name="connsiteY2" fmla="*/ 51670 h 57662"/>
                    <a:gd name="connsiteX3" fmla="*/ 0 w 43318"/>
                    <a:gd name="connsiteY3" fmla="*/ 57662 h 57662"/>
                    <a:gd name="connsiteX4" fmla="*/ 0 w 43318"/>
                    <a:gd name="connsiteY4" fmla="*/ 0 h 57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318" h="57662">
                      <a:moveTo>
                        <a:pt x="0" y="0"/>
                      </a:moveTo>
                      <a:lnTo>
                        <a:pt x="4986" y="1716"/>
                      </a:lnTo>
                      <a:cubicBezTo>
                        <a:pt x="23220" y="12243"/>
                        <a:pt x="37438" y="29726"/>
                        <a:pt x="43318" y="51670"/>
                      </a:cubicBezTo>
                      <a:lnTo>
                        <a:pt x="0" y="5766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440F484E-7AA3-409F-A928-D88F04BBB6C9}"/>
                    </a:ext>
                  </a:extLst>
                </p:cNvPr>
                <p:cNvSpPr/>
                <p:nvPr/>
              </p:nvSpPr>
              <p:spPr>
                <a:xfrm>
                  <a:off x="-11390" y="3727611"/>
                  <a:ext cx="27139" cy="80938"/>
                </a:xfrm>
                <a:custGeom>
                  <a:avLst/>
                  <a:gdLst>
                    <a:gd name="connsiteX0" fmla="*/ 27139 w 27139"/>
                    <a:gd name="connsiteY0" fmla="*/ 0 h 80938"/>
                    <a:gd name="connsiteX1" fmla="*/ 27139 w 27139"/>
                    <a:gd name="connsiteY1" fmla="*/ 71052 h 80938"/>
                    <a:gd name="connsiteX2" fmla="*/ 2823 w 27139"/>
                    <a:gd name="connsiteY2" fmla="*/ 80938 h 80938"/>
                    <a:gd name="connsiteX3" fmla="*/ 11041 w 27139"/>
                    <a:gd name="connsiteY3" fmla="*/ 18511 h 80938"/>
                    <a:gd name="connsiteX4" fmla="*/ 27139 w 27139"/>
                    <a:gd name="connsiteY4" fmla="*/ 0 h 80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139" h="80938">
                      <a:moveTo>
                        <a:pt x="27139" y="0"/>
                      </a:moveTo>
                      <a:lnTo>
                        <a:pt x="27139" y="71052"/>
                      </a:lnTo>
                      <a:lnTo>
                        <a:pt x="2823" y="80938"/>
                      </a:lnTo>
                      <a:cubicBezTo>
                        <a:pt x="-3057" y="58994"/>
                        <a:pt x="514" y="36744"/>
                        <a:pt x="11041" y="18511"/>
                      </a:cubicBezTo>
                      <a:lnTo>
                        <a:pt x="2713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10" name="グループ化 209">
              <a:extLst>
                <a:ext uri="{FF2B5EF4-FFF2-40B4-BE49-F238E27FC236}">
                  <a16:creationId xmlns:a16="http://schemas.microsoft.com/office/drawing/2014/main" id="{FA7E51B1-2B6E-44DB-939C-3C397B8ECD31}"/>
                </a:ext>
              </a:extLst>
            </p:cNvPr>
            <p:cNvGrpSpPr/>
            <p:nvPr/>
          </p:nvGrpSpPr>
          <p:grpSpPr>
            <a:xfrm>
              <a:off x="5543128" y="4652112"/>
              <a:ext cx="351885" cy="173077"/>
              <a:chOff x="8424012" y="5023571"/>
              <a:chExt cx="396624" cy="195082"/>
            </a:xfrm>
          </p:grpSpPr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874F286C-76AC-4C37-B541-D84252040188}"/>
                  </a:ext>
                </a:extLst>
              </p:cNvPr>
              <p:cNvSpPr/>
              <p:nvPr/>
            </p:nvSpPr>
            <p:spPr>
              <a:xfrm>
                <a:off x="8441143" y="5023571"/>
                <a:ext cx="364263" cy="173666"/>
              </a:xfrm>
              <a:custGeom>
                <a:avLst/>
                <a:gdLst>
                  <a:gd name="connsiteX0" fmla="*/ 247051 w 494102"/>
                  <a:gd name="connsiteY0" fmla="*/ 0 h 235568"/>
                  <a:gd name="connsiteX1" fmla="*/ 490656 w 494102"/>
                  <a:gd name="connsiteY1" fmla="*/ 200967 h 235568"/>
                  <a:gd name="connsiteX2" fmla="*/ 494102 w 494102"/>
                  <a:gd name="connsiteY2" fmla="*/ 235568 h 235568"/>
                  <a:gd name="connsiteX3" fmla="*/ 0 w 494102"/>
                  <a:gd name="connsiteY3" fmla="*/ 235568 h 235568"/>
                  <a:gd name="connsiteX4" fmla="*/ 3446 w 494102"/>
                  <a:gd name="connsiteY4" fmla="*/ 200967 h 235568"/>
                  <a:gd name="connsiteX5" fmla="*/ 247051 w 494102"/>
                  <a:gd name="connsiteY5" fmla="*/ 0 h 235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94102" h="235568">
                    <a:moveTo>
                      <a:pt x="247051" y="0"/>
                    </a:moveTo>
                    <a:cubicBezTo>
                      <a:pt x="367214" y="0"/>
                      <a:pt x="467470" y="86275"/>
                      <a:pt x="490656" y="200967"/>
                    </a:cubicBezTo>
                    <a:lnTo>
                      <a:pt x="494102" y="235568"/>
                    </a:lnTo>
                    <a:lnTo>
                      <a:pt x="0" y="235568"/>
                    </a:lnTo>
                    <a:lnTo>
                      <a:pt x="3446" y="200967"/>
                    </a:lnTo>
                    <a:cubicBezTo>
                      <a:pt x="26633" y="86275"/>
                      <a:pt x="126888" y="0"/>
                      <a:pt x="247051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2" name="四角形: 角を丸くする 211">
                <a:extLst>
                  <a:ext uri="{FF2B5EF4-FFF2-40B4-BE49-F238E27FC236}">
                    <a16:creationId xmlns:a16="http://schemas.microsoft.com/office/drawing/2014/main" id="{6363EDDB-995A-4B06-8B67-2AA21DCD5609}"/>
                  </a:ext>
                </a:extLst>
              </p:cNvPr>
              <p:cNvSpPr/>
              <p:nvPr/>
            </p:nvSpPr>
            <p:spPr>
              <a:xfrm>
                <a:off x="8424012" y="5184947"/>
                <a:ext cx="396624" cy="33706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248" name="グループ化 247">
            <a:extLst>
              <a:ext uri="{FF2B5EF4-FFF2-40B4-BE49-F238E27FC236}">
                <a16:creationId xmlns:a16="http://schemas.microsoft.com/office/drawing/2014/main" id="{9EE1E9F1-94AF-46AD-8FD1-3D63F123A37C}"/>
              </a:ext>
            </a:extLst>
          </p:cNvPr>
          <p:cNvGrpSpPr/>
          <p:nvPr/>
        </p:nvGrpSpPr>
        <p:grpSpPr>
          <a:xfrm>
            <a:off x="6865822" y="3048200"/>
            <a:ext cx="2340798" cy="1413066"/>
            <a:chOff x="5442688" y="4411827"/>
            <a:chExt cx="1788575" cy="1079707"/>
          </a:xfrm>
        </p:grpSpPr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47FD8896-A32C-4A7F-ACA9-173AFCF6109F}"/>
                </a:ext>
              </a:extLst>
            </p:cNvPr>
            <p:cNvGrpSpPr/>
            <p:nvPr/>
          </p:nvGrpSpPr>
          <p:grpSpPr>
            <a:xfrm>
              <a:off x="5442688" y="4411827"/>
              <a:ext cx="1788575" cy="1079707"/>
              <a:chOff x="212684" y="3109379"/>
              <a:chExt cx="1788575" cy="1079707"/>
            </a:xfrm>
          </p:grpSpPr>
          <p:grpSp>
            <p:nvGrpSpPr>
              <p:cNvPr id="253" name="グループ化 252">
                <a:extLst>
                  <a:ext uri="{FF2B5EF4-FFF2-40B4-BE49-F238E27FC236}">
                    <a16:creationId xmlns:a16="http://schemas.microsoft.com/office/drawing/2014/main" id="{369F8EDE-EBF0-4767-AB54-31E2BDAB4A5F}"/>
                  </a:ext>
                </a:extLst>
              </p:cNvPr>
              <p:cNvGrpSpPr/>
              <p:nvPr/>
            </p:nvGrpSpPr>
            <p:grpSpPr>
              <a:xfrm rot="16200000">
                <a:off x="786007" y="3527537"/>
                <a:ext cx="88226" cy="1234872"/>
                <a:chOff x="2516055" y="3019605"/>
                <a:chExt cx="173446" cy="2427683"/>
              </a:xfrm>
            </p:grpSpPr>
            <p:sp>
              <p:nvSpPr>
                <p:cNvPr id="286" name="ひし形 285">
                  <a:extLst>
                    <a:ext uri="{FF2B5EF4-FFF2-40B4-BE49-F238E27FC236}">
                      <a16:creationId xmlns:a16="http://schemas.microsoft.com/office/drawing/2014/main" id="{82554840-A16F-4F4D-81D3-F95534912FFC}"/>
                    </a:ext>
                  </a:extLst>
                </p:cNvPr>
                <p:cNvSpPr/>
                <p:nvPr/>
              </p:nvSpPr>
              <p:spPr>
                <a:xfrm>
                  <a:off x="2516055" y="3019605"/>
                  <a:ext cx="173446" cy="417146"/>
                </a:xfrm>
                <a:prstGeom prst="diamond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7" name="四角形: 角を丸くする 286">
                  <a:extLst>
                    <a:ext uri="{FF2B5EF4-FFF2-40B4-BE49-F238E27FC236}">
                      <a16:creationId xmlns:a16="http://schemas.microsoft.com/office/drawing/2014/main" id="{304798AC-2518-4B97-832D-86811B75D01E}"/>
                    </a:ext>
                  </a:extLst>
                </p:cNvPr>
                <p:cNvSpPr/>
                <p:nvPr/>
              </p:nvSpPr>
              <p:spPr>
                <a:xfrm>
                  <a:off x="2574300" y="3366526"/>
                  <a:ext cx="49295" cy="2080762"/>
                </a:xfrm>
                <a:prstGeom prst="roundRect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6D6C95D7-0ED2-47EB-A60E-2EA8E3AC18DD}"/>
                  </a:ext>
                </a:extLst>
              </p:cNvPr>
              <p:cNvGrpSpPr/>
              <p:nvPr/>
            </p:nvGrpSpPr>
            <p:grpSpPr>
              <a:xfrm rot="16200000">
                <a:off x="425807" y="2974810"/>
                <a:ext cx="1008009" cy="1277148"/>
                <a:chOff x="2872498" y="965600"/>
                <a:chExt cx="2398635" cy="3039073"/>
              </a:xfrm>
              <a:solidFill>
                <a:sysClr val="windowText" lastClr="000000">
                  <a:lumMod val="65000"/>
                  <a:lumOff val="35000"/>
                </a:sysClr>
              </a:solidFill>
            </p:grpSpPr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10FF8AE9-5234-405E-845A-4A1FD09B9EAC}"/>
                    </a:ext>
                  </a:extLst>
                </p:cNvPr>
                <p:cNvSpPr/>
                <p:nvPr/>
              </p:nvSpPr>
              <p:spPr>
                <a:xfrm rot="14545372" flipH="1">
                  <a:off x="2843389" y="1670531"/>
                  <a:ext cx="787823" cy="627732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49F5E811-3249-4E4C-AD3F-386327FA468F}"/>
                    </a:ext>
                  </a:extLst>
                </p:cNvPr>
                <p:cNvSpPr/>
                <p:nvPr/>
              </p:nvSpPr>
              <p:spPr>
                <a:xfrm rot="7502994" flipH="1" flipV="1">
                  <a:off x="2888165" y="1840971"/>
                  <a:ext cx="787823" cy="627732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5453DA76-3D86-4A42-BAAC-1A3695C4E409}"/>
                    </a:ext>
                  </a:extLst>
                </p:cNvPr>
                <p:cNvSpPr/>
                <p:nvPr/>
              </p:nvSpPr>
              <p:spPr>
                <a:xfrm rot="6300000" flipH="1" flipV="1">
                  <a:off x="2873980" y="2174985"/>
                  <a:ext cx="787821" cy="62773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0F45E531-C233-4BB8-A014-C1F0EE67701D}"/>
                    </a:ext>
                  </a:extLst>
                </p:cNvPr>
                <p:cNvSpPr/>
                <p:nvPr/>
              </p:nvSpPr>
              <p:spPr>
                <a:xfrm rot="20533218" flipH="1">
                  <a:off x="4531303" y="1642732"/>
                  <a:ext cx="739830" cy="2148603"/>
                </a:xfrm>
                <a:custGeom>
                  <a:avLst/>
                  <a:gdLst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876115 w 1363754"/>
                    <a:gd name="connsiteY3" fmla="*/ 70887 h 830136"/>
                    <a:gd name="connsiteX4" fmla="*/ 1050986 w 1363754"/>
                    <a:gd name="connsiteY4" fmla="*/ 0 h 830136"/>
                    <a:gd name="connsiteX5" fmla="*/ 1363754 w 1363754"/>
                    <a:gd name="connsiteY5" fmla="*/ 415068 h 830136"/>
                    <a:gd name="connsiteX6" fmla="*/ 1050986 w 1363754"/>
                    <a:gd name="connsiteY6" fmla="*/ 830136 h 830136"/>
                    <a:gd name="connsiteX7" fmla="*/ 876115 w 1363754"/>
                    <a:gd name="connsiteY7" fmla="*/ 759249 h 830136"/>
                    <a:gd name="connsiteX8" fmla="*/ 854917 w 1363754"/>
                    <a:gd name="connsiteY8" fmla="*/ 736039 h 830136"/>
                    <a:gd name="connsiteX9" fmla="*/ 819301 w 1363754"/>
                    <a:gd name="connsiteY9" fmla="*/ 759249 h 830136"/>
                    <a:gd name="connsiteX10" fmla="*/ 525493 w 1363754"/>
                    <a:gd name="connsiteY10" fmla="*/ 830136 h 830136"/>
                    <a:gd name="connsiteX11" fmla="*/ 0 w 1363754"/>
                    <a:gd name="connsiteY11" fmla="*/ 415068 h 830136"/>
                    <a:gd name="connsiteX12" fmla="*/ 525493 w 1363754"/>
                    <a:gd name="connsiteY12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1050986 w 1363754"/>
                    <a:gd name="connsiteY3" fmla="*/ 0 h 830136"/>
                    <a:gd name="connsiteX4" fmla="*/ 1363754 w 1363754"/>
                    <a:gd name="connsiteY4" fmla="*/ 415068 h 830136"/>
                    <a:gd name="connsiteX5" fmla="*/ 1050986 w 1363754"/>
                    <a:gd name="connsiteY5" fmla="*/ 830136 h 830136"/>
                    <a:gd name="connsiteX6" fmla="*/ 876115 w 1363754"/>
                    <a:gd name="connsiteY6" fmla="*/ 759249 h 830136"/>
                    <a:gd name="connsiteX7" fmla="*/ 854917 w 1363754"/>
                    <a:gd name="connsiteY7" fmla="*/ 736039 h 830136"/>
                    <a:gd name="connsiteX8" fmla="*/ 819301 w 1363754"/>
                    <a:gd name="connsiteY8" fmla="*/ 759249 h 830136"/>
                    <a:gd name="connsiteX9" fmla="*/ 525493 w 1363754"/>
                    <a:gd name="connsiteY9" fmla="*/ 830136 h 830136"/>
                    <a:gd name="connsiteX10" fmla="*/ 0 w 1363754"/>
                    <a:gd name="connsiteY10" fmla="*/ 415068 h 830136"/>
                    <a:gd name="connsiteX11" fmla="*/ 525493 w 1363754"/>
                    <a:gd name="connsiteY11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1050986 w 1363754"/>
                    <a:gd name="connsiteY2" fmla="*/ 0 h 830136"/>
                    <a:gd name="connsiteX3" fmla="*/ 1363754 w 1363754"/>
                    <a:gd name="connsiteY3" fmla="*/ 415068 h 830136"/>
                    <a:gd name="connsiteX4" fmla="*/ 1050986 w 1363754"/>
                    <a:gd name="connsiteY4" fmla="*/ 830136 h 830136"/>
                    <a:gd name="connsiteX5" fmla="*/ 876115 w 1363754"/>
                    <a:gd name="connsiteY5" fmla="*/ 759249 h 830136"/>
                    <a:gd name="connsiteX6" fmla="*/ 854917 w 1363754"/>
                    <a:gd name="connsiteY6" fmla="*/ 736039 h 830136"/>
                    <a:gd name="connsiteX7" fmla="*/ 819301 w 1363754"/>
                    <a:gd name="connsiteY7" fmla="*/ 759249 h 830136"/>
                    <a:gd name="connsiteX8" fmla="*/ 525493 w 1363754"/>
                    <a:gd name="connsiteY8" fmla="*/ 830136 h 830136"/>
                    <a:gd name="connsiteX9" fmla="*/ 0 w 1363754"/>
                    <a:gd name="connsiteY9" fmla="*/ 415068 h 830136"/>
                    <a:gd name="connsiteX10" fmla="*/ 525493 w 1363754"/>
                    <a:gd name="connsiteY10" fmla="*/ 0 h 830136"/>
                    <a:gd name="connsiteX0" fmla="*/ 525493 w 1363754"/>
                    <a:gd name="connsiteY0" fmla="*/ 1682568 h 2512704"/>
                    <a:gd name="connsiteX1" fmla="*/ 1238401 w 1363754"/>
                    <a:gd name="connsiteY1" fmla="*/ 855 h 2512704"/>
                    <a:gd name="connsiteX2" fmla="*/ 1050986 w 1363754"/>
                    <a:gd name="connsiteY2" fmla="*/ 1682568 h 2512704"/>
                    <a:gd name="connsiteX3" fmla="*/ 1363754 w 1363754"/>
                    <a:gd name="connsiteY3" fmla="*/ 2097636 h 2512704"/>
                    <a:gd name="connsiteX4" fmla="*/ 1050986 w 1363754"/>
                    <a:gd name="connsiteY4" fmla="*/ 2512704 h 2512704"/>
                    <a:gd name="connsiteX5" fmla="*/ 876115 w 1363754"/>
                    <a:gd name="connsiteY5" fmla="*/ 2441817 h 2512704"/>
                    <a:gd name="connsiteX6" fmla="*/ 854917 w 1363754"/>
                    <a:gd name="connsiteY6" fmla="*/ 2418607 h 2512704"/>
                    <a:gd name="connsiteX7" fmla="*/ 819301 w 1363754"/>
                    <a:gd name="connsiteY7" fmla="*/ 2441817 h 2512704"/>
                    <a:gd name="connsiteX8" fmla="*/ 525493 w 1363754"/>
                    <a:gd name="connsiteY8" fmla="*/ 2512704 h 2512704"/>
                    <a:gd name="connsiteX9" fmla="*/ 0 w 1363754"/>
                    <a:gd name="connsiteY9" fmla="*/ 2097636 h 2512704"/>
                    <a:gd name="connsiteX10" fmla="*/ 525493 w 1363754"/>
                    <a:gd name="connsiteY10" fmla="*/ 1682568 h 2512704"/>
                    <a:gd name="connsiteX0" fmla="*/ 376672 w 1367333"/>
                    <a:gd name="connsiteY0" fmla="*/ 1244702 h 2512988"/>
                    <a:gd name="connsiteX1" fmla="*/ 1241980 w 1367333"/>
                    <a:gd name="connsiteY1" fmla="*/ 1139 h 2512988"/>
                    <a:gd name="connsiteX2" fmla="*/ 1054565 w 1367333"/>
                    <a:gd name="connsiteY2" fmla="*/ 1682852 h 2512988"/>
                    <a:gd name="connsiteX3" fmla="*/ 1367333 w 1367333"/>
                    <a:gd name="connsiteY3" fmla="*/ 2097920 h 2512988"/>
                    <a:gd name="connsiteX4" fmla="*/ 1054565 w 1367333"/>
                    <a:gd name="connsiteY4" fmla="*/ 2512988 h 2512988"/>
                    <a:gd name="connsiteX5" fmla="*/ 879694 w 1367333"/>
                    <a:gd name="connsiteY5" fmla="*/ 2442101 h 2512988"/>
                    <a:gd name="connsiteX6" fmla="*/ 858496 w 1367333"/>
                    <a:gd name="connsiteY6" fmla="*/ 2418891 h 2512988"/>
                    <a:gd name="connsiteX7" fmla="*/ 822880 w 1367333"/>
                    <a:gd name="connsiteY7" fmla="*/ 2442101 h 2512988"/>
                    <a:gd name="connsiteX8" fmla="*/ 529072 w 1367333"/>
                    <a:gd name="connsiteY8" fmla="*/ 2512988 h 2512988"/>
                    <a:gd name="connsiteX9" fmla="*/ 3579 w 1367333"/>
                    <a:gd name="connsiteY9" fmla="*/ 2097920 h 2512988"/>
                    <a:gd name="connsiteX10" fmla="*/ 376672 w 1367333"/>
                    <a:gd name="connsiteY10" fmla="*/ 1244702 h 2512988"/>
                    <a:gd name="connsiteX0" fmla="*/ 375471 w 1366132"/>
                    <a:gd name="connsiteY0" fmla="*/ 1245149 h 2513435"/>
                    <a:gd name="connsiteX1" fmla="*/ 1240779 w 1366132"/>
                    <a:gd name="connsiteY1" fmla="*/ 1586 h 2513435"/>
                    <a:gd name="connsiteX2" fmla="*/ 1053364 w 1366132"/>
                    <a:gd name="connsiteY2" fmla="*/ 1683299 h 2513435"/>
                    <a:gd name="connsiteX3" fmla="*/ 1366132 w 1366132"/>
                    <a:gd name="connsiteY3" fmla="*/ 2098367 h 2513435"/>
                    <a:gd name="connsiteX4" fmla="*/ 1053364 w 1366132"/>
                    <a:gd name="connsiteY4" fmla="*/ 2513435 h 2513435"/>
                    <a:gd name="connsiteX5" fmla="*/ 878493 w 1366132"/>
                    <a:gd name="connsiteY5" fmla="*/ 2442548 h 2513435"/>
                    <a:gd name="connsiteX6" fmla="*/ 857295 w 1366132"/>
                    <a:gd name="connsiteY6" fmla="*/ 2419338 h 2513435"/>
                    <a:gd name="connsiteX7" fmla="*/ 821679 w 1366132"/>
                    <a:gd name="connsiteY7" fmla="*/ 2442548 h 2513435"/>
                    <a:gd name="connsiteX8" fmla="*/ 527871 w 1366132"/>
                    <a:gd name="connsiteY8" fmla="*/ 2513435 h 2513435"/>
                    <a:gd name="connsiteX9" fmla="*/ 2378 w 1366132"/>
                    <a:gd name="connsiteY9" fmla="*/ 2098367 h 2513435"/>
                    <a:gd name="connsiteX10" fmla="*/ 375471 w 1366132"/>
                    <a:gd name="connsiteY10" fmla="*/ 1245149 h 2513435"/>
                    <a:gd name="connsiteX0" fmla="*/ 286828 w 1372739"/>
                    <a:gd name="connsiteY0" fmla="*/ 1188101 h 2513537"/>
                    <a:gd name="connsiteX1" fmla="*/ 1247386 w 1372739"/>
                    <a:gd name="connsiteY1" fmla="*/ 1688 h 2513537"/>
                    <a:gd name="connsiteX2" fmla="*/ 1059971 w 1372739"/>
                    <a:gd name="connsiteY2" fmla="*/ 1683401 h 2513537"/>
                    <a:gd name="connsiteX3" fmla="*/ 1372739 w 1372739"/>
                    <a:gd name="connsiteY3" fmla="*/ 2098469 h 2513537"/>
                    <a:gd name="connsiteX4" fmla="*/ 1059971 w 1372739"/>
                    <a:gd name="connsiteY4" fmla="*/ 2513537 h 2513537"/>
                    <a:gd name="connsiteX5" fmla="*/ 885100 w 1372739"/>
                    <a:gd name="connsiteY5" fmla="*/ 2442650 h 2513537"/>
                    <a:gd name="connsiteX6" fmla="*/ 863902 w 1372739"/>
                    <a:gd name="connsiteY6" fmla="*/ 2419440 h 2513537"/>
                    <a:gd name="connsiteX7" fmla="*/ 828286 w 1372739"/>
                    <a:gd name="connsiteY7" fmla="*/ 2442650 h 2513537"/>
                    <a:gd name="connsiteX8" fmla="*/ 534478 w 1372739"/>
                    <a:gd name="connsiteY8" fmla="*/ 2513537 h 2513537"/>
                    <a:gd name="connsiteX9" fmla="*/ 8985 w 1372739"/>
                    <a:gd name="connsiteY9" fmla="*/ 2098469 h 2513537"/>
                    <a:gd name="connsiteX10" fmla="*/ 286828 w 1372739"/>
                    <a:gd name="connsiteY10" fmla="*/ 1188101 h 2513537"/>
                    <a:gd name="connsiteX0" fmla="*/ 286828 w 1372897"/>
                    <a:gd name="connsiteY0" fmla="*/ 1188101 h 2513537"/>
                    <a:gd name="connsiteX1" fmla="*/ 1247386 w 1372897"/>
                    <a:gd name="connsiteY1" fmla="*/ 1688 h 2513537"/>
                    <a:gd name="connsiteX2" fmla="*/ 1104421 w 1372897"/>
                    <a:gd name="connsiteY2" fmla="*/ 1245251 h 2513537"/>
                    <a:gd name="connsiteX3" fmla="*/ 1372739 w 1372897"/>
                    <a:gd name="connsiteY3" fmla="*/ 2098469 h 2513537"/>
                    <a:gd name="connsiteX4" fmla="*/ 1059971 w 1372897"/>
                    <a:gd name="connsiteY4" fmla="*/ 2513537 h 2513537"/>
                    <a:gd name="connsiteX5" fmla="*/ 885100 w 1372897"/>
                    <a:gd name="connsiteY5" fmla="*/ 2442650 h 2513537"/>
                    <a:gd name="connsiteX6" fmla="*/ 863902 w 1372897"/>
                    <a:gd name="connsiteY6" fmla="*/ 2419440 h 2513537"/>
                    <a:gd name="connsiteX7" fmla="*/ 828286 w 1372897"/>
                    <a:gd name="connsiteY7" fmla="*/ 2442650 h 2513537"/>
                    <a:gd name="connsiteX8" fmla="*/ 534478 w 1372897"/>
                    <a:gd name="connsiteY8" fmla="*/ 2513537 h 2513537"/>
                    <a:gd name="connsiteX9" fmla="*/ 8985 w 1372897"/>
                    <a:gd name="connsiteY9" fmla="*/ 2098469 h 2513537"/>
                    <a:gd name="connsiteX10" fmla="*/ 286828 w 1372897"/>
                    <a:gd name="connsiteY10" fmla="*/ 1188101 h 2513537"/>
                    <a:gd name="connsiteX0" fmla="*/ 286828 w 1372901"/>
                    <a:gd name="connsiteY0" fmla="*/ 1188101 h 2513537"/>
                    <a:gd name="connsiteX1" fmla="*/ 1247386 w 1372901"/>
                    <a:gd name="connsiteY1" fmla="*/ 1688 h 2513537"/>
                    <a:gd name="connsiteX2" fmla="*/ 1104421 w 1372901"/>
                    <a:gd name="connsiteY2" fmla="*/ 1245251 h 2513537"/>
                    <a:gd name="connsiteX3" fmla="*/ 1372739 w 1372901"/>
                    <a:gd name="connsiteY3" fmla="*/ 2098469 h 2513537"/>
                    <a:gd name="connsiteX4" fmla="*/ 1059971 w 1372901"/>
                    <a:gd name="connsiteY4" fmla="*/ 2513537 h 2513537"/>
                    <a:gd name="connsiteX5" fmla="*/ 885100 w 1372901"/>
                    <a:gd name="connsiteY5" fmla="*/ 2442650 h 2513537"/>
                    <a:gd name="connsiteX6" fmla="*/ 863902 w 1372901"/>
                    <a:gd name="connsiteY6" fmla="*/ 2419440 h 2513537"/>
                    <a:gd name="connsiteX7" fmla="*/ 828286 w 1372901"/>
                    <a:gd name="connsiteY7" fmla="*/ 2442650 h 2513537"/>
                    <a:gd name="connsiteX8" fmla="*/ 534478 w 1372901"/>
                    <a:gd name="connsiteY8" fmla="*/ 2513537 h 2513537"/>
                    <a:gd name="connsiteX9" fmla="*/ 8985 w 1372901"/>
                    <a:gd name="connsiteY9" fmla="*/ 2098469 h 2513537"/>
                    <a:gd name="connsiteX10" fmla="*/ 286828 w 1372901"/>
                    <a:gd name="connsiteY10" fmla="*/ 1188101 h 2513537"/>
                    <a:gd name="connsiteX0" fmla="*/ 286828 w 1372901"/>
                    <a:gd name="connsiteY0" fmla="*/ 1188587 h 2514023"/>
                    <a:gd name="connsiteX1" fmla="*/ 1247386 w 1372901"/>
                    <a:gd name="connsiteY1" fmla="*/ 2174 h 2514023"/>
                    <a:gd name="connsiteX2" fmla="*/ 1104421 w 1372901"/>
                    <a:gd name="connsiteY2" fmla="*/ 1245737 h 2514023"/>
                    <a:gd name="connsiteX3" fmla="*/ 1372739 w 1372901"/>
                    <a:gd name="connsiteY3" fmla="*/ 2098955 h 2514023"/>
                    <a:gd name="connsiteX4" fmla="*/ 1059971 w 1372901"/>
                    <a:gd name="connsiteY4" fmla="*/ 2514023 h 2514023"/>
                    <a:gd name="connsiteX5" fmla="*/ 885100 w 1372901"/>
                    <a:gd name="connsiteY5" fmla="*/ 2443136 h 2514023"/>
                    <a:gd name="connsiteX6" fmla="*/ 863902 w 1372901"/>
                    <a:gd name="connsiteY6" fmla="*/ 2419926 h 2514023"/>
                    <a:gd name="connsiteX7" fmla="*/ 828286 w 1372901"/>
                    <a:gd name="connsiteY7" fmla="*/ 2443136 h 2514023"/>
                    <a:gd name="connsiteX8" fmla="*/ 534478 w 1372901"/>
                    <a:gd name="connsiteY8" fmla="*/ 2514023 h 2514023"/>
                    <a:gd name="connsiteX9" fmla="*/ 8985 w 1372901"/>
                    <a:gd name="connsiteY9" fmla="*/ 2098955 h 2514023"/>
                    <a:gd name="connsiteX10" fmla="*/ 286828 w 1372901"/>
                    <a:gd name="connsiteY10" fmla="*/ 1188587 h 2514023"/>
                    <a:gd name="connsiteX0" fmla="*/ 286828 w 1374263"/>
                    <a:gd name="connsiteY0" fmla="*/ 1186669 h 2512105"/>
                    <a:gd name="connsiteX1" fmla="*/ 1247386 w 1374263"/>
                    <a:gd name="connsiteY1" fmla="*/ 256 h 2512105"/>
                    <a:gd name="connsiteX2" fmla="*/ 1180621 w 1374263"/>
                    <a:gd name="connsiteY2" fmla="*/ 1288269 h 2512105"/>
                    <a:gd name="connsiteX3" fmla="*/ 1372739 w 1374263"/>
                    <a:gd name="connsiteY3" fmla="*/ 2097037 h 2512105"/>
                    <a:gd name="connsiteX4" fmla="*/ 1059971 w 1374263"/>
                    <a:gd name="connsiteY4" fmla="*/ 2512105 h 2512105"/>
                    <a:gd name="connsiteX5" fmla="*/ 885100 w 1374263"/>
                    <a:gd name="connsiteY5" fmla="*/ 2441218 h 2512105"/>
                    <a:gd name="connsiteX6" fmla="*/ 863902 w 1374263"/>
                    <a:gd name="connsiteY6" fmla="*/ 2418008 h 2512105"/>
                    <a:gd name="connsiteX7" fmla="*/ 828286 w 1374263"/>
                    <a:gd name="connsiteY7" fmla="*/ 2441218 h 2512105"/>
                    <a:gd name="connsiteX8" fmla="*/ 534478 w 1374263"/>
                    <a:gd name="connsiteY8" fmla="*/ 2512105 h 2512105"/>
                    <a:gd name="connsiteX9" fmla="*/ 8985 w 1374263"/>
                    <a:gd name="connsiteY9" fmla="*/ 2097037 h 2512105"/>
                    <a:gd name="connsiteX10" fmla="*/ 286828 w 1374263"/>
                    <a:gd name="connsiteY10" fmla="*/ 1186669 h 2512105"/>
                    <a:gd name="connsiteX0" fmla="*/ 286828 w 1374173"/>
                    <a:gd name="connsiteY0" fmla="*/ 1186669 h 2512105"/>
                    <a:gd name="connsiteX1" fmla="*/ 1247386 w 1374173"/>
                    <a:gd name="connsiteY1" fmla="*/ 256 h 2512105"/>
                    <a:gd name="connsiteX2" fmla="*/ 1180621 w 1374173"/>
                    <a:gd name="connsiteY2" fmla="*/ 1288269 h 2512105"/>
                    <a:gd name="connsiteX3" fmla="*/ 1372739 w 1374173"/>
                    <a:gd name="connsiteY3" fmla="*/ 2097037 h 2512105"/>
                    <a:gd name="connsiteX4" fmla="*/ 1059971 w 1374173"/>
                    <a:gd name="connsiteY4" fmla="*/ 2512105 h 2512105"/>
                    <a:gd name="connsiteX5" fmla="*/ 885100 w 1374173"/>
                    <a:gd name="connsiteY5" fmla="*/ 2441218 h 2512105"/>
                    <a:gd name="connsiteX6" fmla="*/ 863902 w 1374173"/>
                    <a:gd name="connsiteY6" fmla="*/ 2418008 h 2512105"/>
                    <a:gd name="connsiteX7" fmla="*/ 828286 w 1374173"/>
                    <a:gd name="connsiteY7" fmla="*/ 2441218 h 2512105"/>
                    <a:gd name="connsiteX8" fmla="*/ 534478 w 1374173"/>
                    <a:gd name="connsiteY8" fmla="*/ 2512105 h 2512105"/>
                    <a:gd name="connsiteX9" fmla="*/ 8985 w 1374173"/>
                    <a:gd name="connsiteY9" fmla="*/ 2097037 h 2512105"/>
                    <a:gd name="connsiteX10" fmla="*/ 286828 w 1374173"/>
                    <a:gd name="connsiteY10" fmla="*/ 1186669 h 2512105"/>
                    <a:gd name="connsiteX0" fmla="*/ 286828 w 1375902"/>
                    <a:gd name="connsiteY0" fmla="*/ 1186639 h 2512075"/>
                    <a:gd name="connsiteX1" fmla="*/ 1247386 w 1375902"/>
                    <a:gd name="connsiteY1" fmla="*/ 226 h 2512075"/>
                    <a:gd name="connsiteX2" fmla="*/ 1225071 w 1375902"/>
                    <a:gd name="connsiteY2" fmla="*/ 1281889 h 2512075"/>
                    <a:gd name="connsiteX3" fmla="*/ 1372739 w 1375902"/>
                    <a:gd name="connsiteY3" fmla="*/ 2097007 h 2512075"/>
                    <a:gd name="connsiteX4" fmla="*/ 1059971 w 1375902"/>
                    <a:gd name="connsiteY4" fmla="*/ 2512075 h 2512075"/>
                    <a:gd name="connsiteX5" fmla="*/ 885100 w 1375902"/>
                    <a:gd name="connsiteY5" fmla="*/ 2441188 h 2512075"/>
                    <a:gd name="connsiteX6" fmla="*/ 863902 w 1375902"/>
                    <a:gd name="connsiteY6" fmla="*/ 2417978 h 2512075"/>
                    <a:gd name="connsiteX7" fmla="*/ 828286 w 1375902"/>
                    <a:gd name="connsiteY7" fmla="*/ 2441188 h 2512075"/>
                    <a:gd name="connsiteX8" fmla="*/ 534478 w 1375902"/>
                    <a:gd name="connsiteY8" fmla="*/ 2512075 h 2512075"/>
                    <a:gd name="connsiteX9" fmla="*/ 8985 w 1375902"/>
                    <a:gd name="connsiteY9" fmla="*/ 2097007 h 2512075"/>
                    <a:gd name="connsiteX10" fmla="*/ 286828 w 1375902"/>
                    <a:gd name="connsiteY10" fmla="*/ 1186639 h 2512075"/>
                    <a:gd name="connsiteX0" fmla="*/ 286828 w 1376402"/>
                    <a:gd name="connsiteY0" fmla="*/ 1186639 h 2512075"/>
                    <a:gd name="connsiteX1" fmla="*/ 1247386 w 1376402"/>
                    <a:gd name="connsiteY1" fmla="*/ 226 h 2512075"/>
                    <a:gd name="connsiteX2" fmla="*/ 1225071 w 1376402"/>
                    <a:gd name="connsiteY2" fmla="*/ 1281889 h 2512075"/>
                    <a:gd name="connsiteX3" fmla="*/ 1372739 w 1376402"/>
                    <a:gd name="connsiteY3" fmla="*/ 2097007 h 2512075"/>
                    <a:gd name="connsiteX4" fmla="*/ 1059971 w 1376402"/>
                    <a:gd name="connsiteY4" fmla="*/ 2512075 h 2512075"/>
                    <a:gd name="connsiteX5" fmla="*/ 885100 w 1376402"/>
                    <a:gd name="connsiteY5" fmla="*/ 2441188 h 2512075"/>
                    <a:gd name="connsiteX6" fmla="*/ 863902 w 1376402"/>
                    <a:gd name="connsiteY6" fmla="*/ 2417978 h 2512075"/>
                    <a:gd name="connsiteX7" fmla="*/ 828286 w 1376402"/>
                    <a:gd name="connsiteY7" fmla="*/ 2441188 h 2512075"/>
                    <a:gd name="connsiteX8" fmla="*/ 534478 w 1376402"/>
                    <a:gd name="connsiteY8" fmla="*/ 2512075 h 2512075"/>
                    <a:gd name="connsiteX9" fmla="*/ 8985 w 1376402"/>
                    <a:gd name="connsiteY9" fmla="*/ 2097007 h 2512075"/>
                    <a:gd name="connsiteX10" fmla="*/ 286828 w 1376402"/>
                    <a:gd name="connsiteY10" fmla="*/ 1186639 h 2512075"/>
                    <a:gd name="connsiteX0" fmla="*/ 286828 w 1373265"/>
                    <a:gd name="connsiteY0" fmla="*/ 1186639 h 2512075"/>
                    <a:gd name="connsiteX1" fmla="*/ 1247386 w 1373265"/>
                    <a:gd name="connsiteY1" fmla="*/ 226 h 2512075"/>
                    <a:gd name="connsiteX2" fmla="*/ 1225071 w 1373265"/>
                    <a:gd name="connsiteY2" fmla="*/ 1281889 h 2512075"/>
                    <a:gd name="connsiteX3" fmla="*/ 1372739 w 1373265"/>
                    <a:gd name="connsiteY3" fmla="*/ 2097007 h 2512075"/>
                    <a:gd name="connsiteX4" fmla="*/ 1059971 w 1373265"/>
                    <a:gd name="connsiteY4" fmla="*/ 2512075 h 2512075"/>
                    <a:gd name="connsiteX5" fmla="*/ 885100 w 1373265"/>
                    <a:gd name="connsiteY5" fmla="*/ 2441188 h 2512075"/>
                    <a:gd name="connsiteX6" fmla="*/ 863902 w 1373265"/>
                    <a:gd name="connsiteY6" fmla="*/ 2417978 h 2512075"/>
                    <a:gd name="connsiteX7" fmla="*/ 828286 w 1373265"/>
                    <a:gd name="connsiteY7" fmla="*/ 2441188 h 2512075"/>
                    <a:gd name="connsiteX8" fmla="*/ 534478 w 1373265"/>
                    <a:gd name="connsiteY8" fmla="*/ 2512075 h 2512075"/>
                    <a:gd name="connsiteX9" fmla="*/ 8985 w 1373265"/>
                    <a:gd name="connsiteY9" fmla="*/ 2097007 h 2512075"/>
                    <a:gd name="connsiteX10" fmla="*/ 286828 w 1373265"/>
                    <a:gd name="connsiteY10" fmla="*/ 1186639 h 2512075"/>
                    <a:gd name="connsiteX0" fmla="*/ 286839 w 1373276"/>
                    <a:gd name="connsiteY0" fmla="*/ 1313607 h 2639043"/>
                    <a:gd name="connsiteX1" fmla="*/ 1310897 w 1373276"/>
                    <a:gd name="connsiteY1" fmla="*/ 194 h 2639043"/>
                    <a:gd name="connsiteX2" fmla="*/ 1225082 w 1373276"/>
                    <a:gd name="connsiteY2" fmla="*/ 1408857 h 2639043"/>
                    <a:gd name="connsiteX3" fmla="*/ 1372750 w 1373276"/>
                    <a:gd name="connsiteY3" fmla="*/ 2223975 h 2639043"/>
                    <a:gd name="connsiteX4" fmla="*/ 1059982 w 1373276"/>
                    <a:gd name="connsiteY4" fmla="*/ 2639043 h 2639043"/>
                    <a:gd name="connsiteX5" fmla="*/ 885111 w 1373276"/>
                    <a:gd name="connsiteY5" fmla="*/ 2568156 h 2639043"/>
                    <a:gd name="connsiteX6" fmla="*/ 863913 w 1373276"/>
                    <a:gd name="connsiteY6" fmla="*/ 2544946 h 2639043"/>
                    <a:gd name="connsiteX7" fmla="*/ 828297 w 1373276"/>
                    <a:gd name="connsiteY7" fmla="*/ 2568156 h 2639043"/>
                    <a:gd name="connsiteX8" fmla="*/ 534489 w 1373276"/>
                    <a:gd name="connsiteY8" fmla="*/ 2639043 h 2639043"/>
                    <a:gd name="connsiteX9" fmla="*/ 8996 w 1373276"/>
                    <a:gd name="connsiteY9" fmla="*/ 2223975 h 2639043"/>
                    <a:gd name="connsiteX10" fmla="*/ 286839 w 1373276"/>
                    <a:gd name="connsiteY10" fmla="*/ 1313607 h 2639043"/>
                    <a:gd name="connsiteX0" fmla="*/ 270129 w 1375616"/>
                    <a:gd name="connsiteY0" fmla="*/ 1300965 h 2639101"/>
                    <a:gd name="connsiteX1" fmla="*/ 1313237 w 1375616"/>
                    <a:gd name="connsiteY1" fmla="*/ 252 h 2639101"/>
                    <a:gd name="connsiteX2" fmla="*/ 1227422 w 1375616"/>
                    <a:gd name="connsiteY2" fmla="*/ 1408915 h 2639101"/>
                    <a:gd name="connsiteX3" fmla="*/ 1375090 w 1375616"/>
                    <a:gd name="connsiteY3" fmla="*/ 2224033 h 2639101"/>
                    <a:gd name="connsiteX4" fmla="*/ 1062322 w 1375616"/>
                    <a:gd name="connsiteY4" fmla="*/ 2639101 h 2639101"/>
                    <a:gd name="connsiteX5" fmla="*/ 887451 w 1375616"/>
                    <a:gd name="connsiteY5" fmla="*/ 2568214 h 2639101"/>
                    <a:gd name="connsiteX6" fmla="*/ 866253 w 1375616"/>
                    <a:gd name="connsiteY6" fmla="*/ 2545004 h 2639101"/>
                    <a:gd name="connsiteX7" fmla="*/ 830637 w 1375616"/>
                    <a:gd name="connsiteY7" fmla="*/ 2568214 h 2639101"/>
                    <a:gd name="connsiteX8" fmla="*/ 536829 w 1375616"/>
                    <a:gd name="connsiteY8" fmla="*/ 2639101 h 2639101"/>
                    <a:gd name="connsiteX9" fmla="*/ 11336 w 1375616"/>
                    <a:gd name="connsiteY9" fmla="*/ 2224033 h 2639101"/>
                    <a:gd name="connsiteX10" fmla="*/ 270129 w 1375616"/>
                    <a:gd name="connsiteY10" fmla="*/ 1300965 h 2639101"/>
                    <a:gd name="connsiteX0" fmla="*/ 271106 w 1376593"/>
                    <a:gd name="connsiteY0" fmla="*/ 1300983 h 2639119"/>
                    <a:gd name="connsiteX1" fmla="*/ 1314214 w 1376593"/>
                    <a:gd name="connsiteY1" fmla="*/ 270 h 2639119"/>
                    <a:gd name="connsiteX2" fmla="*/ 1228399 w 1376593"/>
                    <a:gd name="connsiteY2" fmla="*/ 1408933 h 2639119"/>
                    <a:gd name="connsiteX3" fmla="*/ 1376067 w 1376593"/>
                    <a:gd name="connsiteY3" fmla="*/ 2224051 h 2639119"/>
                    <a:gd name="connsiteX4" fmla="*/ 1063299 w 1376593"/>
                    <a:gd name="connsiteY4" fmla="*/ 2639119 h 2639119"/>
                    <a:gd name="connsiteX5" fmla="*/ 888428 w 1376593"/>
                    <a:gd name="connsiteY5" fmla="*/ 2568232 h 2639119"/>
                    <a:gd name="connsiteX6" fmla="*/ 867230 w 1376593"/>
                    <a:gd name="connsiteY6" fmla="*/ 2545022 h 2639119"/>
                    <a:gd name="connsiteX7" fmla="*/ 831614 w 1376593"/>
                    <a:gd name="connsiteY7" fmla="*/ 2568232 h 2639119"/>
                    <a:gd name="connsiteX8" fmla="*/ 537806 w 1376593"/>
                    <a:gd name="connsiteY8" fmla="*/ 2639119 h 2639119"/>
                    <a:gd name="connsiteX9" fmla="*/ 12313 w 1376593"/>
                    <a:gd name="connsiteY9" fmla="*/ 2224051 h 2639119"/>
                    <a:gd name="connsiteX10" fmla="*/ 271106 w 1376593"/>
                    <a:gd name="connsiteY10" fmla="*/ 1300983 h 2639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76593" h="2639119">
                      <a:moveTo>
                        <a:pt x="271106" y="1300983"/>
                      </a:moveTo>
                      <a:cubicBezTo>
                        <a:pt x="500789" y="866853"/>
                        <a:pt x="1154665" y="-17722"/>
                        <a:pt x="1314214" y="270"/>
                      </a:cubicBezTo>
                      <a:cubicBezTo>
                        <a:pt x="1473763" y="18262"/>
                        <a:pt x="1218090" y="1038303"/>
                        <a:pt x="1228399" y="1408933"/>
                      </a:cubicBezTo>
                      <a:cubicBezTo>
                        <a:pt x="1238708" y="1779563"/>
                        <a:pt x="1365484" y="1999970"/>
                        <a:pt x="1376067" y="2224051"/>
                      </a:cubicBezTo>
                      <a:cubicBezTo>
                        <a:pt x="1386650" y="2448132"/>
                        <a:pt x="1236036" y="2639119"/>
                        <a:pt x="1063299" y="2639119"/>
                      </a:cubicBezTo>
                      <a:cubicBezTo>
                        <a:pt x="998523" y="2639119"/>
                        <a:pt x="938346" y="2612987"/>
                        <a:pt x="888428" y="2568232"/>
                      </a:cubicBezTo>
                      <a:lnTo>
                        <a:pt x="867230" y="2545022"/>
                      </a:lnTo>
                      <a:lnTo>
                        <a:pt x="831614" y="2568232"/>
                      </a:lnTo>
                      <a:cubicBezTo>
                        <a:pt x="747745" y="2612987"/>
                        <a:pt x="646639" y="2639119"/>
                        <a:pt x="537806" y="2639119"/>
                      </a:cubicBezTo>
                      <a:cubicBezTo>
                        <a:pt x="247584" y="2639119"/>
                        <a:pt x="56763" y="2447074"/>
                        <a:pt x="12313" y="2224051"/>
                      </a:cubicBezTo>
                      <a:cubicBezTo>
                        <a:pt x="-32137" y="2001028"/>
                        <a:pt x="41423" y="1735113"/>
                        <a:pt x="271106" y="1300983"/>
                      </a:cubicBezTo>
                      <a:close/>
                    </a:path>
                  </a:pathLst>
                </a:custGeom>
                <a:solidFill>
                  <a:srgbClr val="DEEBF7">
                    <a:alpha val="50196"/>
                  </a:srgbClr>
                </a:solidFill>
                <a:ln w="12700" cap="flat" cmpd="sng" algn="ctr">
                  <a:solidFill>
                    <a:srgbClr val="00B0F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88CD6542-43C9-4199-B50C-3717F5EF49C7}"/>
                    </a:ext>
                  </a:extLst>
                </p:cNvPr>
                <p:cNvSpPr/>
                <p:nvPr/>
              </p:nvSpPr>
              <p:spPr>
                <a:xfrm rot="4500000" flipH="1">
                  <a:off x="4258561" y="1486947"/>
                  <a:ext cx="662413" cy="452013"/>
                </a:xfrm>
                <a:custGeom>
                  <a:avLst/>
                  <a:gdLst>
                    <a:gd name="connsiteX0" fmla="*/ 71597 w 662413"/>
                    <a:gd name="connsiteY0" fmla="*/ 5872 h 452013"/>
                    <a:gd name="connsiteX1" fmla="*/ 117227 w 662413"/>
                    <a:gd name="connsiteY1" fmla="*/ 0 h 452013"/>
                    <a:gd name="connsiteX2" fmla="*/ 225242 w 662413"/>
                    <a:gd name="connsiteY2" fmla="*/ 45634 h 452013"/>
                    <a:gd name="connsiteX3" fmla="*/ 226939 w 662413"/>
                    <a:gd name="connsiteY3" fmla="*/ 50994 h 452013"/>
                    <a:gd name="connsiteX4" fmla="*/ 292718 w 662413"/>
                    <a:gd name="connsiteY4" fmla="*/ 60237 h 452013"/>
                    <a:gd name="connsiteX5" fmla="*/ 662413 w 662413"/>
                    <a:gd name="connsiteY5" fmla="*/ 441303 h 452013"/>
                    <a:gd name="connsiteX6" fmla="*/ 608000 w 662413"/>
                    <a:gd name="connsiteY6" fmla="*/ 452013 h 452013"/>
                    <a:gd name="connsiteX7" fmla="*/ 280370 w 662413"/>
                    <a:gd name="connsiteY7" fmla="*/ 114305 h 452013"/>
                    <a:gd name="connsiteX8" fmla="*/ 222703 w 662413"/>
                    <a:gd name="connsiteY8" fmla="*/ 106201 h 452013"/>
                    <a:gd name="connsiteX9" fmla="*/ 200119 w 662413"/>
                    <a:gd name="connsiteY9" fmla="*/ 127552 h 452013"/>
                    <a:gd name="connsiteX10" fmla="*/ 117227 w 662413"/>
                    <a:gd name="connsiteY10" fmla="*/ 149436 h 452013"/>
                    <a:gd name="connsiteX11" fmla="*/ 0 w 662413"/>
                    <a:gd name="connsiteY11" fmla="*/ 74718 h 452013"/>
                    <a:gd name="connsiteX12" fmla="*/ 71597 w 662413"/>
                    <a:gd name="connsiteY12" fmla="*/ 5872 h 45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62413" h="452013">
                      <a:moveTo>
                        <a:pt x="71597" y="5872"/>
                      </a:moveTo>
                      <a:cubicBezTo>
                        <a:pt x="85622" y="2091"/>
                        <a:pt x="101041" y="0"/>
                        <a:pt x="117227" y="0"/>
                      </a:cubicBezTo>
                      <a:cubicBezTo>
                        <a:pt x="165784" y="0"/>
                        <a:pt x="207446" y="18817"/>
                        <a:pt x="225242" y="45634"/>
                      </a:cubicBezTo>
                      <a:lnTo>
                        <a:pt x="226939" y="50994"/>
                      </a:lnTo>
                      <a:lnTo>
                        <a:pt x="292718" y="60237"/>
                      </a:lnTo>
                      <a:cubicBezTo>
                        <a:pt x="477861" y="102434"/>
                        <a:pt x="624770" y="250055"/>
                        <a:pt x="662413" y="441303"/>
                      </a:cubicBezTo>
                      <a:lnTo>
                        <a:pt x="608000" y="452013"/>
                      </a:lnTo>
                      <a:cubicBezTo>
                        <a:pt x="574641" y="282524"/>
                        <a:pt x="444447" y="151700"/>
                        <a:pt x="280370" y="114305"/>
                      </a:cubicBezTo>
                      <a:lnTo>
                        <a:pt x="222703" y="106201"/>
                      </a:lnTo>
                      <a:lnTo>
                        <a:pt x="200119" y="127552"/>
                      </a:lnTo>
                      <a:cubicBezTo>
                        <a:pt x="178905" y="141073"/>
                        <a:pt x="149599" y="149436"/>
                        <a:pt x="117227" y="149436"/>
                      </a:cubicBezTo>
                      <a:cubicBezTo>
                        <a:pt x="52484" y="149436"/>
                        <a:pt x="0" y="115984"/>
                        <a:pt x="0" y="74718"/>
                      </a:cubicBezTo>
                      <a:cubicBezTo>
                        <a:pt x="0" y="43769"/>
                        <a:pt x="29522" y="17214"/>
                        <a:pt x="71597" y="587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106B6735-C414-4114-8550-5CE32A74FE60}"/>
                    </a:ext>
                  </a:extLst>
                </p:cNvPr>
                <p:cNvSpPr/>
                <p:nvPr/>
              </p:nvSpPr>
              <p:spPr>
                <a:xfrm rot="14545372" flipH="1">
                  <a:off x="2785070" y="1536274"/>
                  <a:ext cx="860489" cy="685633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32E0137B-F48A-4F1A-BE65-56F0C9FFB552}"/>
                    </a:ext>
                  </a:extLst>
                </p:cNvPr>
                <p:cNvSpPr/>
                <p:nvPr/>
              </p:nvSpPr>
              <p:spPr>
                <a:xfrm rot="7502994" flipH="1" flipV="1">
                  <a:off x="2794122" y="1674225"/>
                  <a:ext cx="860489" cy="685633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C0856C4A-022E-4700-BF14-AA9382CDF558}"/>
                    </a:ext>
                  </a:extLst>
                </p:cNvPr>
                <p:cNvSpPr/>
                <p:nvPr/>
              </p:nvSpPr>
              <p:spPr>
                <a:xfrm rot="6300000" flipH="1" flipV="1">
                  <a:off x="2787135" y="2022723"/>
                  <a:ext cx="860486" cy="685630"/>
                </a:xfrm>
                <a:custGeom>
                  <a:avLst/>
                  <a:gdLst>
                    <a:gd name="connsiteX0" fmla="*/ 167999 w 1174023"/>
                    <a:gd name="connsiteY0" fmla="*/ 0 h 935456"/>
                    <a:gd name="connsiteX1" fmla="*/ 221044 w 1174023"/>
                    <a:gd name="connsiteY1" fmla="*/ 11202 h 935456"/>
                    <a:gd name="connsiteX2" fmla="*/ 177308 w 1174023"/>
                    <a:gd name="connsiteY2" fmla="*/ 180322 h 935456"/>
                    <a:gd name="connsiteX3" fmla="*/ 346676 w 1174023"/>
                    <a:gd name="connsiteY3" fmla="*/ 812413 h 935456"/>
                    <a:gd name="connsiteX4" fmla="*/ 415103 w 1174023"/>
                    <a:gd name="connsiteY4" fmla="*/ 872870 h 935456"/>
                    <a:gd name="connsiteX5" fmla="*/ 416037 w 1174023"/>
                    <a:gd name="connsiteY5" fmla="*/ 872811 h 935456"/>
                    <a:gd name="connsiteX6" fmla="*/ 1174023 w 1174023"/>
                    <a:gd name="connsiteY6" fmla="*/ 872389 h 935456"/>
                    <a:gd name="connsiteX7" fmla="*/ 1174023 w 1174023"/>
                    <a:gd name="connsiteY7" fmla="*/ 935223 h 935456"/>
                    <a:gd name="connsiteX8" fmla="*/ 406417 w 1174023"/>
                    <a:gd name="connsiteY8" fmla="*/ 935456 h 935456"/>
                    <a:gd name="connsiteX9" fmla="*/ 285658 w 1174023"/>
                    <a:gd name="connsiteY9" fmla="*/ 828762 h 935456"/>
                    <a:gd name="connsiteX10" fmla="*/ 112824 w 1174023"/>
                    <a:gd name="connsiteY10" fmla="*/ 183735 h 935456"/>
                    <a:gd name="connsiteX11" fmla="*/ 0 w 1174023"/>
                    <a:gd name="connsiteY11" fmla="*/ 73741 h 935456"/>
                    <a:gd name="connsiteX12" fmla="*/ 39553 w 1174023"/>
                    <a:gd name="connsiteY12" fmla="*/ 36661 h 935456"/>
                    <a:gd name="connsiteX13" fmla="*/ 134563 w 1174023"/>
                    <a:gd name="connsiteY13" fmla="*/ 129289 h 9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74023" h="935456">
                      <a:moveTo>
                        <a:pt x="167999" y="0"/>
                      </a:moveTo>
                      <a:lnTo>
                        <a:pt x="221044" y="11202"/>
                      </a:lnTo>
                      <a:lnTo>
                        <a:pt x="177308" y="180322"/>
                      </a:lnTo>
                      <a:lnTo>
                        <a:pt x="346676" y="812413"/>
                      </a:lnTo>
                      <a:cubicBezTo>
                        <a:pt x="355531" y="845460"/>
                        <a:pt x="383221" y="868431"/>
                        <a:pt x="415103" y="872870"/>
                      </a:cubicBezTo>
                      <a:lnTo>
                        <a:pt x="416037" y="872811"/>
                      </a:lnTo>
                      <a:lnTo>
                        <a:pt x="1174023" y="872389"/>
                      </a:lnTo>
                      <a:lnTo>
                        <a:pt x="1174023" y="935223"/>
                      </a:lnTo>
                      <a:lnTo>
                        <a:pt x="406417" y="935456"/>
                      </a:lnTo>
                      <a:cubicBezTo>
                        <a:pt x="350153" y="927623"/>
                        <a:pt x="301286" y="887084"/>
                        <a:pt x="285658" y="828762"/>
                      </a:cubicBezTo>
                      <a:lnTo>
                        <a:pt x="112824" y="183735"/>
                      </a:lnTo>
                      <a:lnTo>
                        <a:pt x="0" y="73741"/>
                      </a:lnTo>
                      <a:lnTo>
                        <a:pt x="39553" y="36661"/>
                      </a:lnTo>
                      <a:lnTo>
                        <a:pt x="134563" y="12928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0" name="楕円 279">
                  <a:extLst>
                    <a:ext uri="{FF2B5EF4-FFF2-40B4-BE49-F238E27FC236}">
                      <a16:creationId xmlns:a16="http://schemas.microsoft.com/office/drawing/2014/main" id="{6CE19B9A-ADCD-4B0F-95E5-B2DD8EBF5D8F}"/>
                    </a:ext>
                  </a:extLst>
                </p:cNvPr>
                <p:cNvSpPr/>
                <p:nvPr/>
              </p:nvSpPr>
              <p:spPr>
                <a:xfrm>
                  <a:off x="3572294" y="1795893"/>
                  <a:ext cx="822384" cy="906610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1" name="楕円 280">
                  <a:extLst>
                    <a:ext uri="{FF2B5EF4-FFF2-40B4-BE49-F238E27FC236}">
                      <a16:creationId xmlns:a16="http://schemas.microsoft.com/office/drawing/2014/main" id="{630C944B-8754-4FD6-A507-0365DD6FC02C}"/>
                    </a:ext>
                  </a:extLst>
                </p:cNvPr>
                <p:cNvSpPr/>
                <p:nvPr/>
              </p:nvSpPr>
              <p:spPr>
                <a:xfrm>
                  <a:off x="3769144" y="2544432"/>
                  <a:ext cx="428684" cy="325170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2785A39A-04E2-41F0-AA7B-971344C9CB1C}"/>
                    </a:ext>
                  </a:extLst>
                </p:cNvPr>
                <p:cNvSpPr/>
                <p:nvPr/>
              </p:nvSpPr>
              <p:spPr>
                <a:xfrm rot="21433218" flipH="1">
                  <a:off x="4288828" y="1856072"/>
                  <a:ext cx="739832" cy="2148601"/>
                </a:xfrm>
                <a:custGeom>
                  <a:avLst/>
                  <a:gdLst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876115 w 1363754"/>
                    <a:gd name="connsiteY3" fmla="*/ 70887 h 830136"/>
                    <a:gd name="connsiteX4" fmla="*/ 1050986 w 1363754"/>
                    <a:gd name="connsiteY4" fmla="*/ 0 h 830136"/>
                    <a:gd name="connsiteX5" fmla="*/ 1363754 w 1363754"/>
                    <a:gd name="connsiteY5" fmla="*/ 415068 h 830136"/>
                    <a:gd name="connsiteX6" fmla="*/ 1050986 w 1363754"/>
                    <a:gd name="connsiteY6" fmla="*/ 830136 h 830136"/>
                    <a:gd name="connsiteX7" fmla="*/ 876115 w 1363754"/>
                    <a:gd name="connsiteY7" fmla="*/ 759249 h 830136"/>
                    <a:gd name="connsiteX8" fmla="*/ 854917 w 1363754"/>
                    <a:gd name="connsiteY8" fmla="*/ 736039 h 830136"/>
                    <a:gd name="connsiteX9" fmla="*/ 819301 w 1363754"/>
                    <a:gd name="connsiteY9" fmla="*/ 759249 h 830136"/>
                    <a:gd name="connsiteX10" fmla="*/ 525493 w 1363754"/>
                    <a:gd name="connsiteY10" fmla="*/ 830136 h 830136"/>
                    <a:gd name="connsiteX11" fmla="*/ 0 w 1363754"/>
                    <a:gd name="connsiteY11" fmla="*/ 415068 h 830136"/>
                    <a:gd name="connsiteX12" fmla="*/ 525493 w 1363754"/>
                    <a:gd name="connsiteY12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1050986 w 1363754"/>
                    <a:gd name="connsiteY3" fmla="*/ 0 h 830136"/>
                    <a:gd name="connsiteX4" fmla="*/ 1363754 w 1363754"/>
                    <a:gd name="connsiteY4" fmla="*/ 415068 h 830136"/>
                    <a:gd name="connsiteX5" fmla="*/ 1050986 w 1363754"/>
                    <a:gd name="connsiteY5" fmla="*/ 830136 h 830136"/>
                    <a:gd name="connsiteX6" fmla="*/ 876115 w 1363754"/>
                    <a:gd name="connsiteY6" fmla="*/ 759249 h 830136"/>
                    <a:gd name="connsiteX7" fmla="*/ 854917 w 1363754"/>
                    <a:gd name="connsiteY7" fmla="*/ 736039 h 830136"/>
                    <a:gd name="connsiteX8" fmla="*/ 819301 w 1363754"/>
                    <a:gd name="connsiteY8" fmla="*/ 759249 h 830136"/>
                    <a:gd name="connsiteX9" fmla="*/ 525493 w 1363754"/>
                    <a:gd name="connsiteY9" fmla="*/ 830136 h 830136"/>
                    <a:gd name="connsiteX10" fmla="*/ 0 w 1363754"/>
                    <a:gd name="connsiteY10" fmla="*/ 415068 h 830136"/>
                    <a:gd name="connsiteX11" fmla="*/ 525493 w 1363754"/>
                    <a:gd name="connsiteY11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1050986 w 1363754"/>
                    <a:gd name="connsiteY2" fmla="*/ 0 h 830136"/>
                    <a:gd name="connsiteX3" fmla="*/ 1363754 w 1363754"/>
                    <a:gd name="connsiteY3" fmla="*/ 415068 h 830136"/>
                    <a:gd name="connsiteX4" fmla="*/ 1050986 w 1363754"/>
                    <a:gd name="connsiteY4" fmla="*/ 830136 h 830136"/>
                    <a:gd name="connsiteX5" fmla="*/ 876115 w 1363754"/>
                    <a:gd name="connsiteY5" fmla="*/ 759249 h 830136"/>
                    <a:gd name="connsiteX6" fmla="*/ 854917 w 1363754"/>
                    <a:gd name="connsiteY6" fmla="*/ 736039 h 830136"/>
                    <a:gd name="connsiteX7" fmla="*/ 819301 w 1363754"/>
                    <a:gd name="connsiteY7" fmla="*/ 759249 h 830136"/>
                    <a:gd name="connsiteX8" fmla="*/ 525493 w 1363754"/>
                    <a:gd name="connsiteY8" fmla="*/ 830136 h 830136"/>
                    <a:gd name="connsiteX9" fmla="*/ 0 w 1363754"/>
                    <a:gd name="connsiteY9" fmla="*/ 415068 h 830136"/>
                    <a:gd name="connsiteX10" fmla="*/ 525493 w 1363754"/>
                    <a:gd name="connsiteY10" fmla="*/ 0 h 830136"/>
                    <a:gd name="connsiteX0" fmla="*/ 525493 w 1363754"/>
                    <a:gd name="connsiteY0" fmla="*/ 1682568 h 2512704"/>
                    <a:gd name="connsiteX1" fmla="*/ 1238401 w 1363754"/>
                    <a:gd name="connsiteY1" fmla="*/ 855 h 2512704"/>
                    <a:gd name="connsiteX2" fmla="*/ 1050986 w 1363754"/>
                    <a:gd name="connsiteY2" fmla="*/ 1682568 h 2512704"/>
                    <a:gd name="connsiteX3" fmla="*/ 1363754 w 1363754"/>
                    <a:gd name="connsiteY3" fmla="*/ 2097636 h 2512704"/>
                    <a:gd name="connsiteX4" fmla="*/ 1050986 w 1363754"/>
                    <a:gd name="connsiteY4" fmla="*/ 2512704 h 2512704"/>
                    <a:gd name="connsiteX5" fmla="*/ 876115 w 1363754"/>
                    <a:gd name="connsiteY5" fmla="*/ 2441817 h 2512704"/>
                    <a:gd name="connsiteX6" fmla="*/ 854917 w 1363754"/>
                    <a:gd name="connsiteY6" fmla="*/ 2418607 h 2512704"/>
                    <a:gd name="connsiteX7" fmla="*/ 819301 w 1363754"/>
                    <a:gd name="connsiteY7" fmla="*/ 2441817 h 2512704"/>
                    <a:gd name="connsiteX8" fmla="*/ 525493 w 1363754"/>
                    <a:gd name="connsiteY8" fmla="*/ 2512704 h 2512704"/>
                    <a:gd name="connsiteX9" fmla="*/ 0 w 1363754"/>
                    <a:gd name="connsiteY9" fmla="*/ 2097636 h 2512704"/>
                    <a:gd name="connsiteX10" fmla="*/ 525493 w 1363754"/>
                    <a:gd name="connsiteY10" fmla="*/ 1682568 h 2512704"/>
                    <a:gd name="connsiteX0" fmla="*/ 376672 w 1367333"/>
                    <a:gd name="connsiteY0" fmla="*/ 1244702 h 2512988"/>
                    <a:gd name="connsiteX1" fmla="*/ 1241980 w 1367333"/>
                    <a:gd name="connsiteY1" fmla="*/ 1139 h 2512988"/>
                    <a:gd name="connsiteX2" fmla="*/ 1054565 w 1367333"/>
                    <a:gd name="connsiteY2" fmla="*/ 1682852 h 2512988"/>
                    <a:gd name="connsiteX3" fmla="*/ 1367333 w 1367333"/>
                    <a:gd name="connsiteY3" fmla="*/ 2097920 h 2512988"/>
                    <a:gd name="connsiteX4" fmla="*/ 1054565 w 1367333"/>
                    <a:gd name="connsiteY4" fmla="*/ 2512988 h 2512988"/>
                    <a:gd name="connsiteX5" fmla="*/ 879694 w 1367333"/>
                    <a:gd name="connsiteY5" fmla="*/ 2442101 h 2512988"/>
                    <a:gd name="connsiteX6" fmla="*/ 858496 w 1367333"/>
                    <a:gd name="connsiteY6" fmla="*/ 2418891 h 2512988"/>
                    <a:gd name="connsiteX7" fmla="*/ 822880 w 1367333"/>
                    <a:gd name="connsiteY7" fmla="*/ 2442101 h 2512988"/>
                    <a:gd name="connsiteX8" fmla="*/ 529072 w 1367333"/>
                    <a:gd name="connsiteY8" fmla="*/ 2512988 h 2512988"/>
                    <a:gd name="connsiteX9" fmla="*/ 3579 w 1367333"/>
                    <a:gd name="connsiteY9" fmla="*/ 2097920 h 2512988"/>
                    <a:gd name="connsiteX10" fmla="*/ 376672 w 1367333"/>
                    <a:gd name="connsiteY10" fmla="*/ 1244702 h 2512988"/>
                    <a:gd name="connsiteX0" fmla="*/ 375471 w 1366132"/>
                    <a:gd name="connsiteY0" fmla="*/ 1245149 h 2513435"/>
                    <a:gd name="connsiteX1" fmla="*/ 1240779 w 1366132"/>
                    <a:gd name="connsiteY1" fmla="*/ 1586 h 2513435"/>
                    <a:gd name="connsiteX2" fmla="*/ 1053364 w 1366132"/>
                    <a:gd name="connsiteY2" fmla="*/ 1683299 h 2513435"/>
                    <a:gd name="connsiteX3" fmla="*/ 1366132 w 1366132"/>
                    <a:gd name="connsiteY3" fmla="*/ 2098367 h 2513435"/>
                    <a:gd name="connsiteX4" fmla="*/ 1053364 w 1366132"/>
                    <a:gd name="connsiteY4" fmla="*/ 2513435 h 2513435"/>
                    <a:gd name="connsiteX5" fmla="*/ 878493 w 1366132"/>
                    <a:gd name="connsiteY5" fmla="*/ 2442548 h 2513435"/>
                    <a:gd name="connsiteX6" fmla="*/ 857295 w 1366132"/>
                    <a:gd name="connsiteY6" fmla="*/ 2419338 h 2513435"/>
                    <a:gd name="connsiteX7" fmla="*/ 821679 w 1366132"/>
                    <a:gd name="connsiteY7" fmla="*/ 2442548 h 2513435"/>
                    <a:gd name="connsiteX8" fmla="*/ 527871 w 1366132"/>
                    <a:gd name="connsiteY8" fmla="*/ 2513435 h 2513435"/>
                    <a:gd name="connsiteX9" fmla="*/ 2378 w 1366132"/>
                    <a:gd name="connsiteY9" fmla="*/ 2098367 h 2513435"/>
                    <a:gd name="connsiteX10" fmla="*/ 375471 w 1366132"/>
                    <a:gd name="connsiteY10" fmla="*/ 1245149 h 2513435"/>
                    <a:gd name="connsiteX0" fmla="*/ 286828 w 1372739"/>
                    <a:gd name="connsiteY0" fmla="*/ 1188101 h 2513537"/>
                    <a:gd name="connsiteX1" fmla="*/ 1247386 w 1372739"/>
                    <a:gd name="connsiteY1" fmla="*/ 1688 h 2513537"/>
                    <a:gd name="connsiteX2" fmla="*/ 1059971 w 1372739"/>
                    <a:gd name="connsiteY2" fmla="*/ 1683401 h 2513537"/>
                    <a:gd name="connsiteX3" fmla="*/ 1372739 w 1372739"/>
                    <a:gd name="connsiteY3" fmla="*/ 2098469 h 2513537"/>
                    <a:gd name="connsiteX4" fmla="*/ 1059971 w 1372739"/>
                    <a:gd name="connsiteY4" fmla="*/ 2513537 h 2513537"/>
                    <a:gd name="connsiteX5" fmla="*/ 885100 w 1372739"/>
                    <a:gd name="connsiteY5" fmla="*/ 2442650 h 2513537"/>
                    <a:gd name="connsiteX6" fmla="*/ 863902 w 1372739"/>
                    <a:gd name="connsiteY6" fmla="*/ 2419440 h 2513537"/>
                    <a:gd name="connsiteX7" fmla="*/ 828286 w 1372739"/>
                    <a:gd name="connsiteY7" fmla="*/ 2442650 h 2513537"/>
                    <a:gd name="connsiteX8" fmla="*/ 534478 w 1372739"/>
                    <a:gd name="connsiteY8" fmla="*/ 2513537 h 2513537"/>
                    <a:gd name="connsiteX9" fmla="*/ 8985 w 1372739"/>
                    <a:gd name="connsiteY9" fmla="*/ 2098469 h 2513537"/>
                    <a:gd name="connsiteX10" fmla="*/ 286828 w 1372739"/>
                    <a:gd name="connsiteY10" fmla="*/ 1188101 h 2513537"/>
                    <a:gd name="connsiteX0" fmla="*/ 286828 w 1372897"/>
                    <a:gd name="connsiteY0" fmla="*/ 1188101 h 2513537"/>
                    <a:gd name="connsiteX1" fmla="*/ 1247386 w 1372897"/>
                    <a:gd name="connsiteY1" fmla="*/ 1688 h 2513537"/>
                    <a:gd name="connsiteX2" fmla="*/ 1104421 w 1372897"/>
                    <a:gd name="connsiteY2" fmla="*/ 1245251 h 2513537"/>
                    <a:gd name="connsiteX3" fmla="*/ 1372739 w 1372897"/>
                    <a:gd name="connsiteY3" fmla="*/ 2098469 h 2513537"/>
                    <a:gd name="connsiteX4" fmla="*/ 1059971 w 1372897"/>
                    <a:gd name="connsiteY4" fmla="*/ 2513537 h 2513537"/>
                    <a:gd name="connsiteX5" fmla="*/ 885100 w 1372897"/>
                    <a:gd name="connsiteY5" fmla="*/ 2442650 h 2513537"/>
                    <a:gd name="connsiteX6" fmla="*/ 863902 w 1372897"/>
                    <a:gd name="connsiteY6" fmla="*/ 2419440 h 2513537"/>
                    <a:gd name="connsiteX7" fmla="*/ 828286 w 1372897"/>
                    <a:gd name="connsiteY7" fmla="*/ 2442650 h 2513537"/>
                    <a:gd name="connsiteX8" fmla="*/ 534478 w 1372897"/>
                    <a:gd name="connsiteY8" fmla="*/ 2513537 h 2513537"/>
                    <a:gd name="connsiteX9" fmla="*/ 8985 w 1372897"/>
                    <a:gd name="connsiteY9" fmla="*/ 2098469 h 2513537"/>
                    <a:gd name="connsiteX10" fmla="*/ 286828 w 1372897"/>
                    <a:gd name="connsiteY10" fmla="*/ 1188101 h 2513537"/>
                    <a:gd name="connsiteX0" fmla="*/ 286828 w 1372901"/>
                    <a:gd name="connsiteY0" fmla="*/ 1188101 h 2513537"/>
                    <a:gd name="connsiteX1" fmla="*/ 1247386 w 1372901"/>
                    <a:gd name="connsiteY1" fmla="*/ 1688 h 2513537"/>
                    <a:gd name="connsiteX2" fmla="*/ 1104421 w 1372901"/>
                    <a:gd name="connsiteY2" fmla="*/ 1245251 h 2513537"/>
                    <a:gd name="connsiteX3" fmla="*/ 1372739 w 1372901"/>
                    <a:gd name="connsiteY3" fmla="*/ 2098469 h 2513537"/>
                    <a:gd name="connsiteX4" fmla="*/ 1059971 w 1372901"/>
                    <a:gd name="connsiteY4" fmla="*/ 2513537 h 2513537"/>
                    <a:gd name="connsiteX5" fmla="*/ 885100 w 1372901"/>
                    <a:gd name="connsiteY5" fmla="*/ 2442650 h 2513537"/>
                    <a:gd name="connsiteX6" fmla="*/ 863902 w 1372901"/>
                    <a:gd name="connsiteY6" fmla="*/ 2419440 h 2513537"/>
                    <a:gd name="connsiteX7" fmla="*/ 828286 w 1372901"/>
                    <a:gd name="connsiteY7" fmla="*/ 2442650 h 2513537"/>
                    <a:gd name="connsiteX8" fmla="*/ 534478 w 1372901"/>
                    <a:gd name="connsiteY8" fmla="*/ 2513537 h 2513537"/>
                    <a:gd name="connsiteX9" fmla="*/ 8985 w 1372901"/>
                    <a:gd name="connsiteY9" fmla="*/ 2098469 h 2513537"/>
                    <a:gd name="connsiteX10" fmla="*/ 286828 w 1372901"/>
                    <a:gd name="connsiteY10" fmla="*/ 1188101 h 2513537"/>
                    <a:gd name="connsiteX0" fmla="*/ 286828 w 1372901"/>
                    <a:gd name="connsiteY0" fmla="*/ 1188587 h 2514023"/>
                    <a:gd name="connsiteX1" fmla="*/ 1247386 w 1372901"/>
                    <a:gd name="connsiteY1" fmla="*/ 2174 h 2514023"/>
                    <a:gd name="connsiteX2" fmla="*/ 1104421 w 1372901"/>
                    <a:gd name="connsiteY2" fmla="*/ 1245737 h 2514023"/>
                    <a:gd name="connsiteX3" fmla="*/ 1372739 w 1372901"/>
                    <a:gd name="connsiteY3" fmla="*/ 2098955 h 2514023"/>
                    <a:gd name="connsiteX4" fmla="*/ 1059971 w 1372901"/>
                    <a:gd name="connsiteY4" fmla="*/ 2514023 h 2514023"/>
                    <a:gd name="connsiteX5" fmla="*/ 885100 w 1372901"/>
                    <a:gd name="connsiteY5" fmla="*/ 2443136 h 2514023"/>
                    <a:gd name="connsiteX6" fmla="*/ 863902 w 1372901"/>
                    <a:gd name="connsiteY6" fmla="*/ 2419926 h 2514023"/>
                    <a:gd name="connsiteX7" fmla="*/ 828286 w 1372901"/>
                    <a:gd name="connsiteY7" fmla="*/ 2443136 h 2514023"/>
                    <a:gd name="connsiteX8" fmla="*/ 534478 w 1372901"/>
                    <a:gd name="connsiteY8" fmla="*/ 2514023 h 2514023"/>
                    <a:gd name="connsiteX9" fmla="*/ 8985 w 1372901"/>
                    <a:gd name="connsiteY9" fmla="*/ 2098955 h 2514023"/>
                    <a:gd name="connsiteX10" fmla="*/ 286828 w 1372901"/>
                    <a:gd name="connsiteY10" fmla="*/ 1188587 h 2514023"/>
                    <a:gd name="connsiteX0" fmla="*/ 286828 w 1374263"/>
                    <a:gd name="connsiteY0" fmla="*/ 1186669 h 2512105"/>
                    <a:gd name="connsiteX1" fmla="*/ 1247386 w 1374263"/>
                    <a:gd name="connsiteY1" fmla="*/ 256 h 2512105"/>
                    <a:gd name="connsiteX2" fmla="*/ 1180621 w 1374263"/>
                    <a:gd name="connsiteY2" fmla="*/ 1288269 h 2512105"/>
                    <a:gd name="connsiteX3" fmla="*/ 1372739 w 1374263"/>
                    <a:gd name="connsiteY3" fmla="*/ 2097037 h 2512105"/>
                    <a:gd name="connsiteX4" fmla="*/ 1059971 w 1374263"/>
                    <a:gd name="connsiteY4" fmla="*/ 2512105 h 2512105"/>
                    <a:gd name="connsiteX5" fmla="*/ 885100 w 1374263"/>
                    <a:gd name="connsiteY5" fmla="*/ 2441218 h 2512105"/>
                    <a:gd name="connsiteX6" fmla="*/ 863902 w 1374263"/>
                    <a:gd name="connsiteY6" fmla="*/ 2418008 h 2512105"/>
                    <a:gd name="connsiteX7" fmla="*/ 828286 w 1374263"/>
                    <a:gd name="connsiteY7" fmla="*/ 2441218 h 2512105"/>
                    <a:gd name="connsiteX8" fmla="*/ 534478 w 1374263"/>
                    <a:gd name="connsiteY8" fmla="*/ 2512105 h 2512105"/>
                    <a:gd name="connsiteX9" fmla="*/ 8985 w 1374263"/>
                    <a:gd name="connsiteY9" fmla="*/ 2097037 h 2512105"/>
                    <a:gd name="connsiteX10" fmla="*/ 286828 w 1374263"/>
                    <a:gd name="connsiteY10" fmla="*/ 1186669 h 2512105"/>
                    <a:gd name="connsiteX0" fmla="*/ 286828 w 1374173"/>
                    <a:gd name="connsiteY0" fmla="*/ 1186669 h 2512105"/>
                    <a:gd name="connsiteX1" fmla="*/ 1247386 w 1374173"/>
                    <a:gd name="connsiteY1" fmla="*/ 256 h 2512105"/>
                    <a:gd name="connsiteX2" fmla="*/ 1180621 w 1374173"/>
                    <a:gd name="connsiteY2" fmla="*/ 1288269 h 2512105"/>
                    <a:gd name="connsiteX3" fmla="*/ 1372739 w 1374173"/>
                    <a:gd name="connsiteY3" fmla="*/ 2097037 h 2512105"/>
                    <a:gd name="connsiteX4" fmla="*/ 1059971 w 1374173"/>
                    <a:gd name="connsiteY4" fmla="*/ 2512105 h 2512105"/>
                    <a:gd name="connsiteX5" fmla="*/ 885100 w 1374173"/>
                    <a:gd name="connsiteY5" fmla="*/ 2441218 h 2512105"/>
                    <a:gd name="connsiteX6" fmla="*/ 863902 w 1374173"/>
                    <a:gd name="connsiteY6" fmla="*/ 2418008 h 2512105"/>
                    <a:gd name="connsiteX7" fmla="*/ 828286 w 1374173"/>
                    <a:gd name="connsiteY7" fmla="*/ 2441218 h 2512105"/>
                    <a:gd name="connsiteX8" fmla="*/ 534478 w 1374173"/>
                    <a:gd name="connsiteY8" fmla="*/ 2512105 h 2512105"/>
                    <a:gd name="connsiteX9" fmla="*/ 8985 w 1374173"/>
                    <a:gd name="connsiteY9" fmla="*/ 2097037 h 2512105"/>
                    <a:gd name="connsiteX10" fmla="*/ 286828 w 1374173"/>
                    <a:gd name="connsiteY10" fmla="*/ 1186669 h 2512105"/>
                    <a:gd name="connsiteX0" fmla="*/ 286828 w 1375902"/>
                    <a:gd name="connsiteY0" fmla="*/ 1186639 h 2512075"/>
                    <a:gd name="connsiteX1" fmla="*/ 1247386 w 1375902"/>
                    <a:gd name="connsiteY1" fmla="*/ 226 h 2512075"/>
                    <a:gd name="connsiteX2" fmla="*/ 1225071 w 1375902"/>
                    <a:gd name="connsiteY2" fmla="*/ 1281889 h 2512075"/>
                    <a:gd name="connsiteX3" fmla="*/ 1372739 w 1375902"/>
                    <a:gd name="connsiteY3" fmla="*/ 2097007 h 2512075"/>
                    <a:gd name="connsiteX4" fmla="*/ 1059971 w 1375902"/>
                    <a:gd name="connsiteY4" fmla="*/ 2512075 h 2512075"/>
                    <a:gd name="connsiteX5" fmla="*/ 885100 w 1375902"/>
                    <a:gd name="connsiteY5" fmla="*/ 2441188 h 2512075"/>
                    <a:gd name="connsiteX6" fmla="*/ 863902 w 1375902"/>
                    <a:gd name="connsiteY6" fmla="*/ 2417978 h 2512075"/>
                    <a:gd name="connsiteX7" fmla="*/ 828286 w 1375902"/>
                    <a:gd name="connsiteY7" fmla="*/ 2441188 h 2512075"/>
                    <a:gd name="connsiteX8" fmla="*/ 534478 w 1375902"/>
                    <a:gd name="connsiteY8" fmla="*/ 2512075 h 2512075"/>
                    <a:gd name="connsiteX9" fmla="*/ 8985 w 1375902"/>
                    <a:gd name="connsiteY9" fmla="*/ 2097007 h 2512075"/>
                    <a:gd name="connsiteX10" fmla="*/ 286828 w 1375902"/>
                    <a:gd name="connsiteY10" fmla="*/ 1186639 h 2512075"/>
                    <a:gd name="connsiteX0" fmla="*/ 286828 w 1376402"/>
                    <a:gd name="connsiteY0" fmla="*/ 1186639 h 2512075"/>
                    <a:gd name="connsiteX1" fmla="*/ 1247386 w 1376402"/>
                    <a:gd name="connsiteY1" fmla="*/ 226 h 2512075"/>
                    <a:gd name="connsiteX2" fmla="*/ 1225071 w 1376402"/>
                    <a:gd name="connsiteY2" fmla="*/ 1281889 h 2512075"/>
                    <a:gd name="connsiteX3" fmla="*/ 1372739 w 1376402"/>
                    <a:gd name="connsiteY3" fmla="*/ 2097007 h 2512075"/>
                    <a:gd name="connsiteX4" fmla="*/ 1059971 w 1376402"/>
                    <a:gd name="connsiteY4" fmla="*/ 2512075 h 2512075"/>
                    <a:gd name="connsiteX5" fmla="*/ 885100 w 1376402"/>
                    <a:gd name="connsiteY5" fmla="*/ 2441188 h 2512075"/>
                    <a:gd name="connsiteX6" fmla="*/ 863902 w 1376402"/>
                    <a:gd name="connsiteY6" fmla="*/ 2417978 h 2512075"/>
                    <a:gd name="connsiteX7" fmla="*/ 828286 w 1376402"/>
                    <a:gd name="connsiteY7" fmla="*/ 2441188 h 2512075"/>
                    <a:gd name="connsiteX8" fmla="*/ 534478 w 1376402"/>
                    <a:gd name="connsiteY8" fmla="*/ 2512075 h 2512075"/>
                    <a:gd name="connsiteX9" fmla="*/ 8985 w 1376402"/>
                    <a:gd name="connsiteY9" fmla="*/ 2097007 h 2512075"/>
                    <a:gd name="connsiteX10" fmla="*/ 286828 w 1376402"/>
                    <a:gd name="connsiteY10" fmla="*/ 1186639 h 2512075"/>
                    <a:gd name="connsiteX0" fmla="*/ 286828 w 1373265"/>
                    <a:gd name="connsiteY0" fmla="*/ 1186639 h 2512075"/>
                    <a:gd name="connsiteX1" fmla="*/ 1247386 w 1373265"/>
                    <a:gd name="connsiteY1" fmla="*/ 226 h 2512075"/>
                    <a:gd name="connsiteX2" fmla="*/ 1225071 w 1373265"/>
                    <a:gd name="connsiteY2" fmla="*/ 1281889 h 2512075"/>
                    <a:gd name="connsiteX3" fmla="*/ 1372739 w 1373265"/>
                    <a:gd name="connsiteY3" fmla="*/ 2097007 h 2512075"/>
                    <a:gd name="connsiteX4" fmla="*/ 1059971 w 1373265"/>
                    <a:gd name="connsiteY4" fmla="*/ 2512075 h 2512075"/>
                    <a:gd name="connsiteX5" fmla="*/ 885100 w 1373265"/>
                    <a:gd name="connsiteY5" fmla="*/ 2441188 h 2512075"/>
                    <a:gd name="connsiteX6" fmla="*/ 863902 w 1373265"/>
                    <a:gd name="connsiteY6" fmla="*/ 2417978 h 2512075"/>
                    <a:gd name="connsiteX7" fmla="*/ 828286 w 1373265"/>
                    <a:gd name="connsiteY7" fmla="*/ 2441188 h 2512075"/>
                    <a:gd name="connsiteX8" fmla="*/ 534478 w 1373265"/>
                    <a:gd name="connsiteY8" fmla="*/ 2512075 h 2512075"/>
                    <a:gd name="connsiteX9" fmla="*/ 8985 w 1373265"/>
                    <a:gd name="connsiteY9" fmla="*/ 2097007 h 2512075"/>
                    <a:gd name="connsiteX10" fmla="*/ 286828 w 1373265"/>
                    <a:gd name="connsiteY10" fmla="*/ 1186639 h 2512075"/>
                    <a:gd name="connsiteX0" fmla="*/ 286839 w 1373276"/>
                    <a:gd name="connsiteY0" fmla="*/ 1313607 h 2639043"/>
                    <a:gd name="connsiteX1" fmla="*/ 1310897 w 1373276"/>
                    <a:gd name="connsiteY1" fmla="*/ 194 h 2639043"/>
                    <a:gd name="connsiteX2" fmla="*/ 1225082 w 1373276"/>
                    <a:gd name="connsiteY2" fmla="*/ 1408857 h 2639043"/>
                    <a:gd name="connsiteX3" fmla="*/ 1372750 w 1373276"/>
                    <a:gd name="connsiteY3" fmla="*/ 2223975 h 2639043"/>
                    <a:gd name="connsiteX4" fmla="*/ 1059982 w 1373276"/>
                    <a:gd name="connsiteY4" fmla="*/ 2639043 h 2639043"/>
                    <a:gd name="connsiteX5" fmla="*/ 885111 w 1373276"/>
                    <a:gd name="connsiteY5" fmla="*/ 2568156 h 2639043"/>
                    <a:gd name="connsiteX6" fmla="*/ 863913 w 1373276"/>
                    <a:gd name="connsiteY6" fmla="*/ 2544946 h 2639043"/>
                    <a:gd name="connsiteX7" fmla="*/ 828297 w 1373276"/>
                    <a:gd name="connsiteY7" fmla="*/ 2568156 h 2639043"/>
                    <a:gd name="connsiteX8" fmla="*/ 534489 w 1373276"/>
                    <a:gd name="connsiteY8" fmla="*/ 2639043 h 2639043"/>
                    <a:gd name="connsiteX9" fmla="*/ 8996 w 1373276"/>
                    <a:gd name="connsiteY9" fmla="*/ 2223975 h 2639043"/>
                    <a:gd name="connsiteX10" fmla="*/ 286839 w 1373276"/>
                    <a:gd name="connsiteY10" fmla="*/ 1313607 h 2639043"/>
                    <a:gd name="connsiteX0" fmla="*/ 270129 w 1375616"/>
                    <a:gd name="connsiteY0" fmla="*/ 1300965 h 2639101"/>
                    <a:gd name="connsiteX1" fmla="*/ 1313237 w 1375616"/>
                    <a:gd name="connsiteY1" fmla="*/ 252 h 2639101"/>
                    <a:gd name="connsiteX2" fmla="*/ 1227422 w 1375616"/>
                    <a:gd name="connsiteY2" fmla="*/ 1408915 h 2639101"/>
                    <a:gd name="connsiteX3" fmla="*/ 1375090 w 1375616"/>
                    <a:gd name="connsiteY3" fmla="*/ 2224033 h 2639101"/>
                    <a:gd name="connsiteX4" fmla="*/ 1062322 w 1375616"/>
                    <a:gd name="connsiteY4" fmla="*/ 2639101 h 2639101"/>
                    <a:gd name="connsiteX5" fmla="*/ 887451 w 1375616"/>
                    <a:gd name="connsiteY5" fmla="*/ 2568214 h 2639101"/>
                    <a:gd name="connsiteX6" fmla="*/ 866253 w 1375616"/>
                    <a:gd name="connsiteY6" fmla="*/ 2545004 h 2639101"/>
                    <a:gd name="connsiteX7" fmla="*/ 830637 w 1375616"/>
                    <a:gd name="connsiteY7" fmla="*/ 2568214 h 2639101"/>
                    <a:gd name="connsiteX8" fmla="*/ 536829 w 1375616"/>
                    <a:gd name="connsiteY8" fmla="*/ 2639101 h 2639101"/>
                    <a:gd name="connsiteX9" fmla="*/ 11336 w 1375616"/>
                    <a:gd name="connsiteY9" fmla="*/ 2224033 h 2639101"/>
                    <a:gd name="connsiteX10" fmla="*/ 270129 w 1375616"/>
                    <a:gd name="connsiteY10" fmla="*/ 1300965 h 2639101"/>
                    <a:gd name="connsiteX0" fmla="*/ 271106 w 1376593"/>
                    <a:gd name="connsiteY0" fmla="*/ 1300983 h 2639119"/>
                    <a:gd name="connsiteX1" fmla="*/ 1314214 w 1376593"/>
                    <a:gd name="connsiteY1" fmla="*/ 270 h 2639119"/>
                    <a:gd name="connsiteX2" fmla="*/ 1228399 w 1376593"/>
                    <a:gd name="connsiteY2" fmla="*/ 1408933 h 2639119"/>
                    <a:gd name="connsiteX3" fmla="*/ 1376067 w 1376593"/>
                    <a:gd name="connsiteY3" fmla="*/ 2224051 h 2639119"/>
                    <a:gd name="connsiteX4" fmla="*/ 1063299 w 1376593"/>
                    <a:gd name="connsiteY4" fmla="*/ 2639119 h 2639119"/>
                    <a:gd name="connsiteX5" fmla="*/ 888428 w 1376593"/>
                    <a:gd name="connsiteY5" fmla="*/ 2568232 h 2639119"/>
                    <a:gd name="connsiteX6" fmla="*/ 867230 w 1376593"/>
                    <a:gd name="connsiteY6" fmla="*/ 2545022 h 2639119"/>
                    <a:gd name="connsiteX7" fmla="*/ 831614 w 1376593"/>
                    <a:gd name="connsiteY7" fmla="*/ 2568232 h 2639119"/>
                    <a:gd name="connsiteX8" fmla="*/ 537806 w 1376593"/>
                    <a:gd name="connsiteY8" fmla="*/ 2639119 h 2639119"/>
                    <a:gd name="connsiteX9" fmla="*/ 12313 w 1376593"/>
                    <a:gd name="connsiteY9" fmla="*/ 2224051 h 2639119"/>
                    <a:gd name="connsiteX10" fmla="*/ 271106 w 1376593"/>
                    <a:gd name="connsiteY10" fmla="*/ 1300983 h 2639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76593" h="2639119">
                      <a:moveTo>
                        <a:pt x="271106" y="1300983"/>
                      </a:moveTo>
                      <a:cubicBezTo>
                        <a:pt x="500789" y="866853"/>
                        <a:pt x="1154665" y="-17722"/>
                        <a:pt x="1314214" y="270"/>
                      </a:cubicBezTo>
                      <a:cubicBezTo>
                        <a:pt x="1473763" y="18262"/>
                        <a:pt x="1218090" y="1038303"/>
                        <a:pt x="1228399" y="1408933"/>
                      </a:cubicBezTo>
                      <a:cubicBezTo>
                        <a:pt x="1238708" y="1779563"/>
                        <a:pt x="1365484" y="1999970"/>
                        <a:pt x="1376067" y="2224051"/>
                      </a:cubicBezTo>
                      <a:cubicBezTo>
                        <a:pt x="1386650" y="2448132"/>
                        <a:pt x="1236036" y="2639119"/>
                        <a:pt x="1063299" y="2639119"/>
                      </a:cubicBezTo>
                      <a:cubicBezTo>
                        <a:pt x="998523" y="2639119"/>
                        <a:pt x="938346" y="2612987"/>
                        <a:pt x="888428" y="2568232"/>
                      </a:cubicBezTo>
                      <a:lnTo>
                        <a:pt x="867230" y="2545022"/>
                      </a:lnTo>
                      <a:lnTo>
                        <a:pt x="831614" y="2568232"/>
                      </a:lnTo>
                      <a:cubicBezTo>
                        <a:pt x="747745" y="2612987"/>
                        <a:pt x="646639" y="2639119"/>
                        <a:pt x="537806" y="2639119"/>
                      </a:cubicBezTo>
                      <a:cubicBezTo>
                        <a:pt x="247584" y="2639119"/>
                        <a:pt x="56763" y="2447074"/>
                        <a:pt x="12313" y="2224051"/>
                      </a:cubicBezTo>
                      <a:cubicBezTo>
                        <a:pt x="-32137" y="2001028"/>
                        <a:pt x="41423" y="1735113"/>
                        <a:pt x="271106" y="1300983"/>
                      </a:cubicBezTo>
                      <a:close/>
                    </a:path>
                  </a:pathLst>
                </a:custGeom>
                <a:solidFill>
                  <a:srgbClr val="DEEBF7">
                    <a:alpha val="50196"/>
                  </a:srgbClr>
                </a:solidFill>
                <a:ln w="12700" cap="flat" cmpd="sng" algn="ctr">
                  <a:solidFill>
                    <a:srgbClr val="00B0F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3" name="星: 12 pt 282">
                  <a:extLst>
                    <a:ext uri="{FF2B5EF4-FFF2-40B4-BE49-F238E27FC236}">
                      <a16:creationId xmlns:a16="http://schemas.microsoft.com/office/drawing/2014/main" id="{94CD8516-8059-44D7-9351-7C1EF5A07BFD}"/>
                    </a:ext>
                  </a:extLst>
                </p:cNvPr>
                <p:cNvSpPr/>
                <p:nvPr/>
              </p:nvSpPr>
              <p:spPr>
                <a:xfrm>
                  <a:off x="3560408" y="1606243"/>
                  <a:ext cx="866812" cy="480308"/>
                </a:xfrm>
                <a:prstGeom prst="star12">
                  <a:avLst>
                    <a:gd name="adj" fmla="val 44079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4" name="楕円 283">
                  <a:extLst>
                    <a:ext uri="{FF2B5EF4-FFF2-40B4-BE49-F238E27FC236}">
                      <a16:creationId xmlns:a16="http://schemas.microsoft.com/office/drawing/2014/main" id="{735E08D0-0FA6-4BA3-AE65-4A3F82272317}"/>
                    </a:ext>
                  </a:extLst>
                </p:cNvPr>
                <p:cNvSpPr/>
                <p:nvPr/>
              </p:nvSpPr>
              <p:spPr>
                <a:xfrm>
                  <a:off x="3496094" y="965600"/>
                  <a:ext cx="974785" cy="974785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A21B971C-C628-488D-A9D9-16A00F17B31D}"/>
                    </a:ext>
                  </a:extLst>
                </p:cNvPr>
                <p:cNvSpPr/>
                <p:nvPr/>
              </p:nvSpPr>
              <p:spPr>
                <a:xfrm rot="3461253" flipH="1">
                  <a:off x="4424900" y="1327618"/>
                  <a:ext cx="662413" cy="452013"/>
                </a:xfrm>
                <a:custGeom>
                  <a:avLst/>
                  <a:gdLst>
                    <a:gd name="connsiteX0" fmla="*/ 71597 w 662413"/>
                    <a:gd name="connsiteY0" fmla="*/ 5872 h 452013"/>
                    <a:gd name="connsiteX1" fmla="*/ 117227 w 662413"/>
                    <a:gd name="connsiteY1" fmla="*/ 0 h 452013"/>
                    <a:gd name="connsiteX2" fmla="*/ 225242 w 662413"/>
                    <a:gd name="connsiteY2" fmla="*/ 45634 h 452013"/>
                    <a:gd name="connsiteX3" fmla="*/ 226939 w 662413"/>
                    <a:gd name="connsiteY3" fmla="*/ 50994 h 452013"/>
                    <a:gd name="connsiteX4" fmla="*/ 292718 w 662413"/>
                    <a:gd name="connsiteY4" fmla="*/ 60237 h 452013"/>
                    <a:gd name="connsiteX5" fmla="*/ 662413 w 662413"/>
                    <a:gd name="connsiteY5" fmla="*/ 441303 h 452013"/>
                    <a:gd name="connsiteX6" fmla="*/ 608000 w 662413"/>
                    <a:gd name="connsiteY6" fmla="*/ 452013 h 452013"/>
                    <a:gd name="connsiteX7" fmla="*/ 280370 w 662413"/>
                    <a:gd name="connsiteY7" fmla="*/ 114305 h 452013"/>
                    <a:gd name="connsiteX8" fmla="*/ 222703 w 662413"/>
                    <a:gd name="connsiteY8" fmla="*/ 106201 h 452013"/>
                    <a:gd name="connsiteX9" fmla="*/ 200119 w 662413"/>
                    <a:gd name="connsiteY9" fmla="*/ 127552 h 452013"/>
                    <a:gd name="connsiteX10" fmla="*/ 117227 w 662413"/>
                    <a:gd name="connsiteY10" fmla="*/ 149436 h 452013"/>
                    <a:gd name="connsiteX11" fmla="*/ 0 w 662413"/>
                    <a:gd name="connsiteY11" fmla="*/ 74718 h 452013"/>
                    <a:gd name="connsiteX12" fmla="*/ 71597 w 662413"/>
                    <a:gd name="connsiteY12" fmla="*/ 5872 h 45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62413" h="452013">
                      <a:moveTo>
                        <a:pt x="71597" y="5872"/>
                      </a:moveTo>
                      <a:cubicBezTo>
                        <a:pt x="85622" y="2091"/>
                        <a:pt x="101041" y="0"/>
                        <a:pt x="117227" y="0"/>
                      </a:cubicBezTo>
                      <a:cubicBezTo>
                        <a:pt x="165784" y="0"/>
                        <a:pt x="207446" y="18817"/>
                        <a:pt x="225242" y="45634"/>
                      </a:cubicBezTo>
                      <a:lnTo>
                        <a:pt x="226939" y="50994"/>
                      </a:lnTo>
                      <a:lnTo>
                        <a:pt x="292718" y="60237"/>
                      </a:lnTo>
                      <a:cubicBezTo>
                        <a:pt x="477861" y="102434"/>
                        <a:pt x="624770" y="250055"/>
                        <a:pt x="662413" y="441303"/>
                      </a:cubicBezTo>
                      <a:lnTo>
                        <a:pt x="608000" y="452013"/>
                      </a:lnTo>
                      <a:cubicBezTo>
                        <a:pt x="574641" y="282524"/>
                        <a:pt x="444447" y="151700"/>
                        <a:pt x="280370" y="114305"/>
                      </a:cubicBezTo>
                      <a:lnTo>
                        <a:pt x="222703" y="106201"/>
                      </a:lnTo>
                      <a:lnTo>
                        <a:pt x="200119" y="127552"/>
                      </a:lnTo>
                      <a:cubicBezTo>
                        <a:pt x="178905" y="141073"/>
                        <a:pt x="149599" y="149436"/>
                        <a:pt x="117227" y="149436"/>
                      </a:cubicBezTo>
                      <a:cubicBezTo>
                        <a:pt x="52484" y="149436"/>
                        <a:pt x="0" y="115984"/>
                        <a:pt x="0" y="74718"/>
                      </a:cubicBezTo>
                      <a:cubicBezTo>
                        <a:pt x="0" y="43769"/>
                        <a:pt x="29522" y="17214"/>
                        <a:pt x="71597" y="587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55" name="グループ化 254">
                <a:extLst>
                  <a:ext uri="{FF2B5EF4-FFF2-40B4-BE49-F238E27FC236}">
                    <a16:creationId xmlns:a16="http://schemas.microsoft.com/office/drawing/2014/main" id="{FE066C74-8CE0-431E-92D5-F8B04B8E9E53}"/>
                  </a:ext>
                </a:extLst>
              </p:cNvPr>
              <p:cNvGrpSpPr/>
              <p:nvPr/>
            </p:nvGrpSpPr>
            <p:grpSpPr>
              <a:xfrm rot="900000">
                <a:off x="1043276" y="3521275"/>
                <a:ext cx="569991" cy="441669"/>
                <a:chOff x="1056449" y="2819921"/>
                <a:chExt cx="569991" cy="441669"/>
              </a:xfrm>
            </p:grpSpPr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194EDAF6-8CB7-4CD3-A9FF-D3FFC04C4BAA}"/>
                    </a:ext>
                  </a:extLst>
                </p:cNvPr>
                <p:cNvSpPr/>
                <p:nvPr/>
              </p:nvSpPr>
              <p:spPr>
                <a:xfrm rot="16200000">
                  <a:off x="1120610" y="2755760"/>
                  <a:ext cx="441669" cy="569991"/>
                </a:xfrm>
                <a:custGeom>
                  <a:avLst/>
                  <a:gdLst>
                    <a:gd name="connsiteX0" fmla="*/ 468343 w 936686"/>
                    <a:gd name="connsiteY0" fmla="*/ 0 h 1220480"/>
                    <a:gd name="connsiteX1" fmla="*/ 799512 w 936686"/>
                    <a:gd name="connsiteY1" fmla="*/ 137174 h 1220480"/>
                    <a:gd name="connsiteX2" fmla="*/ 799512 w 936686"/>
                    <a:gd name="connsiteY2" fmla="*/ 799512 h 1220480"/>
                    <a:gd name="connsiteX3" fmla="*/ 468343 w 936686"/>
                    <a:gd name="connsiteY3" fmla="*/ 1220480 h 1220480"/>
                    <a:gd name="connsiteX4" fmla="*/ 137174 w 936686"/>
                    <a:gd name="connsiteY4" fmla="*/ 799512 h 1220480"/>
                    <a:gd name="connsiteX5" fmla="*/ 137174 w 936686"/>
                    <a:gd name="connsiteY5" fmla="*/ 137174 h 1220480"/>
                    <a:gd name="connsiteX6" fmla="*/ 468343 w 936686"/>
                    <a:gd name="connsiteY6" fmla="*/ 0 h 1220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6686" h="1220480">
                      <a:moveTo>
                        <a:pt x="468343" y="0"/>
                      </a:moveTo>
                      <a:cubicBezTo>
                        <a:pt x="588203" y="0"/>
                        <a:pt x="708062" y="45725"/>
                        <a:pt x="799512" y="137174"/>
                      </a:cubicBezTo>
                      <a:cubicBezTo>
                        <a:pt x="982411" y="320074"/>
                        <a:pt x="982411" y="616612"/>
                        <a:pt x="799512" y="799512"/>
                      </a:cubicBezTo>
                      <a:cubicBezTo>
                        <a:pt x="674156" y="924868"/>
                        <a:pt x="563767" y="1065190"/>
                        <a:pt x="468343" y="1220480"/>
                      </a:cubicBezTo>
                      <a:cubicBezTo>
                        <a:pt x="372920" y="1065190"/>
                        <a:pt x="262530" y="924868"/>
                        <a:pt x="137174" y="799512"/>
                      </a:cubicBezTo>
                      <a:cubicBezTo>
                        <a:pt x="-45725" y="616612"/>
                        <a:pt x="-45725" y="320074"/>
                        <a:pt x="137174" y="137174"/>
                      </a:cubicBezTo>
                      <a:cubicBezTo>
                        <a:pt x="228624" y="45725"/>
                        <a:pt x="348484" y="0"/>
                        <a:pt x="46834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12E44DFD-7EA9-4CBA-8B68-37E6DDF8BBBC}"/>
                    </a:ext>
                  </a:extLst>
                </p:cNvPr>
                <p:cNvSpPr/>
                <p:nvPr/>
              </p:nvSpPr>
              <p:spPr>
                <a:xfrm rot="16200000">
                  <a:off x="1000581" y="2956620"/>
                  <a:ext cx="439407" cy="168271"/>
                </a:xfrm>
                <a:custGeom>
                  <a:avLst/>
                  <a:gdLst>
                    <a:gd name="connsiteX0" fmla="*/ 120534 w 1045603"/>
                    <a:gd name="connsiteY0" fmla="*/ 0 h 400414"/>
                    <a:gd name="connsiteX1" fmla="*/ 274783 w 1045603"/>
                    <a:gd name="connsiteY1" fmla="*/ 23103 h 400414"/>
                    <a:gd name="connsiteX2" fmla="*/ 522801 w 1045603"/>
                    <a:gd name="connsiteY2" fmla="*/ 35289 h 400414"/>
                    <a:gd name="connsiteX3" fmla="*/ 770819 w 1045603"/>
                    <a:gd name="connsiteY3" fmla="*/ 23103 h 400414"/>
                    <a:gd name="connsiteX4" fmla="*/ 925068 w 1045603"/>
                    <a:gd name="connsiteY4" fmla="*/ 0 h 400414"/>
                    <a:gd name="connsiteX5" fmla="*/ 961718 w 1045603"/>
                    <a:gd name="connsiteY5" fmla="*/ 44439 h 400414"/>
                    <a:gd name="connsiteX6" fmla="*/ 1038675 w 1045603"/>
                    <a:gd name="connsiteY6" fmla="*/ 231415 h 400414"/>
                    <a:gd name="connsiteX7" fmla="*/ 1045603 w 1045603"/>
                    <a:gd name="connsiteY7" fmla="*/ 303009 h 400414"/>
                    <a:gd name="connsiteX8" fmla="*/ 1039410 w 1045603"/>
                    <a:gd name="connsiteY8" fmla="*/ 306064 h 400414"/>
                    <a:gd name="connsiteX9" fmla="*/ 522801 w 1045603"/>
                    <a:gd name="connsiteY9" fmla="*/ 400414 h 400414"/>
                    <a:gd name="connsiteX10" fmla="*/ 6192 w 1045603"/>
                    <a:gd name="connsiteY10" fmla="*/ 306064 h 400414"/>
                    <a:gd name="connsiteX11" fmla="*/ 0 w 1045603"/>
                    <a:gd name="connsiteY11" fmla="*/ 303009 h 400414"/>
                    <a:gd name="connsiteX12" fmla="*/ 6928 w 1045603"/>
                    <a:gd name="connsiteY12" fmla="*/ 231415 h 400414"/>
                    <a:gd name="connsiteX13" fmla="*/ 83884 w 1045603"/>
                    <a:gd name="connsiteY13" fmla="*/ 44439 h 400414"/>
                    <a:gd name="connsiteX14" fmla="*/ 120534 w 1045603"/>
                    <a:gd name="connsiteY14" fmla="*/ 0 h 400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5603" h="400414">
                      <a:moveTo>
                        <a:pt x="120534" y="0"/>
                      </a:moveTo>
                      <a:lnTo>
                        <a:pt x="274783" y="23103"/>
                      </a:lnTo>
                      <a:cubicBezTo>
                        <a:pt x="356350" y="31174"/>
                        <a:pt x="439285" y="35289"/>
                        <a:pt x="522801" y="35289"/>
                      </a:cubicBezTo>
                      <a:cubicBezTo>
                        <a:pt x="606318" y="35289"/>
                        <a:pt x="689252" y="31174"/>
                        <a:pt x="770819" y="23103"/>
                      </a:cubicBezTo>
                      <a:lnTo>
                        <a:pt x="925068" y="0"/>
                      </a:lnTo>
                      <a:lnTo>
                        <a:pt x="961718" y="44439"/>
                      </a:lnTo>
                      <a:cubicBezTo>
                        <a:pt x="1000197" y="102160"/>
                        <a:pt x="1025849" y="165801"/>
                        <a:pt x="1038675" y="231415"/>
                      </a:cubicBezTo>
                      <a:lnTo>
                        <a:pt x="1045603" y="303009"/>
                      </a:lnTo>
                      <a:lnTo>
                        <a:pt x="1039410" y="306064"/>
                      </a:lnTo>
                      <a:cubicBezTo>
                        <a:pt x="891941" y="365632"/>
                        <a:pt x="714165" y="400414"/>
                        <a:pt x="522801" y="400414"/>
                      </a:cubicBezTo>
                      <a:cubicBezTo>
                        <a:pt x="331438" y="400414"/>
                        <a:pt x="153661" y="365632"/>
                        <a:pt x="6192" y="306064"/>
                      </a:cubicBezTo>
                      <a:lnTo>
                        <a:pt x="0" y="303009"/>
                      </a:lnTo>
                      <a:lnTo>
                        <a:pt x="6928" y="231415"/>
                      </a:lnTo>
                      <a:cubicBezTo>
                        <a:pt x="19754" y="165801"/>
                        <a:pt x="45406" y="102160"/>
                        <a:pt x="83884" y="44439"/>
                      </a:cubicBezTo>
                      <a:lnTo>
                        <a:pt x="120534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4F17E86F-52EC-4D10-B15D-28A5016FD61B}"/>
                    </a:ext>
                  </a:extLst>
                </p:cNvPr>
                <p:cNvSpPr/>
                <p:nvPr/>
              </p:nvSpPr>
              <p:spPr>
                <a:xfrm rot="16200000">
                  <a:off x="1213382" y="2953166"/>
                  <a:ext cx="421777" cy="175178"/>
                </a:xfrm>
                <a:custGeom>
                  <a:avLst/>
                  <a:gdLst>
                    <a:gd name="connsiteX0" fmla="*/ 1003651 w 1003651"/>
                    <a:gd name="connsiteY0" fmla="*/ 0 h 416851"/>
                    <a:gd name="connsiteX1" fmla="*/ 988840 w 1003651"/>
                    <a:gd name="connsiteY1" fmla="*/ 49499 h 416851"/>
                    <a:gd name="connsiteX2" fmla="*/ 873405 w 1003651"/>
                    <a:gd name="connsiteY2" fmla="*/ 221676 h 416851"/>
                    <a:gd name="connsiteX3" fmla="*/ 712709 w 1003651"/>
                    <a:gd name="connsiteY3" fmla="*/ 401049 h 416851"/>
                    <a:gd name="connsiteX4" fmla="*/ 688040 w 1003651"/>
                    <a:gd name="connsiteY4" fmla="*/ 405627 h 416851"/>
                    <a:gd name="connsiteX5" fmla="*/ 501825 w 1003651"/>
                    <a:gd name="connsiteY5" fmla="*/ 416851 h 416851"/>
                    <a:gd name="connsiteX6" fmla="*/ 315610 w 1003651"/>
                    <a:gd name="connsiteY6" fmla="*/ 405627 h 416851"/>
                    <a:gd name="connsiteX7" fmla="*/ 290943 w 1003651"/>
                    <a:gd name="connsiteY7" fmla="*/ 401049 h 416851"/>
                    <a:gd name="connsiteX8" fmla="*/ 130245 w 1003651"/>
                    <a:gd name="connsiteY8" fmla="*/ 221676 h 416851"/>
                    <a:gd name="connsiteX9" fmla="*/ 14810 w 1003651"/>
                    <a:gd name="connsiteY9" fmla="*/ 49499 h 416851"/>
                    <a:gd name="connsiteX10" fmla="*/ 0 w 1003651"/>
                    <a:gd name="connsiteY10" fmla="*/ 0 h 416851"/>
                    <a:gd name="connsiteX11" fmla="*/ 13996 w 1003651"/>
                    <a:gd name="connsiteY11" fmla="*/ 3621 h 416851"/>
                    <a:gd name="connsiteX12" fmla="*/ 501825 w 1003651"/>
                    <a:gd name="connsiteY12" fmla="*/ 51726 h 416851"/>
                    <a:gd name="connsiteX13" fmla="*/ 989654 w 1003651"/>
                    <a:gd name="connsiteY13" fmla="*/ 3621 h 416851"/>
                    <a:gd name="connsiteX14" fmla="*/ 1003651 w 1003651"/>
                    <a:gd name="connsiteY14" fmla="*/ 0 h 416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03651" h="416851">
                      <a:moveTo>
                        <a:pt x="1003651" y="0"/>
                      </a:moveTo>
                      <a:lnTo>
                        <a:pt x="988840" y="49499"/>
                      </a:lnTo>
                      <a:cubicBezTo>
                        <a:pt x="963188" y="112153"/>
                        <a:pt x="924710" y="170861"/>
                        <a:pt x="873405" y="221676"/>
                      </a:cubicBezTo>
                      <a:lnTo>
                        <a:pt x="712709" y="401049"/>
                      </a:lnTo>
                      <a:lnTo>
                        <a:pt x="688040" y="405627"/>
                      </a:lnTo>
                      <a:cubicBezTo>
                        <a:pt x="627891" y="412986"/>
                        <a:pt x="565613" y="416851"/>
                        <a:pt x="501825" y="416851"/>
                      </a:cubicBezTo>
                      <a:cubicBezTo>
                        <a:pt x="438037" y="416851"/>
                        <a:pt x="375759" y="412986"/>
                        <a:pt x="315610" y="405627"/>
                      </a:cubicBezTo>
                      <a:lnTo>
                        <a:pt x="290943" y="401049"/>
                      </a:lnTo>
                      <a:lnTo>
                        <a:pt x="130245" y="221676"/>
                      </a:lnTo>
                      <a:cubicBezTo>
                        <a:pt x="78941" y="170861"/>
                        <a:pt x="40463" y="112153"/>
                        <a:pt x="14810" y="49499"/>
                      </a:cubicBezTo>
                      <a:lnTo>
                        <a:pt x="0" y="0"/>
                      </a:lnTo>
                      <a:lnTo>
                        <a:pt x="13996" y="3621"/>
                      </a:lnTo>
                      <a:cubicBezTo>
                        <a:pt x="170088" y="35266"/>
                        <a:pt x="334792" y="51726"/>
                        <a:pt x="501825" y="51726"/>
                      </a:cubicBezTo>
                      <a:cubicBezTo>
                        <a:pt x="668858" y="51726"/>
                        <a:pt x="833562" y="35266"/>
                        <a:pt x="989654" y="3621"/>
                      </a:cubicBezTo>
                      <a:lnTo>
                        <a:pt x="1003651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56" name="弦 255">
                <a:extLst>
                  <a:ext uri="{FF2B5EF4-FFF2-40B4-BE49-F238E27FC236}">
                    <a16:creationId xmlns:a16="http://schemas.microsoft.com/office/drawing/2014/main" id="{63E218A6-D81B-4FC4-9A68-12173E43EF97}"/>
                  </a:ext>
                </a:extLst>
              </p:cNvPr>
              <p:cNvSpPr/>
              <p:nvPr/>
            </p:nvSpPr>
            <p:spPr>
              <a:xfrm flipH="1">
                <a:off x="327720" y="3531743"/>
                <a:ext cx="126470" cy="126470"/>
              </a:xfrm>
              <a:prstGeom prst="chord">
                <a:avLst>
                  <a:gd name="adj1" fmla="val 30609"/>
                  <a:gd name="adj2" fmla="val 1448711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57" name="グループ化 256">
                <a:extLst>
                  <a:ext uri="{FF2B5EF4-FFF2-40B4-BE49-F238E27FC236}">
                    <a16:creationId xmlns:a16="http://schemas.microsoft.com/office/drawing/2014/main" id="{810820E3-BE11-48E0-B4E2-1F3DF7F2C1F7}"/>
                  </a:ext>
                </a:extLst>
              </p:cNvPr>
              <p:cNvGrpSpPr/>
              <p:nvPr/>
            </p:nvGrpSpPr>
            <p:grpSpPr>
              <a:xfrm>
                <a:off x="1058499" y="3816887"/>
                <a:ext cx="942760" cy="229694"/>
                <a:chOff x="2042952" y="2592916"/>
                <a:chExt cx="1959392" cy="1106113"/>
              </a:xfrm>
            </p:grpSpPr>
            <p:sp>
              <p:nvSpPr>
                <p:cNvPr id="264" name="正方形/長方形 263">
                  <a:extLst>
                    <a:ext uri="{FF2B5EF4-FFF2-40B4-BE49-F238E27FC236}">
                      <a16:creationId xmlns:a16="http://schemas.microsoft.com/office/drawing/2014/main" id="{F86AF7C8-0FFD-4FE8-A7D5-EBE005F0F165}"/>
                    </a:ext>
                  </a:extLst>
                </p:cNvPr>
                <p:cNvSpPr/>
                <p:nvPr/>
              </p:nvSpPr>
              <p:spPr>
                <a:xfrm>
                  <a:off x="2042952" y="2592916"/>
                  <a:ext cx="1458159" cy="45719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5" name="正方形/長方形 264">
                  <a:extLst>
                    <a:ext uri="{FF2B5EF4-FFF2-40B4-BE49-F238E27FC236}">
                      <a16:creationId xmlns:a16="http://schemas.microsoft.com/office/drawing/2014/main" id="{3B7A542F-A983-4DD7-A9A4-6A55D5570755}"/>
                    </a:ext>
                  </a:extLst>
                </p:cNvPr>
                <p:cNvSpPr/>
                <p:nvPr/>
              </p:nvSpPr>
              <p:spPr>
                <a:xfrm>
                  <a:off x="2483165" y="2835102"/>
                  <a:ext cx="1458159" cy="45719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6" name="正方形/長方形 265">
                  <a:extLst>
                    <a:ext uri="{FF2B5EF4-FFF2-40B4-BE49-F238E27FC236}">
                      <a16:creationId xmlns:a16="http://schemas.microsoft.com/office/drawing/2014/main" id="{3D798C8D-CDAB-42A0-B548-6BF57BD257FD}"/>
                    </a:ext>
                  </a:extLst>
                </p:cNvPr>
                <p:cNvSpPr/>
                <p:nvPr/>
              </p:nvSpPr>
              <p:spPr>
                <a:xfrm>
                  <a:off x="2544184" y="3099237"/>
                  <a:ext cx="1458160" cy="45719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7" name="正方形/長方形 266">
                  <a:extLst>
                    <a:ext uri="{FF2B5EF4-FFF2-40B4-BE49-F238E27FC236}">
                      <a16:creationId xmlns:a16="http://schemas.microsoft.com/office/drawing/2014/main" id="{E601A1F0-9DA0-4BCB-9E5A-D7F801F89BB5}"/>
                    </a:ext>
                  </a:extLst>
                </p:cNvPr>
                <p:cNvSpPr/>
                <p:nvPr/>
              </p:nvSpPr>
              <p:spPr>
                <a:xfrm>
                  <a:off x="2433650" y="3342097"/>
                  <a:ext cx="1458160" cy="45719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8" name="正方形/長方形 267">
                  <a:extLst>
                    <a:ext uri="{FF2B5EF4-FFF2-40B4-BE49-F238E27FC236}">
                      <a16:creationId xmlns:a16="http://schemas.microsoft.com/office/drawing/2014/main" id="{A03E4DC1-8C7C-4681-986D-DBC189299461}"/>
                    </a:ext>
                  </a:extLst>
                </p:cNvPr>
                <p:cNvSpPr/>
                <p:nvPr/>
              </p:nvSpPr>
              <p:spPr>
                <a:xfrm>
                  <a:off x="2217520" y="3653310"/>
                  <a:ext cx="1458160" cy="45719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58" name="グループ化 257">
                <a:extLst>
                  <a:ext uri="{FF2B5EF4-FFF2-40B4-BE49-F238E27FC236}">
                    <a16:creationId xmlns:a16="http://schemas.microsoft.com/office/drawing/2014/main" id="{33A0DBDF-8DFB-4811-AB08-275DC3CC9547}"/>
                  </a:ext>
                </a:extLst>
              </p:cNvPr>
              <p:cNvGrpSpPr/>
              <p:nvPr/>
            </p:nvGrpSpPr>
            <p:grpSpPr>
              <a:xfrm>
                <a:off x="402264" y="3705747"/>
                <a:ext cx="161754" cy="102802"/>
                <a:chOff x="-11390" y="3705747"/>
                <a:chExt cx="161754" cy="102802"/>
              </a:xfrm>
              <a:solidFill>
                <a:sysClr val="window" lastClr="FFFFFF"/>
              </a:solidFill>
            </p:grpSpPr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7F95120F-47D5-446B-8E2C-CFAC28BF5ADF}"/>
                    </a:ext>
                  </a:extLst>
                </p:cNvPr>
                <p:cNvSpPr/>
                <p:nvPr/>
              </p:nvSpPr>
              <p:spPr>
                <a:xfrm>
                  <a:off x="76392" y="3705747"/>
                  <a:ext cx="30654" cy="70448"/>
                </a:xfrm>
                <a:custGeom>
                  <a:avLst/>
                  <a:gdLst>
                    <a:gd name="connsiteX0" fmla="*/ 5818 w 30654"/>
                    <a:gd name="connsiteY0" fmla="*/ 0 h 70448"/>
                    <a:gd name="connsiteX1" fmla="*/ 30654 w 30654"/>
                    <a:gd name="connsiteY1" fmla="*/ 8546 h 70448"/>
                    <a:gd name="connsiteX2" fmla="*/ 30654 w 30654"/>
                    <a:gd name="connsiteY2" fmla="*/ 66208 h 70448"/>
                    <a:gd name="connsiteX3" fmla="*/ 0 w 30654"/>
                    <a:gd name="connsiteY3" fmla="*/ 70448 h 70448"/>
                    <a:gd name="connsiteX4" fmla="*/ 0 w 30654"/>
                    <a:gd name="connsiteY4" fmla="*/ 365 h 70448"/>
                    <a:gd name="connsiteX5" fmla="*/ 5818 w 30654"/>
                    <a:gd name="connsiteY5" fmla="*/ 0 h 704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0654" h="70448">
                      <a:moveTo>
                        <a:pt x="5818" y="0"/>
                      </a:moveTo>
                      <a:lnTo>
                        <a:pt x="30654" y="8546"/>
                      </a:lnTo>
                      <a:lnTo>
                        <a:pt x="30654" y="66208"/>
                      </a:lnTo>
                      <a:lnTo>
                        <a:pt x="0" y="70448"/>
                      </a:lnTo>
                      <a:lnTo>
                        <a:pt x="0" y="365"/>
                      </a:lnTo>
                      <a:lnTo>
                        <a:pt x="5818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0F0EC956-5BCD-49F6-B5A5-7B1DF554CCFB}"/>
                    </a:ext>
                  </a:extLst>
                </p:cNvPr>
                <p:cNvSpPr/>
                <p:nvPr/>
              </p:nvSpPr>
              <p:spPr>
                <a:xfrm>
                  <a:off x="15748" y="3709381"/>
                  <a:ext cx="30654" cy="89282"/>
                </a:xfrm>
                <a:custGeom>
                  <a:avLst/>
                  <a:gdLst>
                    <a:gd name="connsiteX0" fmla="*/ 30654 w 30654"/>
                    <a:gd name="connsiteY0" fmla="*/ 0 h 89282"/>
                    <a:gd name="connsiteX1" fmla="*/ 30654 w 30654"/>
                    <a:gd name="connsiteY1" fmla="*/ 76819 h 89282"/>
                    <a:gd name="connsiteX2" fmla="*/ 0 w 30654"/>
                    <a:gd name="connsiteY2" fmla="*/ 89282 h 89282"/>
                    <a:gd name="connsiteX3" fmla="*/ 0 w 30654"/>
                    <a:gd name="connsiteY3" fmla="*/ 18230 h 89282"/>
                    <a:gd name="connsiteX4" fmla="*/ 4598 w 30654"/>
                    <a:gd name="connsiteY4" fmla="*/ 12942 h 89282"/>
                    <a:gd name="connsiteX5" fmla="*/ 30654 w 30654"/>
                    <a:gd name="connsiteY5" fmla="*/ 0 h 89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0654" h="89282">
                      <a:moveTo>
                        <a:pt x="30654" y="0"/>
                      </a:moveTo>
                      <a:lnTo>
                        <a:pt x="30654" y="76819"/>
                      </a:lnTo>
                      <a:lnTo>
                        <a:pt x="0" y="89282"/>
                      </a:lnTo>
                      <a:lnTo>
                        <a:pt x="0" y="18230"/>
                      </a:lnTo>
                      <a:lnTo>
                        <a:pt x="4598" y="12942"/>
                      </a:lnTo>
                      <a:lnTo>
                        <a:pt x="30654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4CD8383C-13C1-44B8-8524-8D1660E322EF}"/>
                    </a:ext>
                  </a:extLst>
                </p:cNvPr>
                <p:cNvSpPr/>
                <p:nvPr/>
              </p:nvSpPr>
              <p:spPr>
                <a:xfrm>
                  <a:off x="46402" y="3706112"/>
                  <a:ext cx="29990" cy="80088"/>
                </a:xfrm>
                <a:custGeom>
                  <a:avLst/>
                  <a:gdLst>
                    <a:gd name="connsiteX0" fmla="*/ 29990 w 29990"/>
                    <a:gd name="connsiteY0" fmla="*/ 0 h 80088"/>
                    <a:gd name="connsiteX1" fmla="*/ 29990 w 29990"/>
                    <a:gd name="connsiteY1" fmla="*/ 70083 h 80088"/>
                    <a:gd name="connsiteX2" fmla="*/ 21834 w 29990"/>
                    <a:gd name="connsiteY2" fmla="*/ 71211 h 80088"/>
                    <a:gd name="connsiteX3" fmla="*/ 0 w 29990"/>
                    <a:gd name="connsiteY3" fmla="*/ 80088 h 80088"/>
                    <a:gd name="connsiteX4" fmla="*/ 0 w 29990"/>
                    <a:gd name="connsiteY4" fmla="*/ 3269 h 80088"/>
                    <a:gd name="connsiteX5" fmla="*/ 3203 w 29990"/>
                    <a:gd name="connsiteY5" fmla="*/ 1678 h 80088"/>
                    <a:gd name="connsiteX6" fmla="*/ 29990 w 29990"/>
                    <a:gd name="connsiteY6" fmla="*/ 0 h 80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9990" h="80088">
                      <a:moveTo>
                        <a:pt x="29990" y="0"/>
                      </a:moveTo>
                      <a:lnTo>
                        <a:pt x="29990" y="70083"/>
                      </a:lnTo>
                      <a:lnTo>
                        <a:pt x="21834" y="71211"/>
                      </a:lnTo>
                      <a:lnTo>
                        <a:pt x="0" y="80088"/>
                      </a:lnTo>
                      <a:lnTo>
                        <a:pt x="0" y="3269"/>
                      </a:lnTo>
                      <a:lnTo>
                        <a:pt x="3203" y="1678"/>
                      </a:lnTo>
                      <a:lnTo>
                        <a:pt x="2999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7F930016-0E49-40EB-9C5A-D67463556F35}"/>
                    </a:ext>
                  </a:extLst>
                </p:cNvPr>
                <p:cNvSpPr/>
                <p:nvPr/>
              </p:nvSpPr>
              <p:spPr>
                <a:xfrm>
                  <a:off x="107046" y="3714293"/>
                  <a:ext cx="43318" cy="57662"/>
                </a:xfrm>
                <a:custGeom>
                  <a:avLst/>
                  <a:gdLst>
                    <a:gd name="connsiteX0" fmla="*/ 0 w 43318"/>
                    <a:gd name="connsiteY0" fmla="*/ 0 h 57662"/>
                    <a:gd name="connsiteX1" fmla="*/ 4986 w 43318"/>
                    <a:gd name="connsiteY1" fmla="*/ 1716 h 57662"/>
                    <a:gd name="connsiteX2" fmla="*/ 43318 w 43318"/>
                    <a:gd name="connsiteY2" fmla="*/ 51670 h 57662"/>
                    <a:gd name="connsiteX3" fmla="*/ 0 w 43318"/>
                    <a:gd name="connsiteY3" fmla="*/ 57662 h 57662"/>
                    <a:gd name="connsiteX4" fmla="*/ 0 w 43318"/>
                    <a:gd name="connsiteY4" fmla="*/ 0 h 57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318" h="57662">
                      <a:moveTo>
                        <a:pt x="0" y="0"/>
                      </a:moveTo>
                      <a:lnTo>
                        <a:pt x="4986" y="1716"/>
                      </a:lnTo>
                      <a:cubicBezTo>
                        <a:pt x="23220" y="12243"/>
                        <a:pt x="37438" y="29726"/>
                        <a:pt x="43318" y="51670"/>
                      </a:cubicBezTo>
                      <a:lnTo>
                        <a:pt x="0" y="5766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E8C8E063-0140-46BA-A655-EAACA81C2C5C}"/>
                    </a:ext>
                  </a:extLst>
                </p:cNvPr>
                <p:cNvSpPr/>
                <p:nvPr/>
              </p:nvSpPr>
              <p:spPr>
                <a:xfrm>
                  <a:off x="-11390" y="3727611"/>
                  <a:ext cx="27139" cy="80938"/>
                </a:xfrm>
                <a:custGeom>
                  <a:avLst/>
                  <a:gdLst>
                    <a:gd name="connsiteX0" fmla="*/ 27139 w 27139"/>
                    <a:gd name="connsiteY0" fmla="*/ 0 h 80938"/>
                    <a:gd name="connsiteX1" fmla="*/ 27139 w 27139"/>
                    <a:gd name="connsiteY1" fmla="*/ 71052 h 80938"/>
                    <a:gd name="connsiteX2" fmla="*/ 2823 w 27139"/>
                    <a:gd name="connsiteY2" fmla="*/ 80938 h 80938"/>
                    <a:gd name="connsiteX3" fmla="*/ 11041 w 27139"/>
                    <a:gd name="connsiteY3" fmla="*/ 18511 h 80938"/>
                    <a:gd name="connsiteX4" fmla="*/ 27139 w 27139"/>
                    <a:gd name="connsiteY4" fmla="*/ 0 h 80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139" h="80938">
                      <a:moveTo>
                        <a:pt x="27139" y="0"/>
                      </a:moveTo>
                      <a:lnTo>
                        <a:pt x="27139" y="71052"/>
                      </a:lnTo>
                      <a:lnTo>
                        <a:pt x="2823" y="80938"/>
                      </a:lnTo>
                      <a:cubicBezTo>
                        <a:pt x="-3057" y="58994"/>
                        <a:pt x="514" y="36744"/>
                        <a:pt x="11041" y="18511"/>
                      </a:cubicBezTo>
                      <a:lnTo>
                        <a:pt x="2713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50" name="グループ化 249">
              <a:extLst>
                <a:ext uri="{FF2B5EF4-FFF2-40B4-BE49-F238E27FC236}">
                  <a16:creationId xmlns:a16="http://schemas.microsoft.com/office/drawing/2014/main" id="{710134AB-A4D6-47EB-AB14-51C79436B703}"/>
                </a:ext>
              </a:extLst>
            </p:cNvPr>
            <p:cNvGrpSpPr/>
            <p:nvPr/>
          </p:nvGrpSpPr>
          <p:grpSpPr>
            <a:xfrm>
              <a:off x="5543128" y="4652112"/>
              <a:ext cx="351885" cy="173077"/>
              <a:chOff x="8424012" y="5023571"/>
              <a:chExt cx="396624" cy="195082"/>
            </a:xfrm>
          </p:grpSpPr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B497585A-70DA-4A80-98A5-BD9FCED99303}"/>
                  </a:ext>
                </a:extLst>
              </p:cNvPr>
              <p:cNvSpPr/>
              <p:nvPr/>
            </p:nvSpPr>
            <p:spPr>
              <a:xfrm>
                <a:off x="8441143" y="5023571"/>
                <a:ext cx="364263" cy="173666"/>
              </a:xfrm>
              <a:custGeom>
                <a:avLst/>
                <a:gdLst>
                  <a:gd name="connsiteX0" fmla="*/ 247051 w 494102"/>
                  <a:gd name="connsiteY0" fmla="*/ 0 h 235568"/>
                  <a:gd name="connsiteX1" fmla="*/ 490656 w 494102"/>
                  <a:gd name="connsiteY1" fmla="*/ 200967 h 235568"/>
                  <a:gd name="connsiteX2" fmla="*/ 494102 w 494102"/>
                  <a:gd name="connsiteY2" fmla="*/ 235568 h 235568"/>
                  <a:gd name="connsiteX3" fmla="*/ 0 w 494102"/>
                  <a:gd name="connsiteY3" fmla="*/ 235568 h 235568"/>
                  <a:gd name="connsiteX4" fmla="*/ 3446 w 494102"/>
                  <a:gd name="connsiteY4" fmla="*/ 200967 h 235568"/>
                  <a:gd name="connsiteX5" fmla="*/ 247051 w 494102"/>
                  <a:gd name="connsiteY5" fmla="*/ 0 h 235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94102" h="235568">
                    <a:moveTo>
                      <a:pt x="247051" y="0"/>
                    </a:moveTo>
                    <a:cubicBezTo>
                      <a:pt x="367214" y="0"/>
                      <a:pt x="467470" y="86275"/>
                      <a:pt x="490656" y="200967"/>
                    </a:cubicBezTo>
                    <a:lnTo>
                      <a:pt x="494102" y="235568"/>
                    </a:lnTo>
                    <a:lnTo>
                      <a:pt x="0" y="235568"/>
                    </a:lnTo>
                    <a:lnTo>
                      <a:pt x="3446" y="200967"/>
                    </a:lnTo>
                    <a:cubicBezTo>
                      <a:pt x="26633" y="86275"/>
                      <a:pt x="126888" y="0"/>
                      <a:pt x="247051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2" name="四角形: 角を丸くする 251">
                <a:extLst>
                  <a:ext uri="{FF2B5EF4-FFF2-40B4-BE49-F238E27FC236}">
                    <a16:creationId xmlns:a16="http://schemas.microsoft.com/office/drawing/2014/main" id="{E80561C6-5428-4E87-BC28-274FA37EAA9C}"/>
                  </a:ext>
                </a:extLst>
              </p:cNvPr>
              <p:cNvSpPr/>
              <p:nvPr/>
            </p:nvSpPr>
            <p:spPr>
              <a:xfrm>
                <a:off x="8424012" y="5184947"/>
                <a:ext cx="396624" cy="33706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16298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C582723B-2A76-46B9-AC94-A0D733028FC7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8F19624-2850-4C6B-A616-BE80B6213CEB}"/>
              </a:ext>
            </a:extLst>
          </p:cNvPr>
          <p:cNvSpPr txBox="1"/>
          <p:nvPr/>
        </p:nvSpPr>
        <p:spPr>
          <a:xfrm>
            <a:off x="888609" y="773705"/>
            <a:ext cx="8128782" cy="236242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働きすぎ注意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0E1A335-60F0-4595-914B-C9696E0F5832}"/>
              </a:ext>
            </a:extLst>
          </p:cNvPr>
          <p:cNvGrpSpPr/>
          <p:nvPr/>
        </p:nvGrpSpPr>
        <p:grpSpPr>
          <a:xfrm>
            <a:off x="3777971" y="3504472"/>
            <a:ext cx="2378103" cy="2899520"/>
            <a:chOff x="391283" y="2757605"/>
            <a:chExt cx="1593670" cy="1943093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85F24002-B23C-4458-94C7-3C8F05E9166C}"/>
                </a:ext>
              </a:extLst>
            </p:cNvPr>
            <p:cNvGrpSpPr/>
            <p:nvPr/>
          </p:nvGrpSpPr>
          <p:grpSpPr>
            <a:xfrm>
              <a:off x="427466" y="3053850"/>
              <a:ext cx="1469586" cy="1646848"/>
              <a:chOff x="644881" y="3122898"/>
              <a:chExt cx="1742699" cy="1952903"/>
            </a:xfrm>
          </p:grpSpPr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9807D964-83E9-4543-8C9A-829C7144315F}"/>
                  </a:ext>
                </a:extLst>
              </p:cNvPr>
              <p:cNvGrpSpPr/>
              <p:nvPr/>
            </p:nvGrpSpPr>
            <p:grpSpPr>
              <a:xfrm>
                <a:off x="644881" y="3122898"/>
                <a:ext cx="1742699" cy="1141334"/>
                <a:chOff x="4307982" y="3971819"/>
                <a:chExt cx="2112348" cy="1383426"/>
              </a:xfrm>
            </p:grpSpPr>
            <p:grpSp>
              <p:nvGrpSpPr>
                <p:cNvPr id="27" name="グループ化 26">
                  <a:extLst>
                    <a:ext uri="{FF2B5EF4-FFF2-40B4-BE49-F238E27FC236}">
                      <a16:creationId xmlns:a16="http://schemas.microsoft.com/office/drawing/2014/main" id="{66A8BB57-15DC-4585-B5B5-325EA4A188F0}"/>
                    </a:ext>
                  </a:extLst>
                </p:cNvPr>
                <p:cNvGrpSpPr/>
                <p:nvPr/>
              </p:nvGrpSpPr>
              <p:grpSpPr>
                <a:xfrm>
                  <a:off x="5030077" y="4113734"/>
                  <a:ext cx="853194" cy="829235"/>
                  <a:chOff x="5379627" y="932118"/>
                  <a:chExt cx="568736" cy="568736"/>
                </a:xfrm>
              </p:grpSpPr>
              <p:sp>
                <p:nvSpPr>
                  <p:cNvPr id="43" name="楕円 42">
                    <a:extLst>
                      <a:ext uri="{FF2B5EF4-FFF2-40B4-BE49-F238E27FC236}">
                        <a16:creationId xmlns:a16="http://schemas.microsoft.com/office/drawing/2014/main" id="{56F644F0-E761-489D-89BF-64EAD9BC6383}"/>
                      </a:ext>
                    </a:extLst>
                  </p:cNvPr>
                  <p:cNvSpPr/>
                  <p:nvPr/>
                </p:nvSpPr>
                <p:spPr>
                  <a:xfrm>
                    <a:off x="5379627" y="932118"/>
                    <a:ext cx="568736" cy="568736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" name="フリーフォーム: 図形 43">
                    <a:extLst>
                      <a:ext uri="{FF2B5EF4-FFF2-40B4-BE49-F238E27FC236}">
                        <a16:creationId xmlns:a16="http://schemas.microsoft.com/office/drawing/2014/main" id="{6449E4B0-17ED-447B-834D-62BD304D4122}"/>
                      </a:ext>
                    </a:extLst>
                  </p:cNvPr>
                  <p:cNvSpPr/>
                  <p:nvPr/>
                </p:nvSpPr>
                <p:spPr>
                  <a:xfrm>
                    <a:off x="5387700" y="1022606"/>
                    <a:ext cx="552590" cy="129174"/>
                  </a:xfrm>
                  <a:custGeom>
                    <a:avLst/>
                    <a:gdLst>
                      <a:gd name="connsiteX0" fmla="*/ 276295 w 552590"/>
                      <a:gd name="connsiteY0" fmla="*/ 0 h 129174"/>
                      <a:gd name="connsiteX1" fmla="*/ 395033 w 552590"/>
                      <a:gd name="connsiteY1" fmla="*/ 3910 h 129174"/>
                      <a:gd name="connsiteX2" fmla="*/ 494893 w 552590"/>
                      <a:gd name="connsiteY2" fmla="*/ 14036 h 129174"/>
                      <a:gd name="connsiteX3" fmla="*/ 512097 w 552590"/>
                      <a:gd name="connsiteY3" fmla="*/ 34887 h 129174"/>
                      <a:gd name="connsiteX4" fmla="*/ 538316 w 552590"/>
                      <a:gd name="connsiteY4" fmla="*/ 83191 h 129174"/>
                      <a:gd name="connsiteX5" fmla="*/ 552590 w 552590"/>
                      <a:gd name="connsiteY5" fmla="*/ 129174 h 129174"/>
                      <a:gd name="connsiteX6" fmla="*/ 505626 w 552590"/>
                      <a:gd name="connsiteY6" fmla="*/ 126057 h 129174"/>
                      <a:gd name="connsiteX7" fmla="*/ 276295 w 552590"/>
                      <a:gd name="connsiteY7" fmla="*/ 120394 h 129174"/>
                      <a:gd name="connsiteX8" fmla="*/ 46964 w 552590"/>
                      <a:gd name="connsiteY8" fmla="*/ 126057 h 129174"/>
                      <a:gd name="connsiteX9" fmla="*/ 0 w 552590"/>
                      <a:gd name="connsiteY9" fmla="*/ 129174 h 129174"/>
                      <a:gd name="connsiteX10" fmla="*/ 14274 w 552590"/>
                      <a:gd name="connsiteY10" fmla="*/ 83191 h 129174"/>
                      <a:gd name="connsiteX11" fmla="*/ 40493 w 552590"/>
                      <a:gd name="connsiteY11" fmla="*/ 34887 h 129174"/>
                      <a:gd name="connsiteX12" fmla="*/ 57698 w 552590"/>
                      <a:gd name="connsiteY12" fmla="*/ 14036 h 129174"/>
                      <a:gd name="connsiteX13" fmla="*/ 157557 w 552590"/>
                      <a:gd name="connsiteY13" fmla="*/ 3910 h 129174"/>
                      <a:gd name="connsiteX14" fmla="*/ 276295 w 552590"/>
                      <a:gd name="connsiteY14" fmla="*/ 0 h 129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52590" h="129174">
                        <a:moveTo>
                          <a:pt x="276295" y="0"/>
                        </a:moveTo>
                        <a:cubicBezTo>
                          <a:pt x="316969" y="0"/>
                          <a:pt x="356680" y="1346"/>
                          <a:pt x="395033" y="3910"/>
                        </a:cubicBezTo>
                        <a:lnTo>
                          <a:pt x="494893" y="14036"/>
                        </a:lnTo>
                        <a:lnTo>
                          <a:pt x="512097" y="34887"/>
                        </a:lnTo>
                        <a:cubicBezTo>
                          <a:pt x="522318" y="50016"/>
                          <a:pt x="531121" y="66180"/>
                          <a:pt x="538316" y="83191"/>
                        </a:cubicBezTo>
                        <a:lnTo>
                          <a:pt x="552590" y="129174"/>
                        </a:lnTo>
                        <a:lnTo>
                          <a:pt x="505626" y="126057"/>
                        </a:lnTo>
                        <a:cubicBezTo>
                          <a:pt x="435139" y="122410"/>
                          <a:pt x="357642" y="120394"/>
                          <a:pt x="276295" y="120394"/>
                        </a:cubicBezTo>
                        <a:cubicBezTo>
                          <a:pt x="194948" y="120394"/>
                          <a:pt x="117451" y="122410"/>
                          <a:pt x="46964" y="126057"/>
                        </a:cubicBezTo>
                        <a:lnTo>
                          <a:pt x="0" y="129174"/>
                        </a:lnTo>
                        <a:lnTo>
                          <a:pt x="14274" y="83191"/>
                        </a:lnTo>
                        <a:cubicBezTo>
                          <a:pt x="21469" y="66180"/>
                          <a:pt x="30272" y="50016"/>
                          <a:pt x="40493" y="34887"/>
                        </a:cubicBezTo>
                        <a:lnTo>
                          <a:pt x="57698" y="14036"/>
                        </a:lnTo>
                        <a:lnTo>
                          <a:pt x="157557" y="3910"/>
                        </a:lnTo>
                        <a:cubicBezTo>
                          <a:pt x="195911" y="1346"/>
                          <a:pt x="235622" y="0"/>
                          <a:pt x="276295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" name="フリーフォーム: 図形 44">
                    <a:extLst>
                      <a:ext uri="{FF2B5EF4-FFF2-40B4-BE49-F238E27FC236}">
                        <a16:creationId xmlns:a16="http://schemas.microsoft.com/office/drawing/2014/main" id="{96AE4642-4319-44F8-A842-4BB57CB3DC72}"/>
                      </a:ext>
                    </a:extLst>
                  </p:cNvPr>
                  <p:cNvSpPr/>
                  <p:nvPr/>
                </p:nvSpPr>
                <p:spPr>
                  <a:xfrm>
                    <a:off x="5386794" y="1278274"/>
                    <a:ext cx="554402" cy="129234"/>
                  </a:xfrm>
                  <a:custGeom>
                    <a:avLst/>
                    <a:gdLst>
                      <a:gd name="connsiteX0" fmla="*/ 0 w 554402"/>
                      <a:gd name="connsiteY0" fmla="*/ 0 h 129234"/>
                      <a:gd name="connsiteX1" fmla="*/ 47870 w 554402"/>
                      <a:gd name="connsiteY1" fmla="*/ 3177 h 129234"/>
                      <a:gd name="connsiteX2" fmla="*/ 277201 w 554402"/>
                      <a:gd name="connsiteY2" fmla="*/ 8840 h 129234"/>
                      <a:gd name="connsiteX3" fmla="*/ 506532 w 554402"/>
                      <a:gd name="connsiteY3" fmla="*/ 3177 h 129234"/>
                      <a:gd name="connsiteX4" fmla="*/ 554402 w 554402"/>
                      <a:gd name="connsiteY4" fmla="*/ 0 h 129234"/>
                      <a:gd name="connsiteX5" fmla="*/ 539222 w 554402"/>
                      <a:gd name="connsiteY5" fmla="*/ 48901 h 129234"/>
                      <a:gd name="connsiteX6" fmla="*/ 513003 w 554402"/>
                      <a:gd name="connsiteY6" fmla="*/ 97205 h 129234"/>
                      <a:gd name="connsiteX7" fmla="*/ 498372 w 554402"/>
                      <a:gd name="connsiteY7" fmla="*/ 114937 h 129234"/>
                      <a:gd name="connsiteX8" fmla="*/ 395939 w 554402"/>
                      <a:gd name="connsiteY8" fmla="*/ 125324 h 129234"/>
                      <a:gd name="connsiteX9" fmla="*/ 277201 w 554402"/>
                      <a:gd name="connsiteY9" fmla="*/ 129234 h 129234"/>
                      <a:gd name="connsiteX10" fmla="*/ 158463 w 554402"/>
                      <a:gd name="connsiteY10" fmla="*/ 125324 h 129234"/>
                      <a:gd name="connsiteX11" fmla="*/ 56030 w 554402"/>
                      <a:gd name="connsiteY11" fmla="*/ 114937 h 129234"/>
                      <a:gd name="connsiteX12" fmla="*/ 41399 w 554402"/>
                      <a:gd name="connsiteY12" fmla="*/ 97205 h 129234"/>
                      <a:gd name="connsiteX13" fmla="*/ 15180 w 554402"/>
                      <a:gd name="connsiteY13" fmla="*/ 48901 h 129234"/>
                      <a:gd name="connsiteX14" fmla="*/ 0 w 554402"/>
                      <a:gd name="connsiteY14" fmla="*/ 0 h 1292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54402" h="129234">
                        <a:moveTo>
                          <a:pt x="0" y="0"/>
                        </a:moveTo>
                        <a:lnTo>
                          <a:pt x="47870" y="3177"/>
                        </a:lnTo>
                        <a:cubicBezTo>
                          <a:pt x="118357" y="6824"/>
                          <a:pt x="195854" y="8840"/>
                          <a:pt x="277201" y="8840"/>
                        </a:cubicBezTo>
                        <a:cubicBezTo>
                          <a:pt x="358548" y="8840"/>
                          <a:pt x="436045" y="6824"/>
                          <a:pt x="506532" y="3177"/>
                        </a:cubicBezTo>
                        <a:lnTo>
                          <a:pt x="554402" y="0"/>
                        </a:lnTo>
                        <a:lnTo>
                          <a:pt x="539222" y="48901"/>
                        </a:lnTo>
                        <a:cubicBezTo>
                          <a:pt x="532027" y="65912"/>
                          <a:pt x="523224" y="82076"/>
                          <a:pt x="513003" y="97205"/>
                        </a:cubicBezTo>
                        <a:lnTo>
                          <a:pt x="498372" y="114937"/>
                        </a:lnTo>
                        <a:lnTo>
                          <a:pt x="395939" y="125324"/>
                        </a:lnTo>
                        <a:cubicBezTo>
                          <a:pt x="357586" y="127888"/>
                          <a:pt x="317875" y="129234"/>
                          <a:pt x="277201" y="129234"/>
                        </a:cubicBezTo>
                        <a:cubicBezTo>
                          <a:pt x="236528" y="129234"/>
                          <a:pt x="196817" y="127888"/>
                          <a:pt x="158463" y="125324"/>
                        </a:cubicBezTo>
                        <a:lnTo>
                          <a:pt x="56030" y="114937"/>
                        </a:lnTo>
                        <a:lnTo>
                          <a:pt x="41399" y="97205"/>
                        </a:lnTo>
                        <a:cubicBezTo>
                          <a:pt x="31178" y="82076"/>
                          <a:pt x="22375" y="65912"/>
                          <a:pt x="15180" y="4890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8" name="グループ化 27">
                  <a:extLst>
                    <a:ext uri="{FF2B5EF4-FFF2-40B4-BE49-F238E27FC236}">
                      <a16:creationId xmlns:a16="http://schemas.microsoft.com/office/drawing/2014/main" id="{AB4F8717-B378-4685-AD07-1296966A2FBB}"/>
                    </a:ext>
                  </a:extLst>
                </p:cNvPr>
                <p:cNvGrpSpPr/>
                <p:nvPr/>
              </p:nvGrpSpPr>
              <p:grpSpPr>
                <a:xfrm rot="2356345" flipH="1">
                  <a:off x="5102560" y="4655049"/>
                  <a:ext cx="790593" cy="700196"/>
                  <a:chOff x="4789168" y="4421420"/>
                  <a:chExt cx="790593" cy="700196"/>
                </a:xfrm>
              </p:grpSpPr>
              <p:sp>
                <p:nvSpPr>
                  <p:cNvPr id="40" name="フリーフォーム: 図形 39">
                    <a:extLst>
                      <a:ext uri="{FF2B5EF4-FFF2-40B4-BE49-F238E27FC236}">
                        <a16:creationId xmlns:a16="http://schemas.microsoft.com/office/drawing/2014/main" id="{359C9E8A-016C-42CA-96F7-C227CE238735}"/>
                      </a:ext>
                    </a:extLst>
                  </p:cNvPr>
                  <p:cNvSpPr/>
                  <p:nvPr/>
                </p:nvSpPr>
                <p:spPr>
                  <a:xfrm rot="1663510" flipV="1">
                    <a:off x="4814392" y="4421420"/>
                    <a:ext cx="465056" cy="370553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1" name="フリーフォーム: 図形 40">
                    <a:extLst>
                      <a:ext uri="{FF2B5EF4-FFF2-40B4-BE49-F238E27FC236}">
                        <a16:creationId xmlns:a16="http://schemas.microsoft.com/office/drawing/2014/main" id="{E1F143A7-9F5E-49EF-B800-6E4BED0054BE}"/>
                      </a:ext>
                    </a:extLst>
                  </p:cNvPr>
                  <p:cNvSpPr/>
                  <p:nvPr/>
                </p:nvSpPr>
                <p:spPr>
                  <a:xfrm rot="1800000" flipV="1">
                    <a:off x="4789168" y="4512313"/>
                    <a:ext cx="590003" cy="47011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" name="フリーフォーム: 図形 41">
                    <a:extLst>
                      <a:ext uri="{FF2B5EF4-FFF2-40B4-BE49-F238E27FC236}">
                        <a16:creationId xmlns:a16="http://schemas.microsoft.com/office/drawing/2014/main" id="{B8B4EB1E-1B90-4BFE-91AD-6A32F5727A69}"/>
                      </a:ext>
                    </a:extLst>
                  </p:cNvPr>
                  <p:cNvSpPr/>
                  <p:nvPr/>
                </p:nvSpPr>
                <p:spPr>
                  <a:xfrm rot="21256345" flipV="1">
                    <a:off x="4808578" y="4507141"/>
                    <a:ext cx="771183" cy="614475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7C42B9B4-B2BB-4B5B-9827-F15E815C40BC}"/>
                    </a:ext>
                  </a:extLst>
                </p:cNvPr>
                <p:cNvSpPr/>
                <p:nvPr/>
              </p:nvSpPr>
              <p:spPr>
                <a:xfrm rot="1800000">
                  <a:off x="4307982" y="4012201"/>
                  <a:ext cx="835455" cy="1196696"/>
                </a:xfrm>
                <a:custGeom>
                  <a:avLst/>
                  <a:gdLst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876115 w 1363754"/>
                    <a:gd name="connsiteY3" fmla="*/ 70887 h 830136"/>
                    <a:gd name="connsiteX4" fmla="*/ 1050986 w 1363754"/>
                    <a:gd name="connsiteY4" fmla="*/ 0 h 830136"/>
                    <a:gd name="connsiteX5" fmla="*/ 1363754 w 1363754"/>
                    <a:gd name="connsiteY5" fmla="*/ 415068 h 830136"/>
                    <a:gd name="connsiteX6" fmla="*/ 1050986 w 1363754"/>
                    <a:gd name="connsiteY6" fmla="*/ 830136 h 830136"/>
                    <a:gd name="connsiteX7" fmla="*/ 876115 w 1363754"/>
                    <a:gd name="connsiteY7" fmla="*/ 759249 h 830136"/>
                    <a:gd name="connsiteX8" fmla="*/ 854917 w 1363754"/>
                    <a:gd name="connsiteY8" fmla="*/ 736039 h 830136"/>
                    <a:gd name="connsiteX9" fmla="*/ 819301 w 1363754"/>
                    <a:gd name="connsiteY9" fmla="*/ 759249 h 830136"/>
                    <a:gd name="connsiteX10" fmla="*/ 525493 w 1363754"/>
                    <a:gd name="connsiteY10" fmla="*/ 830136 h 830136"/>
                    <a:gd name="connsiteX11" fmla="*/ 0 w 1363754"/>
                    <a:gd name="connsiteY11" fmla="*/ 415068 h 830136"/>
                    <a:gd name="connsiteX12" fmla="*/ 525493 w 1363754"/>
                    <a:gd name="connsiteY12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1050986 w 1363754"/>
                    <a:gd name="connsiteY3" fmla="*/ 0 h 830136"/>
                    <a:gd name="connsiteX4" fmla="*/ 1363754 w 1363754"/>
                    <a:gd name="connsiteY4" fmla="*/ 415068 h 830136"/>
                    <a:gd name="connsiteX5" fmla="*/ 1050986 w 1363754"/>
                    <a:gd name="connsiteY5" fmla="*/ 830136 h 830136"/>
                    <a:gd name="connsiteX6" fmla="*/ 876115 w 1363754"/>
                    <a:gd name="connsiteY6" fmla="*/ 759249 h 830136"/>
                    <a:gd name="connsiteX7" fmla="*/ 854917 w 1363754"/>
                    <a:gd name="connsiteY7" fmla="*/ 736039 h 830136"/>
                    <a:gd name="connsiteX8" fmla="*/ 819301 w 1363754"/>
                    <a:gd name="connsiteY8" fmla="*/ 759249 h 830136"/>
                    <a:gd name="connsiteX9" fmla="*/ 525493 w 1363754"/>
                    <a:gd name="connsiteY9" fmla="*/ 830136 h 830136"/>
                    <a:gd name="connsiteX10" fmla="*/ 0 w 1363754"/>
                    <a:gd name="connsiteY10" fmla="*/ 415068 h 830136"/>
                    <a:gd name="connsiteX11" fmla="*/ 525493 w 1363754"/>
                    <a:gd name="connsiteY11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1050986 w 1363754"/>
                    <a:gd name="connsiteY2" fmla="*/ 0 h 830136"/>
                    <a:gd name="connsiteX3" fmla="*/ 1363754 w 1363754"/>
                    <a:gd name="connsiteY3" fmla="*/ 415068 h 830136"/>
                    <a:gd name="connsiteX4" fmla="*/ 1050986 w 1363754"/>
                    <a:gd name="connsiteY4" fmla="*/ 830136 h 830136"/>
                    <a:gd name="connsiteX5" fmla="*/ 876115 w 1363754"/>
                    <a:gd name="connsiteY5" fmla="*/ 759249 h 830136"/>
                    <a:gd name="connsiteX6" fmla="*/ 854917 w 1363754"/>
                    <a:gd name="connsiteY6" fmla="*/ 736039 h 830136"/>
                    <a:gd name="connsiteX7" fmla="*/ 819301 w 1363754"/>
                    <a:gd name="connsiteY7" fmla="*/ 759249 h 830136"/>
                    <a:gd name="connsiteX8" fmla="*/ 525493 w 1363754"/>
                    <a:gd name="connsiteY8" fmla="*/ 830136 h 830136"/>
                    <a:gd name="connsiteX9" fmla="*/ 0 w 1363754"/>
                    <a:gd name="connsiteY9" fmla="*/ 415068 h 830136"/>
                    <a:gd name="connsiteX10" fmla="*/ 525493 w 1363754"/>
                    <a:gd name="connsiteY10" fmla="*/ 0 h 830136"/>
                    <a:gd name="connsiteX0" fmla="*/ 525493 w 1363754"/>
                    <a:gd name="connsiteY0" fmla="*/ 1682568 h 2512704"/>
                    <a:gd name="connsiteX1" fmla="*/ 1238401 w 1363754"/>
                    <a:gd name="connsiteY1" fmla="*/ 855 h 2512704"/>
                    <a:gd name="connsiteX2" fmla="*/ 1050986 w 1363754"/>
                    <a:gd name="connsiteY2" fmla="*/ 1682568 h 2512704"/>
                    <a:gd name="connsiteX3" fmla="*/ 1363754 w 1363754"/>
                    <a:gd name="connsiteY3" fmla="*/ 2097636 h 2512704"/>
                    <a:gd name="connsiteX4" fmla="*/ 1050986 w 1363754"/>
                    <a:gd name="connsiteY4" fmla="*/ 2512704 h 2512704"/>
                    <a:gd name="connsiteX5" fmla="*/ 876115 w 1363754"/>
                    <a:gd name="connsiteY5" fmla="*/ 2441817 h 2512704"/>
                    <a:gd name="connsiteX6" fmla="*/ 854917 w 1363754"/>
                    <a:gd name="connsiteY6" fmla="*/ 2418607 h 2512704"/>
                    <a:gd name="connsiteX7" fmla="*/ 819301 w 1363754"/>
                    <a:gd name="connsiteY7" fmla="*/ 2441817 h 2512704"/>
                    <a:gd name="connsiteX8" fmla="*/ 525493 w 1363754"/>
                    <a:gd name="connsiteY8" fmla="*/ 2512704 h 2512704"/>
                    <a:gd name="connsiteX9" fmla="*/ 0 w 1363754"/>
                    <a:gd name="connsiteY9" fmla="*/ 2097636 h 2512704"/>
                    <a:gd name="connsiteX10" fmla="*/ 525493 w 1363754"/>
                    <a:gd name="connsiteY10" fmla="*/ 1682568 h 2512704"/>
                    <a:gd name="connsiteX0" fmla="*/ 376672 w 1367333"/>
                    <a:gd name="connsiteY0" fmla="*/ 1244702 h 2512988"/>
                    <a:gd name="connsiteX1" fmla="*/ 1241980 w 1367333"/>
                    <a:gd name="connsiteY1" fmla="*/ 1139 h 2512988"/>
                    <a:gd name="connsiteX2" fmla="*/ 1054565 w 1367333"/>
                    <a:gd name="connsiteY2" fmla="*/ 1682852 h 2512988"/>
                    <a:gd name="connsiteX3" fmla="*/ 1367333 w 1367333"/>
                    <a:gd name="connsiteY3" fmla="*/ 2097920 h 2512988"/>
                    <a:gd name="connsiteX4" fmla="*/ 1054565 w 1367333"/>
                    <a:gd name="connsiteY4" fmla="*/ 2512988 h 2512988"/>
                    <a:gd name="connsiteX5" fmla="*/ 879694 w 1367333"/>
                    <a:gd name="connsiteY5" fmla="*/ 2442101 h 2512988"/>
                    <a:gd name="connsiteX6" fmla="*/ 858496 w 1367333"/>
                    <a:gd name="connsiteY6" fmla="*/ 2418891 h 2512988"/>
                    <a:gd name="connsiteX7" fmla="*/ 822880 w 1367333"/>
                    <a:gd name="connsiteY7" fmla="*/ 2442101 h 2512988"/>
                    <a:gd name="connsiteX8" fmla="*/ 529072 w 1367333"/>
                    <a:gd name="connsiteY8" fmla="*/ 2512988 h 2512988"/>
                    <a:gd name="connsiteX9" fmla="*/ 3579 w 1367333"/>
                    <a:gd name="connsiteY9" fmla="*/ 2097920 h 2512988"/>
                    <a:gd name="connsiteX10" fmla="*/ 376672 w 1367333"/>
                    <a:gd name="connsiteY10" fmla="*/ 1244702 h 2512988"/>
                    <a:gd name="connsiteX0" fmla="*/ 375471 w 1366132"/>
                    <a:gd name="connsiteY0" fmla="*/ 1245149 h 2513435"/>
                    <a:gd name="connsiteX1" fmla="*/ 1240779 w 1366132"/>
                    <a:gd name="connsiteY1" fmla="*/ 1586 h 2513435"/>
                    <a:gd name="connsiteX2" fmla="*/ 1053364 w 1366132"/>
                    <a:gd name="connsiteY2" fmla="*/ 1683299 h 2513435"/>
                    <a:gd name="connsiteX3" fmla="*/ 1366132 w 1366132"/>
                    <a:gd name="connsiteY3" fmla="*/ 2098367 h 2513435"/>
                    <a:gd name="connsiteX4" fmla="*/ 1053364 w 1366132"/>
                    <a:gd name="connsiteY4" fmla="*/ 2513435 h 2513435"/>
                    <a:gd name="connsiteX5" fmla="*/ 878493 w 1366132"/>
                    <a:gd name="connsiteY5" fmla="*/ 2442548 h 2513435"/>
                    <a:gd name="connsiteX6" fmla="*/ 857295 w 1366132"/>
                    <a:gd name="connsiteY6" fmla="*/ 2419338 h 2513435"/>
                    <a:gd name="connsiteX7" fmla="*/ 821679 w 1366132"/>
                    <a:gd name="connsiteY7" fmla="*/ 2442548 h 2513435"/>
                    <a:gd name="connsiteX8" fmla="*/ 527871 w 1366132"/>
                    <a:gd name="connsiteY8" fmla="*/ 2513435 h 2513435"/>
                    <a:gd name="connsiteX9" fmla="*/ 2378 w 1366132"/>
                    <a:gd name="connsiteY9" fmla="*/ 2098367 h 2513435"/>
                    <a:gd name="connsiteX10" fmla="*/ 375471 w 1366132"/>
                    <a:gd name="connsiteY10" fmla="*/ 1245149 h 2513435"/>
                    <a:gd name="connsiteX0" fmla="*/ 286828 w 1372739"/>
                    <a:gd name="connsiteY0" fmla="*/ 1188101 h 2513537"/>
                    <a:gd name="connsiteX1" fmla="*/ 1247386 w 1372739"/>
                    <a:gd name="connsiteY1" fmla="*/ 1688 h 2513537"/>
                    <a:gd name="connsiteX2" fmla="*/ 1059971 w 1372739"/>
                    <a:gd name="connsiteY2" fmla="*/ 1683401 h 2513537"/>
                    <a:gd name="connsiteX3" fmla="*/ 1372739 w 1372739"/>
                    <a:gd name="connsiteY3" fmla="*/ 2098469 h 2513537"/>
                    <a:gd name="connsiteX4" fmla="*/ 1059971 w 1372739"/>
                    <a:gd name="connsiteY4" fmla="*/ 2513537 h 2513537"/>
                    <a:gd name="connsiteX5" fmla="*/ 885100 w 1372739"/>
                    <a:gd name="connsiteY5" fmla="*/ 2442650 h 2513537"/>
                    <a:gd name="connsiteX6" fmla="*/ 863902 w 1372739"/>
                    <a:gd name="connsiteY6" fmla="*/ 2419440 h 2513537"/>
                    <a:gd name="connsiteX7" fmla="*/ 828286 w 1372739"/>
                    <a:gd name="connsiteY7" fmla="*/ 2442650 h 2513537"/>
                    <a:gd name="connsiteX8" fmla="*/ 534478 w 1372739"/>
                    <a:gd name="connsiteY8" fmla="*/ 2513537 h 2513537"/>
                    <a:gd name="connsiteX9" fmla="*/ 8985 w 1372739"/>
                    <a:gd name="connsiteY9" fmla="*/ 2098469 h 2513537"/>
                    <a:gd name="connsiteX10" fmla="*/ 286828 w 1372739"/>
                    <a:gd name="connsiteY10" fmla="*/ 1188101 h 2513537"/>
                    <a:gd name="connsiteX0" fmla="*/ 286828 w 1372897"/>
                    <a:gd name="connsiteY0" fmla="*/ 1188101 h 2513537"/>
                    <a:gd name="connsiteX1" fmla="*/ 1247386 w 1372897"/>
                    <a:gd name="connsiteY1" fmla="*/ 1688 h 2513537"/>
                    <a:gd name="connsiteX2" fmla="*/ 1104421 w 1372897"/>
                    <a:gd name="connsiteY2" fmla="*/ 1245251 h 2513537"/>
                    <a:gd name="connsiteX3" fmla="*/ 1372739 w 1372897"/>
                    <a:gd name="connsiteY3" fmla="*/ 2098469 h 2513537"/>
                    <a:gd name="connsiteX4" fmla="*/ 1059971 w 1372897"/>
                    <a:gd name="connsiteY4" fmla="*/ 2513537 h 2513537"/>
                    <a:gd name="connsiteX5" fmla="*/ 885100 w 1372897"/>
                    <a:gd name="connsiteY5" fmla="*/ 2442650 h 2513537"/>
                    <a:gd name="connsiteX6" fmla="*/ 863902 w 1372897"/>
                    <a:gd name="connsiteY6" fmla="*/ 2419440 h 2513537"/>
                    <a:gd name="connsiteX7" fmla="*/ 828286 w 1372897"/>
                    <a:gd name="connsiteY7" fmla="*/ 2442650 h 2513537"/>
                    <a:gd name="connsiteX8" fmla="*/ 534478 w 1372897"/>
                    <a:gd name="connsiteY8" fmla="*/ 2513537 h 2513537"/>
                    <a:gd name="connsiteX9" fmla="*/ 8985 w 1372897"/>
                    <a:gd name="connsiteY9" fmla="*/ 2098469 h 2513537"/>
                    <a:gd name="connsiteX10" fmla="*/ 286828 w 1372897"/>
                    <a:gd name="connsiteY10" fmla="*/ 1188101 h 2513537"/>
                    <a:gd name="connsiteX0" fmla="*/ 286828 w 1372901"/>
                    <a:gd name="connsiteY0" fmla="*/ 1188101 h 2513537"/>
                    <a:gd name="connsiteX1" fmla="*/ 1247386 w 1372901"/>
                    <a:gd name="connsiteY1" fmla="*/ 1688 h 2513537"/>
                    <a:gd name="connsiteX2" fmla="*/ 1104421 w 1372901"/>
                    <a:gd name="connsiteY2" fmla="*/ 1245251 h 2513537"/>
                    <a:gd name="connsiteX3" fmla="*/ 1372739 w 1372901"/>
                    <a:gd name="connsiteY3" fmla="*/ 2098469 h 2513537"/>
                    <a:gd name="connsiteX4" fmla="*/ 1059971 w 1372901"/>
                    <a:gd name="connsiteY4" fmla="*/ 2513537 h 2513537"/>
                    <a:gd name="connsiteX5" fmla="*/ 885100 w 1372901"/>
                    <a:gd name="connsiteY5" fmla="*/ 2442650 h 2513537"/>
                    <a:gd name="connsiteX6" fmla="*/ 863902 w 1372901"/>
                    <a:gd name="connsiteY6" fmla="*/ 2419440 h 2513537"/>
                    <a:gd name="connsiteX7" fmla="*/ 828286 w 1372901"/>
                    <a:gd name="connsiteY7" fmla="*/ 2442650 h 2513537"/>
                    <a:gd name="connsiteX8" fmla="*/ 534478 w 1372901"/>
                    <a:gd name="connsiteY8" fmla="*/ 2513537 h 2513537"/>
                    <a:gd name="connsiteX9" fmla="*/ 8985 w 1372901"/>
                    <a:gd name="connsiteY9" fmla="*/ 2098469 h 2513537"/>
                    <a:gd name="connsiteX10" fmla="*/ 286828 w 1372901"/>
                    <a:gd name="connsiteY10" fmla="*/ 1188101 h 2513537"/>
                    <a:gd name="connsiteX0" fmla="*/ 286828 w 1372901"/>
                    <a:gd name="connsiteY0" fmla="*/ 1188587 h 2514023"/>
                    <a:gd name="connsiteX1" fmla="*/ 1247386 w 1372901"/>
                    <a:gd name="connsiteY1" fmla="*/ 2174 h 2514023"/>
                    <a:gd name="connsiteX2" fmla="*/ 1104421 w 1372901"/>
                    <a:gd name="connsiteY2" fmla="*/ 1245737 h 2514023"/>
                    <a:gd name="connsiteX3" fmla="*/ 1372739 w 1372901"/>
                    <a:gd name="connsiteY3" fmla="*/ 2098955 h 2514023"/>
                    <a:gd name="connsiteX4" fmla="*/ 1059971 w 1372901"/>
                    <a:gd name="connsiteY4" fmla="*/ 2514023 h 2514023"/>
                    <a:gd name="connsiteX5" fmla="*/ 885100 w 1372901"/>
                    <a:gd name="connsiteY5" fmla="*/ 2443136 h 2514023"/>
                    <a:gd name="connsiteX6" fmla="*/ 863902 w 1372901"/>
                    <a:gd name="connsiteY6" fmla="*/ 2419926 h 2514023"/>
                    <a:gd name="connsiteX7" fmla="*/ 828286 w 1372901"/>
                    <a:gd name="connsiteY7" fmla="*/ 2443136 h 2514023"/>
                    <a:gd name="connsiteX8" fmla="*/ 534478 w 1372901"/>
                    <a:gd name="connsiteY8" fmla="*/ 2514023 h 2514023"/>
                    <a:gd name="connsiteX9" fmla="*/ 8985 w 1372901"/>
                    <a:gd name="connsiteY9" fmla="*/ 2098955 h 2514023"/>
                    <a:gd name="connsiteX10" fmla="*/ 286828 w 1372901"/>
                    <a:gd name="connsiteY10" fmla="*/ 1188587 h 2514023"/>
                    <a:gd name="connsiteX0" fmla="*/ 286828 w 1374263"/>
                    <a:gd name="connsiteY0" fmla="*/ 1186669 h 2512105"/>
                    <a:gd name="connsiteX1" fmla="*/ 1247386 w 1374263"/>
                    <a:gd name="connsiteY1" fmla="*/ 256 h 2512105"/>
                    <a:gd name="connsiteX2" fmla="*/ 1180621 w 1374263"/>
                    <a:gd name="connsiteY2" fmla="*/ 1288269 h 2512105"/>
                    <a:gd name="connsiteX3" fmla="*/ 1372739 w 1374263"/>
                    <a:gd name="connsiteY3" fmla="*/ 2097037 h 2512105"/>
                    <a:gd name="connsiteX4" fmla="*/ 1059971 w 1374263"/>
                    <a:gd name="connsiteY4" fmla="*/ 2512105 h 2512105"/>
                    <a:gd name="connsiteX5" fmla="*/ 885100 w 1374263"/>
                    <a:gd name="connsiteY5" fmla="*/ 2441218 h 2512105"/>
                    <a:gd name="connsiteX6" fmla="*/ 863902 w 1374263"/>
                    <a:gd name="connsiteY6" fmla="*/ 2418008 h 2512105"/>
                    <a:gd name="connsiteX7" fmla="*/ 828286 w 1374263"/>
                    <a:gd name="connsiteY7" fmla="*/ 2441218 h 2512105"/>
                    <a:gd name="connsiteX8" fmla="*/ 534478 w 1374263"/>
                    <a:gd name="connsiteY8" fmla="*/ 2512105 h 2512105"/>
                    <a:gd name="connsiteX9" fmla="*/ 8985 w 1374263"/>
                    <a:gd name="connsiteY9" fmla="*/ 2097037 h 2512105"/>
                    <a:gd name="connsiteX10" fmla="*/ 286828 w 1374263"/>
                    <a:gd name="connsiteY10" fmla="*/ 1186669 h 2512105"/>
                    <a:gd name="connsiteX0" fmla="*/ 286828 w 1374173"/>
                    <a:gd name="connsiteY0" fmla="*/ 1186669 h 2512105"/>
                    <a:gd name="connsiteX1" fmla="*/ 1247386 w 1374173"/>
                    <a:gd name="connsiteY1" fmla="*/ 256 h 2512105"/>
                    <a:gd name="connsiteX2" fmla="*/ 1180621 w 1374173"/>
                    <a:gd name="connsiteY2" fmla="*/ 1288269 h 2512105"/>
                    <a:gd name="connsiteX3" fmla="*/ 1372739 w 1374173"/>
                    <a:gd name="connsiteY3" fmla="*/ 2097037 h 2512105"/>
                    <a:gd name="connsiteX4" fmla="*/ 1059971 w 1374173"/>
                    <a:gd name="connsiteY4" fmla="*/ 2512105 h 2512105"/>
                    <a:gd name="connsiteX5" fmla="*/ 885100 w 1374173"/>
                    <a:gd name="connsiteY5" fmla="*/ 2441218 h 2512105"/>
                    <a:gd name="connsiteX6" fmla="*/ 863902 w 1374173"/>
                    <a:gd name="connsiteY6" fmla="*/ 2418008 h 2512105"/>
                    <a:gd name="connsiteX7" fmla="*/ 828286 w 1374173"/>
                    <a:gd name="connsiteY7" fmla="*/ 2441218 h 2512105"/>
                    <a:gd name="connsiteX8" fmla="*/ 534478 w 1374173"/>
                    <a:gd name="connsiteY8" fmla="*/ 2512105 h 2512105"/>
                    <a:gd name="connsiteX9" fmla="*/ 8985 w 1374173"/>
                    <a:gd name="connsiteY9" fmla="*/ 2097037 h 2512105"/>
                    <a:gd name="connsiteX10" fmla="*/ 286828 w 1374173"/>
                    <a:gd name="connsiteY10" fmla="*/ 1186669 h 2512105"/>
                    <a:gd name="connsiteX0" fmla="*/ 286828 w 1375902"/>
                    <a:gd name="connsiteY0" fmla="*/ 1186639 h 2512075"/>
                    <a:gd name="connsiteX1" fmla="*/ 1247386 w 1375902"/>
                    <a:gd name="connsiteY1" fmla="*/ 226 h 2512075"/>
                    <a:gd name="connsiteX2" fmla="*/ 1225071 w 1375902"/>
                    <a:gd name="connsiteY2" fmla="*/ 1281889 h 2512075"/>
                    <a:gd name="connsiteX3" fmla="*/ 1372739 w 1375902"/>
                    <a:gd name="connsiteY3" fmla="*/ 2097007 h 2512075"/>
                    <a:gd name="connsiteX4" fmla="*/ 1059971 w 1375902"/>
                    <a:gd name="connsiteY4" fmla="*/ 2512075 h 2512075"/>
                    <a:gd name="connsiteX5" fmla="*/ 885100 w 1375902"/>
                    <a:gd name="connsiteY5" fmla="*/ 2441188 h 2512075"/>
                    <a:gd name="connsiteX6" fmla="*/ 863902 w 1375902"/>
                    <a:gd name="connsiteY6" fmla="*/ 2417978 h 2512075"/>
                    <a:gd name="connsiteX7" fmla="*/ 828286 w 1375902"/>
                    <a:gd name="connsiteY7" fmla="*/ 2441188 h 2512075"/>
                    <a:gd name="connsiteX8" fmla="*/ 534478 w 1375902"/>
                    <a:gd name="connsiteY8" fmla="*/ 2512075 h 2512075"/>
                    <a:gd name="connsiteX9" fmla="*/ 8985 w 1375902"/>
                    <a:gd name="connsiteY9" fmla="*/ 2097007 h 2512075"/>
                    <a:gd name="connsiteX10" fmla="*/ 286828 w 1375902"/>
                    <a:gd name="connsiteY10" fmla="*/ 1186639 h 2512075"/>
                    <a:gd name="connsiteX0" fmla="*/ 286828 w 1376402"/>
                    <a:gd name="connsiteY0" fmla="*/ 1186639 h 2512075"/>
                    <a:gd name="connsiteX1" fmla="*/ 1247386 w 1376402"/>
                    <a:gd name="connsiteY1" fmla="*/ 226 h 2512075"/>
                    <a:gd name="connsiteX2" fmla="*/ 1225071 w 1376402"/>
                    <a:gd name="connsiteY2" fmla="*/ 1281889 h 2512075"/>
                    <a:gd name="connsiteX3" fmla="*/ 1372739 w 1376402"/>
                    <a:gd name="connsiteY3" fmla="*/ 2097007 h 2512075"/>
                    <a:gd name="connsiteX4" fmla="*/ 1059971 w 1376402"/>
                    <a:gd name="connsiteY4" fmla="*/ 2512075 h 2512075"/>
                    <a:gd name="connsiteX5" fmla="*/ 885100 w 1376402"/>
                    <a:gd name="connsiteY5" fmla="*/ 2441188 h 2512075"/>
                    <a:gd name="connsiteX6" fmla="*/ 863902 w 1376402"/>
                    <a:gd name="connsiteY6" fmla="*/ 2417978 h 2512075"/>
                    <a:gd name="connsiteX7" fmla="*/ 828286 w 1376402"/>
                    <a:gd name="connsiteY7" fmla="*/ 2441188 h 2512075"/>
                    <a:gd name="connsiteX8" fmla="*/ 534478 w 1376402"/>
                    <a:gd name="connsiteY8" fmla="*/ 2512075 h 2512075"/>
                    <a:gd name="connsiteX9" fmla="*/ 8985 w 1376402"/>
                    <a:gd name="connsiteY9" fmla="*/ 2097007 h 2512075"/>
                    <a:gd name="connsiteX10" fmla="*/ 286828 w 1376402"/>
                    <a:gd name="connsiteY10" fmla="*/ 1186639 h 2512075"/>
                    <a:gd name="connsiteX0" fmla="*/ 286828 w 1373265"/>
                    <a:gd name="connsiteY0" fmla="*/ 1186639 h 2512075"/>
                    <a:gd name="connsiteX1" fmla="*/ 1247386 w 1373265"/>
                    <a:gd name="connsiteY1" fmla="*/ 226 h 2512075"/>
                    <a:gd name="connsiteX2" fmla="*/ 1225071 w 1373265"/>
                    <a:gd name="connsiteY2" fmla="*/ 1281889 h 2512075"/>
                    <a:gd name="connsiteX3" fmla="*/ 1372739 w 1373265"/>
                    <a:gd name="connsiteY3" fmla="*/ 2097007 h 2512075"/>
                    <a:gd name="connsiteX4" fmla="*/ 1059971 w 1373265"/>
                    <a:gd name="connsiteY4" fmla="*/ 2512075 h 2512075"/>
                    <a:gd name="connsiteX5" fmla="*/ 885100 w 1373265"/>
                    <a:gd name="connsiteY5" fmla="*/ 2441188 h 2512075"/>
                    <a:gd name="connsiteX6" fmla="*/ 863902 w 1373265"/>
                    <a:gd name="connsiteY6" fmla="*/ 2417978 h 2512075"/>
                    <a:gd name="connsiteX7" fmla="*/ 828286 w 1373265"/>
                    <a:gd name="connsiteY7" fmla="*/ 2441188 h 2512075"/>
                    <a:gd name="connsiteX8" fmla="*/ 534478 w 1373265"/>
                    <a:gd name="connsiteY8" fmla="*/ 2512075 h 2512075"/>
                    <a:gd name="connsiteX9" fmla="*/ 8985 w 1373265"/>
                    <a:gd name="connsiteY9" fmla="*/ 2097007 h 2512075"/>
                    <a:gd name="connsiteX10" fmla="*/ 286828 w 1373265"/>
                    <a:gd name="connsiteY10" fmla="*/ 1186639 h 2512075"/>
                    <a:gd name="connsiteX0" fmla="*/ 286839 w 1373276"/>
                    <a:gd name="connsiteY0" fmla="*/ 1313607 h 2639043"/>
                    <a:gd name="connsiteX1" fmla="*/ 1310897 w 1373276"/>
                    <a:gd name="connsiteY1" fmla="*/ 194 h 2639043"/>
                    <a:gd name="connsiteX2" fmla="*/ 1225082 w 1373276"/>
                    <a:gd name="connsiteY2" fmla="*/ 1408857 h 2639043"/>
                    <a:gd name="connsiteX3" fmla="*/ 1372750 w 1373276"/>
                    <a:gd name="connsiteY3" fmla="*/ 2223975 h 2639043"/>
                    <a:gd name="connsiteX4" fmla="*/ 1059982 w 1373276"/>
                    <a:gd name="connsiteY4" fmla="*/ 2639043 h 2639043"/>
                    <a:gd name="connsiteX5" fmla="*/ 885111 w 1373276"/>
                    <a:gd name="connsiteY5" fmla="*/ 2568156 h 2639043"/>
                    <a:gd name="connsiteX6" fmla="*/ 863913 w 1373276"/>
                    <a:gd name="connsiteY6" fmla="*/ 2544946 h 2639043"/>
                    <a:gd name="connsiteX7" fmla="*/ 828297 w 1373276"/>
                    <a:gd name="connsiteY7" fmla="*/ 2568156 h 2639043"/>
                    <a:gd name="connsiteX8" fmla="*/ 534489 w 1373276"/>
                    <a:gd name="connsiteY8" fmla="*/ 2639043 h 2639043"/>
                    <a:gd name="connsiteX9" fmla="*/ 8996 w 1373276"/>
                    <a:gd name="connsiteY9" fmla="*/ 2223975 h 2639043"/>
                    <a:gd name="connsiteX10" fmla="*/ 286839 w 1373276"/>
                    <a:gd name="connsiteY10" fmla="*/ 1313607 h 2639043"/>
                    <a:gd name="connsiteX0" fmla="*/ 270129 w 1375616"/>
                    <a:gd name="connsiteY0" fmla="*/ 1300965 h 2639101"/>
                    <a:gd name="connsiteX1" fmla="*/ 1313237 w 1375616"/>
                    <a:gd name="connsiteY1" fmla="*/ 252 h 2639101"/>
                    <a:gd name="connsiteX2" fmla="*/ 1227422 w 1375616"/>
                    <a:gd name="connsiteY2" fmla="*/ 1408915 h 2639101"/>
                    <a:gd name="connsiteX3" fmla="*/ 1375090 w 1375616"/>
                    <a:gd name="connsiteY3" fmla="*/ 2224033 h 2639101"/>
                    <a:gd name="connsiteX4" fmla="*/ 1062322 w 1375616"/>
                    <a:gd name="connsiteY4" fmla="*/ 2639101 h 2639101"/>
                    <a:gd name="connsiteX5" fmla="*/ 887451 w 1375616"/>
                    <a:gd name="connsiteY5" fmla="*/ 2568214 h 2639101"/>
                    <a:gd name="connsiteX6" fmla="*/ 866253 w 1375616"/>
                    <a:gd name="connsiteY6" fmla="*/ 2545004 h 2639101"/>
                    <a:gd name="connsiteX7" fmla="*/ 830637 w 1375616"/>
                    <a:gd name="connsiteY7" fmla="*/ 2568214 h 2639101"/>
                    <a:gd name="connsiteX8" fmla="*/ 536829 w 1375616"/>
                    <a:gd name="connsiteY8" fmla="*/ 2639101 h 2639101"/>
                    <a:gd name="connsiteX9" fmla="*/ 11336 w 1375616"/>
                    <a:gd name="connsiteY9" fmla="*/ 2224033 h 2639101"/>
                    <a:gd name="connsiteX10" fmla="*/ 270129 w 1375616"/>
                    <a:gd name="connsiteY10" fmla="*/ 1300965 h 2639101"/>
                    <a:gd name="connsiteX0" fmla="*/ 271106 w 1376593"/>
                    <a:gd name="connsiteY0" fmla="*/ 1300983 h 2639119"/>
                    <a:gd name="connsiteX1" fmla="*/ 1314214 w 1376593"/>
                    <a:gd name="connsiteY1" fmla="*/ 270 h 2639119"/>
                    <a:gd name="connsiteX2" fmla="*/ 1228399 w 1376593"/>
                    <a:gd name="connsiteY2" fmla="*/ 1408933 h 2639119"/>
                    <a:gd name="connsiteX3" fmla="*/ 1376067 w 1376593"/>
                    <a:gd name="connsiteY3" fmla="*/ 2224051 h 2639119"/>
                    <a:gd name="connsiteX4" fmla="*/ 1063299 w 1376593"/>
                    <a:gd name="connsiteY4" fmla="*/ 2639119 h 2639119"/>
                    <a:gd name="connsiteX5" fmla="*/ 888428 w 1376593"/>
                    <a:gd name="connsiteY5" fmla="*/ 2568232 h 2639119"/>
                    <a:gd name="connsiteX6" fmla="*/ 867230 w 1376593"/>
                    <a:gd name="connsiteY6" fmla="*/ 2545022 h 2639119"/>
                    <a:gd name="connsiteX7" fmla="*/ 831614 w 1376593"/>
                    <a:gd name="connsiteY7" fmla="*/ 2568232 h 2639119"/>
                    <a:gd name="connsiteX8" fmla="*/ 537806 w 1376593"/>
                    <a:gd name="connsiteY8" fmla="*/ 2639119 h 2639119"/>
                    <a:gd name="connsiteX9" fmla="*/ 12313 w 1376593"/>
                    <a:gd name="connsiteY9" fmla="*/ 2224051 h 2639119"/>
                    <a:gd name="connsiteX10" fmla="*/ 271106 w 1376593"/>
                    <a:gd name="connsiteY10" fmla="*/ 1300983 h 2639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76593" h="2639119">
                      <a:moveTo>
                        <a:pt x="271106" y="1300983"/>
                      </a:moveTo>
                      <a:cubicBezTo>
                        <a:pt x="500789" y="866853"/>
                        <a:pt x="1154665" y="-17722"/>
                        <a:pt x="1314214" y="270"/>
                      </a:cubicBezTo>
                      <a:cubicBezTo>
                        <a:pt x="1473763" y="18262"/>
                        <a:pt x="1218090" y="1038303"/>
                        <a:pt x="1228399" y="1408933"/>
                      </a:cubicBezTo>
                      <a:cubicBezTo>
                        <a:pt x="1238708" y="1779563"/>
                        <a:pt x="1365484" y="1999970"/>
                        <a:pt x="1376067" y="2224051"/>
                      </a:cubicBezTo>
                      <a:cubicBezTo>
                        <a:pt x="1386650" y="2448132"/>
                        <a:pt x="1236036" y="2639119"/>
                        <a:pt x="1063299" y="2639119"/>
                      </a:cubicBezTo>
                      <a:cubicBezTo>
                        <a:pt x="998523" y="2639119"/>
                        <a:pt x="938346" y="2612987"/>
                        <a:pt x="888428" y="2568232"/>
                      </a:cubicBezTo>
                      <a:lnTo>
                        <a:pt x="867230" y="2545022"/>
                      </a:lnTo>
                      <a:lnTo>
                        <a:pt x="831614" y="2568232"/>
                      </a:lnTo>
                      <a:cubicBezTo>
                        <a:pt x="747745" y="2612987"/>
                        <a:pt x="646639" y="2639119"/>
                        <a:pt x="537806" y="2639119"/>
                      </a:cubicBezTo>
                      <a:cubicBezTo>
                        <a:pt x="247584" y="2639119"/>
                        <a:pt x="56763" y="2447074"/>
                        <a:pt x="12313" y="2224051"/>
                      </a:cubicBezTo>
                      <a:cubicBezTo>
                        <a:pt x="-32137" y="2001028"/>
                        <a:pt x="41423" y="1735113"/>
                        <a:pt x="271106" y="1300983"/>
                      </a:cubicBezTo>
                      <a:close/>
                    </a:path>
                  </a:pathLst>
                </a:custGeom>
                <a:solidFill>
                  <a:srgbClr val="DEEBF7">
                    <a:alpha val="50196"/>
                  </a:srgbClr>
                </a:solidFill>
                <a:ln w="12700" cap="flat" cmpd="sng" algn="ctr">
                  <a:solidFill>
                    <a:srgbClr val="00B0F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0" name="グループ化 29">
                  <a:extLst>
                    <a:ext uri="{FF2B5EF4-FFF2-40B4-BE49-F238E27FC236}">
                      <a16:creationId xmlns:a16="http://schemas.microsoft.com/office/drawing/2014/main" id="{4C4A9DD1-8C79-43B7-B4DB-27E7E96A7709}"/>
                    </a:ext>
                  </a:extLst>
                </p:cNvPr>
                <p:cNvGrpSpPr/>
                <p:nvPr/>
              </p:nvGrpSpPr>
              <p:grpSpPr>
                <a:xfrm rot="19243655">
                  <a:off x="5013789" y="4655049"/>
                  <a:ext cx="790593" cy="700196"/>
                  <a:chOff x="4789168" y="4421420"/>
                  <a:chExt cx="790593" cy="700196"/>
                </a:xfrm>
              </p:grpSpPr>
              <p:sp>
                <p:nvSpPr>
                  <p:cNvPr id="37" name="フリーフォーム: 図形 36">
                    <a:extLst>
                      <a:ext uri="{FF2B5EF4-FFF2-40B4-BE49-F238E27FC236}">
                        <a16:creationId xmlns:a16="http://schemas.microsoft.com/office/drawing/2014/main" id="{69F4248E-048D-409D-9AC1-F5A1CC729422}"/>
                      </a:ext>
                    </a:extLst>
                  </p:cNvPr>
                  <p:cNvSpPr/>
                  <p:nvPr/>
                </p:nvSpPr>
                <p:spPr>
                  <a:xfrm rot="1663510" flipV="1">
                    <a:off x="4814392" y="4421420"/>
                    <a:ext cx="465056" cy="370553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BECFE2CA-53EC-4135-BB47-CC4263449FCF}"/>
                      </a:ext>
                    </a:extLst>
                  </p:cNvPr>
                  <p:cNvSpPr/>
                  <p:nvPr/>
                </p:nvSpPr>
                <p:spPr>
                  <a:xfrm rot="1800000" flipV="1">
                    <a:off x="4789168" y="4512313"/>
                    <a:ext cx="590003" cy="47011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9" name="フリーフォーム: 図形 38">
                    <a:extLst>
                      <a:ext uri="{FF2B5EF4-FFF2-40B4-BE49-F238E27FC236}">
                        <a16:creationId xmlns:a16="http://schemas.microsoft.com/office/drawing/2014/main" id="{E73E7D41-5E05-4EA1-AD3F-39754AF602F9}"/>
                      </a:ext>
                    </a:extLst>
                  </p:cNvPr>
                  <p:cNvSpPr/>
                  <p:nvPr/>
                </p:nvSpPr>
                <p:spPr>
                  <a:xfrm rot="21256345" flipV="1">
                    <a:off x="4808578" y="4507141"/>
                    <a:ext cx="771183" cy="614475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4BD9BFCA-DB1A-4BAB-8C71-80CABB0B1DBE}"/>
                    </a:ext>
                  </a:extLst>
                </p:cNvPr>
                <p:cNvSpPr/>
                <p:nvPr/>
              </p:nvSpPr>
              <p:spPr>
                <a:xfrm rot="19800000" flipH="1">
                  <a:off x="5584875" y="3971819"/>
                  <a:ext cx="835455" cy="1196695"/>
                </a:xfrm>
                <a:custGeom>
                  <a:avLst/>
                  <a:gdLst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876115 w 1363754"/>
                    <a:gd name="connsiteY3" fmla="*/ 70887 h 830136"/>
                    <a:gd name="connsiteX4" fmla="*/ 1050986 w 1363754"/>
                    <a:gd name="connsiteY4" fmla="*/ 0 h 830136"/>
                    <a:gd name="connsiteX5" fmla="*/ 1363754 w 1363754"/>
                    <a:gd name="connsiteY5" fmla="*/ 415068 h 830136"/>
                    <a:gd name="connsiteX6" fmla="*/ 1050986 w 1363754"/>
                    <a:gd name="connsiteY6" fmla="*/ 830136 h 830136"/>
                    <a:gd name="connsiteX7" fmla="*/ 876115 w 1363754"/>
                    <a:gd name="connsiteY7" fmla="*/ 759249 h 830136"/>
                    <a:gd name="connsiteX8" fmla="*/ 854917 w 1363754"/>
                    <a:gd name="connsiteY8" fmla="*/ 736039 h 830136"/>
                    <a:gd name="connsiteX9" fmla="*/ 819301 w 1363754"/>
                    <a:gd name="connsiteY9" fmla="*/ 759249 h 830136"/>
                    <a:gd name="connsiteX10" fmla="*/ 525493 w 1363754"/>
                    <a:gd name="connsiteY10" fmla="*/ 830136 h 830136"/>
                    <a:gd name="connsiteX11" fmla="*/ 0 w 1363754"/>
                    <a:gd name="connsiteY11" fmla="*/ 415068 h 830136"/>
                    <a:gd name="connsiteX12" fmla="*/ 525493 w 1363754"/>
                    <a:gd name="connsiteY12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854917 w 1363754"/>
                    <a:gd name="connsiteY2" fmla="*/ 94098 h 830136"/>
                    <a:gd name="connsiteX3" fmla="*/ 1050986 w 1363754"/>
                    <a:gd name="connsiteY3" fmla="*/ 0 h 830136"/>
                    <a:gd name="connsiteX4" fmla="*/ 1363754 w 1363754"/>
                    <a:gd name="connsiteY4" fmla="*/ 415068 h 830136"/>
                    <a:gd name="connsiteX5" fmla="*/ 1050986 w 1363754"/>
                    <a:gd name="connsiteY5" fmla="*/ 830136 h 830136"/>
                    <a:gd name="connsiteX6" fmla="*/ 876115 w 1363754"/>
                    <a:gd name="connsiteY6" fmla="*/ 759249 h 830136"/>
                    <a:gd name="connsiteX7" fmla="*/ 854917 w 1363754"/>
                    <a:gd name="connsiteY7" fmla="*/ 736039 h 830136"/>
                    <a:gd name="connsiteX8" fmla="*/ 819301 w 1363754"/>
                    <a:gd name="connsiteY8" fmla="*/ 759249 h 830136"/>
                    <a:gd name="connsiteX9" fmla="*/ 525493 w 1363754"/>
                    <a:gd name="connsiteY9" fmla="*/ 830136 h 830136"/>
                    <a:gd name="connsiteX10" fmla="*/ 0 w 1363754"/>
                    <a:gd name="connsiteY10" fmla="*/ 415068 h 830136"/>
                    <a:gd name="connsiteX11" fmla="*/ 525493 w 1363754"/>
                    <a:gd name="connsiteY11" fmla="*/ 0 h 830136"/>
                    <a:gd name="connsiteX0" fmla="*/ 525493 w 1363754"/>
                    <a:gd name="connsiteY0" fmla="*/ 0 h 830136"/>
                    <a:gd name="connsiteX1" fmla="*/ 819301 w 1363754"/>
                    <a:gd name="connsiteY1" fmla="*/ 70887 h 830136"/>
                    <a:gd name="connsiteX2" fmla="*/ 1050986 w 1363754"/>
                    <a:gd name="connsiteY2" fmla="*/ 0 h 830136"/>
                    <a:gd name="connsiteX3" fmla="*/ 1363754 w 1363754"/>
                    <a:gd name="connsiteY3" fmla="*/ 415068 h 830136"/>
                    <a:gd name="connsiteX4" fmla="*/ 1050986 w 1363754"/>
                    <a:gd name="connsiteY4" fmla="*/ 830136 h 830136"/>
                    <a:gd name="connsiteX5" fmla="*/ 876115 w 1363754"/>
                    <a:gd name="connsiteY5" fmla="*/ 759249 h 830136"/>
                    <a:gd name="connsiteX6" fmla="*/ 854917 w 1363754"/>
                    <a:gd name="connsiteY6" fmla="*/ 736039 h 830136"/>
                    <a:gd name="connsiteX7" fmla="*/ 819301 w 1363754"/>
                    <a:gd name="connsiteY7" fmla="*/ 759249 h 830136"/>
                    <a:gd name="connsiteX8" fmla="*/ 525493 w 1363754"/>
                    <a:gd name="connsiteY8" fmla="*/ 830136 h 830136"/>
                    <a:gd name="connsiteX9" fmla="*/ 0 w 1363754"/>
                    <a:gd name="connsiteY9" fmla="*/ 415068 h 830136"/>
                    <a:gd name="connsiteX10" fmla="*/ 525493 w 1363754"/>
                    <a:gd name="connsiteY10" fmla="*/ 0 h 830136"/>
                    <a:gd name="connsiteX0" fmla="*/ 525493 w 1363754"/>
                    <a:gd name="connsiteY0" fmla="*/ 1682568 h 2512704"/>
                    <a:gd name="connsiteX1" fmla="*/ 1238401 w 1363754"/>
                    <a:gd name="connsiteY1" fmla="*/ 855 h 2512704"/>
                    <a:gd name="connsiteX2" fmla="*/ 1050986 w 1363754"/>
                    <a:gd name="connsiteY2" fmla="*/ 1682568 h 2512704"/>
                    <a:gd name="connsiteX3" fmla="*/ 1363754 w 1363754"/>
                    <a:gd name="connsiteY3" fmla="*/ 2097636 h 2512704"/>
                    <a:gd name="connsiteX4" fmla="*/ 1050986 w 1363754"/>
                    <a:gd name="connsiteY4" fmla="*/ 2512704 h 2512704"/>
                    <a:gd name="connsiteX5" fmla="*/ 876115 w 1363754"/>
                    <a:gd name="connsiteY5" fmla="*/ 2441817 h 2512704"/>
                    <a:gd name="connsiteX6" fmla="*/ 854917 w 1363754"/>
                    <a:gd name="connsiteY6" fmla="*/ 2418607 h 2512704"/>
                    <a:gd name="connsiteX7" fmla="*/ 819301 w 1363754"/>
                    <a:gd name="connsiteY7" fmla="*/ 2441817 h 2512704"/>
                    <a:gd name="connsiteX8" fmla="*/ 525493 w 1363754"/>
                    <a:gd name="connsiteY8" fmla="*/ 2512704 h 2512704"/>
                    <a:gd name="connsiteX9" fmla="*/ 0 w 1363754"/>
                    <a:gd name="connsiteY9" fmla="*/ 2097636 h 2512704"/>
                    <a:gd name="connsiteX10" fmla="*/ 525493 w 1363754"/>
                    <a:gd name="connsiteY10" fmla="*/ 1682568 h 2512704"/>
                    <a:gd name="connsiteX0" fmla="*/ 376672 w 1367333"/>
                    <a:gd name="connsiteY0" fmla="*/ 1244702 h 2512988"/>
                    <a:gd name="connsiteX1" fmla="*/ 1241980 w 1367333"/>
                    <a:gd name="connsiteY1" fmla="*/ 1139 h 2512988"/>
                    <a:gd name="connsiteX2" fmla="*/ 1054565 w 1367333"/>
                    <a:gd name="connsiteY2" fmla="*/ 1682852 h 2512988"/>
                    <a:gd name="connsiteX3" fmla="*/ 1367333 w 1367333"/>
                    <a:gd name="connsiteY3" fmla="*/ 2097920 h 2512988"/>
                    <a:gd name="connsiteX4" fmla="*/ 1054565 w 1367333"/>
                    <a:gd name="connsiteY4" fmla="*/ 2512988 h 2512988"/>
                    <a:gd name="connsiteX5" fmla="*/ 879694 w 1367333"/>
                    <a:gd name="connsiteY5" fmla="*/ 2442101 h 2512988"/>
                    <a:gd name="connsiteX6" fmla="*/ 858496 w 1367333"/>
                    <a:gd name="connsiteY6" fmla="*/ 2418891 h 2512988"/>
                    <a:gd name="connsiteX7" fmla="*/ 822880 w 1367333"/>
                    <a:gd name="connsiteY7" fmla="*/ 2442101 h 2512988"/>
                    <a:gd name="connsiteX8" fmla="*/ 529072 w 1367333"/>
                    <a:gd name="connsiteY8" fmla="*/ 2512988 h 2512988"/>
                    <a:gd name="connsiteX9" fmla="*/ 3579 w 1367333"/>
                    <a:gd name="connsiteY9" fmla="*/ 2097920 h 2512988"/>
                    <a:gd name="connsiteX10" fmla="*/ 376672 w 1367333"/>
                    <a:gd name="connsiteY10" fmla="*/ 1244702 h 2512988"/>
                    <a:gd name="connsiteX0" fmla="*/ 375471 w 1366132"/>
                    <a:gd name="connsiteY0" fmla="*/ 1245149 h 2513435"/>
                    <a:gd name="connsiteX1" fmla="*/ 1240779 w 1366132"/>
                    <a:gd name="connsiteY1" fmla="*/ 1586 h 2513435"/>
                    <a:gd name="connsiteX2" fmla="*/ 1053364 w 1366132"/>
                    <a:gd name="connsiteY2" fmla="*/ 1683299 h 2513435"/>
                    <a:gd name="connsiteX3" fmla="*/ 1366132 w 1366132"/>
                    <a:gd name="connsiteY3" fmla="*/ 2098367 h 2513435"/>
                    <a:gd name="connsiteX4" fmla="*/ 1053364 w 1366132"/>
                    <a:gd name="connsiteY4" fmla="*/ 2513435 h 2513435"/>
                    <a:gd name="connsiteX5" fmla="*/ 878493 w 1366132"/>
                    <a:gd name="connsiteY5" fmla="*/ 2442548 h 2513435"/>
                    <a:gd name="connsiteX6" fmla="*/ 857295 w 1366132"/>
                    <a:gd name="connsiteY6" fmla="*/ 2419338 h 2513435"/>
                    <a:gd name="connsiteX7" fmla="*/ 821679 w 1366132"/>
                    <a:gd name="connsiteY7" fmla="*/ 2442548 h 2513435"/>
                    <a:gd name="connsiteX8" fmla="*/ 527871 w 1366132"/>
                    <a:gd name="connsiteY8" fmla="*/ 2513435 h 2513435"/>
                    <a:gd name="connsiteX9" fmla="*/ 2378 w 1366132"/>
                    <a:gd name="connsiteY9" fmla="*/ 2098367 h 2513435"/>
                    <a:gd name="connsiteX10" fmla="*/ 375471 w 1366132"/>
                    <a:gd name="connsiteY10" fmla="*/ 1245149 h 2513435"/>
                    <a:gd name="connsiteX0" fmla="*/ 286828 w 1372739"/>
                    <a:gd name="connsiteY0" fmla="*/ 1188101 h 2513537"/>
                    <a:gd name="connsiteX1" fmla="*/ 1247386 w 1372739"/>
                    <a:gd name="connsiteY1" fmla="*/ 1688 h 2513537"/>
                    <a:gd name="connsiteX2" fmla="*/ 1059971 w 1372739"/>
                    <a:gd name="connsiteY2" fmla="*/ 1683401 h 2513537"/>
                    <a:gd name="connsiteX3" fmla="*/ 1372739 w 1372739"/>
                    <a:gd name="connsiteY3" fmla="*/ 2098469 h 2513537"/>
                    <a:gd name="connsiteX4" fmla="*/ 1059971 w 1372739"/>
                    <a:gd name="connsiteY4" fmla="*/ 2513537 h 2513537"/>
                    <a:gd name="connsiteX5" fmla="*/ 885100 w 1372739"/>
                    <a:gd name="connsiteY5" fmla="*/ 2442650 h 2513537"/>
                    <a:gd name="connsiteX6" fmla="*/ 863902 w 1372739"/>
                    <a:gd name="connsiteY6" fmla="*/ 2419440 h 2513537"/>
                    <a:gd name="connsiteX7" fmla="*/ 828286 w 1372739"/>
                    <a:gd name="connsiteY7" fmla="*/ 2442650 h 2513537"/>
                    <a:gd name="connsiteX8" fmla="*/ 534478 w 1372739"/>
                    <a:gd name="connsiteY8" fmla="*/ 2513537 h 2513537"/>
                    <a:gd name="connsiteX9" fmla="*/ 8985 w 1372739"/>
                    <a:gd name="connsiteY9" fmla="*/ 2098469 h 2513537"/>
                    <a:gd name="connsiteX10" fmla="*/ 286828 w 1372739"/>
                    <a:gd name="connsiteY10" fmla="*/ 1188101 h 2513537"/>
                    <a:gd name="connsiteX0" fmla="*/ 286828 w 1372897"/>
                    <a:gd name="connsiteY0" fmla="*/ 1188101 h 2513537"/>
                    <a:gd name="connsiteX1" fmla="*/ 1247386 w 1372897"/>
                    <a:gd name="connsiteY1" fmla="*/ 1688 h 2513537"/>
                    <a:gd name="connsiteX2" fmla="*/ 1104421 w 1372897"/>
                    <a:gd name="connsiteY2" fmla="*/ 1245251 h 2513537"/>
                    <a:gd name="connsiteX3" fmla="*/ 1372739 w 1372897"/>
                    <a:gd name="connsiteY3" fmla="*/ 2098469 h 2513537"/>
                    <a:gd name="connsiteX4" fmla="*/ 1059971 w 1372897"/>
                    <a:gd name="connsiteY4" fmla="*/ 2513537 h 2513537"/>
                    <a:gd name="connsiteX5" fmla="*/ 885100 w 1372897"/>
                    <a:gd name="connsiteY5" fmla="*/ 2442650 h 2513537"/>
                    <a:gd name="connsiteX6" fmla="*/ 863902 w 1372897"/>
                    <a:gd name="connsiteY6" fmla="*/ 2419440 h 2513537"/>
                    <a:gd name="connsiteX7" fmla="*/ 828286 w 1372897"/>
                    <a:gd name="connsiteY7" fmla="*/ 2442650 h 2513537"/>
                    <a:gd name="connsiteX8" fmla="*/ 534478 w 1372897"/>
                    <a:gd name="connsiteY8" fmla="*/ 2513537 h 2513537"/>
                    <a:gd name="connsiteX9" fmla="*/ 8985 w 1372897"/>
                    <a:gd name="connsiteY9" fmla="*/ 2098469 h 2513537"/>
                    <a:gd name="connsiteX10" fmla="*/ 286828 w 1372897"/>
                    <a:gd name="connsiteY10" fmla="*/ 1188101 h 2513537"/>
                    <a:gd name="connsiteX0" fmla="*/ 286828 w 1372901"/>
                    <a:gd name="connsiteY0" fmla="*/ 1188101 h 2513537"/>
                    <a:gd name="connsiteX1" fmla="*/ 1247386 w 1372901"/>
                    <a:gd name="connsiteY1" fmla="*/ 1688 h 2513537"/>
                    <a:gd name="connsiteX2" fmla="*/ 1104421 w 1372901"/>
                    <a:gd name="connsiteY2" fmla="*/ 1245251 h 2513537"/>
                    <a:gd name="connsiteX3" fmla="*/ 1372739 w 1372901"/>
                    <a:gd name="connsiteY3" fmla="*/ 2098469 h 2513537"/>
                    <a:gd name="connsiteX4" fmla="*/ 1059971 w 1372901"/>
                    <a:gd name="connsiteY4" fmla="*/ 2513537 h 2513537"/>
                    <a:gd name="connsiteX5" fmla="*/ 885100 w 1372901"/>
                    <a:gd name="connsiteY5" fmla="*/ 2442650 h 2513537"/>
                    <a:gd name="connsiteX6" fmla="*/ 863902 w 1372901"/>
                    <a:gd name="connsiteY6" fmla="*/ 2419440 h 2513537"/>
                    <a:gd name="connsiteX7" fmla="*/ 828286 w 1372901"/>
                    <a:gd name="connsiteY7" fmla="*/ 2442650 h 2513537"/>
                    <a:gd name="connsiteX8" fmla="*/ 534478 w 1372901"/>
                    <a:gd name="connsiteY8" fmla="*/ 2513537 h 2513537"/>
                    <a:gd name="connsiteX9" fmla="*/ 8985 w 1372901"/>
                    <a:gd name="connsiteY9" fmla="*/ 2098469 h 2513537"/>
                    <a:gd name="connsiteX10" fmla="*/ 286828 w 1372901"/>
                    <a:gd name="connsiteY10" fmla="*/ 1188101 h 2513537"/>
                    <a:gd name="connsiteX0" fmla="*/ 286828 w 1372901"/>
                    <a:gd name="connsiteY0" fmla="*/ 1188587 h 2514023"/>
                    <a:gd name="connsiteX1" fmla="*/ 1247386 w 1372901"/>
                    <a:gd name="connsiteY1" fmla="*/ 2174 h 2514023"/>
                    <a:gd name="connsiteX2" fmla="*/ 1104421 w 1372901"/>
                    <a:gd name="connsiteY2" fmla="*/ 1245737 h 2514023"/>
                    <a:gd name="connsiteX3" fmla="*/ 1372739 w 1372901"/>
                    <a:gd name="connsiteY3" fmla="*/ 2098955 h 2514023"/>
                    <a:gd name="connsiteX4" fmla="*/ 1059971 w 1372901"/>
                    <a:gd name="connsiteY4" fmla="*/ 2514023 h 2514023"/>
                    <a:gd name="connsiteX5" fmla="*/ 885100 w 1372901"/>
                    <a:gd name="connsiteY5" fmla="*/ 2443136 h 2514023"/>
                    <a:gd name="connsiteX6" fmla="*/ 863902 w 1372901"/>
                    <a:gd name="connsiteY6" fmla="*/ 2419926 h 2514023"/>
                    <a:gd name="connsiteX7" fmla="*/ 828286 w 1372901"/>
                    <a:gd name="connsiteY7" fmla="*/ 2443136 h 2514023"/>
                    <a:gd name="connsiteX8" fmla="*/ 534478 w 1372901"/>
                    <a:gd name="connsiteY8" fmla="*/ 2514023 h 2514023"/>
                    <a:gd name="connsiteX9" fmla="*/ 8985 w 1372901"/>
                    <a:gd name="connsiteY9" fmla="*/ 2098955 h 2514023"/>
                    <a:gd name="connsiteX10" fmla="*/ 286828 w 1372901"/>
                    <a:gd name="connsiteY10" fmla="*/ 1188587 h 2514023"/>
                    <a:gd name="connsiteX0" fmla="*/ 286828 w 1374263"/>
                    <a:gd name="connsiteY0" fmla="*/ 1186669 h 2512105"/>
                    <a:gd name="connsiteX1" fmla="*/ 1247386 w 1374263"/>
                    <a:gd name="connsiteY1" fmla="*/ 256 h 2512105"/>
                    <a:gd name="connsiteX2" fmla="*/ 1180621 w 1374263"/>
                    <a:gd name="connsiteY2" fmla="*/ 1288269 h 2512105"/>
                    <a:gd name="connsiteX3" fmla="*/ 1372739 w 1374263"/>
                    <a:gd name="connsiteY3" fmla="*/ 2097037 h 2512105"/>
                    <a:gd name="connsiteX4" fmla="*/ 1059971 w 1374263"/>
                    <a:gd name="connsiteY4" fmla="*/ 2512105 h 2512105"/>
                    <a:gd name="connsiteX5" fmla="*/ 885100 w 1374263"/>
                    <a:gd name="connsiteY5" fmla="*/ 2441218 h 2512105"/>
                    <a:gd name="connsiteX6" fmla="*/ 863902 w 1374263"/>
                    <a:gd name="connsiteY6" fmla="*/ 2418008 h 2512105"/>
                    <a:gd name="connsiteX7" fmla="*/ 828286 w 1374263"/>
                    <a:gd name="connsiteY7" fmla="*/ 2441218 h 2512105"/>
                    <a:gd name="connsiteX8" fmla="*/ 534478 w 1374263"/>
                    <a:gd name="connsiteY8" fmla="*/ 2512105 h 2512105"/>
                    <a:gd name="connsiteX9" fmla="*/ 8985 w 1374263"/>
                    <a:gd name="connsiteY9" fmla="*/ 2097037 h 2512105"/>
                    <a:gd name="connsiteX10" fmla="*/ 286828 w 1374263"/>
                    <a:gd name="connsiteY10" fmla="*/ 1186669 h 2512105"/>
                    <a:gd name="connsiteX0" fmla="*/ 286828 w 1374173"/>
                    <a:gd name="connsiteY0" fmla="*/ 1186669 h 2512105"/>
                    <a:gd name="connsiteX1" fmla="*/ 1247386 w 1374173"/>
                    <a:gd name="connsiteY1" fmla="*/ 256 h 2512105"/>
                    <a:gd name="connsiteX2" fmla="*/ 1180621 w 1374173"/>
                    <a:gd name="connsiteY2" fmla="*/ 1288269 h 2512105"/>
                    <a:gd name="connsiteX3" fmla="*/ 1372739 w 1374173"/>
                    <a:gd name="connsiteY3" fmla="*/ 2097037 h 2512105"/>
                    <a:gd name="connsiteX4" fmla="*/ 1059971 w 1374173"/>
                    <a:gd name="connsiteY4" fmla="*/ 2512105 h 2512105"/>
                    <a:gd name="connsiteX5" fmla="*/ 885100 w 1374173"/>
                    <a:gd name="connsiteY5" fmla="*/ 2441218 h 2512105"/>
                    <a:gd name="connsiteX6" fmla="*/ 863902 w 1374173"/>
                    <a:gd name="connsiteY6" fmla="*/ 2418008 h 2512105"/>
                    <a:gd name="connsiteX7" fmla="*/ 828286 w 1374173"/>
                    <a:gd name="connsiteY7" fmla="*/ 2441218 h 2512105"/>
                    <a:gd name="connsiteX8" fmla="*/ 534478 w 1374173"/>
                    <a:gd name="connsiteY8" fmla="*/ 2512105 h 2512105"/>
                    <a:gd name="connsiteX9" fmla="*/ 8985 w 1374173"/>
                    <a:gd name="connsiteY9" fmla="*/ 2097037 h 2512105"/>
                    <a:gd name="connsiteX10" fmla="*/ 286828 w 1374173"/>
                    <a:gd name="connsiteY10" fmla="*/ 1186669 h 2512105"/>
                    <a:gd name="connsiteX0" fmla="*/ 286828 w 1375902"/>
                    <a:gd name="connsiteY0" fmla="*/ 1186639 h 2512075"/>
                    <a:gd name="connsiteX1" fmla="*/ 1247386 w 1375902"/>
                    <a:gd name="connsiteY1" fmla="*/ 226 h 2512075"/>
                    <a:gd name="connsiteX2" fmla="*/ 1225071 w 1375902"/>
                    <a:gd name="connsiteY2" fmla="*/ 1281889 h 2512075"/>
                    <a:gd name="connsiteX3" fmla="*/ 1372739 w 1375902"/>
                    <a:gd name="connsiteY3" fmla="*/ 2097007 h 2512075"/>
                    <a:gd name="connsiteX4" fmla="*/ 1059971 w 1375902"/>
                    <a:gd name="connsiteY4" fmla="*/ 2512075 h 2512075"/>
                    <a:gd name="connsiteX5" fmla="*/ 885100 w 1375902"/>
                    <a:gd name="connsiteY5" fmla="*/ 2441188 h 2512075"/>
                    <a:gd name="connsiteX6" fmla="*/ 863902 w 1375902"/>
                    <a:gd name="connsiteY6" fmla="*/ 2417978 h 2512075"/>
                    <a:gd name="connsiteX7" fmla="*/ 828286 w 1375902"/>
                    <a:gd name="connsiteY7" fmla="*/ 2441188 h 2512075"/>
                    <a:gd name="connsiteX8" fmla="*/ 534478 w 1375902"/>
                    <a:gd name="connsiteY8" fmla="*/ 2512075 h 2512075"/>
                    <a:gd name="connsiteX9" fmla="*/ 8985 w 1375902"/>
                    <a:gd name="connsiteY9" fmla="*/ 2097007 h 2512075"/>
                    <a:gd name="connsiteX10" fmla="*/ 286828 w 1375902"/>
                    <a:gd name="connsiteY10" fmla="*/ 1186639 h 2512075"/>
                    <a:gd name="connsiteX0" fmla="*/ 286828 w 1376402"/>
                    <a:gd name="connsiteY0" fmla="*/ 1186639 h 2512075"/>
                    <a:gd name="connsiteX1" fmla="*/ 1247386 w 1376402"/>
                    <a:gd name="connsiteY1" fmla="*/ 226 h 2512075"/>
                    <a:gd name="connsiteX2" fmla="*/ 1225071 w 1376402"/>
                    <a:gd name="connsiteY2" fmla="*/ 1281889 h 2512075"/>
                    <a:gd name="connsiteX3" fmla="*/ 1372739 w 1376402"/>
                    <a:gd name="connsiteY3" fmla="*/ 2097007 h 2512075"/>
                    <a:gd name="connsiteX4" fmla="*/ 1059971 w 1376402"/>
                    <a:gd name="connsiteY4" fmla="*/ 2512075 h 2512075"/>
                    <a:gd name="connsiteX5" fmla="*/ 885100 w 1376402"/>
                    <a:gd name="connsiteY5" fmla="*/ 2441188 h 2512075"/>
                    <a:gd name="connsiteX6" fmla="*/ 863902 w 1376402"/>
                    <a:gd name="connsiteY6" fmla="*/ 2417978 h 2512075"/>
                    <a:gd name="connsiteX7" fmla="*/ 828286 w 1376402"/>
                    <a:gd name="connsiteY7" fmla="*/ 2441188 h 2512075"/>
                    <a:gd name="connsiteX8" fmla="*/ 534478 w 1376402"/>
                    <a:gd name="connsiteY8" fmla="*/ 2512075 h 2512075"/>
                    <a:gd name="connsiteX9" fmla="*/ 8985 w 1376402"/>
                    <a:gd name="connsiteY9" fmla="*/ 2097007 h 2512075"/>
                    <a:gd name="connsiteX10" fmla="*/ 286828 w 1376402"/>
                    <a:gd name="connsiteY10" fmla="*/ 1186639 h 2512075"/>
                    <a:gd name="connsiteX0" fmla="*/ 286828 w 1373265"/>
                    <a:gd name="connsiteY0" fmla="*/ 1186639 h 2512075"/>
                    <a:gd name="connsiteX1" fmla="*/ 1247386 w 1373265"/>
                    <a:gd name="connsiteY1" fmla="*/ 226 h 2512075"/>
                    <a:gd name="connsiteX2" fmla="*/ 1225071 w 1373265"/>
                    <a:gd name="connsiteY2" fmla="*/ 1281889 h 2512075"/>
                    <a:gd name="connsiteX3" fmla="*/ 1372739 w 1373265"/>
                    <a:gd name="connsiteY3" fmla="*/ 2097007 h 2512075"/>
                    <a:gd name="connsiteX4" fmla="*/ 1059971 w 1373265"/>
                    <a:gd name="connsiteY4" fmla="*/ 2512075 h 2512075"/>
                    <a:gd name="connsiteX5" fmla="*/ 885100 w 1373265"/>
                    <a:gd name="connsiteY5" fmla="*/ 2441188 h 2512075"/>
                    <a:gd name="connsiteX6" fmla="*/ 863902 w 1373265"/>
                    <a:gd name="connsiteY6" fmla="*/ 2417978 h 2512075"/>
                    <a:gd name="connsiteX7" fmla="*/ 828286 w 1373265"/>
                    <a:gd name="connsiteY7" fmla="*/ 2441188 h 2512075"/>
                    <a:gd name="connsiteX8" fmla="*/ 534478 w 1373265"/>
                    <a:gd name="connsiteY8" fmla="*/ 2512075 h 2512075"/>
                    <a:gd name="connsiteX9" fmla="*/ 8985 w 1373265"/>
                    <a:gd name="connsiteY9" fmla="*/ 2097007 h 2512075"/>
                    <a:gd name="connsiteX10" fmla="*/ 286828 w 1373265"/>
                    <a:gd name="connsiteY10" fmla="*/ 1186639 h 2512075"/>
                    <a:gd name="connsiteX0" fmla="*/ 286839 w 1373276"/>
                    <a:gd name="connsiteY0" fmla="*/ 1313607 h 2639043"/>
                    <a:gd name="connsiteX1" fmla="*/ 1310897 w 1373276"/>
                    <a:gd name="connsiteY1" fmla="*/ 194 h 2639043"/>
                    <a:gd name="connsiteX2" fmla="*/ 1225082 w 1373276"/>
                    <a:gd name="connsiteY2" fmla="*/ 1408857 h 2639043"/>
                    <a:gd name="connsiteX3" fmla="*/ 1372750 w 1373276"/>
                    <a:gd name="connsiteY3" fmla="*/ 2223975 h 2639043"/>
                    <a:gd name="connsiteX4" fmla="*/ 1059982 w 1373276"/>
                    <a:gd name="connsiteY4" fmla="*/ 2639043 h 2639043"/>
                    <a:gd name="connsiteX5" fmla="*/ 885111 w 1373276"/>
                    <a:gd name="connsiteY5" fmla="*/ 2568156 h 2639043"/>
                    <a:gd name="connsiteX6" fmla="*/ 863913 w 1373276"/>
                    <a:gd name="connsiteY6" fmla="*/ 2544946 h 2639043"/>
                    <a:gd name="connsiteX7" fmla="*/ 828297 w 1373276"/>
                    <a:gd name="connsiteY7" fmla="*/ 2568156 h 2639043"/>
                    <a:gd name="connsiteX8" fmla="*/ 534489 w 1373276"/>
                    <a:gd name="connsiteY8" fmla="*/ 2639043 h 2639043"/>
                    <a:gd name="connsiteX9" fmla="*/ 8996 w 1373276"/>
                    <a:gd name="connsiteY9" fmla="*/ 2223975 h 2639043"/>
                    <a:gd name="connsiteX10" fmla="*/ 286839 w 1373276"/>
                    <a:gd name="connsiteY10" fmla="*/ 1313607 h 2639043"/>
                    <a:gd name="connsiteX0" fmla="*/ 270129 w 1375616"/>
                    <a:gd name="connsiteY0" fmla="*/ 1300965 h 2639101"/>
                    <a:gd name="connsiteX1" fmla="*/ 1313237 w 1375616"/>
                    <a:gd name="connsiteY1" fmla="*/ 252 h 2639101"/>
                    <a:gd name="connsiteX2" fmla="*/ 1227422 w 1375616"/>
                    <a:gd name="connsiteY2" fmla="*/ 1408915 h 2639101"/>
                    <a:gd name="connsiteX3" fmla="*/ 1375090 w 1375616"/>
                    <a:gd name="connsiteY3" fmla="*/ 2224033 h 2639101"/>
                    <a:gd name="connsiteX4" fmla="*/ 1062322 w 1375616"/>
                    <a:gd name="connsiteY4" fmla="*/ 2639101 h 2639101"/>
                    <a:gd name="connsiteX5" fmla="*/ 887451 w 1375616"/>
                    <a:gd name="connsiteY5" fmla="*/ 2568214 h 2639101"/>
                    <a:gd name="connsiteX6" fmla="*/ 866253 w 1375616"/>
                    <a:gd name="connsiteY6" fmla="*/ 2545004 h 2639101"/>
                    <a:gd name="connsiteX7" fmla="*/ 830637 w 1375616"/>
                    <a:gd name="connsiteY7" fmla="*/ 2568214 h 2639101"/>
                    <a:gd name="connsiteX8" fmla="*/ 536829 w 1375616"/>
                    <a:gd name="connsiteY8" fmla="*/ 2639101 h 2639101"/>
                    <a:gd name="connsiteX9" fmla="*/ 11336 w 1375616"/>
                    <a:gd name="connsiteY9" fmla="*/ 2224033 h 2639101"/>
                    <a:gd name="connsiteX10" fmla="*/ 270129 w 1375616"/>
                    <a:gd name="connsiteY10" fmla="*/ 1300965 h 2639101"/>
                    <a:gd name="connsiteX0" fmla="*/ 271106 w 1376593"/>
                    <a:gd name="connsiteY0" fmla="*/ 1300983 h 2639119"/>
                    <a:gd name="connsiteX1" fmla="*/ 1314214 w 1376593"/>
                    <a:gd name="connsiteY1" fmla="*/ 270 h 2639119"/>
                    <a:gd name="connsiteX2" fmla="*/ 1228399 w 1376593"/>
                    <a:gd name="connsiteY2" fmla="*/ 1408933 h 2639119"/>
                    <a:gd name="connsiteX3" fmla="*/ 1376067 w 1376593"/>
                    <a:gd name="connsiteY3" fmla="*/ 2224051 h 2639119"/>
                    <a:gd name="connsiteX4" fmla="*/ 1063299 w 1376593"/>
                    <a:gd name="connsiteY4" fmla="*/ 2639119 h 2639119"/>
                    <a:gd name="connsiteX5" fmla="*/ 888428 w 1376593"/>
                    <a:gd name="connsiteY5" fmla="*/ 2568232 h 2639119"/>
                    <a:gd name="connsiteX6" fmla="*/ 867230 w 1376593"/>
                    <a:gd name="connsiteY6" fmla="*/ 2545022 h 2639119"/>
                    <a:gd name="connsiteX7" fmla="*/ 831614 w 1376593"/>
                    <a:gd name="connsiteY7" fmla="*/ 2568232 h 2639119"/>
                    <a:gd name="connsiteX8" fmla="*/ 537806 w 1376593"/>
                    <a:gd name="connsiteY8" fmla="*/ 2639119 h 2639119"/>
                    <a:gd name="connsiteX9" fmla="*/ 12313 w 1376593"/>
                    <a:gd name="connsiteY9" fmla="*/ 2224051 h 2639119"/>
                    <a:gd name="connsiteX10" fmla="*/ 271106 w 1376593"/>
                    <a:gd name="connsiteY10" fmla="*/ 1300983 h 2639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76593" h="2639119">
                      <a:moveTo>
                        <a:pt x="271106" y="1300983"/>
                      </a:moveTo>
                      <a:cubicBezTo>
                        <a:pt x="500789" y="866853"/>
                        <a:pt x="1154665" y="-17722"/>
                        <a:pt x="1314214" y="270"/>
                      </a:cubicBezTo>
                      <a:cubicBezTo>
                        <a:pt x="1473763" y="18262"/>
                        <a:pt x="1218090" y="1038303"/>
                        <a:pt x="1228399" y="1408933"/>
                      </a:cubicBezTo>
                      <a:cubicBezTo>
                        <a:pt x="1238708" y="1779563"/>
                        <a:pt x="1365484" y="1999970"/>
                        <a:pt x="1376067" y="2224051"/>
                      </a:cubicBezTo>
                      <a:cubicBezTo>
                        <a:pt x="1386650" y="2448132"/>
                        <a:pt x="1236036" y="2639119"/>
                        <a:pt x="1063299" y="2639119"/>
                      </a:cubicBezTo>
                      <a:cubicBezTo>
                        <a:pt x="998523" y="2639119"/>
                        <a:pt x="938346" y="2612987"/>
                        <a:pt x="888428" y="2568232"/>
                      </a:cubicBezTo>
                      <a:lnTo>
                        <a:pt x="867230" y="2545022"/>
                      </a:lnTo>
                      <a:lnTo>
                        <a:pt x="831614" y="2568232"/>
                      </a:lnTo>
                      <a:cubicBezTo>
                        <a:pt x="747745" y="2612987"/>
                        <a:pt x="646639" y="2639119"/>
                        <a:pt x="537806" y="2639119"/>
                      </a:cubicBezTo>
                      <a:cubicBezTo>
                        <a:pt x="247584" y="2639119"/>
                        <a:pt x="56763" y="2447074"/>
                        <a:pt x="12313" y="2224051"/>
                      </a:cubicBezTo>
                      <a:cubicBezTo>
                        <a:pt x="-32137" y="2001028"/>
                        <a:pt x="41423" y="1735113"/>
                        <a:pt x="271106" y="1300983"/>
                      </a:cubicBezTo>
                      <a:close/>
                    </a:path>
                  </a:pathLst>
                </a:custGeom>
                <a:solidFill>
                  <a:srgbClr val="DEEBF7">
                    <a:alpha val="50196"/>
                  </a:srgbClr>
                </a:solidFill>
                <a:ln w="12700" cap="flat" cmpd="sng" algn="ctr">
                  <a:solidFill>
                    <a:srgbClr val="00B0F0">
                      <a:alpha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" name="星: 12 pt 31">
                  <a:extLst>
                    <a:ext uri="{FF2B5EF4-FFF2-40B4-BE49-F238E27FC236}">
                      <a16:creationId xmlns:a16="http://schemas.microsoft.com/office/drawing/2014/main" id="{59AA537C-FADD-49D2-8E9B-1734CC7A2E29}"/>
                    </a:ext>
                  </a:extLst>
                </p:cNvPr>
                <p:cNvSpPr/>
                <p:nvPr/>
              </p:nvSpPr>
              <p:spPr>
                <a:xfrm>
                  <a:off x="5064532" y="4192597"/>
                  <a:ext cx="797304" cy="777065"/>
                </a:xfrm>
                <a:prstGeom prst="star12">
                  <a:avLst>
                    <a:gd name="adj" fmla="val 44079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3" name="グループ化 32">
                  <a:extLst>
                    <a:ext uri="{FF2B5EF4-FFF2-40B4-BE49-F238E27FC236}">
                      <a16:creationId xmlns:a16="http://schemas.microsoft.com/office/drawing/2014/main" id="{60734BC3-D00E-4AE5-B56E-E0CCDC584FB1}"/>
                    </a:ext>
                  </a:extLst>
                </p:cNvPr>
                <p:cNvGrpSpPr/>
                <p:nvPr/>
              </p:nvGrpSpPr>
              <p:grpSpPr>
                <a:xfrm>
                  <a:off x="4975556" y="4054211"/>
                  <a:ext cx="962237" cy="747190"/>
                  <a:chOff x="5343283" y="988959"/>
                  <a:chExt cx="641424" cy="498075"/>
                </a:xfrm>
              </p:grpSpPr>
              <p:sp>
                <p:nvSpPr>
                  <p:cNvPr id="34" name="フリーフォーム: 図形 33">
                    <a:extLst>
                      <a:ext uri="{FF2B5EF4-FFF2-40B4-BE49-F238E27FC236}">
                        <a16:creationId xmlns:a16="http://schemas.microsoft.com/office/drawing/2014/main" id="{B9508973-A5B0-496E-8B55-6FC796F68CDB}"/>
                      </a:ext>
                    </a:extLst>
                  </p:cNvPr>
                  <p:cNvSpPr/>
                  <p:nvPr/>
                </p:nvSpPr>
                <p:spPr>
                  <a:xfrm rot="625307">
                    <a:off x="5343283" y="988959"/>
                    <a:ext cx="278374" cy="189955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3580EDE5-E786-4005-BAC6-DA1E3866E95D}"/>
                      </a:ext>
                    </a:extLst>
                  </p:cNvPr>
                  <p:cNvSpPr/>
                  <p:nvPr/>
                </p:nvSpPr>
                <p:spPr>
                  <a:xfrm rot="20974693" flipH="1">
                    <a:off x="5706333" y="988959"/>
                    <a:ext cx="278374" cy="189955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6" name="楕円 35">
                    <a:extLst>
                      <a:ext uri="{FF2B5EF4-FFF2-40B4-BE49-F238E27FC236}">
                        <a16:creationId xmlns:a16="http://schemas.microsoft.com/office/drawing/2014/main" id="{114A2048-4C93-4762-9E89-AF493FDACADA}"/>
                      </a:ext>
                    </a:extLst>
                  </p:cNvPr>
                  <p:cNvSpPr/>
                  <p:nvPr/>
                </p:nvSpPr>
                <p:spPr>
                  <a:xfrm>
                    <a:off x="5484018" y="1077388"/>
                    <a:ext cx="359954" cy="409646"/>
                  </a:xfrm>
                  <a:prstGeom prst="ellipse">
                    <a:avLst/>
                  </a:prstGeom>
                  <a:solidFill>
                    <a:srgbClr val="00B0F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E13002E9-063E-4DC5-9B83-C327C509DA3C}"/>
                  </a:ext>
                </a:extLst>
              </p:cNvPr>
              <p:cNvSpPr/>
              <p:nvPr/>
            </p:nvSpPr>
            <p:spPr>
              <a:xfrm>
                <a:off x="1341230" y="4491204"/>
                <a:ext cx="504826" cy="584597"/>
              </a:xfrm>
              <a:custGeom>
                <a:avLst/>
                <a:gdLst>
                  <a:gd name="connsiteX0" fmla="*/ 175816 w 504826"/>
                  <a:gd name="connsiteY0" fmla="*/ 0 h 584597"/>
                  <a:gd name="connsiteX1" fmla="*/ 329010 w 504826"/>
                  <a:gd name="connsiteY1" fmla="*/ 0 h 584597"/>
                  <a:gd name="connsiteX2" fmla="*/ 342901 w 504826"/>
                  <a:gd name="connsiteY2" fmla="*/ 13891 h 584597"/>
                  <a:gd name="connsiteX3" fmla="*/ 342901 w 504826"/>
                  <a:gd name="connsiteY3" fmla="*/ 41672 h 584597"/>
                  <a:gd name="connsiteX4" fmla="*/ 330696 w 504826"/>
                  <a:gd name="connsiteY4" fmla="*/ 71139 h 584597"/>
                  <a:gd name="connsiteX5" fmla="*/ 304801 w 504826"/>
                  <a:gd name="connsiteY5" fmla="*/ 81865 h 584597"/>
                  <a:gd name="connsiteX6" fmla="*/ 304801 w 504826"/>
                  <a:gd name="connsiteY6" fmla="*/ 108347 h 584597"/>
                  <a:gd name="connsiteX7" fmla="*/ 299861 w 504826"/>
                  <a:gd name="connsiteY7" fmla="*/ 120274 h 584597"/>
                  <a:gd name="connsiteX8" fmla="*/ 303283 w 504826"/>
                  <a:gd name="connsiteY8" fmla="*/ 120619 h 584597"/>
                  <a:gd name="connsiteX9" fmla="*/ 504826 w 504826"/>
                  <a:gd name="connsiteY9" fmla="*/ 367904 h 584597"/>
                  <a:gd name="connsiteX10" fmla="*/ 393540 w 504826"/>
                  <a:gd name="connsiteY10" fmla="*/ 577209 h 584597"/>
                  <a:gd name="connsiteX11" fmla="*/ 379928 w 504826"/>
                  <a:gd name="connsiteY11" fmla="*/ 584597 h 584597"/>
                  <a:gd name="connsiteX12" fmla="*/ 124898 w 504826"/>
                  <a:gd name="connsiteY12" fmla="*/ 584597 h 584597"/>
                  <a:gd name="connsiteX13" fmla="*/ 111287 w 504826"/>
                  <a:gd name="connsiteY13" fmla="*/ 577209 h 584597"/>
                  <a:gd name="connsiteX14" fmla="*/ 0 w 504826"/>
                  <a:gd name="connsiteY14" fmla="*/ 367904 h 584597"/>
                  <a:gd name="connsiteX15" fmla="*/ 201543 w 504826"/>
                  <a:gd name="connsiteY15" fmla="*/ 120619 h 584597"/>
                  <a:gd name="connsiteX16" fmla="*/ 204965 w 504826"/>
                  <a:gd name="connsiteY16" fmla="*/ 120274 h 584597"/>
                  <a:gd name="connsiteX17" fmla="*/ 200025 w 504826"/>
                  <a:gd name="connsiteY17" fmla="*/ 108347 h 584597"/>
                  <a:gd name="connsiteX18" fmla="*/ 200025 w 504826"/>
                  <a:gd name="connsiteY18" fmla="*/ 81865 h 584597"/>
                  <a:gd name="connsiteX19" fmla="*/ 174130 w 504826"/>
                  <a:gd name="connsiteY19" fmla="*/ 71139 h 584597"/>
                  <a:gd name="connsiteX20" fmla="*/ 161925 w 504826"/>
                  <a:gd name="connsiteY20" fmla="*/ 41672 h 584597"/>
                  <a:gd name="connsiteX21" fmla="*/ 161925 w 504826"/>
                  <a:gd name="connsiteY21" fmla="*/ 13891 h 584597"/>
                  <a:gd name="connsiteX22" fmla="*/ 175816 w 504826"/>
                  <a:gd name="connsiteY22" fmla="*/ 0 h 584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04826" h="584597">
                    <a:moveTo>
                      <a:pt x="175816" y="0"/>
                    </a:moveTo>
                    <a:lnTo>
                      <a:pt x="329010" y="0"/>
                    </a:lnTo>
                    <a:cubicBezTo>
                      <a:pt x="336682" y="0"/>
                      <a:pt x="342901" y="6219"/>
                      <a:pt x="342901" y="13891"/>
                    </a:cubicBezTo>
                    <a:lnTo>
                      <a:pt x="342901" y="41672"/>
                    </a:lnTo>
                    <a:cubicBezTo>
                      <a:pt x="342901" y="53179"/>
                      <a:pt x="338237" y="63597"/>
                      <a:pt x="330696" y="71139"/>
                    </a:cubicBezTo>
                    <a:lnTo>
                      <a:pt x="304801" y="81865"/>
                    </a:lnTo>
                    <a:lnTo>
                      <a:pt x="304801" y="108347"/>
                    </a:lnTo>
                    <a:lnTo>
                      <a:pt x="299861" y="120274"/>
                    </a:lnTo>
                    <a:lnTo>
                      <a:pt x="303283" y="120619"/>
                    </a:lnTo>
                    <a:cubicBezTo>
                      <a:pt x="418304" y="144156"/>
                      <a:pt x="504826" y="245926"/>
                      <a:pt x="504826" y="367904"/>
                    </a:cubicBezTo>
                    <a:cubicBezTo>
                      <a:pt x="504826" y="455032"/>
                      <a:pt x="460682" y="531849"/>
                      <a:pt x="393540" y="577209"/>
                    </a:cubicBezTo>
                    <a:lnTo>
                      <a:pt x="379928" y="584597"/>
                    </a:lnTo>
                    <a:lnTo>
                      <a:pt x="124898" y="584597"/>
                    </a:lnTo>
                    <a:lnTo>
                      <a:pt x="111287" y="577209"/>
                    </a:lnTo>
                    <a:cubicBezTo>
                      <a:pt x="44144" y="531849"/>
                      <a:pt x="0" y="455032"/>
                      <a:pt x="0" y="367904"/>
                    </a:cubicBezTo>
                    <a:cubicBezTo>
                      <a:pt x="0" y="245926"/>
                      <a:pt x="86522" y="144156"/>
                      <a:pt x="201543" y="120619"/>
                    </a:cubicBezTo>
                    <a:lnTo>
                      <a:pt x="204965" y="120274"/>
                    </a:lnTo>
                    <a:lnTo>
                      <a:pt x="200025" y="108347"/>
                    </a:lnTo>
                    <a:lnTo>
                      <a:pt x="200025" y="81865"/>
                    </a:lnTo>
                    <a:lnTo>
                      <a:pt x="174130" y="71139"/>
                    </a:lnTo>
                    <a:cubicBezTo>
                      <a:pt x="166589" y="63597"/>
                      <a:pt x="161925" y="53179"/>
                      <a:pt x="161925" y="41672"/>
                    </a:cubicBezTo>
                    <a:lnTo>
                      <a:pt x="161925" y="13891"/>
                    </a:lnTo>
                    <a:cubicBezTo>
                      <a:pt x="161925" y="6219"/>
                      <a:pt x="168144" y="0"/>
                      <a:pt x="175816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46006E50-80D7-4C30-AA1F-7B6323C5F77D}"/>
                  </a:ext>
                </a:extLst>
              </p:cNvPr>
              <p:cNvGrpSpPr/>
              <p:nvPr/>
            </p:nvGrpSpPr>
            <p:grpSpPr>
              <a:xfrm>
                <a:off x="1529348" y="4261018"/>
                <a:ext cx="126207" cy="386157"/>
                <a:chOff x="2431255" y="4440636"/>
                <a:chExt cx="126207" cy="386157"/>
              </a:xfrm>
              <a:solidFill>
                <a:srgbClr val="FFC000">
                  <a:lumMod val="75000"/>
                </a:srgbClr>
              </a:solidFill>
            </p:grpSpPr>
            <p:grpSp>
              <p:nvGrpSpPr>
                <p:cNvPr id="21" name="グループ化 20">
                  <a:extLst>
                    <a:ext uri="{FF2B5EF4-FFF2-40B4-BE49-F238E27FC236}">
                      <a16:creationId xmlns:a16="http://schemas.microsoft.com/office/drawing/2014/main" id="{1D105148-C23F-425F-94B2-055138E1949C}"/>
                    </a:ext>
                  </a:extLst>
                </p:cNvPr>
                <p:cNvGrpSpPr/>
                <p:nvPr/>
              </p:nvGrpSpPr>
              <p:grpSpPr>
                <a:xfrm>
                  <a:off x="2431255" y="4749006"/>
                  <a:ext cx="126207" cy="58738"/>
                  <a:chOff x="2381250" y="4460875"/>
                  <a:chExt cx="187325" cy="241300"/>
                </a:xfrm>
                <a:grpFill/>
              </p:grpSpPr>
              <p:sp>
                <p:nvSpPr>
                  <p:cNvPr id="24" name="四角形: 角を丸くする 23">
                    <a:extLst>
                      <a:ext uri="{FF2B5EF4-FFF2-40B4-BE49-F238E27FC236}">
                        <a16:creationId xmlns:a16="http://schemas.microsoft.com/office/drawing/2014/main" id="{7C8D9B4D-7ACA-4817-A1BC-87BE3384930E}"/>
                      </a:ext>
                    </a:extLst>
                  </p:cNvPr>
                  <p:cNvSpPr/>
                  <p:nvPr/>
                </p:nvSpPr>
                <p:spPr>
                  <a:xfrm>
                    <a:off x="2381250" y="4460875"/>
                    <a:ext cx="187325" cy="603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" name="四角形: 角を丸くする 24">
                    <a:extLst>
                      <a:ext uri="{FF2B5EF4-FFF2-40B4-BE49-F238E27FC236}">
                        <a16:creationId xmlns:a16="http://schemas.microsoft.com/office/drawing/2014/main" id="{B2C67A61-4374-49BB-B9BE-BDFCCCD86435}"/>
                      </a:ext>
                    </a:extLst>
                  </p:cNvPr>
                  <p:cNvSpPr/>
                  <p:nvPr/>
                </p:nvSpPr>
                <p:spPr>
                  <a:xfrm>
                    <a:off x="2381250" y="4581525"/>
                    <a:ext cx="187325" cy="603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" name="四角形: 角を丸くする 25">
                    <a:extLst>
                      <a:ext uri="{FF2B5EF4-FFF2-40B4-BE49-F238E27FC236}">
                        <a16:creationId xmlns:a16="http://schemas.microsoft.com/office/drawing/2014/main" id="{C78422F4-9FBF-44DA-AD8B-3135E91F952A}"/>
                      </a:ext>
                    </a:extLst>
                  </p:cNvPr>
                  <p:cNvSpPr/>
                  <p:nvPr/>
                </p:nvSpPr>
                <p:spPr>
                  <a:xfrm>
                    <a:off x="2381250" y="4641850"/>
                    <a:ext cx="187325" cy="6032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2" name="四角形: 角を丸くする 21">
                  <a:extLst>
                    <a:ext uri="{FF2B5EF4-FFF2-40B4-BE49-F238E27FC236}">
                      <a16:creationId xmlns:a16="http://schemas.microsoft.com/office/drawing/2014/main" id="{260E142C-807B-4889-9204-03BBF37E8196}"/>
                    </a:ext>
                  </a:extLst>
                </p:cNvPr>
                <p:cNvSpPr/>
                <p:nvPr/>
              </p:nvSpPr>
              <p:spPr>
                <a:xfrm rot="5400000">
                  <a:off x="2301279" y="4626372"/>
                  <a:ext cx="386157" cy="14685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" name="四角形: 角を丸くする 22">
                  <a:extLst>
                    <a:ext uri="{FF2B5EF4-FFF2-40B4-BE49-F238E27FC236}">
                      <a16:creationId xmlns:a16="http://schemas.microsoft.com/office/drawing/2014/main" id="{CBB767B8-B415-43F4-9905-D245F1381A28}"/>
                    </a:ext>
                  </a:extLst>
                </p:cNvPr>
                <p:cNvSpPr/>
                <p:nvPr/>
              </p:nvSpPr>
              <p:spPr>
                <a:xfrm>
                  <a:off x="2431255" y="4763691"/>
                  <a:ext cx="126207" cy="14685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8" name="弦 7">
              <a:extLst>
                <a:ext uri="{FF2B5EF4-FFF2-40B4-BE49-F238E27FC236}">
                  <a16:creationId xmlns:a16="http://schemas.microsoft.com/office/drawing/2014/main" id="{F94BB40B-EEB1-4637-A433-EDC22EB6751A}"/>
                </a:ext>
              </a:extLst>
            </p:cNvPr>
            <p:cNvSpPr/>
            <p:nvPr/>
          </p:nvSpPr>
          <p:spPr>
            <a:xfrm flipH="1">
              <a:off x="1061963" y="3299616"/>
              <a:ext cx="104107" cy="104107"/>
            </a:xfrm>
            <a:prstGeom prst="chord">
              <a:avLst>
                <a:gd name="adj1" fmla="val 30609"/>
                <a:gd name="adj2" fmla="val 1448711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" name="弦 8">
              <a:extLst>
                <a:ext uri="{FF2B5EF4-FFF2-40B4-BE49-F238E27FC236}">
                  <a16:creationId xmlns:a16="http://schemas.microsoft.com/office/drawing/2014/main" id="{59CFFA9C-7FA9-4B32-AAC6-013AFBC55EFD}"/>
                </a:ext>
              </a:extLst>
            </p:cNvPr>
            <p:cNvSpPr/>
            <p:nvPr/>
          </p:nvSpPr>
          <p:spPr>
            <a:xfrm>
              <a:off x="1282600" y="3299616"/>
              <a:ext cx="104107" cy="104107"/>
            </a:xfrm>
            <a:prstGeom prst="chord">
              <a:avLst>
                <a:gd name="adj1" fmla="val 30609"/>
                <a:gd name="adj2" fmla="val 1448711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9523AE49-C92A-4EED-95CD-AF2E399ADEA0}"/>
                </a:ext>
              </a:extLst>
            </p:cNvPr>
            <p:cNvSpPr/>
            <p:nvPr/>
          </p:nvSpPr>
          <p:spPr>
            <a:xfrm rot="2700000">
              <a:off x="1054895" y="3452767"/>
              <a:ext cx="156751" cy="76057"/>
            </a:xfrm>
            <a:custGeom>
              <a:avLst/>
              <a:gdLst>
                <a:gd name="connsiteX0" fmla="*/ 192424 w 384848"/>
                <a:gd name="connsiteY0" fmla="*/ 0 h 165700"/>
                <a:gd name="connsiteX1" fmla="*/ 384848 w 384848"/>
                <a:gd name="connsiteY1" fmla="*/ 165700 h 165700"/>
                <a:gd name="connsiteX2" fmla="*/ 333229 w 384848"/>
                <a:gd name="connsiteY2" fmla="*/ 165700 h 165700"/>
                <a:gd name="connsiteX3" fmla="*/ 192424 w 384848"/>
                <a:gd name="connsiteY3" fmla="*/ 44450 h 165700"/>
                <a:gd name="connsiteX4" fmla="*/ 51619 w 384848"/>
                <a:gd name="connsiteY4" fmla="*/ 165700 h 165700"/>
                <a:gd name="connsiteX5" fmla="*/ 0 w 384848"/>
                <a:gd name="connsiteY5" fmla="*/ 165700 h 165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4848" h="165700">
                  <a:moveTo>
                    <a:pt x="192424" y="0"/>
                  </a:moveTo>
                  <a:lnTo>
                    <a:pt x="384848" y="165700"/>
                  </a:lnTo>
                  <a:lnTo>
                    <a:pt x="333229" y="165700"/>
                  </a:lnTo>
                  <a:lnTo>
                    <a:pt x="192424" y="44450"/>
                  </a:lnTo>
                  <a:lnTo>
                    <a:pt x="51619" y="165700"/>
                  </a:lnTo>
                  <a:lnTo>
                    <a:pt x="0" y="16570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2F66C147-567E-412D-BA9E-A38A5D2C40A1}"/>
                </a:ext>
              </a:extLst>
            </p:cNvPr>
            <p:cNvSpPr/>
            <p:nvPr/>
          </p:nvSpPr>
          <p:spPr>
            <a:xfrm rot="18900000" flipH="1">
              <a:off x="1243073" y="3452766"/>
              <a:ext cx="156751" cy="76057"/>
            </a:xfrm>
            <a:custGeom>
              <a:avLst/>
              <a:gdLst>
                <a:gd name="connsiteX0" fmla="*/ 192424 w 384848"/>
                <a:gd name="connsiteY0" fmla="*/ 0 h 165700"/>
                <a:gd name="connsiteX1" fmla="*/ 384848 w 384848"/>
                <a:gd name="connsiteY1" fmla="*/ 165700 h 165700"/>
                <a:gd name="connsiteX2" fmla="*/ 333229 w 384848"/>
                <a:gd name="connsiteY2" fmla="*/ 165700 h 165700"/>
                <a:gd name="connsiteX3" fmla="*/ 192424 w 384848"/>
                <a:gd name="connsiteY3" fmla="*/ 44450 h 165700"/>
                <a:gd name="connsiteX4" fmla="*/ 51619 w 384848"/>
                <a:gd name="connsiteY4" fmla="*/ 165700 h 165700"/>
                <a:gd name="connsiteX5" fmla="*/ 0 w 384848"/>
                <a:gd name="connsiteY5" fmla="*/ 165700 h 165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4848" h="165700">
                  <a:moveTo>
                    <a:pt x="192424" y="0"/>
                  </a:moveTo>
                  <a:lnTo>
                    <a:pt x="384848" y="165700"/>
                  </a:lnTo>
                  <a:lnTo>
                    <a:pt x="333229" y="165700"/>
                  </a:lnTo>
                  <a:lnTo>
                    <a:pt x="192424" y="44450"/>
                  </a:lnTo>
                  <a:lnTo>
                    <a:pt x="51619" y="165700"/>
                  </a:lnTo>
                  <a:lnTo>
                    <a:pt x="0" y="16570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0D2324EC-8BFD-4C69-849A-1C5611FB7F8A}"/>
                </a:ext>
              </a:extLst>
            </p:cNvPr>
            <p:cNvGrpSpPr/>
            <p:nvPr/>
          </p:nvGrpSpPr>
          <p:grpSpPr>
            <a:xfrm rot="900000">
              <a:off x="391283" y="2757605"/>
              <a:ext cx="641170" cy="641170"/>
              <a:chOff x="3055482" y="1862579"/>
              <a:chExt cx="802952" cy="802952"/>
            </a:xfrm>
          </p:grpSpPr>
          <p:sp>
            <p:nvSpPr>
              <p:cNvPr id="16" name="星: 16 pt 15">
                <a:extLst>
                  <a:ext uri="{FF2B5EF4-FFF2-40B4-BE49-F238E27FC236}">
                    <a16:creationId xmlns:a16="http://schemas.microsoft.com/office/drawing/2014/main" id="{908B7099-4646-4F52-9E2B-AAB2CCA631F2}"/>
                  </a:ext>
                </a:extLst>
              </p:cNvPr>
              <p:cNvSpPr/>
              <p:nvPr/>
            </p:nvSpPr>
            <p:spPr>
              <a:xfrm>
                <a:off x="3055482" y="1862579"/>
                <a:ext cx="802952" cy="802952"/>
              </a:xfrm>
              <a:prstGeom prst="star16">
                <a:avLst>
                  <a:gd name="adj" fmla="val 44143"/>
                </a:avLst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E35BF401-3488-4F92-AF28-5F5D98E30634}"/>
                  </a:ext>
                </a:extLst>
              </p:cNvPr>
              <p:cNvSpPr txBox="1"/>
              <p:nvPr/>
            </p:nvSpPr>
            <p:spPr>
              <a:xfrm rot="5400000">
                <a:off x="3189363" y="2097908"/>
                <a:ext cx="525782" cy="305326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残業</a:t>
                </a:r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26B4B217-4885-4356-B192-DA3BD90C45C5}"/>
                </a:ext>
              </a:extLst>
            </p:cNvPr>
            <p:cNvGrpSpPr/>
            <p:nvPr/>
          </p:nvGrpSpPr>
          <p:grpSpPr>
            <a:xfrm rot="20700000">
              <a:off x="1343783" y="3691055"/>
              <a:ext cx="641170" cy="641170"/>
              <a:chOff x="3055482" y="1862579"/>
              <a:chExt cx="802952" cy="802952"/>
            </a:xfrm>
          </p:grpSpPr>
          <p:sp>
            <p:nvSpPr>
              <p:cNvPr id="14" name="星: 16 pt 13">
                <a:extLst>
                  <a:ext uri="{FF2B5EF4-FFF2-40B4-BE49-F238E27FC236}">
                    <a16:creationId xmlns:a16="http://schemas.microsoft.com/office/drawing/2014/main" id="{D0A88CA0-04C5-4B6D-A321-4B8A5B2A8C77}"/>
                  </a:ext>
                </a:extLst>
              </p:cNvPr>
              <p:cNvSpPr/>
              <p:nvPr/>
            </p:nvSpPr>
            <p:spPr>
              <a:xfrm>
                <a:off x="3055482" y="1862579"/>
                <a:ext cx="802952" cy="802952"/>
              </a:xfrm>
              <a:prstGeom prst="star16">
                <a:avLst>
                  <a:gd name="adj" fmla="val 44143"/>
                </a:avLst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800B468A-E19C-490E-92D0-DC52729F9D54}"/>
                  </a:ext>
                </a:extLst>
              </p:cNvPr>
              <p:cNvSpPr txBox="1"/>
              <p:nvPr/>
            </p:nvSpPr>
            <p:spPr>
              <a:xfrm rot="5400000">
                <a:off x="3189363" y="2097908"/>
                <a:ext cx="525782" cy="305326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過労</a:t>
                </a:r>
              </a:p>
            </p:txBody>
          </p:sp>
        </p:grp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B23638A5-2CF3-4229-90DF-854C864B752A}"/>
              </a:ext>
            </a:extLst>
          </p:cNvPr>
          <p:cNvGrpSpPr/>
          <p:nvPr/>
        </p:nvGrpSpPr>
        <p:grpSpPr>
          <a:xfrm>
            <a:off x="6693294" y="4104515"/>
            <a:ext cx="2314004" cy="1962841"/>
            <a:chOff x="4138147" y="2980667"/>
            <a:chExt cx="1671251" cy="1417629"/>
          </a:xfrm>
        </p:grpSpPr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D20516A8-2D3A-437E-9572-B36ADCFB5D01}"/>
                </a:ext>
              </a:extLst>
            </p:cNvPr>
            <p:cNvGrpSpPr/>
            <p:nvPr/>
          </p:nvGrpSpPr>
          <p:grpSpPr>
            <a:xfrm rot="10800000">
              <a:off x="4138147" y="3139815"/>
              <a:ext cx="1671251" cy="1258481"/>
              <a:chOff x="4713988" y="2421664"/>
              <a:chExt cx="1417498" cy="1067401"/>
            </a:xfrm>
          </p:grpSpPr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CFC20342-7118-4D3E-B229-5B273523B292}"/>
                  </a:ext>
                </a:extLst>
              </p:cNvPr>
              <p:cNvGrpSpPr/>
              <p:nvPr/>
            </p:nvGrpSpPr>
            <p:grpSpPr>
              <a:xfrm>
                <a:off x="4713988" y="2421664"/>
                <a:ext cx="1417498" cy="1067401"/>
                <a:chOff x="5168923" y="988959"/>
                <a:chExt cx="944899" cy="711526"/>
              </a:xfrm>
            </p:grpSpPr>
            <p:grpSp>
              <p:nvGrpSpPr>
                <p:cNvPr id="55" name="グループ化 54">
                  <a:extLst>
                    <a:ext uri="{FF2B5EF4-FFF2-40B4-BE49-F238E27FC236}">
                      <a16:creationId xmlns:a16="http://schemas.microsoft.com/office/drawing/2014/main" id="{949935B6-7F07-44E9-A337-6AFD0AACF164}"/>
                    </a:ext>
                  </a:extLst>
                </p:cNvPr>
                <p:cNvGrpSpPr/>
                <p:nvPr/>
              </p:nvGrpSpPr>
              <p:grpSpPr>
                <a:xfrm>
                  <a:off x="5379627" y="1028635"/>
                  <a:ext cx="568736" cy="552765"/>
                  <a:chOff x="5379627" y="932118"/>
                  <a:chExt cx="568736" cy="568736"/>
                </a:xfrm>
              </p:grpSpPr>
              <p:sp>
                <p:nvSpPr>
                  <p:cNvPr id="68" name="楕円 67">
                    <a:extLst>
                      <a:ext uri="{FF2B5EF4-FFF2-40B4-BE49-F238E27FC236}">
                        <a16:creationId xmlns:a16="http://schemas.microsoft.com/office/drawing/2014/main" id="{AAE8256B-895D-48F2-B8F3-54B7DB45C5F7}"/>
                      </a:ext>
                    </a:extLst>
                  </p:cNvPr>
                  <p:cNvSpPr/>
                  <p:nvPr/>
                </p:nvSpPr>
                <p:spPr>
                  <a:xfrm>
                    <a:off x="5379627" y="932118"/>
                    <a:ext cx="568736" cy="568736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9" name="フリーフォーム: 図形 68">
                    <a:extLst>
                      <a:ext uri="{FF2B5EF4-FFF2-40B4-BE49-F238E27FC236}">
                        <a16:creationId xmlns:a16="http://schemas.microsoft.com/office/drawing/2014/main" id="{33632A85-2D58-4FF0-9AC8-C2E19D50BE19}"/>
                      </a:ext>
                    </a:extLst>
                  </p:cNvPr>
                  <p:cNvSpPr/>
                  <p:nvPr/>
                </p:nvSpPr>
                <p:spPr>
                  <a:xfrm>
                    <a:off x="5387700" y="1022606"/>
                    <a:ext cx="552590" cy="129174"/>
                  </a:xfrm>
                  <a:custGeom>
                    <a:avLst/>
                    <a:gdLst>
                      <a:gd name="connsiteX0" fmla="*/ 276295 w 552590"/>
                      <a:gd name="connsiteY0" fmla="*/ 0 h 129174"/>
                      <a:gd name="connsiteX1" fmla="*/ 395033 w 552590"/>
                      <a:gd name="connsiteY1" fmla="*/ 3910 h 129174"/>
                      <a:gd name="connsiteX2" fmla="*/ 494893 w 552590"/>
                      <a:gd name="connsiteY2" fmla="*/ 14036 h 129174"/>
                      <a:gd name="connsiteX3" fmla="*/ 512097 w 552590"/>
                      <a:gd name="connsiteY3" fmla="*/ 34887 h 129174"/>
                      <a:gd name="connsiteX4" fmla="*/ 538316 w 552590"/>
                      <a:gd name="connsiteY4" fmla="*/ 83191 h 129174"/>
                      <a:gd name="connsiteX5" fmla="*/ 552590 w 552590"/>
                      <a:gd name="connsiteY5" fmla="*/ 129174 h 129174"/>
                      <a:gd name="connsiteX6" fmla="*/ 505626 w 552590"/>
                      <a:gd name="connsiteY6" fmla="*/ 126057 h 129174"/>
                      <a:gd name="connsiteX7" fmla="*/ 276295 w 552590"/>
                      <a:gd name="connsiteY7" fmla="*/ 120394 h 129174"/>
                      <a:gd name="connsiteX8" fmla="*/ 46964 w 552590"/>
                      <a:gd name="connsiteY8" fmla="*/ 126057 h 129174"/>
                      <a:gd name="connsiteX9" fmla="*/ 0 w 552590"/>
                      <a:gd name="connsiteY9" fmla="*/ 129174 h 129174"/>
                      <a:gd name="connsiteX10" fmla="*/ 14274 w 552590"/>
                      <a:gd name="connsiteY10" fmla="*/ 83191 h 129174"/>
                      <a:gd name="connsiteX11" fmla="*/ 40493 w 552590"/>
                      <a:gd name="connsiteY11" fmla="*/ 34887 h 129174"/>
                      <a:gd name="connsiteX12" fmla="*/ 57698 w 552590"/>
                      <a:gd name="connsiteY12" fmla="*/ 14036 h 129174"/>
                      <a:gd name="connsiteX13" fmla="*/ 157557 w 552590"/>
                      <a:gd name="connsiteY13" fmla="*/ 3910 h 129174"/>
                      <a:gd name="connsiteX14" fmla="*/ 276295 w 552590"/>
                      <a:gd name="connsiteY14" fmla="*/ 0 h 129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52590" h="129174">
                        <a:moveTo>
                          <a:pt x="276295" y="0"/>
                        </a:moveTo>
                        <a:cubicBezTo>
                          <a:pt x="316969" y="0"/>
                          <a:pt x="356680" y="1346"/>
                          <a:pt x="395033" y="3910"/>
                        </a:cubicBezTo>
                        <a:lnTo>
                          <a:pt x="494893" y="14036"/>
                        </a:lnTo>
                        <a:lnTo>
                          <a:pt x="512097" y="34887"/>
                        </a:lnTo>
                        <a:cubicBezTo>
                          <a:pt x="522318" y="50016"/>
                          <a:pt x="531121" y="66180"/>
                          <a:pt x="538316" y="83191"/>
                        </a:cubicBezTo>
                        <a:lnTo>
                          <a:pt x="552590" y="129174"/>
                        </a:lnTo>
                        <a:lnTo>
                          <a:pt x="505626" y="126057"/>
                        </a:lnTo>
                        <a:cubicBezTo>
                          <a:pt x="435139" y="122410"/>
                          <a:pt x="357642" y="120394"/>
                          <a:pt x="276295" y="120394"/>
                        </a:cubicBezTo>
                        <a:cubicBezTo>
                          <a:pt x="194948" y="120394"/>
                          <a:pt x="117451" y="122410"/>
                          <a:pt x="46964" y="126057"/>
                        </a:cubicBezTo>
                        <a:lnTo>
                          <a:pt x="0" y="129174"/>
                        </a:lnTo>
                        <a:lnTo>
                          <a:pt x="14274" y="83191"/>
                        </a:lnTo>
                        <a:cubicBezTo>
                          <a:pt x="21469" y="66180"/>
                          <a:pt x="30272" y="50016"/>
                          <a:pt x="40493" y="34887"/>
                        </a:cubicBezTo>
                        <a:lnTo>
                          <a:pt x="57698" y="14036"/>
                        </a:lnTo>
                        <a:lnTo>
                          <a:pt x="157557" y="3910"/>
                        </a:lnTo>
                        <a:cubicBezTo>
                          <a:pt x="195911" y="1346"/>
                          <a:pt x="235622" y="0"/>
                          <a:pt x="276295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0" name="フリーフォーム: 図形 69">
                    <a:extLst>
                      <a:ext uri="{FF2B5EF4-FFF2-40B4-BE49-F238E27FC236}">
                        <a16:creationId xmlns:a16="http://schemas.microsoft.com/office/drawing/2014/main" id="{83BA6856-36BC-4EB8-A88C-FA53298F049F}"/>
                      </a:ext>
                    </a:extLst>
                  </p:cNvPr>
                  <p:cNvSpPr/>
                  <p:nvPr/>
                </p:nvSpPr>
                <p:spPr>
                  <a:xfrm>
                    <a:off x="5386794" y="1278274"/>
                    <a:ext cx="554402" cy="129234"/>
                  </a:xfrm>
                  <a:custGeom>
                    <a:avLst/>
                    <a:gdLst>
                      <a:gd name="connsiteX0" fmla="*/ 0 w 554402"/>
                      <a:gd name="connsiteY0" fmla="*/ 0 h 129234"/>
                      <a:gd name="connsiteX1" fmla="*/ 47870 w 554402"/>
                      <a:gd name="connsiteY1" fmla="*/ 3177 h 129234"/>
                      <a:gd name="connsiteX2" fmla="*/ 277201 w 554402"/>
                      <a:gd name="connsiteY2" fmla="*/ 8840 h 129234"/>
                      <a:gd name="connsiteX3" fmla="*/ 506532 w 554402"/>
                      <a:gd name="connsiteY3" fmla="*/ 3177 h 129234"/>
                      <a:gd name="connsiteX4" fmla="*/ 554402 w 554402"/>
                      <a:gd name="connsiteY4" fmla="*/ 0 h 129234"/>
                      <a:gd name="connsiteX5" fmla="*/ 539222 w 554402"/>
                      <a:gd name="connsiteY5" fmla="*/ 48901 h 129234"/>
                      <a:gd name="connsiteX6" fmla="*/ 513003 w 554402"/>
                      <a:gd name="connsiteY6" fmla="*/ 97205 h 129234"/>
                      <a:gd name="connsiteX7" fmla="*/ 498372 w 554402"/>
                      <a:gd name="connsiteY7" fmla="*/ 114937 h 129234"/>
                      <a:gd name="connsiteX8" fmla="*/ 395939 w 554402"/>
                      <a:gd name="connsiteY8" fmla="*/ 125324 h 129234"/>
                      <a:gd name="connsiteX9" fmla="*/ 277201 w 554402"/>
                      <a:gd name="connsiteY9" fmla="*/ 129234 h 129234"/>
                      <a:gd name="connsiteX10" fmla="*/ 158463 w 554402"/>
                      <a:gd name="connsiteY10" fmla="*/ 125324 h 129234"/>
                      <a:gd name="connsiteX11" fmla="*/ 56030 w 554402"/>
                      <a:gd name="connsiteY11" fmla="*/ 114937 h 129234"/>
                      <a:gd name="connsiteX12" fmla="*/ 41399 w 554402"/>
                      <a:gd name="connsiteY12" fmla="*/ 97205 h 129234"/>
                      <a:gd name="connsiteX13" fmla="*/ 15180 w 554402"/>
                      <a:gd name="connsiteY13" fmla="*/ 48901 h 129234"/>
                      <a:gd name="connsiteX14" fmla="*/ 0 w 554402"/>
                      <a:gd name="connsiteY14" fmla="*/ 0 h 1292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54402" h="129234">
                        <a:moveTo>
                          <a:pt x="0" y="0"/>
                        </a:moveTo>
                        <a:lnTo>
                          <a:pt x="47870" y="3177"/>
                        </a:lnTo>
                        <a:cubicBezTo>
                          <a:pt x="118357" y="6824"/>
                          <a:pt x="195854" y="8840"/>
                          <a:pt x="277201" y="8840"/>
                        </a:cubicBezTo>
                        <a:cubicBezTo>
                          <a:pt x="358548" y="8840"/>
                          <a:pt x="436045" y="6824"/>
                          <a:pt x="506532" y="3177"/>
                        </a:cubicBezTo>
                        <a:lnTo>
                          <a:pt x="554402" y="0"/>
                        </a:lnTo>
                        <a:lnTo>
                          <a:pt x="539222" y="48901"/>
                        </a:lnTo>
                        <a:cubicBezTo>
                          <a:pt x="532027" y="65912"/>
                          <a:pt x="523224" y="82076"/>
                          <a:pt x="513003" y="97205"/>
                        </a:cubicBezTo>
                        <a:lnTo>
                          <a:pt x="498372" y="114937"/>
                        </a:lnTo>
                        <a:lnTo>
                          <a:pt x="395939" y="125324"/>
                        </a:lnTo>
                        <a:cubicBezTo>
                          <a:pt x="357586" y="127888"/>
                          <a:pt x="317875" y="129234"/>
                          <a:pt x="277201" y="129234"/>
                        </a:cubicBezTo>
                        <a:cubicBezTo>
                          <a:pt x="236528" y="129234"/>
                          <a:pt x="196817" y="127888"/>
                          <a:pt x="158463" y="125324"/>
                        </a:cubicBezTo>
                        <a:lnTo>
                          <a:pt x="56030" y="114937"/>
                        </a:lnTo>
                        <a:lnTo>
                          <a:pt x="41399" y="97205"/>
                        </a:lnTo>
                        <a:cubicBezTo>
                          <a:pt x="31178" y="82076"/>
                          <a:pt x="22375" y="65912"/>
                          <a:pt x="15180" y="4890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6" name="グループ化 55">
                  <a:extLst>
                    <a:ext uri="{FF2B5EF4-FFF2-40B4-BE49-F238E27FC236}">
                      <a16:creationId xmlns:a16="http://schemas.microsoft.com/office/drawing/2014/main" id="{E2CEF3B1-80B6-489F-AF17-F29ADC38E5D9}"/>
                    </a:ext>
                  </a:extLst>
                </p:cNvPr>
                <p:cNvGrpSpPr/>
                <p:nvPr/>
              </p:nvGrpSpPr>
              <p:grpSpPr>
                <a:xfrm>
                  <a:off x="5168923" y="1020111"/>
                  <a:ext cx="944899" cy="680374"/>
                  <a:chOff x="2805426" y="934769"/>
                  <a:chExt cx="2248464" cy="1619008"/>
                </a:xfrm>
                <a:solidFill>
                  <a:sysClr val="windowText" lastClr="000000">
                    <a:lumMod val="65000"/>
                    <a:lumOff val="35000"/>
                  </a:sysClr>
                </a:solidFill>
              </p:grpSpPr>
              <p:sp>
                <p:nvSpPr>
                  <p:cNvPr id="62" name="フリーフォーム: 図形 61">
                    <a:extLst>
                      <a:ext uri="{FF2B5EF4-FFF2-40B4-BE49-F238E27FC236}">
                        <a16:creationId xmlns:a16="http://schemas.microsoft.com/office/drawing/2014/main" id="{C3695F8D-D1ED-4EC0-B7F2-55C693E3D5F9}"/>
                      </a:ext>
                    </a:extLst>
                  </p:cNvPr>
                  <p:cNvSpPr/>
                  <p:nvPr/>
                </p:nvSpPr>
                <p:spPr>
                  <a:xfrm rot="1800000" flipV="1">
                    <a:off x="2960930" y="1599328"/>
                    <a:ext cx="935875" cy="74570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3" name="フリーフォーム: 図形 62">
                    <a:extLst>
                      <a:ext uri="{FF2B5EF4-FFF2-40B4-BE49-F238E27FC236}">
                        <a16:creationId xmlns:a16="http://schemas.microsoft.com/office/drawing/2014/main" id="{F7767D67-2C48-48A1-A12D-515EC3EF313C}"/>
                      </a:ext>
                    </a:extLst>
                  </p:cNvPr>
                  <p:cNvSpPr/>
                  <p:nvPr/>
                </p:nvSpPr>
                <p:spPr>
                  <a:xfrm rot="19800000" flipH="1" flipV="1">
                    <a:off x="4041786" y="1623519"/>
                    <a:ext cx="935875" cy="745699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4" name="フリーフォーム: 図形 63">
                    <a:extLst>
                      <a:ext uri="{FF2B5EF4-FFF2-40B4-BE49-F238E27FC236}">
                        <a16:creationId xmlns:a16="http://schemas.microsoft.com/office/drawing/2014/main" id="{8CABC760-41F0-43EC-85E9-4B95481F17F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54123" y="586072"/>
                    <a:ext cx="583637" cy="1281031"/>
                  </a:xfrm>
                  <a:custGeom>
                    <a:avLst/>
                    <a:gdLst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876115 w 1363754"/>
                      <a:gd name="connsiteY3" fmla="*/ 70887 h 830136"/>
                      <a:gd name="connsiteX4" fmla="*/ 1050986 w 1363754"/>
                      <a:gd name="connsiteY4" fmla="*/ 0 h 830136"/>
                      <a:gd name="connsiteX5" fmla="*/ 1363754 w 1363754"/>
                      <a:gd name="connsiteY5" fmla="*/ 415068 h 830136"/>
                      <a:gd name="connsiteX6" fmla="*/ 1050986 w 1363754"/>
                      <a:gd name="connsiteY6" fmla="*/ 830136 h 830136"/>
                      <a:gd name="connsiteX7" fmla="*/ 876115 w 1363754"/>
                      <a:gd name="connsiteY7" fmla="*/ 759249 h 830136"/>
                      <a:gd name="connsiteX8" fmla="*/ 854917 w 1363754"/>
                      <a:gd name="connsiteY8" fmla="*/ 736039 h 830136"/>
                      <a:gd name="connsiteX9" fmla="*/ 819301 w 1363754"/>
                      <a:gd name="connsiteY9" fmla="*/ 759249 h 830136"/>
                      <a:gd name="connsiteX10" fmla="*/ 525493 w 1363754"/>
                      <a:gd name="connsiteY10" fmla="*/ 830136 h 830136"/>
                      <a:gd name="connsiteX11" fmla="*/ 0 w 1363754"/>
                      <a:gd name="connsiteY11" fmla="*/ 415068 h 830136"/>
                      <a:gd name="connsiteX12" fmla="*/ 525493 w 1363754"/>
                      <a:gd name="connsiteY12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1050986 w 1363754"/>
                      <a:gd name="connsiteY3" fmla="*/ 0 h 830136"/>
                      <a:gd name="connsiteX4" fmla="*/ 1363754 w 1363754"/>
                      <a:gd name="connsiteY4" fmla="*/ 415068 h 830136"/>
                      <a:gd name="connsiteX5" fmla="*/ 1050986 w 1363754"/>
                      <a:gd name="connsiteY5" fmla="*/ 830136 h 830136"/>
                      <a:gd name="connsiteX6" fmla="*/ 876115 w 1363754"/>
                      <a:gd name="connsiteY6" fmla="*/ 759249 h 830136"/>
                      <a:gd name="connsiteX7" fmla="*/ 854917 w 1363754"/>
                      <a:gd name="connsiteY7" fmla="*/ 736039 h 830136"/>
                      <a:gd name="connsiteX8" fmla="*/ 819301 w 1363754"/>
                      <a:gd name="connsiteY8" fmla="*/ 759249 h 830136"/>
                      <a:gd name="connsiteX9" fmla="*/ 525493 w 1363754"/>
                      <a:gd name="connsiteY9" fmla="*/ 830136 h 830136"/>
                      <a:gd name="connsiteX10" fmla="*/ 0 w 1363754"/>
                      <a:gd name="connsiteY10" fmla="*/ 415068 h 830136"/>
                      <a:gd name="connsiteX11" fmla="*/ 525493 w 1363754"/>
                      <a:gd name="connsiteY11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1050986 w 1363754"/>
                      <a:gd name="connsiteY2" fmla="*/ 0 h 830136"/>
                      <a:gd name="connsiteX3" fmla="*/ 1363754 w 1363754"/>
                      <a:gd name="connsiteY3" fmla="*/ 415068 h 830136"/>
                      <a:gd name="connsiteX4" fmla="*/ 1050986 w 1363754"/>
                      <a:gd name="connsiteY4" fmla="*/ 830136 h 830136"/>
                      <a:gd name="connsiteX5" fmla="*/ 876115 w 1363754"/>
                      <a:gd name="connsiteY5" fmla="*/ 759249 h 830136"/>
                      <a:gd name="connsiteX6" fmla="*/ 854917 w 1363754"/>
                      <a:gd name="connsiteY6" fmla="*/ 736039 h 830136"/>
                      <a:gd name="connsiteX7" fmla="*/ 819301 w 1363754"/>
                      <a:gd name="connsiteY7" fmla="*/ 759249 h 830136"/>
                      <a:gd name="connsiteX8" fmla="*/ 525493 w 1363754"/>
                      <a:gd name="connsiteY8" fmla="*/ 830136 h 830136"/>
                      <a:gd name="connsiteX9" fmla="*/ 0 w 1363754"/>
                      <a:gd name="connsiteY9" fmla="*/ 415068 h 830136"/>
                      <a:gd name="connsiteX10" fmla="*/ 525493 w 1363754"/>
                      <a:gd name="connsiteY10" fmla="*/ 0 h 830136"/>
                      <a:gd name="connsiteX0" fmla="*/ 525493 w 1363754"/>
                      <a:gd name="connsiteY0" fmla="*/ 1682568 h 2512704"/>
                      <a:gd name="connsiteX1" fmla="*/ 1238401 w 1363754"/>
                      <a:gd name="connsiteY1" fmla="*/ 855 h 2512704"/>
                      <a:gd name="connsiteX2" fmla="*/ 1050986 w 1363754"/>
                      <a:gd name="connsiteY2" fmla="*/ 1682568 h 2512704"/>
                      <a:gd name="connsiteX3" fmla="*/ 1363754 w 1363754"/>
                      <a:gd name="connsiteY3" fmla="*/ 2097636 h 2512704"/>
                      <a:gd name="connsiteX4" fmla="*/ 1050986 w 1363754"/>
                      <a:gd name="connsiteY4" fmla="*/ 2512704 h 2512704"/>
                      <a:gd name="connsiteX5" fmla="*/ 876115 w 1363754"/>
                      <a:gd name="connsiteY5" fmla="*/ 2441817 h 2512704"/>
                      <a:gd name="connsiteX6" fmla="*/ 854917 w 1363754"/>
                      <a:gd name="connsiteY6" fmla="*/ 2418607 h 2512704"/>
                      <a:gd name="connsiteX7" fmla="*/ 819301 w 1363754"/>
                      <a:gd name="connsiteY7" fmla="*/ 2441817 h 2512704"/>
                      <a:gd name="connsiteX8" fmla="*/ 525493 w 1363754"/>
                      <a:gd name="connsiteY8" fmla="*/ 2512704 h 2512704"/>
                      <a:gd name="connsiteX9" fmla="*/ 0 w 1363754"/>
                      <a:gd name="connsiteY9" fmla="*/ 2097636 h 2512704"/>
                      <a:gd name="connsiteX10" fmla="*/ 525493 w 1363754"/>
                      <a:gd name="connsiteY10" fmla="*/ 1682568 h 2512704"/>
                      <a:gd name="connsiteX0" fmla="*/ 376672 w 1367333"/>
                      <a:gd name="connsiteY0" fmla="*/ 1244702 h 2512988"/>
                      <a:gd name="connsiteX1" fmla="*/ 1241980 w 1367333"/>
                      <a:gd name="connsiteY1" fmla="*/ 1139 h 2512988"/>
                      <a:gd name="connsiteX2" fmla="*/ 1054565 w 1367333"/>
                      <a:gd name="connsiteY2" fmla="*/ 1682852 h 2512988"/>
                      <a:gd name="connsiteX3" fmla="*/ 1367333 w 1367333"/>
                      <a:gd name="connsiteY3" fmla="*/ 2097920 h 2512988"/>
                      <a:gd name="connsiteX4" fmla="*/ 1054565 w 1367333"/>
                      <a:gd name="connsiteY4" fmla="*/ 2512988 h 2512988"/>
                      <a:gd name="connsiteX5" fmla="*/ 879694 w 1367333"/>
                      <a:gd name="connsiteY5" fmla="*/ 2442101 h 2512988"/>
                      <a:gd name="connsiteX6" fmla="*/ 858496 w 1367333"/>
                      <a:gd name="connsiteY6" fmla="*/ 2418891 h 2512988"/>
                      <a:gd name="connsiteX7" fmla="*/ 822880 w 1367333"/>
                      <a:gd name="connsiteY7" fmla="*/ 2442101 h 2512988"/>
                      <a:gd name="connsiteX8" fmla="*/ 529072 w 1367333"/>
                      <a:gd name="connsiteY8" fmla="*/ 2512988 h 2512988"/>
                      <a:gd name="connsiteX9" fmla="*/ 3579 w 1367333"/>
                      <a:gd name="connsiteY9" fmla="*/ 2097920 h 2512988"/>
                      <a:gd name="connsiteX10" fmla="*/ 376672 w 1367333"/>
                      <a:gd name="connsiteY10" fmla="*/ 1244702 h 2512988"/>
                      <a:gd name="connsiteX0" fmla="*/ 375471 w 1366132"/>
                      <a:gd name="connsiteY0" fmla="*/ 1245149 h 2513435"/>
                      <a:gd name="connsiteX1" fmla="*/ 1240779 w 1366132"/>
                      <a:gd name="connsiteY1" fmla="*/ 1586 h 2513435"/>
                      <a:gd name="connsiteX2" fmla="*/ 1053364 w 1366132"/>
                      <a:gd name="connsiteY2" fmla="*/ 1683299 h 2513435"/>
                      <a:gd name="connsiteX3" fmla="*/ 1366132 w 1366132"/>
                      <a:gd name="connsiteY3" fmla="*/ 2098367 h 2513435"/>
                      <a:gd name="connsiteX4" fmla="*/ 1053364 w 1366132"/>
                      <a:gd name="connsiteY4" fmla="*/ 2513435 h 2513435"/>
                      <a:gd name="connsiteX5" fmla="*/ 878493 w 1366132"/>
                      <a:gd name="connsiteY5" fmla="*/ 2442548 h 2513435"/>
                      <a:gd name="connsiteX6" fmla="*/ 857295 w 1366132"/>
                      <a:gd name="connsiteY6" fmla="*/ 2419338 h 2513435"/>
                      <a:gd name="connsiteX7" fmla="*/ 821679 w 1366132"/>
                      <a:gd name="connsiteY7" fmla="*/ 2442548 h 2513435"/>
                      <a:gd name="connsiteX8" fmla="*/ 527871 w 1366132"/>
                      <a:gd name="connsiteY8" fmla="*/ 2513435 h 2513435"/>
                      <a:gd name="connsiteX9" fmla="*/ 2378 w 1366132"/>
                      <a:gd name="connsiteY9" fmla="*/ 2098367 h 2513435"/>
                      <a:gd name="connsiteX10" fmla="*/ 375471 w 1366132"/>
                      <a:gd name="connsiteY10" fmla="*/ 1245149 h 2513435"/>
                      <a:gd name="connsiteX0" fmla="*/ 286828 w 1372739"/>
                      <a:gd name="connsiteY0" fmla="*/ 1188101 h 2513537"/>
                      <a:gd name="connsiteX1" fmla="*/ 1247386 w 1372739"/>
                      <a:gd name="connsiteY1" fmla="*/ 1688 h 2513537"/>
                      <a:gd name="connsiteX2" fmla="*/ 1059971 w 1372739"/>
                      <a:gd name="connsiteY2" fmla="*/ 1683401 h 2513537"/>
                      <a:gd name="connsiteX3" fmla="*/ 1372739 w 1372739"/>
                      <a:gd name="connsiteY3" fmla="*/ 2098469 h 2513537"/>
                      <a:gd name="connsiteX4" fmla="*/ 1059971 w 1372739"/>
                      <a:gd name="connsiteY4" fmla="*/ 2513537 h 2513537"/>
                      <a:gd name="connsiteX5" fmla="*/ 885100 w 1372739"/>
                      <a:gd name="connsiteY5" fmla="*/ 2442650 h 2513537"/>
                      <a:gd name="connsiteX6" fmla="*/ 863902 w 1372739"/>
                      <a:gd name="connsiteY6" fmla="*/ 2419440 h 2513537"/>
                      <a:gd name="connsiteX7" fmla="*/ 828286 w 1372739"/>
                      <a:gd name="connsiteY7" fmla="*/ 2442650 h 2513537"/>
                      <a:gd name="connsiteX8" fmla="*/ 534478 w 1372739"/>
                      <a:gd name="connsiteY8" fmla="*/ 2513537 h 2513537"/>
                      <a:gd name="connsiteX9" fmla="*/ 8985 w 1372739"/>
                      <a:gd name="connsiteY9" fmla="*/ 2098469 h 2513537"/>
                      <a:gd name="connsiteX10" fmla="*/ 286828 w 1372739"/>
                      <a:gd name="connsiteY10" fmla="*/ 1188101 h 2513537"/>
                      <a:gd name="connsiteX0" fmla="*/ 286828 w 1372897"/>
                      <a:gd name="connsiteY0" fmla="*/ 1188101 h 2513537"/>
                      <a:gd name="connsiteX1" fmla="*/ 1247386 w 1372897"/>
                      <a:gd name="connsiteY1" fmla="*/ 1688 h 2513537"/>
                      <a:gd name="connsiteX2" fmla="*/ 1104421 w 1372897"/>
                      <a:gd name="connsiteY2" fmla="*/ 1245251 h 2513537"/>
                      <a:gd name="connsiteX3" fmla="*/ 1372739 w 1372897"/>
                      <a:gd name="connsiteY3" fmla="*/ 2098469 h 2513537"/>
                      <a:gd name="connsiteX4" fmla="*/ 1059971 w 1372897"/>
                      <a:gd name="connsiteY4" fmla="*/ 2513537 h 2513537"/>
                      <a:gd name="connsiteX5" fmla="*/ 885100 w 1372897"/>
                      <a:gd name="connsiteY5" fmla="*/ 2442650 h 2513537"/>
                      <a:gd name="connsiteX6" fmla="*/ 863902 w 1372897"/>
                      <a:gd name="connsiteY6" fmla="*/ 2419440 h 2513537"/>
                      <a:gd name="connsiteX7" fmla="*/ 828286 w 1372897"/>
                      <a:gd name="connsiteY7" fmla="*/ 2442650 h 2513537"/>
                      <a:gd name="connsiteX8" fmla="*/ 534478 w 1372897"/>
                      <a:gd name="connsiteY8" fmla="*/ 2513537 h 2513537"/>
                      <a:gd name="connsiteX9" fmla="*/ 8985 w 1372897"/>
                      <a:gd name="connsiteY9" fmla="*/ 2098469 h 2513537"/>
                      <a:gd name="connsiteX10" fmla="*/ 286828 w 1372897"/>
                      <a:gd name="connsiteY10" fmla="*/ 1188101 h 2513537"/>
                      <a:gd name="connsiteX0" fmla="*/ 286828 w 1372901"/>
                      <a:gd name="connsiteY0" fmla="*/ 1188101 h 2513537"/>
                      <a:gd name="connsiteX1" fmla="*/ 1247386 w 1372901"/>
                      <a:gd name="connsiteY1" fmla="*/ 1688 h 2513537"/>
                      <a:gd name="connsiteX2" fmla="*/ 1104421 w 1372901"/>
                      <a:gd name="connsiteY2" fmla="*/ 1245251 h 2513537"/>
                      <a:gd name="connsiteX3" fmla="*/ 1372739 w 1372901"/>
                      <a:gd name="connsiteY3" fmla="*/ 2098469 h 2513537"/>
                      <a:gd name="connsiteX4" fmla="*/ 1059971 w 1372901"/>
                      <a:gd name="connsiteY4" fmla="*/ 2513537 h 2513537"/>
                      <a:gd name="connsiteX5" fmla="*/ 885100 w 1372901"/>
                      <a:gd name="connsiteY5" fmla="*/ 2442650 h 2513537"/>
                      <a:gd name="connsiteX6" fmla="*/ 863902 w 1372901"/>
                      <a:gd name="connsiteY6" fmla="*/ 2419440 h 2513537"/>
                      <a:gd name="connsiteX7" fmla="*/ 828286 w 1372901"/>
                      <a:gd name="connsiteY7" fmla="*/ 2442650 h 2513537"/>
                      <a:gd name="connsiteX8" fmla="*/ 534478 w 1372901"/>
                      <a:gd name="connsiteY8" fmla="*/ 2513537 h 2513537"/>
                      <a:gd name="connsiteX9" fmla="*/ 8985 w 1372901"/>
                      <a:gd name="connsiteY9" fmla="*/ 2098469 h 2513537"/>
                      <a:gd name="connsiteX10" fmla="*/ 286828 w 1372901"/>
                      <a:gd name="connsiteY10" fmla="*/ 1188101 h 2513537"/>
                      <a:gd name="connsiteX0" fmla="*/ 286828 w 1372901"/>
                      <a:gd name="connsiteY0" fmla="*/ 1188587 h 2514023"/>
                      <a:gd name="connsiteX1" fmla="*/ 1247386 w 1372901"/>
                      <a:gd name="connsiteY1" fmla="*/ 2174 h 2514023"/>
                      <a:gd name="connsiteX2" fmla="*/ 1104421 w 1372901"/>
                      <a:gd name="connsiteY2" fmla="*/ 1245737 h 2514023"/>
                      <a:gd name="connsiteX3" fmla="*/ 1372739 w 1372901"/>
                      <a:gd name="connsiteY3" fmla="*/ 2098955 h 2514023"/>
                      <a:gd name="connsiteX4" fmla="*/ 1059971 w 1372901"/>
                      <a:gd name="connsiteY4" fmla="*/ 2514023 h 2514023"/>
                      <a:gd name="connsiteX5" fmla="*/ 885100 w 1372901"/>
                      <a:gd name="connsiteY5" fmla="*/ 2443136 h 2514023"/>
                      <a:gd name="connsiteX6" fmla="*/ 863902 w 1372901"/>
                      <a:gd name="connsiteY6" fmla="*/ 2419926 h 2514023"/>
                      <a:gd name="connsiteX7" fmla="*/ 828286 w 1372901"/>
                      <a:gd name="connsiteY7" fmla="*/ 2443136 h 2514023"/>
                      <a:gd name="connsiteX8" fmla="*/ 534478 w 1372901"/>
                      <a:gd name="connsiteY8" fmla="*/ 2514023 h 2514023"/>
                      <a:gd name="connsiteX9" fmla="*/ 8985 w 1372901"/>
                      <a:gd name="connsiteY9" fmla="*/ 2098955 h 2514023"/>
                      <a:gd name="connsiteX10" fmla="*/ 286828 w 1372901"/>
                      <a:gd name="connsiteY10" fmla="*/ 1188587 h 2514023"/>
                      <a:gd name="connsiteX0" fmla="*/ 286828 w 1374263"/>
                      <a:gd name="connsiteY0" fmla="*/ 1186669 h 2512105"/>
                      <a:gd name="connsiteX1" fmla="*/ 1247386 w 1374263"/>
                      <a:gd name="connsiteY1" fmla="*/ 256 h 2512105"/>
                      <a:gd name="connsiteX2" fmla="*/ 1180621 w 1374263"/>
                      <a:gd name="connsiteY2" fmla="*/ 1288269 h 2512105"/>
                      <a:gd name="connsiteX3" fmla="*/ 1372739 w 1374263"/>
                      <a:gd name="connsiteY3" fmla="*/ 2097037 h 2512105"/>
                      <a:gd name="connsiteX4" fmla="*/ 1059971 w 1374263"/>
                      <a:gd name="connsiteY4" fmla="*/ 2512105 h 2512105"/>
                      <a:gd name="connsiteX5" fmla="*/ 885100 w 1374263"/>
                      <a:gd name="connsiteY5" fmla="*/ 2441218 h 2512105"/>
                      <a:gd name="connsiteX6" fmla="*/ 863902 w 1374263"/>
                      <a:gd name="connsiteY6" fmla="*/ 2418008 h 2512105"/>
                      <a:gd name="connsiteX7" fmla="*/ 828286 w 1374263"/>
                      <a:gd name="connsiteY7" fmla="*/ 2441218 h 2512105"/>
                      <a:gd name="connsiteX8" fmla="*/ 534478 w 1374263"/>
                      <a:gd name="connsiteY8" fmla="*/ 2512105 h 2512105"/>
                      <a:gd name="connsiteX9" fmla="*/ 8985 w 1374263"/>
                      <a:gd name="connsiteY9" fmla="*/ 2097037 h 2512105"/>
                      <a:gd name="connsiteX10" fmla="*/ 286828 w 1374263"/>
                      <a:gd name="connsiteY10" fmla="*/ 1186669 h 2512105"/>
                      <a:gd name="connsiteX0" fmla="*/ 286828 w 1374173"/>
                      <a:gd name="connsiteY0" fmla="*/ 1186669 h 2512105"/>
                      <a:gd name="connsiteX1" fmla="*/ 1247386 w 1374173"/>
                      <a:gd name="connsiteY1" fmla="*/ 256 h 2512105"/>
                      <a:gd name="connsiteX2" fmla="*/ 1180621 w 1374173"/>
                      <a:gd name="connsiteY2" fmla="*/ 1288269 h 2512105"/>
                      <a:gd name="connsiteX3" fmla="*/ 1372739 w 1374173"/>
                      <a:gd name="connsiteY3" fmla="*/ 2097037 h 2512105"/>
                      <a:gd name="connsiteX4" fmla="*/ 1059971 w 1374173"/>
                      <a:gd name="connsiteY4" fmla="*/ 2512105 h 2512105"/>
                      <a:gd name="connsiteX5" fmla="*/ 885100 w 1374173"/>
                      <a:gd name="connsiteY5" fmla="*/ 2441218 h 2512105"/>
                      <a:gd name="connsiteX6" fmla="*/ 863902 w 1374173"/>
                      <a:gd name="connsiteY6" fmla="*/ 2418008 h 2512105"/>
                      <a:gd name="connsiteX7" fmla="*/ 828286 w 1374173"/>
                      <a:gd name="connsiteY7" fmla="*/ 2441218 h 2512105"/>
                      <a:gd name="connsiteX8" fmla="*/ 534478 w 1374173"/>
                      <a:gd name="connsiteY8" fmla="*/ 2512105 h 2512105"/>
                      <a:gd name="connsiteX9" fmla="*/ 8985 w 1374173"/>
                      <a:gd name="connsiteY9" fmla="*/ 2097037 h 2512105"/>
                      <a:gd name="connsiteX10" fmla="*/ 286828 w 1374173"/>
                      <a:gd name="connsiteY10" fmla="*/ 1186669 h 2512105"/>
                      <a:gd name="connsiteX0" fmla="*/ 286828 w 1375902"/>
                      <a:gd name="connsiteY0" fmla="*/ 1186639 h 2512075"/>
                      <a:gd name="connsiteX1" fmla="*/ 1247386 w 1375902"/>
                      <a:gd name="connsiteY1" fmla="*/ 226 h 2512075"/>
                      <a:gd name="connsiteX2" fmla="*/ 1225071 w 1375902"/>
                      <a:gd name="connsiteY2" fmla="*/ 1281889 h 2512075"/>
                      <a:gd name="connsiteX3" fmla="*/ 1372739 w 1375902"/>
                      <a:gd name="connsiteY3" fmla="*/ 2097007 h 2512075"/>
                      <a:gd name="connsiteX4" fmla="*/ 1059971 w 1375902"/>
                      <a:gd name="connsiteY4" fmla="*/ 2512075 h 2512075"/>
                      <a:gd name="connsiteX5" fmla="*/ 885100 w 1375902"/>
                      <a:gd name="connsiteY5" fmla="*/ 2441188 h 2512075"/>
                      <a:gd name="connsiteX6" fmla="*/ 863902 w 1375902"/>
                      <a:gd name="connsiteY6" fmla="*/ 2417978 h 2512075"/>
                      <a:gd name="connsiteX7" fmla="*/ 828286 w 1375902"/>
                      <a:gd name="connsiteY7" fmla="*/ 2441188 h 2512075"/>
                      <a:gd name="connsiteX8" fmla="*/ 534478 w 1375902"/>
                      <a:gd name="connsiteY8" fmla="*/ 2512075 h 2512075"/>
                      <a:gd name="connsiteX9" fmla="*/ 8985 w 1375902"/>
                      <a:gd name="connsiteY9" fmla="*/ 2097007 h 2512075"/>
                      <a:gd name="connsiteX10" fmla="*/ 286828 w 1375902"/>
                      <a:gd name="connsiteY10" fmla="*/ 1186639 h 2512075"/>
                      <a:gd name="connsiteX0" fmla="*/ 286828 w 1376402"/>
                      <a:gd name="connsiteY0" fmla="*/ 1186639 h 2512075"/>
                      <a:gd name="connsiteX1" fmla="*/ 1247386 w 1376402"/>
                      <a:gd name="connsiteY1" fmla="*/ 226 h 2512075"/>
                      <a:gd name="connsiteX2" fmla="*/ 1225071 w 1376402"/>
                      <a:gd name="connsiteY2" fmla="*/ 1281889 h 2512075"/>
                      <a:gd name="connsiteX3" fmla="*/ 1372739 w 1376402"/>
                      <a:gd name="connsiteY3" fmla="*/ 2097007 h 2512075"/>
                      <a:gd name="connsiteX4" fmla="*/ 1059971 w 1376402"/>
                      <a:gd name="connsiteY4" fmla="*/ 2512075 h 2512075"/>
                      <a:gd name="connsiteX5" fmla="*/ 885100 w 1376402"/>
                      <a:gd name="connsiteY5" fmla="*/ 2441188 h 2512075"/>
                      <a:gd name="connsiteX6" fmla="*/ 863902 w 1376402"/>
                      <a:gd name="connsiteY6" fmla="*/ 2417978 h 2512075"/>
                      <a:gd name="connsiteX7" fmla="*/ 828286 w 1376402"/>
                      <a:gd name="connsiteY7" fmla="*/ 2441188 h 2512075"/>
                      <a:gd name="connsiteX8" fmla="*/ 534478 w 1376402"/>
                      <a:gd name="connsiteY8" fmla="*/ 2512075 h 2512075"/>
                      <a:gd name="connsiteX9" fmla="*/ 8985 w 1376402"/>
                      <a:gd name="connsiteY9" fmla="*/ 2097007 h 2512075"/>
                      <a:gd name="connsiteX10" fmla="*/ 286828 w 1376402"/>
                      <a:gd name="connsiteY10" fmla="*/ 1186639 h 2512075"/>
                      <a:gd name="connsiteX0" fmla="*/ 286828 w 1373265"/>
                      <a:gd name="connsiteY0" fmla="*/ 1186639 h 2512075"/>
                      <a:gd name="connsiteX1" fmla="*/ 1247386 w 1373265"/>
                      <a:gd name="connsiteY1" fmla="*/ 226 h 2512075"/>
                      <a:gd name="connsiteX2" fmla="*/ 1225071 w 1373265"/>
                      <a:gd name="connsiteY2" fmla="*/ 1281889 h 2512075"/>
                      <a:gd name="connsiteX3" fmla="*/ 1372739 w 1373265"/>
                      <a:gd name="connsiteY3" fmla="*/ 2097007 h 2512075"/>
                      <a:gd name="connsiteX4" fmla="*/ 1059971 w 1373265"/>
                      <a:gd name="connsiteY4" fmla="*/ 2512075 h 2512075"/>
                      <a:gd name="connsiteX5" fmla="*/ 885100 w 1373265"/>
                      <a:gd name="connsiteY5" fmla="*/ 2441188 h 2512075"/>
                      <a:gd name="connsiteX6" fmla="*/ 863902 w 1373265"/>
                      <a:gd name="connsiteY6" fmla="*/ 2417978 h 2512075"/>
                      <a:gd name="connsiteX7" fmla="*/ 828286 w 1373265"/>
                      <a:gd name="connsiteY7" fmla="*/ 2441188 h 2512075"/>
                      <a:gd name="connsiteX8" fmla="*/ 534478 w 1373265"/>
                      <a:gd name="connsiteY8" fmla="*/ 2512075 h 2512075"/>
                      <a:gd name="connsiteX9" fmla="*/ 8985 w 1373265"/>
                      <a:gd name="connsiteY9" fmla="*/ 2097007 h 2512075"/>
                      <a:gd name="connsiteX10" fmla="*/ 286828 w 1373265"/>
                      <a:gd name="connsiteY10" fmla="*/ 1186639 h 2512075"/>
                      <a:gd name="connsiteX0" fmla="*/ 286839 w 1373276"/>
                      <a:gd name="connsiteY0" fmla="*/ 1313607 h 2639043"/>
                      <a:gd name="connsiteX1" fmla="*/ 1310897 w 1373276"/>
                      <a:gd name="connsiteY1" fmla="*/ 194 h 2639043"/>
                      <a:gd name="connsiteX2" fmla="*/ 1225082 w 1373276"/>
                      <a:gd name="connsiteY2" fmla="*/ 1408857 h 2639043"/>
                      <a:gd name="connsiteX3" fmla="*/ 1372750 w 1373276"/>
                      <a:gd name="connsiteY3" fmla="*/ 2223975 h 2639043"/>
                      <a:gd name="connsiteX4" fmla="*/ 1059982 w 1373276"/>
                      <a:gd name="connsiteY4" fmla="*/ 2639043 h 2639043"/>
                      <a:gd name="connsiteX5" fmla="*/ 885111 w 1373276"/>
                      <a:gd name="connsiteY5" fmla="*/ 2568156 h 2639043"/>
                      <a:gd name="connsiteX6" fmla="*/ 863913 w 1373276"/>
                      <a:gd name="connsiteY6" fmla="*/ 2544946 h 2639043"/>
                      <a:gd name="connsiteX7" fmla="*/ 828297 w 1373276"/>
                      <a:gd name="connsiteY7" fmla="*/ 2568156 h 2639043"/>
                      <a:gd name="connsiteX8" fmla="*/ 534489 w 1373276"/>
                      <a:gd name="connsiteY8" fmla="*/ 2639043 h 2639043"/>
                      <a:gd name="connsiteX9" fmla="*/ 8996 w 1373276"/>
                      <a:gd name="connsiteY9" fmla="*/ 2223975 h 2639043"/>
                      <a:gd name="connsiteX10" fmla="*/ 286839 w 1373276"/>
                      <a:gd name="connsiteY10" fmla="*/ 1313607 h 2639043"/>
                      <a:gd name="connsiteX0" fmla="*/ 270129 w 1375616"/>
                      <a:gd name="connsiteY0" fmla="*/ 1300965 h 2639101"/>
                      <a:gd name="connsiteX1" fmla="*/ 1313237 w 1375616"/>
                      <a:gd name="connsiteY1" fmla="*/ 252 h 2639101"/>
                      <a:gd name="connsiteX2" fmla="*/ 1227422 w 1375616"/>
                      <a:gd name="connsiteY2" fmla="*/ 1408915 h 2639101"/>
                      <a:gd name="connsiteX3" fmla="*/ 1375090 w 1375616"/>
                      <a:gd name="connsiteY3" fmla="*/ 2224033 h 2639101"/>
                      <a:gd name="connsiteX4" fmla="*/ 1062322 w 1375616"/>
                      <a:gd name="connsiteY4" fmla="*/ 2639101 h 2639101"/>
                      <a:gd name="connsiteX5" fmla="*/ 887451 w 1375616"/>
                      <a:gd name="connsiteY5" fmla="*/ 2568214 h 2639101"/>
                      <a:gd name="connsiteX6" fmla="*/ 866253 w 1375616"/>
                      <a:gd name="connsiteY6" fmla="*/ 2545004 h 2639101"/>
                      <a:gd name="connsiteX7" fmla="*/ 830637 w 1375616"/>
                      <a:gd name="connsiteY7" fmla="*/ 2568214 h 2639101"/>
                      <a:gd name="connsiteX8" fmla="*/ 536829 w 1375616"/>
                      <a:gd name="connsiteY8" fmla="*/ 2639101 h 2639101"/>
                      <a:gd name="connsiteX9" fmla="*/ 11336 w 1375616"/>
                      <a:gd name="connsiteY9" fmla="*/ 2224033 h 2639101"/>
                      <a:gd name="connsiteX10" fmla="*/ 270129 w 1375616"/>
                      <a:gd name="connsiteY10" fmla="*/ 1300965 h 2639101"/>
                      <a:gd name="connsiteX0" fmla="*/ 271106 w 1376593"/>
                      <a:gd name="connsiteY0" fmla="*/ 1300983 h 2639119"/>
                      <a:gd name="connsiteX1" fmla="*/ 1314214 w 1376593"/>
                      <a:gd name="connsiteY1" fmla="*/ 270 h 2639119"/>
                      <a:gd name="connsiteX2" fmla="*/ 1228399 w 1376593"/>
                      <a:gd name="connsiteY2" fmla="*/ 1408933 h 2639119"/>
                      <a:gd name="connsiteX3" fmla="*/ 1376067 w 1376593"/>
                      <a:gd name="connsiteY3" fmla="*/ 2224051 h 2639119"/>
                      <a:gd name="connsiteX4" fmla="*/ 1063299 w 1376593"/>
                      <a:gd name="connsiteY4" fmla="*/ 2639119 h 2639119"/>
                      <a:gd name="connsiteX5" fmla="*/ 888428 w 1376593"/>
                      <a:gd name="connsiteY5" fmla="*/ 2568232 h 2639119"/>
                      <a:gd name="connsiteX6" fmla="*/ 867230 w 1376593"/>
                      <a:gd name="connsiteY6" fmla="*/ 2545022 h 2639119"/>
                      <a:gd name="connsiteX7" fmla="*/ 831614 w 1376593"/>
                      <a:gd name="connsiteY7" fmla="*/ 2568232 h 2639119"/>
                      <a:gd name="connsiteX8" fmla="*/ 537806 w 1376593"/>
                      <a:gd name="connsiteY8" fmla="*/ 2639119 h 2639119"/>
                      <a:gd name="connsiteX9" fmla="*/ 12313 w 1376593"/>
                      <a:gd name="connsiteY9" fmla="*/ 2224051 h 2639119"/>
                      <a:gd name="connsiteX10" fmla="*/ 271106 w 1376593"/>
                      <a:gd name="connsiteY10" fmla="*/ 1300983 h 2639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76593" h="2639119">
                        <a:moveTo>
                          <a:pt x="271106" y="1300983"/>
                        </a:moveTo>
                        <a:cubicBezTo>
                          <a:pt x="500789" y="866853"/>
                          <a:pt x="1154665" y="-17722"/>
                          <a:pt x="1314214" y="270"/>
                        </a:cubicBezTo>
                        <a:cubicBezTo>
                          <a:pt x="1473763" y="18262"/>
                          <a:pt x="1218090" y="1038303"/>
                          <a:pt x="1228399" y="1408933"/>
                        </a:cubicBezTo>
                        <a:cubicBezTo>
                          <a:pt x="1238708" y="1779563"/>
                          <a:pt x="1365484" y="1999970"/>
                          <a:pt x="1376067" y="2224051"/>
                        </a:cubicBezTo>
                        <a:cubicBezTo>
                          <a:pt x="1386650" y="2448132"/>
                          <a:pt x="1236036" y="2639119"/>
                          <a:pt x="1063299" y="2639119"/>
                        </a:cubicBezTo>
                        <a:cubicBezTo>
                          <a:pt x="998523" y="2639119"/>
                          <a:pt x="938346" y="2612987"/>
                          <a:pt x="888428" y="2568232"/>
                        </a:cubicBezTo>
                        <a:lnTo>
                          <a:pt x="867230" y="2545022"/>
                        </a:lnTo>
                        <a:lnTo>
                          <a:pt x="831614" y="2568232"/>
                        </a:lnTo>
                        <a:cubicBezTo>
                          <a:pt x="747745" y="2612987"/>
                          <a:pt x="646639" y="2639119"/>
                          <a:pt x="537806" y="2639119"/>
                        </a:cubicBezTo>
                        <a:cubicBezTo>
                          <a:pt x="247584" y="2639119"/>
                          <a:pt x="56763" y="2447074"/>
                          <a:pt x="12313" y="2224051"/>
                        </a:cubicBezTo>
                        <a:cubicBezTo>
                          <a:pt x="-32137" y="2001028"/>
                          <a:pt x="41423" y="1735113"/>
                          <a:pt x="271106" y="1300983"/>
                        </a:cubicBezTo>
                        <a:close/>
                      </a:path>
                    </a:pathLst>
                  </a:custGeom>
                  <a:solidFill>
                    <a:srgbClr val="DEEBF7">
                      <a:alpha val="50196"/>
                    </a:srgbClr>
                  </a:solidFill>
                  <a:ln w="12700" cap="flat" cmpd="sng" algn="ctr">
                    <a:solidFill>
                      <a:srgbClr val="00B0F0">
                        <a:alpha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5" name="フリーフォーム: 図形 64">
                    <a:extLst>
                      <a:ext uri="{FF2B5EF4-FFF2-40B4-BE49-F238E27FC236}">
                        <a16:creationId xmlns:a16="http://schemas.microsoft.com/office/drawing/2014/main" id="{4D1D4703-6CBD-49D1-BDC5-D47EC9C5BED3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4121552" y="586075"/>
                    <a:ext cx="583642" cy="1281035"/>
                  </a:xfrm>
                  <a:custGeom>
                    <a:avLst/>
                    <a:gdLst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876115 w 1363754"/>
                      <a:gd name="connsiteY3" fmla="*/ 70887 h 830136"/>
                      <a:gd name="connsiteX4" fmla="*/ 1050986 w 1363754"/>
                      <a:gd name="connsiteY4" fmla="*/ 0 h 830136"/>
                      <a:gd name="connsiteX5" fmla="*/ 1363754 w 1363754"/>
                      <a:gd name="connsiteY5" fmla="*/ 415068 h 830136"/>
                      <a:gd name="connsiteX6" fmla="*/ 1050986 w 1363754"/>
                      <a:gd name="connsiteY6" fmla="*/ 830136 h 830136"/>
                      <a:gd name="connsiteX7" fmla="*/ 876115 w 1363754"/>
                      <a:gd name="connsiteY7" fmla="*/ 759249 h 830136"/>
                      <a:gd name="connsiteX8" fmla="*/ 854917 w 1363754"/>
                      <a:gd name="connsiteY8" fmla="*/ 736039 h 830136"/>
                      <a:gd name="connsiteX9" fmla="*/ 819301 w 1363754"/>
                      <a:gd name="connsiteY9" fmla="*/ 759249 h 830136"/>
                      <a:gd name="connsiteX10" fmla="*/ 525493 w 1363754"/>
                      <a:gd name="connsiteY10" fmla="*/ 830136 h 830136"/>
                      <a:gd name="connsiteX11" fmla="*/ 0 w 1363754"/>
                      <a:gd name="connsiteY11" fmla="*/ 415068 h 830136"/>
                      <a:gd name="connsiteX12" fmla="*/ 525493 w 1363754"/>
                      <a:gd name="connsiteY12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1050986 w 1363754"/>
                      <a:gd name="connsiteY3" fmla="*/ 0 h 830136"/>
                      <a:gd name="connsiteX4" fmla="*/ 1363754 w 1363754"/>
                      <a:gd name="connsiteY4" fmla="*/ 415068 h 830136"/>
                      <a:gd name="connsiteX5" fmla="*/ 1050986 w 1363754"/>
                      <a:gd name="connsiteY5" fmla="*/ 830136 h 830136"/>
                      <a:gd name="connsiteX6" fmla="*/ 876115 w 1363754"/>
                      <a:gd name="connsiteY6" fmla="*/ 759249 h 830136"/>
                      <a:gd name="connsiteX7" fmla="*/ 854917 w 1363754"/>
                      <a:gd name="connsiteY7" fmla="*/ 736039 h 830136"/>
                      <a:gd name="connsiteX8" fmla="*/ 819301 w 1363754"/>
                      <a:gd name="connsiteY8" fmla="*/ 759249 h 830136"/>
                      <a:gd name="connsiteX9" fmla="*/ 525493 w 1363754"/>
                      <a:gd name="connsiteY9" fmla="*/ 830136 h 830136"/>
                      <a:gd name="connsiteX10" fmla="*/ 0 w 1363754"/>
                      <a:gd name="connsiteY10" fmla="*/ 415068 h 830136"/>
                      <a:gd name="connsiteX11" fmla="*/ 525493 w 1363754"/>
                      <a:gd name="connsiteY11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1050986 w 1363754"/>
                      <a:gd name="connsiteY2" fmla="*/ 0 h 830136"/>
                      <a:gd name="connsiteX3" fmla="*/ 1363754 w 1363754"/>
                      <a:gd name="connsiteY3" fmla="*/ 415068 h 830136"/>
                      <a:gd name="connsiteX4" fmla="*/ 1050986 w 1363754"/>
                      <a:gd name="connsiteY4" fmla="*/ 830136 h 830136"/>
                      <a:gd name="connsiteX5" fmla="*/ 876115 w 1363754"/>
                      <a:gd name="connsiteY5" fmla="*/ 759249 h 830136"/>
                      <a:gd name="connsiteX6" fmla="*/ 854917 w 1363754"/>
                      <a:gd name="connsiteY6" fmla="*/ 736039 h 830136"/>
                      <a:gd name="connsiteX7" fmla="*/ 819301 w 1363754"/>
                      <a:gd name="connsiteY7" fmla="*/ 759249 h 830136"/>
                      <a:gd name="connsiteX8" fmla="*/ 525493 w 1363754"/>
                      <a:gd name="connsiteY8" fmla="*/ 830136 h 830136"/>
                      <a:gd name="connsiteX9" fmla="*/ 0 w 1363754"/>
                      <a:gd name="connsiteY9" fmla="*/ 415068 h 830136"/>
                      <a:gd name="connsiteX10" fmla="*/ 525493 w 1363754"/>
                      <a:gd name="connsiteY10" fmla="*/ 0 h 830136"/>
                      <a:gd name="connsiteX0" fmla="*/ 525493 w 1363754"/>
                      <a:gd name="connsiteY0" fmla="*/ 1682568 h 2512704"/>
                      <a:gd name="connsiteX1" fmla="*/ 1238401 w 1363754"/>
                      <a:gd name="connsiteY1" fmla="*/ 855 h 2512704"/>
                      <a:gd name="connsiteX2" fmla="*/ 1050986 w 1363754"/>
                      <a:gd name="connsiteY2" fmla="*/ 1682568 h 2512704"/>
                      <a:gd name="connsiteX3" fmla="*/ 1363754 w 1363754"/>
                      <a:gd name="connsiteY3" fmla="*/ 2097636 h 2512704"/>
                      <a:gd name="connsiteX4" fmla="*/ 1050986 w 1363754"/>
                      <a:gd name="connsiteY4" fmla="*/ 2512704 h 2512704"/>
                      <a:gd name="connsiteX5" fmla="*/ 876115 w 1363754"/>
                      <a:gd name="connsiteY5" fmla="*/ 2441817 h 2512704"/>
                      <a:gd name="connsiteX6" fmla="*/ 854917 w 1363754"/>
                      <a:gd name="connsiteY6" fmla="*/ 2418607 h 2512704"/>
                      <a:gd name="connsiteX7" fmla="*/ 819301 w 1363754"/>
                      <a:gd name="connsiteY7" fmla="*/ 2441817 h 2512704"/>
                      <a:gd name="connsiteX8" fmla="*/ 525493 w 1363754"/>
                      <a:gd name="connsiteY8" fmla="*/ 2512704 h 2512704"/>
                      <a:gd name="connsiteX9" fmla="*/ 0 w 1363754"/>
                      <a:gd name="connsiteY9" fmla="*/ 2097636 h 2512704"/>
                      <a:gd name="connsiteX10" fmla="*/ 525493 w 1363754"/>
                      <a:gd name="connsiteY10" fmla="*/ 1682568 h 2512704"/>
                      <a:gd name="connsiteX0" fmla="*/ 376672 w 1367333"/>
                      <a:gd name="connsiteY0" fmla="*/ 1244702 h 2512988"/>
                      <a:gd name="connsiteX1" fmla="*/ 1241980 w 1367333"/>
                      <a:gd name="connsiteY1" fmla="*/ 1139 h 2512988"/>
                      <a:gd name="connsiteX2" fmla="*/ 1054565 w 1367333"/>
                      <a:gd name="connsiteY2" fmla="*/ 1682852 h 2512988"/>
                      <a:gd name="connsiteX3" fmla="*/ 1367333 w 1367333"/>
                      <a:gd name="connsiteY3" fmla="*/ 2097920 h 2512988"/>
                      <a:gd name="connsiteX4" fmla="*/ 1054565 w 1367333"/>
                      <a:gd name="connsiteY4" fmla="*/ 2512988 h 2512988"/>
                      <a:gd name="connsiteX5" fmla="*/ 879694 w 1367333"/>
                      <a:gd name="connsiteY5" fmla="*/ 2442101 h 2512988"/>
                      <a:gd name="connsiteX6" fmla="*/ 858496 w 1367333"/>
                      <a:gd name="connsiteY6" fmla="*/ 2418891 h 2512988"/>
                      <a:gd name="connsiteX7" fmla="*/ 822880 w 1367333"/>
                      <a:gd name="connsiteY7" fmla="*/ 2442101 h 2512988"/>
                      <a:gd name="connsiteX8" fmla="*/ 529072 w 1367333"/>
                      <a:gd name="connsiteY8" fmla="*/ 2512988 h 2512988"/>
                      <a:gd name="connsiteX9" fmla="*/ 3579 w 1367333"/>
                      <a:gd name="connsiteY9" fmla="*/ 2097920 h 2512988"/>
                      <a:gd name="connsiteX10" fmla="*/ 376672 w 1367333"/>
                      <a:gd name="connsiteY10" fmla="*/ 1244702 h 2512988"/>
                      <a:gd name="connsiteX0" fmla="*/ 375471 w 1366132"/>
                      <a:gd name="connsiteY0" fmla="*/ 1245149 h 2513435"/>
                      <a:gd name="connsiteX1" fmla="*/ 1240779 w 1366132"/>
                      <a:gd name="connsiteY1" fmla="*/ 1586 h 2513435"/>
                      <a:gd name="connsiteX2" fmla="*/ 1053364 w 1366132"/>
                      <a:gd name="connsiteY2" fmla="*/ 1683299 h 2513435"/>
                      <a:gd name="connsiteX3" fmla="*/ 1366132 w 1366132"/>
                      <a:gd name="connsiteY3" fmla="*/ 2098367 h 2513435"/>
                      <a:gd name="connsiteX4" fmla="*/ 1053364 w 1366132"/>
                      <a:gd name="connsiteY4" fmla="*/ 2513435 h 2513435"/>
                      <a:gd name="connsiteX5" fmla="*/ 878493 w 1366132"/>
                      <a:gd name="connsiteY5" fmla="*/ 2442548 h 2513435"/>
                      <a:gd name="connsiteX6" fmla="*/ 857295 w 1366132"/>
                      <a:gd name="connsiteY6" fmla="*/ 2419338 h 2513435"/>
                      <a:gd name="connsiteX7" fmla="*/ 821679 w 1366132"/>
                      <a:gd name="connsiteY7" fmla="*/ 2442548 h 2513435"/>
                      <a:gd name="connsiteX8" fmla="*/ 527871 w 1366132"/>
                      <a:gd name="connsiteY8" fmla="*/ 2513435 h 2513435"/>
                      <a:gd name="connsiteX9" fmla="*/ 2378 w 1366132"/>
                      <a:gd name="connsiteY9" fmla="*/ 2098367 h 2513435"/>
                      <a:gd name="connsiteX10" fmla="*/ 375471 w 1366132"/>
                      <a:gd name="connsiteY10" fmla="*/ 1245149 h 2513435"/>
                      <a:gd name="connsiteX0" fmla="*/ 286828 w 1372739"/>
                      <a:gd name="connsiteY0" fmla="*/ 1188101 h 2513537"/>
                      <a:gd name="connsiteX1" fmla="*/ 1247386 w 1372739"/>
                      <a:gd name="connsiteY1" fmla="*/ 1688 h 2513537"/>
                      <a:gd name="connsiteX2" fmla="*/ 1059971 w 1372739"/>
                      <a:gd name="connsiteY2" fmla="*/ 1683401 h 2513537"/>
                      <a:gd name="connsiteX3" fmla="*/ 1372739 w 1372739"/>
                      <a:gd name="connsiteY3" fmla="*/ 2098469 h 2513537"/>
                      <a:gd name="connsiteX4" fmla="*/ 1059971 w 1372739"/>
                      <a:gd name="connsiteY4" fmla="*/ 2513537 h 2513537"/>
                      <a:gd name="connsiteX5" fmla="*/ 885100 w 1372739"/>
                      <a:gd name="connsiteY5" fmla="*/ 2442650 h 2513537"/>
                      <a:gd name="connsiteX6" fmla="*/ 863902 w 1372739"/>
                      <a:gd name="connsiteY6" fmla="*/ 2419440 h 2513537"/>
                      <a:gd name="connsiteX7" fmla="*/ 828286 w 1372739"/>
                      <a:gd name="connsiteY7" fmla="*/ 2442650 h 2513537"/>
                      <a:gd name="connsiteX8" fmla="*/ 534478 w 1372739"/>
                      <a:gd name="connsiteY8" fmla="*/ 2513537 h 2513537"/>
                      <a:gd name="connsiteX9" fmla="*/ 8985 w 1372739"/>
                      <a:gd name="connsiteY9" fmla="*/ 2098469 h 2513537"/>
                      <a:gd name="connsiteX10" fmla="*/ 286828 w 1372739"/>
                      <a:gd name="connsiteY10" fmla="*/ 1188101 h 2513537"/>
                      <a:gd name="connsiteX0" fmla="*/ 286828 w 1372897"/>
                      <a:gd name="connsiteY0" fmla="*/ 1188101 h 2513537"/>
                      <a:gd name="connsiteX1" fmla="*/ 1247386 w 1372897"/>
                      <a:gd name="connsiteY1" fmla="*/ 1688 h 2513537"/>
                      <a:gd name="connsiteX2" fmla="*/ 1104421 w 1372897"/>
                      <a:gd name="connsiteY2" fmla="*/ 1245251 h 2513537"/>
                      <a:gd name="connsiteX3" fmla="*/ 1372739 w 1372897"/>
                      <a:gd name="connsiteY3" fmla="*/ 2098469 h 2513537"/>
                      <a:gd name="connsiteX4" fmla="*/ 1059971 w 1372897"/>
                      <a:gd name="connsiteY4" fmla="*/ 2513537 h 2513537"/>
                      <a:gd name="connsiteX5" fmla="*/ 885100 w 1372897"/>
                      <a:gd name="connsiteY5" fmla="*/ 2442650 h 2513537"/>
                      <a:gd name="connsiteX6" fmla="*/ 863902 w 1372897"/>
                      <a:gd name="connsiteY6" fmla="*/ 2419440 h 2513537"/>
                      <a:gd name="connsiteX7" fmla="*/ 828286 w 1372897"/>
                      <a:gd name="connsiteY7" fmla="*/ 2442650 h 2513537"/>
                      <a:gd name="connsiteX8" fmla="*/ 534478 w 1372897"/>
                      <a:gd name="connsiteY8" fmla="*/ 2513537 h 2513537"/>
                      <a:gd name="connsiteX9" fmla="*/ 8985 w 1372897"/>
                      <a:gd name="connsiteY9" fmla="*/ 2098469 h 2513537"/>
                      <a:gd name="connsiteX10" fmla="*/ 286828 w 1372897"/>
                      <a:gd name="connsiteY10" fmla="*/ 1188101 h 2513537"/>
                      <a:gd name="connsiteX0" fmla="*/ 286828 w 1372901"/>
                      <a:gd name="connsiteY0" fmla="*/ 1188101 h 2513537"/>
                      <a:gd name="connsiteX1" fmla="*/ 1247386 w 1372901"/>
                      <a:gd name="connsiteY1" fmla="*/ 1688 h 2513537"/>
                      <a:gd name="connsiteX2" fmla="*/ 1104421 w 1372901"/>
                      <a:gd name="connsiteY2" fmla="*/ 1245251 h 2513537"/>
                      <a:gd name="connsiteX3" fmla="*/ 1372739 w 1372901"/>
                      <a:gd name="connsiteY3" fmla="*/ 2098469 h 2513537"/>
                      <a:gd name="connsiteX4" fmla="*/ 1059971 w 1372901"/>
                      <a:gd name="connsiteY4" fmla="*/ 2513537 h 2513537"/>
                      <a:gd name="connsiteX5" fmla="*/ 885100 w 1372901"/>
                      <a:gd name="connsiteY5" fmla="*/ 2442650 h 2513537"/>
                      <a:gd name="connsiteX6" fmla="*/ 863902 w 1372901"/>
                      <a:gd name="connsiteY6" fmla="*/ 2419440 h 2513537"/>
                      <a:gd name="connsiteX7" fmla="*/ 828286 w 1372901"/>
                      <a:gd name="connsiteY7" fmla="*/ 2442650 h 2513537"/>
                      <a:gd name="connsiteX8" fmla="*/ 534478 w 1372901"/>
                      <a:gd name="connsiteY8" fmla="*/ 2513537 h 2513537"/>
                      <a:gd name="connsiteX9" fmla="*/ 8985 w 1372901"/>
                      <a:gd name="connsiteY9" fmla="*/ 2098469 h 2513537"/>
                      <a:gd name="connsiteX10" fmla="*/ 286828 w 1372901"/>
                      <a:gd name="connsiteY10" fmla="*/ 1188101 h 2513537"/>
                      <a:gd name="connsiteX0" fmla="*/ 286828 w 1372901"/>
                      <a:gd name="connsiteY0" fmla="*/ 1188587 h 2514023"/>
                      <a:gd name="connsiteX1" fmla="*/ 1247386 w 1372901"/>
                      <a:gd name="connsiteY1" fmla="*/ 2174 h 2514023"/>
                      <a:gd name="connsiteX2" fmla="*/ 1104421 w 1372901"/>
                      <a:gd name="connsiteY2" fmla="*/ 1245737 h 2514023"/>
                      <a:gd name="connsiteX3" fmla="*/ 1372739 w 1372901"/>
                      <a:gd name="connsiteY3" fmla="*/ 2098955 h 2514023"/>
                      <a:gd name="connsiteX4" fmla="*/ 1059971 w 1372901"/>
                      <a:gd name="connsiteY4" fmla="*/ 2514023 h 2514023"/>
                      <a:gd name="connsiteX5" fmla="*/ 885100 w 1372901"/>
                      <a:gd name="connsiteY5" fmla="*/ 2443136 h 2514023"/>
                      <a:gd name="connsiteX6" fmla="*/ 863902 w 1372901"/>
                      <a:gd name="connsiteY6" fmla="*/ 2419926 h 2514023"/>
                      <a:gd name="connsiteX7" fmla="*/ 828286 w 1372901"/>
                      <a:gd name="connsiteY7" fmla="*/ 2443136 h 2514023"/>
                      <a:gd name="connsiteX8" fmla="*/ 534478 w 1372901"/>
                      <a:gd name="connsiteY8" fmla="*/ 2514023 h 2514023"/>
                      <a:gd name="connsiteX9" fmla="*/ 8985 w 1372901"/>
                      <a:gd name="connsiteY9" fmla="*/ 2098955 h 2514023"/>
                      <a:gd name="connsiteX10" fmla="*/ 286828 w 1372901"/>
                      <a:gd name="connsiteY10" fmla="*/ 1188587 h 2514023"/>
                      <a:gd name="connsiteX0" fmla="*/ 286828 w 1374263"/>
                      <a:gd name="connsiteY0" fmla="*/ 1186669 h 2512105"/>
                      <a:gd name="connsiteX1" fmla="*/ 1247386 w 1374263"/>
                      <a:gd name="connsiteY1" fmla="*/ 256 h 2512105"/>
                      <a:gd name="connsiteX2" fmla="*/ 1180621 w 1374263"/>
                      <a:gd name="connsiteY2" fmla="*/ 1288269 h 2512105"/>
                      <a:gd name="connsiteX3" fmla="*/ 1372739 w 1374263"/>
                      <a:gd name="connsiteY3" fmla="*/ 2097037 h 2512105"/>
                      <a:gd name="connsiteX4" fmla="*/ 1059971 w 1374263"/>
                      <a:gd name="connsiteY4" fmla="*/ 2512105 h 2512105"/>
                      <a:gd name="connsiteX5" fmla="*/ 885100 w 1374263"/>
                      <a:gd name="connsiteY5" fmla="*/ 2441218 h 2512105"/>
                      <a:gd name="connsiteX6" fmla="*/ 863902 w 1374263"/>
                      <a:gd name="connsiteY6" fmla="*/ 2418008 h 2512105"/>
                      <a:gd name="connsiteX7" fmla="*/ 828286 w 1374263"/>
                      <a:gd name="connsiteY7" fmla="*/ 2441218 h 2512105"/>
                      <a:gd name="connsiteX8" fmla="*/ 534478 w 1374263"/>
                      <a:gd name="connsiteY8" fmla="*/ 2512105 h 2512105"/>
                      <a:gd name="connsiteX9" fmla="*/ 8985 w 1374263"/>
                      <a:gd name="connsiteY9" fmla="*/ 2097037 h 2512105"/>
                      <a:gd name="connsiteX10" fmla="*/ 286828 w 1374263"/>
                      <a:gd name="connsiteY10" fmla="*/ 1186669 h 2512105"/>
                      <a:gd name="connsiteX0" fmla="*/ 286828 w 1374173"/>
                      <a:gd name="connsiteY0" fmla="*/ 1186669 h 2512105"/>
                      <a:gd name="connsiteX1" fmla="*/ 1247386 w 1374173"/>
                      <a:gd name="connsiteY1" fmla="*/ 256 h 2512105"/>
                      <a:gd name="connsiteX2" fmla="*/ 1180621 w 1374173"/>
                      <a:gd name="connsiteY2" fmla="*/ 1288269 h 2512105"/>
                      <a:gd name="connsiteX3" fmla="*/ 1372739 w 1374173"/>
                      <a:gd name="connsiteY3" fmla="*/ 2097037 h 2512105"/>
                      <a:gd name="connsiteX4" fmla="*/ 1059971 w 1374173"/>
                      <a:gd name="connsiteY4" fmla="*/ 2512105 h 2512105"/>
                      <a:gd name="connsiteX5" fmla="*/ 885100 w 1374173"/>
                      <a:gd name="connsiteY5" fmla="*/ 2441218 h 2512105"/>
                      <a:gd name="connsiteX6" fmla="*/ 863902 w 1374173"/>
                      <a:gd name="connsiteY6" fmla="*/ 2418008 h 2512105"/>
                      <a:gd name="connsiteX7" fmla="*/ 828286 w 1374173"/>
                      <a:gd name="connsiteY7" fmla="*/ 2441218 h 2512105"/>
                      <a:gd name="connsiteX8" fmla="*/ 534478 w 1374173"/>
                      <a:gd name="connsiteY8" fmla="*/ 2512105 h 2512105"/>
                      <a:gd name="connsiteX9" fmla="*/ 8985 w 1374173"/>
                      <a:gd name="connsiteY9" fmla="*/ 2097037 h 2512105"/>
                      <a:gd name="connsiteX10" fmla="*/ 286828 w 1374173"/>
                      <a:gd name="connsiteY10" fmla="*/ 1186669 h 2512105"/>
                      <a:gd name="connsiteX0" fmla="*/ 286828 w 1375902"/>
                      <a:gd name="connsiteY0" fmla="*/ 1186639 h 2512075"/>
                      <a:gd name="connsiteX1" fmla="*/ 1247386 w 1375902"/>
                      <a:gd name="connsiteY1" fmla="*/ 226 h 2512075"/>
                      <a:gd name="connsiteX2" fmla="*/ 1225071 w 1375902"/>
                      <a:gd name="connsiteY2" fmla="*/ 1281889 h 2512075"/>
                      <a:gd name="connsiteX3" fmla="*/ 1372739 w 1375902"/>
                      <a:gd name="connsiteY3" fmla="*/ 2097007 h 2512075"/>
                      <a:gd name="connsiteX4" fmla="*/ 1059971 w 1375902"/>
                      <a:gd name="connsiteY4" fmla="*/ 2512075 h 2512075"/>
                      <a:gd name="connsiteX5" fmla="*/ 885100 w 1375902"/>
                      <a:gd name="connsiteY5" fmla="*/ 2441188 h 2512075"/>
                      <a:gd name="connsiteX6" fmla="*/ 863902 w 1375902"/>
                      <a:gd name="connsiteY6" fmla="*/ 2417978 h 2512075"/>
                      <a:gd name="connsiteX7" fmla="*/ 828286 w 1375902"/>
                      <a:gd name="connsiteY7" fmla="*/ 2441188 h 2512075"/>
                      <a:gd name="connsiteX8" fmla="*/ 534478 w 1375902"/>
                      <a:gd name="connsiteY8" fmla="*/ 2512075 h 2512075"/>
                      <a:gd name="connsiteX9" fmla="*/ 8985 w 1375902"/>
                      <a:gd name="connsiteY9" fmla="*/ 2097007 h 2512075"/>
                      <a:gd name="connsiteX10" fmla="*/ 286828 w 1375902"/>
                      <a:gd name="connsiteY10" fmla="*/ 1186639 h 2512075"/>
                      <a:gd name="connsiteX0" fmla="*/ 286828 w 1376402"/>
                      <a:gd name="connsiteY0" fmla="*/ 1186639 h 2512075"/>
                      <a:gd name="connsiteX1" fmla="*/ 1247386 w 1376402"/>
                      <a:gd name="connsiteY1" fmla="*/ 226 h 2512075"/>
                      <a:gd name="connsiteX2" fmla="*/ 1225071 w 1376402"/>
                      <a:gd name="connsiteY2" fmla="*/ 1281889 h 2512075"/>
                      <a:gd name="connsiteX3" fmla="*/ 1372739 w 1376402"/>
                      <a:gd name="connsiteY3" fmla="*/ 2097007 h 2512075"/>
                      <a:gd name="connsiteX4" fmla="*/ 1059971 w 1376402"/>
                      <a:gd name="connsiteY4" fmla="*/ 2512075 h 2512075"/>
                      <a:gd name="connsiteX5" fmla="*/ 885100 w 1376402"/>
                      <a:gd name="connsiteY5" fmla="*/ 2441188 h 2512075"/>
                      <a:gd name="connsiteX6" fmla="*/ 863902 w 1376402"/>
                      <a:gd name="connsiteY6" fmla="*/ 2417978 h 2512075"/>
                      <a:gd name="connsiteX7" fmla="*/ 828286 w 1376402"/>
                      <a:gd name="connsiteY7" fmla="*/ 2441188 h 2512075"/>
                      <a:gd name="connsiteX8" fmla="*/ 534478 w 1376402"/>
                      <a:gd name="connsiteY8" fmla="*/ 2512075 h 2512075"/>
                      <a:gd name="connsiteX9" fmla="*/ 8985 w 1376402"/>
                      <a:gd name="connsiteY9" fmla="*/ 2097007 h 2512075"/>
                      <a:gd name="connsiteX10" fmla="*/ 286828 w 1376402"/>
                      <a:gd name="connsiteY10" fmla="*/ 1186639 h 2512075"/>
                      <a:gd name="connsiteX0" fmla="*/ 286828 w 1373265"/>
                      <a:gd name="connsiteY0" fmla="*/ 1186639 h 2512075"/>
                      <a:gd name="connsiteX1" fmla="*/ 1247386 w 1373265"/>
                      <a:gd name="connsiteY1" fmla="*/ 226 h 2512075"/>
                      <a:gd name="connsiteX2" fmla="*/ 1225071 w 1373265"/>
                      <a:gd name="connsiteY2" fmla="*/ 1281889 h 2512075"/>
                      <a:gd name="connsiteX3" fmla="*/ 1372739 w 1373265"/>
                      <a:gd name="connsiteY3" fmla="*/ 2097007 h 2512075"/>
                      <a:gd name="connsiteX4" fmla="*/ 1059971 w 1373265"/>
                      <a:gd name="connsiteY4" fmla="*/ 2512075 h 2512075"/>
                      <a:gd name="connsiteX5" fmla="*/ 885100 w 1373265"/>
                      <a:gd name="connsiteY5" fmla="*/ 2441188 h 2512075"/>
                      <a:gd name="connsiteX6" fmla="*/ 863902 w 1373265"/>
                      <a:gd name="connsiteY6" fmla="*/ 2417978 h 2512075"/>
                      <a:gd name="connsiteX7" fmla="*/ 828286 w 1373265"/>
                      <a:gd name="connsiteY7" fmla="*/ 2441188 h 2512075"/>
                      <a:gd name="connsiteX8" fmla="*/ 534478 w 1373265"/>
                      <a:gd name="connsiteY8" fmla="*/ 2512075 h 2512075"/>
                      <a:gd name="connsiteX9" fmla="*/ 8985 w 1373265"/>
                      <a:gd name="connsiteY9" fmla="*/ 2097007 h 2512075"/>
                      <a:gd name="connsiteX10" fmla="*/ 286828 w 1373265"/>
                      <a:gd name="connsiteY10" fmla="*/ 1186639 h 2512075"/>
                      <a:gd name="connsiteX0" fmla="*/ 286839 w 1373276"/>
                      <a:gd name="connsiteY0" fmla="*/ 1313607 h 2639043"/>
                      <a:gd name="connsiteX1" fmla="*/ 1310897 w 1373276"/>
                      <a:gd name="connsiteY1" fmla="*/ 194 h 2639043"/>
                      <a:gd name="connsiteX2" fmla="*/ 1225082 w 1373276"/>
                      <a:gd name="connsiteY2" fmla="*/ 1408857 h 2639043"/>
                      <a:gd name="connsiteX3" fmla="*/ 1372750 w 1373276"/>
                      <a:gd name="connsiteY3" fmla="*/ 2223975 h 2639043"/>
                      <a:gd name="connsiteX4" fmla="*/ 1059982 w 1373276"/>
                      <a:gd name="connsiteY4" fmla="*/ 2639043 h 2639043"/>
                      <a:gd name="connsiteX5" fmla="*/ 885111 w 1373276"/>
                      <a:gd name="connsiteY5" fmla="*/ 2568156 h 2639043"/>
                      <a:gd name="connsiteX6" fmla="*/ 863913 w 1373276"/>
                      <a:gd name="connsiteY6" fmla="*/ 2544946 h 2639043"/>
                      <a:gd name="connsiteX7" fmla="*/ 828297 w 1373276"/>
                      <a:gd name="connsiteY7" fmla="*/ 2568156 h 2639043"/>
                      <a:gd name="connsiteX8" fmla="*/ 534489 w 1373276"/>
                      <a:gd name="connsiteY8" fmla="*/ 2639043 h 2639043"/>
                      <a:gd name="connsiteX9" fmla="*/ 8996 w 1373276"/>
                      <a:gd name="connsiteY9" fmla="*/ 2223975 h 2639043"/>
                      <a:gd name="connsiteX10" fmla="*/ 286839 w 1373276"/>
                      <a:gd name="connsiteY10" fmla="*/ 1313607 h 2639043"/>
                      <a:gd name="connsiteX0" fmla="*/ 270129 w 1375616"/>
                      <a:gd name="connsiteY0" fmla="*/ 1300965 h 2639101"/>
                      <a:gd name="connsiteX1" fmla="*/ 1313237 w 1375616"/>
                      <a:gd name="connsiteY1" fmla="*/ 252 h 2639101"/>
                      <a:gd name="connsiteX2" fmla="*/ 1227422 w 1375616"/>
                      <a:gd name="connsiteY2" fmla="*/ 1408915 h 2639101"/>
                      <a:gd name="connsiteX3" fmla="*/ 1375090 w 1375616"/>
                      <a:gd name="connsiteY3" fmla="*/ 2224033 h 2639101"/>
                      <a:gd name="connsiteX4" fmla="*/ 1062322 w 1375616"/>
                      <a:gd name="connsiteY4" fmla="*/ 2639101 h 2639101"/>
                      <a:gd name="connsiteX5" fmla="*/ 887451 w 1375616"/>
                      <a:gd name="connsiteY5" fmla="*/ 2568214 h 2639101"/>
                      <a:gd name="connsiteX6" fmla="*/ 866253 w 1375616"/>
                      <a:gd name="connsiteY6" fmla="*/ 2545004 h 2639101"/>
                      <a:gd name="connsiteX7" fmla="*/ 830637 w 1375616"/>
                      <a:gd name="connsiteY7" fmla="*/ 2568214 h 2639101"/>
                      <a:gd name="connsiteX8" fmla="*/ 536829 w 1375616"/>
                      <a:gd name="connsiteY8" fmla="*/ 2639101 h 2639101"/>
                      <a:gd name="connsiteX9" fmla="*/ 11336 w 1375616"/>
                      <a:gd name="connsiteY9" fmla="*/ 2224033 h 2639101"/>
                      <a:gd name="connsiteX10" fmla="*/ 270129 w 1375616"/>
                      <a:gd name="connsiteY10" fmla="*/ 1300965 h 2639101"/>
                      <a:gd name="connsiteX0" fmla="*/ 271106 w 1376593"/>
                      <a:gd name="connsiteY0" fmla="*/ 1300983 h 2639119"/>
                      <a:gd name="connsiteX1" fmla="*/ 1314214 w 1376593"/>
                      <a:gd name="connsiteY1" fmla="*/ 270 h 2639119"/>
                      <a:gd name="connsiteX2" fmla="*/ 1228399 w 1376593"/>
                      <a:gd name="connsiteY2" fmla="*/ 1408933 h 2639119"/>
                      <a:gd name="connsiteX3" fmla="*/ 1376067 w 1376593"/>
                      <a:gd name="connsiteY3" fmla="*/ 2224051 h 2639119"/>
                      <a:gd name="connsiteX4" fmla="*/ 1063299 w 1376593"/>
                      <a:gd name="connsiteY4" fmla="*/ 2639119 h 2639119"/>
                      <a:gd name="connsiteX5" fmla="*/ 888428 w 1376593"/>
                      <a:gd name="connsiteY5" fmla="*/ 2568232 h 2639119"/>
                      <a:gd name="connsiteX6" fmla="*/ 867230 w 1376593"/>
                      <a:gd name="connsiteY6" fmla="*/ 2545022 h 2639119"/>
                      <a:gd name="connsiteX7" fmla="*/ 831614 w 1376593"/>
                      <a:gd name="connsiteY7" fmla="*/ 2568232 h 2639119"/>
                      <a:gd name="connsiteX8" fmla="*/ 537806 w 1376593"/>
                      <a:gd name="connsiteY8" fmla="*/ 2639119 h 2639119"/>
                      <a:gd name="connsiteX9" fmla="*/ 12313 w 1376593"/>
                      <a:gd name="connsiteY9" fmla="*/ 2224051 h 2639119"/>
                      <a:gd name="connsiteX10" fmla="*/ 271106 w 1376593"/>
                      <a:gd name="connsiteY10" fmla="*/ 1300983 h 2639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76593" h="2639119">
                        <a:moveTo>
                          <a:pt x="271106" y="1300983"/>
                        </a:moveTo>
                        <a:cubicBezTo>
                          <a:pt x="500789" y="866853"/>
                          <a:pt x="1154665" y="-17722"/>
                          <a:pt x="1314214" y="270"/>
                        </a:cubicBezTo>
                        <a:cubicBezTo>
                          <a:pt x="1473763" y="18262"/>
                          <a:pt x="1218090" y="1038303"/>
                          <a:pt x="1228399" y="1408933"/>
                        </a:cubicBezTo>
                        <a:cubicBezTo>
                          <a:pt x="1238708" y="1779563"/>
                          <a:pt x="1365484" y="1999970"/>
                          <a:pt x="1376067" y="2224051"/>
                        </a:cubicBezTo>
                        <a:cubicBezTo>
                          <a:pt x="1386650" y="2448132"/>
                          <a:pt x="1236036" y="2639119"/>
                          <a:pt x="1063299" y="2639119"/>
                        </a:cubicBezTo>
                        <a:cubicBezTo>
                          <a:pt x="998523" y="2639119"/>
                          <a:pt x="938346" y="2612987"/>
                          <a:pt x="888428" y="2568232"/>
                        </a:cubicBezTo>
                        <a:lnTo>
                          <a:pt x="867230" y="2545022"/>
                        </a:lnTo>
                        <a:lnTo>
                          <a:pt x="831614" y="2568232"/>
                        </a:lnTo>
                        <a:cubicBezTo>
                          <a:pt x="747745" y="2612987"/>
                          <a:pt x="646639" y="2639119"/>
                          <a:pt x="537806" y="2639119"/>
                        </a:cubicBezTo>
                        <a:cubicBezTo>
                          <a:pt x="247584" y="2639119"/>
                          <a:pt x="56763" y="2447074"/>
                          <a:pt x="12313" y="2224051"/>
                        </a:cubicBezTo>
                        <a:cubicBezTo>
                          <a:pt x="-32137" y="2001028"/>
                          <a:pt x="41423" y="1735113"/>
                          <a:pt x="271106" y="1300983"/>
                        </a:cubicBezTo>
                        <a:close/>
                      </a:path>
                    </a:pathLst>
                  </a:custGeom>
                  <a:solidFill>
                    <a:srgbClr val="DEEBF7">
                      <a:alpha val="50196"/>
                    </a:srgbClr>
                  </a:solidFill>
                  <a:ln w="12700" cap="flat" cmpd="sng" algn="ctr">
                    <a:solidFill>
                      <a:srgbClr val="00B0F0">
                        <a:alpha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6" name="フリーフォーム: 図形 65">
                    <a:extLst>
                      <a:ext uri="{FF2B5EF4-FFF2-40B4-BE49-F238E27FC236}">
                        <a16:creationId xmlns:a16="http://schemas.microsoft.com/office/drawing/2014/main" id="{3B57737E-B3D7-40F7-B62D-14A2C1569CE0}"/>
                      </a:ext>
                    </a:extLst>
                  </p:cNvPr>
                  <p:cNvSpPr/>
                  <p:nvPr/>
                </p:nvSpPr>
                <p:spPr>
                  <a:xfrm rot="20844242" flipH="1" flipV="1">
                    <a:off x="3750247" y="1579083"/>
                    <a:ext cx="1223266" cy="974694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7" name="フリーフォーム: 図形 66">
                    <a:extLst>
                      <a:ext uri="{FF2B5EF4-FFF2-40B4-BE49-F238E27FC236}">
                        <a16:creationId xmlns:a16="http://schemas.microsoft.com/office/drawing/2014/main" id="{3EEE2AFD-CC52-4A90-8DD2-64E2B7664E27}"/>
                      </a:ext>
                    </a:extLst>
                  </p:cNvPr>
                  <p:cNvSpPr/>
                  <p:nvPr/>
                </p:nvSpPr>
                <p:spPr>
                  <a:xfrm rot="755758" flipV="1">
                    <a:off x="2955467" y="1579083"/>
                    <a:ext cx="1223266" cy="974694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7" name="星: 12 pt 56">
                  <a:extLst>
                    <a:ext uri="{FF2B5EF4-FFF2-40B4-BE49-F238E27FC236}">
                      <a16:creationId xmlns:a16="http://schemas.microsoft.com/office/drawing/2014/main" id="{BA24928A-A638-48D9-9750-43B3B708DD78}"/>
                    </a:ext>
                  </a:extLst>
                </p:cNvPr>
                <p:cNvSpPr/>
                <p:nvPr/>
              </p:nvSpPr>
              <p:spPr>
                <a:xfrm>
                  <a:off x="5402594" y="1081205"/>
                  <a:ext cx="531480" cy="517989"/>
                </a:xfrm>
                <a:prstGeom prst="star12">
                  <a:avLst>
                    <a:gd name="adj" fmla="val 44079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83F222EA-1C6E-45B8-A597-841F4A11D257}"/>
                    </a:ext>
                  </a:extLst>
                </p:cNvPr>
                <p:cNvGrpSpPr/>
                <p:nvPr/>
              </p:nvGrpSpPr>
              <p:grpSpPr>
                <a:xfrm>
                  <a:off x="5343283" y="988959"/>
                  <a:ext cx="641424" cy="498075"/>
                  <a:chOff x="5343283" y="988959"/>
                  <a:chExt cx="641424" cy="498075"/>
                </a:xfrm>
              </p:grpSpPr>
              <p:sp>
                <p:nvSpPr>
                  <p:cNvPr id="59" name="フリーフォーム: 図形 58">
                    <a:extLst>
                      <a:ext uri="{FF2B5EF4-FFF2-40B4-BE49-F238E27FC236}">
                        <a16:creationId xmlns:a16="http://schemas.microsoft.com/office/drawing/2014/main" id="{3BA5D5E7-8110-4F7B-837C-257AF0C48275}"/>
                      </a:ext>
                    </a:extLst>
                  </p:cNvPr>
                  <p:cNvSpPr/>
                  <p:nvPr/>
                </p:nvSpPr>
                <p:spPr>
                  <a:xfrm rot="625307">
                    <a:off x="5343283" y="988959"/>
                    <a:ext cx="278374" cy="189955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" name="フリーフォーム: 図形 59">
                    <a:extLst>
                      <a:ext uri="{FF2B5EF4-FFF2-40B4-BE49-F238E27FC236}">
                        <a16:creationId xmlns:a16="http://schemas.microsoft.com/office/drawing/2014/main" id="{17D1100D-9911-41C9-8CDF-F0CBAB103015}"/>
                      </a:ext>
                    </a:extLst>
                  </p:cNvPr>
                  <p:cNvSpPr/>
                  <p:nvPr/>
                </p:nvSpPr>
                <p:spPr>
                  <a:xfrm rot="20974693" flipH="1">
                    <a:off x="5706333" y="988959"/>
                    <a:ext cx="278374" cy="189955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1" name="楕円 60">
                    <a:extLst>
                      <a:ext uri="{FF2B5EF4-FFF2-40B4-BE49-F238E27FC236}">
                        <a16:creationId xmlns:a16="http://schemas.microsoft.com/office/drawing/2014/main" id="{84EDEA9D-88FB-4C3D-8A1C-9017C7697DA8}"/>
                      </a:ext>
                    </a:extLst>
                  </p:cNvPr>
                  <p:cNvSpPr/>
                  <p:nvPr/>
                </p:nvSpPr>
                <p:spPr>
                  <a:xfrm>
                    <a:off x="5459172" y="1077388"/>
                    <a:ext cx="409646" cy="409646"/>
                  </a:xfrm>
                  <a:prstGeom prst="ellipse">
                    <a:avLst/>
                  </a:prstGeom>
                  <a:solidFill>
                    <a:srgbClr val="00B0F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FCE5879F-559C-4FD4-B8FC-E33DCB1F5369}"/>
                  </a:ext>
                </a:extLst>
              </p:cNvPr>
              <p:cNvSpPr/>
              <p:nvPr/>
            </p:nvSpPr>
            <p:spPr>
              <a:xfrm>
                <a:off x="5225403" y="2768368"/>
                <a:ext cx="149184" cy="149184"/>
              </a:xfrm>
              <a:custGeom>
                <a:avLst/>
                <a:gdLst>
                  <a:gd name="connsiteX0" fmla="*/ 66597 w 348341"/>
                  <a:gd name="connsiteY0" fmla="*/ 0 h 348341"/>
                  <a:gd name="connsiteX1" fmla="*/ 174171 w 348341"/>
                  <a:gd name="connsiteY1" fmla="*/ 107574 h 348341"/>
                  <a:gd name="connsiteX2" fmla="*/ 281744 w 348341"/>
                  <a:gd name="connsiteY2" fmla="*/ 0 h 348341"/>
                  <a:gd name="connsiteX3" fmla="*/ 348341 w 348341"/>
                  <a:gd name="connsiteY3" fmla="*/ 66597 h 348341"/>
                  <a:gd name="connsiteX4" fmla="*/ 240767 w 348341"/>
                  <a:gd name="connsiteY4" fmla="*/ 174171 h 348341"/>
                  <a:gd name="connsiteX5" fmla="*/ 348341 w 348341"/>
                  <a:gd name="connsiteY5" fmla="*/ 281744 h 348341"/>
                  <a:gd name="connsiteX6" fmla="*/ 281744 w 348341"/>
                  <a:gd name="connsiteY6" fmla="*/ 348341 h 348341"/>
                  <a:gd name="connsiteX7" fmla="*/ 174171 w 348341"/>
                  <a:gd name="connsiteY7" fmla="*/ 240767 h 348341"/>
                  <a:gd name="connsiteX8" fmla="*/ 66597 w 348341"/>
                  <a:gd name="connsiteY8" fmla="*/ 348341 h 348341"/>
                  <a:gd name="connsiteX9" fmla="*/ 0 w 348341"/>
                  <a:gd name="connsiteY9" fmla="*/ 281744 h 348341"/>
                  <a:gd name="connsiteX10" fmla="*/ 107574 w 348341"/>
                  <a:gd name="connsiteY10" fmla="*/ 174171 h 348341"/>
                  <a:gd name="connsiteX11" fmla="*/ 0 w 348341"/>
                  <a:gd name="connsiteY11" fmla="*/ 66597 h 348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8341" h="348341">
                    <a:moveTo>
                      <a:pt x="66597" y="0"/>
                    </a:moveTo>
                    <a:lnTo>
                      <a:pt x="174171" y="107574"/>
                    </a:lnTo>
                    <a:lnTo>
                      <a:pt x="281744" y="0"/>
                    </a:lnTo>
                    <a:lnTo>
                      <a:pt x="348341" y="66597"/>
                    </a:lnTo>
                    <a:lnTo>
                      <a:pt x="240767" y="174171"/>
                    </a:lnTo>
                    <a:lnTo>
                      <a:pt x="348341" y="281744"/>
                    </a:lnTo>
                    <a:lnTo>
                      <a:pt x="281744" y="348341"/>
                    </a:lnTo>
                    <a:lnTo>
                      <a:pt x="174171" y="240767"/>
                    </a:lnTo>
                    <a:lnTo>
                      <a:pt x="66597" y="348341"/>
                    </a:lnTo>
                    <a:lnTo>
                      <a:pt x="0" y="281744"/>
                    </a:lnTo>
                    <a:lnTo>
                      <a:pt x="107574" y="174171"/>
                    </a:lnTo>
                    <a:lnTo>
                      <a:pt x="0" y="66597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CA24A6A4-C836-4682-95D6-5BE10F80840F}"/>
                  </a:ext>
                </a:extLst>
              </p:cNvPr>
              <p:cNvSpPr/>
              <p:nvPr/>
            </p:nvSpPr>
            <p:spPr>
              <a:xfrm>
                <a:off x="5534965" y="2768368"/>
                <a:ext cx="149184" cy="149184"/>
              </a:xfrm>
              <a:custGeom>
                <a:avLst/>
                <a:gdLst>
                  <a:gd name="connsiteX0" fmla="*/ 66597 w 348341"/>
                  <a:gd name="connsiteY0" fmla="*/ 0 h 348341"/>
                  <a:gd name="connsiteX1" fmla="*/ 174171 w 348341"/>
                  <a:gd name="connsiteY1" fmla="*/ 107574 h 348341"/>
                  <a:gd name="connsiteX2" fmla="*/ 281744 w 348341"/>
                  <a:gd name="connsiteY2" fmla="*/ 0 h 348341"/>
                  <a:gd name="connsiteX3" fmla="*/ 348341 w 348341"/>
                  <a:gd name="connsiteY3" fmla="*/ 66597 h 348341"/>
                  <a:gd name="connsiteX4" fmla="*/ 240767 w 348341"/>
                  <a:gd name="connsiteY4" fmla="*/ 174171 h 348341"/>
                  <a:gd name="connsiteX5" fmla="*/ 348341 w 348341"/>
                  <a:gd name="connsiteY5" fmla="*/ 281744 h 348341"/>
                  <a:gd name="connsiteX6" fmla="*/ 281744 w 348341"/>
                  <a:gd name="connsiteY6" fmla="*/ 348341 h 348341"/>
                  <a:gd name="connsiteX7" fmla="*/ 174171 w 348341"/>
                  <a:gd name="connsiteY7" fmla="*/ 240767 h 348341"/>
                  <a:gd name="connsiteX8" fmla="*/ 66597 w 348341"/>
                  <a:gd name="connsiteY8" fmla="*/ 348341 h 348341"/>
                  <a:gd name="connsiteX9" fmla="*/ 0 w 348341"/>
                  <a:gd name="connsiteY9" fmla="*/ 281744 h 348341"/>
                  <a:gd name="connsiteX10" fmla="*/ 107574 w 348341"/>
                  <a:gd name="connsiteY10" fmla="*/ 174171 h 348341"/>
                  <a:gd name="connsiteX11" fmla="*/ 0 w 348341"/>
                  <a:gd name="connsiteY11" fmla="*/ 66597 h 348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8341" h="348341">
                    <a:moveTo>
                      <a:pt x="66597" y="0"/>
                    </a:moveTo>
                    <a:lnTo>
                      <a:pt x="174171" y="107574"/>
                    </a:lnTo>
                    <a:lnTo>
                      <a:pt x="281744" y="0"/>
                    </a:lnTo>
                    <a:lnTo>
                      <a:pt x="348341" y="66597"/>
                    </a:lnTo>
                    <a:lnTo>
                      <a:pt x="240767" y="174171"/>
                    </a:lnTo>
                    <a:lnTo>
                      <a:pt x="348341" y="281744"/>
                    </a:lnTo>
                    <a:lnTo>
                      <a:pt x="281744" y="348341"/>
                    </a:lnTo>
                    <a:lnTo>
                      <a:pt x="174171" y="240767"/>
                    </a:lnTo>
                    <a:lnTo>
                      <a:pt x="66597" y="348341"/>
                    </a:lnTo>
                    <a:lnTo>
                      <a:pt x="0" y="281744"/>
                    </a:lnTo>
                    <a:lnTo>
                      <a:pt x="107574" y="174171"/>
                    </a:lnTo>
                    <a:lnTo>
                      <a:pt x="0" y="66597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" name="二等辺三角形 53">
                <a:extLst>
                  <a:ext uri="{FF2B5EF4-FFF2-40B4-BE49-F238E27FC236}">
                    <a16:creationId xmlns:a16="http://schemas.microsoft.com/office/drawing/2014/main" id="{466FC6B7-1B89-402F-B3A5-DB1380640279}"/>
                  </a:ext>
                </a:extLst>
              </p:cNvPr>
              <p:cNvSpPr/>
              <p:nvPr/>
            </p:nvSpPr>
            <p:spPr>
              <a:xfrm>
                <a:off x="5386802" y="2947988"/>
                <a:ext cx="156748" cy="115870"/>
              </a:xfrm>
              <a:prstGeom prst="triangle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2CD82E9C-1514-48C1-A3BF-00636F7AA730}"/>
                </a:ext>
              </a:extLst>
            </p:cNvPr>
            <p:cNvGrpSpPr/>
            <p:nvPr/>
          </p:nvGrpSpPr>
          <p:grpSpPr>
            <a:xfrm>
              <a:off x="4881970" y="2980667"/>
              <a:ext cx="546487" cy="546487"/>
              <a:chOff x="5003890" y="1776707"/>
              <a:chExt cx="546487" cy="546487"/>
            </a:xfrm>
          </p:grpSpPr>
          <p:sp>
            <p:nvSpPr>
              <p:cNvPr id="49" name="星: 16 pt 48">
                <a:extLst>
                  <a:ext uri="{FF2B5EF4-FFF2-40B4-BE49-F238E27FC236}">
                    <a16:creationId xmlns:a16="http://schemas.microsoft.com/office/drawing/2014/main" id="{B58A4A5B-E980-4F99-850F-B1CD2D125E4A}"/>
                  </a:ext>
                </a:extLst>
              </p:cNvPr>
              <p:cNvSpPr/>
              <p:nvPr/>
            </p:nvSpPr>
            <p:spPr>
              <a:xfrm rot="900000">
                <a:off x="5003890" y="1776707"/>
                <a:ext cx="546487" cy="546487"/>
              </a:xfrm>
              <a:prstGeom prst="star16">
                <a:avLst>
                  <a:gd name="adj" fmla="val 44143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" name="テキスト ボックス 49">
                <a:extLst>
                  <a:ext uri="{FF2B5EF4-FFF2-40B4-BE49-F238E27FC236}">
                    <a16:creationId xmlns:a16="http://schemas.microsoft.com/office/drawing/2014/main" id="{C27FB9F4-470B-4248-A29F-2A7ECD0C71CC}"/>
                  </a:ext>
                </a:extLst>
              </p:cNvPr>
              <p:cNvSpPr txBox="1"/>
              <p:nvPr/>
            </p:nvSpPr>
            <p:spPr>
              <a:xfrm rot="6300000">
                <a:off x="5097493" y="1936355"/>
                <a:ext cx="357846" cy="207804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限界</a:t>
                </a:r>
              </a:p>
            </p:txBody>
          </p:sp>
        </p:grp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B24C49C1-60BF-45C9-8358-F54F7C138266}"/>
              </a:ext>
            </a:extLst>
          </p:cNvPr>
          <p:cNvGrpSpPr/>
          <p:nvPr/>
        </p:nvGrpSpPr>
        <p:grpSpPr>
          <a:xfrm rot="21166701">
            <a:off x="817491" y="4284780"/>
            <a:ext cx="2445862" cy="1454520"/>
            <a:chOff x="3941467" y="1038429"/>
            <a:chExt cx="2160410" cy="1284765"/>
          </a:xfrm>
        </p:grpSpPr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59DE7B8C-6AE2-4576-8610-D9F3A6D8DCC8}"/>
                </a:ext>
              </a:extLst>
            </p:cNvPr>
            <p:cNvGrpSpPr/>
            <p:nvPr/>
          </p:nvGrpSpPr>
          <p:grpSpPr>
            <a:xfrm>
              <a:off x="3941467" y="1038429"/>
              <a:ext cx="2160410" cy="1067402"/>
              <a:chOff x="2218423" y="2993163"/>
              <a:chExt cx="2160410" cy="1067402"/>
            </a:xfrm>
          </p:grpSpPr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083114F9-14CF-46DF-96FC-0A1888999B2F}"/>
                  </a:ext>
                </a:extLst>
              </p:cNvPr>
              <p:cNvGrpSpPr/>
              <p:nvPr/>
            </p:nvGrpSpPr>
            <p:grpSpPr>
              <a:xfrm>
                <a:off x="2218423" y="2993163"/>
                <a:ext cx="2160410" cy="1067402"/>
                <a:chOff x="4929487" y="988959"/>
                <a:chExt cx="1440122" cy="711527"/>
              </a:xfrm>
            </p:grpSpPr>
            <p:grpSp>
              <p:nvGrpSpPr>
                <p:cNvPr id="105" name="グループ化 104">
                  <a:extLst>
                    <a:ext uri="{FF2B5EF4-FFF2-40B4-BE49-F238E27FC236}">
                      <a16:creationId xmlns:a16="http://schemas.microsoft.com/office/drawing/2014/main" id="{84FF3C19-160F-4460-8D84-3478A8D047E5}"/>
                    </a:ext>
                  </a:extLst>
                </p:cNvPr>
                <p:cNvGrpSpPr/>
                <p:nvPr/>
              </p:nvGrpSpPr>
              <p:grpSpPr>
                <a:xfrm>
                  <a:off x="5379627" y="1028635"/>
                  <a:ext cx="568736" cy="552765"/>
                  <a:chOff x="5379627" y="932118"/>
                  <a:chExt cx="568736" cy="568736"/>
                </a:xfrm>
              </p:grpSpPr>
              <p:sp>
                <p:nvSpPr>
                  <p:cNvPr id="118" name="楕円 117">
                    <a:extLst>
                      <a:ext uri="{FF2B5EF4-FFF2-40B4-BE49-F238E27FC236}">
                        <a16:creationId xmlns:a16="http://schemas.microsoft.com/office/drawing/2014/main" id="{FA892107-AD7B-442A-94A5-D25DD7336F5A}"/>
                      </a:ext>
                    </a:extLst>
                  </p:cNvPr>
                  <p:cNvSpPr/>
                  <p:nvPr/>
                </p:nvSpPr>
                <p:spPr>
                  <a:xfrm>
                    <a:off x="5379627" y="932118"/>
                    <a:ext cx="568736" cy="568736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9" name="フリーフォーム: 図形 118">
                    <a:extLst>
                      <a:ext uri="{FF2B5EF4-FFF2-40B4-BE49-F238E27FC236}">
                        <a16:creationId xmlns:a16="http://schemas.microsoft.com/office/drawing/2014/main" id="{130F227B-16C6-420F-951A-D31E50C5EC82}"/>
                      </a:ext>
                    </a:extLst>
                  </p:cNvPr>
                  <p:cNvSpPr/>
                  <p:nvPr/>
                </p:nvSpPr>
                <p:spPr>
                  <a:xfrm>
                    <a:off x="5387700" y="1022606"/>
                    <a:ext cx="552590" cy="129174"/>
                  </a:xfrm>
                  <a:custGeom>
                    <a:avLst/>
                    <a:gdLst>
                      <a:gd name="connsiteX0" fmla="*/ 276295 w 552590"/>
                      <a:gd name="connsiteY0" fmla="*/ 0 h 129174"/>
                      <a:gd name="connsiteX1" fmla="*/ 395033 w 552590"/>
                      <a:gd name="connsiteY1" fmla="*/ 3910 h 129174"/>
                      <a:gd name="connsiteX2" fmla="*/ 494893 w 552590"/>
                      <a:gd name="connsiteY2" fmla="*/ 14036 h 129174"/>
                      <a:gd name="connsiteX3" fmla="*/ 512097 w 552590"/>
                      <a:gd name="connsiteY3" fmla="*/ 34887 h 129174"/>
                      <a:gd name="connsiteX4" fmla="*/ 538316 w 552590"/>
                      <a:gd name="connsiteY4" fmla="*/ 83191 h 129174"/>
                      <a:gd name="connsiteX5" fmla="*/ 552590 w 552590"/>
                      <a:gd name="connsiteY5" fmla="*/ 129174 h 129174"/>
                      <a:gd name="connsiteX6" fmla="*/ 505626 w 552590"/>
                      <a:gd name="connsiteY6" fmla="*/ 126057 h 129174"/>
                      <a:gd name="connsiteX7" fmla="*/ 276295 w 552590"/>
                      <a:gd name="connsiteY7" fmla="*/ 120394 h 129174"/>
                      <a:gd name="connsiteX8" fmla="*/ 46964 w 552590"/>
                      <a:gd name="connsiteY8" fmla="*/ 126057 h 129174"/>
                      <a:gd name="connsiteX9" fmla="*/ 0 w 552590"/>
                      <a:gd name="connsiteY9" fmla="*/ 129174 h 129174"/>
                      <a:gd name="connsiteX10" fmla="*/ 14274 w 552590"/>
                      <a:gd name="connsiteY10" fmla="*/ 83191 h 129174"/>
                      <a:gd name="connsiteX11" fmla="*/ 40493 w 552590"/>
                      <a:gd name="connsiteY11" fmla="*/ 34887 h 129174"/>
                      <a:gd name="connsiteX12" fmla="*/ 57698 w 552590"/>
                      <a:gd name="connsiteY12" fmla="*/ 14036 h 129174"/>
                      <a:gd name="connsiteX13" fmla="*/ 157557 w 552590"/>
                      <a:gd name="connsiteY13" fmla="*/ 3910 h 129174"/>
                      <a:gd name="connsiteX14" fmla="*/ 276295 w 552590"/>
                      <a:gd name="connsiteY14" fmla="*/ 0 h 129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52590" h="129174">
                        <a:moveTo>
                          <a:pt x="276295" y="0"/>
                        </a:moveTo>
                        <a:cubicBezTo>
                          <a:pt x="316969" y="0"/>
                          <a:pt x="356680" y="1346"/>
                          <a:pt x="395033" y="3910"/>
                        </a:cubicBezTo>
                        <a:lnTo>
                          <a:pt x="494893" y="14036"/>
                        </a:lnTo>
                        <a:lnTo>
                          <a:pt x="512097" y="34887"/>
                        </a:lnTo>
                        <a:cubicBezTo>
                          <a:pt x="522318" y="50016"/>
                          <a:pt x="531121" y="66180"/>
                          <a:pt x="538316" y="83191"/>
                        </a:cubicBezTo>
                        <a:lnTo>
                          <a:pt x="552590" y="129174"/>
                        </a:lnTo>
                        <a:lnTo>
                          <a:pt x="505626" y="126057"/>
                        </a:lnTo>
                        <a:cubicBezTo>
                          <a:pt x="435139" y="122410"/>
                          <a:pt x="357642" y="120394"/>
                          <a:pt x="276295" y="120394"/>
                        </a:cubicBezTo>
                        <a:cubicBezTo>
                          <a:pt x="194948" y="120394"/>
                          <a:pt x="117451" y="122410"/>
                          <a:pt x="46964" y="126057"/>
                        </a:cubicBezTo>
                        <a:lnTo>
                          <a:pt x="0" y="129174"/>
                        </a:lnTo>
                        <a:lnTo>
                          <a:pt x="14274" y="83191"/>
                        </a:lnTo>
                        <a:cubicBezTo>
                          <a:pt x="21469" y="66180"/>
                          <a:pt x="30272" y="50016"/>
                          <a:pt x="40493" y="34887"/>
                        </a:cubicBezTo>
                        <a:lnTo>
                          <a:pt x="57698" y="14036"/>
                        </a:lnTo>
                        <a:lnTo>
                          <a:pt x="157557" y="3910"/>
                        </a:lnTo>
                        <a:cubicBezTo>
                          <a:pt x="195911" y="1346"/>
                          <a:pt x="235622" y="0"/>
                          <a:pt x="276295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0" name="フリーフォーム: 図形 119">
                    <a:extLst>
                      <a:ext uri="{FF2B5EF4-FFF2-40B4-BE49-F238E27FC236}">
                        <a16:creationId xmlns:a16="http://schemas.microsoft.com/office/drawing/2014/main" id="{7BF807E6-0142-4B9C-85A7-70E42D5A62E9}"/>
                      </a:ext>
                    </a:extLst>
                  </p:cNvPr>
                  <p:cNvSpPr/>
                  <p:nvPr/>
                </p:nvSpPr>
                <p:spPr>
                  <a:xfrm>
                    <a:off x="5386794" y="1278274"/>
                    <a:ext cx="554402" cy="129234"/>
                  </a:xfrm>
                  <a:custGeom>
                    <a:avLst/>
                    <a:gdLst>
                      <a:gd name="connsiteX0" fmla="*/ 0 w 554402"/>
                      <a:gd name="connsiteY0" fmla="*/ 0 h 129234"/>
                      <a:gd name="connsiteX1" fmla="*/ 47870 w 554402"/>
                      <a:gd name="connsiteY1" fmla="*/ 3177 h 129234"/>
                      <a:gd name="connsiteX2" fmla="*/ 277201 w 554402"/>
                      <a:gd name="connsiteY2" fmla="*/ 8840 h 129234"/>
                      <a:gd name="connsiteX3" fmla="*/ 506532 w 554402"/>
                      <a:gd name="connsiteY3" fmla="*/ 3177 h 129234"/>
                      <a:gd name="connsiteX4" fmla="*/ 554402 w 554402"/>
                      <a:gd name="connsiteY4" fmla="*/ 0 h 129234"/>
                      <a:gd name="connsiteX5" fmla="*/ 539222 w 554402"/>
                      <a:gd name="connsiteY5" fmla="*/ 48901 h 129234"/>
                      <a:gd name="connsiteX6" fmla="*/ 513003 w 554402"/>
                      <a:gd name="connsiteY6" fmla="*/ 97205 h 129234"/>
                      <a:gd name="connsiteX7" fmla="*/ 498372 w 554402"/>
                      <a:gd name="connsiteY7" fmla="*/ 114937 h 129234"/>
                      <a:gd name="connsiteX8" fmla="*/ 395939 w 554402"/>
                      <a:gd name="connsiteY8" fmla="*/ 125324 h 129234"/>
                      <a:gd name="connsiteX9" fmla="*/ 277201 w 554402"/>
                      <a:gd name="connsiteY9" fmla="*/ 129234 h 129234"/>
                      <a:gd name="connsiteX10" fmla="*/ 158463 w 554402"/>
                      <a:gd name="connsiteY10" fmla="*/ 125324 h 129234"/>
                      <a:gd name="connsiteX11" fmla="*/ 56030 w 554402"/>
                      <a:gd name="connsiteY11" fmla="*/ 114937 h 129234"/>
                      <a:gd name="connsiteX12" fmla="*/ 41399 w 554402"/>
                      <a:gd name="connsiteY12" fmla="*/ 97205 h 129234"/>
                      <a:gd name="connsiteX13" fmla="*/ 15180 w 554402"/>
                      <a:gd name="connsiteY13" fmla="*/ 48901 h 129234"/>
                      <a:gd name="connsiteX14" fmla="*/ 0 w 554402"/>
                      <a:gd name="connsiteY14" fmla="*/ 0 h 1292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54402" h="129234">
                        <a:moveTo>
                          <a:pt x="0" y="0"/>
                        </a:moveTo>
                        <a:lnTo>
                          <a:pt x="47870" y="3177"/>
                        </a:lnTo>
                        <a:cubicBezTo>
                          <a:pt x="118357" y="6824"/>
                          <a:pt x="195854" y="8840"/>
                          <a:pt x="277201" y="8840"/>
                        </a:cubicBezTo>
                        <a:cubicBezTo>
                          <a:pt x="358548" y="8840"/>
                          <a:pt x="436045" y="6824"/>
                          <a:pt x="506532" y="3177"/>
                        </a:cubicBezTo>
                        <a:lnTo>
                          <a:pt x="554402" y="0"/>
                        </a:lnTo>
                        <a:lnTo>
                          <a:pt x="539222" y="48901"/>
                        </a:lnTo>
                        <a:cubicBezTo>
                          <a:pt x="532027" y="65912"/>
                          <a:pt x="523224" y="82076"/>
                          <a:pt x="513003" y="97205"/>
                        </a:cubicBezTo>
                        <a:lnTo>
                          <a:pt x="498372" y="114937"/>
                        </a:lnTo>
                        <a:lnTo>
                          <a:pt x="395939" y="125324"/>
                        </a:lnTo>
                        <a:cubicBezTo>
                          <a:pt x="357586" y="127888"/>
                          <a:pt x="317875" y="129234"/>
                          <a:pt x="277201" y="129234"/>
                        </a:cubicBezTo>
                        <a:cubicBezTo>
                          <a:pt x="236528" y="129234"/>
                          <a:pt x="196817" y="127888"/>
                          <a:pt x="158463" y="125324"/>
                        </a:cubicBezTo>
                        <a:lnTo>
                          <a:pt x="56030" y="114937"/>
                        </a:lnTo>
                        <a:lnTo>
                          <a:pt x="41399" y="97205"/>
                        </a:lnTo>
                        <a:cubicBezTo>
                          <a:pt x="31178" y="82076"/>
                          <a:pt x="22375" y="65912"/>
                          <a:pt x="15180" y="4890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6" name="グループ化 105">
                  <a:extLst>
                    <a:ext uri="{FF2B5EF4-FFF2-40B4-BE49-F238E27FC236}">
                      <a16:creationId xmlns:a16="http://schemas.microsoft.com/office/drawing/2014/main" id="{A9EDBF83-9A5F-41BD-BED6-328A1B678ABE}"/>
                    </a:ext>
                  </a:extLst>
                </p:cNvPr>
                <p:cNvGrpSpPr/>
                <p:nvPr/>
              </p:nvGrpSpPr>
              <p:grpSpPr>
                <a:xfrm>
                  <a:off x="4929487" y="1049316"/>
                  <a:ext cx="1440122" cy="651170"/>
                  <a:chOff x="2235667" y="1004264"/>
                  <a:chExt cx="3426887" cy="1549513"/>
                </a:xfrm>
                <a:solidFill>
                  <a:sysClr val="windowText" lastClr="000000">
                    <a:lumMod val="65000"/>
                    <a:lumOff val="35000"/>
                  </a:sysClr>
                </a:solidFill>
              </p:grpSpPr>
              <p:sp>
                <p:nvSpPr>
                  <p:cNvPr id="112" name="フリーフォーム: 図形 111">
                    <a:extLst>
                      <a:ext uri="{FF2B5EF4-FFF2-40B4-BE49-F238E27FC236}">
                        <a16:creationId xmlns:a16="http://schemas.microsoft.com/office/drawing/2014/main" id="{827085E5-4CC2-4523-98C7-29EE8DF593AA}"/>
                      </a:ext>
                    </a:extLst>
                  </p:cNvPr>
                  <p:cNvSpPr/>
                  <p:nvPr/>
                </p:nvSpPr>
                <p:spPr>
                  <a:xfrm rot="1800000" flipV="1">
                    <a:off x="2960930" y="1599328"/>
                    <a:ext cx="935875" cy="745700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3" name="フリーフォーム: 図形 112">
                    <a:extLst>
                      <a:ext uri="{FF2B5EF4-FFF2-40B4-BE49-F238E27FC236}">
                        <a16:creationId xmlns:a16="http://schemas.microsoft.com/office/drawing/2014/main" id="{22DF435D-06B7-4DBA-8ECB-DA40690C92AE}"/>
                      </a:ext>
                    </a:extLst>
                  </p:cNvPr>
                  <p:cNvSpPr/>
                  <p:nvPr/>
                </p:nvSpPr>
                <p:spPr>
                  <a:xfrm rot="19800000" flipH="1" flipV="1">
                    <a:off x="4041786" y="1623519"/>
                    <a:ext cx="935875" cy="745699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4" name="フリーフォーム: 図形 113">
                    <a:extLst>
                      <a:ext uri="{FF2B5EF4-FFF2-40B4-BE49-F238E27FC236}">
                        <a16:creationId xmlns:a16="http://schemas.microsoft.com/office/drawing/2014/main" id="{F5D8858A-E4D1-49E2-89C1-7E9601A9C1FA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2694982" y="544949"/>
                    <a:ext cx="733736" cy="1652366"/>
                  </a:xfrm>
                  <a:custGeom>
                    <a:avLst/>
                    <a:gdLst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876115 w 1363754"/>
                      <a:gd name="connsiteY3" fmla="*/ 70887 h 830136"/>
                      <a:gd name="connsiteX4" fmla="*/ 1050986 w 1363754"/>
                      <a:gd name="connsiteY4" fmla="*/ 0 h 830136"/>
                      <a:gd name="connsiteX5" fmla="*/ 1363754 w 1363754"/>
                      <a:gd name="connsiteY5" fmla="*/ 415068 h 830136"/>
                      <a:gd name="connsiteX6" fmla="*/ 1050986 w 1363754"/>
                      <a:gd name="connsiteY6" fmla="*/ 830136 h 830136"/>
                      <a:gd name="connsiteX7" fmla="*/ 876115 w 1363754"/>
                      <a:gd name="connsiteY7" fmla="*/ 759249 h 830136"/>
                      <a:gd name="connsiteX8" fmla="*/ 854917 w 1363754"/>
                      <a:gd name="connsiteY8" fmla="*/ 736039 h 830136"/>
                      <a:gd name="connsiteX9" fmla="*/ 819301 w 1363754"/>
                      <a:gd name="connsiteY9" fmla="*/ 759249 h 830136"/>
                      <a:gd name="connsiteX10" fmla="*/ 525493 w 1363754"/>
                      <a:gd name="connsiteY10" fmla="*/ 830136 h 830136"/>
                      <a:gd name="connsiteX11" fmla="*/ 0 w 1363754"/>
                      <a:gd name="connsiteY11" fmla="*/ 415068 h 830136"/>
                      <a:gd name="connsiteX12" fmla="*/ 525493 w 1363754"/>
                      <a:gd name="connsiteY12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1050986 w 1363754"/>
                      <a:gd name="connsiteY3" fmla="*/ 0 h 830136"/>
                      <a:gd name="connsiteX4" fmla="*/ 1363754 w 1363754"/>
                      <a:gd name="connsiteY4" fmla="*/ 415068 h 830136"/>
                      <a:gd name="connsiteX5" fmla="*/ 1050986 w 1363754"/>
                      <a:gd name="connsiteY5" fmla="*/ 830136 h 830136"/>
                      <a:gd name="connsiteX6" fmla="*/ 876115 w 1363754"/>
                      <a:gd name="connsiteY6" fmla="*/ 759249 h 830136"/>
                      <a:gd name="connsiteX7" fmla="*/ 854917 w 1363754"/>
                      <a:gd name="connsiteY7" fmla="*/ 736039 h 830136"/>
                      <a:gd name="connsiteX8" fmla="*/ 819301 w 1363754"/>
                      <a:gd name="connsiteY8" fmla="*/ 759249 h 830136"/>
                      <a:gd name="connsiteX9" fmla="*/ 525493 w 1363754"/>
                      <a:gd name="connsiteY9" fmla="*/ 830136 h 830136"/>
                      <a:gd name="connsiteX10" fmla="*/ 0 w 1363754"/>
                      <a:gd name="connsiteY10" fmla="*/ 415068 h 830136"/>
                      <a:gd name="connsiteX11" fmla="*/ 525493 w 1363754"/>
                      <a:gd name="connsiteY11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1050986 w 1363754"/>
                      <a:gd name="connsiteY2" fmla="*/ 0 h 830136"/>
                      <a:gd name="connsiteX3" fmla="*/ 1363754 w 1363754"/>
                      <a:gd name="connsiteY3" fmla="*/ 415068 h 830136"/>
                      <a:gd name="connsiteX4" fmla="*/ 1050986 w 1363754"/>
                      <a:gd name="connsiteY4" fmla="*/ 830136 h 830136"/>
                      <a:gd name="connsiteX5" fmla="*/ 876115 w 1363754"/>
                      <a:gd name="connsiteY5" fmla="*/ 759249 h 830136"/>
                      <a:gd name="connsiteX6" fmla="*/ 854917 w 1363754"/>
                      <a:gd name="connsiteY6" fmla="*/ 736039 h 830136"/>
                      <a:gd name="connsiteX7" fmla="*/ 819301 w 1363754"/>
                      <a:gd name="connsiteY7" fmla="*/ 759249 h 830136"/>
                      <a:gd name="connsiteX8" fmla="*/ 525493 w 1363754"/>
                      <a:gd name="connsiteY8" fmla="*/ 830136 h 830136"/>
                      <a:gd name="connsiteX9" fmla="*/ 0 w 1363754"/>
                      <a:gd name="connsiteY9" fmla="*/ 415068 h 830136"/>
                      <a:gd name="connsiteX10" fmla="*/ 525493 w 1363754"/>
                      <a:gd name="connsiteY10" fmla="*/ 0 h 830136"/>
                      <a:gd name="connsiteX0" fmla="*/ 525493 w 1363754"/>
                      <a:gd name="connsiteY0" fmla="*/ 1682568 h 2512704"/>
                      <a:gd name="connsiteX1" fmla="*/ 1238401 w 1363754"/>
                      <a:gd name="connsiteY1" fmla="*/ 855 h 2512704"/>
                      <a:gd name="connsiteX2" fmla="*/ 1050986 w 1363754"/>
                      <a:gd name="connsiteY2" fmla="*/ 1682568 h 2512704"/>
                      <a:gd name="connsiteX3" fmla="*/ 1363754 w 1363754"/>
                      <a:gd name="connsiteY3" fmla="*/ 2097636 h 2512704"/>
                      <a:gd name="connsiteX4" fmla="*/ 1050986 w 1363754"/>
                      <a:gd name="connsiteY4" fmla="*/ 2512704 h 2512704"/>
                      <a:gd name="connsiteX5" fmla="*/ 876115 w 1363754"/>
                      <a:gd name="connsiteY5" fmla="*/ 2441817 h 2512704"/>
                      <a:gd name="connsiteX6" fmla="*/ 854917 w 1363754"/>
                      <a:gd name="connsiteY6" fmla="*/ 2418607 h 2512704"/>
                      <a:gd name="connsiteX7" fmla="*/ 819301 w 1363754"/>
                      <a:gd name="connsiteY7" fmla="*/ 2441817 h 2512704"/>
                      <a:gd name="connsiteX8" fmla="*/ 525493 w 1363754"/>
                      <a:gd name="connsiteY8" fmla="*/ 2512704 h 2512704"/>
                      <a:gd name="connsiteX9" fmla="*/ 0 w 1363754"/>
                      <a:gd name="connsiteY9" fmla="*/ 2097636 h 2512704"/>
                      <a:gd name="connsiteX10" fmla="*/ 525493 w 1363754"/>
                      <a:gd name="connsiteY10" fmla="*/ 1682568 h 2512704"/>
                      <a:gd name="connsiteX0" fmla="*/ 376672 w 1367333"/>
                      <a:gd name="connsiteY0" fmla="*/ 1244702 h 2512988"/>
                      <a:gd name="connsiteX1" fmla="*/ 1241980 w 1367333"/>
                      <a:gd name="connsiteY1" fmla="*/ 1139 h 2512988"/>
                      <a:gd name="connsiteX2" fmla="*/ 1054565 w 1367333"/>
                      <a:gd name="connsiteY2" fmla="*/ 1682852 h 2512988"/>
                      <a:gd name="connsiteX3" fmla="*/ 1367333 w 1367333"/>
                      <a:gd name="connsiteY3" fmla="*/ 2097920 h 2512988"/>
                      <a:gd name="connsiteX4" fmla="*/ 1054565 w 1367333"/>
                      <a:gd name="connsiteY4" fmla="*/ 2512988 h 2512988"/>
                      <a:gd name="connsiteX5" fmla="*/ 879694 w 1367333"/>
                      <a:gd name="connsiteY5" fmla="*/ 2442101 h 2512988"/>
                      <a:gd name="connsiteX6" fmla="*/ 858496 w 1367333"/>
                      <a:gd name="connsiteY6" fmla="*/ 2418891 h 2512988"/>
                      <a:gd name="connsiteX7" fmla="*/ 822880 w 1367333"/>
                      <a:gd name="connsiteY7" fmla="*/ 2442101 h 2512988"/>
                      <a:gd name="connsiteX8" fmla="*/ 529072 w 1367333"/>
                      <a:gd name="connsiteY8" fmla="*/ 2512988 h 2512988"/>
                      <a:gd name="connsiteX9" fmla="*/ 3579 w 1367333"/>
                      <a:gd name="connsiteY9" fmla="*/ 2097920 h 2512988"/>
                      <a:gd name="connsiteX10" fmla="*/ 376672 w 1367333"/>
                      <a:gd name="connsiteY10" fmla="*/ 1244702 h 2512988"/>
                      <a:gd name="connsiteX0" fmla="*/ 375471 w 1366132"/>
                      <a:gd name="connsiteY0" fmla="*/ 1245149 h 2513435"/>
                      <a:gd name="connsiteX1" fmla="*/ 1240779 w 1366132"/>
                      <a:gd name="connsiteY1" fmla="*/ 1586 h 2513435"/>
                      <a:gd name="connsiteX2" fmla="*/ 1053364 w 1366132"/>
                      <a:gd name="connsiteY2" fmla="*/ 1683299 h 2513435"/>
                      <a:gd name="connsiteX3" fmla="*/ 1366132 w 1366132"/>
                      <a:gd name="connsiteY3" fmla="*/ 2098367 h 2513435"/>
                      <a:gd name="connsiteX4" fmla="*/ 1053364 w 1366132"/>
                      <a:gd name="connsiteY4" fmla="*/ 2513435 h 2513435"/>
                      <a:gd name="connsiteX5" fmla="*/ 878493 w 1366132"/>
                      <a:gd name="connsiteY5" fmla="*/ 2442548 h 2513435"/>
                      <a:gd name="connsiteX6" fmla="*/ 857295 w 1366132"/>
                      <a:gd name="connsiteY6" fmla="*/ 2419338 h 2513435"/>
                      <a:gd name="connsiteX7" fmla="*/ 821679 w 1366132"/>
                      <a:gd name="connsiteY7" fmla="*/ 2442548 h 2513435"/>
                      <a:gd name="connsiteX8" fmla="*/ 527871 w 1366132"/>
                      <a:gd name="connsiteY8" fmla="*/ 2513435 h 2513435"/>
                      <a:gd name="connsiteX9" fmla="*/ 2378 w 1366132"/>
                      <a:gd name="connsiteY9" fmla="*/ 2098367 h 2513435"/>
                      <a:gd name="connsiteX10" fmla="*/ 375471 w 1366132"/>
                      <a:gd name="connsiteY10" fmla="*/ 1245149 h 2513435"/>
                      <a:gd name="connsiteX0" fmla="*/ 286828 w 1372739"/>
                      <a:gd name="connsiteY0" fmla="*/ 1188101 h 2513537"/>
                      <a:gd name="connsiteX1" fmla="*/ 1247386 w 1372739"/>
                      <a:gd name="connsiteY1" fmla="*/ 1688 h 2513537"/>
                      <a:gd name="connsiteX2" fmla="*/ 1059971 w 1372739"/>
                      <a:gd name="connsiteY2" fmla="*/ 1683401 h 2513537"/>
                      <a:gd name="connsiteX3" fmla="*/ 1372739 w 1372739"/>
                      <a:gd name="connsiteY3" fmla="*/ 2098469 h 2513537"/>
                      <a:gd name="connsiteX4" fmla="*/ 1059971 w 1372739"/>
                      <a:gd name="connsiteY4" fmla="*/ 2513537 h 2513537"/>
                      <a:gd name="connsiteX5" fmla="*/ 885100 w 1372739"/>
                      <a:gd name="connsiteY5" fmla="*/ 2442650 h 2513537"/>
                      <a:gd name="connsiteX6" fmla="*/ 863902 w 1372739"/>
                      <a:gd name="connsiteY6" fmla="*/ 2419440 h 2513537"/>
                      <a:gd name="connsiteX7" fmla="*/ 828286 w 1372739"/>
                      <a:gd name="connsiteY7" fmla="*/ 2442650 h 2513537"/>
                      <a:gd name="connsiteX8" fmla="*/ 534478 w 1372739"/>
                      <a:gd name="connsiteY8" fmla="*/ 2513537 h 2513537"/>
                      <a:gd name="connsiteX9" fmla="*/ 8985 w 1372739"/>
                      <a:gd name="connsiteY9" fmla="*/ 2098469 h 2513537"/>
                      <a:gd name="connsiteX10" fmla="*/ 286828 w 1372739"/>
                      <a:gd name="connsiteY10" fmla="*/ 1188101 h 2513537"/>
                      <a:gd name="connsiteX0" fmla="*/ 286828 w 1372897"/>
                      <a:gd name="connsiteY0" fmla="*/ 1188101 h 2513537"/>
                      <a:gd name="connsiteX1" fmla="*/ 1247386 w 1372897"/>
                      <a:gd name="connsiteY1" fmla="*/ 1688 h 2513537"/>
                      <a:gd name="connsiteX2" fmla="*/ 1104421 w 1372897"/>
                      <a:gd name="connsiteY2" fmla="*/ 1245251 h 2513537"/>
                      <a:gd name="connsiteX3" fmla="*/ 1372739 w 1372897"/>
                      <a:gd name="connsiteY3" fmla="*/ 2098469 h 2513537"/>
                      <a:gd name="connsiteX4" fmla="*/ 1059971 w 1372897"/>
                      <a:gd name="connsiteY4" fmla="*/ 2513537 h 2513537"/>
                      <a:gd name="connsiteX5" fmla="*/ 885100 w 1372897"/>
                      <a:gd name="connsiteY5" fmla="*/ 2442650 h 2513537"/>
                      <a:gd name="connsiteX6" fmla="*/ 863902 w 1372897"/>
                      <a:gd name="connsiteY6" fmla="*/ 2419440 h 2513537"/>
                      <a:gd name="connsiteX7" fmla="*/ 828286 w 1372897"/>
                      <a:gd name="connsiteY7" fmla="*/ 2442650 h 2513537"/>
                      <a:gd name="connsiteX8" fmla="*/ 534478 w 1372897"/>
                      <a:gd name="connsiteY8" fmla="*/ 2513537 h 2513537"/>
                      <a:gd name="connsiteX9" fmla="*/ 8985 w 1372897"/>
                      <a:gd name="connsiteY9" fmla="*/ 2098469 h 2513537"/>
                      <a:gd name="connsiteX10" fmla="*/ 286828 w 1372897"/>
                      <a:gd name="connsiteY10" fmla="*/ 1188101 h 2513537"/>
                      <a:gd name="connsiteX0" fmla="*/ 286828 w 1372901"/>
                      <a:gd name="connsiteY0" fmla="*/ 1188101 h 2513537"/>
                      <a:gd name="connsiteX1" fmla="*/ 1247386 w 1372901"/>
                      <a:gd name="connsiteY1" fmla="*/ 1688 h 2513537"/>
                      <a:gd name="connsiteX2" fmla="*/ 1104421 w 1372901"/>
                      <a:gd name="connsiteY2" fmla="*/ 1245251 h 2513537"/>
                      <a:gd name="connsiteX3" fmla="*/ 1372739 w 1372901"/>
                      <a:gd name="connsiteY3" fmla="*/ 2098469 h 2513537"/>
                      <a:gd name="connsiteX4" fmla="*/ 1059971 w 1372901"/>
                      <a:gd name="connsiteY4" fmla="*/ 2513537 h 2513537"/>
                      <a:gd name="connsiteX5" fmla="*/ 885100 w 1372901"/>
                      <a:gd name="connsiteY5" fmla="*/ 2442650 h 2513537"/>
                      <a:gd name="connsiteX6" fmla="*/ 863902 w 1372901"/>
                      <a:gd name="connsiteY6" fmla="*/ 2419440 h 2513537"/>
                      <a:gd name="connsiteX7" fmla="*/ 828286 w 1372901"/>
                      <a:gd name="connsiteY7" fmla="*/ 2442650 h 2513537"/>
                      <a:gd name="connsiteX8" fmla="*/ 534478 w 1372901"/>
                      <a:gd name="connsiteY8" fmla="*/ 2513537 h 2513537"/>
                      <a:gd name="connsiteX9" fmla="*/ 8985 w 1372901"/>
                      <a:gd name="connsiteY9" fmla="*/ 2098469 h 2513537"/>
                      <a:gd name="connsiteX10" fmla="*/ 286828 w 1372901"/>
                      <a:gd name="connsiteY10" fmla="*/ 1188101 h 2513537"/>
                      <a:gd name="connsiteX0" fmla="*/ 286828 w 1372901"/>
                      <a:gd name="connsiteY0" fmla="*/ 1188587 h 2514023"/>
                      <a:gd name="connsiteX1" fmla="*/ 1247386 w 1372901"/>
                      <a:gd name="connsiteY1" fmla="*/ 2174 h 2514023"/>
                      <a:gd name="connsiteX2" fmla="*/ 1104421 w 1372901"/>
                      <a:gd name="connsiteY2" fmla="*/ 1245737 h 2514023"/>
                      <a:gd name="connsiteX3" fmla="*/ 1372739 w 1372901"/>
                      <a:gd name="connsiteY3" fmla="*/ 2098955 h 2514023"/>
                      <a:gd name="connsiteX4" fmla="*/ 1059971 w 1372901"/>
                      <a:gd name="connsiteY4" fmla="*/ 2514023 h 2514023"/>
                      <a:gd name="connsiteX5" fmla="*/ 885100 w 1372901"/>
                      <a:gd name="connsiteY5" fmla="*/ 2443136 h 2514023"/>
                      <a:gd name="connsiteX6" fmla="*/ 863902 w 1372901"/>
                      <a:gd name="connsiteY6" fmla="*/ 2419926 h 2514023"/>
                      <a:gd name="connsiteX7" fmla="*/ 828286 w 1372901"/>
                      <a:gd name="connsiteY7" fmla="*/ 2443136 h 2514023"/>
                      <a:gd name="connsiteX8" fmla="*/ 534478 w 1372901"/>
                      <a:gd name="connsiteY8" fmla="*/ 2514023 h 2514023"/>
                      <a:gd name="connsiteX9" fmla="*/ 8985 w 1372901"/>
                      <a:gd name="connsiteY9" fmla="*/ 2098955 h 2514023"/>
                      <a:gd name="connsiteX10" fmla="*/ 286828 w 1372901"/>
                      <a:gd name="connsiteY10" fmla="*/ 1188587 h 2514023"/>
                      <a:gd name="connsiteX0" fmla="*/ 286828 w 1374263"/>
                      <a:gd name="connsiteY0" fmla="*/ 1186669 h 2512105"/>
                      <a:gd name="connsiteX1" fmla="*/ 1247386 w 1374263"/>
                      <a:gd name="connsiteY1" fmla="*/ 256 h 2512105"/>
                      <a:gd name="connsiteX2" fmla="*/ 1180621 w 1374263"/>
                      <a:gd name="connsiteY2" fmla="*/ 1288269 h 2512105"/>
                      <a:gd name="connsiteX3" fmla="*/ 1372739 w 1374263"/>
                      <a:gd name="connsiteY3" fmla="*/ 2097037 h 2512105"/>
                      <a:gd name="connsiteX4" fmla="*/ 1059971 w 1374263"/>
                      <a:gd name="connsiteY4" fmla="*/ 2512105 h 2512105"/>
                      <a:gd name="connsiteX5" fmla="*/ 885100 w 1374263"/>
                      <a:gd name="connsiteY5" fmla="*/ 2441218 h 2512105"/>
                      <a:gd name="connsiteX6" fmla="*/ 863902 w 1374263"/>
                      <a:gd name="connsiteY6" fmla="*/ 2418008 h 2512105"/>
                      <a:gd name="connsiteX7" fmla="*/ 828286 w 1374263"/>
                      <a:gd name="connsiteY7" fmla="*/ 2441218 h 2512105"/>
                      <a:gd name="connsiteX8" fmla="*/ 534478 w 1374263"/>
                      <a:gd name="connsiteY8" fmla="*/ 2512105 h 2512105"/>
                      <a:gd name="connsiteX9" fmla="*/ 8985 w 1374263"/>
                      <a:gd name="connsiteY9" fmla="*/ 2097037 h 2512105"/>
                      <a:gd name="connsiteX10" fmla="*/ 286828 w 1374263"/>
                      <a:gd name="connsiteY10" fmla="*/ 1186669 h 2512105"/>
                      <a:gd name="connsiteX0" fmla="*/ 286828 w 1374173"/>
                      <a:gd name="connsiteY0" fmla="*/ 1186669 h 2512105"/>
                      <a:gd name="connsiteX1" fmla="*/ 1247386 w 1374173"/>
                      <a:gd name="connsiteY1" fmla="*/ 256 h 2512105"/>
                      <a:gd name="connsiteX2" fmla="*/ 1180621 w 1374173"/>
                      <a:gd name="connsiteY2" fmla="*/ 1288269 h 2512105"/>
                      <a:gd name="connsiteX3" fmla="*/ 1372739 w 1374173"/>
                      <a:gd name="connsiteY3" fmla="*/ 2097037 h 2512105"/>
                      <a:gd name="connsiteX4" fmla="*/ 1059971 w 1374173"/>
                      <a:gd name="connsiteY4" fmla="*/ 2512105 h 2512105"/>
                      <a:gd name="connsiteX5" fmla="*/ 885100 w 1374173"/>
                      <a:gd name="connsiteY5" fmla="*/ 2441218 h 2512105"/>
                      <a:gd name="connsiteX6" fmla="*/ 863902 w 1374173"/>
                      <a:gd name="connsiteY6" fmla="*/ 2418008 h 2512105"/>
                      <a:gd name="connsiteX7" fmla="*/ 828286 w 1374173"/>
                      <a:gd name="connsiteY7" fmla="*/ 2441218 h 2512105"/>
                      <a:gd name="connsiteX8" fmla="*/ 534478 w 1374173"/>
                      <a:gd name="connsiteY8" fmla="*/ 2512105 h 2512105"/>
                      <a:gd name="connsiteX9" fmla="*/ 8985 w 1374173"/>
                      <a:gd name="connsiteY9" fmla="*/ 2097037 h 2512105"/>
                      <a:gd name="connsiteX10" fmla="*/ 286828 w 1374173"/>
                      <a:gd name="connsiteY10" fmla="*/ 1186669 h 2512105"/>
                      <a:gd name="connsiteX0" fmla="*/ 286828 w 1375902"/>
                      <a:gd name="connsiteY0" fmla="*/ 1186639 h 2512075"/>
                      <a:gd name="connsiteX1" fmla="*/ 1247386 w 1375902"/>
                      <a:gd name="connsiteY1" fmla="*/ 226 h 2512075"/>
                      <a:gd name="connsiteX2" fmla="*/ 1225071 w 1375902"/>
                      <a:gd name="connsiteY2" fmla="*/ 1281889 h 2512075"/>
                      <a:gd name="connsiteX3" fmla="*/ 1372739 w 1375902"/>
                      <a:gd name="connsiteY3" fmla="*/ 2097007 h 2512075"/>
                      <a:gd name="connsiteX4" fmla="*/ 1059971 w 1375902"/>
                      <a:gd name="connsiteY4" fmla="*/ 2512075 h 2512075"/>
                      <a:gd name="connsiteX5" fmla="*/ 885100 w 1375902"/>
                      <a:gd name="connsiteY5" fmla="*/ 2441188 h 2512075"/>
                      <a:gd name="connsiteX6" fmla="*/ 863902 w 1375902"/>
                      <a:gd name="connsiteY6" fmla="*/ 2417978 h 2512075"/>
                      <a:gd name="connsiteX7" fmla="*/ 828286 w 1375902"/>
                      <a:gd name="connsiteY7" fmla="*/ 2441188 h 2512075"/>
                      <a:gd name="connsiteX8" fmla="*/ 534478 w 1375902"/>
                      <a:gd name="connsiteY8" fmla="*/ 2512075 h 2512075"/>
                      <a:gd name="connsiteX9" fmla="*/ 8985 w 1375902"/>
                      <a:gd name="connsiteY9" fmla="*/ 2097007 h 2512075"/>
                      <a:gd name="connsiteX10" fmla="*/ 286828 w 1375902"/>
                      <a:gd name="connsiteY10" fmla="*/ 1186639 h 2512075"/>
                      <a:gd name="connsiteX0" fmla="*/ 286828 w 1376402"/>
                      <a:gd name="connsiteY0" fmla="*/ 1186639 h 2512075"/>
                      <a:gd name="connsiteX1" fmla="*/ 1247386 w 1376402"/>
                      <a:gd name="connsiteY1" fmla="*/ 226 h 2512075"/>
                      <a:gd name="connsiteX2" fmla="*/ 1225071 w 1376402"/>
                      <a:gd name="connsiteY2" fmla="*/ 1281889 h 2512075"/>
                      <a:gd name="connsiteX3" fmla="*/ 1372739 w 1376402"/>
                      <a:gd name="connsiteY3" fmla="*/ 2097007 h 2512075"/>
                      <a:gd name="connsiteX4" fmla="*/ 1059971 w 1376402"/>
                      <a:gd name="connsiteY4" fmla="*/ 2512075 h 2512075"/>
                      <a:gd name="connsiteX5" fmla="*/ 885100 w 1376402"/>
                      <a:gd name="connsiteY5" fmla="*/ 2441188 h 2512075"/>
                      <a:gd name="connsiteX6" fmla="*/ 863902 w 1376402"/>
                      <a:gd name="connsiteY6" fmla="*/ 2417978 h 2512075"/>
                      <a:gd name="connsiteX7" fmla="*/ 828286 w 1376402"/>
                      <a:gd name="connsiteY7" fmla="*/ 2441188 h 2512075"/>
                      <a:gd name="connsiteX8" fmla="*/ 534478 w 1376402"/>
                      <a:gd name="connsiteY8" fmla="*/ 2512075 h 2512075"/>
                      <a:gd name="connsiteX9" fmla="*/ 8985 w 1376402"/>
                      <a:gd name="connsiteY9" fmla="*/ 2097007 h 2512075"/>
                      <a:gd name="connsiteX10" fmla="*/ 286828 w 1376402"/>
                      <a:gd name="connsiteY10" fmla="*/ 1186639 h 2512075"/>
                      <a:gd name="connsiteX0" fmla="*/ 286828 w 1373265"/>
                      <a:gd name="connsiteY0" fmla="*/ 1186639 h 2512075"/>
                      <a:gd name="connsiteX1" fmla="*/ 1247386 w 1373265"/>
                      <a:gd name="connsiteY1" fmla="*/ 226 h 2512075"/>
                      <a:gd name="connsiteX2" fmla="*/ 1225071 w 1373265"/>
                      <a:gd name="connsiteY2" fmla="*/ 1281889 h 2512075"/>
                      <a:gd name="connsiteX3" fmla="*/ 1372739 w 1373265"/>
                      <a:gd name="connsiteY3" fmla="*/ 2097007 h 2512075"/>
                      <a:gd name="connsiteX4" fmla="*/ 1059971 w 1373265"/>
                      <a:gd name="connsiteY4" fmla="*/ 2512075 h 2512075"/>
                      <a:gd name="connsiteX5" fmla="*/ 885100 w 1373265"/>
                      <a:gd name="connsiteY5" fmla="*/ 2441188 h 2512075"/>
                      <a:gd name="connsiteX6" fmla="*/ 863902 w 1373265"/>
                      <a:gd name="connsiteY6" fmla="*/ 2417978 h 2512075"/>
                      <a:gd name="connsiteX7" fmla="*/ 828286 w 1373265"/>
                      <a:gd name="connsiteY7" fmla="*/ 2441188 h 2512075"/>
                      <a:gd name="connsiteX8" fmla="*/ 534478 w 1373265"/>
                      <a:gd name="connsiteY8" fmla="*/ 2512075 h 2512075"/>
                      <a:gd name="connsiteX9" fmla="*/ 8985 w 1373265"/>
                      <a:gd name="connsiteY9" fmla="*/ 2097007 h 2512075"/>
                      <a:gd name="connsiteX10" fmla="*/ 286828 w 1373265"/>
                      <a:gd name="connsiteY10" fmla="*/ 1186639 h 2512075"/>
                      <a:gd name="connsiteX0" fmla="*/ 286839 w 1373276"/>
                      <a:gd name="connsiteY0" fmla="*/ 1313607 h 2639043"/>
                      <a:gd name="connsiteX1" fmla="*/ 1310897 w 1373276"/>
                      <a:gd name="connsiteY1" fmla="*/ 194 h 2639043"/>
                      <a:gd name="connsiteX2" fmla="*/ 1225082 w 1373276"/>
                      <a:gd name="connsiteY2" fmla="*/ 1408857 h 2639043"/>
                      <a:gd name="connsiteX3" fmla="*/ 1372750 w 1373276"/>
                      <a:gd name="connsiteY3" fmla="*/ 2223975 h 2639043"/>
                      <a:gd name="connsiteX4" fmla="*/ 1059982 w 1373276"/>
                      <a:gd name="connsiteY4" fmla="*/ 2639043 h 2639043"/>
                      <a:gd name="connsiteX5" fmla="*/ 885111 w 1373276"/>
                      <a:gd name="connsiteY5" fmla="*/ 2568156 h 2639043"/>
                      <a:gd name="connsiteX6" fmla="*/ 863913 w 1373276"/>
                      <a:gd name="connsiteY6" fmla="*/ 2544946 h 2639043"/>
                      <a:gd name="connsiteX7" fmla="*/ 828297 w 1373276"/>
                      <a:gd name="connsiteY7" fmla="*/ 2568156 h 2639043"/>
                      <a:gd name="connsiteX8" fmla="*/ 534489 w 1373276"/>
                      <a:gd name="connsiteY8" fmla="*/ 2639043 h 2639043"/>
                      <a:gd name="connsiteX9" fmla="*/ 8996 w 1373276"/>
                      <a:gd name="connsiteY9" fmla="*/ 2223975 h 2639043"/>
                      <a:gd name="connsiteX10" fmla="*/ 286839 w 1373276"/>
                      <a:gd name="connsiteY10" fmla="*/ 1313607 h 2639043"/>
                      <a:gd name="connsiteX0" fmla="*/ 270129 w 1375616"/>
                      <a:gd name="connsiteY0" fmla="*/ 1300965 h 2639101"/>
                      <a:gd name="connsiteX1" fmla="*/ 1313237 w 1375616"/>
                      <a:gd name="connsiteY1" fmla="*/ 252 h 2639101"/>
                      <a:gd name="connsiteX2" fmla="*/ 1227422 w 1375616"/>
                      <a:gd name="connsiteY2" fmla="*/ 1408915 h 2639101"/>
                      <a:gd name="connsiteX3" fmla="*/ 1375090 w 1375616"/>
                      <a:gd name="connsiteY3" fmla="*/ 2224033 h 2639101"/>
                      <a:gd name="connsiteX4" fmla="*/ 1062322 w 1375616"/>
                      <a:gd name="connsiteY4" fmla="*/ 2639101 h 2639101"/>
                      <a:gd name="connsiteX5" fmla="*/ 887451 w 1375616"/>
                      <a:gd name="connsiteY5" fmla="*/ 2568214 h 2639101"/>
                      <a:gd name="connsiteX6" fmla="*/ 866253 w 1375616"/>
                      <a:gd name="connsiteY6" fmla="*/ 2545004 h 2639101"/>
                      <a:gd name="connsiteX7" fmla="*/ 830637 w 1375616"/>
                      <a:gd name="connsiteY7" fmla="*/ 2568214 h 2639101"/>
                      <a:gd name="connsiteX8" fmla="*/ 536829 w 1375616"/>
                      <a:gd name="connsiteY8" fmla="*/ 2639101 h 2639101"/>
                      <a:gd name="connsiteX9" fmla="*/ 11336 w 1375616"/>
                      <a:gd name="connsiteY9" fmla="*/ 2224033 h 2639101"/>
                      <a:gd name="connsiteX10" fmla="*/ 270129 w 1375616"/>
                      <a:gd name="connsiteY10" fmla="*/ 1300965 h 2639101"/>
                      <a:gd name="connsiteX0" fmla="*/ 271106 w 1376593"/>
                      <a:gd name="connsiteY0" fmla="*/ 1300983 h 2639119"/>
                      <a:gd name="connsiteX1" fmla="*/ 1314214 w 1376593"/>
                      <a:gd name="connsiteY1" fmla="*/ 270 h 2639119"/>
                      <a:gd name="connsiteX2" fmla="*/ 1228399 w 1376593"/>
                      <a:gd name="connsiteY2" fmla="*/ 1408933 h 2639119"/>
                      <a:gd name="connsiteX3" fmla="*/ 1376067 w 1376593"/>
                      <a:gd name="connsiteY3" fmla="*/ 2224051 h 2639119"/>
                      <a:gd name="connsiteX4" fmla="*/ 1063299 w 1376593"/>
                      <a:gd name="connsiteY4" fmla="*/ 2639119 h 2639119"/>
                      <a:gd name="connsiteX5" fmla="*/ 888428 w 1376593"/>
                      <a:gd name="connsiteY5" fmla="*/ 2568232 h 2639119"/>
                      <a:gd name="connsiteX6" fmla="*/ 867230 w 1376593"/>
                      <a:gd name="connsiteY6" fmla="*/ 2545022 h 2639119"/>
                      <a:gd name="connsiteX7" fmla="*/ 831614 w 1376593"/>
                      <a:gd name="connsiteY7" fmla="*/ 2568232 h 2639119"/>
                      <a:gd name="connsiteX8" fmla="*/ 537806 w 1376593"/>
                      <a:gd name="connsiteY8" fmla="*/ 2639119 h 2639119"/>
                      <a:gd name="connsiteX9" fmla="*/ 12313 w 1376593"/>
                      <a:gd name="connsiteY9" fmla="*/ 2224051 h 2639119"/>
                      <a:gd name="connsiteX10" fmla="*/ 271106 w 1376593"/>
                      <a:gd name="connsiteY10" fmla="*/ 1300983 h 2639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76593" h="2639119">
                        <a:moveTo>
                          <a:pt x="271106" y="1300983"/>
                        </a:moveTo>
                        <a:cubicBezTo>
                          <a:pt x="500789" y="866853"/>
                          <a:pt x="1154665" y="-17722"/>
                          <a:pt x="1314214" y="270"/>
                        </a:cubicBezTo>
                        <a:cubicBezTo>
                          <a:pt x="1473763" y="18262"/>
                          <a:pt x="1218090" y="1038303"/>
                          <a:pt x="1228399" y="1408933"/>
                        </a:cubicBezTo>
                        <a:cubicBezTo>
                          <a:pt x="1238708" y="1779563"/>
                          <a:pt x="1365484" y="1999970"/>
                          <a:pt x="1376067" y="2224051"/>
                        </a:cubicBezTo>
                        <a:cubicBezTo>
                          <a:pt x="1386650" y="2448132"/>
                          <a:pt x="1236036" y="2639119"/>
                          <a:pt x="1063299" y="2639119"/>
                        </a:cubicBezTo>
                        <a:cubicBezTo>
                          <a:pt x="998523" y="2639119"/>
                          <a:pt x="938346" y="2612987"/>
                          <a:pt x="888428" y="2568232"/>
                        </a:cubicBezTo>
                        <a:lnTo>
                          <a:pt x="867230" y="2545022"/>
                        </a:lnTo>
                        <a:lnTo>
                          <a:pt x="831614" y="2568232"/>
                        </a:lnTo>
                        <a:cubicBezTo>
                          <a:pt x="747745" y="2612987"/>
                          <a:pt x="646639" y="2639119"/>
                          <a:pt x="537806" y="2639119"/>
                        </a:cubicBezTo>
                        <a:cubicBezTo>
                          <a:pt x="247584" y="2639119"/>
                          <a:pt x="56763" y="2447074"/>
                          <a:pt x="12313" y="2224051"/>
                        </a:cubicBezTo>
                        <a:cubicBezTo>
                          <a:pt x="-32137" y="2001028"/>
                          <a:pt x="41423" y="1735113"/>
                          <a:pt x="271106" y="1300983"/>
                        </a:cubicBezTo>
                        <a:close/>
                      </a:path>
                    </a:pathLst>
                  </a:custGeom>
                  <a:solidFill>
                    <a:srgbClr val="DEEBF7">
                      <a:alpha val="50196"/>
                    </a:srgbClr>
                  </a:solidFill>
                  <a:ln w="12700" cap="flat" cmpd="sng" algn="ctr">
                    <a:solidFill>
                      <a:srgbClr val="00B0F0">
                        <a:alpha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5" name="フリーフォーム: 図形 114">
                    <a:extLst>
                      <a:ext uri="{FF2B5EF4-FFF2-40B4-BE49-F238E27FC236}">
                        <a16:creationId xmlns:a16="http://schemas.microsoft.com/office/drawing/2014/main" id="{7A298B0F-6BAD-4B3C-AB1C-340FB27C73BE}"/>
                      </a:ext>
                    </a:extLst>
                  </p:cNvPr>
                  <p:cNvSpPr/>
                  <p:nvPr/>
                </p:nvSpPr>
                <p:spPr>
                  <a:xfrm rot="18000000" flipH="1">
                    <a:off x="4469504" y="570648"/>
                    <a:ext cx="733739" cy="1652360"/>
                  </a:xfrm>
                  <a:custGeom>
                    <a:avLst/>
                    <a:gdLst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876115 w 1363754"/>
                      <a:gd name="connsiteY3" fmla="*/ 70887 h 830136"/>
                      <a:gd name="connsiteX4" fmla="*/ 1050986 w 1363754"/>
                      <a:gd name="connsiteY4" fmla="*/ 0 h 830136"/>
                      <a:gd name="connsiteX5" fmla="*/ 1363754 w 1363754"/>
                      <a:gd name="connsiteY5" fmla="*/ 415068 h 830136"/>
                      <a:gd name="connsiteX6" fmla="*/ 1050986 w 1363754"/>
                      <a:gd name="connsiteY6" fmla="*/ 830136 h 830136"/>
                      <a:gd name="connsiteX7" fmla="*/ 876115 w 1363754"/>
                      <a:gd name="connsiteY7" fmla="*/ 759249 h 830136"/>
                      <a:gd name="connsiteX8" fmla="*/ 854917 w 1363754"/>
                      <a:gd name="connsiteY8" fmla="*/ 736039 h 830136"/>
                      <a:gd name="connsiteX9" fmla="*/ 819301 w 1363754"/>
                      <a:gd name="connsiteY9" fmla="*/ 759249 h 830136"/>
                      <a:gd name="connsiteX10" fmla="*/ 525493 w 1363754"/>
                      <a:gd name="connsiteY10" fmla="*/ 830136 h 830136"/>
                      <a:gd name="connsiteX11" fmla="*/ 0 w 1363754"/>
                      <a:gd name="connsiteY11" fmla="*/ 415068 h 830136"/>
                      <a:gd name="connsiteX12" fmla="*/ 525493 w 1363754"/>
                      <a:gd name="connsiteY12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854917 w 1363754"/>
                      <a:gd name="connsiteY2" fmla="*/ 94098 h 830136"/>
                      <a:gd name="connsiteX3" fmla="*/ 1050986 w 1363754"/>
                      <a:gd name="connsiteY3" fmla="*/ 0 h 830136"/>
                      <a:gd name="connsiteX4" fmla="*/ 1363754 w 1363754"/>
                      <a:gd name="connsiteY4" fmla="*/ 415068 h 830136"/>
                      <a:gd name="connsiteX5" fmla="*/ 1050986 w 1363754"/>
                      <a:gd name="connsiteY5" fmla="*/ 830136 h 830136"/>
                      <a:gd name="connsiteX6" fmla="*/ 876115 w 1363754"/>
                      <a:gd name="connsiteY6" fmla="*/ 759249 h 830136"/>
                      <a:gd name="connsiteX7" fmla="*/ 854917 w 1363754"/>
                      <a:gd name="connsiteY7" fmla="*/ 736039 h 830136"/>
                      <a:gd name="connsiteX8" fmla="*/ 819301 w 1363754"/>
                      <a:gd name="connsiteY8" fmla="*/ 759249 h 830136"/>
                      <a:gd name="connsiteX9" fmla="*/ 525493 w 1363754"/>
                      <a:gd name="connsiteY9" fmla="*/ 830136 h 830136"/>
                      <a:gd name="connsiteX10" fmla="*/ 0 w 1363754"/>
                      <a:gd name="connsiteY10" fmla="*/ 415068 h 830136"/>
                      <a:gd name="connsiteX11" fmla="*/ 525493 w 1363754"/>
                      <a:gd name="connsiteY11" fmla="*/ 0 h 830136"/>
                      <a:gd name="connsiteX0" fmla="*/ 525493 w 1363754"/>
                      <a:gd name="connsiteY0" fmla="*/ 0 h 830136"/>
                      <a:gd name="connsiteX1" fmla="*/ 819301 w 1363754"/>
                      <a:gd name="connsiteY1" fmla="*/ 70887 h 830136"/>
                      <a:gd name="connsiteX2" fmla="*/ 1050986 w 1363754"/>
                      <a:gd name="connsiteY2" fmla="*/ 0 h 830136"/>
                      <a:gd name="connsiteX3" fmla="*/ 1363754 w 1363754"/>
                      <a:gd name="connsiteY3" fmla="*/ 415068 h 830136"/>
                      <a:gd name="connsiteX4" fmla="*/ 1050986 w 1363754"/>
                      <a:gd name="connsiteY4" fmla="*/ 830136 h 830136"/>
                      <a:gd name="connsiteX5" fmla="*/ 876115 w 1363754"/>
                      <a:gd name="connsiteY5" fmla="*/ 759249 h 830136"/>
                      <a:gd name="connsiteX6" fmla="*/ 854917 w 1363754"/>
                      <a:gd name="connsiteY6" fmla="*/ 736039 h 830136"/>
                      <a:gd name="connsiteX7" fmla="*/ 819301 w 1363754"/>
                      <a:gd name="connsiteY7" fmla="*/ 759249 h 830136"/>
                      <a:gd name="connsiteX8" fmla="*/ 525493 w 1363754"/>
                      <a:gd name="connsiteY8" fmla="*/ 830136 h 830136"/>
                      <a:gd name="connsiteX9" fmla="*/ 0 w 1363754"/>
                      <a:gd name="connsiteY9" fmla="*/ 415068 h 830136"/>
                      <a:gd name="connsiteX10" fmla="*/ 525493 w 1363754"/>
                      <a:gd name="connsiteY10" fmla="*/ 0 h 830136"/>
                      <a:gd name="connsiteX0" fmla="*/ 525493 w 1363754"/>
                      <a:gd name="connsiteY0" fmla="*/ 1682568 h 2512704"/>
                      <a:gd name="connsiteX1" fmla="*/ 1238401 w 1363754"/>
                      <a:gd name="connsiteY1" fmla="*/ 855 h 2512704"/>
                      <a:gd name="connsiteX2" fmla="*/ 1050986 w 1363754"/>
                      <a:gd name="connsiteY2" fmla="*/ 1682568 h 2512704"/>
                      <a:gd name="connsiteX3" fmla="*/ 1363754 w 1363754"/>
                      <a:gd name="connsiteY3" fmla="*/ 2097636 h 2512704"/>
                      <a:gd name="connsiteX4" fmla="*/ 1050986 w 1363754"/>
                      <a:gd name="connsiteY4" fmla="*/ 2512704 h 2512704"/>
                      <a:gd name="connsiteX5" fmla="*/ 876115 w 1363754"/>
                      <a:gd name="connsiteY5" fmla="*/ 2441817 h 2512704"/>
                      <a:gd name="connsiteX6" fmla="*/ 854917 w 1363754"/>
                      <a:gd name="connsiteY6" fmla="*/ 2418607 h 2512704"/>
                      <a:gd name="connsiteX7" fmla="*/ 819301 w 1363754"/>
                      <a:gd name="connsiteY7" fmla="*/ 2441817 h 2512704"/>
                      <a:gd name="connsiteX8" fmla="*/ 525493 w 1363754"/>
                      <a:gd name="connsiteY8" fmla="*/ 2512704 h 2512704"/>
                      <a:gd name="connsiteX9" fmla="*/ 0 w 1363754"/>
                      <a:gd name="connsiteY9" fmla="*/ 2097636 h 2512704"/>
                      <a:gd name="connsiteX10" fmla="*/ 525493 w 1363754"/>
                      <a:gd name="connsiteY10" fmla="*/ 1682568 h 2512704"/>
                      <a:gd name="connsiteX0" fmla="*/ 376672 w 1367333"/>
                      <a:gd name="connsiteY0" fmla="*/ 1244702 h 2512988"/>
                      <a:gd name="connsiteX1" fmla="*/ 1241980 w 1367333"/>
                      <a:gd name="connsiteY1" fmla="*/ 1139 h 2512988"/>
                      <a:gd name="connsiteX2" fmla="*/ 1054565 w 1367333"/>
                      <a:gd name="connsiteY2" fmla="*/ 1682852 h 2512988"/>
                      <a:gd name="connsiteX3" fmla="*/ 1367333 w 1367333"/>
                      <a:gd name="connsiteY3" fmla="*/ 2097920 h 2512988"/>
                      <a:gd name="connsiteX4" fmla="*/ 1054565 w 1367333"/>
                      <a:gd name="connsiteY4" fmla="*/ 2512988 h 2512988"/>
                      <a:gd name="connsiteX5" fmla="*/ 879694 w 1367333"/>
                      <a:gd name="connsiteY5" fmla="*/ 2442101 h 2512988"/>
                      <a:gd name="connsiteX6" fmla="*/ 858496 w 1367333"/>
                      <a:gd name="connsiteY6" fmla="*/ 2418891 h 2512988"/>
                      <a:gd name="connsiteX7" fmla="*/ 822880 w 1367333"/>
                      <a:gd name="connsiteY7" fmla="*/ 2442101 h 2512988"/>
                      <a:gd name="connsiteX8" fmla="*/ 529072 w 1367333"/>
                      <a:gd name="connsiteY8" fmla="*/ 2512988 h 2512988"/>
                      <a:gd name="connsiteX9" fmla="*/ 3579 w 1367333"/>
                      <a:gd name="connsiteY9" fmla="*/ 2097920 h 2512988"/>
                      <a:gd name="connsiteX10" fmla="*/ 376672 w 1367333"/>
                      <a:gd name="connsiteY10" fmla="*/ 1244702 h 2512988"/>
                      <a:gd name="connsiteX0" fmla="*/ 375471 w 1366132"/>
                      <a:gd name="connsiteY0" fmla="*/ 1245149 h 2513435"/>
                      <a:gd name="connsiteX1" fmla="*/ 1240779 w 1366132"/>
                      <a:gd name="connsiteY1" fmla="*/ 1586 h 2513435"/>
                      <a:gd name="connsiteX2" fmla="*/ 1053364 w 1366132"/>
                      <a:gd name="connsiteY2" fmla="*/ 1683299 h 2513435"/>
                      <a:gd name="connsiteX3" fmla="*/ 1366132 w 1366132"/>
                      <a:gd name="connsiteY3" fmla="*/ 2098367 h 2513435"/>
                      <a:gd name="connsiteX4" fmla="*/ 1053364 w 1366132"/>
                      <a:gd name="connsiteY4" fmla="*/ 2513435 h 2513435"/>
                      <a:gd name="connsiteX5" fmla="*/ 878493 w 1366132"/>
                      <a:gd name="connsiteY5" fmla="*/ 2442548 h 2513435"/>
                      <a:gd name="connsiteX6" fmla="*/ 857295 w 1366132"/>
                      <a:gd name="connsiteY6" fmla="*/ 2419338 h 2513435"/>
                      <a:gd name="connsiteX7" fmla="*/ 821679 w 1366132"/>
                      <a:gd name="connsiteY7" fmla="*/ 2442548 h 2513435"/>
                      <a:gd name="connsiteX8" fmla="*/ 527871 w 1366132"/>
                      <a:gd name="connsiteY8" fmla="*/ 2513435 h 2513435"/>
                      <a:gd name="connsiteX9" fmla="*/ 2378 w 1366132"/>
                      <a:gd name="connsiteY9" fmla="*/ 2098367 h 2513435"/>
                      <a:gd name="connsiteX10" fmla="*/ 375471 w 1366132"/>
                      <a:gd name="connsiteY10" fmla="*/ 1245149 h 2513435"/>
                      <a:gd name="connsiteX0" fmla="*/ 286828 w 1372739"/>
                      <a:gd name="connsiteY0" fmla="*/ 1188101 h 2513537"/>
                      <a:gd name="connsiteX1" fmla="*/ 1247386 w 1372739"/>
                      <a:gd name="connsiteY1" fmla="*/ 1688 h 2513537"/>
                      <a:gd name="connsiteX2" fmla="*/ 1059971 w 1372739"/>
                      <a:gd name="connsiteY2" fmla="*/ 1683401 h 2513537"/>
                      <a:gd name="connsiteX3" fmla="*/ 1372739 w 1372739"/>
                      <a:gd name="connsiteY3" fmla="*/ 2098469 h 2513537"/>
                      <a:gd name="connsiteX4" fmla="*/ 1059971 w 1372739"/>
                      <a:gd name="connsiteY4" fmla="*/ 2513537 h 2513537"/>
                      <a:gd name="connsiteX5" fmla="*/ 885100 w 1372739"/>
                      <a:gd name="connsiteY5" fmla="*/ 2442650 h 2513537"/>
                      <a:gd name="connsiteX6" fmla="*/ 863902 w 1372739"/>
                      <a:gd name="connsiteY6" fmla="*/ 2419440 h 2513537"/>
                      <a:gd name="connsiteX7" fmla="*/ 828286 w 1372739"/>
                      <a:gd name="connsiteY7" fmla="*/ 2442650 h 2513537"/>
                      <a:gd name="connsiteX8" fmla="*/ 534478 w 1372739"/>
                      <a:gd name="connsiteY8" fmla="*/ 2513537 h 2513537"/>
                      <a:gd name="connsiteX9" fmla="*/ 8985 w 1372739"/>
                      <a:gd name="connsiteY9" fmla="*/ 2098469 h 2513537"/>
                      <a:gd name="connsiteX10" fmla="*/ 286828 w 1372739"/>
                      <a:gd name="connsiteY10" fmla="*/ 1188101 h 2513537"/>
                      <a:gd name="connsiteX0" fmla="*/ 286828 w 1372897"/>
                      <a:gd name="connsiteY0" fmla="*/ 1188101 h 2513537"/>
                      <a:gd name="connsiteX1" fmla="*/ 1247386 w 1372897"/>
                      <a:gd name="connsiteY1" fmla="*/ 1688 h 2513537"/>
                      <a:gd name="connsiteX2" fmla="*/ 1104421 w 1372897"/>
                      <a:gd name="connsiteY2" fmla="*/ 1245251 h 2513537"/>
                      <a:gd name="connsiteX3" fmla="*/ 1372739 w 1372897"/>
                      <a:gd name="connsiteY3" fmla="*/ 2098469 h 2513537"/>
                      <a:gd name="connsiteX4" fmla="*/ 1059971 w 1372897"/>
                      <a:gd name="connsiteY4" fmla="*/ 2513537 h 2513537"/>
                      <a:gd name="connsiteX5" fmla="*/ 885100 w 1372897"/>
                      <a:gd name="connsiteY5" fmla="*/ 2442650 h 2513537"/>
                      <a:gd name="connsiteX6" fmla="*/ 863902 w 1372897"/>
                      <a:gd name="connsiteY6" fmla="*/ 2419440 h 2513537"/>
                      <a:gd name="connsiteX7" fmla="*/ 828286 w 1372897"/>
                      <a:gd name="connsiteY7" fmla="*/ 2442650 h 2513537"/>
                      <a:gd name="connsiteX8" fmla="*/ 534478 w 1372897"/>
                      <a:gd name="connsiteY8" fmla="*/ 2513537 h 2513537"/>
                      <a:gd name="connsiteX9" fmla="*/ 8985 w 1372897"/>
                      <a:gd name="connsiteY9" fmla="*/ 2098469 h 2513537"/>
                      <a:gd name="connsiteX10" fmla="*/ 286828 w 1372897"/>
                      <a:gd name="connsiteY10" fmla="*/ 1188101 h 2513537"/>
                      <a:gd name="connsiteX0" fmla="*/ 286828 w 1372901"/>
                      <a:gd name="connsiteY0" fmla="*/ 1188101 h 2513537"/>
                      <a:gd name="connsiteX1" fmla="*/ 1247386 w 1372901"/>
                      <a:gd name="connsiteY1" fmla="*/ 1688 h 2513537"/>
                      <a:gd name="connsiteX2" fmla="*/ 1104421 w 1372901"/>
                      <a:gd name="connsiteY2" fmla="*/ 1245251 h 2513537"/>
                      <a:gd name="connsiteX3" fmla="*/ 1372739 w 1372901"/>
                      <a:gd name="connsiteY3" fmla="*/ 2098469 h 2513537"/>
                      <a:gd name="connsiteX4" fmla="*/ 1059971 w 1372901"/>
                      <a:gd name="connsiteY4" fmla="*/ 2513537 h 2513537"/>
                      <a:gd name="connsiteX5" fmla="*/ 885100 w 1372901"/>
                      <a:gd name="connsiteY5" fmla="*/ 2442650 h 2513537"/>
                      <a:gd name="connsiteX6" fmla="*/ 863902 w 1372901"/>
                      <a:gd name="connsiteY6" fmla="*/ 2419440 h 2513537"/>
                      <a:gd name="connsiteX7" fmla="*/ 828286 w 1372901"/>
                      <a:gd name="connsiteY7" fmla="*/ 2442650 h 2513537"/>
                      <a:gd name="connsiteX8" fmla="*/ 534478 w 1372901"/>
                      <a:gd name="connsiteY8" fmla="*/ 2513537 h 2513537"/>
                      <a:gd name="connsiteX9" fmla="*/ 8985 w 1372901"/>
                      <a:gd name="connsiteY9" fmla="*/ 2098469 h 2513537"/>
                      <a:gd name="connsiteX10" fmla="*/ 286828 w 1372901"/>
                      <a:gd name="connsiteY10" fmla="*/ 1188101 h 2513537"/>
                      <a:gd name="connsiteX0" fmla="*/ 286828 w 1372901"/>
                      <a:gd name="connsiteY0" fmla="*/ 1188587 h 2514023"/>
                      <a:gd name="connsiteX1" fmla="*/ 1247386 w 1372901"/>
                      <a:gd name="connsiteY1" fmla="*/ 2174 h 2514023"/>
                      <a:gd name="connsiteX2" fmla="*/ 1104421 w 1372901"/>
                      <a:gd name="connsiteY2" fmla="*/ 1245737 h 2514023"/>
                      <a:gd name="connsiteX3" fmla="*/ 1372739 w 1372901"/>
                      <a:gd name="connsiteY3" fmla="*/ 2098955 h 2514023"/>
                      <a:gd name="connsiteX4" fmla="*/ 1059971 w 1372901"/>
                      <a:gd name="connsiteY4" fmla="*/ 2514023 h 2514023"/>
                      <a:gd name="connsiteX5" fmla="*/ 885100 w 1372901"/>
                      <a:gd name="connsiteY5" fmla="*/ 2443136 h 2514023"/>
                      <a:gd name="connsiteX6" fmla="*/ 863902 w 1372901"/>
                      <a:gd name="connsiteY6" fmla="*/ 2419926 h 2514023"/>
                      <a:gd name="connsiteX7" fmla="*/ 828286 w 1372901"/>
                      <a:gd name="connsiteY7" fmla="*/ 2443136 h 2514023"/>
                      <a:gd name="connsiteX8" fmla="*/ 534478 w 1372901"/>
                      <a:gd name="connsiteY8" fmla="*/ 2514023 h 2514023"/>
                      <a:gd name="connsiteX9" fmla="*/ 8985 w 1372901"/>
                      <a:gd name="connsiteY9" fmla="*/ 2098955 h 2514023"/>
                      <a:gd name="connsiteX10" fmla="*/ 286828 w 1372901"/>
                      <a:gd name="connsiteY10" fmla="*/ 1188587 h 2514023"/>
                      <a:gd name="connsiteX0" fmla="*/ 286828 w 1374263"/>
                      <a:gd name="connsiteY0" fmla="*/ 1186669 h 2512105"/>
                      <a:gd name="connsiteX1" fmla="*/ 1247386 w 1374263"/>
                      <a:gd name="connsiteY1" fmla="*/ 256 h 2512105"/>
                      <a:gd name="connsiteX2" fmla="*/ 1180621 w 1374263"/>
                      <a:gd name="connsiteY2" fmla="*/ 1288269 h 2512105"/>
                      <a:gd name="connsiteX3" fmla="*/ 1372739 w 1374263"/>
                      <a:gd name="connsiteY3" fmla="*/ 2097037 h 2512105"/>
                      <a:gd name="connsiteX4" fmla="*/ 1059971 w 1374263"/>
                      <a:gd name="connsiteY4" fmla="*/ 2512105 h 2512105"/>
                      <a:gd name="connsiteX5" fmla="*/ 885100 w 1374263"/>
                      <a:gd name="connsiteY5" fmla="*/ 2441218 h 2512105"/>
                      <a:gd name="connsiteX6" fmla="*/ 863902 w 1374263"/>
                      <a:gd name="connsiteY6" fmla="*/ 2418008 h 2512105"/>
                      <a:gd name="connsiteX7" fmla="*/ 828286 w 1374263"/>
                      <a:gd name="connsiteY7" fmla="*/ 2441218 h 2512105"/>
                      <a:gd name="connsiteX8" fmla="*/ 534478 w 1374263"/>
                      <a:gd name="connsiteY8" fmla="*/ 2512105 h 2512105"/>
                      <a:gd name="connsiteX9" fmla="*/ 8985 w 1374263"/>
                      <a:gd name="connsiteY9" fmla="*/ 2097037 h 2512105"/>
                      <a:gd name="connsiteX10" fmla="*/ 286828 w 1374263"/>
                      <a:gd name="connsiteY10" fmla="*/ 1186669 h 2512105"/>
                      <a:gd name="connsiteX0" fmla="*/ 286828 w 1374173"/>
                      <a:gd name="connsiteY0" fmla="*/ 1186669 h 2512105"/>
                      <a:gd name="connsiteX1" fmla="*/ 1247386 w 1374173"/>
                      <a:gd name="connsiteY1" fmla="*/ 256 h 2512105"/>
                      <a:gd name="connsiteX2" fmla="*/ 1180621 w 1374173"/>
                      <a:gd name="connsiteY2" fmla="*/ 1288269 h 2512105"/>
                      <a:gd name="connsiteX3" fmla="*/ 1372739 w 1374173"/>
                      <a:gd name="connsiteY3" fmla="*/ 2097037 h 2512105"/>
                      <a:gd name="connsiteX4" fmla="*/ 1059971 w 1374173"/>
                      <a:gd name="connsiteY4" fmla="*/ 2512105 h 2512105"/>
                      <a:gd name="connsiteX5" fmla="*/ 885100 w 1374173"/>
                      <a:gd name="connsiteY5" fmla="*/ 2441218 h 2512105"/>
                      <a:gd name="connsiteX6" fmla="*/ 863902 w 1374173"/>
                      <a:gd name="connsiteY6" fmla="*/ 2418008 h 2512105"/>
                      <a:gd name="connsiteX7" fmla="*/ 828286 w 1374173"/>
                      <a:gd name="connsiteY7" fmla="*/ 2441218 h 2512105"/>
                      <a:gd name="connsiteX8" fmla="*/ 534478 w 1374173"/>
                      <a:gd name="connsiteY8" fmla="*/ 2512105 h 2512105"/>
                      <a:gd name="connsiteX9" fmla="*/ 8985 w 1374173"/>
                      <a:gd name="connsiteY9" fmla="*/ 2097037 h 2512105"/>
                      <a:gd name="connsiteX10" fmla="*/ 286828 w 1374173"/>
                      <a:gd name="connsiteY10" fmla="*/ 1186669 h 2512105"/>
                      <a:gd name="connsiteX0" fmla="*/ 286828 w 1375902"/>
                      <a:gd name="connsiteY0" fmla="*/ 1186639 h 2512075"/>
                      <a:gd name="connsiteX1" fmla="*/ 1247386 w 1375902"/>
                      <a:gd name="connsiteY1" fmla="*/ 226 h 2512075"/>
                      <a:gd name="connsiteX2" fmla="*/ 1225071 w 1375902"/>
                      <a:gd name="connsiteY2" fmla="*/ 1281889 h 2512075"/>
                      <a:gd name="connsiteX3" fmla="*/ 1372739 w 1375902"/>
                      <a:gd name="connsiteY3" fmla="*/ 2097007 h 2512075"/>
                      <a:gd name="connsiteX4" fmla="*/ 1059971 w 1375902"/>
                      <a:gd name="connsiteY4" fmla="*/ 2512075 h 2512075"/>
                      <a:gd name="connsiteX5" fmla="*/ 885100 w 1375902"/>
                      <a:gd name="connsiteY5" fmla="*/ 2441188 h 2512075"/>
                      <a:gd name="connsiteX6" fmla="*/ 863902 w 1375902"/>
                      <a:gd name="connsiteY6" fmla="*/ 2417978 h 2512075"/>
                      <a:gd name="connsiteX7" fmla="*/ 828286 w 1375902"/>
                      <a:gd name="connsiteY7" fmla="*/ 2441188 h 2512075"/>
                      <a:gd name="connsiteX8" fmla="*/ 534478 w 1375902"/>
                      <a:gd name="connsiteY8" fmla="*/ 2512075 h 2512075"/>
                      <a:gd name="connsiteX9" fmla="*/ 8985 w 1375902"/>
                      <a:gd name="connsiteY9" fmla="*/ 2097007 h 2512075"/>
                      <a:gd name="connsiteX10" fmla="*/ 286828 w 1375902"/>
                      <a:gd name="connsiteY10" fmla="*/ 1186639 h 2512075"/>
                      <a:gd name="connsiteX0" fmla="*/ 286828 w 1376402"/>
                      <a:gd name="connsiteY0" fmla="*/ 1186639 h 2512075"/>
                      <a:gd name="connsiteX1" fmla="*/ 1247386 w 1376402"/>
                      <a:gd name="connsiteY1" fmla="*/ 226 h 2512075"/>
                      <a:gd name="connsiteX2" fmla="*/ 1225071 w 1376402"/>
                      <a:gd name="connsiteY2" fmla="*/ 1281889 h 2512075"/>
                      <a:gd name="connsiteX3" fmla="*/ 1372739 w 1376402"/>
                      <a:gd name="connsiteY3" fmla="*/ 2097007 h 2512075"/>
                      <a:gd name="connsiteX4" fmla="*/ 1059971 w 1376402"/>
                      <a:gd name="connsiteY4" fmla="*/ 2512075 h 2512075"/>
                      <a:gd name="connsiteX5" fmla="*/ 885100 w 1376402"/>
                      <a:gd name="connsiteY5" fmla="*/ 2441188 h 2512075"/>
                      <a:gd name="connsiteX6" fmla="*/ 863902 w 1376402"/>
                      <a:gd name="connsiteY6" fmla="*/ 2417978 h 2512075"/>
                      <a:gd name="connsiteX7" fmla="*/ 828286 w 1376402"/>
                      <a:gd name="connsiteY7" fmla="*/ 2441188 h 2512075"/>
                      <a:gd name="connsiteX8" fmla="*/ 534478 w 1376402"/>
                      <a:gd name="connsiteY8" fmla="*/ 2512075 h 2512075"/>
                      <a:gd name="connsiteX9" fmla="*/ 8985 w 1376402"/>
                      <a:gd name="connsiteY9" fmla="*/ 2097007 h 2512075"/>
                      <a:gd name="connsiteX10" fmla="*/ 286828 w 1376402"/>
                      <a:gd name="connsiteY10" fmla="*/ 1186639 h 2512075"/>
                      <a:gd name="connsiteX0" fmla="*/ 286828 w 1373265"/>
                      <a:gd name="connsiteY0" fmla="*/ 1186639 h 2512075"/>
                      <a:gd name="connsiteX1" fmla="*/ 1247386 w 1373265"/>
                      <a:gd name="connsiteY1" fmla="*/ 226 h 2512075"/>
                      <a:gd name="connsiteX2" fmla="*/ 1225071 w 1373265"/>
                      <a:gd name="connsiteY2" fmla="*/ 1281889 h 2512075"/>
                      <a:gd name="connsiteX3" fmla="*/ 1372739 w 1373265"/>
                      <a:gd name="connsiteY3" fmla="*/ 2097007 h 2512075"/>
                      <a:gd name="connsiteX4" fmla="*/ 1059971 w 1373265"/>
                      <a:gd name="connsiteY4" fmla="*/ 2512075 h 2512075"/>
                      <a:gd name="connsiteX5" fmla="*/ 885100 w 1373265"/>
                      <a:gd name="connsiteY5" fmla="*/ 2441188 h 2512075"/>
                      <a:gd name="connsiteX6" fmla="*/ 863902 w 1373265"/>
                      <a:gd name="connsiteY6" fmla="*/ 2417978 h 2512075"/>
                      <a:gd name="connsiteX7" fmla="*/ 828286 w 1373265"/>
                      <a:gd name="connsiteY7" fmla="*/ 2441188 h 2512075"/>
                      <a:gd name="connsiteX8" fmla="*/ 534478 w 1373265"/>
                      <a:gd name="connsiteY8" fmla="*/ 2512075 h 2512075"/>
                      <a:gd name="connsiteX9" fmla="*/ 8985 w 1373265"/>
                      <a:gd name="connsiteY9" fmla="*/ 2097007 h 2512075"/>
                      <a:gd name="connsiteX10" fmla="*/ 286828 w 1373265"/>
                      <a:gd name="connsiteY10" fmla="*/ 1186639 h 2512075"/>
                      <a:gd name="connsiteX0" fmla="*/ 286839 w 1373276"/>
                      <a:gd name="connsiteY0" fmla="*/ 1313607 h 2639043"/>
                      <a:gd name="connsiteX1" fmla="*/ 1310897 w 1373276"/>
                      <a:gd name="connsiteY1" fmla="*/ 194 h 2639043"/>
                      <a:gd name="connsiteX2" fmla="*/ 1225082 w 1373276"/>
                      <a:gd name="connsiteY2" fmla="*/ 1408857 h 2639043"/>
                      <a:gd name="connsiteX3" fmla="*/ 1372750 w 1373276"/>
                      <a:gd name="connsiteY3" fmla="*/ 2223975 h 2639043"/>
                      <a:gd name="connsiteX4" fmla="*/ 1059982 w 1373276"/>
                      <a:gd name="connsiteY4" fmla="*/ 2639043 h 2639043"/>
                      <a:gd name="connsiteX5" fmla="*/ 885111 w 1373276"/>
                      <a:gd name="connsiteY5" fmla="*/ 2568156 h 2639043"/>
                      <a:gd name="connsiteX6" fmla="*/ 863913 w 1373276"/>
                      <a:gd name="connsiteY6" fmla="*/ 2544946 h 2639043"/>
                      <a:gd name="connsiteX7" fmla="*/ 828297 w 1373276"/>
                      <a:gd name="connsiteY7" fmla="*/ 2568156 h 2639043"/>
                      <a:gd name="connsiteX8" fmla="*/ 534489 w 1373276"/>
                      <a:gd name="connsiteY8" fmla="*/ 2639043 h 2639043"/>
                      <a:gd name="connsiteX9" fmla="*/ 8996 w 1373276"/>
                      <a:gd name="connsiteY9" fmla="*/ 2223975 h 2639043"/>
                      <a:gd name="connsiteX10" fmla="*/ 286839 w 1373276"/>
                      <a:gd name="connsiteY10" fmla="*/ 1313607 h 2639043"/>
                      <a:gd name="connsiteX0" fmla="*/ 270129 w 1375616"/>
                      <a:gd name="connsiteY0" fmla="*/ 1300965 h 2639101"/>
                      <a:gd name="connsiteX1" fmla="*/ 1313237 w 1375616"/>
                      <a:gd name="connsiteY1" fmla="*/ 252 h 2639101"/>
                      <a:gd name="connsiteX2" fmla="*/ 1227422 w 1375616"/>
                      <a:gd name="connsiteY2" fmla="*/ 1408915 h 2639101"/>
                      <a:gd name="connsiteX3" fmla="*/ 1375090 w 1375616"/>
                      <a:gd name="connsiteY3" fmla="*/ 2224033 h 2639101"/>
                      <a:gd name="connsiteX4" fmla="*/ 1062322 w 1375616"/>
                      <a:gd name="connsiteY4" fmla="*/ 2639101 h 2639101"/>
                      <a:gd name="connsiteX5" fmla="*/ 887451 w 1375616"/>
                      <a:gd name="connsiteY5" fmla="*/ 2568214 h 2639101"/>
                      <a:gd name="connsiteX6" fmla="*/ 866253 w 1375616"/>
                      <a:gd name="connsiteY6" fmla="*/ 2545004 h 2639101"/>
                      <a:gd name="connsiteX7" fmla="*/ 830637 w 1375616"/>
                      <a:gd name="connsiteY7" fmla="*/ 2568214 h 2639101"/>
                      <a:gd name="connsiteX8" fmla="*/ 536829 w 1375616"/>
                      <a:gd name="connsiteY8" fmla="*/ 2639101 h 2639101"/>
                      <a:gd name="connsiteX9" fmla="*/ 11336 w 1375616"/>
                      <a:gd name="connsiteY9" fmla="*/ 2224033 h 2639101"/>
                      <a:gd name="connsiteX10" fmla="*/ 270129 w 1375616"/>
                      <a:gd name="connsiteY10" fmla="*/ 1300965 h 2639101"/>
                      <a:gd name="connsiteX0" fmla="*/ 271106 w 1376593"/>
                      <a:gd name="connsiteY0" fmla="*/ 1300983 h 2639119"/>
                      <a:gd name="connsiteX1" fmla="*/ 1314214 w 1376593"/>
                      <a:gd name="connsiteY1" fmla="*/ 270 h 2639119"/>
                      <a:gd name="connsiteX2" fmla="*/ 1228399 w 1376593"/>
                      <a:gd name="connsiteY2" fmla="*/ 1408933 h 2639119"/>
                      <a:gd name="connsiteX3" fmla="*/ 1376067 w 1376593"/>
                      <a:gd name="connsiteY3" fmla="*/ 2224051 h 2639119"/>
                      <a:gd name="connsiteX4" fmla="*/ 1063299 w 1376593"/>
                      <a:gd name="connsiteY4" fmla="*/ 2639119 h 2639119"/>
                      <a:gd name="connsiteX5" fmla="*/ 888428 w 1376593"/>
                      <a:gd name="connsiteY5" fmla="*/ 2568232 h 2639119"/>
                      <a:gd name="connsiteX6" fmla="*/ 867230 w 1376593"/>
                      <a:gd name="connsiteY6" fmla="*/ 2545022 h 2639119"/>
                      <a:gd name="connsiteX7" fmla="*/ 831614 w 1376593"/>
                      <a:gd name="connsiteY7" fmla="*/ 2568232 h 2639119"/>
                      <a:gd name="connsiteX8" fmla="*/ 537806 w 1376593"/>
                      <a:gd name="connsiteY8" fmla="*/ 2639119 h 2639119"/>
                      <a:gd name="connsiteX9" fmla="*/ 12313 w 1376593"/>
                      <a:gd name="connsiteY9" fmla="*/ 2224051 h 2639119"/>
                      <a:gd name="connsiteX10" fmla="*/ 271106 w 1376593"/>
                      <a:gd name="connsiteY10" fmla="*/ 1300983 h 2639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76593" h="2639119">
                        <a:moveTo>
                          <a:pt x="271106" y="1300983"/>
                        </a:moveTo>
                        <a:cubicBezTo>
                          <a:pt x="500789" y="866853"/>
                          <a:pt x="1154665" y="-17722"/>
                          <a:pt x="1314214" y="270"/>
                        </a:cubicBezTo>
                        <a:cubicBezTo>
                          <a:pt x="1473763" y="18262"/>
                          <a:pt x="1218090" y="1038303"/>
                          <a:pt x="1228399" y="1408933"/>
                        </a:cubicBezTo>
                        <a:cubicBezTo>
                          <a:pt x="1238708" y="1779563"/>
                          <a:pt x="1365484" y="1999970"/>
                          <a:pt x="1376067" y="2224051"/>
                        </a:cubicBezTo>
                        <a:cubicBezTo>
                          <a:pt x="1386650" y="2448132"/>
                          <a:pt x="1236036" y="2639119"/>
                          <a:pt x="1063299" y="2639119"/>
                        </a:cubicBezTo>
                        <a:cubicBezTo>
                          <a:pt x="998523" y="2639119"/>
                          <a:pt x="938346" y="2612987"/>
                          <a:pt x="888428" y="2568232"/>
                        </a:cubicBezTo>
                        <a:lnTo>
                          <a:pt x="867230" y="2545022"/>
                        </a:lnTo>
                        <a:lnTo>
                          <a:pt x="831614" y="2568232"/>
                        </a:lnTo>
                        <a:cubicBezTo>
                          <a:pt x="747745" y="2612987"/>
                          <a:pt x="646639" y="2639119"/>
                          <a:pt x="537806" y="2639119"/>
                        </a:cubicBezTo>
                        <a:cubicBezTo>
                          <a:pt x="247584" y="2639119"/>
                          <a:pt x="56763" y="2447074"/>
                          <a:pt x="12313" y="2224051"/>
                        </a:cubicBezTo>
                        <a:cubicBezTo>
                          <a:pt x="-32137" y="2001028"/>
                          <a:pt x="41423" y="1735113"/>
                          <a:pt x="271106" y="1300983"/>
                        </a:cubicBezTo>
                        <a:close/>
                      </a:path>
                    </a:pathLst>
                  </a:custGeom>
                  <a:solidFill>
                    <a:srgbClr val="DEEBF7">
                      <a:alpha val="50196"/>
                    </a:srgbClr>
                  </a:solidFill>
                  <a:ln w="12700" cap="flat" cmpd="sng" algn="ctr">
                    <a:solidFill>
                      <a:srgbClr val="00B0F0">
                        <a:alpha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6" name="フリーフォーム: 図形 115">
                    <a:extLst>
                      <a:ext uri="{FF2B5EF4-FFF2-40B4-BE49-F238E27FC236}">
                        <a16:creationId xmlns:a16="http://schemas.microsoft.com/office/drawing/2014/main" id="{59318B86-B133-40CC-92AB-8D70FF31EF5C}"/>
                      </a:ext>
                    </a:extLst>
                  </p:cNvPr>
                  <p:cNvSpPr/>
                  <p:nvPr/>
                </p:nvSpPr>
                <p:spPr>
                  <a:xfrm rot="20844242" flipH="1" flipV="1">
                    <a:off x="3750247" y="1579083"/>
                    <a:ext cx="1223266" cy="974694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7" name="フリーフォーム: 図形 116">
                    <a:extLst>
                      <a:ext uri="{FF2B5EF4-FFF2-40B4-BE49-F238E27FC236}">
                        <a16:creationId xmlns:a16="http://schemas.microsoft.com/office/drawing/2014/main" id="{D64ACC9A-7445-4A03-BC19-C74EFE1E6FBF}"/>
                      </a:ext>
                    </a:extLst>
                  </p:cNvPr>
                  <p:cNvSpPr/>
                  <p:nvPr/>
                </p:nvSpPr>
                <p:spPr>
                  <a:xfrm rot="755758" flipV="1">
                    <a:off x="2955467" y="1579083"/>
                    <a:ext cx="1223266" cy="974694"/>
                  </a:xfrm>
                  <a:custGeom>
                    <a:avLst/>
                    <a:gdLst>
                      <a:gd name="connsiteX0" fmla="*/ 167999 w 1174023"/>
                      <a:gd name="connsiteY0" fmla="*/ 0 h 935456"/>
                      <a:gd name="connsiteX1" fmla="*/ 221044 w 1174023"/>
                      <a:gd name="connsiteY1" fmla="*/ 11202 h 935456"/>
                      <a:gd name="connsiteX2" fmla="*/ 177308 w 1174023"/>
                      <a:gd name="connsiteY2" fmla="*/ 180322 h 935456"/>
                      <a:gd name="connsiteX3" fmla="*/ 346676 w 1174023"/>
                      <a:gd name="connsiteY3" fmla="*/ 812413 h 935456"/>
                      <a:gd name="connsiteX4" fmla="*/ 415103 w 1174023"/>
                      <a:gd name="connsiteY4" fmla="*/ 872870 h 935456"/>
                      <a:gd name="connsiteX5" fmla="*/ 416037 w 1174023"/>
                      <a:gd name="connsiteY5" fmla="*/ 872811 h 935456"/>
                      <a:gd name="connsiteX6" fmla="*/ 1174023 w 1174023"/>
                      <a:gd name="connsiteY6" fmla="*/ 872389 h 935456"/>
                      <a:gd name="connsiteX7" fmla="*/ 1174023 w 1174023"/>
                      <a:gd name="connsiteY7" fmla="*/ 935223 h 935456"/>
                      <a:gd name="connsiteX8" fmla="*/ 406417 w 1174023"/>
                      <a:gd name="connsiteY8" fmla="*/ 935456 h 935456"/>
                      <a:gd name="connsiteX9" fmla="*/ 285658 w 1174023"/>
                      <a:gd name="connsiteY9" fmla="*/ 828762 h 935456"/>
                      <a:gd name="connsiteX10" fmla="*/ 112824 w 1174023"/>
                      <a:gd name="connsiteY10" fmla="*/ 183735 h 935456"/>
                      <a:gd name="connsiteX11" fmla="*/ 0 w 1174023"/>
                      <a:gd name="connsiteY11" fmla="*/ 73741 h 935456"/>
                      <a:gd name="connsiteX12" fmla="*/ 39553 w 1174023"/>
                      <a:gd name="connsiteY12" fmla="*/ 36661 h 935456"/>
                      <a:gd name="connsiteX13" fmla="*/ 134563 w 1174023"/>
                      <a:gd name="connsiteY13" fmla="*/ 129289 h 935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74023" h="935456">
                        <a:moveTo>
                          <a:pt x="167999" y="0"/>
                        </a:moveTo>
                        <a:lnTo>
                          <a:pt x="221044" y="11202"/>
                        </a:lnTo>
                        <a:lnTo>
                          <a:pt x="177308" y="180322"/>
                        </a:lnTo>
                        <a:lnTo>
                          <a:pt x="346676" y="812413"/>
                        </a:lnTo>
                        <a:cubicBezTo>
                          <a:pt x="355531" y="845460"/>
                          <a:pt x="383221" y="868431"/>
                          <a:pt x="415103" y="872870"/>
                        </a:cubicBezTo>
                        <a:lnTo>
                          <a:pt x="416037" y="872811"/>
                        </a:lnTo>
                        <a:lnTo>
                          <a:pt x="1174023" y="872389"/>
                        </a:lnTo>
                        <a:lnTo>
                          <a:pt x="1174023" y="935223"/>
                        </a:lnTo>
                        <a:lnTo>
                          <a:pt x="406417" y="935456"/>
                        </a:lnTo>
                        <a:cubicBezTo>
                          <a:pt x="350153" y="927623"/>
                          <a:pt x="301286" y="887084"/>
                          <a:pt x="285658" y="828762"/>
                        </a:cubicBezTo>
                        <a:lnTo>
                          <a:pt x="112824" y="183735"/>
                        </a:lnTo>
                        <a:lnTo>
                          <a:pt x="0" y="73741"/>
                        </a:lnTo>
                        <a:lnTo>
                          <a:pt x="39553" y="36661"/>
                        </a:lnTo>
                        <a:lnTo>
                          <a:pt x="134563" y="129289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7" name="星: 12 pt 106">
                  <a:extLst>
                    <a:ext uri="{FF2B5EF4-FFF2-40B4-BE49-F238E27FC236}">
                      <a16:creationId xmlns:a16="http://schemas.microsoft.com/office/drawing/2014/main" id="{18C525FF-275B-4348-B200-1D85556107B5}"/>
                    </a:ext>
                  </a:extLst>
                </p:cNvPr>
                <p:cNvSpPr/>
                <p:nvPr/>
              </p:nvSpPr>
              <p:spPr>
                <a:xfrm>
                  <a:off x="5402594" y="1081205"/>
                  <a:ext cx="531480" cy="517989"/>
                </a:xfrm>
                <a:prstGeom prst="star12">
                  <a:avLst>
                    <a:gd name="adj" fmla="val 44079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08" name="グループ化 107">
                  <a:extLst>
                    <a:ext uri="{FF2B5EF4-FFF2-40B4-BE49-F238E27FC236}">
                      <a16:creationId xmlns:a16="http://schemas.microsoft.com/office/drawing/2014/main" id="{F53E59B3-C39C-426B-84FC-40A76BE03F40}"/>
                    </a:ext>
                  </a:extLst>
                </p:cNvPr>
                <p:cNvGrpSpPr/>
                <p:nvPr/>
              </p:nvGrpSpPr>
              <p:grpSpPr>
                <a:xfrm>
                  <a:off x="5343283" y="988959"/>
                  <a:ext cx="641424" cy="498075"/>
                  <a:chOff x="5343283" y="988959"/>
                  <a:chExt cx="641424" cy="498075"/>
                </a:xfrm>
              </p:grpSpPr>
              <p:sp>
                <p:nvSpPr>
                  <p:cNvPr id="109" name="フリーフォーム: 図形 108">
                    <a:extLst>
                      <a:ext uri="{FF2B5EF4-FFF2-40B4-BE49-F238E27FC236}">
                        <a16:creationId xmlns:a16="http://schemas.microsoft.com/office/drawing/2014/main" id="{9C1FC1DF-98F8-40F5-8E85-44EDFA5D1328}"/>
                      </a:ext>
                    </a:extLst>
                  </p:cNvPr>
                  <p:cNvSpPr/>
                  <p:nvPr/>
                </p:nvSpPr>
                <p:spPr>
                  <a:xfrm rot="625307">
                    <a:off x="5343283" y="988959"/>
                    <a:ext cx="278374" cy="189955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0" name="フリーフォーム: 図形 109">
                    <a:extLst>
                      <a:ext uri="{FF2B5EF4-FFF2-40B4-BE49-F238E27FC236}">
                        <a16:creationId xmlns:a16="http://schemas.microsoft.com/office/drawing/2014/main" id="{95AB61E3-B9C3-45A3-BDF6-737223509C0F}"/>
                      </a:ext>
                    </a:extLst>
                  </p:cNvPr>
                  <p:cNvSpPr/>
                  <p:nvPr/>
                </p:nvSpPr>
                <p:spPr>
                  <a:xfrm rot="20974693" flipH="1">
                    <a:off x="5706333" y="988959"/>
                    <a:ext cx="278374" cy="189955"/>
                  </a:xfrm>
                  <a:custGeom>
                    <a:avLst/>
                    <a:gdLst>
                      <a:gd name="connsiteX0" fmla="*/ 71597 w 662413"/>
                      <a:gd name="connsiteY0" fmla="*/ 5872 h 452013"/>
                      <a:gd name="connsiteX1" fmla="*/ 117227 w 662413"/>
                      <a:gd name="connsiteY1" fmla="*/ 0 h 452013"/>
                      <a:gd name="connsiteX2" fmla="*/ 225242 w 662413"/>
                      <a:gd name="connsiteY2" fmla="*/ 45634 h 452013"/>
                      <a:gd name="connsiteX3" fmla="*/ 226939 w 662413"/>
                      <a:gd name="connsiteY3" fmla="*/ 50994 h 452013"/>
                      <a:gd name="connsiteX4" fmla="*/ 292718 w 662413"/>
                      <a:gd name="connsiteY4" fmla="*/ 60237 h 452013"/>
                      <a:gd name="connsiteX5" fmla="*/ 662413 w 662413"/>
                      <a:gd name="connsiteY5" fmla="*/ 441303 h 452013"/>
                      <a:gd name="connsiteX6" fmla="*/ 608000 w 662413"/>
                      <a:gd name="connsiteY6" fmla="*/ 452013 h 452013"/>
                      <a:gd name="connsiteX7" fmla="*/ 280370 w 662413"/>
                      <a:gd name="connsiteY7" fmla="*/ 114305 h 452013"/>
                      <a:gd name="connsiteX8" fmla="*/ 222703 w 662413"/>
                      <a:gd name="connsiteY8" fmla="*/ 106201 h 452013"/>
                      <a:gd name="connsiteX9" fmla="*/ 200119 w 662413"/>
                      <a:gd name="connsiteY9" fmla="*/ 127552 h 452013"/>
                      <a:gd name="connsiteX10" fmla="*/ 117227 w 662413"/>
                      <a:gd name="connsiteY10" fmla="*/ 149436 h 452013"/>
                      <a:gd name="connsiteX11" fmla="*/ 0 w 662413"/>
                      <a:gd name="connsiteY11" fmla="*/ 74718 h 452013"/>
                      <a:gd name="connsiteX12" fmla="*/ 71597 w 662413"/>
                      <a:gd name="connsiteY12" fmla="*/ 5872 h 452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62413" h="452013">
                        <a:moveTo>
                          <a:pt x="71597" y="5872"/>
                        </a:moveTo>
                        <a:cubicBezTo>
                          <a:pt x="85622" y="2091"/>
                          <a:pt x="101041" y="0"/>
                          <a:pt x="117227" y="0"/>
                        </a:cubicBezTo>
                        <a:cubicBezTo>
                          <a:pt x="165784" y="0"/>
                          <a:pt x="207446" y="18817"/>
                          <a:pt x="225242" y="45634"/>
                        </a:cubicBezTo>
                        <a:lnTo>
                          <a:pt x="226939" y="50994"/>
                        </a:lnTo>
                        <a:lnTo>
                          <a:pt x="292718" y="60237"/>
                        </a:lnTo>
                        <a:cubicBezTo>
                          <a:pt x="477861" y="102434"/>
                          <a:pt x="624770" y="250055"/>
                          <a:pt x="662413" y="441303"/>
                        </a:cubicBezTo>
                        <a:lnTo>
                          <a:pt x="608000" y="452013"/>
                        </a:lnTo>
                        <a:cubicBezTo>
                          <a:pt x="574641" y="282524"/>
                          <a:pt x="444447" y="151700"/>
                          <a:pt x="280370" y="114305"/>
                        </a:cubicBezTo>
                        <a:lnTo>
                          <a:pt x="222703" y="106201"/>
                        </a:lnTo>
                        <a:lnTo>
                          <a:pt x="200119" y="127552"/>
                        </a:lnTo>
                        <a:cubicBezTo>
                          <a:pt x="178905" y="141073"/>
                          <a:pt x="149599" y="149436"/>
                          <a:pt x="117227" y="149436"/>
                        </a:cubicBezTo>
                        <a:cubicBezTo>
                          <a:pt x="52484" y="149436"/>
                          <a:pt x="0" y="115984"/>
                          <a:pt x="0" y="74718"/>
                        </a:cubicBezTo>
                        <a:cubicBezTo>
                          <a:pt x="0" y="43769"/>
                          <a:pt x="29522" y="17214"/>
                          <a:pt x="71597" y="5872"/>
                        </a:cubicBezTo>
                        <a:close/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1" name="楕円 110">
                    <a:extLst>
                      <a:ext uri="{FF2B5EF4-FFF2-40B4-BE49-F238E27FC236}">
                        <a16:creationId xmlns:a16="http://schemas.microsoft.com/office/drawing/2014/main" id="{42775E82-6506-4AEB-84C7-FA553AFFC344}"/>
                      </a:ext>
                    </a:extLst>
                  </p:cNvPr>
                  <p:cNvSpPr/>
                  <p:nvPr/>
                </p:nvSpPr>
                <p:spPr>
                  <a:xfrm>
                    <a:off x="5459172" y="1077388"/>
                    <a:ext cx="409646" cy="409646"/>
                  </a:xfrm>
                  <a:prstGeom prst="ellipse">
                    <a:avLst/>
                  </a:prstGeom>
                  <a:solidFill>
                    <a:srgbClr val="00B0F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03" name="楕円 102">
                <a:extLst>
                  <a:ext uri="{FF2B5EF4-FFF2-40B4-BE49-F238E27FC236}">
                    <a16:creationId xmlns:a16="http://schemas.microsoft.com/office/drawing/2014/main" id="{013E0D7D-F48B-4F77-AB55-EB99D5000FD7}"/>
                  </a:ext>
                </a:extLst>
              </p:cNvPr>
              <p:cNvSpPr/>
              <p:nvPr/>
            </p:nvSpPr>
            <p:spPr>
              <a:xfrm rot="19800000">
                <a:off x="3056816" y="3380795"/>
                <a:ext cx="184214" cy="5639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" name="楕円 103">
                <a:extLst>
                  <a:ext uri="{FF2B5EF4-FFF2-40B4-BE49-F238E27FC236}">
                    <a16:creationId xmlns:a16="http://schemas.microsoft.com/office/drawing/2014/main" id="{3177C3C9-A78B-4BBD-8AF0-F6EAACD5E118}"/>
                  </a:ext>
                </a:extLst>
              </p:cNvPr>
              <p:cNvSpPr/>
              <p:nvPr/>
            </p:nvSpPr>
            <p:spPr>
              <a:xfrm rot="1800000">
                <a:off x="3402891" y="3380795"/>
                <a:ext cx="184214" cy="5639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98" name="台形 97">
              <a:extLst>
                <a:ext uri="{FF2B5EF4-FFF2-40B4-BE49-F238E27FC236}">
                  <a16:creationId xmlns:a16="http://schemas.microsoft.com/office/drawing/2014/main" id="{5EC8BC5F-756B-43B3-91B4-C9EF1F829C40}"/>
                </a:ext>
              </a:extLst>
            </p:cNvPr>
            <p:cNvSpPr/>
            <p:nvPr/>
          </p:nvSpPr>
          <p:spPr>
            <a:xfrm>
              <a:off x="4975046" y="1566456"/>
              <a:ext cx="140750" cy="125863"/>
            </a:xfrm>
            <a:prstGeom prst="trapezoid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7A37E836-7D5E-464F-8318-10F8DA1737F5}"/>
                </a:ext>
              </a:extLst>
            </p:cNvPr>
            <p:cNvGrpSpPr/>
            <p:nvPr/>
          </p:nvGrpSpPr>
          <p:grpSpPr>
            <a:xfrm>
              <a:off x="5003890" y="1776707"/>
              <a:ext cx="546487" cy="546487"/>
              <a:chOff x="5003890" y="1776707"/>
              <a:chExt cx="546487" cy="546487"/>
            </a:xfrm>
          </p:grpSpPr>
          <p:sp>
            <p:nvSpPr>
              <p:cNvPr id="100" name="星: 16 pt 99">
                <a:extLst>
                  <a:ext uri="{FF2B5EF4-FFF2-40B4-BE49-F238E27FC236}">
                    <a16:creationId xmlns:a16="http://schemas.microsoft.com/office/drawing/2014/main" id="{C55A2DC7-A29D-41BC-B12F-15B3130E5CC0}"/>
                  </a:ext>
                </a:extLst>
              </p:cNvPr>
              <p:cNvSpPr/>
              <p:nvPr/>
            </p:nvSpPr>
            <p:spPr>
              <a:xfrm rot="900000">
                <a:off x="5003890" y="1776707"/>
                <a:ext cx="546487" cy="546487"/>
              </a:xfrm>
              <a:prstGeom prst="star16">
                <a:avLst>
                  <a:gd name="adj" fmla="val 44143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" name="テキスト ボックス 100">
                <a:extLst>
                  <a:ext uri="{FF2B5EF4-FFF2-40B4-BE49-F238E27FC236}">
                    <a16:creationId xmlns:a16="http://schemas.microsoft.com/office/drawing/2014/main" id="{CC59D5C6-93CD-4068-9A1D-AAE4F28AF555}"/>
                  </a:ext>
                </a:extLst>
              </p:cNvPr>
              <p:cNvSpPr txBox="1"/>
              <p:nvPr/>
            </p:nvSpPr>
            <p:spPr>
              <a:xfrm rot="6300000">
                <a:off x="5110085" y="1883211"/>
                <a:ext cx="332662" cy="314092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休日</a:t>
                </a:r>
                <a:endParaRPr kumimoji="0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出勤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5768681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popc05_蜂注意</dc:title>
  <dc:subject>popc05_蜂注意</dc:subject>
  <dc:creator>でじけろお</dc:creator>
  <cp:lastModifiedBy/>
  <cp:revision>1</cp:revision>
  <dcterms:created xsi:type="dcterms:W3CDTF">2014-07-30T05:46:34Z</dcterms:created>
  <dcterms:modified xsi:type="dcterms:W3CDTF">2020-11-18T03:59:00Z</dcterms:modified>
  <cp:version>1</cp:version>
</cp:coreProperties>
</file>