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366" r:id="rId3"/>
    <p:sldId id="291" r:id="rId4"/>
    <p:sldId id="311" r:id="rId5"/>
    <p:sldId id="367" r:id="rId6"/>
    <p:sldId id="342" r:id="rId7"/>
    <p:sldId id="343" r:id="rId8"/>
    <p:sldId id="368" r:id="rId9"/>
    <p:sldId id="344" r:id="rId10"/>
    <p:sldId id="345" r:id="rId11"/>
    <p:sldId id="369" r:id="rId12"/>
    <p:sldId id="348" r:id="rId13"/>
    <p:sldId id="349" r:id="rId14"/>
    <p:sldId id="370" r:id="rId15"/>
    <p:sldId id="346" r:id="rId16"/>
    <p:sldId id="347" r:id="rId17"/>
    <p:sldId id="371" r:id="rId18"/>
    <p:sldId id="350" r:id="rId19"/>
    <p:sldId id="351" r:id="rId20"/>
    <p:sldId id="372" r:id="rId21"/>
    <p:sldId id="340" r:id="rId22"/>
    <p:sldId id="341" r:id="rId23"/>
    <p:sldId id="373" r:id="rId24"/>
    <p:sldId id="332" r:id="rId25"/>
    <p:sldId id="333" r:id="rId26"/>
    <p:sldId id="374" r:id="rId27"/>
    <p:sldId id="334" r:id="rId28"/>
    <p:sldId id="335" r:id="rId29"/>
    <p:sldId id="375" r:id="rId30"/>
    <p:sldId id="295" r:id="rId31"/>
    <p:sldId id="312" r:id="rId32"/>
    <p:sldId id="376" r:id="rId33"/>
    <p:sldId id="305" r:id="rId34"/>
    <p:sldId id="313" r:id="rId35"/>
    <p:sldId id="377" r:id="rId36"/>
    <p:sldId id="336" r:id="rId37"/>
    <p:sldId id="337" r:id="rId38"/>
    <p:sldId id="378" r:id="rId39"/>
    <p:sldId id="338" r:id="rId40"/>
    <p:sldId id="339" r:id="rId41"/>
    <p:sldId id="379" r:id="rId42"/>
    <p:sldId id="352" r:id="rId43"/>
    <p:sldId id="353" r:id="rId44"/>
    <p:sldId id="380" r:id="rId45"/>
    <p:sldId id="354" r:id="rId46"/>
    <p:sldId id="355" r:id="rId47"/>
    <p:sldId id="381" r:id="rId48"/>
    <p:sldId id="356" r:id="rId49"/>
    <p:sldId id="357" r:id="rId50"/>
    <p:sldId id="382" r:id="rId51"/>
    <p:sldId id="358" r:id="rId52"/>
    <p:sldId id="359" r:id="rId53"/>
    <p:sldId id="383" r:id="rId54"/>
    <p:sldId id="360" r:id="rId55"/>
    <p:sldId id="361" r:id="rId56"/>
    <p:sldId id="384" r:id="rId57"/>
    <p:sldId id="362" r:id="rId58"/>
    <p:sldId id="363" r:id="rId59"/>
    <p:sldId id="385" r:id="rId60"/>
    <p:sldId id="364" r:id="rId61"/>
    <p:sldId id="365" r:id="rId62"/>
    <p:sldId id="331" r:id="rId63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FF0000"/>
    <a:srgbClr val="FF6699"/>
    <a:srgbClr val="FF6600"/>
    <a:srgbClr val="CCECFF"/>
    <a:srgbClr val="002060"/>
    <a:srgbClr val="9DC3E6"/>
    <a:srgbClr val="DEEBF7"/>
    <a:srgbClr val="FFCC99"/>
    <a:srgbClr val="FF9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435" autoAdjust="0"/>
    <p:restoredTop sz="94704" autoAdjust="0"/>
  </p:normalViewPr>
  <p:slideViewPr>
    <p:cSldViewPr>
      <p:cViewPr varScale="1">
        <p:scale>
          <a:sx n="111" d="100"/>
          <a:sy n="111" d="100"/>
        </p:scale>
        <p:origin x="660" y="11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4716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問題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6CD6B60-13E1-4178-BF75-334EE5BC6322}"/>
              </a:ext>
            </a:extLst>
          </p:cNvPr>
          <p:cNvSpPr/>
          <p:nvPr userDrawn="1"/>
        </p:nvSpPr>
        <p:spPr bwMode="auto">
          <a:xfrm>
            <a:off x="0" y="0"/>
            <a:ext cx="12192000" cy="1582749"/>
          </a:xfrm>
          <a:prstGeom prst="rect">
            <a:avLst/>
          </a:prstGeom>
          <a:solidFill>
            <a:srgbClr val="CCECFF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27E7C7C-ACC3-452D-B2DC-D037DCC7F71F}"/>
              </a:ext>
            </a:extLst>
          </p:cNvPr>
          <p:cNvGrpSpPr/>
          <p:nvPr userDrawn="1"/>
        </p:nvGrpSpPr>
        <p:grpSpPr>
          <a:xfrm>
            <a:off x="10628204" y="0"/>
            <a:ext cx="1582749" cy="1582749"/>
            <a:chOff x="0" y="0"/>
            <a:chExt cx="1582749" cy="1582749"/>
          </a:xfrm>
        </p:grpSpPr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A8910106-2F34-4B57-82AC-601CD26A0D12}"/>
                </a:ext>
              </a:extLst>
            </p:cNvPr>
            <p:cNvSpPr/>
            <p:nvPr/>
          </p:nvSpPr>
          <p:spPr bwMode="auto">
            <a:xfrm>
              <a:off x="0" y="0"/>
              <a:ext cx="1582749" cy="1582749"/>
            </a:xfrm>
            <a:prstGeom prst="rect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3A0CE60-38F8-44A1-9232-B27300AA9DAA}"/>
                </a:ext>
              </a:extLst>
            </p:cNvPr>
            <p:cNvGrpSpPr/>
            <p:nvPr/>
          </p:nvGrpSpPr>
          <p:grpSpPr>
            <a:xfrm>
              <a:off x="439748" y="481101"/>
              <a:ext cx="703252" cy="703250"/>
              <a:chOff x="290355" y="1898830"/>
              <a:chExt cx="2721938" cy="2721938"/>
            </a:xfrm>
          </p:grpSpPr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2A661B4B-2242-4A0B-BC82-527428F739F7}"/>
                  </a:ext>
                </a:extLst>
              </p:cNvPr>
              <p:cNvGrpSpPr/>
              <p:nvPr/>
            </p:nvGrpSpPr>
            <p:grpSpPr>
              <a:xfrm>
                <a:off x="290355" y="1898830"/>
                <a:ext cx="2721938" cy="2721938"/>
                <a:chOff x="290355" y="1898830"/>
                <a:chExt cx="2721938" cy="2721938"/>
              </a:xfrm>
            </p:grpSpPr>
            <p:grpSp>
              <p:nvGrpSpPr>
                <p:cNvPr id="16" name="グループ化 15">
                  <a:extLst>
                    <a:ext uri="{FF2B5EF4-FFF2-40B4-BE49-F238E27FC236}">
                      <a16:creationId xmlns:a16="http://schemas.microsoft.com/office/drawing/2014/main" id="{CEE7B4CB-80A0-48BB-8F4F-5AB6EB99E920}"/>
                    </a:ext>
                  </a:extLst>
                </p:cNvPr>
                <p:cNvGrpSpPr/>
                <p:nvPr/>
              </p:nvGrpSpPr>
              <p:grpSpPr>
                <a:xfrm>
                  <a:off x="303056" y="1911531"/>
                  <a:ext cx="2696536" cy="2696530"/>
                  <a:chOff x="3543630" y="3341419"/>
                  <a:chExt cx="1646813" cy="1646810"/>
                </a:xfrm>
              </p:grpSpPr>
              <p:sp>
                <p:nvSpPr>
                  <p:cNvPr id="18" name="楕円 17">
                    <a:extLst>
                      <a:ext uri="{FF2B5EF4-FFF2-40B4-BE49-F238E27FC236}">
                        <a16:creationId xmlns:a16="http://schemas.microsoft.com/office/drawing/2014/main" id="{992FE2A0-82E9-408C-A746-40C17ED23A6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43630" y="3341419"/>
                    <a:ext cx="1646813" cy="1646810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" name="楕円 18">
                    <a:extLst>
                      <a:ext uri="{FF2B5EF4-FFF2-40B4-BE49-F238E27FC236}">
                        <a16:creationId xmlns:a16="http://schemas.microsoft.com/office/drawing/2014/main" id="{B1E77A1D-E1E1-49C8-89DA-136BA3CBCA9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647399" y="3445186"/>
                    <a:ext cx="1439274" cy="1439274"/>
                  </a:xfrm>
                  <a:prstGeom prst="ellipse">
                    <a:avLst/>
                  </a:prstGeom>
                  <a:solidFill>
                    <a:srgbClr val="000099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" name="&quot;禁止&quot;マーク 19">
                    <a:extLst>
                      <a:ext uri="{FF2B5EF4-FFF2-40B4-BE49-F238E27FC236}">
                        <a16:creationId xmlns:a16="http://schemas.microsoft.com/office/drawing/2014/main" id="{5D0C54FB-3F23-4B8B-98F4-441E63F5008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87099" y="3384887"/>
                    <a:ext cx="1559874" cy="1559872"/>
                  </a:xfrm>
                  <a:prstGeom prst="noSmoking">
                    <a:avLst>
                      <a:gd name="adj" fmla="val 9559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7" name="円: 塗りつぶしなし 16">
                  <a:extLst>
                    <a:ext uri="{FF2B5EF4-FFF2-40B4-BE49-F238E27FC236}">
                      <a16:creationId xmlns:a16="http://schemas.microsoft.com/office/drawing/2014/main" id="{EDFDEC5D-1099-4D2D-838C-5411E56F3AAF}"/>
                    </a:ext>
                  </a:extLst>
                </p:cNvPr>
                <p:cNvSpPr/>
                <p:nvPr/>
              </p:nvSpPr>
              <p:spPr>
                <a:xfrm>
                  <a:off x="290355" y="1898830"/>
                  <a:ext cx="2721938" cy="2721938"/>
                </a:xfrm>
                <a:prstGeom prst="donut">
                  <a:avLst>
                    <a:gd name="adj" fmla="val 1422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9A3F9B7B-036E-488A-8F6F-B6BCF2C5E6D5}"/>
                  </a:ext>
                </a:extLst>
              </p:cNvPr>
              <p:cNvGrpSpPr/>
              <p:nvPr/>
            </p:nvGrpSpPr>
            <p:grpSpPr>
              <a:xfrm>
                <a:off x="870675" y="2515878"/>
                <a:ext cx="1509504" cy="686120"/>
                <a:chOff x="1277491" y="4300717"/>
                <a:chExt cx="1509504" cy="686120"/>
              </a:xfrm>
            </p:grpSpPr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F065CBE1-4B43-465C-AFCE-FA75A1E327F6}"/>
                    </a:ext>
                  </a:extLst>
                </p:cNvPr>
                <p:cNvSpPr/>
                <p:nvPr/>
              </p:nvSpPr>
              <p:spPr>
                <a:xfrm>
                  <a:off x="1277491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" name="楕円 10">
                  <a:extLst>
                    <a:ext uri="{FF2B5EF4-FFF2-40B4-BE49-F238E27FC236}">
                      <a16:creationId xmlns:a16="http://schemas.microsoft.com/office/drawing/2014/main" id="{79D81C39-5D47-43A5-9001-ED765E1CFEBA}"/>
                    </a:ext>
                  </a:extLst>
                </p:cNvPr>
                <p:cNvSpPr/>
                <p:nvPr/>
              </p:nvSpPr>
              <p:spPr>
                <a:xfrm>
                  <a:off x="2279570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楕円 11">
                  <a:extLst>
                    <a:ext uri="{FF2B5EF4-FFF2-40B4-BE49-F238E27FC236}">
                      <a16:creationId xmlns:a16="http://schemas.microsoft.com/office/drawing/2014/main" id="{F71B6B99-1355-4FBE-A24E-207FCC035360}"/>
                    </a:ext>
                  </a:extLst>
                </p:cNvPr>
                <p:cNvSpPr/>
                <p:nvPr/>
              </p:nvSpPr>
              <p:spPr>
                <a:xfrm>
                  <a:off x="1397487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" name="楕円 12">
                  <a:extLst>
                    <a:ext uri="{FF2B5EF4-FFF2-40B4-BE49-F238E27FC236}">
                      <a16:creationId xmlns:a16="http://schemas.microsoft.com/office/drawing/2014/main" id="{DDAAAB8E-62E8-483F-BF7C-607C91199219}"/>
                    </a:ext>
                  </a:extLst>
                </p:cNvPr>
                <p:cNvSpPr/>
                <p:nvPr/>
              </p:nvSpPr>
              <p:spPr>
                <a:xfrm>
                  <a:off x="2399566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四角形: 角を丸くする 13">
                  <a:extLst>
                    <a:ext uri="{FF2B5EF4-FFF2-40B4-BE49-F238E27FC236}">
                      <a16:creationId xmlns:a16="http://schemas.microsoft.com/office/drawing/2014/main" id="{2FB0A012-233F-4EDF-AEFA-7E98D06D7763}"/>
                    </a:ext>
                  </a:extLst>
                </p:cNvPr>
                <p:cNvSpPr/>
                <p:nvPr/>
              </p:nvSpPr>
              <p:spPr>
                <a:xfrm rot="900000">
                  <a:off x="1311229" y="4300717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0EBA8B8F-4227-452E-9F65-7E83E268BC87}"/>
                    </a:ext>
                  </a:extLst>
                </p:cNvPr>
                <p:cNvSpPr/>
                <p:nvPr/>
              </p:nvSpPr>
              <p:spPr>
                <a:xfrm rot="20700000" flipH="1">
                  <a:off x="2231206" y="4300718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88ED6BA6-B9E4-405A-889F-3A75B3EB0C2A}"/>
                </a:ext>
              </a:extLst>
            </p:cNvPr>
            <p:cNvSpPr txBox="1"/>
            <p:nvPr/>
          </p:nvSpPr>
          <p:spPr>
            <a:xfrm>
              <a:off x="140808" y="123126"/>
              <a:ext cx="1301130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交通標識</a:t>
              </a: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D922C161-2EEC-4EB8-BC11-31AF96710924}"/>
                </a:ext>
              </a:extLst>
            </p:cNvPr>
            <p:cNvSpPr txBox="1"/>
            <p:nvPr/>
          </p:nvSpPr>
          <p:spPr>
            <a:xfrm>
              <a:off x="325446" y="1213372"/>
              <a:ext cx="931854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クイズ</a:t>
              </a:r>
            </a:p>
          </p:txBody>
        </p:sp>
      </p:grpSp>
      <p:sp>
        <p:nvSpPr>
          <p:cNvPr id="21" name="四角形: 角を丸くする 20">
            <a:extLst>
              <a:ext uri="{FF2B5EF4-FFF2-40B4-BE49-F238E27FC236}">
                <a16:creationId xmlns:a16="http://schemas.microsoft.com/office/drawing/2014/main" id="{821E61FE-2CAE-463A-8D92-585B7AD24CDE}"/>
              </a:ext>
            </a:extLst>
          </p:cNvPr>
          <p:cNvSpPr/>
          <p:nvPr userDrawn="1"/>
        </p:nvSpPr>
        <p:spPr bwMode="auto">
          <a:xfrm>
            <a:off x="164853" y="123092"/>
            <a:ext cx="1582749" cy="1322974"/>
          </a:xfrm>
          <a:prstGeom prst="roundRect">
            <a:avLst>
              <a:gd name="adj" fmla="val 12014"/>
            </a:avLst>
          </a:pr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77E27A38-8CCF-4ACA-8010-54F94DDD0BDF}"/>
              </a:ext>
            </a:extLst>
          </p:cNvPr>
          <p:cNvSpPr txBox="1"/>
          <p:nvPr userDrawn="1"/>
        </p:nvSpPr>
        <p:spPr>
          <a:xfrm>
            <a:off x="368578" y="307731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問　題</a:t>
            </a:r>
          </a:p>
        </p:txBody>
      </p:sp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答え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53D5C8A7-51B9-48F8-9C36-A06A63B09CD3}"/>
              </a:ext>
            </a:extLst>
          </p:cNvPr>
          <p:cNvSpPr/>
          <p:nvPr userDrawn="1"/>
        </p:nvSpPr>
        <p:spPr bwMode="auto">
          <a:xfrm>
            <a:off x="0" y="0"/>
            <a:ext cx="12192000" cy="1582749"/>
          </a:xfrm>
          <a:prstGeom prst="rect">
            <a:avLst/>
          </a:prstGeom>
          <a:solidFill>
            <a:srgbClr val="FFFF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683AE5E6-3064-457B-9A42-325D846C29EB}"/>
              </a:ext>
            </a:extLst>
          </p:cNvPr>
          <p:cNvGrpSpPr/>
          <p:nvPr userDrawn="1"/>
        </p:nvGrpSpPr>
        <p:grpSpPr>
          <a:xfrm>
            <a:off x="10628204" y="0"/>
            <a:ext cx="1582749" cy="1582749"/>
            <a:chOff x="0" y="0"/>
            <a:chExt cx="1582749" cy="1582749"/>
          </a:xfrm>
        </p:grpSpPr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F16362D6-6EC2-45EE-9C2D-73D910F3305C}"/>
                </a:ext>
              </a:extLst>
            </p:cNvPr>
            <p:cNvSpPr/>
            <p:nvPr/>
          </p:nvSpPr>
          <p:spPr bwMode="auto">
            <a:xfrm>
              <a:off x="0" y="0"/>
              <a:ext cx="1582749" cy="1582749"/>
            </a:xfrm>
            <a:prstGeom prst="rect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6F6AA775-ECDF-4923-91B4-0423892BE0AB}"/>
                </a:ext>
              </a:extLst>
            </p:cNvPr>
            <p:cNvGrpSpPr/>
            <p:nvPr/>
          </p:nvGrpSpPr>
          <p:grpSpPr>
            <a:xfrm>
              <a:off x="439748" y="481101"/>
              <a:ext cx="703252" cy="703250"/>
              <a:chOff x="290355" y="1898830"/>
              <a:chExt cx="2721938" cy="2721938"/>
            </a:xfrm>
          </p:grpSpPr>
          <p:grpSp>
            <p:nvGrpSpPr>
              <p:cNvPr id="29" name="グループ化 28">
                <a:extLst>
                  <a:ext uri="{FF2B5EF4-FFF2-40B4-BE49-F238E27FC236}">
                    <a16:creationId xmlns:a16="http://schemas.microsoft.com/office/drawing/2014/main" id="{13F2CB2E-1B77-43FA-BC62-2BDE8EE94460}"/>
                  </a:ext>
                </a:extLst>
              </p:cNvPr>
              <p:cNvGrpSpPr/>
              <p:nvPr/>
            </p:nvGrpSpPr>
            <p:grpSpPr>
              <a:xfrm>
                <a:off x="290355" y="1898830"/>
                <a:ext cx="2721938" cy="2721938"/>
                <a:chOff x="290355" y="1898830"/>
                <a:chExt cx="2721938" cy="2721938"/>
              </a:xfrm>
            </p:grpSpPr>
            <p:grpSp>
              <p:nvGrpSpPr>
                <p:cNvPr id="37" name="グループ化 36">
                  <a:extLst>
                    <a:ext uri="{FF2B5EF4-FFF2-40B4-BE49-F238E27FC236}">
                      <a16:creationId xmlns:a16="http://schemas.microsoft.com/office/drawing/2014/main" id="{555D8B56-71A0-4A60-BD04-D5EA331734CD}"/>
                    </a:ext>
                  </a:extLst>
                </p:cNvPr>
                <p:cNvGrpSpPr/>
                <p:nvPr/>
              </p:nvGrpSpPr>
              <p:grpSpPr>
                <a:xfrm>
                  <a:off x="303056" y="1911531"/>
                  <a:ext cx="2696536" cy="2696530"/>
                  <a:chOff x="3543630" y="3341419"/>
                  <a:chExt cx="1646813" cy="1646810"/>
                </a:xfrm>
              </p:grpSpPr>
              <p:sp>
                <p:nvSpPr>
                  <p:cNvPr id="39" name="楕円 38">
                    <a:extLst>
                      <a:ext uri="{FF2B5EF4-FFF2-40B4-BE49-F238E27FC236}">
                        <a16:creationId xmlns:a16="http://schemas.microsoft.com/office/drawing/2014/main" id="{8CC340CF-2D01-4FF6-8731-462FBA0F7FA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43630" y="3341419"/>
                    <a:ext cx="1646813" cy="1646810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" name="楕円 39">
                    <a:extLst>
                      <a:ext uri="{FF2B5EF4-FFF2-40B4-BE49-F238E27FC236}">
                        <a16:creationId xmlns:a16="http://schemas.microsoft.com/office/drawing/2014/main" id="{A113C76F-4E30-4EF1-B534-B7CEE9239E6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647399" y="3445186"/>
                    <a:ext cx="1439274" cy="1439274"/>
                  </a:xfrm>
                  <a:prstGeom prst="ellipse">
                    <a:avLst/>
                  </a:prstGeom>
                  <a:solidFill>
                    <a:srgbClr val="000099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" name="&quot;禁止&quot;マーク 40">
                    <a:extLst>
                      <a:ext uri="{FF2B5EF4-FFF2-40B4-BE49-F238E27FC236}">
                        <a16:creationId xmlns:a16="http://schemas.microsoft.com/office/drawing/2014/main" id="{DC3290F4-E388-4692-978E-DF5F0F10C4A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87099" y="3384887"/>
                    <a:ext cx="1559874" cy="1559872"/>
                  </a:xfrm>
                  <a:prstGeom prst="noSmoking">
                    <a:avLst>
                      <a:gd name="adj" fmla="val 9559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38" name="円: 塗りつぶしなし 37">
                  <a:extLst>
                    <a:ext uri="{FF2B5EF4-FFF2-40B4-BE49-F238E27FC236}">
                      <a16:creationId xmlns:a16="http://schemas.microsoft.com/office/drawing/2014/main" id="{09A226C7-AA0E-45A1-8271-E7D311B9FF75}"/>
                    </a:ext>
                  </a:extLst>
                </p:cNvPr>
                <p:cNvSpPr/>
                <p:nvPr/>
              </p:nvSpPr>
              <p:spPr>
                <a:xfrm>
                  <a:off x="290355" y="1898830"/>
                  <a:ext cx="2721938" cy="2721938"/>
                </a:xfrm>
                <a:prstGeom prst="donut">
                  <a:avLst>
                    <a:gd name="adj" fmla="val 1422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6A6ABFD7-1692-4CFE-AB41-F758AE3DA30F}"/>
                  </a:ext>
                </a:extLst>
              </p:cNvPr>
              <p:cNvGrpSpPr/>
              <p:nvPr/>
            </p:nvGrpSpPr>
            <p:grpSpPr>
              <a:xfrm>
                <a:off x="870675" y="2515878"/>
                <a:ext cx="1509504" cy="686120"/>
                <a:chOff x="1277491" y="4300717"/>
                <a:chExt cx="1509504" cy="686120"/>
              </a:xfrm>
            </p:grpSpPr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7A89CAEA-27A4-4233-8851-559BB9C342F0}"/>
                    </a:ext>
                  </a:extLst>
                </p:cNvPr>
                <p:cNvSpPr/>
                <p:nvPr/>
              </p:nvSpPr>
              <p:spPr>
                <a:xfrm>
                  <a:off x="1277491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EB3E8ED8-94E3-44EE-BA02-942FD93C3714}"/>
                    </a:ext>
                  </a:extLst>
                </p:cNvPr>
                <p:cNvSpPr/>
                <p:nvPr/>
              </p:nvSpPr>
              <p:spPr>
                <a:xfrm>
                  <a:off x="2279570" y="4363582"/>
                  <a:ext cx="507425" cy="62325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楕円 32">
                  <a:extLst>
                    <a:ext uri="{FF2B5EF4-FFF2-40B4-BE49-F238E27FC236}">
                      <a16:creationId xmlns:a16="http://schemas.microsoft.com/office/drawing/2014/main" id="{C9000CF7-967C-4282-9114-E92E6D16DA19}"/>
                    </a:ext>
                  </a:extLst>
                </p:cNvPr>
                <p:cNvSpPr/>
                <p:nvPr/>
              </p:nvSpPr>
              <p:spPr>
                <a:xfrm>
                  <a:off x="1397487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楕円 33">
                  <a:extLst>
                    <a:ext uri="{FF2B5EF4-FFF2-40B4-BE49-F238E27FC236}">
                      <a16:creationId xmlns:a16="http://schemas.microsoft.com/office/drawing/2014/main" id="{EE0987A9-6CF6-4700-A150-7E8FEB1416C4}"/>
                    </a:ext>
                  </a:extLst>
                </p:cNvPr>
                <p:cNvSpPr/>
                <p:nvPr/>
              </p:nvSpPr>
              <p:spPr>
                <a:xfrm>
                  <a:off x="2399566" y="4538064"/>
                  <a:ext cx="267434" cy="271948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四角形: 角を丸くする 34">
                  <a:extLst>
                    <a:ext uri="{FF2B5EF4-FFF2-40B4-BE49-F238E27FC236}">
                      <a16:creationId xmlns:a16="http://schemas.microsoft.com/office/drawing/2014/main" id="{39C5FC93-2DD4-4198-B124-2D79683E1875}"/>
                    </a:ext>
                  </a:extLst>
                </p:cNvPr>
                <p:cNvSpPr/>
                <p:nvPr/>
              </p:nvSpPr>
              <p:spPr>
                <a:xfrm rot="900000">
                  <a:off x="1311229" y="4300717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75779068-2856-4E7A-8E27-2D5835AE438A}"/>
                    </a:ext>
                  </a:extLst>
                </p:cNvPr>
                <p:cNvSpPr/>
                <p:nvPr/>
              </p:nvSpPr>
              <p:spPr>
                <a:xfrm rot="20700000" flipH="1">
                  <a:off x="2231206" y="4300718"/>
                  <a:ext cx="507425" cy="162771"/>
                </a:xfrm>
                <a:prstGeom prst="round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D1489E8D-2DFF-40DE-94D1-7CD21A4B9937}"/>
                </a:ext>
              </a:extLst>
            </p:cNvPr>
            <p:cNvSpPr txBox="1"/>
            <p:nvPr/>
          </p:nvSpPr>
          <p:spPr>
            <a:xfrm>
              <a:off x="140808" y="123126"/>
              <a:ext cx="1301130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交通標識</a:t>
              </a:r>
            </a:p>
          </p:txBody>
        </p:sp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6292193D-C621-482A-A42C-34A1F1EE643E}"/>
                </a:ext>
              </a:extLst>
            </p:cNvPr>
            <p:cNvSpPr txBox="1"/>
            <p:nvPr/>
          </p:nvSpPr>
          <p:spPr>
            <a:xfrm>
              <a:off x="325446" y="1213372"/>
              <a:ext cx="931854" cy="28335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クイズ</a:t>
              </a:r>
            </a:p>
          </p:txBody>
        </p:sp>
      </p:grpSp>
      <p:sp>
        <p:nvSpPr>
          <p:cNvPr id="42" name="四角形: 角を丸くする 41">
            <a:extLst>
              <a:ext uri="{FF2B5EF4-FFF2-40B4-BE49-F238E27FC236}">
                <a16:creationId xmlns:a16="http://schemas.microsoft.com/office/drawing/2014/main" id="{2EB82018-6C1C-4A61-8AFE-34E9D19D8D2F}"/>
              </a:ext>
            </a:extLst>
          </p:cNvPr>
          <p:cNvSpPr/>
          <p:nvPr userDrawn="1"/>
        </p:nvSpPr>
        <p:spPr bwMode="auto">
          <a:xfrm>
            <a:off x="164853" y="123092"/>
            <a:ext cx="1582749" cy="1322974"/>
          </a:xfrm>
          <a:prstGeom prst="roundRect">
            <a:avLst>
              <a:gd name="adj" fmla="val 12014"/>
            </a:avLst>
          </a:pr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C95FB419-575B-4086-9299-543BFA3EDA96}"/>
              </a:ext>
            </a:extLst>
          </p:cNvPr>
          <p:cNvSpPr txBox="1"/>
          <p:nvPr userDrawn="1"/>
        </p:nvSpPr>
        <p:spPr>
          <a:xfrm>
            <a:off x="368578" y="307731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　え</a:t>
            </a:r>
          </a:p>
        </p:txBody>
      </p:sp>
    </p:spTree>
    <p:extLst>
      <p:ext uri="{BB962C8B-B14F-4D97-AF65-F5344CB8AC3E}">
        <p14:creationId xmlns:p14="http://schemas.microsoft.com/office/powerpoint/2010/main" val="24424980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最初と最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23014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F4F8C3B-D245-41B8-AD38-BEDECDD7E846}"/>
              </a:ext>
            </a:extLst>
          </p:cNvPr>
          <p:cNvSpPr/>
          <p:nvPr/>
        </p:nvSpPr>
        <p:spPr bwMode="auto">
          <a:xfrm>
            <a:off x="1" y="1561"/>
            <a:ext cx="12192000" cy="6856439"/>
          </a:xfrm>
          <a:prstGeom prst="rect">
            <a:avLst/>
          </a:prstGeom>
          <a:solidFill>
            <a:srgbClr val="00B0F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7D5C9C0-52ED-4386-B473-78196517DC85}"/>
              </a:ext>
            </a:extLst>
          </p:cNvPr>
          <p:cNvSpPr txBox="1"/>
          <p:nvPr/>
        </p:nvSpPr>
        <p:spPr>
          <a:xfrm>
            <a:off x="492807" y="2341243"/>
            <a:ext cx="9069390" cy="162672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  <a:scene3d>
              <a:camera prst="orthographicFront"/>
              <a:lightRig rig="threePt" dir="t"/>
            </a:scene3d>
            <a:sp3d contourW="127000">
              <a:bevelT w="0" h="127000"/>
              <a:contourClr>
                <a:schemeClr val="bg1"/>
              </a:contourClr>
            </a:sp3d>
          </a:bodyPr>
          <a:lstStyle/>
          <a:p>
            <a:r>
              <a:rPr kumimoji="1"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交通標識クイズ</a:t>
            </a: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7B316A54-D6FB-4809-941C-C3A09D77F9AF}"/>
              </a:ext>
            </a:extLst>
          </p:cNvPr>
          <p:cNvSpPr txBox="1"/>
          <p:nvPr/>
        </p:nvSpPr>
        <p:spPr>
          <a:xfrm>
            <a:off x="9860632" y="1677009"/>
            <a:ext cx="1935744" cy="29551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  <a:scene3d>
              <a:camera prst="orthographicFront"/>
              <a:lightRig rig="threePt" dir="t"/>
            </a:scene3d>
            <a:sp3d contourW="127000">
              <a:bevelT w="0" h="127000"/>
              <a:contourClr>
                <a:schemeClr val="bg1"/>
              </a:contourClr>
            </a:sp3d>
          </a:bodyPr>
          <a:lstStyle/>
          <a:p>
            <a:r>
              <a:rPr kumimoji="1" lang="ja-JP" altLang="en-US" sz="9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３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FE9EC64-C26B-4E80-8C92-77AD3FC15FF7}"/>
              </a:ext>
            </a:extLst>
          </p:cNvPr>
          <p:cNvSpPr txBox="1"/>
          <p:nvPr/>
        </p:nvSpPr>
        <p:spPr>
          <a:xfrm>
            <a:off x="1748943" y="538696"/>
            <a:ext cx="8623782" cy="76421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どれだけわかるかな？</a:t>
            </a:r>
            <a:endParaRPr kumimoji="1" lang="ja-JP" altLang="en-US" sz="9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1" name="テキスト ボックス 60">
            <a:extLst>
              <a:ext uri="{FF2B5EF4-FFF2-40B4-BE49-F238E27FC236}">
                <a16:creationId xmlns:a16="http://schemas.microsoft.com/office/drawing/2014/main" id="{CDA747FD-F1A3-4F38-8C48-ADC4A96D5753}"/>
              </a:ext>
            </a:extLst>
          </p:cNvPr>
          <p:cNvSpPr txBox="1"/>
          <p:nvPr/>
        </p:nvSpPr>
        <p:spPr>
          <a:xfrm>
            <a:off x="9693102" y="5440530"/>
            <a:ext cx="2111377" cy="62293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全２０問</a:t>
            </a:r>
          </a:p>
        </p:txBody>
      </p: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413A699D-507E-41B4-BF5E-EB49C52A2E93}"/>
              </a:ext>
            </a:extLst>
          </p:cNvPr>
          <p:cNvGrpSpPr/>
          <p:nvPr/>
        </p:nvGrpSpPr>
        <p:grpSpPr>
          <a:xfrm>
            <a:off x="3423357" y="5139190"/>
            <a:ext cx="1374189" cy="1374189"/>
            <a:chOff x="4265905" y="4821531"/>
            <a:chExt cx="1374189" cy="1374189"/>
          </a:xfrm>
        </p:grpSpPr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34E974A8-2176-430F-A271-32B924121574}"/>
                </a:ext>
              </a:extLst>
            </p:cNvPr>
            <p:cNvGrpSpPr/>
            <p:nvPr/>
          </p:nvGrpSpPr>
          <p:grpSpPr>
            <a:xfrm>
              <a:off x="4265905" y="4821531"/>
              <a:ext cx="1374189" cy="1374189"/>
              <a:chOff x="-990943" y="938506"/>
              <a:chExt cx="1374189" cy="1374189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F5D686A5-DC33-4253-AF89-74704A6EB6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1499833B-F6FA-4DB9-AFAA-FCBBC01596F6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C7A707F8-12A5-469A-A76C-5781A961F7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12900" y="5244939"/>
              <a:ext cx="868363" cy="431800"/>
            </a:xfrm>
            <a:custGeom>
              <a:avLst/>
              <a:gdLst>
                <a:gd name="connsiteX0" fmla="*/ 0 w 868363"/>
                <a:gd name="connsiteY0" fmla="*/ 409635 h 431800"/>
                <a:gd name="connsiteX1" fmla="*/ 868363 w 868363"/>
                <a:gd name="connsiteY1" fmla="*/ 409635 h 431800"/>
                <a:gd name="connsiteX2" fmla="*/ 868363 w 868363"/>
                <a:gd name="connsiteY2" fmla="*/ 431800 h 431800"/>
                <a:gd name="connsiteX3" fmla="*/ 0 w 868363"/>
                <a:gd name="connsiteY3" fmla="*/ 431800 h 431800"/>
                <a:gd name="connsiteX4" fmla="*/ 26973 w 868363"/>
                <a:gd name="connsiteY4" fmla="*/ 317695 h 431800"/>
                <a:gd name="connsiteX5" fmla="*/ 850091 w 868363"/>
                <a:gd name="connsiteY5" fmla="*/ 317695 h 431800"/>
                <a:gd name="connsiteX6" fmla="*/ 850091 w 868363"/>
                <a:gd name="connsiteY6" fmla="*/ 318514 h 431800"/>
                <a:gd name="connsiteX7" fmla="*/ 807403 w 868363"/>
                <a:gd name="connsiteY7" fmla="*/ 361202 h 431800"/>
                <a:gd name="connsiteX8" fmla="*/ 764548 w 868363"/>
                <a:gd name="connsiteY8" fmla="*/ 361202 h 431800"/>
                <a:gd name="connsiteX9" fmla="*/ 750611 w 868363"/>
                <a:gd name="connsiteY9" fmla="*/ 392945 h 431800"/>
                <a:gd name="connsiteX10" fmla="*/ 710004 w 868363"/>
                <a:gd name="connsiteY10" fmla="*/ 408814 h 431800"/>
                <a:gd name="connsiteX11" fmla="*/ 669397 w 868363"/>
                <a:gd name="connsiteY11" fmla="*/ 392945 h 431800"/>
                <a:gd name="connsiteX12" fmla="*/ 655461 w 868363"/>
                <a:gd name="connsiteY12" fmla="*/ 361202 h 431800"/>
                <a:gd name="connsiteX13" fmla="*/ 644474 w 868363"/>
                <a:gd name="connsiteY13" fmla="*/ 361202 h 431800"/>
                <a:gd name="connsiteX14" fmla="*/ 630537 w 868363"/>
                <a:gd name="connsiteY14" fmla="*/ 392945 h 431800"/>
                <a:gd name="connsiteX15" fmla="*/ 589930 w 868363"/>
                <a:gd name="connsiteY15" fmla="*/ 408814 h 431800"/>
                <a:gd name="connsiteX16" fmla="*/ 549323 w 868363"/>
                <a:gd name="connsiteY16" fmla="*/ 392945 h 431800"/>
                <a:gd name="connsiteX17" fmla="*/ 535387 w 868363"/>
                <a:gd name="connsiteY17" fmla="*/ 361202 h 431800"/>
                <a:gd name="connsiteX18" fmla="*/ 328627 w 868363"/>
                <a:gd name="connsiteY18" fmla="*/ 361202 h 431800"/>
                <a:gd name="connsiteX19" fmla="*/ 314690 w 868363"/>
                <a:gd name="connsiteY19" fmla="*/ 392945 h 431800"/>
                <a:gd name="connsiteX20" fmla="*/ 274083 w 868363"/>
                <a:gd name="connsiteY20" fmla="*/ 408814 h 431800"/>
                <a:gd name="connsiteX21" fmla="*/ 233476 w 868363"/>
                <a:gd name="connsiteY21" fmla="*/ 392945 h 431800"/>
                <a:gd name="connsiteX22" fmla="*/ 219540 w 868363"/>
                <a:gd name="connsiteY22" fmla="*/ 361202 h 431800"/>
                <a:gd name="connsiteX23" fmla="*/ 208552 w 868363"/>
                <a:gd name="connsiteY23" fmla="*/ 361202 h 431800"/>
                <a:gd name="connsiteX24" fmla="*/ 194615 w 868363"/>
                <a:gd name="connsiteY24" fmla="*/ 392945 h 431800"/>
                <a:gd name="connsiteX25" fmla="*/ 154008 w 868363"/>
                <a:gd name="connsiteY25" fmla="*/ 408814 h 431800"/>
                <a:gd name="connsiteX26" fmla="*/ 113401 w 868363"/>
                <a:gd name="connsiteY26" fmla="*/ 392945 h 431800"/>
                <a:gd name="connsiteX27" fmla="*/ 99465 w 868363"/>
                <a:gd name="connsiteY27" fmla="*/ 361202 h 431800"/>
                <a:gd name="connsiteX28" fmla="*/ 69661 w 868363"/>
                <a:gd name="connsiteY28" fmla="*/ 361202 h 431800"/>
                <a:gd name="connsiteX29" fmla="*/ 26973 w 868363"/>
                <a:gd name="connsiteY29" fmla="*/ 318514 h 431800"/>
                <a:gd name="connsiteX30" fmla="*/ 721315 w 868363"/>
                <a:gd name="connsiteY30" fmla="*/ 150228 h 431800"/>
                <a:gd name="connsiteX31" fmla="*/ 710004 w 868363"/>
                <a:gd name="connsiteY31" fmla="*/ 161539 h 431800"/>
                <a:gd name="connsiteX32" fmla="*/ 710004 w 868363"/>
                <a:gd name="connsiteY32" fmla="*/ 220187 h 431800"/>
                <a:gd name="connsiteX33" fmla="*/ 721315 w 868363"/>
                <a:gd name="connsiteY33" fmla="*/ 231498 h 431800"/>
                <a:gd name="connsiteX34" fmla="*/ 748289 w 868363"/>
                <a:gd name="connsiteY34" fmla="*/ 231498 h 431800"/>
                <a:gd name="connsiteX35" fmla="*/ 759600 w 868363"/>
                <a:gd name="connsiteY35" fmla="*/ 220187 h 431800"/>
                <a:gd name="connsiteX36" fmla="*/ 759600 w 868363"/>
                <a:gd name="connsiteY36" fmla="*/ 161539 h 431800"/>
                <a:gd name="connsiteX37" fmla="*/ 748289 w 868363"/>
                <a:gd name="connsiteY37" fmla="*/ 150228 h 431800"/>
                <a:gd name="connsiteX38" fmla="*/ 105282 w 868363"/>
                <a:gd name="connsiteY38" fmla="*/ 150228 h 431800"/>
                <a:gd name="connsiteX39" fmla="*/ 93971 w 868363"/>
                <a:gd name="connsiteY39" fmla="*/ 161539 h 431800"/>
                <a:gd name="connsiteX40" fmla="*/ 93971 w 868363"/>
                <a:gd name="connsiteY40" fmla="*/ 220187 h 431800"/>
                <a:gd name="connsiteX41" fmla="*/ 105282 w 868363"/>
                <a:gd name="connsiteY41" fmla="*/ 231498 h 431800"/>
                <a:gd name="connsiteX42" fmla="*/ 132256 w 868363"/>
                <a:gd name="connsiteY42" fmla="*/ 231498 h 431800"/>
                <a:gd name="connsiteX43" fmla="*/ 143567 w 868363"/>
                <a:gd name="connsiteY43" fmla="*/ 220187 h 431800"/>
                <a:gd name="connsiteX44" fmla="*/ 143567 w 868363"/>
                <a:gd name="connsiteY44" fmla="*/ 161539 h 431800"/>
                <a:gd name="connsiteX45" fmla="*/ 132256 w 868363"/>
                <a:gd name="connsiteY45" fmla="*/ 150228 h 431800"/>
                <a:gd name="connsiteX46" fmla="*/ 602982 w 868363"/>
                <a:gd name="connsiteY46" fmla="*/ 137914 h 431800"/>
                <a:gd name="connsiteX47" fmla="*/ 591670 w 868363"/>
                <a:gd name="connsiteY47" fmla="*/ 149226 h 431800"/>
                <a:gd name="connsiteX48" fmla="*/ 591670 w 868363"/>
                <a:gd name="connsiteY48" fmla="*/ 227574 h 431800"/>
                <a:gd name="connsiteX49" fmla="*/ 602982 w 868363"/>
                <a:gd name="connsiteY49" fmla="*/ 238886 h 431800"/>
                <a:gd name="connsiteX50" fmla="*/ 648226 w 868363"/>
                <a:gd name="connsiteY50" fmla="*/ 238886 h 431800"/>
                <a:gd name="connsiteX51" fmla="*/ 659538 w 868363"/>
                <a:gd name="connsiteY51" fmla="*/ 227574 h 431800"/>
                <a:gd name="connsiteX52" fmla="*/ 659538 w 868363"/>
                <a:gd name="connsiteY52" fmla="*/ 149226 h 431800"/>
                <a:gd name="connsiteX53" fmla="*/ 648226 w 868363"/>
                <a:gd name="connsiteY53" fmla="*/ 137914 h 431800"/>
                <a:gd name="connsiteX54" fmla="*/ 504661 w 868363"/>
                <a:gd name="connsiteY54" fmla="*/ 137914 h 431800"/>
                <a:gd name="connsiteX55" fmla="*/ 493349 w 868363"/>
                <a:gd name="connsiteY55" fmla="*/ 149226 h 431800"/>
                <a:gd name="connsiteX56" fmla="*/ 493349 w 868363"/>
                <a:gd name="connsiteY56" fmla="*/ 227574 h 431800"/>
                <a:gd name="connsiteX57" fmla="*/ 504661 w 868363"/>
                <a:gd name="connsiteY57" fmla="*/ 238886 h 431800"/>
                <a:gd name="connsiteX58" fmla="*/ 549905 w 868363"/>
                <a:gd name="connsiteY58" fmla="*/ 238886 h 431800"/>
                <a:gd name="connsiteX59" fmla="*/ 561217 w 868363"/>
                <a:gd name="connsiteY59" fmla="*/ 227574 h 431800"/>
                <a:gd name="connsiteX60" fmla="*/ 561217 w 868363"/>
                <a:gd name="connsiteY60" fmla="*/ 149226 h 431800"/>
                <a:gd name="connsiteX61" fmla="*/ 549905 w 868363"/>
                <a:gd name="connsiteY61" fmla="*/ 137914 h 431800"/>
                <a:gd name="connsiteX62" fmla="*/ 406339 w 868363"/>
                <a:gd name="connsiteY62" fmla="*/ 137914 h 431800"/>
                <a:gd name="connsiteX63" fmla="*/ 395027 w 868363"/>
                <a:gd name="connsiteY63" fmla="*/ 149226 h 431800"/>
                <a:gd name="connsiteX64" fmla="*/ 395027 w 868363"/>
                <a:gd name="connsiteY64" fmla="*/ 227574 h 431800"/>
                <a:gd name="connsiteX65" fmla="*/ 406339 w 868363"/>
                <a:gd name="connsiteY65" fmla="*/ 238886 h 431800"/>
                <a:gd name="connsiteX66" fmla="*/ 451583 w 868363"/>
                <a:gd name="connsiteY66" fmla="*/ 238886 h 431800"/>
                <a:gd name="connsiteX67" fmla="*/ 462895 w 868363"/>
                <a:gd name="connsiteY67" fmla="*/ 227574 h 431800"/>
                <a:gd name="connsiteX68" fmla="*/ 462895 w 868363"/>
                <a:gd name="connsiteY68" fmla="*/ 149226 h 431800"/>
                <a:gd name="connsiteX69" fmla="*/ 451583 w 868363"/>
                <a:gd name="connsiteY69" fmla="*/ 137914 h 431800"/>
                <a:gd name="connsiteX70" fmla="*/ 308017 w 868363"/>
                <a:gd name="connsiteY70" fmla="*/ 137914 h 431800"/>
                <a:gd name="connsiteX71" fmla="*/ 296705 w 868363"/>
                <a:gd name="connsiteY71" fmla="*/ 149226 h 431800"/>
                <a:gd name="connsiteX72" fmla="*/ 296705 w 868363"/>
                <a:gd name="connsiteY72" fmla="*/ 227574 h 431800"/>
                <a:gd name="connsiteX73" fmla="*/ 308017 w 868363"/>
                <a:gd name="connsiteY73" fmla="*/ 238886 h 431800"/>
                <a:gd name="connsiteX74" fmla="*/ 353261 w 868363"/>
                <a:gd name="connsiteY74" fmla="*/ 238886 h 431800"/>
                <a:gd name="connsiteX75" fmla="*/ 364573 w 868363"/>
                <a:gd name="connsiteY75" fmla="*/ 227574 h 431800"/>
                <a:gd name="connsiteX76" fmla="*/ 364573 w 868363"/>
                <a:gd name="connsiteY76" fmla="*/ 149226 h 431800"/>
                <a:gd name="connsiteX77" fmla="*/ 353261 w 868363"/>
                <a:gd name="connsiteY77" fmla="*/ 137914 h 431800"/>
                <a:gd name="connsiteX78" fmla="*/ 209696 w 868363"/>
                <a:gd name="connsiteY78" fmla="*/ 137914 h 431800"/>
                <a:gd name="connsiteX79" fmla="*/ 198384 w 868363"/>
                <a:gd name="connsiteY79" fmla="*/ 149226 h 431800"/>
                <a:gd name="connsiteX80" fmla="*/ 198384 w 868363"/>
                <a:gd name="connsiteY80" fmla="*/ 227574 h 431800"/>
                <a:gd name="connsiteX81" fmla="*/ 209696 w 868363"/>
                <a:gd name="connsiteY81" fmla="*/ 238886 h 431800"/>
                <a:gd name="connsiteX82" fmla="*/ 254940 w 868363"/>
                <a:gd name="connsiteY82" fmla="*/ 238886 h 431800"/>
                <a:gd name="connsiteX83" fmla="*/ 266252 w 868363"/>
                <a:gd name="connsiteY83" fmla="*/ 227574 h 431800"/>
                <a:gd name="connsiteX84" fmla="*/ 266252 w 868363"/>
                <a:gd name="connsiteY84" fmla="*/ 149226 h 431800"/>
                <a:gd name="connsiteX85" fmla="*/ 254940 w 868363"/>
                <a:gd name="connsiteY85" fmla="*/ 137914 h 431800"/>
                <a:gd name="connsiteX86" fmla="*/ 256827 w 868363"/>
                <a:gd name="connsiteY86" fmla="*/ 12560 h 431800"/>
                <a:gd name="connsiteX87" fmla="*/ 178693 w 868363"/>
                <a:gd name="connsiteY87" fmla="*/ 61980 h 431800"/>
                <a:gd name="connsiteX88" fmla="*/ 246832 w 868363"/>
                <a:gd name="connsiteY88" fmla="*/ 105077 h 431800"/>
                <a:gd name="connsiteX89" fmla="*/ 266823 w 868363"/>
                <a:gd name="connsiteY89" fmla="*/ 105077 h 431800"/>
                <a:gd name="connsiteX90" fmla="*/ 334961 w 868363"/>
                <a:gd name="connsiteY90" fmla="*/ 61980 h 431800"/>
                <a:gd name="connsiteX91" fmla="*/ 256246 w 868363"/>
                <a:gd name="connsiteY91" fmla="*/ 0 h 431800"/>
                <a:gd name="connsiteX92" fmla="*/ 355002 w 868363"/>
                <a:gd name="connsiteY92" fmla="*/ 61979 h 431800"/>
                <a:gd name="connsiteX93" fmla="*/ 286331 w 868363"/>
                <a:gd name="connsiteY93" fmla="*/ 105077 h 431800"/>
                <a:gd name="connsiteX94" fmla="*/ 807403 w 868363"/>
                <a:gd name="connsiteY94" fmla="*/ 105077 h 431800"/>
                <a:gd name="connsiteX95" fmla="*/ 850091 w 868363"/>
                <a:gd name="connsiteY95" fmla="*/ 147765 h 431800"/>
                <a:gd name="connsiteX96" fmla="*/ 850091 w 868363"/>
                <a:gd name="connsiteY96" fmla="*/ 295530 h 431800"/>
                <a:gd name="connsiteX97" fmla="*/ 26973 w 868363"/>
                <a:gd name="connsiteY97" fmla="*/ 295530 h 431800"/>
                <a:gd name="connsiteX98" fmla="*/ 26973 w 868363"/>
                <a:gd name="connsiteY98" fmla="*/ 147765 h 431800"/>
                <a:gd name="connsiteX99" fmla="*/ 69661 w 868363"/>
                <a:gd name="connsiteY99" fmla="*/ 105077 h 431800"/>
                <a:gd name="connsiteX100" fmla="*/ 226161 w 868363"/>
                <a:gd name="connsiteY100" fmla="*/ 105077 h 431800"/>
                <a:gd name="connsiteX101" fmla="*/ 157489 w 868363"/>
                <a:gd name="connsiteY101" fmla="*/ 61979 h 431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</a:cxnLst>
              <a:rect l="l" t="t" r="r" b="b"/>
              <a:pathLst>
                <a:path w="868363" h="431800">
                  <a:moveTo>
                    <a:pt x="0" y="409635"/>
                  </a:moveTo>
                  <a:lnTo>
                    <a:pt x="868363" y="409635"/>
                  </a:lnTo>
                  <a:lnTo>
                    <a:pt x="868363" y="431800"/>
                  </a:lnTo>
                  <a:lnTo>
                    <a:pt x="0" y="431800"/>
                  </a:lnTo>
                  <a:close/>
                  <a:moveTo>
                    <a:pt x="26973" y="317695"/>
                  </a:moveTo>
                  <a:lnTo>
                    <a:pt x="850091" y="317695"/>
                  </a:lnTo>
                  <a:lnTo>
                    <a:pt x="850091" y="318514"/>
                  </a:lnTo>
                  <a:cubicBezTo>
                    <a:pt x="850091" y="342090"/>
                    <a:pt x="830979" y="361202"/>
                    <a:pt x="807403" y="361202"/>
                  </a:cubicBezTo>
                  <a:lnTo>
                    <a:pt x="764548" y="361202"/>
                  </a:lnTo>
                  <a:lnTo>
                    <a:pt x="750611" y="392945"/>
                  </a:lnTo>
                  <a:cubicBezTo>
                    <a:pt x="740219" y="402750"/>
                    <a:pt x="725862" y="408814"/>
                    <a:pt x="710004" y="408814"/>
                  </a:cubicBezTo>
                  <a:cubicBezTo>
                    <a:pt x="694146" y="408814"/>
                    <a:pt x="679789" y="402750"/>
                    <a:pt x="669397" y="392945"/>
                  </a:cubicBezTo>
                  <a:lnTo>
                    <a:pt x="655461" y="361202"/>
                  </a:lnTo>
                  <a:lnTo>
                    <a:pt x="644474" y="361202"/>
                  </a:lnTo>
                  <a:lnTo>
                    <a:pt x="630537" y="392945"/>
                  </a:lnTo>
                  <a:cubicBezTo>
                    <a:pt x="620145" y="402750"/>
                    <a:pt x="605788" y="408814"/>
                    <a:pt x="589930" y="408814"/>
                  </a:cubicBezTo>
                  <a:cubicBezTo>
                    <a:pt x="574072" y="408814"/>
                    <a:pt x="559715" y="402750"/>
                    <a:pt x="549323" y="392945"/>
                  </a:cubicBezTo>
                  <a:lnTo>
                    <a:pt x="535387" y="361202"/>
                  </a:lnTo>
                  <a:lnTo>
                    <a:pt x="328627" y="361202"/>
                  </a:lnTo>
                  <a:lnTo>
                    <a:pt x="314690" y="392945"/>
                  </a:lnTo>
                  <a:cubicBezTo>
                    <a:pt x="304298" y="402750"/>
                    <a:pt x="289941" y="408814"/>
                    <a:pt x="274083" y="408814"/>
                  </a:cubicBezTo>
                  <a:cubicBezTo>
                    <a:pt x="258225" y="408814"/>
                    <a:pt x="243869" y="402750"/>
                    <a:pt x="233476" y="392945"/>
                  </a:cubicBezTo>
                  <a:lnTo>
                    <a:pt x="219540" y="361202"/>
                  </a:lnTo>
                  <a:lnTo>
                    <a:pt x="208552" y="361202"/>
                  </a:lnTo>
                  <a:lnTo>
                    <a:pt x="194615" y="392945"/>
                  </a:lnTo>
                  <a:cubicBezTo>
                    <a:pt x="184223" y="402750"/>
                    <a:pt x="169866" y="408814"/>
                    <a:pt x="154008" y="408814"/>
                  </a:cubicBezTo>
                  <a:cubicBezTo>
                    <a:pt x="138150" y="408814"/>
                    <a:pt x="123794" y="402750"/>
                    <a:pt x="113401" y="392945"/>
                  </a:cubicBezTo>
                  <a:lnTo>
                    <a:pt x="99465" y="361202"/>
                  </a:lnTo>
                  <a:lnTo>
                    <a:pt x="69661" y="361202"/>
                  </a:lnTo>
                  <a:cubicBezTo>
                    <a:pt x="46085" y="361202"/>
                    <a:pt x="26973" y="342090"/>
                    <a:pt x="26973" y="318514"/>
                  </a:cubicBezTo>
                  <a:close/>
                  <a:moveTo>
                    <a:pt x="721315" y="150228"/>
                  </a:moveTo>
                  <a:cubicBezTo>
                    <a:pt x="715068" y="150228"/>
                    <a:pt x="710004" y="155292"/>
                    <a:pt x="710004" y="161539"/>
                  </a:cubicBezTo>
                  <a:lnTo>
                    <a:pt x="710004" y="220187"/>
                  </a:lnTo>
                  <a:cubicBezTo>
                    <a:pt x="710004" y="226434"/>
                    <a:pt x="715068" y="231498"/>
                    <a:pt x="721315" y="231498"/>
                  </a:cubicBezTo>
                  <a:lnTo>
                    <a:pt x="748289" y="231498"/>
                  </a:lnTo>
                  <a:cubicBezTo>
                    <a:pt x="754536" y="231498"/>
                    <a:pt x="759600" y="226434"/>
                    <a:pt x="759600" y="220187"/>
                  </a:cubicBezTo>
                  <a:lnTo>
                    <a:pt x="759600" y="161539"/>
                  </a:lnTo>
                  <a:cubicBezTo>
                    <a:pt x="759600" y="155292"/>
                    <a:pt x="754536" y="150228"/>
                    <a:pt x="748289" y="150228"/>
                  </a:cubicBezTo>
                  <a:close/>
                  <a:moveTo>
                    <a:pt x="105282" y="150228"/>
                  </a:moveTo>
                  <a:cubicBezTo>
                    <a:pt x="99035" y="150228"/>
                    <a:pt x="93971" y="155292"/>
                    <a:pt x="93971" y="161539"/>
                  </a:cubicBezTo>
                  <a:lnTo>
                    <a:pt x="93971" y="220187"/>
                  </a:lnTo>
                  <a:cubicBezTo>
                    <a:pt x="93971" y="226434"/>
                    <a:pt x="99035" y="231498"/>
                    <a:pt x="105282" y="231498"/>
                  </a:cubicBezTo>
                  <a:lnTo>
                    <a:pt x="132256" y="231498"/>
                  </a:lnTo>
                  <a:cubicBezTo>
                    <a:pt x="138503" y="231498"/>
                    <a:pt x="143567" y="226434"/>
                    <a:pt x="143567" y="220187"/>
                  </a:cubicBezTo>
                  <a:lnTo>
                    <a:pt x="143567" y="161539"/>
                  </a:lnTo>
                  <a:cubicBezTo>
                    <a:pt x="143567" y="155292"/>
                    <a:pt x="138503" y="150228"/>
                    <a:pt x="132256" y="150228"/>
                  </a:cubicBezTo>
                  <a:close/>
                  <a:moveTo>
                    <a:pt x="602982" y="137914"/>
                  </a:moveTo>
                  <a:cubicBezTo>
                    <a:pt x="596735" y="137914"/>
                    <a:pt x="591670" y="142979"/>
                    <a:pt x="591670" y="149226"/>
                  </a:cubicBezTo>
                  <a:lnTo>
                    <a:pt x="591670" y="227574"/>
                  </a:lnTo>
                  <a:cubicBezTo>
                    <a:pt x="591670" y="233821"/>
                    <a:pt x="596735" y="238886"/>
                    <a:pt x="602982" y="238886"/>
                  </a:cubicBezTo>
                  <a:lnTo>
                    <a:pt x="648226" y="238886"/>
                  </a:lnTo>
                  <a:cubicBezTo>
                    <a:pt x="654473" y="238886"/>
                    <a:pt x="659538" y="233821"/>
                    <a:pt x="659538" y="227574"/>
                  </a:cubicBezTo>
                  <a:lnTo>
                    <a:pt x="659538" y="149226"/>
                  </a:lnTo>
                  <a:cubicBezTo>
                    <a:pt x="659538" y="142979"/>
                    <a:pt x="654473" y="137914"/>
                    <a:pt x="648226" y="137914"/>
                  </a:cubicBezTo>
                  <a:close/>
                  <a:moveTo>
                    <a:pt x="504661" y="137914"/>
                  </a:moveTo>
                  <a:cubicBezTo>
                    <a:pt x="498414" y="137914"/>
                    <a:pt x="493349" y="142979"/>
                    <a:pt x="493349" y="149226"/>
                  </a:cubicBezTo>
                  <a:lnTo>
                    <a:pt x="493349" y="227574"/>
                  </a:lnTo>
                  <a:cubicBezTo>
                    <a:pt x="493349" y="233821"/>
                    <a:pt x="498414" y="238886"/>
                    <a:pt x="504661" y="238886"/>
                  </a:cubicBezTo>
                  <a:lnTo>
                    <a:pt x="549905" y="238886"/>
                  </a:lnTo>
                  <a:cubicBezTo>
                    <a:pt x="556152" y="238886"/>
                    <a:pt x="561217" y="233821"/>
                    <a:pt x="561217" y="227574"/>
                  </a:cubicBezTo>
                  <a:lnTo>
                    <a:pt x="561217" y="149226"/>
                  </a:lnTo>
                  <a:cubicBezTo>
                    <a:pt x="561217" y="142979"/>
                    <a:pt x="556152" y="137914"/>
                    <a:pt x="549905" y="137914"/>
                  </a:cubicBezTo>
                  <a:close/>
                  <a:moveTo>
                    <a:pt x="406339" y="137914"/>
                  </a:moveTo>
                  <a:cubicBezTo>
                    <a:pt x="400092" y="137914"/>
                    <a:pt x="395027" y="142979"/>
                    <a:pt x="395027" y="149226"/>
                  </a:cubicBezTo>
                  <a:lnTo>
                    <a:pt x="395027" y="227574"/>
                  </a:lnTo>
                  <a:cubicBezTo>
                    <a:pt x="395027" y="233821"/>
                    <a:pt x="400092" y="238886"/>
                    <a:pt x="406339" y="238886"/>
                  </a:cubicBezTo>
                  <a:lnTo>
                    <a:pt x="451583" y="238886"/>
                  </a:lnTo>
                  <a:cubicBezTo>
                    <a:pt x="457830" y="238886"/>
                    <a:pt x="462895" y="233821"/>
                    <a:pt x="462895" y="227574"/>
                  </a:cubicBezTo>
                  <a:lnTo>
                    <a:pt x="462895" y="149226"/>
                  </a:lnTo>
                  <a:cubicBezTo>
                    <a:pt x="462895" y="142979"/>
                    <a:pt x="457830" y="137914"/>
                    <a:pt x="451583" y="137914"/>
                  </a:cubicBezTo>
                  <a:close/>
                  <a:moveTo>
                    <a:pt x="308017" y="137914"/>
                  </a:moveTo>
                  <a:cubicBezTo>
                    <a:pt x="301770" y="137914"/>
                    <a:pt x="296705" y="142979"/>
                    <a:pt x="296705" y="149226"/>
                  </a:cubicBezTo>
                  <a:lnTo>
                    <a:pt x="296705" y="227574"/>
                  </a:lnTo>
                  <a:cubicBezTo>
                    <a:pt x="296705" y="233821"/>
                    <a:pt x="301770" y="238886"/>
                    <a:pt x="308017" y="238886"/>
                  </a:cubicBezTo>
                  <a:lnTo>
                    <a:pt x="353261" y="238886"/>
                  </a:lnTo>
                  <a:cubicBezTo>
                    <a:pt x="359508" y="238886"/>
                    <a:pt x="364573" y="233821"/>
                    <a:pt x="364573" y="227574"/>
                  </a:cubicBezTo>
                  <a:lnTo>
                    <a:pt x="364573" y="149226"/>
                  </a:lnTo>
                  <a:cubicBezTo>
                    <a:pt x="364573" y="142979"/>
                    <a:pt x="359508" y="137914"/>
                    <a:pt x="353261" y="137914"/>
                  </a:cubicBezTo>
                  <a:close/>
                  <a:moveTo>
                    <a:pt x="209696" y="137914"/>
                  </a:moveTo>
                  <a:cubicBezTo>
                    <a:pt x="203449" y="137914"/>
                    <a:pt x="198384" y="142979"/>
                    <a:pt x="198384" y="149226"/>
                  </a:cubicBezTo>
                  <a:lnTo>
                    <a:pt x="198384" y="227574"/>
                  </a:lnTo>
                  <a:cubicBezTo>
                    <a:pt x="198384" y="233821"/>
                    <a:pt x="203449" y="238886"/>
                    <a:pt x="209696" y="238886"/>
                  </a:cubicBezTo>
                  <a:lnTo>
                    <a:pt x="254940" y="238886"/>
                  </a:lnTo>
                  <a:cubicBezTo>
                    <a:pt x="261187" y="238886"/>
                    <a:pt x="266252" y="233821"/>
                    <a:pt x="266252" y="227574"/>
                  </a:cubicBezTo>
                  <a:lnTo>
                    <a:pt x="266252" y="149226"/>
                  </a:lnTo>
                  <a:cubicBezTo>
                    <a:pt x="266252" y="142979"/>
                    <a:pt x="261187" y="137914"/>
                    <a:pt x="254940" y="137914"/>
                  </a:cubicBezTo>
                  <a:close/>
                  <a:moveTo>
                    <a:pt x="256827" y="12560"/>
                  </a:moveTo>
                  <a:lnTo>
                    <a:pt x="178693" y="61980"/>
                  </a:lnTo>
                  <a:lnTo>
                    <a:pt x="246832" y="105077"/>
                  </a:lnTo>
                  <a:lnTo>
                    <a:pt x="266823" y="105077"/>
                  </a:lnTo>
                  <a:lnTo>
                    <a:pt x="334961" y="61980"/>
                  </a:lnTo>
                  <a:close/>
                  <a:moveTo>
                    <a:pt x="256246" y="0"/>
                  </a:moveTo>
                  <a:lnTo>
                    <a:pt x="355002" y="61979"/>
                  </a:lnTo>
                  <a:lnTo>
                    <a:pt x="286331" y="105077"/>
                  </a:lnTo>
                  <a:lnTo>
                    <a:pt x="807403" y="105077"/>
                  </a:lnTo>
                  <a:cubicBezTo>
                    <a:pt x="830979" y="105077"/>
                    <a:pt x="850091" y="124189"/>
                    <a:pt x="850091" y="147765"/>
                  </a:cubicBezTo>
                  <a:lnTo>
                    <a:pt x="850091" y="295530"/>
                  </a:lnTo>
                  <a:lnTo>
                    <a:pt x="26973" y="295530"/>
                  </a:lnTo>
                  <a:lnTo>
                    <a:pt x="26973" y="147765"/>
                  </a:lnTo>
                  <a:cubicBezTo>
                    <a:pt x="26973" y="124189"/>
                    <a:pt x="46085" y="105077"/>
                    <a:pt x="69661" y="105077"/>
                  </a:cubicBezTo>
                  <a:lnTo>
                    <a:pt x="226161" y="105077"/>
                  </a:lnTo>
                  <a:lnTo>
                    <a:pt x="157489" y="6197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3887E6E3-7048-4231-A34D-0FEF5F4F87DA}"/>
              </a:ext>
            </a:extLst>
          </p:cNvPr>
          <p:cNvGrpSpPr/>
          <p:nvPr/>
        </p:nvGrpSpPr>
        <p:grpSpPr>
          <a:xfrm>
            <a:off x="1970010" y="5139190"/>
            <a:ext cx="1374189" cy="1374189"/>
            <a:chOff x="2386738" y="4821531"/>
            <a:chExt cx="1374189" cy="1374189"/>
          </a:xfrm>
        </p:grpSpPr>
        <p:grpSp>
          <p:nvGrpSpPr>
            <p:cNvPr id="73" name="グループ化 72">
              <a:extLst>
                <a:ext uri="{FF2B5EF4-FFF2-40B4-BE49-F238E27FC236}">
                  <a16:creationId xmlns:a16="http://schemas.microsoft.com/office/drawing/2014/main" id="{B217BFC0-A75B-488E-B6A7-D4279FF40D0D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86FEAAF4-3686-47CE-AFAF-33882B1A71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82D621B2-A707-4672-92F1-FC83811CACFD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7B55990E-43F1-4E6C-B12E-48F06871FFD3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F813FCE3-0C01-4E56-896F-92FF4817FEF8}"/>
              </a:ext>
            </a:extLst>
          </p:cNvPr>
          <p:cNvGrpSpPr/>
          <p:nvPr/>
        </p:nvGrpSpPr>
        <p:grpSpPr>
          <a:xfrm>
            <a:off x="516663" y="5139190"/>
            <a:ext cx="1374189" cy="1374189"/>
            <a:chOff x="516663" y="4821531"/>
            <a:chExt cx="1374189" cy="1374189"/>
          </a:xfrm>
        </p:grpSpPr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C49C5E54-DE48-4CC4-84E8-3A31E2FB12BC}"/>
                </a:ext>
              </a:extLst>
            </p:cNvPr>
            <p:cNvGrpSpPr/>
            <p:nvPr/>
          </p:nvGrpSpPr>
          <p:grpSpPr>
            <a:xfrm>
              <a:off x="516663" y="4821531"/>
              <a:ext cx="1374189" cy="1374189"/>
              <a:chOff x="-990943" y="938506"/>
              <a:chExt cx="1374189" cy="1374189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6BC18793-CCC1-42DA-ACC8-02468EBA5A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DD795D58-D8AA-4F17-8E4F-90B8E192FC3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94BCA147-8636-41F8-9E67-14CD4347C0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17356" y="5151437"/>
              <a:ext cx="504826" cy="719139"/>
            </a:xfrm>
            <a:custGeom>
              <a:avLst/>
              <a:gdLst>
                <a:gd name="connsiteX0" fmla="*/ 0 w 504826"/>
                <a:gd name="connsiteY0" fmla="*/ 0 h 719139"/>
                <a:gd name="connsiteX1" fmla="*/ 144463 w 504826"/>
                <a:gd name="connsiteY1" fmla="*/ 0 h 719139"/>
                <a:gd name="connsiteX2" fmla="*/ 144463 w 504826"/>
                <a:gd name="connsiteY2" fmla="*/ 286544 h 719139"/>
                <a:gd name="connsiteX3" fmla="*/ 504826 w 504826"/>
                <a:gd name="connsiteY3" fmla="*/ 286544 h 719139"/>
                <a:gd name="connsiteX4" fmla="*/ 504826 w 504826"/>
                <a:gd name="connsiteY4" fmla="*/ 431007 h 719139"/>
                <a:gd name="connsiteX5" fmla="*/ 144463 w 504826"/>
                <a:gd name="connsiteY5" fmla="*/ 431007 h 719139"/>
                <a:gd name="connsiteX6" fmla="*/ 144463 w 504826"/>
                <a:gd name="connsiteY6" fmla="*/ 719139 h 719139"/>
                <a:gd name="connsiteX7" fmla="*/ 0 w 504826"/>
                <a:gd name="connsiteY7" fmla="*/ 719139 h 719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04826" h="719139">
                  <a:moveTo>
                    <a:pt x="0" y="0"/>
                  </a:moveTo>
                  <a:lnTo>
                    <a:pt x="144463" y="0"/>
                  </a:lnTo>
                  <a:lnTo>
                    <a:pt x="144463" y="286544"/>
                  </a:lnTo>
                  <a:lnTo>
                    <a:pt x="504826" y="286544"/>
                  </a:lnTo>
                  <a:lnTo>
                    <a:pt x="504826" y="431007"/>
                  </a:lnTo>
                  <a:lnTo>
                    <a:pt x="144463" y="431007"/>
                  </a:lnTo>
                  <a:lnTo>
                    <a:pt x="144463" y="719139"/>
                  </a:lnTo>
                  <a:lnTo>
                    <a:pt x="0" y="71913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99C3FD56-D9F2-4F83-8A72-A47ABF72B7F7}"/>
              </a:ext>
            </a:extLst>
          </p:cNvPr>
          <p:cNvGrpSpPr/>
          <p:nvPr/>
        </p:nvGrpSpPr>
        <p:grpSpPr>
          <a:xfrm>
            <a:off x="4895558" y="5081463"/>
            <a:ext cx="1439862" cy="1439862"/>
            <a:chOff x="2362758" y="917965"/>
            <a:chExt cx="1439862" cy="1439862"/>
          </a:xfrm>
        </p:grpSpPr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46BB05D1-2075-4712-A9FD-AA22162962B7}"/>
                </a:ext>
              </a:extLst>
            </p:cNvPr>
            <p:cNvSpPr/>
            <p:nvPr/>
          </p:nvSpPr>
          <p:spPr>
            <a:xfrm>
              <a:off x="2377631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3631DC1F-DBB6-4C64-BFC7-68D5B2BE0834}"/>
                </a:ext>
              </a:extLst>
            </p:cNvPr>
            <p:cNvSpPr/>
            <p:nvPr/>
          </p:nvSpPr>
          <p:spPr>
            <a:xfrm>
              <a:off x="2511647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6A14D476-DC9E-4691-A7CA-8804B3A6A526}"/>
                </a:ext>
              </a:extLst>
            </p:cNvPr>
            <p:cNvSpPr/>
            <p:nvPr/>
          </p:nvSpPr>
          <p:spPr>
            <a:xfrm>
              <a:off x="2362758" y="917965"/>
              <a:ext cx="1439862" cy="1439862"/>
            </a:xfrm>
            <a:custGeom>
              <a:avLst/>
              <a:gdLst>
                <a:gd name="connsiteX0" fmla="*/ 722722 w 1439862"/>
                <a:gd name="connsiteY0" fmla="*/ 813935 h 1439862"/>
                <a:gd name="connsiteX1" fmla="*/ 356540 w 1439862"/>
                <a:gd name="connsiteY1" fmla="*/ 1025350 h 1439862"/>
                <a:gd name="connsiteX2" fmla="*/ 640759 w 1439862"/>
                <a:gd name="connsiteY2" fmla="*/ 1191352 h 1439862"/>
                <a:gd name="connsiteX3" fmla="*/ 722716 w 1439862"/>
                <a:gd name="connsiteY3" fmla="*/ 1198915 h 1439862"/>
                <a:gd name="connsiteX4" fmla="*/ 804683 w 1439862"/>
                <a:gd name="connsiteY4" fmla="*/ 1191351 h 1439862"/>
                <a:gd name="connsiteX5" fmla="*/ 1088903 w 1439862"/>
                <a:gd name="connsiteY5" fmla="*/ 1025349 h 1439862"/>
                <a:gd name="connsiteX6" fmla="*/ 1169751 w 1439862"/>
                <a:gd name="connsiteY6" fmla="*/ 555843 h 1439862"/>
                <a:gd name="connsiteX7" fmla="*/ 882751 w 1439862"/>
                <a:gd name="connsiteY7" fmla="*/ 721542 h 1439862"/>
                <a:gd name="connsiteX8" fmla="*/ 1168916 w 1439862"/>
                <a:gd name="connsiteY8" fmla="*/ 886760 h 1439862"/>
                <a:gd name="connsiteX9" fmla="*/ 1170569 w 1439862"/>
                <a:gd name="connsiteY9" fmla="*/ 557618 h 1439862"/>
                <a:gd name="connsiteX10" fmla="*/ 275692 w 1439862"/>
                <a:gd name="connsiteY10" fmla="*/ 555842 h 1439862"/>
                <a:gd name="connsiteX11" fmla="*/ 274873 w 1439862"/>
                <a:gd name="connsiteY11" fmla="*/ 557619 h 1439862"/>
                <a:gd name="connsiteX12" fmla="*/ 276526 w 1439862"/>
                <a:gd name="connsiteY12" fmla="*/ 886761 h 1439862"/>
                <a:gd name="connsiteX13" fmla="*/ 562693 w 1439862"/>
                <a:gd name="connsiteY13" fmla="*/ 721542 h 1439862"/>
                <a:gd name="connsiteX14" fmla="*/ 721872 w 1439862"/>
                <a:gd name="connsiteY14" fmla="*/ 241309 h 1439862"/>
                <a:gd name="connsiteX15" fmla="*/ 697945 w 1439862"/>
                <a:gd name="connsiteY15" fmla="*/ 242719 h 1439862"/>
                <a:gd name="connsiteX16" fmla="*/ 655475 w 1439862"/>
                <a:gd name="connsiteY16" fmla="*/ 246638 h 1439862"/>
                <a:gd name="connsiteX17" fmla="*/ 609276 w 1439862"/>
                <a:gd name="connsiteY17" fmla="*/ 255506 h 1439862"/>
                <a:gd name="connsiteX18" fmla="*/ 598759 w 1439862"/>
                <a:gd name="connsiteY18" fmla="*/ 258346 h 1439862"/>
                <a:gd name="connsiteX19" fmla="*/ 544244 w 1439862"/>
                <a:gd name="connsiteY19" fmla="*/ 276542 h 1439862"/>
                <a:gd name="connsiteX20" fmla="*/ 486023 w 1439862"/>
                <a:gd name="connsiteY20" fmla="*/ 305125 h 1439862"/>
                <a:gd name="connsiteX21" fmla="*/ 356477 w 1439862"/>
                <a:gd name="connsiteY21" fmla="*/ 414492 h 1439862"/>
                <a:gd name="connsiteX22" fmla="*/ 354894 w 1439862"/>
                <a:gd name="connsiteY22" fmla="*/ 416785 h 1439862"/>
                <a:gd name="connsiteX23" fmla="*/ 722722 w 1439862"/>
                <a:gd name="connsiteY23" fmla="*/ 629150 h 1439862"/>
                <a:gd name="connsiteX24" fmla="*/ 1090549 w 1439862"/>
                <a:gd name="connsiteY24" fmla="*/ 416785 h 1439862"/>
                <a:gd name="connsiteX25" fmla="*/ 1088965 w 1439862"/>
                <a:gd name="connsiteY25" fmla="*/ 414491 h 1439862"/>
                <a:gd name="connsiteX26" fmla="*/ 959419 w 1439862"/>
                <a:gd name="connsiteY26" fmla="*/ 305124 h 1439862"/>
                <a:gd name="connsiteX27" fmla="*/ 889490 w 1439862"/>
                <a:gd name="connsiteY27" fmla="*/ 272702 h 1439862"/>
                <a:gd name="connsiteX28" fmla="*/ 868541 w 1439862"/>
                <a:gd name="connsiteY28" fmla="*/ 265565 h 1439862"/>
                <a:gd name="connsiteX29" fmla="*/ 810064 w 1439862"/>
                <a:gd name="connsiteY29" fmla="*/ 250268 h 1439862"/>
                <a:gd name="connsiteX30" fmla="*/ 754795 w 1439862"/>
                <a:gd name="connsiteY30" fmla="*/ 243970 h 1439862"/>
                <a:gd name="connsiteX31" fmla="*/ 682164 w 1439862"/>
                <a:gd name="connsiteY31" fmla="*/ 79631 h 1439862"/>
                <a:gd name="connsiteX32" fmla="*/ 715194 w 1439862"/>
                <a:gd name="connsiteY32" fmla="*/ 80926 h 1439862"/>
                <a:gd name="connsiteX33" fmla="*/ 763278 w 1439862"/>
                <a:gd name="connsiteY33" fmla="*/ 79632 h 1439862"/>
                <a:gd name="connsiteX34" fmla="*/ 789013 w 1439862"/>
                <a:gd name="connsiteY34" fmla="*/ 83820 h 1439862"/>
                <a:gd name="connsiteX35" fmla="*/ 808110 w 1439862"/>
                <a:gd name="connsiteY35" fmla="*/ 84569 h 1439862"/>
                <a:gd name="connsiteX36" fmla="*/ 838672 w 1439862"/>
                <a:gd name="connsiteY36" fmla="*/ 91902 h 1439862"/>
                <a:gd name="connsiteX37" fmla="*/ 891488 w 1439862"/>
                <a:gd name="connsiteY37" fmla="*/ 100497 h 1439862"/>
                <a:gd name="connsiteX38" fmla="*/ 920807 w 1439862"/>
                <a:gd name="connsiteY38" fmla="*/ 111609 h 1439862"/>
                <a:gd name="connsiteX39" fmla="*/ 928633 w 1439862"/>
                <a:gd name="connsiteY39" fmla="*/ 113487 h 1439862"/>
                <a:gd name="connsiteX40" fmla="*/ 942718 w 1439862"/>
                <a:gd name="connsiteY40" fmla="*/ 119913 h 1439862"/>
                <a:gd name="connsiteX41" fmla="*/ 1012954 w 1439862"/>
                <a:gd name="connsiteY41" fmla="*/ 146532 h 1439862"/>
                <a:gd name="connsiteX42" fmla="*/ 1344947 w 1439862"/>
                <a:gd name="connsiteY42" fmla="*/ 885909 h 1439862"/>
                <a:gd name="connsiteX43" fmla="*/ 1046155 w 1439862"/>
                <a:gd name="connsiteY43" fmla="*/ 1275302 h 1439862"/>
                <a:gd name="connsiteX44" fmla="*/ 1009291 w 1439862"/>
                <a:gd name="connsiteY44" fmla="*/ 1292121 h 1439862"/>
                <a:gd name="connsiteX45" fmla="*/ 1007374 w 1439862"/>
                <a:gd name="connsiteY45" fmla="*/ 1293331 h 1439862"/>
                <a:gd name="connsiteX46" fmla="*/ 1003042 w 1439862"/>
                <a:gd name="connsiteY46" fmla="*/ 1294973 h 1439862"/>
                <a:gd name="connsiteX47" fmla="*/ 934213 w 1439862"/>
                <a:gd name="connsiteY47" fmla="*/ 1326377 h 1439862"/>
                <a:gd name="connsiteX48" fmla="*/ 895971 w 1439862"/>
                <a:gd name="connsiteY48" fmla="*/ 1335552 h 1439862"/>
                <a:gd name="connsiteX49" fmla="*/ 885908 w 1439862"/>
                <a:gd name="connsiteY49" fmla="*/ 1339366 h 1439862"/>
                <a:gd name="connsiteX50" fmla="*/ 867781 w 1439862"/>
                <a:gd name="connsiteY50" fmla="*/ 1342316 h 1439862"/>
                <a:gd name="connsiteX51" fmla="*/ 813690 w 1439862"/>
                <a:gd name="connsiteY51" fmla="*/ 1355294 h 1439862"/>
                <a:gd name="connsiteX52" fmla="*/ 779891 w 1439862"/>
                <a:gd name="connsiteY52" fmla="*/ 1356620 h 1439862"/>
                <a:gd name="connsiteX53" fmla="*/ 757698 w 1439862"/>
                <a:gd name="connsiteY53" fmla="*/ 1360231 h 1439862"/>
                <a:gd name="connsiteX54" fmla="*/ 722734 w 1439862"/>
                <a:gd name="connsiteY54" fmla="*/ 1358861 h 1439862"/>
                <a:gd name="connsiteX55" fmla="*/ 687744 w 1439862"/>
                <a:gd name="connsiteY55" fmla="*/ 1360232 h 1439862"/>
                <a:gd name="connsiteX56" fmla="*/ 665535 w 1439862"/>
                <a:gd name="connsiteY56" fmla="*/ 1356618 h 1439862"/>
                <a:gd name="connsiteX57" fmla="*/ 631753 w 1439862"/>
                <a:gd name="connsiteY57" fmla="*/ 1355293 h 1439862"/>
                <a:gd name="connsiteX58" fmla="*/ 577688 w 1439862"/>
                <a:gd name="connsiteY58" fmla="*/ 1342321 h 1439862"/>
                <a:gd name="connsiteX59" fmla="*/ 559534 w 1439862"/>
                <a:gd name="connsiteY59" fmla="*/ 1339367 h 1439862"/>
                <a:gd name="connsiteX60" fmla="*/ 549457 w 1439862"/>
                <a:gd name="connsiteY60" fmla="*/ 1335548 h 1439862"/>
                <a:gd name="connsiteX61" fmla="*/ 511230 w 1439862"/>
                <a:gd name="connsiteY61" fmla="*/ 1326376 h 1439862"/>
                <a:gd name="connsiteX62" fmla="*/ 442426 w 1439862"/>
                <a:gd name="connsiteY62" fmla="*/ 1294984 h 1439862"/>
                <a:gd name="connsiteX63" fmla="*/ 438068 w 1439862"/>
                <a:gd name="connsiteY63" fmla="*/ 1293332 h 1439862"/>
                <a:gd name="connsiteX64" fmla="*/ 436140 w 1439862"/>
                <a:gd name="connsiteY64" fmla="*/ 1292115 h 1439862"/>
                <a:gd name="connsiteX65" fmla="*/ 399287 w 1439862"/>
                <a:gd name="connsiteY65" fmla="*/ 1275301 h 1439862"/>
                <a:gd name="connsiteX66" fmla="*/ 100495 w 1439862"/>
                <a:gd name="connsiteY66" fmla="*/ 885908 h 1439862"/>
                <a:gd name="connsiteX67" fmla="*/ 553954 w 1439862"/>
                <a:gd name="connsiteY67" fmla="*/ 100496 h 1439862"/>
                <a:gd name="connsiteX68" fmla="*/ 606756 w 1439862"/>
                <a:gd name="connsiteY68" fmla="*/ 91903 h 1439862"/>
                <a:gd name="connsiteX69" fmla="*/ 652844 w 1439862"/>
                <a:gd name="connsiteY69" fmla="*/ 82604 h 1439862"/>
                <a:gd name="connsiteX70" fmla="*/ 666087 w 1439862"/>
                <a:gd name="connsiteY70" fmla="*/ 82247 h 1439862"/>
                <a:gd name="connsiteX71" fmla="*/ 719931 w 1439862"/>
                <a:gd name="connsiteY71" fmla="*/ 34888 h 1439862"/>
                <a:gd name="connsiteX72" fmla="*/ 34888 w 1439862"/>
                <a:gd name="connsiteY72" fmla="*/ 719931 h 1439862"/>
                <a:gd name="connsiteX73" fmla="*/ 719931 w 1439862"/>
                <a:gd name="connsiteY73" fmla="*/ 1404974 h 1439862"/>
                <a:gd name="connsiteX74" fmla="*/ 1404974 w 1439862"/>
                <a:gd name="connsiteY74" fmla="*/ 719931 h 1439862"/>
                <a:gd name="connsiteX75" fmla="*/ 719931 w 1439862"/>
                <a:gd name="connsiteY75" fmla="*/ 34888 h 1439862"/>
                <a:gd name="connsiteX76" fmla="*/ 719931 w 1439862"/>
                <a:gd name="connsiteY76" fmla="*/ 0 h 1439862"/>
                <a:gd name="connsiteX77" fmla="*/ 1439862 w 1439862"/>
                <a:gd name="connsiteY77" fmla="*/ 719931 h 1439862"/>
                <a:gd name="connsiteX78" fmla="*/ 719931 w 1439862"/>
                <a:gd name="connsiteY78" fmla="*/ 1439862 h 1439862"/>
                <a:gd name="connsiteX79" fmla="*/ 0 w 1439862"/>
                <a:gd name="connsiteY79" fmla="*/ 719931 h 1439862"/>
                <a:gd name="connsiteX80" fmla="*/ 719931 w 1439862"/>
                <a:gd name="connsiteY80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1439862" h="1439862">
                  <a:moveTo>
                    <a:pt x="722722" y="813935"/>
                  </a:moveTo>
                  <a:lnTo>
                    <a:pt x="356540" y="1025350"/>
                  </a:lnTo>
                  <a:cubicBezTo>
                    <a:pt x="431035" y="1115346"/>
                    <a:pt x="532562" y="1171900"/>
                    <a:pt x="640759" y="1191352"/>
                  </a:cubicBezTo>
                  <a:lnTo>
                    <a:pt x="722716" y="1198915"/>
                  </a:lnTo>
                  <a:lnTo>
                    <a:pt x="804683" y="1191351"/>
                  </a:lnTo>
                  <a:cubicBezTo>
                    <a:pt x="912880" y="1171899"/>
                    <a:pt x="1014407" y="1115345"/>
                    <a:pt x="1088903" y="1025349"/>
                  </a:cubicBezTo>
                  <a:close/>
                  <a:moveTo>
                    <a:pt x="1169751" y="555843"/>
                  </a:moveTo>
                  <a:lnTo>
                    <a:pt x="882751" y="721542"/>
                  </a:lnTo>
                  <a:lnTo>
                    <a:pt x="1168916" y="886760"/>
                  </a:lnTo>
                  <a:cubicBezTo>
                    <a:pt x="1209608" y="777247"/>
                    <a:pt x="1207822" y="661045"/>
                    <a:pt x="1170569" y="557618"/>
                  </a:cubicBezTo>
                  <a:close/>
                  <a:moveTo>
                    <a:pt x="275692" y="555842"/>
                  </a:moveTo>
                  <a:lnTo>
                    <a:pt x="274873" y="557619"/>
                  </a:lnTo>
                  <a:cubicBezTo>
                    <a:pt x="237620" y="661046"/>
                    <a:pt x="235834" y="777248"/>
                    <a:pt x="276526" y="886761"/>
                  </a:cubicBezTo>
                  <a:lnTo>
                    <a:pt x="562693" y="721542"/>
                  </a:lnTo>
                  <a:close/>
                  <a:moveTo>
                    <a:pt x="721872" y="241309"/>
                  </a:moveTo>
                  <a:lnTo>
                    <a:pt x="697945" y="242719"/>
                  </a:lnTo>
                  <a:lnTo>
                    <a:pt x="655475" y="246638"/>
                  </a:lnTo>
                  <a:lnTo>
                    <a:pt x="609276" y="255506"/>
                  </a:lnTo>
                  <a:lnTo>
                    <a:pt x="598759" y="258346"/>
                  </a:lnTo>
                  <a:lnTo>
                    <a:pt x="544244" y="276542"/>
                  </a:lnTo>
                  <a:cubicBezTo>
                    <a:pt x="524445" y="284653"/>
                    <a:pt x="504993" y="294172"/>
                    <a:pt x="486023" y="305125"/>
                  </a:cubicBezTo>
                  <a:cubicBezTo>
                    <a:pt x="435435" y="334332"/>
                    <a:pt x="391961" y="371599"/>
                    <a:pt x="356477" y="414492"/>
                  </a:cubicBezTo>
                  <a:lnTo>
                    <a:pt x="354894" y="416785"/>
                  </a:lnTo>
                  <a:lnTo>
                    <a:pt x="722722" y="629150"/>
                  </a:lnTo>
                  <a:lnTo>
                    <a:pt x="1090549" y="416785"/>
                  </a:lnTo>
                  <a:lnTo>
                    <a:pt x="1088965" y="414491"/>
                  </a:lnTo>
                  <a:cubicBezTo>
                    <a:pt x="1053482" y="371598"/>
                    <a:pt x="1010007" y="334331"/>
                    <a:pt x="959419" y="305124"/>
                  </a:cubicBezTo>
                  <a:lnTo>
                    <a:pt x="889490" y="272702"/>
                  </a:lnTo>
                  <a:lnTo>
                    <a:pt x="868541" y="265565"/>
                  </a:lnTo>
                  <a:lnTo>
                    <a:pt x="810064" y="250268"/>
                  </a:lnTo>
                  <a:lnTo>
                    <a:pt x="754795" y="243970"/>
                  </a:lnTo>
                  <a:close/>
                  <a:moveTo>
                    <a:pt x="682164" y="79631"/>
                  </a:moveTo>
                  <a:lnTo>
                    <a:pt x="715194" y="80926"/>
                  </a:lnTo>
                  <a:lnTo>
                    <a:pt x="763278" y="79632"/>
                  </a:lnTo>
                  <a:lnTo>
                    <a:pt x="789013" y="83820"/>
                  </a:lnTo>
                  <a:lnTo>
                    <a:pt x="808110" y="84569"/>
                  </a:lnTo>
                  <a:lnTo>
                    <a:pt x="838672" y="91902"/>
                  </a:lnTo>
                  <a:lnTo>
                    <a:pt x="891488" y="100497"/>
                  </a:lnTo>
                  <a:lnTo>
                    <a:pt x="920807" y="111609"/>
                  </a:lnTo>
                  <a:lnTo>
                    <a:pt x="928633" y="113487"/>
                  </a:lnTo>
                  <a:lnTo>
                    <a:pt x="942718" y="119913"/>
                  </a:lnTo>
                  <a:lnTo>
                    <a:pt x="1012954" y="146532"/>
                  </a:lnTo>
                  <a:cubicBezTo>
                    <a:pt x="1279744" y="279925"/>
                    <a:pt x="1425155" y="586568"/>
                    <a:pt x="1344947" y="885909"/>
                  </a:cubicBezTo>
                  <a:cubicBezTo>
                    <a:pt x="1299114" y="1056961"/>
                    <a:pt x="1188287" y="1193242"/>
                    <a:pt x="1046155" y="1275302"/>
                  </a:cubicBezTo>
                  <a:lnTo>
                    <a:pt x="1009291" y="1292121"/>
                  </a:lnTo>
                  <a:lnTo>
                    <a:pt x="1007374" y="1293331"/>
                  </a:lnTo>
                  <a:lnTo>
                    <a:pt x="1003042" y="1294973"/>
                  </a:lnTo>
                  <a:lnTo>
                    <a:pt x="934213" y="1326377"/>
                  </a:lnTo>
                  <a:lnTo>
                    <a:pt x="895971" y="1335552"/>
                  </a:lnTo>
                  <a:lnTo>
                    <a:pt x="885908" y="1339366"/>
                  </a:lnTo>
                  <a:lnTo>
                    <a:pt x="867781" y="1342316"/>
                  </a:lnTo>
                  <a:lnTo>
                    <a:pt x="813690" y="1355294"/>
                  </a:lnTo>
                  <a:lnTo>
                    <a:pt x="779891" y="1356620"/>
                  </a:lnTo>
                  <a:lnTo>
                    <a:pt x="757698" y="1360231"/>
                  </a:lnTo>
                  <a:lnTo>
                    <a:pt x="722734" y="1358861"/>
                  </a:lnTo>
                  <a:lnTo>
                    <a:pt x="687744" y="1360232"/>
                  </a:lnTo>
                  <a:lnTo>
                    <a:pt x="665535" y="1356618"/>
                  </a:lnTo>
                  <a:lnTo>
                    <a:pt x="631753" y="1355293"/>
                  </a:lnTo>
                  <a:lnTo>
                    <a:pt x="577688" y="1342321"/>
                  </a:lnTo>
                  <a:lnTo>
                    <a:pt x="559534" y="1339367"/>
                  </a:lnTo>
                  <a:lnTo>
                    <a:pt x="549457" y="1335548"/>
                  </a:lnTo>
                  <a:lnTo>
                    <a:pt x="511230" y="1326376"/>
                  </a:lnTo>
                  <a:lnTo>
                    <a:pt x="442426" y="1294984"/>
                  </a:lnTo>
                  <a:lnTo>
                    <a:pt x="438068" y="1293332"/>
                  </a:lnTo>
                  <a:lnTo>
                    <a:pt x="436140" y="1292115"/>
                  </a:lnTo>
                  <a:lnTo>
                    <a:pt x="399287" y="1275301"/>
                  </a:lnTo>
                  <a:cubicBezTo>
                    <a:pt x="257156" y="1193241"/>
                    <a:pt x="146329" y="1056960"/>
                    <a:pt x="100495" y="885908"/>
                  </a:cubicBezTo>
                  <a:cubicBezTo>
                    <a:pt x="8829" y="543804"/>
                    <a:pt x="211849" y="192163"/>
                    <a:pt x="553954" y="100496"/>
                  </a:cubicBezTo>
                  <a:lnTo>
                    <a:pt x="606756" y="91903"/>
                  </a:lnTo>
                  <a:lnTo>
                    <a:pt x="652844" y="82604"/>
                  </a:lnTo>
                  <a:lnTo>
                    <a:pt x="666087" y="82247"/>
                  </a:ln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067C09EC-618D-4368-9F46-58177565F446}"/>
              </a:ext>
            </a:extLst>
          </p:cNvPr>
          <p:cNvGrpSpPr/>
          <p:nvPr/>
        </p:nvGrpSpPr>
        <p:grpSpPr>
          <a:xfrm>
            <a:off x="6432014" y="5134100"/>
            <a:ext cx="1504125" cy="1335354"/>
            <a:chOff x="-1097751" y="1092440"/>
            <a:chExt cx="5704902" cy="5064780"/>
          </a:xfrm>
        </p:grpSpPr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FF4A8BBF-3C96-4D68-AB7C-A5EF2FEAF49B}"/>
                </a:ext>
              </a:extLst>
            </p:cNvPr>
            <p:cNvSpPr/>
            <p:nvPr/>
          </p:nvSpPr>
          <p:spPr bwMode="auto">
            <a:xfrm>
              <a:off x="-1097751" y="1092440"/>
              <a:ext cx="5704902" cy="5064780"/>
            </a:xfrm>
            <a:custGeom>
              <a:avLst/>
              <a:gdLst>
                <a:gd name="connsiteX0" fmla="*/ 1474572 w 5704902"/>
                <a:gd name="connsiteY0" fmla="*/ 1081546 h 5064780"/>
                <a:gd name="connsiteX1" fmla="*/ 2852450 w 5704902"/>
                <a:gd name="connsiteY1" fmla="*/ 3468101 h 5064780"/>
                <a:gd name="connsiteX2" fmla="*/ 4230328 w 5704902"/>
                <a:gd name="connsiteY2" fmla="*/ 1081547 h 5064780"/>
                <a:gd name="connsiteX3" fmla="*/ 5128359 w 5704902"/>
                <a:gd name="connsiteY3" fmla="*/ 1342 h 5064780"/>
                <a:gd name="connsiteX4" fmla="*/ 5435340 w 5704902"/>
                <a:gd name="connsiteY4" fmla="*/ 72295 h 5064780"/>
                <a:gd name="connsiteX5" fmla="*/ 5632607 w 5704902"/>
                <a:gd name="connsiteY5" fmla="*/ 808507 h 5064780"/>
                <a:gd name="connsiteX6" fmla="*/ 3330105 w 5704902"/>
                <a:gd name="connsiteY6" fmla="*/ 4796558 h 5064780"/>
                <a:gd name="connsiteX7" fmla="*/ 2900873 w 5704902"/>
                <a:gd name="connsiteY7" fmla="*/ 5064778 h 5064780"/>
                <a:gd name="connsiteX8" fmla="*/ 2852488 w 5704902"/>
                <a:gd name="connsiteY8" fmla="*/ 5063505 h 5064780"/>
                <a:gd name="connsiteX9" fmla="*/ 2804028 w 5704902"/>
                <a:gd name="connsiteY9" fmla="*/ 5064780 h 5064780"/>
                <a:gd name="connsiteX10" fmla="*/ 2374796 w 5704902"/>
                <a:gd name="connsiteY10" fmla="*/ 4796560 h 5064780"/>
                <a:gd name="connsiteX11" fmla="*/ 72294 w 5704902"/>
                <a:gd name="connsiteY11" fmla="*/ 808509 h 5064780"/>
                <a:gd name="connsiteX12" fmla="*/ 269562 w 5704902"/>
                <a:gd name="connsiteY12" fmla="*/ 72297 h 5064780"/>
                <a:gd name="connsiteX13" fmla="*/ 576542 w 5704902"/>
                <a:gd name="connsiteY13" fmla="*/ 1344 h 5064780"/>
                <a:gd name="connsiteX14" fmla="*/ 590315 w 5704902"/>
                <a:gd name="connsiteY14" fmla="*/ 3655 h 5064780"/>
                <a:gd name="connsiteX15" fmla="*/ 5114574 w 5704902"/>
                <a:gd name="connsiteY15" fmla="*/ 3655 h 50647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704902" h="5064780">
                  <a:moveTo>
                    <a:pt x="1474572" y="1081546"/>
                  </a:moveTo>
                  <a:lnTo>
                    <a:pt x="2852450" y="3468101"/>
                  </a:lnTo>
                  <a:lnTo>
                    <a:pt x="4230328" y="1081547"/>
                  </a:lnTo>
                  <a:close/>
                  <a:moveTo>
                    <a:pt x="5128359" y="1342"/>
                  </a:moveTo>
                  <a:cubicBezTo>
                    <a:pt x="5231907" y="-5976"/>
                    <a:pt x="5338675" y="16485"/>
                    <a:pt x="5435340" y="72295"/>
                  </a:cubicBezTo>
                  <a:cubicBezTo>
                    <a:pt x="5693113" y="221120"/>
                    <a:pt x="5781433" y="550734"/>
                    <a:pt x="5632607" y="808507"/>
                  </a:cubicBezTo>
                  <a:lnTo>
                    <a:pt x="3330105" y="4796558"/>
                  </a:lnTo>
                  <a:cubicBezTo>
                    <a:pt x="3237089" y="4957666"/>
                    <a:pt x="3073453" y="5052582"/>
                    <a:pt x="2900873" y="5064778"/>
                  </a:cubicBezTo>
                  <a:lnTo>
                    <a:pt x="2852488" y="5063505"/>
                  </a:lnTo>
                  <a:lnTo>
                    <a:pt x="2804028" y="5064780"/>
                  </a:lnTo>
                  <a:cubicBezTo>
                    <a:pt x="2631448" y="5052584"/>
                    <a:pt x="2467812" y="4957668"/>
                    <a:pt x="2374796" y="4796560"/>
                  </a:cubicBezTo>
                  <a:lnTo>
                    <a:pt x="72294" y="808509"/>
                  </a:lnTo>
                  <a:cubicBezTo>
                    <a:pt x="-76531" y="550736"/>
                    <a:pt x="11788" y="221123"/>
                    <a:pt x="269562" y="72297"/>
                  </a:cubicBezTo>
                  <a:cubicBezTo>
                    <a:pt x="366227" y="16487"/>
                    <a:pt x="472994" y="-5974"/>
                    <a:pt x="576542" y="1344"/>
                  </a:cubicBezTo>
                  <a:lnTo>
                    <a:pt x="590315" y="3655"/>
                  </a:lnTo>
                  <a:lnTo>
                    <a:pt x="5114574" y="3655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EBA42B50-1B79-4826-A9E7-EBA3AA5FAD90}"/>
                </a:ext>
              </a:extLst>
            </p:cNvPr>
            <p:cNvSpPr/>
            <p:nvPr/>
          </p:nvSpPr>
          <p:spPr bwMode="auto">
            <a:xfrm flipH="1">
              <a:off x="-997504" y="1186962"/>
              <a:ext cx="5513910" cy="4879968"/>
            </a:xfrm>
            <a:custGeom>
              <a:avLst/>
              <a:gdLst>
                <a:gd name="connsiteX0" fmla="*/ 5028196 w 5513910"/>
                <a:gd name="connsiteY0" fmla="*/ 0 h 4896697"/>
                <a:gd name="connsiteX1" fmla="*/ 481713 w 5513910"/>
                <a:gd name="connsiteY1" fmla="*/ 0 h 4896697"/>
                <a:gd name="connsiteX2" fmla="*/ 222848 w 5513910"/>
                <a:gd name="connsiteY2" fmla="*/ 79072 h 4896697"/>
                <a:gd name="connsiteX3" fmla="*/ 205929 w 5513910"/>
                <a:gd name="connsiteY3" fmla="*/ 93032 h 4896697"/>
                <a:gd name="connsiteX4" fmla="*/ 155469 w 5513910"/>
                <a:gd name="connsiteY4" fmla="*/ 129366 h 4896697"/>
                <a:gd name="connsiteX5" fmla="*/ 62107 w 5513910"/>
                <a:gd name="connsiteY5" fmla="*/ 707028 h 4896697"/>
                <a:gd name="connsiteX6" fmla="*/ 2347979 w 5513910"/>
                <a:gd name="connsiteY6" fmla="*/ 4666275 h 4896697"/>
                <a:gd name="connsiteX7" fmla="*/ 2716722 w 5513910"/>
                <a:gd name="connsiteY7" fmla="*/ 4896697 h 4896697"/>
                <a:gd name="connsiteX8" fmla="*/ 2756974 w 5513910"/>
                <a:gd name="connsiteY8" fmla="*/ 4895637 h 4896697"/>
                <a:gd name="connsiteX9" fmla="*/ 2797188 w 5513910"/>
                <a:gd name="connsiteY9" fmla="*/ 4896696 h 4896697"/>
                <a:gd name="connsiteX10" fmla="*/ 3165931 w 5513910"/>
                <a:gd name="connsiteY10" fmla="*/ 4666274 h 4896697"/>
                <a:gd name="connsiteX11" fmla="*/ 5451803 w 5513910"/>
                <a:gd name="connsiteY11" fmla="*/ 707027 h 4896697"/>
                <a:gd name="connsiteX12" fmla="*/ 5282335 w 5513910"/>
                <a:gd name="connsiteY12" fmla="*/ 74565 h 4896697"/>
                <a:gd name="connsiteX13" fmla="*/ 5261318 w 5513910"/>
                <a:gd name="connsiteY13" fmla="*/ 65100 h 4896697"/>
                <a:gd name="connsiteX14" fmla="*/ 5208414 w 5513910"/>
                <a:gd name="connsiteY14" fmla="*/ 36385 h 4896697"/>
                <a:gd name="connsiteX15" fmla="*/ 5028196 w 5513910"/>
                <a:gd name="connsiteY15" fmla="*/ 0 h 4896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513910" h="4896697">
                  <a:moveTo>
                    <a:pt x="5028196" y="0"/>
                  </a:moveTo>
                  <a:lnTo>
                    <a:pt x="481713" y="0"/>
                  </a:lnTo>
                  <a:cubicBezTo>
                    <a:pt x="385824" y="0"/>
                    <a:pt x="296743" y="29150"/>
                    <a:pt x="222848" y="79072"/>
                  </a:cubicBezTo>
                  <a:lnTo>
                    <a:pt x="205929" y="93032"/>
                  </a:lnTo>
                  <a:lnTo>
                    <a:pt x="155469" y="129366"/>
                  </a:lnTo>
                  <a:cubicBezTo>
                    <a:pt x="-5658" y="272245"/>
                    <a:pt x="-49765" y="513262"/>
                    <a:pt x="62107" y="707028"/>
                  </a:cubicBezTo>
                  <a:lnTo>
                    <a:pt x="2347979" y="4666275"/>
                  </a:lnTo>
                  <a:cubicBezTo>
                    <a:pt x="2427886" y="4804679"/>
                    <a:pt x="2568463" y="4886219"/>
                    <a:pt x="2716722" y="4896697"/>
                  </a:cubicBezTo>
                  <a:lnTo>
                    <a:pt x="2756974" y="4895637"/>
                  </a:lnTo>
                  <a:lnTo>
                    <a:pt x="2797188" y="4896696"/>
                  </a:lnTo>
                  <a:cubicBezTo>
                    <a:pt x="2945447" y="4886218"/>
                    <a:pt x="3086023" y="4804678"/>
                    <a:pt x="3165931" y="4666274"/>
                  </a:cubicBezTo>
                  <a:lnTo>
                    <a:pt x="5451803" y="707027"/>
                  </a:lnTo>
                  <a:cubicBezTo>
                    <a:pt x="5579656" y="485581"/>
                    <a:pt x="5503782" y="202417"/>
                    <a:pt x="5282335" y="74565"/>
                  </a:cubicBezTo>
                  <a:lnTo>
                    <a:pt x="5261318" y="65100"/>
                  </a:lnTo>
                  <a:lnTo>
                    <a:pt x="5208414" y="36385"/>
                  </a:lnTo>
                  <a:cubicBezTo>
                    <a:pt x="5153022" y="12956"/>
                    <a:pt x="5092122" y="0"/>
                    <a:pt x="5028196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47A5592A-39D1-42D7-B94E-B9D37A7372EA}"/>
                </a:ext>
              </a:extLst>
            </p:cNvPr>
            <p:cNvSpPr/>
            <p:nvPr/>
          </p:nvSpPr>
          <p:spPr bwMode="auto">
            <a:xfrm>
              <a:off x="-916390" y="1266092"/>
              <a:ext cx="5347714" cy="4703038"/>
            </a:xfrm>
            <a:custGeom>
              <a:avLst/>
              <a:gdLst>
                <a:gd name="connsiteX0" fmla="*/ 406551 w 5358273"/>
                <a:gd name="connsiteY0" fmla="*/ 0 h 4732016"/>
                <a:gd name="connsiteX1" fmla="*/ 4941977 w 5358273"/>
                <a:gd name="connsiteY1" fmla="*/ 0 h 4732016"/>
                <a:gd name="connsiteX2" fmla="*/ 5096868 w 5358273"/>
                <a:gd name="connsiteY2" fmla="*/ 31271 h 4732016"/>
                <a:gd name="connsiteX3" fmla="*/ 5131951 w 5358273"/>
                <a:gd name="connsiteY3" fmla="*/ 50314 h 4732016"/>
                <a:gd name="connsiteX4" fmla="*/ 5159243 w 5358273"/>
                <a:gd name="connsiteY4" fmla="*/ 62604 h 4732016"/>
                <a:gd name="connsiteX5" fmla="*/ 5304895 w 5358273"/>
                <a:gd name="connsiteY5" fmla="*/ 606182 h 4732016"/>
                <a:gd name="connsiteX6" fmla="*/ 3037182 w 5358273"/>
                <a:gd name="connsiteY6" fmla="*/ 4533977 h 4732016"/>
                <a:gd name="connsiteX7" fmla="*/ 2720260 w 5358273"/>
                <a:gd name="connsiteY7" fmla="*/ 4732016 h 4732016"/>
                <a:gd name="connsiteX8" fmla="*/ 2679136 w 5358273"/>
                <a:gd name="connsiteY8" fmla="*/ 4730933 h 4732016"/>
                <a:gd name="connsiteX9" fmla="*/ 2638012 w 5358273"/>
                <a:gd name="connsiteY9" fmla="*/ 4732016 h 4732016"/>
                <a:gd name="connsiteX10" fmla="*/ 2321091 w 5358273"/>
                <a:gd name="connsiteY10" fmla="*/ 4533977 h 4732016"/>
                <a:gd name="connsiteX11" fmla="*/ 53378 w 5358273"/>
                <a:gd name="connsiteY11" fmla="*/ 606183 h 4732016"/>
                <a:gd name="connsiteX12" fmla="*/ 80525 w 5358273"/>
                <a:gd name="connsiteY12" fmla="*/ 167131 h 4732016"/>
                <a:gd name="connsiteX13" fmla="*/ 107630 w 5358273"/>
                <a:gd name="connsiteY13" fmla="*/ 137814 h 4732016"/>
                <a:gd name="connsiteX14" fmla="*/ 125174 w 5358273"/>
                <a:gd name="connsiteY14" fmla="*/ 116550 h 4732016"/>
                <a:gd name="connsiteX15" fmla="*/ 406551 w 5358273"/>
                <a:gd name="connsiteY15" fmla="*/ 0 h 473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358273" h="4732016">
                  <a:moveTo>
                    <a:pt x="406551" y="0"/>
                  </a:moveTo>
                  <a:lnTo>
                    <a:pt x="4941977" y="0"/>
                  </a:lnTo>
                  <a:cubicBezTo>
                    <a:pt x="4996919" y="0"/>
                    <a:pt x="5049261" y="11135"/>
                    <a:pt x="5096868" y="31271"/>
                  </a:cubicBezTo>
                  <a:lnTo>
                    <a:pt x="5131951" y="50314"/>
                  </a:lnTo>
                  <a:lnTo>
                    <a:pt x="5159243" y="62604"/>
                  </a:lnTo>
                  <a:cubicBezTo>
                    <a:pt x="5349569" y="172489"/>
                    <a:pt x="5414779" y="415857"/>
                    <a:pt x="5304895" y="606182"/>
                  </a:cubicBezTo>
                  <a:lnTo>
                    <a:pt x="3037182" y="4533977"/>
                  </a:lnTo>
                  <a:cubicBezTo>
                    <a:pt x="2968504" y="4652930"/>
                    <a:pt x="2847684" y="4723011"/>
                    <a:pt x="2720260" y="4732016"/>
                  </a:cubicBezTo>
                  <a:lnTo>
                    <a:pt x="2679136" y="4730933"/>
                  </a:lnTo>
                  <a:lnTo>
                    <a:pt x="2638012" y="4732016"/>
                  </a:lnTo>
                  <a:cubicBezTo>
                    <a:pt x="2510589" y="4723011"/>
                    <a:pt x="2389769" y="4652930"/>
                    <a:pt x="2321091" y="4533977"/>
                  </a:cubicBezTo>
                  <a:lnTo>
                    <a:pt x="53378" y="606183"/>
                  </a:lnTo>
                  <a:cubicBezTo>
                    <a:pt x="-29036" y="463438"/>
                    <a:pt x="-12958" y="290858"/>
                    <a:pt x="80525" y="167131"/>
                  </a:cubicBezTo>
                  <a:lnTo>
                    <a:pt x="107630" y="137814"/>
                  </a:lnTo>
                  <a:lnTo>
                    <a:pt x="125174" y="116550"/>
                  </a:lnTo>
                  <a:cubicBezTo>
                    <a:pt x="197185" y="44540"/>
                    <a:pt x="296667" y="0"/>
                    <a:pt x="406551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4" name="AutoShape 166">
              <a:extLst>
                <a:ext uri="{FF2B5EF4-FFF2-40B4-BE49-F238E27FC236}">
                  <a16:creationId xmlns:a16="http://schemas.microsoft.com/office/drawing/2014/main" id="{B3688EDF-B728-4A11-8BED-42D46F7B439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172928" y="1745834"/>
              <a:ext cx="3845867" cy="3528028"/>
            </a:xfrm>
            <a:prstGeom prst="flowChartMerg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5" name="Text Box 167">
              <a:extLst>
                <a:ext uri="{FF2B5EF4-FFF2-40B4-BE49-F238E27FC236}">
                  <a16:creationId xmlns:a16="http://schemas.microsoft.com/office/drawing/2014/main" id="{A2429094-A4CC-4248-BDFF-77759BBD5ED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13267" y="2177143"/>
              <a:ext cx="2073476" cy="102546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rgbClr val="0070C0"/>
                  </a:solidFill>
                  <a:ea typeface="メイリオ" panose="020B0604030504040204" pitchFamily="50" charset="-128"/>
                </a:rPr>
                <a:t>徐行</a:t>
              </a:r>
            </a:p>
          </p:txBody>
        </p: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BB78DA60-FEC9-4992-9598-36A973646D20}"/>
              </a:ext>
            </a:extLst>
          </p:cNvPr>
          <p:cNvGrpSpPr/>
          <p:nvPr/>
        </p:nvGrpSpPr>
        <p:grpSpPr>
          <a:xfrm>
            <a:off x="8099658" y="5141841"/>
            <a:ext cx="1296987" cy="1296988"/>
            <a:chOff x="9441553" y="2924174"/>
            <a:chExt cx="1296987" cy="1296988"/>
          </a:xfrm>
        </p:grpSpPr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847DA1CC-921A-4584-AFE7-EAD2A2D373F1}"/>
                </a:ext>
              </a:extLst>
            </p:cNvPr>
            <p:cNvGrpSpPr/>
            <p:nvPr/>
          </p:nvGrpSpPr>
          <p:grpSpPr>
            <a:xfrm>
              <a:off x="9441553" y="2924174"/>
              <a:ext cx="1296987" cy="1296988"/>
              <a:chOff x="9441553" y="2924174"/>
              <a:chExt cx="1296987" cy="1296988"/>
            </a:xfrm>
          </p:grpSpPr>
          <p:sp>
            <p:nvSpPr>
              <p:cNvPr id="101" name="AutoShape 190">
                <a:extLst>
                  <a:ext uri="{FF2B5EF4-FFF2-40B4-BE49-F238E27FC236}">
                    <a16:creationId xmlns:a16="http://schemas.microsoft.com/office/drawing/2014/main" id="{765D6B44-192B-4B4C-94A5-251D6EF565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52561" y="2935185"/>
                <a:ext cx="1274970" cy="1274970"/>
              </a:xfrm>
              <a:prstGeom prst="roundRect">
                <a:avLst>
                  <a:gd name="adj" fmla="val 2140"/>
                </a:avLst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FDAE1CA8-1B29-440D-9319-52259B7C7C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41553" y="2924174"/>
                <a:ext cx="1296987" cy="1296988"/>
              </a:xfrm>
              <a:custGeom>
                <a:avLst/>
                <a:gdLst>
                  <a:gd name="connsiteX0" fmla="*/ 183513 w 1296987"/>
                  <a:gd name="connsiteY0" fmla="*/ 285663 h 1296988"/>
                  <a:gd name="connsiteX1" fmla="*/ 183513 w 1296987"/>
                  <a:gd name="connsiteY1" fmla="*/ 1081989 h 1296988"/>
                  <a:gd name="connsiteX2" fmla="*/ 225485 w 1296987"/>
                  <a:gd name="connsiteY2" fmla="*/ 1123961 h 1296988"/>
                  <a:gd name="connsiteX3" fmla="*/ 1021811 w 1296987"/>
                  <a:gd name="connsiteY3" fmla="*/ 1123961 h 1296988"/>
                  <a:gd name="connsiteX4" fmla="*/ 275178 w 1296987"/>
                  <a:gd name="connsiteY4" fmla="*/ 173027 h 1296988"/>
                  <a:gd name="connsiteX5" fmla="*/ 1123960 w 1296987"/>
                  <a:gd name="connsiteY5" fmla="*/ 1021809 h 1296988"/>
                  <a:gd name="connsiteX6" fmla="*/ 1123960 w 1296987"/>
                  <a:gd name="connsiteY6" fmla="*/ 214999 h 1296988"/>
                  <a:gd name="connsiteX7" fmla="*/ 1081988 w 1296987"/>
                  <a:gd name="connsiteY7" fmla="*/ 173027 h 1296988"/>
                  <a:gd name="connsiteX8" fmla="*/ 80116 w 1296987"/>
                  <a:gd name="connsiteY8" fmla="*/ 42899 h 1296988"/>
                  <a:gd name="connsiteX9" fmla="*/ 1216394 w 1296987"/>
                  <a:gd name="connsiteY9" fmla="*/ 42899 h 1296988"/>
                  <a:gd name="connsiteX10" fmla="*/ 1253611 w 1296987"/>
                  <a:gd name="connsiteY10" fmla="*/ 80116 h 1296988"/>
                  <a:gd name="connsiteX11" fmla="*/ 1253611 w 1296987"/>
                  <a:gd name="connsiteY11" fmla="*/ 1216871 h 1296988"/>
                  <a:gd name="connsiteX12" fmla="*/ 1216394 w 1296987"/>
                  <a:gd name="connsiteY12" fmla="*/ 1254088 h 1296988"/>
                  <a:gd name="connsiteX13" fmla="*/ 80116 w 1296987"/>
                  <a:gd name="connsiteY13" fmla="*/ 1254088 h 1296988"/>
                  <a:gd name="connsiteX14" fmla="*/ 42899 w 1296987"/>
                  <a:gd name="connsiteY14" fmla="*/ 1216871 h 1296988"/>
                  <a:gd name="connsiteX15" fmla="*/ 42899 w 1296987"/>
                  <a:gd name="connsiteY15" fmla="*/ 80116 h 1296988"/>
                  <a:gd name="connsiteX16" fmla="*/ 80116 w 1296987"/>
                  <a:gd name="connsiteY16" fmla="*/ 42899 h 1296988"/>
                  <a:gd name="connsiteX17" fmla="*/ 60001 w 1296987"/>
                  <a:gd name="connsiteY17" fmla="*/ 21450 h 1296988"/>
                  <a:gd name="connsiteX18" fmla="*/ 21450 w 1296987"/>
                  <a:gd name="connsiteY18" fmla="*/ 60001 h 1296988"/>
                  <a:gd name="connsiteX19" fmla="*/ 21450 w 1296987"/>
                  <a:gd name="connsiteY19" fmla="*/ 1236988 h 1296988"/>
                  <a:gd name="connsiteX20" fmla="*/ 60001 w 1296987"/>
                  <a:gd name="connsiteY20" fmla="*/ 1275539 h 1296988"/>
                  <a:gd name="connsiteX21" fmla="*/ 1236987 w 1296987"/>
                  <a:gd name="connsiteY21" fmla="*/ 1275539 h 1296988"/>
                  <a:gd name="connsiteX22" fmla="*/ 1275538 w 1296987"/>
                  <a:gd name="connsiteY22" fmla="*/ 1236988 h 1296988"/>
                  <a:gd name="connsiteX23" fmla="*/ 1275538 w 1296987"/>
                  <a:gd name="connsiteY23" fmla="*/ 60001 h 1296988"/>
                  <a:gd name="connsiteX24" fmla="*/ 1236987 w 1296987"/>
                  <a:gd name="connsiteY24" fmla="*/ 21450 h 1296988"/>
                  <a:gd name="connsiteX25" fmla="*/ 39869 w 1296987"/>
                  <a:gd name="connsiteY25" fmla="*/ 0 h 1296988"/>
                  <a:gd name="connsiteX26" fmla="*/ 1257118 w 1296987"/>
                  <a:gd name="connsiteY26" fmla="*/ 0 h 1296988"/>
                  <a:gd name="connsiteX27" fmla="*/ 1296987 w 1296987"/>
                  <a:gd name="connsiteY27" fmla="*/ 39869 h 1296988"/>
                  <a:gd name="connsiteX28" fmla="*/ 1296987 w 1296987"/>
                  <a:gd name="connsiteY28" fmla="*/ 1257119 h 1296988"/>
                  <a:gd name="connsiteX29" fmla="*/ 1257118 w 1296987"/>
                  <a:gd name="connsiteY29" fmla="*/ 1296988 h 1296988"/>
                  <a:gd name="connsiteX30" fmla="*/ 39869 w 1296987"/>
                  <a:gd name="connsiteY30" fmla="*/ 1296988 h 1296988"/>
                  <a:gd name="connsiteX31" fmla="*/ 0 w 1296987"/>
                  <a:gd name="connsiteY31" fmla="*/ 1257119 h 1296988"/>
                  <a:gd name="connsiteX32" fmla="*/ 0 w 1296987"/>
                  <a:gd name="connsiteY32" fmla="*/ 39869 h 1296988"/>
                  <a:gd name="connsiteX33" fmla="*/ 39869 w 1296987"/>
                  <a:gd name="connsiteY33" fmla="*/ 0 h 1296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296987" h="1296988">
                    <a:moveTo>
                      <a:pt x="183513" y="285663"/>
                    </a:moveTo>
                    <a:lnTo>
                      <a:pt x="183513" y="1081989"/>
                    </a:lnTo>
                    <a:cubicBezTo>
                      <a:pt x="183513" y="1105169"/>
                      <a:pt x="202305" y="1123961"/>
                      <a:pt x="225485" y="1123961"/>
                    </a:cubicBezTo>
                    <a:lnTo>
                      <a:pt x="1021811" y="1123961"/>
                    </a:lnTo>
                    <a:close/>
                    <a:moveTo>
                      <a:pt x="275178" y="173027"/>
                    </a:moveTo>
                    <a:lnTo>
                      <a:pt x="1123960" y="1021809"/>
                    </a:lnTo>
                    <a:lnTo>
                      <a:pt x="1123960" y="214999"/>
                    </a:lnTo>
                    <a:cubicBezTo>
                      <a:pt x="1123960" y="191819"/>
                      <a:pt x="1105168" y="173027"/>
                      <a:pt x="1081988" y="173027"/>
                    </a:cubicBezTo>
                    <a:close/>
                    <a:moveTo>
                      <a:pt x="80116" y="42899"/>
                    </a:moveTo>
                    <a:lnTo>
                      <a:pt x="1216394" y="42899"/>
                    </a:lnTo>
                    <a:cubicBezTo>
                      <a:pt x="1236948" y="42899"/>
                      <a:pt x="1253611" y="59562"/>
                      <a:pt x="1253611" y="80116"/>
                    </a:cubicBezTo>
                    <a:lnTo>
                      <a:pt x="1253611" y="1216871"/>
                    </a:lnTo>
                    <a:cubicBezTo>
                      <a:pt x="1253611" y="1237425"/>
                      <a:pt x="1236948" y="1254088"/>
                      <a:pt x="1216394" y="1254088"/>
                    </a:cubicBezTo>
                    <a:lnTo>
                      <a:pt x="80116" y="1254088"/>
                    </a:lnTo>
                    <a:cubicBezTo>
                      <a:pt x="59562" y="1254088"/>
                      <a:pt x="42899" y="1237425"/>
                      <a:pt x="42899" y="1216871"/>
                    </a:cubicBezTo>
                    <a:lnTo>
                      <a:pt x="42899" y="80116"/>
                    </a:lnTo>
                    <a:cubicBezTo>
                      <a:pt x="42899" y="59562"/>
                      <a:pt x="59562" y="42899"/>
                      <a:pt x="80116" y="42899"/>
                    </a:cubicBezTo>
                    <a:close/>
                    <a:moveTo>
                      <a:pt x="60001" y="21450"/>
                    </a:moveTo>
                    <a:cubicBezTo>
                      <a:pt x="38710" y="21450"/>
                      <a:pt x="21450" y="38710"/>
                      <a:pt x="21450" y="60001"/>
                    </a:cubicBezTo>
                    <a:lnTo>
                      <a:pt x="21450" y="1236988"/>
                    </a:lnTo>
                    <a:cubicBezTo>
                      <a:pt x="21450" y="1258279"/>
                      <a:pt x="38710" y="1275539"/>
                      <a:pt x="60001" y="1275539"/>
                    </a:cubicBezTo>
                    <a:lnTo>
                      <a:pt x="1236987" y="1275539"/>
                    </a:lnTo>
                    <a:cubicBezTo>
                      <a:pt x="1258278" y="1275539"/>
                      <a:pt x="1275538" y="1258279"/>
                      <a:pt x="1275538" y="1236988"/>
                    </a:cubicBezTo>
                    <a:lnTo>
                      <a:pt x="1275538" y="60001"/>
                    </a:lnTo>
                    <a:cubicBezTo>
                      <a:pt x="1275538" y="38710"/>
                      <a:pt x="1258278" y="21450"/>
                      <a:pt x="1236987" y="21450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9"/>
                    </a:lnTo>
                    <a:cubicBezTo>
                      <a:pt x="1296987" y="1279138"/>
                      <a:pt x="1279137" y="1296988"/>
                      <a:pt x="1257118" y="1296988"/>
                    </a:cubicBezTo>
                    <a:lnTo>
                      <a:pt x="39869" y="1296988"/>
                    </a:lnTo>
                    <a:cubicBezTo>
                      <a:pt x="17850" y="1296988"/>
                      <a:pt x="0" y="1279138"/>
                      <a:pt x="0" y="1257119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98" name="Text Box 234">
              <a:extLst>
                <a:ext uri="{FF2B5EF4-FFF2-40B4-BE49-F238E27FC236}">
                  <a16:creationId xmlns:a16="http://schemas.microsoft.com/office/drawing/2014/main" id="{D7B38D42-AEBD-443A-8A50-0F87699CB05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666288" y="3854357"/>
              <a:ext cx="411153" cy="16154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ja-JP" altLang="en-US" sz="1200" b="1" dirty="0">
                  <a:solidFill>
                    <a:srgbClr val="0070C0"/>
                  </a:solidFill>
                  <a:ea typeface="メイリオ" panose="020B0604030504040204" pitchFamily="50" charset="-128"/>
                </a:rPr>
                <a:t>通行止</a:t>
              </a:r>
            </a:p>
          </p:txBody>
        </p:sp>
        <p:sp>
          <p:nvSpPr>
            <p:cNvPr id="99" name="Freeform 236">
              <a:extLst>
                <a:ext uri="{FF2B5EF4-FFF2-40B4-BE49-F238E27FC236}">
                  <a16:creationId xmlns:a16="http://schemas.microsoft.com/office/drawing/2014/main" id="{3EA6802B-BB8D-4E3F-848A-8EC1D3FC0BA5}"/>
                </a:ext>
              </a:extLst>
            </p:cNvPr>
            <p:cNvSpPr>
              <a:spLocks/>
            </p:cNvSpPr>
            <p:nvPr/>
          </p:nvSpPr>
          <p:spPr bwMode="auto">
            <a:xfrm>
              <a:off x="9913514" y="3131344"/>
              <a:ext cx="374650" cy="774700"/>
            </a:xfrm>
            <a:custGeom>
              <a:avLst/>
              <a:gdLst>
                <a:gd name="T0" fmla="*/ 327 w 1685"/>
                <a:gd name="T1" fmla="*/ 318 h 3490"/>
                <a:gd name="T2" fmla="*/ 541 w 1685"/>
                <a:gd name="T3" fmla="*/ 60 h 3490"/>
                <a:gd name="T4" fmla="*/ 920 w 1685"/>
                <a:gd name="T5" fmla="*/ 26 h 3490"/>
                <a:gd name="T6" fmla="*/ 1169 w 1685"/>
                <a:gd name="T7" fmla="*/ 138 h 3490"/>
                <a:gd name="T8" fmla="*/ 971 w 1685"/>
                <a:gd name="T9" fmla="*/ 267 h 3490"/>
                <a:gd name="T10" fmla="*/ 963 w 1685"/>
                <a:gd name="T11" fmla="*/ 516 h 3490"/>
                <a:gd name="T12" fmla="*/ 971 w 1685"/>
                <a:gd name="T13" fmla="*/ 731 h 3490"/>
                <a:gd name="T14" fmla="*/ 1479 w 1685"/>
                <a:gd name="T15" fmla="*/ 1109 h 3490"/>
                <a:gd name="T16" fmla="*/ 1659 w 1685"/>
                <a:gd name="T17" fmla="*/ 1608 h 3490"/>
                <a:gd name="T18" fmla="*/ 1625 w 1685"/>
                <a:gd name="T19" fmla="*/ 1977 h 3490"/>
                <a:gd name="T20" fmla="*/ 1504 w 1685"/>
                <a:gd name="T21" fmla="*/ 1831 h 3490"/>
                <a:gd name="T22" fmla="*/ 1487 w 1685"/>
                <a:gd name="T23" fmla="*/ 1496 h 3490"/>
                <a:gd name="T24" fmla="*/ 1272 w 1685"/>
                <a:gd name="T25" fmla="*/ 1092 h 3490"/>
                <a:gd name="T26" fmla="*/ 1152 w 1685"/>
                <a:gd name="T27" fmla="*/ 1178 h 3490"/>
                <a:gd name="T28" fmla="*/ 1315 w 1685"/>
                <a:gd name="T29" fmla="*/ 1737 h 3490"/>
                <a:gd name="T30" fmla="*/ 1246 w 1685"/>
                <a:gd name="T31" fmla="*/ 2184 h 3490"/>
                <a:gd name="T32" fmla="*/ 1427 w 1685"/>
                <a:gd name="T33" fmla="*/ 2691 h 3490"/>
                <a:gd name="T34" fmla="*/ 1633 w 1685"/>
                <a:gd name="T35" fmla="*/ 3164 h 3490"/>
                <a:gd name="T36" fmla="*/ 1298 w 1685"/>
                <a:gd name="T37" fmla="*/ 3490 h 3490"/>
                <a:gd name="T38" fmla="*/ 1315 w 1685"/>
                <a:gd name="T39" fmla="*/ 3215 h 3490"/>
                <a:gd name="T40" fmla="*/ 1401 w 1685"/>
                <a:gd name="T41" fmla="*/ 2949 h 3490"/>
                <a:gd name="T42" fmla="*/ 1066 w 1685"/>
                <a:gd name="T43" fmla="*/ 2364 h 3490"/>
                <a:gd name="T44" fmla="*/ 799 w 1685"/>
                <a:gd name="T45" fmla="*/ 2416 h 3490"/>
                <a:gd name="T46" fmla="*/ 713 w 1685"/>
                <a:gd name="T47" fmla="*/ 2949 h 3490"/>
                <a:gd name="T48" fmla="*/ 541 w 1685"/>
                <a:gd name="T49" fmla="*/ 3121 h 3490"/>
                <a:gd name="T50" fmla="*/ 309 w 1685"/>
                <a:gd name="T51" fmla="*/ 3061 h 3490"/>
                <a:gd name="T52" fmla="*/ 473 w 1685"/>
                <a:gd name="T53" fmla="*/ 2562 h 3490"/>
                <a:gd name="T54" fmla="*/ 696 w 1685"/>
                <a:gd name="T55" fmla="*/ 2063 h 3490"/>
                <a:gd name="T56" fmla="*/ 662 w 1685"/>
                <a:gd name="T57" fmla="*/ 1419 h 3490"/>
                <a:gd name="T58" fmla="*/ 232 w 1685"/>
                <a:gd name="T59" fmla="*/ 1840 h 3490"/>
                <a:gd name="T60" fmla="*/ 8 w 1685"/>
                <a:gd name="T61" fmla="*/ 1909 h 3490"/>
                <a:gd name="T62" fmla="*/ 69 w 1685"/>
                <a:gd name="T63" fmla="*/ 1659 h 3490"/>
                <a:gd name="T64" fmla="*/ 412 w 1685"/>
                <a:gd name="T65" fmla="*/ 1444 h 3490"/>
                <a:gd name="T66" fmla="*/ 610 w 1685"/>
                <a:gd name="T67" fmla="*/ 954 h 3490"/>
                <a:gd name="T68" fmla="*/ 713 w 1685"/>
                <a:gd name="T69" fmla="*/ 731 h 3490"/>
                <a:gd name="T70" fmla="*/ 731 w 1685"/>
                <a:gd name="T71" fmla="*/ 619 h 3490"/>
                <a:gd name="T72" fmla="*/ 559 w 1685"/>
                <a:gd name="T73" fmla="*/ 507 h 3490"/>
                <a:gd name="T74" fmla="*/ 516 w 1685"/>
                <a:gd name="T75" fmla="*/ 352 h 34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685" h="3490">
                  <a:moveTo>
                    <a:pt x="516" y="352"/>
                  </a:moveTo>
                  <a:lnTo>
                    <a:pt x="327" y="318"/>
                  </a:lnTo>
                  <a:lnTo>
                    <a:pt x="464" y="224"/>
                  </a:lnTo>
                  <a:lnTo>
                    <a:pt x="541" y="60"/>
                  </a:lnTo>
                  <a:lnTo>
                    <a:pt x="696" y="0"/>
                  </a:lnTo>
                  <a:lnTo>
                    <a:pt x="920" y="26"/>
                  </a:lnTo>
                  <a:lnTo>
                    <a:pt x="980" y="95"/>
                  </a:lnTo>
                  <a:lnTo>
                    <a:pt x="1169" y="138"/>
                  </a:lnTo>
                  <a:lnTo>
                    <a:pt x="1117" y="215"/>
                  </a:lnTo>
                  <a:lnTo>
                    <a:pt x="971" y="267"/>
                  </a:lnTo>
                  <a:lnTo>
                    <a:pt x="963" y="378"/>
                  </a:lnTo>
                  <a:lnTo>
                    <a:pt x="963" y="516"/>
                  </a:lnTo>
                  <a:lnTo>
                    <a:pt x="911" y="628"/>
                  </a:lnTo>
                  <a:lnTo>
                    <a:pt x="971" y="731"/>
                  </a:lnTo>
                  <a:lnTo>
                    <a:pt x="1246" y="834"/>
                  </a:lnTo>
                  <a:lnTo>
                    <a:pt x="1479" y="1109"/>
                  </a:lnTo>
                  <a:lnTo>
                    <a:pt x="1607" y="1324"/>
                  </a:lnTo>
                  <a:lnTo>
                    <a:pt x="1659" y="1608"/>
                  </a:lnTo>
                  <a:lnTo>
                    <a:pt x="1685" y="1831"/>
                  </a:lnTo>
                  <a:lnTo>
                    <a:pt x="1625" y="1977"/>
                  </a:lnTo>
                  <a:lnTo>
                    <a:pt x="1522" y="1952"/>
                  </a:lnTo>
                  <a:lnTo>
                    <a:pt x="1504" y="1831"/>
                  </a:lnTo>
                  <a:lnTo>
                    <a:pt x="1522" y="1737"/>
                  </a:lnTo>
                  <a:lnTo>
                    <a:pt x="1487" y="1496"/>
                  </a:lnTo>
                  <a:lnTo>
                    <a:pt x="1418" y="1358"/>
                  </a:lnTo>
                  <a:lnTo>
                    <a:pt x="1272" y="1092"/>
                  </a:lnTo>
                  <a:lnTo>
                    <a:pt x="1152" y="1057"/>
                  </a:lnTo>
                  <a:lnTo>
                    <a:pt x="1152" y="1178"/>
                  </a:lnTo>
                  <a:lnTo>
                    <a:pt x="1238" y="1401"/>
                  </a:lnTo>
                  <a:lnTo>
                    <a:pt x="1315" y="1737"/>
                  </a:lnTo>
                  <a:lnTo>
                    <a:pt x="1246" y="2012"/>
                  </a:lnTo>
                  <a:lnTo>
                    <a:pt x="1246" y="2184"/>
                  </a:lnTo>
                  <a:lnTo>
                    <a:pt x="1358" y="2390"/>
                  </a:lnTo>
                  <a:lnTo>
                    <a:pt x="1427" y="2691"/>
                  </a:lnTo>
                  <a:lnTo>
                    <a:pt x="1659" y="3061"/>
                  </a:lnTo>
                  <a:lnTo>
                    <a:pt x="1633" y="3164"/>
                  </a:lnTo>
                  <a:lnTo>
                    <a:pt x="1470" y="3336"/>
                  </a:lnTo>
                  <a:lnTo>
                    <a:pt x="1298" y="3490"/>
                  </a:lnTo>
                  <a:lnTo>
                    <a:pt x="1255" y="3439"/>
                  </a:lnTo>
                  <a:lnTo>
                    <a:pt x="1315" y="3215"/>
                  </a:lnTo>
                  <a:lnTo>
                    <a:pt x="1444" y="3069"/>
                  </a:lnTo>
                  <a:lnTo>
                    <a:pt x="1401" y="2949"/>
                  </a:lnTo>
                  <a:lnTo>
                    <a:pt x="1178" y="2596"/>
                  </a:lnTo>
                  <a:lnTo>
                    <a:pt x="1066" y="2364"/>
                  </a:lnTo>
                  <a:lnTo>
                    <a:pt x="1006" y="2175"/>
                  </a:lnTo>
                  <a:lnTo>
                    <a:pt x="799" y="2416"/>
                  </a:lnTo>
                  <a:lnTo>
                    <a:pt x="705" y="2631"/>
                  </a:lnTo>
                  <a:lnTo>
                    <a:pt x="713" y="2949"/>
                  </a:lnTo>
                  <a:lnTo>
                    <a:pt x="705" y="3035"/>
                  </a:lnTo>
                  <a:lnTo>
                    <a:pt x="541" y="3121"/>
                  </a:lnTo>
                  <a:lnTo>
                    <a:pt x="309" y="3129"/>
                  </a:lnTo>
                  <a:lnTo>
                    <a:pt x="309" y="3061"/>
                  </a:lnTo>
                  <a:lnTo>
                    <a:pt x="473" y="2949"/>
                  </a:lnTo>
                  <a:lnTo>
                    <a:pt x="473" y="2562"/>
                  </a:lnTo>
                  <a:lnTo>
                    <a:pt x="533" y="2295"/>
                  </a:lnTo>
                  <a:lnTo>
                    <a:pt x="696" y="2063"/>
                  </a:lnTo>
                  <a:lnTo>
                    <a:pt x="722" y="1874"/>
                  </a:lnTo>
                  <a:lnTo>
                    <a:pt x="662" y="1419"/>
                  </a:lnTo>
                  <a:lnTo>
                    <a:pt x="490" y="1668"/>
                  </a:lnTo>
                  <a:lnTo>
                    <a:pt x="232" y="1840"/>
                  </a:lnTo>
                  <a:lnTo>
                    <a:pt x="129" y="1926"/>
                  </a:lnTo>
                  <a:lnTo>
                    <a:pt x="8" y="1909"/>
                  </a:lnTo>
                  <a:lnTo>
                    <a:pt x="0" y="1805"/>
                  </a:lnTo>
                  <a:lnTo>
                    <a:pt x="69" y="1659"/>
                  </a:lnTo>
                  <a:lnTo>
                    <a:pt x="206" y="1633"/>
                  </a:lnTo>
                  <a:lnTo>
                    <a:pt x="412" y="1444"/>
                  </a:lnTo>
                  <a:lnTo>
                    <a:pt x="550" y="1109"/>
                  </a:lnTo>
                  <a:lnTo>
                    <a:pt x="610" y="954"/>
                  </a:lnTo>
                  <a:lnTo>
                    <a:pt x="610" y="817"/>
                  </a:lnTo>
                  <a:lnTo>
                    <a:pt x="713" y="731"/>
                  </a:lnTo>
                  <a:lnTo>
                    <a:pt x="774" y="696"/>
                  </a:lnTo>
                  <a:lnTo>
                    <a:pt x="731" y="619"/>
                  </a:lnTo>
                  <a:cubicBezTo>
                    <a:pt x="624" y="602"/>
                    <a:pt x="627" y="637"/>
                    <a:pt x="627" y="593"/>
                  </a:cubicBezTo>
                  <a:lnTo>
                    <a:pt x="559" y="507"/>
                  </a:lnTo>
                  <a:lnTo>
                    <a:pt x="541" y="395"/>
                  </a:lnTo>
                  <a:lnTo>
                    <a:pt x="516" y="352"/>
                  </a:lnTo>
                  <a:close/>
                </a:path>
              </a:pathLst>
            </a:custGeom>
            <a:solidFill>
              <a:schemeClr val="bg1"/>
            </a:solidFill>
            <a:ln w="31750">
              <a:solidFill>
                <a:srgbClr val="FFFFFF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0" name="Freeform 237">
              <a:extLst>
                <a:ext uri="{FF2B5EF4-FFF2-40B4-BE49-F238E27FC236}">
                  <a16:creationId xmlns:a16="http://schemas.microsoft.com/office/drawing/2014/main" id="{324439FA-E017-4A1F-8920-C9A25FCD1C3D}"/>
                </a:ext>
              </a:extLst>
            </p:cNvPr>
            <p:cNvSpPr>
              <a:spLocks/>
            </p:cNvSpPr>
            <p:nvPr/>
          </p:nvSpPr>
          <p:spPr bwMode="auto">
            <a:xfrm>
              <a:off x="9913514" y="3131344"/>
              <a:ext cx="374650" cy="774700"/>
            </a:xfrm>
            <a:custGeom>
              <a:avLst/>
              <a:gdLst>
                <a:gd name="T0" fmla="*/ 327 w 1685"/>
                <a:gd name="T1" fmla="*/ 318 h 3490"/>
                <a:gd name="T2" fmla="*/ 541 w 1685"/>
                <a:gd name="T3" fmla="*/ 60 h 3490"/>
                <a:gd name="T4" fmla="*/ 920 w 1685"/>
                <a:gd name="T5" fmla="*/ 26 h 3490"/>
                <a:gd name="T6" fmla="*/ 1169 w 1685"/>
                <a:gd name="T7" fmla="*/ 138 h 3490"/>
                <a:gd name="T8" fmla="*/ 971 w 1685"/>
                <a:gd name="T9" fmla="*/ 267 h 3490"/>
                <a:gd name="T10" fmla="*/ 963 w 1685"/>
                <a:gd name="T11" fmla="*/ 516 h 3490"/>
                <a:gd name="T12" fmla="*/ 971 w 1685"/>
                <a:gd name="T13" fmla="*/ 731 h 3490"/>
                <a:gd name="T14" fmla="*/ 1479 w 1685"/>
                <a:gd name="T15" fmla="*/ 1109 h 3490"/>
                <a:gd name="T16" fmla="*/ 1659 w 1685"/>
                <a:gd name="T17" fmla="*/ 1608 h 3490"/>
                <a:gd name="T18" fmla="*/ 1625 w 1685"/>
                <a:gd name="T19" fmla="*/ 1977 h 3490"/>
                <a:gd name="T20" fmla="*/ 1504 w 1685"/>
                <a:gd name="T21" fmla="*/ 1831 h 3490"/>
                <a:gd name="T22" fmla="*/ 1487 w 1685"/>
                <a:gd name="T23" fmla="*/ 1496 h 3490"/>
                <a:gd name="T24" fmla="*/ 1272 w 1685"/>
                <a:gd name="T25" fmla="*/ 1092 h 3490"/>
                <a:gd name="T26" fmla="*/ 1152 w 1685"/>
                <a:gd name="T27" fmla="*/ 1178 h 3490"/>
                <a:gd name="T28" fmla="*/ 1315 w 1685"/>
                <a:gd name="T29" fmla="*/ 1737 h 3490"/>
                <a:gd name="T30" fmla="*/ 1246 w 1685"/>
                <a:gd name="T31" fmla="*/ 2184 h 3490"/>
                <a:gd name="T32" fmla="*/ 1427 w 1685"/>
                <a:gd name="T33" fmla="*/ 2691 h 3490"/>
                <a:gd name="T34" fmla="*/ 1633 w 1685"/>
                <a:gd name="T35" fmla="*/ 3164 h 3490"/>
                <a:gd name="T36" fmla="*/ 1298 w 1685"/>
                <a:gd name="T37" fmla="*/ 3490 h 3490"/>
                <a:gd name="T38" fmla="*/ 1315 w 1685"/>
                <a:gd name="T39" fmla="*/ 3215 h 3490"/>
                <a:gd name="T40" fmla="*/ 1401 w 1685"/>
                <a:gd name="T41" fmla="*/ 2949 h 3490"/>
                <a:gd name="T42" fmla="*/ 1066 w 1685"/>
                <a:gd name="T43" fmla="*/ 2364 h 3490"/>
                <a:gd name="T44" fmla="*/ 799 w 1685"/>
                <a:gd name="T45" fmla="*/ 2416 h 3490"/>
                <a:gd name="T46" fmla="*/ 713 w 1685"/>
                <a:gd name="T47" fmla="*/ 2949 h 3490"/>
                <a:gd name="T48" fmla="*/ 541 w 1685"/>
                <a:gd name="T49" fmla="*/ 3121 h 3490"/>
                <a:gd name="T50" fmla="*/ 309 w 1685"/>
                <a:gd name="T51" fmla="*/ 3061 h 3490"/>
                <a:gd name="T52" fmla="*/ 473 w 1685"/>
                <a:gd name="T53" fmla="*/ 2562 h 3490"/>
                <a:gd name="T54" fmla="*/ 696 w 1685"/>
                <a:gd name="T55" fmla="*/ 2063 h 3490"/>
                <a:gd name="T56" fmla="*/ 662 w 1685"/>
                <a:gd name="T57" fmla="*/ 1419 h 3490"/>
                <a:gd name="T58" fmla="*/ 232 w 1685"/>
                <a:gd name="T59" fmla="*/ 1840 h 3490"/>
                <a:gd name="T60" fmla="*/ 8 w 1685"/>
                <a:gd name="T61" fmla="*/ 1909 h 3490"/>
                <a:gd name="T62" fmla="*/ 69 w 1685"/>
                <a:gd name="T63" fmla="*/ 1659 h 3490"/>
                <a:gd name="T64" fmla="*/ 412 w 1685"/>
                <a:gd name="T65" fmla="*/ 1444 h 3490"/>
                <a:gd name="T66" fmla="*/ 610 w 1685"/>
                <a:gd name="T67" fmla="*/ 954 h 3490"/>
                <a:gd name="T68" fmla="*/ 713 w 1685"/>
                <a:gd name="T69" fmla="*/ 731 h 3490"/>
                <a:gd name="T70" fmla="*/ 731 w 1685"/>
                <a:gd name="T71" fmla="*/ 619 h 3490"/>
                <a:gd name="T72" fmla="*/ 559 w 1685"/>
                <a:gd name="T73" fmla="*/ 507 h 3490"/>
                <a:gd name="T74" fmla="*/ 516 w 1685"/>
                <a:gd name="T75" fmla="*/ 352 h 34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685" h="3490">
                  <a:moveTo>
                    <a:pt x="516" y="352"/>
                  </a:moveTo>
                  <a:lnTo>
                    <a:pt x="327" y="318"/>
                  </a:lnTo>
                  <a:lnTo>
                    <a:pt x="464" y="224"/>
                  </a:lnTo>
                  <a:lnTo>
                    <a:pt x="541" y="60"/>
                  </a:lnTo>
                  <a:lnTo>
                    <a:pt x="696" y="0"/>
                  </a:lnTo>
                  <a:lnTo>
                    <a:pt x="920" y="26"/>
                  </a:lnTo>
                  <a:lnTo>
                    <a:pt x="980" y="95"/>
                  </a:lnTo>
                  <a:lnTo>
                    <a:pt x="1169" y="138"/>
                  </a:lnTo>
                  <a:lnTo>
                    <a:pt x="1117" y="215"/>
                  </a:lnTo>
                  <a:lnTo>
                    <a:pt x="971" y="267"/>
                  </a:lnTo>
                  <a:lnTo>
                    <a:pt x="963" y="378"/>
                  </a:lnTo>
                  <a:lnTo>
                    <a:pt x="963" y="516"/>
                  </a:lnTo>
                  <a:lnTo>
                    <a:pt x="911" y="628"/>
                  </a:lnTo>
                  <a:lnTo>
                    <a:pt x="971" y="731"/>
                  </a:lnTo>
                  <a:lnTo>
                    <a:pt x="1246" y="834"/>
                  </a:lnTo>
                  <a:lnTo>
                    <a:pt x="1479" y="1109"/>
                  </a:lnTo>
                  <a:lnTo>
                    <a:pt x="1607" y="1324"/>
                  </a:lnTo>
                  <a:lnTo>
                    <a:pt x="1659" y="1608"/>
                  </a:lnTo>
                  <a:lnTo>
                    <a:pt x="1685" y="1831"/>
                  </a:lnTo>
                  <a:lnTo>
                    <a:pt x="1625" y="1977"/>
                  </a:lnTo>
                  <a:lnTo>
                    <a:pt x="1522" y="1952"/>
                  </a:lnTo>
                  <a:lnTo>
                    <a:pt x="1504" y="1831"/>
                  </a:lnTo>
                  <a:lnTo>
                    <a:pt x="1522" y="1737"/>
                  </a:lnTo>
                  <a:lnTo>
                    <a:pt x="1487" y="1496"/>
                  </a:lnTo>
                  <a:lnTo>
                    <a:pt x="1418" y="1358"/>
                  </a:lnTo>
                  <a:lnTo>
                    <a:pt x="1272" y="1092"/>
                  </a:lnTo>
                  <a:lnTo>
                    <a:pt x="1152" y="1057"/>
                  </a:lnTo>
                  <a:lnTo>
                    <a:pt x="1152" y="1178"/>
                  </a:lnTo>
                  <a:lnTo>
                    <a:pt x="1238" y="1401"/>
                  </a:lnTo>
                  <a:lnTo>
                    <a:pt x="1315" y="1737"/>
                  </a:lnTo>
                  <a:lnTo>
                    <a:pt x="1246" y="2012"/>
                  </a:lnTo>
                  <a:lnTo>
                    <a:pt x="1246" y="2184"/>
                  </a:lnTo>
                  <a:lnTo>
                    <a:pt x="1358" y="2390"/>
                  </a:lnTo>
                  <a:lnTo>
                    <a:pt x="1427" y="2691"/>
                  </a:lnTo>
                  <a:lnTo>
                    <a:pt x="1659" y="3061"/>
                  </a:lnTo>
                  <a:lnTo>
                    <a:pt x="1633" y="3164"/>
                  </a:lnTo>
                  <a:lnTo>
                    <a:pt x="1470" y="3336"/>
                  </a:lnTo>
                  <a:lnTo>
                    <a:pt x="1298" y="3490"/>
                  </a:lnTo>
                  <a:lnTo>
                    <a:pt x="1255" y="3439"/>
                  </a:lnTo>
                  <a:lnTo>
                    <a:pt x="1315" y="3215"/>
                  </a:lnTo>
                  <a:lnTo>
                    <a:pt x="1444" y="3069"/>
                  </a:lnTo>
                  <a:lnTo>
                    <a:pt x="1401" y="2949"/>
                  </a:lnTo>
                  <a:lnTo>
                    <a:pt x="1178" y="2596"/>
                  </a:lnTo>
                  <a:lnTo>
                    <a:pt x="1066" y="2364"/>
                  </a:lnTo>
                  <a:lnTo>
                    <a:pt x="1006" y="2175"/>
                  </a:lnTo>
                  <a:lnTo>
                    <a:pt x="799" y="2416"/>
                  </a:lnTo>
                  <a:lnTo>
                    <a:pt x="705" y="2631"/>
                  </a:lnTo>
                  <a:lnTo>
                    <a:pt x="713" y="2949"/>
                  </a:lnTo>
                  <a:lnTo>
                    <a:pt x="705" y="3035"/>
                  </a:lnTo>
                  <a:lnTo>
                    <a:pt x="541" y="3121"/>
                  </a:lnTo>
                  <a:lnTo>
                    <a:pt x="309" y="3129"/>
                  </a:lnTo>
                  <a:lnTo>
                    <a:pt x="309" y="3061"/>
                  </a:lnTo>
                  <a:lnTo>
                    <a:pt x="473" y="2949"/>
                  </a:lnTo>
                  <a:lnTo>
                    <a:pt x="473" y="2562"/>
                  </a:lnTo>
                  <a:lnTo>
                    <a:pt x="533" y="2295"/>
                  </a:lnTo>
                  <a:lnTo>
                    <a:pt x="696" y="2063"/>
                  </a:lnTo>
                  <a:lnTo>
                    <a:pt x="722" y="1874"/>
                  </a:lnTo>
                  <a:lnTo>
                    <a:pt x="662" y="1419"/>
                  </a:lnTo>
                  <a:lnTo>
                    <a:pt x="490" y="1668"/>
                  </a:lnTo>
                  <a:lnTo>
                    <a:pt x="232" y="1840"/>
                  </a:lnTo>
                  <a:lnTo>
                    <a:pt x="129" y="1926"/>
                  </a:lnTo>
                  <a:lnTo>
                    <a:pt x="8" y="1909"/>
                  </a:lnTo>
                  <a:lnTo>
                    <a:pt x="0" y="1805"/>
                  </a:lnTo>
                  <a:lnTo>
                    <a:pt x="69" y="1659"/>
                  </a:lnTo>
                  <a:lnTo>
                    <a:pt x="206" y="1633"/>
                  </a:lnTo>
                  <a:lnTo>
                    <a:pt x="412" y="1444"/>
                  </a:lnTo>
                  <a:lnTo>
                    <a:pt x="550" y="1109"/>
                  </a:lnTo>
                  <a:lnTo>
                    <a:pt x="610" y="954"/>
                  </a:lnTo>
                  <a:lnTo>
                    <a:pt x="610" y="817"/>
                  </a:lnTo>
                  <a:lnTo>
                    <a:pt x="713" y="731"/>
                  </a:lnTo>
                  <a:lnTo>
                    <a:pt x="774" y="696"/>
                  </a:lnTo>
                  <a:lnTo>
                    <a:pt x="731" y="619"/>
                  </a:lnTo>
                  <a:cubicBezTo>
                    <a:pt x="624" y="602"/>
                    <a:pt x="627" y="637"/>
                    <a:pt x="627" y="593"/>
                  </a:cubicBezTo>
                  <a:lnTo>
                    <a:pt x="559" y="507"/>
                  </a:lnTo>
                  <a:lnTo>
                    <a:pt x="541" y="395"/>
                  </a:lnTo>
                  <a:lnTo>
                    <a:pt x="516" y="352"/>
                  </a:ln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３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8C24F5D1-EBE5-406B-A894-0306A3AADE72}"/>
              </a:ext>
            </a:extLst>
          </p:cNvPr>
          <p:cNvSpPr txBox="1"/>
          <p:nvPr/>
        </p:nvSpPr>
        <p:spPr>
          <a:xfrm>
            <a:off x="1958494" y="196241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似ている標識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2D9300B-0283-4FB3-AA27-B529B93490F4}"/>
              </a:ext>
            </a:extLst>
          </p:cNvPr>
          <p:cNvSpPr txBox="1"/>
          <p:nvPr/>
        </p:nvSpPr>
        <p:spPr>
          <a:xfrm>
            <a:off x="195352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幅員減少</a:t>
            </a:r>
            <a:r>
              <a:rPr kumimoji="1" lang="ja-JP" altLang="en-US" sz="4800" dirty="0">
                <a:latin typeface="+mj-ea"/>
                <a:ea typeface="+mj-ea"/>
              </a:rPr>
              <a:t>はどっち？</a:t>
            </a: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3B7B1AB2-33B9-4B18-8CAC-91565A1F4730}"/>
              </a:ext>
            </a:extLst>
          </p:cNvPr>
          <p:cNvGrpSpPr/>
          <p:nvPr/>
        </p:nvGrpSpPr>
        <p:grpSpPr>
          <a:xfrm>
            <a:off x="2270575" y="2843935"/>
            <a:ext cx="2775748" cy="2775748"/>
            <a:chOff x="2389913" y="938506"/>
            <a:chExt cx="1374189" cy="1374189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8D95B70A-AB1B-4E08-9024-B9F4F2D44644}"/>
                </a:ext>
              </a:extLst>
            </p:cNvPr>
            <p:cNvGrpSpPr/>
            <p:nvPr/>
          </p:nvGrpSpPr>
          <p:grpSpPr>
            <a:xfrm>
              <a:off x="2389913" y="938506"/>
              <a:ext cx="1374189" cy="1374189"/>
              <a:chOff x="-990943" y="938506"/>
              <a:chExt cx="1374189" cy="1374189"/>
            </a:xfrm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882960B3-DDF1-489E-9F08-DD5DD3B595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E14FEAD9-49D5-4955-9888-50876317004F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0149CA3C-8D9B-4440-8D70-6E5C733404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44838" y="1341438"/>
              <a:ext cx="434975" cy="503237"/>
            </a:xfrm>
            <a:custGeom>
              <a:avLst/>
              <a:gdLst>
                <a:gd name="connsiteX0" fmla="*/ 277804 w 434975"/>
                <a:gd name="connsiteY0" fmla="*/ 428212 h 503237"/>
                <a:gd name="connsiteX1" fmla="*/ 302046 w 434975"/>
                <a:gd name="connsiteY1" fmla="*/ 428212 h 503237"/>
                <a:gd name="connsiteX2" fmla="*/ 302046 w 434975"/>
                <a:gd name="connsiteY2" fmla="*/ 503237 h 503237"/>
                <a:gd name="connsiteX3" fmla="*/ 277804 w 434975"/>
                <a:gd name="connsiteY3" fmla="*/ 503237 h 503237"/>
                <a:gd name="connsiteX4" fmla="*/ 167639 w 434975"/>
                <a:gd name="connsiteY4" fmla="*/ 428212 h 503237"/>
                <a:gd name="connsiteX5" fmla="*/ 191881 w 434975"/>
                <a:gd name="connsiteY5" fmla="*/ 428212 h 503237"/>
                <a:gd name="connsiteX6" fmla="*/ 191881 w 434975"/>
                <a:gd name="connsiteY6" fmla="*/ 503237 h 503237"/>
                <a:gd name="connsiteX7" fmla="*/ 167639 w 434975"/>
                <a:gd name="connsiteY7" fmla="*/ 503237 h 503237"/>
                <a:gd name="connsiteX8" fmla="*/ 277804 w 434975"/>
                <a:gd name="connsiteY8" fmla="*/ 321100 h 503237"/>
                <a:gd name="connsiteX9" fmla="*/ 302046 w 434975"/>
                <a:gd name="connsiteY9" fmla="*/ 321100 h 503237"/>
                <a:gd name="connsiteX10" fmla="*/ 302046 w 434975"/>
                <a:gd name="connsiteY10" fmla="*/ 396125 h 503237"/>
                <a:gd name="connsiteX11" fmla="*/ 277804 w 434975"/>
                <a:gd name="connsiteY11" fmla="*/ 396125 h 503237"/>
                <a:gd name="connsiteX12" fmla="*/ 167639 w 434975"/>
                <a:gd name="connsiteY12" fmla="*/ 321100 h 503237"/>
                <a:gd name="connsiteX13" fmla="*/ 191881 w 434975"/>
                <a:gd name="connsiteY13" fmla="*/ 321100 h 503237"/>
                <a:gd name="connsiteX14" fmla="*/ 191881 w 434975"/>
                <a:gd name="connsiteY14" fmla="*/ 396125 h 503237"/>
                <a:gd name="connsiteX15" fmla="*/ 167639 w 434975"/>
                <a:gd name="connsiteY15" fmla="*/ 396125 h 503237"/>
                <a:gd name="connsiteX16" fmla="*/ 277804 w 434975"/>
                <a:gd name="connsiteY16" fmla="*/ 213988 h 503237"/>
                <a:gd name="connsiteX17" fmla="*/ 302046 w 434975"/>
                <a:gd name="connsiteY17" fmla="*/ 213988 h 503237"/>
                <a:gd name="connsiteX18" fmla="*/ 302046 w 434975"/>
                <a:gd name="connsiteY18" fmla="*/ 289013 h 503237"/>
                <a:gd name="connsiteX19" fmla="*/ 277804 w 434975"/>
                <a:gd name="connsiteY19" fmla="*/ 289013 h 503237"/>
                <a:gd name="connsiteX20" fmla="*/ 277804 w 434975"/>
                <a:gd name="connsiteY20" fmla="*/ 107112 h 503237"/>
                <a:gd name="connsiteX21" fmla="*/ 302046 w 434975"/>
                <a:gd name="connsiteY21" fmla="*/ 107112 h 503237"/>
                <a:gd name="connsiteX22" fmla="*/ 302046 w 434975"/>
                <a:gd name="connsiteY22" fmla="*/ 182137 h 503237"/>
                <a:gd name="connsiteX23" fmla="*/ 277804 w 434975"/>
                <a:gd name="connsiteY23" fmla="*/ 182137 h 503237"/>
                <a:gd name="connsiteX24" fmla="*/ 334539 w 434975"/>
                <a:gd name="connsiteY24" fmla="*/ 0 h 503237"/>
                <a:gd name="connsiteX25" fmla="*/ 434975 w 434975"/>
                <a:gd name="connsiteY25" fmla="*/ 0 h 503237"/>
                <a:gd name="connsiteX26" fmla="*/ 434975 w 434975"/>
                <a:gd name="connsiteY26" fmla="*/ 503237 h 503237"/>
                <a:gd name="connsiteX27" fmla="*/ 334539 w 434975"/>
                <a:gd name="connsiteY27" fmla="*/ 503237 h 503237"/>
                <a:gd name="connsiteX28" fmla="*/ 277804 w 434975"/>
                <a:gd name="connsiteY28" fmla="*/ 0 h 503237"/>
                <a:gd name="connsiteX29" fmla="*/ 302046 w 434975"/>
                <a:gd name="connsiteY29" fmla="*/ 0 h 503237"/>
                <a:gd name="connsiteX30" fmla="*/ 302046 w 434975"/>
                <a:gd name="connsiteY30" fmla="*/ 75025 h 503237"/>
                <a:gd name="connsiteX31" fmla="*/ 277804 w 434975"/>
                <a:gd name="connsiteY31" fmla="*/ 75025 h 503237"/>
                <a:gd name="connsiteX32" fmla="*/ 100435 w 434975"/>
                <a:gd name="connsiteY32" fmla="*/ 0 h 503237"/>
                <a:gd name="connsiteX33" fmla="*/ 200871 w 434975"/>
                <a:gd name="connsiteY33" fmla="*/ 0 h 503237"/>
                <a:gd name="connsiteX34" fmla="*/ 200871 w 434975"/>
                <a:gd name="connsiteY34" fmla="*/ 201295 h 503237"/>
                <a:gd name="connsiteX35" fmla="*/ 188205 w 434975"/>
                <a:gd name="connsiteY35" fmla="*/ 213988 h 503237"/>
                <a:gd name="connsiteX36" fmla="*/ 191881 w 434975"/>
                <a:gd name="connsiteY36" fmla="*/ 213988 h 503237"/>
                <a:gd name="connsiteX37" fmla="*/ 191881 w 434975"/>
                <a:gd name="connsiteY37" fmla="*/ 289013 h 503237"/>
                <a:gd name="connsiteX38" fmla="*/ 167639 w 434975"/>
                <a:gd name="connsiteY38" fmla="*/ 289013 h 503237"/>
                <a:gd name="connsiteX39" fmla="*/ 167639 w 434975"/>
                <a:gd name="connsiteY39" fmla="*/ 234597 h 503237"/>
                <a:gd name="connsiteX40" fmla="*/ 100435 w 434975"/>
                <a:gd name="connsiteY40" fmla="*/ 301942 h 503237"/>
                <a:gd name="connsiteX41" fmla="*/ 100435 w 434975"/>
                <a:gd name="connsiteY41" fmla="*/ 503237 h 503237"/>
                <a:gd name="connsiteX42" fmla="*/ 0 w 434975"/>
                <a:gd name="connsiteY42" fmla="*/ 503237 h 503237"/>
                <a:gd name="connsiteX43" fmla="*/ 0 w 434975"/>
                <a:gd name="connsiteY43" fmla="*/ 267900 h 503237"/>
                <a:gd name="connsiteX44" fmla="*/ 100435 w 434975"/>
                <a:gd name="connsiteY44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434975" h="503237">
                  <a:moveTo>
                    <a:pt x="277804" y="428212"/>
                  </a:moveTo>
                  <a:lnTo>
                    <a:pt x="302046" y="428212"/>
                  </a:lnTo>
                  <a:lnTo>
                    <a:pt x="302046" y="503237"/>
                  </a:lnTo>
                  <a:lnTo>
                    <a:pt x="277804" y="503237"/>
                  </a:lnTo>
                  <a:close/>
                  <a:moveTo>
                    <a:pt x="167639" y="428212"/>
                  </a:moveTo>
                  <a:lnTo>
                    <a:pt x="191881" y="428212"/>
                  </a:lnTo>
                  <a:lnTo>
                    <a:pt x="191881" y="503237"/>
                  </a:lnTo>
                  <a:lnTo>
                    <a:pt x="167639" y="503237"/>
                  </a:lnTo>
                  <a:close/>
                  <a:moveTo>
                    <a:pt x="277804" y="321100"/>
                  </a:moveTo>
                  <a:lnTo>
                    <a:pt x="302046" y="321100"/>
                  </a:lnTo>
                  <a:lnTo>
                    <a:pt x="302046" y="396125"/>
                  </a:lnTo>
                  <a:lnTo>
                    <a:pt x="277804" y="396125"/>
                  </a:lnTo>
                  <a:close/>
                  <a:moveTo>
                    <a:pt x="167639" y="321100"/>
                  </a:moveTo>
                  <a:lnTo>
                    <a:pt x="191881" y="321100"/>
                  </a:lnTo>
                  <a:lnTo>
                    <a:pt x="191881" y="396125"/>
                  </a:lnTo>
                  <a:lnTo>
                    <a:pt x="167639" y="396125"/>
                  </a:lnTo>
                  <a:close/>
                  <a:moveTo>
                    <a:pt x="277804" y="213988"/>
                  </a:moveTo>
                  <a:lnTo>
                    <a:pt x="302046" y="213988"/>
                  </a:lnTo>
                  <a:lnTo>
                    <a:pt x="302046" y="289013"/>
                  </a:lnTo>
                  <a:lnTo>
                    <a:pt x="277804" y="289013"/>
                  </a:lnTo>
                  <a:close/>
                  <a:moveTo>
                    <a:pt x="277804" y="107112"/>
                  </a:moveTo>
                  <a:lnTo>
                    <a:pt x="302046" y="107112"/>
                  </a:lnTo>
                  <a:lnTo>
                    <a:pt x="302046" y="182137"/>
                  </a:lnTo>
                  <a:lnTo>
                    <a:pt x="277804" y="182137"/>
                  </a:lnTo>
                  <a:close/>
                  <a:moveTo>
                    <a:pt x="334539" y="0"/>
                  </a:moveTo>
                  <a:lnTo>
                    <a:pt x="434975" y="0"/>
                  </a:lnTo>
                  <a:lnTo>
                    <a:pt x="434975" y="503237"/>
                  </a:lnTo>
                  <a:lnTo>
                    <a:pt x="334539" y="503237"/>
                  </a:lnTo>
                  <a:close/>
                  <a:moveTo>
                    <a:pt x="277804" y="0"/>
                  </a:moveTo>
                  <a:lnTo>
                    <a:pt x="302046" y="0"/>
                  </a:lnTo>
                  <a:lnTo>
                    <a:pt x="302046" y="75025"/>
                  </a:lnTo>
                  <a:lnTo>
                    <a:pt x="277804" y="75025"/>
                  </a:lnTo>
                  <a:close/>
                  <a:moveTo>
                    <a:pt x="100435" y="0"/>
                  </a:moveTo>
                  <a:lnTo>
                    <a:pt x="200871" y="0"/>
                  </a:lnTo>
                  <a:lnTo>
                    <a:pt x="200871" y="201295"/>
                  </a:lnTo>
                  <a:lnTo>
                    <a:pt x="188205" y="213988"/>
                  </a:lnTo>
                  <a:lnTo>
                    <a:pt x="191881" y="213988"/>
                  </a:lnTo>
                  <a:lnTo>
                    <a:pt x="191881" y="289013"/>
                  </a:lnTo>
                  <a:lnTo>
                    <a:pt x="167639" y="289013"/>
                  </a:lnTo>
                  <a:lnTo>
                    <a:pt x="167639" y="234597"/>
                  </a:lnTo>
                  <a:lnTo>
                    <a:pt x="100435" y="301942"/>
                  </a:lnTo>
                  <a:lnTo>
                    <a:pt x="100435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100435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4F9C96F6-D549-4E1D-AF18-D4413D654972}"/>
              </a:ext>
            </a:extLst>
          </p:cNvPr>
          <p:cNvGrpSpPr/>
          <p:nvPr/>
        </p:nvGrpSpPr>
        <p:grpSpPr>
          <a:xfrm>
            <a:off x="6977026" y="2843935"/>
            <a:ext cx="2775748" cy="2775748"/>
            <a:chOff x="4256813" y="938506"/>
            <a:chExt cx="1374189" cy="1374189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3DEC4853-D047-4B1F-BFB8-8851D7CB9D9C}"/>
                </a:ext>
              </a:extLst>
            </p:cNvPr>
            <p:cNvGrpSpPr/>
            <p:nvPr/>
          </p:nvGrpSpPr>
          <p:grpSpPr>
            <a:xfrm>
              <a:off x="4256813" y="938506"/>
              <a:ext cx="1374189" cy="1374189"/>
              <a:chOff x="-990943" y="938506"/>
              <a:chExt cx="1374189" cy="1374189"/>
            </a:xfrm>
          </p:grpSpPr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D9183BCE-29D4-4292-9A3C-4DB8BA19C5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09D47A1C-9B90-4537-BA45-36D8BEBFE3DF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E023187-1A6B-4AE2-9D5A-41AF29E1AFAF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7100" y="1341438"/>
              <a:ext cx="431800" cy="503237"/>
            </a:xfrm>
            <a:custGeom>
              <a:avLst/>
              <a:gdLst>
                <a:gd name="connsiteX0" fmla="*/ 259080 w 431800"/>
                <a:gd name="connsiteY0" fmla="*/ 0 h 503237"/>
                <a:gd name="connsiteX1" fmla="*/ 345440 w 431800"/>
                <a:gd name="connsiteY1" fmla="*/ 0 h 503237"/>
                <a:gd name="connsiteX2" fmla="*/ 345440 w 431800"/>
                <a:gd name="connsiteY2" fmla="*/ 167252 h 503237"/>
                <a:gd name="connsiteX3" fmla="*/ 431800 w 431800"/>
                <a:gd name="connsiteY3" fmla="*/ 267900 h 503237"/>
                <a:gd name="connsiteX4" fmla="*/ 431800 w 431800"/>
                <a:gd name="connsiteY4" fmla="*/ 503237 h 503237"/>
                <a:gd name="connsiteX5" fmla="*/ 345440 w 431800"/>
                <a:gd name="connsiteY5" fmla="*/ 503237 h 503237"/>
                <a:gd name="connsiteX6" fmla="*/ 345440 w 431800"/>
                <a:gd name="connsiteY6" fmla="*/ 301942 h 503237"/>
                <a:gd name="connsiteX7" fmla="*/ 259080 w 431800"/>
                <a:gd name="connsiteY7" fmla="*/ 201295 h 503237"/>
                <a:gd name="connsiteX8" fmla="*/ 86360 w 431800"/>
                <a:gd name="connsiteY8" fmla="*/ 0 h 503237"/>
                <a:gd name="connsiteX9" fmla="*/ 172720 w 431800"/>
                <a:gd name="connsiteY9" fmla="*/ 0 h 503237"/>
                <a:gd name="connsiteX10" fmla="*/ 172720 w 431800"/>
                <a:gd name="connsiteY10" fmla="*/ 201295 h 503237"/>
                <a:gd name="connsiteX11" fmla="*/ 86360 w 431800"/>
                <a:gd name="connsiteY11" fmla="*/ 301942 h 503237"/>
                <a:gd name="connsiteX12" fmla="*/ 86360 w 431800"/>
                <a:gd name="connsiteY12" fmla="*/ 503237 h 503237"/>
                <a:gd name="connsiteX13" fmla="*/ 0 w 431800"/>
                <a:gd name="connsiteY13" fmla="*/ 503237 h 503237"/>
                <a:gd name="connsiteX14" fmla="*/ 0 w 431800"/>
                <a:gd name="connsiteY14" fmla="*/ 267900 h 503237"/>
                <a:gd name="connsiteX15" fmla="*/ 86360 w 431800"/>
                <a:gd name="connsiteY15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31800" h="503237">
                  <a:moveTo>
                    <a:pt x="259080" y="0"/>
                  </a:moveTo>
                  <a:lnTo>
                    <a:pt x="345440" y="0"/>
                  </a:lnTo>
                  <a:lnTo>
                    <a:pt x="345440" y="167252"/>
                  </a:lnTo>
                  <a:lnTo>
                    <a:pt x="431800" y="267900"/>
                  </a:lnTo>
                  <a:lnTo>
                    <a:pt x="431800" y="503237"/>
                  </a:lnTo>
                  <a:lnTo>
                    <a:pt x="345440" y="503237"/>
                  </a:lnTo>
                  <a:lnTo>
                    <a:pt x="345440" y="301942"/>
                  </a:lnTo>
                  <a:lnTo>
                    <a:pt x="259080" y="201295"/>
                  </a:lnTo>
                  <a:close/>
                  <a:moveTo>
                    <a:pt x="86360" y="0"/>
                  </a:moveTo>
                  <a:lnTo>
                    <a:pt x="172720" y="0"/>
                  </a:lnTo>
                  <a:lnTo>
                    <a:pt x="172720" y="201295"/>
                  </a:lnTo>
                  <a:lnTo>
                    <a:pt x="86360" y="301942"/>
                  </a:lnTo>
                  <a:lnTo>
                    <a:pt x="86360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86360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7D2E7D62-5EAF-480E-99CD-30DE3281D409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D88256D8-0804-4E22-8D14-787E127D1829}"/>
              </a:ext>
            </a:extLst>
          </p:cNvPr>
          <p:cNvSpPr txBox="1"/>
          <p:nvPr/>
        </p:nvSpPr>
        <p:spPr>
          <a:xfrm>
            <a:off x="7983299" y="1994832"/>
            <a:ext cx="74732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FF3536F4-52D6-4352-915A-70469723E4D5}"/>
              </a:ext>
            </a:extLst>
          </p:cNvPr>
          <p:cNvSpPr/>
          <p:nvPr/>
        </p:nvSpPr>
        <p:spPr bwMode="auto">
          <a:xfrm>
            <a:off x="2058265" y="1901419"/>
            <a:ext cx="3246711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158DD899-BA23-488B-979B-05E150B41447}"/>
              </a:ext>
            </a:extLst>
          </p:cNvPr>
          <p:cNvSpPr txBox="1"/>
          <p:nvPr/>
        </p:nvSpPr>
        <p:spPr>
          <a:xfrm>
            <a:off x="2306885" y="5962447"/>
            <a:ext cx="274947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ea typeface="メイリオ" panose="020B0604030504040204" pitchFamily="50" charset="-128"/>
              </a:rPr>
              <a:t>車線数減少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B90CD895-A0E1-43B6-AF3C-CC0F4ED01911}"/>
              </a:ext>
            </a:extLst>
          </p:cNvPr>
          <p:cNvSpPr txBox="1"/>
          <p:nvPr/>
        </p:nvSpPr>
        <p:spPr>
          <a:xfrm>
            <a:off x="7238705" y="5962447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幅員減少</a:t>
            </a:r>
          </a:p>
        </p:txBody>
      </p:sp>
      <p:sp>
        <p:nvSpPr>
          <p:cNvPr id="21" name="円: 塗りつぶしなし 20">
            <a:extLst>
              <a:ext uri="{FF2B5EF4-FFF2-40B4-BE49-F238E27FC236}">
                <a16:creationId xmlns:a16="http://schemas.microsoft.com/office/drawing/2014/main" id="{3623F373-E148-4FAB-9777-D8F29FB62EAC}"/>
              </a:ext>
            </a:extLst>
          </p:cNvPr>
          <p:cNvSpPr/>
          <p:nvPr/>
        </p:nvSpPr>
        <p:spPr bwMode="auto">
          <a:xfrm>
            <a:off x="7398184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06438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4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6805271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4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37753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あまり見かけない標識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E92339CF-AEA3-4EFA-BA92-1D075C38E05E}"/>
              </a:ext>
            </a:extLst>
          </p:cNvPr>
          <p:cNvGrpSpPr/>
          <p:nvPr/>
        </p:nvGrpSpPr>
        <p:grpSpPr>
          <a:xfrm>
            <a:off x="4646854" y="2851839"/>
            <a:ext cx="2750577" cy="2750577"/>
            <a:chOff x="2386738" y="4821531"/>
            <a:chExt cx="1374189" cy="1374189"/>
          </a:xfrm>
        </p:grpSpPr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56A02307-AD4D-4BF6-AE91-45AE48D5AA58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EEF1F2EA-DE68-4E29-B67E-5D85779657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F59AA024-52D7-4333-9AF8-01BC4A3375EB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DD7CDD96-88C5-4179-9E42-CC18315A68C2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04757C87-6F51-4875-AF56-4E6C4BDBFD43}"/>
              </a:ext>
            </a:extLst>
          </p:cNvPr>
          <p:cNvGrpSpPr/>
          <p:nvPr/>
        </p:nvGrpSpPr>
        <p:grpSpPr>
          <a:xfrm>
            <a:off x="8343357" y="2851839"/>
            <a:ext cx="2750577" cy="2750577"/>
            <a:chOff x="2386738" y="4821531"/>
            <a:chExt cx="1374189" cy="1374189"/>
          </a:xfrm>
        </p:grpSpPr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139FAF20-8893-4508-9E27-FB88041A3A5A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DFFC4059-678B-4351-8CBF-86E402F81A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366FACDB-9CA1-436F-9B41-606AC701FA20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4A6926BC-3F9B-4C98-BE8A-5DB3DF9C6F6A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ED19AEA6-2071-4E00-B91C-50927E059B48}"/>
              </a:ext>
            </a:extLst>
          </p:cNvPr>
          <p:cNvGrpSpPr/>
          <p:nvPr/>
        </p:nvGrpSpPr>
        <p:grpSpPr>
          <a:xfrm>
            <a:off x="1083223" y="2851839"/>
            <a:ext cx="2750577" cy="2750577"/>
            <a:chOff x="2386738" y="4821531"/>
            <a:chExt cx="1374189" cy="1374189"/>
          </a:xfrm>
        </p:grpSpPr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B8B2E8C3-8B3D-4960-ABC5-2E1F68153D71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DA5A9B95-57BE-4619-8784-418E2A752E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FDB8A4DB-F76A-48D2-B9AA-8FD6CAE3D7E9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17FA53F2-972D-4317-99FC-7E767D603757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937A3AD6-5945-4AD2-A003-05F65F121F80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C33611ED-F150-40CC-B210-97D0CA905F95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266A1CC2-21BB-4BBC-A6E7-7C5A4EFEADC9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9A3C340-9A0C-487C-93FE-24A03854113A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8813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４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92B58CF-21F5-4AAA-A99F-F9B2BFC713F4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9EAE517-8BF6-4CC3-8A15-1C94515E8E05}"/>
              </a:ext>
            </a:extLst>
          </p:cNvPr>
          <p:cNvSpPr txBox="1"/>
          <p:nvPr/>
        </p:nvSpPr>
        <p:spPr>
          <a:xfrm>
            <a:off x="1958494" y="196241"/>
            <a:ext cx="37753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あまり見かけない標識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A69A5DF0-1AE6-4681-8AAE-6B029C028ADE}"/>
              </a:ext>
            </a:extLst>
          </p:cNvPr>
          <p:cNvGrpSpPr/>
          <p:nvPr/>
        </p:nvGrpSpPr>
        <p:grpSpPr>
          <a:xfrm>
            <a:off x="4646854" y="2851839"/>
            <a:ext cx="2750577" cy="2750577"/>
            <a:chOff x="2386738" y="4821531"/>
            <a:chExt cx="1374189" cy="1374189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10722E38-93DA-4824-A0A3-6A7DE095BC42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9505B752-BF0E-405B-99AC-4F483E765E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E1BD6064-C9C2-4D3A-8508-9EDC0ECDA4B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605F2231-6984-4CC4-9589-274DA9A9C25D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27A052E1-05FD-4D2A-95D0-8AADAD15E80C}"/>
              </a:ext>
            </a:extLst>
          </p:cNvPr>
          <p:cNvGrpSpPr/>
          <p:nvPr/>
        </p:nvGrpSpPr>
        <p:grpSpPr>
          <a:xfrm>
            <a:off x="8343357" y="2851839"/>
            <a:ext cx="2750577" cy="2750577"/>
            <a:chOff x="2386738" y="4821531"/>
            <a:chExt cx="1374189" cy="1374189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788F6896-1DDC-4AD1-A012-094DE301F884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E1B4F8BE-9E69-4BE5-B5B1-4F3561DDAA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DE52933E-23AC-4392-8934-779F69FADA81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EE69AD1E-0E78-4FEC-B2F5-C1A11B90CB5B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B9F367EC-E873-49B6-A07E-D5EFC091F29C}"/>
              </a:ext>
            </a:extLst>
          </p:cNvPr>
          <p:cNvGrpSpPr/>
          <p:nvPr/>
        </p:nvGrpSpPr>
        <p:grpSpPr>
          <a:xfrm>
            <a:off x="1083223" y="2851839"/>
            <a:ext cx="2750577" cy="2750577"/>
            <a:chOff x="2386738" y="4821531"/>
            <a:chExt cx="1374189" cy="1374189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EC47FFE5-FAF2-440D-A848-023B2A1DB5F0}"/>
                </a:ext>
              </a:extLst>
            </p:cNvPr>
            <p:cNvGrpSpPr/>
            <p:nvPr/>
          </p:nvGrpSpPr>
          <p:grpSpPr>
            <a:xfrm>
              <a:off x="2386738" y="4821531"/>
              <a:ext cx="1374189" cy="1374189"/>
              <a:chOff x="-990943" y="938506"/>
              <a:chExt cx="1374189" cy="1374189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5A4D7A9B-DF78-4C15-9FA4-9770F3A1B8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041271B2-D464-445E-A252-213E2D439610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73C059E4-1657-41F7-BB6D-DC4795E444CB}"/>
                </a:ext>
              </a:extLst>
            </p:cNvPr>
            <p:cNvSpPr/>
            <p:nvPr/>
          </p:nvSpPr>
          <p:spPr>
            <a:xfrm>
              <a:off x="2636359" y="5122871"/>
              <a:ext cx="811722" cy="759565"/>
            </a:xfrm>
            <a:custGeom>
              <a:avLst/>
              <a:gdLst>
                <a:gd name="connsiteX0" fmla="*/ 769980 w 811722"/>
                <a:gd name="connsiteY0" fmla="*/ 206761 h 759565"/>
                <a:gd name="connsiteX1" fmla="*/ 789559 w 811722"/>
                <a:gd name="connsiteY1" fmla="*/ 507908 h 759565"/>
                <a:gd name="connsiteX2" fmla="*/ 651361 w 811722"/>
                <a:gd name="connsiteY2" fmla="*/ 690248 h 759565"/>
                <a:gd name="connsiteX3" fmla="*/ 620110 w 811722"/>
                <a:gd name="connsiteY3" fmla="*/ 707897 h 759565"/>
                <a:gd name="connsiteX4" fmla="*/ 633530 w 811722"/>
                <a:gd name="connsiteY4" fmla="*/ 751545 h 759565"/>
                <a:gd name="connsiteX5" fmla="*/ 439843 w 811722"/>
                <a:gd name="connsiteY5" fmla="*/ 720445 h 759565"/>
                <a:gd name="connsiteX6" fmla="*/ 582600 w 811722"/>
                <a:gd name="connsiteY6" fmla="*/ 585900 h 759565"/>
                <a:gd name="connsiteX7" fmla="*/ 596891 w 811722"/>
                <a:gd name="connsiteY7" fmla="*/ 632379 h 759565"/>
                <a:gd name="connsiteX8" fmla="*/ 606534 w 811722"/>
                <a:gd name="connsiteY8" fmla="*/ 626935 h 759565"/>
                <a:gd name="connsiteX9" fmla="*/ 716501 w 811722"/>
                <a:gd name="connsiteY9" fmla="*/ 481847 h 759565"/>
                <a:gd name="connsiteX10" fmla="*/ 700928 w 811722"/>
                <a:gd name="connsiteY10" fmla="*/ 242158 h 759565"/>
                <a:gd name="connsiteX11" fmla="*/ 132263 w 811722"/>
                <a:gd name="connsiteY11" fmla="*/ 199145 h 759565"/>
                <a:gd name="connsiteX12" fmla="*/ 166333 w 811722"/>
                <a:gd name="connsiteY12" fmla="*/ 392399 h 759565"/>
                <a:gd name="connsiteX13" fmla="*/ 133977 w 811722"/>
                <a:gd name="connsiteY13" fmla="*/ 383006 h 759565"/>
                <a:gd name="connsiteX14" fmla="*/ 133418 w 811722"/>
                <a:gd name="connsiteY14" fmla="*/ 402226 h 759565"/>
                <a:gd name="connsiteX15" fmla="*/ 201093 w 811722"/>
                <a:gd name="connsiteY15" fmla="*/ 570554 h 759565"/>
                <a:gd name="connsiteX16" fmla="*/ 414522 w 811722"/>
                <a:gd name="connsiteY16" fmla="*/ 678851 h 759565"/>
                <a:gd name="connsiteX17" fmla="*/ 409854 w 811722"/>
                <a:gd name="connsiteY17" fmla="*/ 759565 h 759565"/>
                <a:gd name="connsiteX18" fmla="*/ 138801 w 811722"/>
                <a:gd name="connsiteY18" fmla="*/ 622022 h 759565"/>
                <a:gd name="connsiteX19" fmla="*/ 52809 w 811722"/>
                <a:gd name="connsiteY19" fmla="*/ 408194 h 759565"/>
                <a:gd name="connsiteX20" fmla="*/ 54207 w 811722"/>
                <a:gd name="connsiteY20" fmla="*/ 359847 h 759565"/>
                <a:gd name="connsiteX21" fmla="*/ 0 w 811722"/>
                <a:gd name="connsiteY21" fmla="*/ 344109 h 759565"/>
                <a:gd name="connsiteX22" fmla="*/ 452740 w 811722"/>
                <a:gd name="connsiteY22" fmla="*/ 583 h 759565"/>
                <a:gd name="connsiteX23" fmla="*/ 618985 w 811722"/>
                <a:gd name="connsiteY23" fmla="*/ 49394 h 759565"/>
                <a:gd name="connsiteX24" fmla="*/ 628152 w 811722"/>
                <a:gd name="connsiteY24" fmla="*/ 55575 h 759565"/>
                <a:gd name="connsiteX25" fmla="*/ 672018 w 811722"/>
                <a:gd name="connsiteY25" fmla="*/ 17934 h 759565"/>
                <a:gd name="connsiteX26" fmla="*/ 720968 w 811722"/>
                <a:gd name="connsiteY26" fmla="*/ 207968 h 759565"/>
                <a:gd name="connsiteX27" fmla="*/ 540575 w 811722"/>
                <a:gd name="connsiteY27" fmla="*/ 130723 h 759565"/>
                <a:gd name="connsiteX28" fmla="*/ 566575 w 811722"/>
                <a:gd name="connsiteY28" fmla="*/ 108413 h 759565"/>
                <a:gd name="connsiteX29" fmla="*/ 509623 w 811722"/>
                <a:gd name="connsiteY29" fmla="*/ 86839 h 759565"/>
                <a:gd name="connsiteX30" fmla="*/ 386084 w 811722"/>
                <a:gd name="connsiteY30" fmla="*/ 80113 h 759565"/>
                <a:gd name="connsiteX31" fmla="*/ 181071 w 811722"/>
                <a:gd name="connsiteY31" fmla="*/ 209239 h 759565"/>
                <a:gd name="connsiteX32" fmla="*/ 117744 w 811722"/>
                <a:gd name="connsiteY32" fmla="*/ 166081 h 759565"/>
                <a:gd name="connsiteX33" fmla="*/ 374510 w 811722"/>
                <a:gd name="connsiteY33" fmla="*/ 4331 h 759565"/>
                <a:gd name="connsiteX34" fmla="*/ 452740 w 811722"/>
                <a:gd name="connsiteY34" fmla="*/ 583 h 759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811722" h="759565">
                  <a:moveTo>
                    <a:pt x="769980" y="206761"/>
                  </a:moveTo>
                  <a:cubicBezTo>
                    <a:pt x="817766" y="300117"/>
                    <a:pt x="824844" y="409132"/>
                    <a:pt x="789559" y="507908"/>
                  </a:cubicBezTo>
                  <a:cubicBezTo>
                    <a:pt x="763085" y="582016"/>
                    <a:pt x="714533" y="645460"/>
                    <a:pt x="651361" y="690248"/>
                  </a:cubicBezTo>
                  <a:lnTo>
                    <a:pt x="620110" y="707897"/>
                  </a:lnTo>
                  <a:lnTo>
                    <a:pt x="633530" y="751545"/>
                  </a:lnTo>
                  <a:lnTo>
                    <a:pt x="439843" y="720445"/>
                  </a:lnTo>
                  <a:lnTo>
                    <a:pt x="582600" y="585900"/>
                  </a:lnTo>
                  <a:lnTo>
                    <a:pt x="596891" y="632379"/>
                  </a:lnTo>
                  <a:lnTo>
                    <a:pt x="606534" y="626935"/>
                  </a:lnTo>
                  <a:cubicBezTo>
                    <a:pt x="656808" y="591301"/>
                    <a:pt x="695435" y="540815"/>
                    <a:pt x="716501" y="481847"/>
                  </a:cubicBezTo>
                  <a:cubicBezTo>
                    <a:pt x="744598" y="403190"/>
                    <a:pt x="738977" y="316450"/>
                    <a:pt x="700928" y="242158"/>
                  </a:cubicBezTo>
                  <a:close/>
                  <a:moveTo>
                    <a:pt x="132263" y="199145"/>
                  </a:moveTo>
                  <a:lnTo>
                    <a:pt x="166333" y="392399"/>
                  </a:lnTo>
                  <a:lnTo>
                    <a:pt x="133977" y="383006"/>
                  </a:lnTo>
                  <a:lnTo>
                    <a:pt x="133418" y="402226"/>
                  </a:lnTo>
                  <a:cubicBezTo>
                    <a:pt x="137982" y="463486"/>
                    <a:pt x="161347" y="522407"/>
                    <a:pt x="201093" y="570554"/>
                  </a:cubicBezTo>
                  <a:cubicBezTo>
                    <a:pt x="254109" y="634776"/>
                    <a:pt x="331427" y="674009"/>
                    <a:pt x="414522" y="678851"/>
                  </a:cubicBezTo>
                  <a:lnTo>
                    <a:pt x="409854" y="759565"/>
                  </a:lnTo>
                  <a:cubicBezTo>
                    <a:pt x="304316" y="753396"/>
                    <a:pt x="206113" y="703562"/>
                    <a:pt x="138801" y="622022"/>
                  </a:cubicBezTo>
                  <a:cubicBezTo>
                    <a:pt x="88300" y="560846"/>
                    <a:pt x="58616" y="486003"/>
                    <a:pt x="52809" y="408194"/>
                  </a:cubicBezTo>
                  <a:lnTo>
                    <a:pt x="54207" y="359847"/>
                  </a:lnTo>
                  <a:lnTo>
                    <a:pt x="0" y="344109"/>
                  </a:lnTo>
                  <a:close/>
                  <a:moveTo>
                    <a:pt x="452740" y="583"/>
                  </a:moveTo>
                  <a:cubicBezTo>
                    <a:pt x="511081" y="3823"/>
                    <a:pt x="568005" y="20494"/>
                    <a:pt x="618985" y="49394"/>
                  </a:cubicBezTo>
                  <a:lnTo>
                    <a:pt x="628152" y="55575"/>
                  </a:lnTo>
                  <a:lnTo>
                    <a:pt x="672018" y="17934"/>
                  </a:lnTo>
                  <a:lnTo>
                    <a:pt x="720968" y="207968"/>
                  </a:lnTo>
                  <a:lnTo>
                    <a:pt x="540575" y="130723"/>
                  </a:lnTo>
                  <a:lnTo>
                    <a:pt x="566575" y="108413"/>
                  </a:lnTo>
                  <a:lnTo>
                    <a:pt x="509623" y="86839"/>
                  </a:lnTo>
                  <a:cubicBezTo>
                    <a:pt x="469756" y="76237"/>
                    <a:pt x="427730" y="73771"/>
                    <a:pt x="386084" y="80113"/>
                  </a:cubicBezTo>
                  <a:cubicBezTo>
                    <a:pt x="302758" y="92801"/>
                    <a:pt x="228499" y="139568"/>
                    <a:pt x="181071" y="209239"/>
                  </a:cubicBezTo>
                  <a:lnTo>
                    <a:pt x="117744" y="166081"/>
                  </a:lnTo>
                  <a:cubicBezTo>
                    <a:pt x="177154" y="78814"/>
                    <a:pt x="270178" y="20217"/>
                    <a:pt x="374510" y="4331"/>
                  </a:cubicBezTo>
                  <a:cubicBezTo>
                    <a:pt x="400601" y="357"/>
                    <a:pt x="426811" y="-856"/>
                    <a:pt x="452740" y="58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085B6D0C-63C0-4D52-8A8F-7E0E8AE87F71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FDAB5C2-AF73-4888-92D7-311DB4678688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053B43D7-BE17-4A76-994D-352635CC4180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1D5BB376-1E3F-4651-83B3-286611CB094F}"/>
              </a:ext>
            </a:extLst>
          </p:cNvPr>
          <p:cNvSpPr txBox="1"/>
          <p:nvPr/>
        </p:nvSpPr>
        <p:spPr>
          <a:xfrm>
            <a:off x="4168169" y="5962447"/>
            <a:ext cx="377539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ロータリーあり</a:t>
            </a:r>
            <a:endParaRPr kumimoji="1" lang="ja-JP" altLang="en-US" sz="40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26" name="円: 塗りつぶしなし 25">
            <a:extLst>
              <a:ext uri="{FF2B5EF4-FFF2-40B4-BE49-F238E27FC236}">
                <a16:creationId xmlns:a16="http://schemas.microsoft.com/office/drawing/2014/main" id="{D5E0C961-A0BF-488E-A9CF-1225ACB69B6A}"/>
              </a:ext>
            </a:extLst>
          </p:cNvPr>
          <p:cNvSpPr/>
          <p:nvPr/>
        </p:nvSpPr>
        <p:spPr bwMode="auto">
          <a:xfrm>
            <a:off x="5097088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AF3F389B-A1AC-45A0-B325-622DD19F06DD}"/>
              </a:ext>
            </a:extLst>
          </p:cNvPr>
          <p:cNvSpPr/>
          <p:nvPr/>
        </p:nvSpPr>
        <p:spPr bwMode="auto">
          <a:xfrm>
            <a:off x="850001" y="1901419"/>
            <a:ext cx="3246711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EF6C74ED-0F6D-423B-BB0A-7F25236812B7}"/>
              </a:ext>
            </a:extLst>
          </p:cNvPr>
          <p:cNvSpPr/>
          <p:nvPr/>
        </p:nvSpPr>
        <p:spPr bwMode="auto">
          <a:xfrm>
            <a:off x="8095289" y="1901419"/>
            <a:ext cx="3246711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0180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5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5966135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5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37753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あまり見かけない標識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BC53DEFF-D216-4FF9-A4AB-B5A67E0C047C}"/>
              </a:ext>
            </a:extLst>
          </p:cNvPr>
          <p:cNvGrpSpPr/>
          <p:nvPr/>
        </p:nvGrpSpPr>
        <p:grpSpPr>
          <a:xfrm>
            <a:off x="1405683" y="2998105"/>
            <a:ext cx="2160237" cy="2160237"/>
            <a:chOff x="560388" y="995363"/>
            <a:chExt cx="1296987" cy="1296987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B2771AA9-4FF7-45DD-81B8-C4BFE8D1D3D7}"/>
                </a:ext>
              </a:extLst>
            </p:cNvPr>
            <p:cNvGrpSpPr/>
            <p:nvPr/>
          </p:nvGrpSpPr>
          <p:grpSpPr>
            <a:xfrm>
              <a:off x="560388" y="995363"/>
              <a:ext cx="1296987" cy="1296987"/>
              <a:chOff x="560388" y="4868863"/>
              <a:chExt cx="1296987" cy="1296987"/>
            </a:xfrm>
          </p:grpSpPr>
          <p:sp>
            <p:nvSpPr>
              <p:cNvPr id="15" name="AutoShape 199">
                <a:extLst>
                  <a:ext uri="{FF2B5EF4-FFF2-40B4-BE49-F238E27FC236}">
                    <a16:creationId xmlns:a16="http://schemas.microsoft.com/office/drawing/2014/main" id="{9C6E3DFD-ED32-4D1A-8406-ACD9E0CAB4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D8206898-037A-4B4D-932C-DE5D336641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5173E90E-DA8F-485D-A8DF-B142C9597DD9}"/>
                </a:ext>
              </a:extLst>
            </p:cNvPr>
            <p:cNvSpPr/>
            <p:nvPr/>
          </p:nvSpPr>
          <p:spPr>
            <a:xfrm>
              <a:off x="684499" y="1360802"/>
              <a:ext cx="1015996" cy="647099"/>
            </a:xfrm>
            <a:custGeom>
              <a:avLst/>
              <a:gdLst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369407 w 1015996"/>
                <a:gd name="connsiteY10" fmla="*/ 507998 h 647099"/>
                <a:gd name="connsiteX11" fmla="*/ 0 w 1015996"/>
                <a:gd name="connsiteY11" fmla="*/ 138591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0 w 1015996"/>
                <a:gd name="connsiteY10" fmla="*/ 138591 h 647099"/>
                <a:gd name="connsiteX11" fmla="*/ 138591 w 1015996"/>
                <a:gd name="connsiteY11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0 w 1015996"/>
                <a:gd name="connsiteY9" fmla="*/ 138591 h 647099"/>
                <a:gd name="connsiteX10" fmla="*/ 138591 w 1015996"/>
                <a:gd name="connsiteY10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508507 w 1015996"/>
                <a:gd name="connsiteY5" fmla="*/ 647099 h 647099"/>
                <a:gd name="connsiteX6" fmla="*/ 507998 w 1015996"/>
                <a:gd name="connsiteY6" fmla="*/ 646590 h 647099"/>
                <a:gd name="connsiteX7" fmla="*/ 507489 w 1015996"/>
                <a:gd name="connsiteY7" fmla="*/ 647099 h 647099"/>
                <a:gd name="connsiteX8" fmla="*/ 0 w 1015996"/>
                <a:gd name="connsiteY8" fmla="*/ 138591 h 647099"/>
                <a:gd name="connsiteX9" fmla="*/ 138591 w 1015996"/>
                <a:gd name="connsiteY9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508507 w 1015996"/>
                <a:gd name="connsiteY4" fmla="*/ 647099 h 647099"/>
                <a:gd name="connsiteX5" fmla="*/ 507998 w 1015996"/>
                <a:gd name="connsiteY5" fmla="*/ 646590 h 647099"/>
                <a:gd name="connsiteX6" fmla="*/ 507489 w 1015996"/>
                <a:gd name="connsiteY6" fmla="*/ 647099 h 647099"/>
                <a:gd name="connsiteX7" fmla="*/ 0 w 1015996"/>
                <a:gd name="connsiteY7" fmla="*/ 138591 h 647099"/>
                <a:gd name="connsiteX8" fmla="*/ 138591 w 1015996"/>
                <a:gd name="connsiteY8" fmla="*/ 0 h 64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15996" h="647099">
                  <a:moveTo>
                    <a:pt x="138591" y="0"/>
                  </a:moveTo>
                  <a:lnTo>
                    <a:pt x="507998" y="369407"/>
                  </a:lnTo>
                  <a:lnTo>
                    <a:pt x="877404" y="1"/>
                  </a:lnTo>
                  <a:lnTo>
                    <a:pt x="1015996" y="138592"/>
                  </a:lnTo>
                  <a:lnTo>
                    <a:pt x="508507" y="647099"/>
                  </a:lnTo>
                  <a:lnTo>
                    <a:pt x="507998" y="646590"/>
                  </a:lnTo>
                  <a:lnTo>
                    <a:pt x="507489" y="647099"/>
                  </a:lnTo>
                  <a:lnTo>
                    <a:pt x="0" y="138591"/>
                  </a:lnTo>
                  <a:lnTo>
                    <a:pt x="138591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764F089D-B8A2-4DF6-A974-0C060A9ECEC2}"/>
              </a:ext>
            </a:extLst>
          </p:cNvPr>
          <p:cNvGrpSpPr/>
          <p:nvPr/>
        </p:nvGrpSpPr>
        <p:grpSpPr>
          <a:xfrm rot="5400000">
            <a:off x="5009472" y="2998105"/>
            <a:ext cx="2160237" cy="2160237"/>
            <a:chOff x="560388" y="995363"/>
            <a:chExt cx="1296987" cy="1296987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AA771381-F95C-42CC-9C6E-88CB505F98AE}"/>
                </a:ext>
              </a:extLst>
            </p:cNvPr>
            <p:cNvGrpSpPr/>
            <p:nvPr/>
          </p:nvGrpSpPr>
          <p:grpSpPr>
            <a:xfrm>
              <a:off x="560388" y="995363"/>
              <a:ext cx="1296987" cy="1296987"/>
              <a:chOff x="560388" y="4868863"/>
              <a:chExt cx="1296987" cy="1296987"/>
            </a:xfrm>
          </p:grpSpPr>
          <p:sp>
            <p:nvSpPr>
              <p:cNvPr id="20" name="AutoShape 199">
                <a:extLst>
                  <a:ext uri="{FF2B5EF4-FFF2-40B4-BE49-F238E27FC236}">
                    <a16:creationId xmlns:a16="http://schemas.microsoft.com/office/drawing/2014/main" id="{3245D68C-3331-49B7-9B2D-8734B14B1F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DDDB303D-65B2-403D-9393-DF9C7D8394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CD8BAB8-3C35-468C-A6DD-06335F37F2A3}"/>
                </a:ext>
              </a:extLst>
            </p:cNvPr>
            <p:cNvSpPr/>
            <p:nvPr/>
          </p:nvSpPr>
          <p:spPr>
            <a:xfrm>
              <a:off x="684499" y="1360802"/>
              <a:ext cx="1015996" cy="647099"/>
            </a:xfrm>
            <a:custGeom>
              <a:avLst/>
              <a:gdLst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369407 w 1015996"/>
                <a:gd name="connsiteY10" fmla="*/ 507998 h 647099"/>
                <a:gd name="connsiteX11" fmla="*/ 0 w 1015996"/>
                <a:gd name="connsiteY11" fmla="*/ 138591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0 w 1015996"/>
                <a:gd name="connsiteY10" fmla="*/ 138591 h 647099"/>
                <a:gd name="connsiteX11" fmla="*/ 138591 w 1015996"/>
                <a:gd name="connsiteY11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0 w 1015996"/>
                <a:gd name="connsiteY9" fmla="*/ 138591 h 647099"/>
                <a:gd name="connsiteX10" fmla="*/ 138591 w 1015996"/>
                <a:gd name="connsiteY10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508507 w 1015996"/>
                <a:gd name="connsiteY5" fmla="*/ 647099 h 647099"/>
                <a:gd name="connsiteX6" fmla="*/ 507998 w 1015996"/>
                <a:gd name="connsiteY6" fmla="*/ 646590 h 647099"/>
                <a:gd name="connsiteX7" fmla="*/ 507489 w 1015996"/>
                <a:gd name="connsiteY7" fmla="*/ 647099 h 647099"/>
                <a:gd name="connsiteX8" fmla="*/ 0 w 1015996"/>
                <a:gd name="connsiteY8" fmla="*/ 138591 h 647099"/>
                <a:gd name="connsiteX9" fmla="*/ 138591 w 1015996"/>
                <a:gd name="connsiteY9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508507 w 1015996"/>
                <a:gd name="connsiteY4" fmla="*/ 647099 h 647099"/>
                <a:gd name="connsiteX5" fmla="*/ 507998 w 1015996"/>
                <a:gd name="connsiteY5" fmla="*/ 646590 h 647099"/>
                <a:gd name="connsiteX6" fmla="*/ 507489 w 1015996"/>
                <a:gd name="connsiteY6" fmla="*/ 647099 h 647099"/>
                <a:gd name="connsiteX7" fmla="*/ 0 w 1015996"/>
                <a:gd name="connsiteY7" fmla="*/ 138591 h 647099"/>
                <a:gd name="connsiteX8" fmla="*/ 138591 w 1015996"/>
                <a:gd name="connsiteY8" fmla="*/ 0 h 64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15996" h="647099">
                  <a:moveTo>
                    <a:pt x="138591" y="0"/>
                  </a:moveTo>
                  <a:lnTo>
                    <a:pt x="507998" y="369407"/>
                  </a:lnTo>
                  <a:lnTo>
                    <a:pt x="877404" y="1"/>
                  </a:lnTo>
                  <a:lnTo>
                    <a:pt x="1015996" y="138592"/>
                  </a:lnTo>
                  <a:lnTo>
                    <a:pt x="508507" y="647099"/>
                  </a:lnTo>
                  <a:lnTo>
                    <a:pt x="507998" y="646590"/>
                  </a:lnTo>
                  <a:lnTo>
                    <a:pt x="507489" y="647099"/>
                  </a:lnTo>
                  <a:lnTo>
                    <a:pt x="0" y="138591"/>
                  </a:lnTo>
                  <a:lnTo>
                    <a:pt x="138591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2E41983B-DFE6-4C3F-981B-BBE59756EE2C}"/>
              </a:ext>
            </a:extLst>
          </p:cNvPr>
          <p:cNvGrpSpPr/>
          <p:nvPr/>
        </p:nvGrpSpPr>
        <p:grpSpPr>
          <a:xfrm rot="10800000">
            <a:off x="8613261" y="2998105"/>
            <a:ext cx="2160237" cy="2160237"/>
            <a:chOff x="560388" y="995363"/>
            <a:chExt cx="1296987" cy="1296987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B7242BB2-B1D0-49FA-B271-792B86EE9B41}"/>
                </a:ext>
              </a:extLst>
            </p:cNvPr>
            <p:cNvGrpSpPr/>
            <p:nvPr/>
          </p:nvGrpSpPr>
          <p:grpSpPr>
            <a:xfrm>
              <a:off x="560388" y="995363"/>
              <a:ext cx="1296987" cy="1296987"/>
              <a:chOff x="560388" y="4868863"/>
              <a:chExt cx="1296987" cy="1296987"/>
            </a:xfrm>
          </p:grpSpPr>
          <p:sp>
            <p:nvSpPr>
              <p:cNvPr id="25" name="AutoShape 199">
                <a:extLst>
                  <a:ext uri="{FF2B5EF4-FFF2-40B4-BE49-F238E27FC236}">
                    <a16:creationId xmlns:a16="http://schemas.microsoft.com/office/drawing/2014/main" id="{4EB62581-607F-4D1D-8EED-AB484B176D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B4A521EF-8935-4854-82AB-F96FC9E2A4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7857DEC7-2037-4ABE-B568-67EF805351AD}"/>
                </a:ext>
              </a:extLst>
            </p:cNvPr>
            <p:cNvSpPr/>
            <p:nvPr/>
          </p:nvSpPr>
          <p:spPr>
            <a:xfrm>
              <a:off x="684499" y="1360802"/>
              <a:ext cx="1015996" cy="647099"/>
            </a:xfrm>
            <a:custGeom>
              <a:avLst/>
              <a:gdLst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369407 w 1015996"/>
                <a:gd name="connsiteY10" fmla="*/ 507998 h 647099"/>
                <a:gd name="connsiteX11" fmla="*/ 0 w 1015996"/>
                <a:gd name="connsiteY11" fmla="*/ 138591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0 w 1015996"/>
                <a:gd name="connsiteY10" fmla="*/ 138591 h 647099"/>
                <a:gd name="connsiteX11" fmla="*/ 138591 w 1015996"/>
                <a:gd name="connsiteY11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0 w 1015996"/>
                <a:gd name="connsiteY9" fmla="*/ 138591 h 647099"/>
                <a:gd name="connsiteX10" fmla="*/ 138591 w 1015996"/>
                <a:gd name="connsiteY10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508507 w 1015996"/>
                <a:gd name="connsiteY5" fmla="*/ 647099 h 647099"/>
                <a:gd name="connsiteX6" fmla="*/ 507998 w 1015996"/>
                <a:gd name="connsiteY6" fmla="*/ 646590 h 647099"/>
                <a:gd name="connsiteX7" fmla="*/ 507489 w 1015996"/>
                <a:gd name="connsiteY7" fmla="*/ 647099 h 647099"/>
                <a:gd name="connsiteX8" fmla="*/ 0 w 1015996"/>
                <a:gd name="connsiteY8" fmla="*/ 138591 h 647099"/>
                <a:gd name="connsiteX9" fmla="*/ 138591 w 1015996"/>
                <a:gd name="connsiteY9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508507 w 1015996"/>
                <a:gd name="connsiteY4" fmla="*/ 647099 h 647099"/>
                <a:gd name="connsiteX5" fmla="*/ 507998 w 1015996"/>
                <a:gd name="connsiteY5" fmla="*/ 646590 h 647099"/>
                <a:gd name="connsiteX6" fmla="*/ 507489 w 1015996"/>
                <a:gd name="connsiteY6" fmla="*/ 647099 h 647099"/>
                <a:gd name="connsiteX7" fmla="*/ 0 w 1015996"/>
                <a:gd name="connsiteY7" fmla="*/ 138591 h 647099"/>
                <a:gd name="connsiteX8" fmla="*/ 138591 w 1015996"/>
                <a:gd name="connsiteY8" fmla="*/ 0 h 64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15996" h="647099">
                  <a:moveTo>
                    <a:pt x="138591" y="0"/>
                  </a:moveTo>
                  <a:lnTo>
                    <a:pt x="507998" y="369407"/>
                  </a:lnTo>
                  <a:lnTo>
                    <a:pt x="877404" y="1"/>
                  </a:lnTo>
                  <a:lnTo>
                    <a:pt x="1015996" y="138592"/>
                  </a:lnTo>
                  <a:lnTo>
                    <a:pt x="508507" y="647099"/>
                  </a:lnTo>
                  <a:lnTo>
                    <a:pt x="507998" y="646590"/>
                  </a:lnTo>
                  <a:lnTo>
                    <a:pt x="507489" y="647099"/>
                  </a:lnTo>
                  <a:lnTo>
                    <a:pt x="0" y="138591"/>
                  </a:lnTo>
                  <a:lnTo>
                    <a:pt x="138591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37180F58-C220-4AA1-9387-5DCDCD6A17B8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8E01A9D9-41D8-4DD7-8C0F-C97F76396C95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EC61937C-FB6F-442C-9565-A3F7BEBA1006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0E328A1-EA9C-4C7F-AE98-E66E5BF665EF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94297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５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92B58CF-21F5-4AAA-A99F-F9B2BFC713F4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9EAE517-8BF6-4CC3-8A15-1C94515E8E05}"/>
              </a:ext>
            </a:extLst>
          </p:cNvPr>
          <p:cNvSpPr txBox="1"/>
          <p:nvPr/>
        </p:nvSpPr>
        <p:spPr>
          <a:xfrm>
            <a:off x="1958494" y="196241"/>
            <a:ext cx="37753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あまり見かけない標識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62F70655-EF12-4652-B962-4395F87B90B5}"/>
              </a:ext>
            </a:extLst>
          </p:cNvPr>
          <p:cNvGrpSpPr/>
          <p:nvPr/>
        </p:nvGrpSpPr>
        <p:grpSpPr>
          <a:xfrm>
            <a:off x="1405683" y="2998105"/>
            <a:ext cx="2160237" cy="2160237"/>
            <a:chOff x="560388" y="995363"/>
            <a:chExt cx="1296987" cy="1296987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5519AE68-A92A-42FD-8AF4-FEAA2F203610}"/>
                </a:ext>
              </a:extLst>
            </p:cNvPr>
            <p:cNvGrpSpPr/>
            <p:nvPr/>
          </p:nvGrpSpPr>
          <p:grpSpPr>
            <a:xfrm>
              <a:off x="560388" y="995363"/>
              <a:ext cx="1296987" cy="1296987"/>
              <a:chOff x="560388" y="4868863"/>
              <a:chExt cx="1296987" cy="1296987"/>
            </a:xfrm>
          </p:grpSpPr>
          <p:sp>
            <p:nvSpPr>
              <p:cNvPr id="25" name="AutoShape 199">
                <a:extLst>
                  <a:ext uri="{FF2B5EF4-FFF2-40B4-BE49-F238E27FC236}">
                    <a16:creationId xmlns:a16="http://schemas.microsoft.com/office/drawing/2014/main" id="{4770F004-7575-4A5D-A226-19839A2528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83744227-BCB1-483B-8023-66B0DF9719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85C1ED71-EDF5-451A-B9B4-A950CB9423C9}"/>
                </a:ext>
              </a:extLst>
            </p:cNvPr>
            <p:cNvSpPr/>
            <p:nvPr/>
          </p:nvSpPr>
          <p:spPr>
            <a:xfrm>
              <a:off x="684499" y="1360802"/>
              <a:ext cx="1015996" cy="647099"/>
            </a:xfrm>
            <a:custGeom>
              <a:avLst/>
              <a:gdLst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369407 w 1015996"/>
                <a:gd name="connsiteY10" fmla="*/ 507998 h 647099"/>
                <a:gd name="connsiteX11" fmla="*/ 0 w 1015996"/>
                <a:gd name="connsiteY11" fmla="*/ 138591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0 w 1015996"/>
                <a:gd name="connsiteY10" fmla="*/ 138591 h 647099"/>
                <a:gd name="connsiteX11" fmla="*/ 138591 w 1015996"/>
                <a:gd name="connsiteY11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0 w 1015996"/>
                <a:gd name="connsiteY9" fmla="*/ 138591 h 647099"/>
                <a:gd name="connsiteX10" fmla="*/ 138591 w 1015996"/>
                <a:gd name="connsiteY10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508507 w 1015996"/>
                <a:gd name="connsiteY5" fmla="*/ 647099 h 647099"/>
                <a:gd name="connsiteX6" fmla="*/ 507998 w 1015996"/>
                <a:gd name="connsiteY6" fmla="*/ 646590 h 647099"/>
                <a:gd name="connsiteX7" fmla="*/ 507489 w 1015996"/>
                <a:gd name="connsiteY7" fmla="*/ 647099 h 647099"/>
                <a:gd name="connsiteX8" fmla="*/ 0 w 1015996"/>
                <a:gd name="connsiteY8" fmla="*/ 138591 h 647099"/>
                <a:gd name="connsiteX9" fmla="*/ 138591 w 1015996"/>
                <a:gd name="connsiteY9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508507 w 1015996"/>
                <a:gd name="connsiteY4" fmla="*/ 647099 h 647099"/>
                <a:gd name="connsiteX5" fmla="*/ 507998 w 1015996"/>
                <a:gd name="connsiteY5" fmla="*/ 646590 h 647099"/>
                <a:gd name="connsiteX6" fmla="*/ 507489 w 1015996"/>
                <a:gd name="connsiteY6" fmla="*/ 647099 h 647099"/>
                <a:gd name="connsiteX7" fmla="*/ 0 w 1015996"/>
                <a:gd name="connsiteY7" fmla="*/ 138591 h 647099"/>
                <a:gd name="connsiteX8" fmla="*/ 138591 w 1015996"/>
                <a:gd name="connsiteY8" fmla="*/ 0 h 64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15996" h="647099">
                  <a:moveTo>
                    <a:pt x="138591" y="0"/>
                  </a:moveTo>
                  <a:lnTo>
                    <a:pt x="507998" y="369407"/>
                  </a:lnTo>
                  <a:lnTo>
                    <a:pt x="877404" y="1"/>
                  </a:lnTo>
                  <a:lnTo>
                    <a:pt x="1015996" y="138592"/>
                  </a:lnTo>
                  <a:lnTo>
                    <a:pt x="508507" y="647099"/>
                  </a:lnTo>
                  <a:lnTo>
                    <a:pt x="507998" y="646590"/>
                  </a:lnTo>
                  <a:lnTo>
                    <a:pt x="507489" y="647099"/>
                  </a:lnTo>
                  <a:lnTo>
                    <a:pt x="0" y="138591"/>
                  </a:lnTo>
                  <a:lnTo>
                    <a:pt x="138591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E2D4F4FB-5F17-4716-B321-1C93F1DDC84E}"/>
              </a:ext>
            </a:extLst>
          </p:cNvPr>
          <p:cNvGrpSpPr/>
          <p:nvPr/>
        </p:nvGrpSpPr>
        <p:grpSpPr>
          <a:xfrm rot="5400000">
            <a:off x="5009472" y="2998105"/>
            <a:ext cx="2160237" cy="2160237"/>
            <a:chOff x="560388" y="995363"/>
            <a:chExt cx="1296987" cy="1296987"/>
          </a:xfrm>
        </p:grpSpPr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0CAB795F-7782-4D8D-A176-F2C9B1E0A421}"/>
                </a:ext>
              </a:extLst>
            </p:cNvPr>
            <p:cNvGrpSpPr/>
            <p:nvPr/>
          </p:nvGrpSpPr>
          <p:grpSpPr>
            <a:xfrm>
              <a:off x="560388" y="995363"/>
              <a:ext cx="1296987" cy="1296987"/>
              <a:chOff x="560388" y="4868863"/>
              <a:chExt cx="1296987" cy="1296987"/>
            </a:xfrm>
          </p:grpSpPr>
          <p:sp>
            <p:nvSpPr>
              <p:cNvPr id="30" name="AutoShape 199">
                <a:extLst>
                  <a:ext uri="{FF2B5EF4-FFF2-40B4-BE49-F238E27FC236}">
                    <a16:creationId xmlns:a16="http://schemas.microsoft.com/office/drawing/2014/main" id="{8314FF98-9A75-4814-8C27-CF2E969910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55D45EED-060D-47CA-A77A-A4BD8DD409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6545CB3A-2BB0-4FBB-A5A0-DF6202FAE643}"/>
                </a:ext>
              </a:extLst>
            </p:cNvPr>
            <p:cNvSpPr/>
            <p:nvPr/>
          </p:nvSpPr>
          <p:spPr>
            <a:xfrm>
              <a:off x="684499" y="1360802"/>
              <a:ext cx="1015996" cy="647099"/>
            </a:xfrm>
            <a:custGeom>
              <a:avLst/>
              <a:gdLst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369407 w 1015996"/>
                <a:gd name="connsiteY10" fmla="*/ 507998 h 647099"/>
                <a:gd name="connsiteX11" fmla="*/ 0 w 1015996"/>
                <a:gd name="connsiteY11" fmla="*/ 138591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0 w 1015996"/>
                <a:gd name="connsiteY10" fmla="*/ 138591 h 647099"/>
                <a:gd name="connsiteX11" fmla="*/ 138591 w 1015996"/>
                <a:gd name="connsiteY11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0 w 1015996"/>
                <a:gd name="connsiteY9" fmla="*/ 138591 h 647099"/>
                <a:gd name="connsiteX10" fmla="*/ 138591 w 1015996"/>
                <a:gd name="connsiteY10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508507 w 1015996"/>
                <a:gd name="connsiteY5" fmla="*/ 647099 h 647099"/>
                <a:gd name="connsiteX6" fmla="*/ 507998 w 1015996"/>
                <a:gd name="connsiteY6" fmla="*/ 646590 h 647099"/>
                <a:gd name="connsiteX7" fmla="*/ 507489 w 1015996"/>
                <a:gd name="connsiteY7" fmla="*/ 647099 h 647099"/>
                <a:gd name="connsiteX8" fmla="*/ 0 w 1015996"/>
                <a:gd name="connsiteY8" fmla="*/ 138591 h 647099"/>
                <a:gd name="connsiteX9" fmla="*/ 138591 w 1015996"/>
                <a:gd name="connsiteY9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508507 w 1015996"/>
                <a:gd name="connsiteY4" fmla="*/ 647099 h 647099"/>
                <a:gd name="connsiteX5" fmla="*/ 507998 w 1015996"/>
                <a:gd name="connsiteY5" fmla="*/ 646590 h 647099"/>
                <a:gd name="connsiteX6" fmla="*/ 507489 w 1015996"/>
                <a:gd name="connsiteY6" fmla="*/ 647099 h 647099"/>
                <a:gd name="connsiteX7" fmla="*/ 0 w 1015996"/>
                <a:gd name="connsiteY7" fmla="*/ 138591 h 647099"/>
                <a:gd name="connsiteX8" fmla="*/ 138591 w 1015996"/>
                <a:gd name="connsiteY8" fmla="*/ 0 h 64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15996" h="647099">
                  <a:moveTo>
                    <a:pt x="138591" y="0"/>
                  </a:moveTo>
                  <a:lnTo>
                    <a:pt x="507998" y="369407"/>
                  </a:lnTo>
                  <a:lnTo>
                    <a:pt x="877404" y="1"/>
                  </a:lnTo>
                  <a:lnTo>
                    <a:pt x="1015996" y="138592"/>
                  </a:lnTo>
                  <a:lnTo>
                    <a:pt x="508507" y="647099"/>
                  </a:lnTo>
                  <a:lnTo>
                    <a:pt x="507998" y="646590"/>
                  </a:lnTo>
                  <a:lnTo>
                    <a:pt x="507489" y="647099"/>
                  </a:lnTo>
                  <a:lnTo>
                    <a:pt x="0" y="138591"/>
                  </a:lnTo>
                  <a:lnTo>
                    <a:pt x="138591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06E8309C-4529-4185-8B65-995888FBAFFB}"/>
              </a:ext>
            </a:extLst>
          </p:cNvPr>
          <p:cNvGrpSpPr/>
          <p:nvPr/>
        </p:nvGrpSpPr>
        <p:grpSpPr>
          <a:xfrm rot="10800000">
            <a:off x="8613261" y="2998105"/>
            <a:ext cx="2160237" cy="2160237"/>
            <a:chOff x="560388" y="995363"/>
            <a:chExt cx="1296987" cy="1296987"/>
          </a:xfrm>
        </p:grpSpPr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311CE6FE-8B49-45C3-8F31-66CB566E5D05}"/>
                </a:ext>
              </a:extLst>
            </p:cNvPr>
            <p:cNvGrpSpPr/>
            <p:nvPr/>
          </p:nvGrpSpPr>
          <p:grpSpPr>
            <a:xfrm>
              <a:off x="560388" y="995363"/>
              <a:ext cx="1296987" cy="1296987"/>
              <a:chOff x="560388" y="4868863"/>
              <a:chExt cx="1296987" cy="1296987"/>
            </a:xfrm>
          </p:grpSpPr>
          <p:sp>
            <p:nvSpPr>
              <p:cNvPr id="35" name="AutoShape 199">
                <a:extLst>
                  <a:ext uri="{FF2B5EF4-FFF2-40B4-BE49-F238E27FC236}">
                    <a16:creationId xmlns:a16="http://schemas.microsoft.com/office/drawing/2014/main" id="{788C7BE6-B823-4CEC-AF53-C523100E94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AD05C244-2FC1-4180-AF24-72C8A8695A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278596E5-9110-43D1-B685-5DBA5A343CDB}"/>
                </a:ext>
              </a:extLst>
            </p:cNvPr>
            <p:cNvSpPr/>
            <p:nvPr/>
          </p:nvSpPr>
          <p:spPr>
            <a:xfrm>
              <a:off x="684499" y="1360802"/>
              <a:ext cx="1015996" cy="647099"/>
            </a:xfrm>
            <a:custGeom>
              <a:avLst/>
              <a:gdLst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369407 w 1015996"/>
                <a:gd name="connsiteY10" fmla="*/ 507998 h 647099"/>
                <a:gd name="connsiteX11" fmla="*/ 0 w 1015996"/>
                <a:gd name="connsiteY11" fmla="*/ 138591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368897 w 1015996"/>
                <a:gd name="connsiteY9" fmla="*/ 508508 h 647099"/>
                <a:gd name="connsiteX10" fmla="*/ 0 w 1015996"/>
                <a:gd name="connsiteY10" fmla="*/ 138591 h 647099"/>
                <a:gd name="connsiteX11" fmla="*/ 138591 w 1015996"/>
                <a:gd name="connsiteY11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647098 w 1015996"/>
                <a:gd name="connsiteY5" fmla="*/ 508508 h 647099"/>
                <a:gd name="connsiteX6" fmla="*/ 508507 w 1015996"/>
                <a:gd name="connsiteY6" fmla="*/ 647099 h 647099"/>
                <a:gd name="connsiteX7" fmla="*/ 507998 w 1015996"/>
                <a:gd name="connsiteY7" fmla="*/ 646590 h 647099"/>
                <a:gd name="connsiteX8" fmla="*/ 507489 w 1015996"/>
                <a:gd name="connsiteY8" fmla="*/ 647099 h 647099"/>
                <a:gd name="connsiteX9" fmla="*/ 0 w 1015996"/>
                <a:gd name="connsiteY9" fmla="*/ 138591 h 647099"/>
                <a:gd name="connsiteX10" fmla="*/ 138591 w 1015996"/>
                <a:gd name="connsiteY10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646589 w 1015996"/>
                <a:gd name="connsiteY4" fmla="*/ 507999 h 647099"/>
                <a:gd name="connsiteX5" fmla="*/ 508507 w 1015996"/>
                <a:gd name="connsiteY5" fmla="*/ 647099 h 647099"/>
                <a:gd name="connsiteX6" fmla="*/ 507998 w 1015996"/>
                <a:gd name="connsiteY6" fmla="*/ 646590 h 647099"/>
                <a:gd name="connsiteX7" fmla="*/ 507489 w 1015996"/>
                <a:gd name="connsiteY7" fmla="*/ 647099 h 647099"/>
                <a:gd name="connsiteX8" fmla="*/ 0 w 1015996"/>
                <a:gd name="connsiteY8" fmla="*/ 138591 h 647099"/>
                <a:gd name="connsiteX9" fmla="*/ 138591 w 1015996"/>
                <a:gd name="connsiteY9" fmla="*/ 0 h 647099"/>
                <a:gd name="connsiteX0" fmla="*/ 138591 w 1015996"/>
                <a:gd name="connsiteY0" fmla="*/ 0 h 647099"/>
                <a:gd name="connsiteX1" fmla="*/ 507998 w 1015996"/>
                <a:gd name="connsiteY1" fmla="*/ 369407 h 647099"/>
                <a:gd name="connsiteX2" fmla="*/ 877404 w 1015996"/>
                <a:gd name="connsiteY2" fmla="*/ 1 h 647099"/>
                <a:gd name="connsiteX3" fmla="*/ 1015996 w 1015996"/>
                <a:gd name="connsiteY3" fmla="*/ 138592 h 647099"/>
                <a:gd name="connsiteX4" fmla="*/ 508507 w 1015996"/>
                <a:gd name="connsiteY4" fmla="*/ 647099 h 647099"/>
                <a:gd name="connsiteX5" fmla="*/ 507998 w 1015996"/>
                <a:gd name="connsiteY5" fmla="*/ 646590 h 647099"/>
                <a:gd name="connsiteX6" fmla="*/ 507489 w 1015996"/>
                <a:gd name="connsiteY6" fmla="*/ 647099 h 647099"/>
                <a:gd name="connsiteX7" fmla="*/ 0 w 1015996"/>
                <a:gd name="connsiteY7" fmla="*/ 138591 h 647099"/>
                <a:gd name="connsiteX8" fmla="*/ 138591 w 1015996"/>
                <a:gd name="connsiteY8" fmla="*/ 0 h 647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15996" h="647099">
                  <a:moveTo>
                    <a:pt x="138591" y="0"/>
                  </a:moveTo>
                  <a:lnTo>
                    <a:pt x="507998" y="369407"/>
                  </a:lnTo>
                  <a:lnTo>
                    <a:pt x="877404" y="1"/>
                  </a:lnTo>
                  <a:lnTo>
                    <a:pt x="1015996" y="138592"/>
                  </a:lnTo>
                  <a:lnTo>
                    <a:pt x="508507" y="647099"/>
                  </a:lnTo>
                  <a:lnTo>
                    <a:pt x="507998" y="646590"/>
                  </a:lnTo>
                  <a:lnTo>
                    <a:pt x="507489" y="647099"/>
                  </a:lnTo>
                  <a:lnTo>
                    <a:pt x="0" y="138591"/>
                  </a:lnTo>
                  <a:lnTo>
                    <a:pt x="138591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E8DAA72A-2116-44F7-B07F-72BCD31EFDD9}"/>
              </a:ext>
            </a:extLst>
          </p:cNvPr>
          <p:cNvSpPr txBox="1"/>
          <p:nvPr/>
        </p:nvSpPr>
        <p:spPr>
          <a:xfrm>
            <a:off x="209892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F67F1EEB-7F21-45BA-BBD1-D994A20FD5D2}"/>
              </a:ext>
            </a:extLst>
          </p:cNvPr>
          <p:cNvSpPr txBox="1"/>
          <p:nvPr/>
        </p:nvSpPr>
        <p:spPr>
          <a:xfrm>
            <a:off x="56625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5DF92B3F-CB8F-4254-9C2C-22235223C101}"/>
              </a:ext>
            </a:extLst>
          </p:cNvPr>
          <p:cNvSpPr txBox="1"/>
          <p:nvPr/>
        </p:nvSpPr>
        <p:spPr>
          <a:xfrm>
            <a:off x="935829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6E423C1B-5F53-40A8-9149-D878D058004D}"/>
              </a:ext>
            </a:extLst>
          </p:cNvPr>
          <p:cNvSpPr txBox="1"/>
          <p:nvPr/>
        </p:nvSpPr>
        <p:spPr>
          <a:xfrm>
            <a:off x="1366223" y="5634245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安全地帯</a:t>
            </a:r>
            <a:endParaRPr kumimoji="1" lang="ja-JP" altLang="en-US" sz="40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43" name="円: 塗りつぶしなし 42">
            <a:extLst>
              <a:ext uri="{FF2B5EF4-FFF2-40B4-BE49-F238E27FC236}">
                <a16:creationId xmlns:a16="http://schemas.microsoft.com/office/drawing/2014/main" id="{C8899D79-B7D3-4EC7-BB7D-69BFA05DEA48}"/>
              </a:ext>
            </a:extLst>
          </p:cNvPr>
          <p:cNvSpPr/>
          <p:nvPr/>
        </p:nvSpPr>
        <p:spPr bwMode="auto">
          <a:xfrm>
            <a:off x="1534738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32B959D1-AC65-4AC2-A872-CFA6A386E4CE}"/>
              </a:ext>
            </a:extLst>
          </p:cNvPr>
          <p:cNvSpPr/>
          <p:nvPr/>
        </p:nvSpPr>
        <p:spPr bwMode="auto">
          <a:xfrm>
            <a:off x="4475820" y="1901419"/>
            <a:ext cx="6866180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9592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6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274330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６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37753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あまり見かけない標識</a:t>
            </a:r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7BFC2151-9873-44FE-8EDB-A86AA812CD53}"/>
              </a:ext>
            </a:extLst>
          </p:cNvPr>
          <p:cNvSpPr txBox="1"/>
          <p:nvPr/>
        </p:nvSpPr>
        <p:spPr>
          <a:xfrm>
            <a:off x="2164766" y="21472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81777433-D662-437C-8CC1-B44BD122E2B0}"/>
              </a:ext>
            </a:extLst>
          </p:cNvPr>
          <p:cNvSpPr txBox="1"/>
          <p:nvPr/>
        </p:nvSpPr>
        <p:spPr>
          <a:xfrm>
            <a:off x="5807599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C78A3E8C-64ED-47AD-8B95-09F75E89AA41}"/>
              </a:ext>
            </a:extLst>
          </p:cNvPr>
          <p:cNvSpPr txBox="1"/>
          <p:nvPr/>
        </p:nvSpPr>
        <p:spPr>
          <a:xfrm>
            <a:off x="9373745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6FE6AA96-86FB-4C31-89FA-54FC8B833962}"/>
              </a:ext>
            </a:extLst>
          </p:cNvPr>
          <p:cNvGrpSpPr/>
          <p:nvPr/>
        </p:nvGrpSpPr>
        <p:grpSpPr>
          <a:xfrm>
            <a:off x="5027980" y="3011090"/>
            <a:ext cx="2176431" cy="2176431"/>
            <a:chOff x="8054975" y="4876483"/>
            <a:chExt cx="1296987" cy="1296987"/>
          </a:xfrm>
        </p:grpSpPr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82A9F9AC-BCF1-4AAD-A90E-6B893ED439C1}"/>
                </a:ext>
              </a:extLst>
            </p:cNvPr>
            <p:cNvGrpSpPr/>
            <p:nvPr/>
          </p:nvGrpSpPr>
          <p:grpSpPr>
            <a:xfrm>
              <a:off x="8054975" y="4876483"/>
              <a:ext cx="1296987" cy="1296987"/>
              <a:chOff x="560388" y="4868863"/>
              <a:chExt cx="1296987" cy="1296987"/>
            </a:xfrm>
          </p:grpSpPr>
          <p:sp>
            <p:nvSpPr>
              <p:cNvPr id="75" name="AutoShape 199">
                <a:extLst>
                  <a:ext uri="{FF2B5EF4-FFF2-40B4-BE49-F238E27FC236}">
                    <a16:creationId xmlns:a16="http://schemas.microsoft.com/office/drawing/2014/main" id="{F43A187C-39B5-4F49-9156-463D9628C9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0492F485-23DA-4C40-96B6-7752D31E47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72" name="Freeform 274">
              <a:extLst>
                <a:ext uri="{FF2B5EF4-FFF2-40B4-BE49-F238E27FC236}">
                  <a16:creationId xmlns:a16="http://schemas.microsoft.com/office/drawing/2014/main" id="{7560C089-8ED8-4C57-9876-9497D3B30DEE}"/>
                </a:ext>
              </a:extLst>
            </p:cNvPr>
            <p:cNvSpPr>
              <a:spLocks/>
            </p:cNvSpPr>
            <p:nvPr/>
          </p:nvSpPr>
          <p:spPr bwMode="auto">
            <a:xfrm>
              <a:off x="8344807" y="5084970"/>
              <a:ext cx="606304" cy="454796"/>
            </a:xfrm>
            <a:custGeom>
              <a:avLst/>
              <a:gdLst>
                <a:gd name="T0" fmla="*/ 272 w 1451"/>
                <a:gd name="T1" fmla="*/ 0 h 1089"/>
                <a:gd name="T2" fmla="*/ 136 w 1451"/>
                <a:gd name="T3" fmla="*/ 318 h 1089"/>
                <a:gd name="T4" fmla="*/ 0 w 1451"/>
                <a:gd name="T5" fmla="*/ 454 h 1089"/>
                <a:gd name="T6" fmla="*/ 0 w 1451"/>
                <a:gd name="T7" fmla="*/ 908 h 1089"/>
                <a:gd name="T8" fmla="*/ 90 w 1451"/>
                <a:gd name="T9" fmla="*/ 908 h 1089"/>
                <a:gd name="T10" fmla="*/ 90 w 1451"/>
                <a:gd name="T11" fmla="*/ 1089 h 1089"/>
                <a:gd name="T12" fmla="*/ 226 w 1451"/>
                <a:gd name="T13" fmla="*/ 1089 h 1089"/>
                <a:gd name="T14" fmla="*/ 226 w 1451"/>
                <a:gd name="T15" fmla="*/ 908 h 1089"/>
                <a:gd name="T16" fmla="*/ 408 w 1451"/>
                <a:gd name="T17" fmla="*/ 908 h 1089"/>
                <a:gd name="T18" fmla="*/ 408 w 1451"/>
                <a:gd name="T19" fmla="*/ 953 h 1089"/>
                <a:gd name="T20" fmla="*/ 1043 w 1451"/>
                <a:gd name="T21" fmla="*/ 953 h 1089"/>
                <a:gd name="T22" fmla="*/ 1043 w 1451"/>
                <a:gd name="T23" fmla="*/ 908 h 1089"/>
                <a:gd name="T24" fmla="*/ 1224 w 1451"/>
                <a:gd name="T25" fmla="*/ 908 h 1089"/>
                <a:gd name="T26" fmla="*/ 1224 w 1451"/>
                <a:gd name="T27" fmla="*/ 1089 h 1089"/>
                <a:gd name="T28" fmla="*/ 1360 w 1451"/>
                <a:gd name="T29" fmla="*/ 1089 h 1089"/>
                <a:gd name="T30" fmla="*/ 1360 w 1451"/>
                <a:gd name="T31" fmla="*/ 908 h 1089"/>
                <a:gd name="T32" fmla="*/ 1451 w 1451"/>
                <a:gd name="T33" fmla="*/ 908 h 1089"/>
                <a:gd name="T34" fmla="*/ 1451 w 1451"/>
                <a:gd name="T35" fmla="*/ 454 h 1089"/>
                <a:gd name="T36" fmla="*/ 1315 w 1451"/>
                <a:gd name="T37" fmla="*/ 318 h 1089"/>
                <a:gd name="T38" fmla="*/ 1179 w 1451"/>
                <a:gd name="T39" fmla="*/ 0 h 1089"/>
                <a:gd name="T40" fmla="*/ 272 w 1451"/>
                <a:gd name="T41" fmla="*/ 0 h 10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451" h="1089">
                  <a:moveTo>
                    <a:pt x="272" y="0"/>
                  </a:moveTo>
                  <a:lnTo>
                    <a:pt x="136" y="318"/>
                  </a:lnTo>
                  <a:lnTo>
                    <a:pt x="0" y="454"/>
                  </a:lnTo>
                  <a:lnTo>
                    <a:pt x="0" y="908"/>
                  </a:lnTo>
                  <a:lnTo>
                    <a:pt x="90" y="908"/>
                  </a:lnTo>
                  <a:lnTo>
                    <a:pt x="90" y="1089"/>
                  </a:lnTo>
                  <a:lnTo>
                    <a:pt x="226" y="1089"/>
                  </a:lnTo>
                  <a:lnTo>
                    <a:pt x="226" y="908"/>
                  </a:lnTo>
                  <a:lnTo>
                    <a:pt x="408" y="908"/>
                  </a:lnTo>
                  <a:lnTo>
                    <a:pt x="408" y="953"/>
                  </a:lnTo>
                  <a:lnTo>
                    <a:pt x="1043" y="953"/>
                  </a:lnTo>
                  <a:lnTo>
                    <a:pt x="1043" y="908"/>
                  </a:lnTo>
                  <a:lnTo>
                    <a:pt x="1224" y="908"/>
                  </a:lnTo>
                  <a:lnTo>
                    <a:pt x="1224" y="1089"/>
                  </a:lnTo>
                  <a:lnTo>
                    <a:pt x="1360" y="1089"/>
                  </a:lnTo>
                  <a:lnTo>
                    <a:pt x="1360" y="908"/>
                  </a:lnTo>
                  <a:lnTo>
                    <a:pt x="1451" y="908"/>
                  </a:lnTo>
                  <a:lnTo>
                    <a:pt x="1451" y="454"/>
                  </a:lnTo>
                  <a:lnTo>
                    <a:pt x="1315" y="318"/>
                  </a:lnTo>
                  <a:lnTo>
                    <a:pt x="1179" y="0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51C7C379-B2D7-4D6A-B06B-C91D5A4B75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8656" y="5125136"/>
              <a:ext cx="525246" cy="309926"/>
            </a:xfrm>
            <a:custGeom>
              <a:avLst/>
              <a:gdLst>
                <a:gd name="connsiteX0" fmla="*/ 175181 w 525246"/>
                <a:gd name="connsiteY0" fmla="*/ 215523 h 309926"/>
                <a:gd name="connsiteX1" fmla="*/ 363723 w 525246"/>
                <a:gd name="connsiteY1" fmla="*/ 215523 h 309926"/>
                <a:gd name="connsiteX2" fmla="*/ 363723 w 525246"/>
                <a:gd name="connsiteY2" fmla="*/ 282911 h 309926"/>
                <a:gd name="connsiteX3" fmla="*/ 525246 w 525246"/>
                <a:gd name="connsiteY3" fmla="*/ 282911 h 309926"/>
                <a:gd name="connsiteX4" fmla="*/ 525246 w 525246"/>
                <a:gd name="connsiteY4" fmla="*/ 309926 h 309926"/>
                <a:gd name="connsiteX5" fmla="*/ 0 w 525246"/>
                <a:gd name="connsiteY5" fmla="*/ 309926 h 309926"/>
                <a:gd name="connsiteX6" fmla="*/ 0 w 525246"/>
                <a:gd name="connsiteY6" fmla="*/ 282911 h 309926"/>
                <a:gd name="connsiteX7" fmla="*/ 175181 w 525246"/>
                <a:gd name="connsiteY7" fmla="*/ 282911 h 309926"/>
                <a:gd name="connsiteX8" fmla="*/ 498226 w 525246"/>
                <a:gd name="connsiteY8" fmla="*/ 175149 h 309926"/>
                <a:gd name="connsiteX9" fmla="*/ 525245 w 525246"/>
                <a:gd name="connsiteY9" fmla="*/ 175149 h 309926"/>
                <a:gd name="connsiteX10" fmla="*/ 525245 w 525246"/>
                <a:gd name="connsiteY10" fmla="*/ 242537 h 309926"/>
                <a:gd name="connsiteX11" fmla="*/ 498226 w 525246"/>
                <a:gd name="connsiteY11" fmla="*/ 242537 h 309926"/>
                <a:gd name="connsiteX12" fmla="*/ 0 w 525246"/>
                <a:gd name="connsiteY12" fmla="*/ 175149 h 309926"/>
                <a:gd name="connsiteX13" fmla="*/ 27019 w 525246"/>
                <a:gd name="connsiteY13" fmla="*/ 175149 h 309926"/>
                <a:gd name="connsiteX14" fmla="*/ 27019 w 525246"/>
                <a:gd name="connsiteY14" fmla="*/ 242537 h 309926"/>
                <a:gd name="connsiteX15" fmla="*/ 0 w 525246"/>
                <a:gd name="connsiteY15" fmla="*/ 242537 h 309926"/>
                <a:gd name="connsiteX16" fmla="*/ 87873 w 525246"/>
                <a:gd name="connsiteY16" fmla="*/ 0 h 309926"/>
                <a:gd name="connsiteX17" fmla="*/ 450734 w 525246"/>
                <a:gd name="connsiteY17" fmla="*/ 0 h 309926"/>
                <a:gd name="connsiteX18" fmla="*/ 484865 w 525246"/>
                <a:gd name="connsiteY18" fmla="*/ 107762 h 309926"/>
                <a:gd name="connsiteX19" fmla="*/ 53742 w 525246"/>
                <a:gd name="connsiteY19" fmla="*/ 107762 h 309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525246" h="309926">
                  <a:moveTo>
                    <a:pt x="175181" y="215523"/>
                  </a:moveTo>
                  <a:lnTo>
                    <a:pt x="363723" y="215523"/>
                  </a:lnTo>
                  <a:lnTo>
                    <a:pt x="363723" y="282911"/>
                  </a:lnTo>
                  <a:lnTo>
                    <a:pt x="525246" y="282911"/>
                  </a:lnTo>
                  <a:lnTo>
                    <a:pt x="525246" y="309926"/>
                  </a:lnTo>
                  <a:lnTo>
                    <a:pt x="0" y="309926"/>
                  </a:lnTo>
                  <a:lnTo>
                    <a:pt x="0" y="282911"/>
                  </a:lnTo>
                  <a:lnTo>
                    <a:pt x="175181" y="282911"/>
                  </a:lnTo>
                  <a:close/>
                  <a:moveTo>
                    <a:pt x="498226" y="175149"/>
                  </a:moveTo>
                  <a:lnTo>
                    <a:pt x="525245" y="175149"/>
                  </a:lnTo>
                  <a:lnTo>
                    <a:pt x="525245" y="242537"/>
                  </a:lnTo>
                  <a:lnTo>
                    <a:pt x="498226" y="242537"/>
                  </a:lnTo>
                  <a:close/>
                  <a:moveTo>
                    <a:pt x="0" y="175149"/>
                  </a:moveTo>
                  <a:lnTo>
                    <a:pt x="27019" y="175149"/>
                  </a:lnTo>
                  <a:lnTo>
                    <a:pt x="27019" y="242537"/>
                  </a:lnTo>
                  <a:lnTo>
                    <a:pt x="0" y="242537"/>
                  </a:lnTo>
                  <a:close/>
                  <a:moveTo>
                    <a:pt x="87873" y="0"/>
                  </a:moveTo>
                  <a:lnTo>
                    <a:pt x="450734" y="0"/>
                  </a:lnTo>
                  <a:lnTo>
                    <a:pt x="484865" y="107762"/>
                  </a:lnTo>
                  <a:lnTo>
                    <a:pt x="53742" y="107762"/>
                  </a:ln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F1426D9A-9409-4E33-8A1D-7C98BAFBA4A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8270874" y="5569542"/>
              <a:ext cx="915988" cy="296271"/>
            </a:xfrm>
            <a:custGeom>
              <a:avLst/>
              <a:gdLst>
                <a:gd name="connsiteX0" fmla="*/ 729411 w 915988"/>
                <a:gd name="connsiteY0" fmla="*/ 107763 h 296271"/>
                <a:gd name="connsiteX1" fmla="*/ 781142 w 915988"/>
                <a:gd name="connsiteY1" fmla="*/ 175150 h 296271"/>
                <a:gd name="connsiteX2" fmla="*/ 135143 w 915988"/>
                <a:gd name="connsiteY2" fmla="*/ 175150 h 296271"/>
                <a:gd name="connsiteX3" fmla="*/ 186874 w 915988"/>
                <a:gd name="connsiteY3" fmla="*/ 107763 h 296271"/>
                <a:gd name="connsiteX4" fmla="*/ 667423 w 915988"/>
                <a:gd name="connsiteY4" fmla="*/ 27015 h 296271"/>
                <a:gd name="connsiteX5" fmla="*/ 708672 w 915988"/>
                <a:gd name="connsiteY5" fmla="*/ 80748 h 296271"/>
                <a:gd name="connsiteX6" fmla="*/ 207613 w 915988"/>
                <a:gd name="connsiteY6" fmla="*/ 80748 h 296271"/>
                <a:gd name="connsiteX7" fmla="*/ 248862 w 915988"/>
                <a:gd name="connsiteY7" fmla="*/ 27015 h 296271"/>
                <a:gd name="connsiteX8" fmla="*/ 688551 w 915988"/>
                <a:gd name="connsiteY8" fmla="*/ 0 h 296271"/>
                <a:gd name="connsiteX9" fmla="*/ 646685 w 915988"/>
                <a:gd name="connsiteY9" fmla="*/ 0 h 296271"/>
                <a:gd name="connsiteX10" fmla="*/ 657168 w 915988"/>
                <a:gd name="connsiteY10" fmla="*/ 13656 h 296271"/>
                <a:gd name="connsiteX11" fmla="*/ 259117 w 915988"/>
                <a:gd name="connsiteY11" fmla="*/ 13656 h 296271"/>
                <a:gd name="connsiteX12" fmla="*/ 269600 w 915988"/>
                <a:gd name="connsiteY12" fmla="*/ 0 h 296271"/>
                <a:gd name="connsiteX13" fmla="*/ 227734 w 915988"/>
                <a:gd name="connsiteY13" fmla="*/ 0 h 296271"/>
                <a:gd name="connsiteX14" fmla="*/ 217251 w 915988"/>
                <a:gd name="connsiteY14" fmla="*/ 13656 h 296271"/>
                <a:gd name="connsiteX15" fmla="*/ 173676 w 915988"/>
                <a:gd name="connsiteY15" fmla="*/ 13656 h 296271"/>
                <a:gd name="connsiteX16" fmla="*/ 148161 w 915988"/>
                <a:gd name="connsiteY16" fmla="*/ 27015 h 296271"/>
                <a:gd name="connsiteX17" fmla="*/ 206996 w 915988"/>
                <a:gd name="connsiteY17" fmla="*/ 27015 h 296271"/>
                <a:gd name="connsiteX18" fmla="*/ 165747 w 915988"/>
                <a:gd name="connsiteY18" fmla="*/ 80748 h 296271"/>
                <a:gd name="connsiteX19" fmla="*/ 125020 w 915988"/>
                <a:gd name="connsiteY19" fmla="*/ 80748 h 296271"/>
                <a:gd name="connsiteX20" fmla="*/ 94419 w 915988"/>
                <a:gd name="connsiteY20" fmla="*/ 107763 h 296271"/>
                <a:gd name="connsiteX21" fmla="*/ 145008 w 915988"/>
                <a:gd name="connsiteY21" fmla="*/ 107763 h 296271"/>
                <a:gd name="connsiteX22" fmla="*/ 93277 w 915988"/>
                <a:gd name="connsiteY22" fmla="*/ 175150 h 296271"/>
                <a:gd name="connsiteX23" fmla="*/ 50167 w 915988"/>
                <a:gd name="connsiteY23" fmla="*/ 175150 h 296271"/>
                <a:gd name="connsiteX24" fmla="*/ 0 w 915988"/>
                <a:gd name="connsiteY24" fmla="*/ 228882 h 296271"/>
                <a:gd name="connsiteX25" fmla="*/ 52029 w 915988"/>
                <a:gd name="connsiteY25" fmla="*/ 228882 h 296271"/>
                <a:gd name="connsiteX26" fmla="*/ 297 w 915988"/>
                <a:gd name="connsiteY26" fmla="*/ 296271 h 296271"/>
                <a:gd name="connsiteX27" fmla="*/ 42163 w 915988"/>
                <a:gd name="connsiteY27" fmla="*/ 296271 h 296271"/>
                <a:gd name="connsiteX28" fmla="*/ 93895 w 915988"/>
                <a:gd name="connsiteY28" fmla="*/ 228882 h 296271"/>
                <a:gd name="connsiteX29" fmla="*/ 822390 w 915988"/>
                <a:gd name="connsiteY29" fmla="*/ 228882 h 296271"/>
                <a:gd name="connsiteX30" fmla="*/ 874122 w 915988"/>
                <a:gd name="connsiteY30" fmla="*/ 296271 h 296271"/>
                <a:gd name="connsiteX31" fmla="*/ 915988 w 915988"/>
                <a:gd name="connsiteY31" fmla="*/ 296271 h 296271"/>
                <a:gd name="connsiteX32" fmla="*/ 864256 w 915988"/>
                <a:gd name="connsiteY32" fmla="*/ 228882 h 296271"/>
                <a:gd name="connsiteX33" fmla="*/ 915988 w 915988"/>
                <a:gd name="connsiteY33" fmla="*/ 228882 h 296271"/>
                <a:gd name="connsiteX34" fmla="*/ 865821 w 915988"/>
                <a:gd name="connsiteY34" fmla="*/ 175150 h 296271"/>
                <a:gd name="connsiteX35" fmla="*/ 823008 w 915988"/>
                <a:gd name="connsiteY35" fmla="*/ 175150 h 296271"/>
                <a:gd name="connsiteX36" fmla="*/ 771277 w 915988"/>
                <a:gd name="connsiteY36" fmla="*/ 107763 h 296271"/>
                <a:gd name="connsiteX37" fmla="*/ 821568 w 915988"/>
                <a:gd name="connsiteY37" fmla="*/ 107763 h 296271"/>
                <a:gd name="connsiteX38" fmla="*/ 790967 w 915988"/>
                <a:gd name="connsiteY38" fmla="*/ 80748 h 296271"/>
                <a:gd name="connsiteX39" fmla="*/ 750538 w 915988"/>
                <a:gd name="connsiteY39" fmla="*/ 80748 h 296271"/>
                <a:gd name="connsiteX40" fmla="*/ 709289 w 915988"/>
                <a:gd name="connsiteY40" fmla="*/ 27015 h 296271"/>
                <a:gd name="connsiteX41" fmla="*/ 754465 w 915988"/>
                <a:gd name="connsiteY41" fmla="*/ 27015 h 296271"/>
                <a:gd name="connsiteX42" fmla="*/ 728950 w 915988"/>
                <a:gd name="connsiteY42" fmla="*/ 13656 h 296271"/>
                <a:gd name="connsiteX43" fmla="*/ 699034 w 915988"/>
                <a:gd name="connsiteY43" fmla="*/ 13656 h 296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915988" h="296271">
                  <a:moveTo>
                    <a:pt x="729411" y="107763"/>
                  </a:moveTo>
                  <a:lnTo>
                    <a:pt x="781142" y="175150"/>
                  </a:lnTo>
                  <a:lnTo>
                    <a:pt x="135143" y="175150"/>
                  </a:lnTo>
                  <a:lnTo>
                    <a:pt x="186874" y="107763"/>
                  </a:lnTo>
                  <a:close/>
                  <a:moveTo>
                    <a:pt x="667423" y="27015"/>
                  </a:moveTo>
                  <a:lnTo>
                    <a:pt x="708672" y="80748"/>
                  </a:lnTo>
                  <a:lnTo>
                    <a:pt x="207613" y="80748"/>
                  </a:lnTo>
                  <a:lnTo>
                    <a:pt x="248862" y="27015"/>
                  </a:lnTo>
                  <a:close/>
                  <a:moveTo>
                    <a:pt x="688551" y="0"/>
                  </a:moveTo>
                  <a:lnTo>
                    <a:pt x="646685" y="0"/>
                  </a:lnTo>
                  <a:lnTo>
                    <a:pt x="657168" y="13656"/>
                  </a:lnTo>
                  <a:lnTo>
                    <a:pt x="259117" y="13656"/>
                  </a:lnTo>
                  <a:lnTo>
                    <a:pt x="269600" y="0"/>
                  </a:lnTo>
                  <a:lnTo>
                    <a:pt x="227734" y="0"/>
                  </a:lnTo>
                  <a:lnTo>
                    <a:pt x="217251" y="13656"/>
                  </a:lnTo>
                  <a:lnTo>
                    <a:pt x="173676" y="13656"/>
                  </a:lnTo>
                  <a:lnTo>
                    <a:pt x="148161" y="27015"/>
                  </a:lnTo>
                  <a:lnTo>
                    <a:pt x="206996" y="27015"/>
                  </a:lnTo>
                  <a:lnTo>
                    <a:pt x="165747" y="80748"/>
                  </a:lnTo>
                  <a:lnTo>
                    <a:pt x="125020" y="80748"/>
                  </a:lnTo>
                  <a:lnTo>
                    <a:pt x="94419" y="107763"/>
                  </a:lnTo>
                  <a:lnTo>
                    <a:pt x="145008" y="107763"/>
                  </a:lnTo>
                  <a:lnTo>
                    <a:pt x="93277" y="175150"/>
                  </a:lnTo>
                  <a:lnTo>
                    <a:pt x="50167" y="175150"/>
                  </a:lnTo>
                  <a:lnTo>
                    <a:pt x="0" y="228882"/>
                  </a:lnTo>
                  <a:lnTo>
                    <a:pt x="52029" y="228882"/>
                  </a:lnTo>
                  <a:lnTo>
                    <a:pt x="297" y="296271"/>
                  </a:lnTo>
                  <a:lnTo>
                    <a:pt x="42163" y="296271"/>
                  </a:lnTo>
                  <a:lnTo>
                    <a:pt x="93895" y="228882"/>
                  </a:lnTo>
                  <a:lnTo>
                    <a:pt x="822390" y="228882"/>
                  </a:lnTo>
                  <a:lnTo>
                    <a:pt x="874122" y="296271"/>
                  </a:lnTo>
                  <a:lnTo>
                    <a:pt x="915988" y="296271"/>
                  </a:lnTo>
                  <a:lnTo>
                    <a:pt x="864256" y="228882"/>
                  </a:lnTo>
                  <a:lnTo>
                    <a:pt x="915988" y="228882"/>
                  </a:lnTo>
                  <a:lnTo>
                    <a:pt x="865821" y="175150"/>
                  </a:lnTo>
                  <a:lnTo>
                    <a:pt x="823008" y="175150"/>
                  </a:lnTo>
                  <a:lnTo>
                    <a:pt x="771277" y="107763"/>
                  </a:lnTo>
                  <a:lnTo>
                    <a:pt x="821568" y="107763"/>
                  </a:lnTo>
                  <a:lnTo>
                    <a:pt x="790967" y="80748"/>
                  </a:lnTo>
                  <a:lnTo>
                    <a:pt x="750538" y="80748"/>
                  </a:lnTo>
                  <a:lnTo>
                    <a:pt x="709289" y="27015"/>
                  </a:lnTo>
                  <a:lnTo>
                    <a:pt x="754465" y="27015"/>
                  </a:lnTo>
                  <a:lnTo>
                    <a:pt x="728950" y="13656"/>
                  </a:lnTo>
                  <a:lnTo>
                    <a:pt x="699034" y="1365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F08408E6-C710-4214-A1D3-B18B1ED31646}"/>
              </a:ext>
            </a:extLst>
          </p:cNvPr>
          <p:cNvGrpSpPr/>
          <p:nvPr/>
        </p:nvGrpSpPr>
        <p:grpSpPr>
          <a:xfrm>
            <a:off x="1398158" y="3011090"/>
            <a:ext cx="2176431" cy="2176431"/>
            <a:chOff x="1075765" y="2374659"/>
            <a:chExt cx="2539506" cy="2539506"/>
          </a:xfrm>
        </p:grpSpPr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47057394-27E1-45F1-82BB-97C51E6A9B11}"/>
                </a:ext>
              </a:extLst>
            </p:cNvPr>
            <p:cNvGrpSpPr/>
            <p:nvPr/>
          </p:nvGrpSpPr>
          <p:grpSpPr>
            <a:xfrm>
              <a:off x="1075765" y="2374659"/>
              <a:ext cx="2539506" cy="2539506"/>
              <a:chOff x="8054975" y="4876483"/>
              <a:chExt cx="1296987" cy="1296987"/>
            </a:xfrm>
          </p:grpSpPr>
          <p:grpSp>
            <p:nvGrpSpPr>
              <p:cNvPr id="80" name="グループ化 79">
                <a:extLst>
                  <a:ext uri="{FF2B5EF4-FFF2-40B4-BE49-F238E27FC236}">
                    <a16:creationId xmlns:a16="http://schemas.microsoft.com/office/drawing/2014/main" id="{6FC468D3-E1E3-4F0C-B260-F588A997E396}"/>
                  </a:ext>
                </a:extLst>
              </p:cNvPr>
              <p:cNvGrpSpPr/>
              <p:nvPr/>
            </p:nvGrpSpPr>
            <p:grpSpPr>
              <a:xfrm>
                <a:off x="8054975" y="4876483"/>
                <a:ext cx="1296987" cy="1296987"/>
                <a:chOff x="560388" y="4868863"/>
                <a:chExt cx="1296987" cy="1296987"/>
              </a:xfrm>
            </p:grpSpPr>
            <p:sp>
              <p:nvSpPr>
                <p:cNvPr id="83" name="AutoShape 199">
                  <a:extLst>
                    <a:ext uri="{FF2B5EF4-FFF2-40B4-BE49-F238E27FC236}">
                      <a16:creationId xmlns:a16="http://schemas.microsoft.com/office/drawing/2014/main" id="{8B411E33-80E5-4946-941A-7A657FAA339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70705" y="4879976"/>
                  <a:ext cx="1274764" cy="1274762"/>
                </a:xfrm>
                <a:prstGeom prst="roundRect">
                  <a:avLst>
                    <a:gd name="adj" fmla="val 2880"/>
                  </a:avLst>
                </a:prstGeom>
                <a:solidFill>
                  <a:schemeClr val="bg1"/>
                </a:solidFill>
                <a:ln>
                  <a:noFill/>
                </a:ln>
                <a:effec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7BD94133-1E82-4A2B-A9CA-E47EA2A66A9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60388" y="4868863"/>
                  <a:ext cx="1296987" cy="1296987"/>
                </a:xfrm>
                <a:custGeom>
                  <a:avLst/>
                  <a:gdLst>
                    <a:gd name="connsiteX0" fmla="*/ 80096 w 1296987"/>
                    <a:gd name="connsiteY0" fmla="*/ 42862 h 1296987"/>
                    <a:gd name="connsiteX1" fmla="*/ 1216890 w 1296987"/>
                    <a:gd name="connsiteY1" fmla="*/ 42862 h 1296987"/>
                    <a:gd name="connsiteX2" fmla="*/ 1254124 w 1296987"/>
                    <a:gd name="connsiteY2" fmla="*/ 80096 h 1296987"/>
                    <a:gd name="connsiteX3" fmla="*/ 1254124 w 1296987"/>
                    <a:gd name="connsiteY3" fmla="*/ 1216890 h 1296987"/>
                    <a:gd name="connsiteX4" fmla="*/ 1216890 w 1296987"/>
                    <a:gd name="connsiteY4" fmla="*/ 1254124 h 1296987"/>
                    <a:gd name="connsiteX5" fmla="*/ 80096 w 1296987"/>
                    <a:gd name="connsiteY5" fmla="*/ 1254124 h 1296987"/>
                    <a:gd name="connsiteX6" fmla="*/ 42862 w 1296987"/>
                    <a:gd name="connsiteY6" fmla="*/ 1216890 h 1296987"/>
                    <a:gd name="connsiteX7" fmla="*/ 42862 w 1296987"/>
                    <a:gd name="connsiteY7" fmla="*/ 80096 h 1296987"/>
                    <a:gd name="connsiteX8" fmla="*/ 80096 w 1296987"/>
                    <a:gd name="connsiteY8" fmla="*/ 42862 h 1296987"/>
                    <a:gd name="connsiteX9" fmla="*/ 60728 w 1296987"/>
                    <a:gd name="connsiteY9" fmla="*/ 22225 h 1296987"/>
                    <a:gd name="connsiteX10" fmla="*/ 22225 w 1296987"/>
                    <a:gd name="connsiteY10" fmla="*/ 60728 h 1296987"/>
                    <a:gd name="connsiteX11" fmla="*/ 22225 w 1296987"/>
                    <a:gd name="connsiteY11" fmla="*/ 1236259 h 1296987"/>
                    <a:gd name="connsiteX12" fmla="*/ 60728 w 1296987"/>
                    <a:gd name="connsiteY12" fmla="*/ 1274762 h 1296987"/>
                    <a:gd name="connsiteX13" fmla="*/ 1236259 w 1296987"/>
                    <a:gd name="connsiteY13" fmla="*/ 1274762 h 1296987"/>
                    <a:gd name="connsiteX14" fmla="*/ 1274762 w 1296987"/>
                    <a:gd name="connsiteY14" fmla="*/ 1236259 h 1296987"/>
                    <a:gd name="connsiteX15" fmla="*/ 1274762 w 1296987"/>
                    <a:gd name="connsiteY15" fmla="*/ 60728 h 1296987"/>
                    <a:gd name="connsiteX16" fmla="*/ 1236259 w 1296987"/>
                    <a:gd name="connsiteY16" fmla="*/ 22225 h 1296987"/>
                    <a:gd name="connsiteX17" fmla="*/ 39869 w 1296987"/>
                    <a:gd name="connsiteY17" fmla="*/ 0 h 1296987"/>
                    <a:gd name="connsiteX18" fmla="*/ 1257118 w 1296987"/>
                    <a:gd name="connsiteY18" fmla="*/ 0 h 1296987"/>
                    <a:gd name="connsiteX19" fmla="*/ 1296987 w 1296987"/>
                    <a:gd name="connsiteY19" fmla="*/ 39869 h 1296987"/>
                    <a:gd name="connsiteX20" fmla="*/ 1296987 w 1296987"/>
                    <a:gd name="connsiteY20" fmla="*/ 1257118 h 1296987"/>
                    <a:gd name="connsiteX21" fmla="*/ 1257118 w 1296987"/>
                    <a:gd name="connsiteY21" fmla="*/ 1296987 h 1296987"/>
                    <a:gd name="connsiteX22" fmla="*/ 39869 w 1296987"/>
                    <a:gd name="connsiteY22" fmla="*/ 1296987 h 1296987"/>
                    <a:gd name="connsiteX23" fmla="*/ 0 w 1296987"/>
                    <a:gd name="connsiteY23" fmla="*/ 1257118 h 1296987"/>
                    <a:gd name="connsiteX24" fmla="*/ 0 w 1296987"/>
                    <a:gd name="connsiteY24" fmla="*/ 39869 h 1296987"/>
                    <a:gd name="connsiteX25" fmla="*/ 39869 w 1296987"/>
                    <a:gd name="connsiteY25" fmla="*/ 0 h 12969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296987" h="1296987">
                      <a:moveTo>
                        <a:pt x="80096" y="42862"/>
                      </a:moveTo>
                      <a:lnTo>
                        <a:pt x="1216890" y="42862"/>
                      </a:lnTo>
                      <a:cubicBezTo>
                        <a:pt x="1237454" y="42862"/>
                        <a:pt x="1254124" y="59532"/>
                        <a:pt x="1254124" y="80096"/>
                      </a:cubicBezTo>
                      <a:lnTo>
                        <a:pt x="1254124" y="1216890"/>
                      </a:lnTo>
                      <a:cubicBezTo>
                        <a:pt x="1254124" y="1237454"/>
                        <a:pt x="1237454" y="1254124"/>
                        <a:pt x="1216890" y="1254124"/>
                      </a:cubicBezTo>
                      <a:lnTo>
                        <a:pt x="80096" y="1254124"/>
                      </a:lnTo>
                      <a:cubicBezTo>
                        <a:pt x="59532" y="1254124"/>
                        <a:pt x="42862" y="1237454"/>
                        <a:pt x="42862" y="1216890"/>
                      </a:cubicBezTo>
                      <a:lnTo>
                        <a:pt x="42862" y="80096"/>
                      </a:lnTo>
                      <a:cubicBezTo>
                        <a:pt x="42862" y="59532"/>
                        <a:pt x="59532" y="42862"/>
                        <a:pt x="80096" y="42862"/>
                      </a:cubicBezTo>
                      <a:close/>
                      <a:moveTo>
                        <a:pt x="60728" y="22225"/>
                      </a:moveTo>
                      <a:cubicBezTo>
                        <a:pt x="39463" y="22225"/>
                        <a:pt x="22225" y="39463"/>
                        <a:pt x="22225" y="60728"/>
                      </a:cubicBezTo>
                      <a:lnTo>
                        <a:pt x="22225" y="1236259"/>
                      </a:lnTo>
                      <a:cubicBezTo>
                        <a:pt x="22225" y="1257524"/>
                        <a:pt x="39463" y="1274762"/>
                        <a:pt x="60728" y="1274762"/>
                      </a:cubicBezTo>
                      <a:lnTo>
                        <a:pt x="1236259" y="1274762"/>
                      </a:lnTo>
                      <a:cubicBezTo>
                        <a:pt x="1257524" y="1274762"/>
                        <a:pt x="1274762" y="1257524"/>
                        <a:pt x="1274762" y="1236259"/>
                      </a:cubicBezTo>
                      <a:lnTo>
                        <a:pt x="1274762" y="60728"/>
                      </a:lnTo>
                      <a:cubicBezTo>
                        <a:pt x="1274762" y="39463"/>
                        <a:pt x="1257524" y="22225"/>
                        <a:pt x="1236259" y="22225"/>
                      </a:cubicBezTo>
                      <a:close/>
                      <a:moveTo>
                        <a:pt x="39869" y="0"/>
                      </a:moveTo>
                      <a:lnTo>
                        <a:pt x="1257118" y="0"/>
                      </a:lnTo>
                      <a:cubicBezTo>
                        <a:pt x="1279137" y="0"/>
                        <a:pt x="1296987" y="17850"/>
                        <a:pt x="1296987" y="39869"/>
                      </a:cubicBezTo>
                      <a:lnTo>
                        <a:pt x="1296987" y="1257118"/>
                      </a:lnTo>
                      <a:cubicBezTo>
                        <a:pt x="1296987" y="1279137"/>
                        <a:pt x="1279137" y="1296987"/>
                        <a:pt x="1257118" y="1296987"/>
                      </a:cubicBezTo>
                      <a:lnTo>
                        <a:pt x="39869" y="1296987"/>
                      </a:lnTo>
                      <a:cubicBezTo>
                        <a:pt x="17850" y="1296987"/>
                        <a:pt x="0" y="1279137"/>
                        <a:pt x="0" y="1257118"/>
                      </a:cubicBezTo>
                      <a:lnTo>
                        <a:pt x="0" y="39869"/>
                      </a:lnTo>
                      <a:cubicBezTo>
                        <a:pt x="0" y="17850"/>
                        <a:pt x="17850" y="0"/>
                        <a:pt x="39869" y="0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81" name="Freeform 274">
                <a:extLst>
                  <a:ext uri="{FF2B5EF4-FFF2-40B4-BE49-F238E27FC236}">
                    <a16:creationId xmlns:a16="http://schemas.microsoft.com/office/drawing/2014/main" id="{0675B0C9-1058-4BAE-917E-7AEB55B544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344807" y="5084970"/>
                <a:ext cx="606304" cy="454796"/>
              </a:xfrm>
              <a:custGeom>
                <a:avLst/>
                <a:gdLst>
                  <a:gd name="T0" fmla="*/ 272 w 1451"/>
                  <a:gd name="T1" fmla="*/ 0 h 1089"/>
                  <a:gd name="T2" fmla="*/ 136 w 1451"/>
                  <a:gd name="T3" fmla="*/ 318 h 1089"/>
                  <a:gd name="T4" fmla="*/ 0 w 1451"/>
                  <a:gd name="T5" fmla="*/ 454 h 1089"/>
                  <a:gd name="T6" fmla="*/ 0 w 1451"/>
                  <a:gd name="T7" fmla="*/ 908 h 1089"/>
                  <a:gd name="T8" fmla="*/ 90 w 1451"/>
                  <a:gd name="T9" fmla="*/ 908 h 1089"/>
                  <a:gd name="T10" fmla="*/ 90 w 1451"/>
                  <a:gd name="T11" fmla="*/ 1089 h 1089"/>
                  <a:gd name="T12" fmla="*/ 226 w 1451"/>
                  <a:gd name="T13" fmla="*/ 1089 h 1089"/>
                  <a:gd name="T14" fmla="*/ 226 w 1451"/>
                  <a:gd name="T15" fmla="*/ 908 h 1089"/>
                  <a:gd name="T16" fmla="*/ 408 w 1451"/>
                  <a:gd name="T17" fmla="*/ 908 h 1089"/>
                  <a:gd name="T18" fmla="*/ 408 w 1451"/>
                  <a:gd name="T19" fmla="*/ 953 h 1089"/>
                  <a:gd name="T20" fmla="*/ 1043 w 1451"/>
                  <a:gd name="T21" fmla="*/ 953 h 1089"/>
                  <a:gd name="T22" fmla="*/ 1043 w 1451"/>
                  <a:gd name="T23" fmla="*/ 908 h 1089"/>
                  <a:gd name="T24" fmla="*/ 1224 w 1451"/>
                  <a:gd name="T25" fmla="*/ 908 h 1089"/>
                  <a:gd name="T26" fmla="*/ 1224 w 1451"/>
                  <a:gd name="T27" fmla="*/ 1089 h 1089"/>
                  <a:gd name="T28" fmla="*/ 1360 w 1451"/>
                  <a:gd name="T29" fmla="*/ 1089 h 1089"/>
                  <a:gd name="T30" fmla="*/ 1360 w 1451"/>
                  <a:gd name="T31" fmla="*/ 908 h 1089"/>
                  <a:gd name="T32" fmla="*/ 1451 w 1451"/>
                  <a:gd name="T33" fmla="*/ 908 h 1089"/>
                  <a:gd name="T34" fmla="*/ 1451 w 1451"/>
                  <a:gd name="T35" fmla="*/ 454 h 1089"/>
                  <a:gd name="T36" fmla="*/ 1315 w 1451"/>
                  <a:gd name="T37" fmla="*/ 318 h 1089"/>
                  <a:gd name="T38" fmla="*/ 1179 w 1451"/>
                  <a:gd name="T39" fmla="*/ 0 h 1089"/>
                  <a:gd name="T40" fmla="*/ 272 w 1451"/>
                  <a:gd name="T41" fmla="*/ 0 h 10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451" h="1089">
                    <a:moveTo>
                      <a:pt x="272" y="0"/>
                    </a:moveTo>
                    <a:lnTo>
                      <a:pt x="136" y="318"/>
                    </a:lnTo>
                    <a:lnTo>
                      <a:pt x="0" y="454"/>
                    </a:lnTo>
                    <a:lnTo>
                      <a:pt x="0" y="908"/>
                    </a:lnTo>
                    <a:lnTo>
                      <a:pt x="90" y="908"/>
                    </a:lnTo>
                    <a:lnTo>
                      <a:pt x="90" y="1089"/>
                    </a:lnTo>
                    <a:lnTo>
                      <a:pt x="226" y="1089"/>
                    </a:lnTo>
                    <a:lnTo>
                      <a:pt x="226" y="908"/>
                    </a:lnTo>
                    <a:lnTo>
                      <a:pt x="408" y="908"/>
                    </a:lnTo>
                    <a:lnTo>
                      <a:pt x="408" y="953"/>
                    </a:lnTo>
                    <a:lnTo>
                      <a:pt x="1043" y="953"/>
                    </a:lnTo>
                    <a:lnTo>
                      <a:pt x="1043" y="908"/>
                    </a:lnTo>
                    <a:lnTo>
                      <a:pt x="1224" y="908"/>
                    </a:lnTo>
                    <a:lnTo>
                      <a:pt x="1224" y="1089"/>
                    </a:lnTo>
                    <a:lnTo>
                      <a:pt x="1360" y="1089"/>
                    </a:lnTo>
                    <a:lnTo>
                      <a:pt x="1360" y="908"/>
                    </a:lnTo>
                    <a:lnTo>
                      <a:pt x="1451" y="908"/>
                    </a:lnTo>
                    <a:lnTo>
                      <a:pt x="1451" y="454"/>
                    </a:lnTo>
                    <a:lnTo>
                      <a:pt x="1315" y="318"/>
                    </a:lnTo>
                    <a:lnTo>
                      <a:pt x="1179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58606A35-FC70-496D-81AC-B8E8DAFCFB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378656" y="5125136"/>
                <a:ext cx="525246" cy="309926"/>
              </a:xfrm>
              <a:custGeom>
                <a:avLst/>
                <a:gdLst>
                  <a:gd name="connsiteX0" fmla="*/ 175181 w 525246"/>
                  <a:gd name="connsiteY0" fmla="*/ 215523 h 309926"/>
                  <a:gd name="connsiteX1" fmla="*/ 363723 w 525246"/>
                  <a:gd name="connsiteY1" fmla="*/ 215523 h 309926"/>
                  <a:gd name="connsiteX2" fmla="*/ 363723 w 525246"/>
                  <a:gd name="connsiteY2" fmla="*/ 282911 h 309926"/>
                  <a:gd name="connsiteX3" fmla="*/ 525246 w 525246"/>
                  <a:gd name="connsiteY3" fmla="*/ 282911 h 309926"/>
                  <a:gd name="connsiteX4" fmla="*/ 525246 w 525246"/>
                  <a:gd name="connsiteY4" fmla="*/ 309926 h 309926"/>
                  <a:gd name="connsiteX5" fmla="*/ 0 w 525246"/>
                  <a:gd name="connsiteY5" fmla="*/ 309926 h 309926"/>
                  <a:gd name="connsiteX6" fmla="*/ 0 w 525246"/>
                  <a:gd name="connsiteY6" fmla="*/ 282911 h 309926"/>
                  <a:gd name="connsiteX7" fmla="*/ 175181 w 525246"/>
                  <a:gd name="connsiteY7" fmla="*/ 282911 h 309926"/>
                  <a:gd name="connsiteX8" fmla="*/ 498226 w 525246"/>
                  <a:gd name="connsiteY8" fmla="*/ 175149 h 309926"/>
                  <a:gd name="connsiteX9" fmla="*/ 525245 w 525246"/>
                  <a:gd name="connsiteY9" fmla="*/ 175149 h 309926"/>
                  <a:gd name="connsiteX10" fmla="*/ 525245 w 525246"/>
                  <a:gd name="connsiteY10" fmla="*/ 242537 h 309926"/>
                  <a:gd name="connsiteX11" fmla="*/ 498226 w 525246"/>
                  <a:gd name="connsiteY11" fmla="*/ 242537 h 309926"/>
                  <a:gd name="connsiteX12" fmla="*/ 0 w 525246"/>
                  <a:gd name="connsiteY12" fmla="*/ 175149 h 309926"/>
                  <a:gd name="connsiteX13" fmla="*/ 27019 w 525246"/>
                  <a:gd name="connsiteY13" fmla="*/ 175149 h 309926"/>
                  <a:gd name="connsiteX14" fmla="*/ 27019 w 525246"/>
                  <a:gd name="connsiteY14" fmla="*/ 242537 h 309926"/>
                  <a:gd name="connsiteX15" fmla="*/ 0 w 525246"/>
                  <a:gd name="connsiteY15" fmla="*/ 242537 h 309926"/>
                  <a:gd name="connsiteX16" fmla="*/ 87873 w 525246"/>
                  <a:gd name="connsiteY16" fmla="*/ 0 h 309926"/>
                  <a:gd name="connsiteX17" fmla="*/ 450734 w 525246"/>
                  <a:gd name="connsiteY17" fmla="*/ 0 h 309926"/>
                  <a:gd name="connsiteX18" fmla="*/ 484865 w 525246"/>
                  <a:gd name="connsiteY18" fmla="*/ 107762 h 309926"/>
                  <a:gd name="connsiteX19" fmla="*/ 53742 w 525246"/>
                  <a:gd name="connsiteY19" fmla="*/ 107762 h 309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525246" h="309926">
                    <a:moveTo>
                      <a:pt x="175181" y="215523"/>
                    </a:moveTo>
                    <a:lnTo>
                      <a:pt x="363723" y="215523"/>
                    </a:lnTo>
                    <a:lnTo>
                      <a:pt x="363723" y="282911"/>
                    </a:lnTo>
                    <a:lnTo>
                      <a:pt x="525246" y="282911"/>
                    </a:lnTo>
                    <a:lnTo>
                      <a:pt x="525246" y="309926"/>
                    </a:lnTo>
                    <a:lnTo>
                      <a:pt x="0" y="309926"/>
                    </a:lnTo>
                    <a:lnTo>
                      <a:pt x="0" y="282911"/>
                    </a:lnTo>
                    <a:lnTo>
                      <a:pt x="175181" y="282911"/>
                    </a:lnTo>
                    <a:close/>
                    <a:moveTo>
                      <a:pt x="498226" y="175149"/>
                    </a:moveTo>
                    <a:lnTo>
                      <a:pt x="525245" y="175149"/>
                    </a:lnTo>
                    <a:lnTo>
                      <a:pt x="525245" y="242537"/>
                    </a:lnTo>
                    <a:lnTo>
                      <a:pt x="498226" y="242537"/>
                    </a:lnTo>
                    <a:close/>
                    <a:moveTo>
                      <a:pt x="0" y="175149"/>
                    </a:moveTo>
                    <a:lnTo>
                      <a:pt x="27019" y="175149"/>
                    </a:lnTo>
                    <a:lnTo>
                      <a:pt x="27019" y="242537"/>
                    </a:lnTo>
                    <a:lnTo>
                      <a:pt x="0" y="242537"/>
                    </a:lnTo>
                    <a:close/>
                    <a:moveTo>
                      <a:pt x="87873" y="0"/>
                    </a:moveTo>
                    <a:lnTo>
                      <a:pt x="450734" y="0"/>
                    </a:lnTo>
                    <a:lnTo>
                      <a:pt x="484865" y="107762"/>
                    </a:lnTo>
                    <a:lnTo>
                      <a:pt x="53742" y="107762"/>
                    </a:ln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B3CD3769-A173-49DF-A056-9021618C0362}"/>
                </a:ext>
              </a:extLst>
            </p:cNvPr>
            <p:cNvSpPr/>
            <p:nvPr/>
          </p:nvSpPr>
          <p:spPr bwMode="auto">
            <a:xfrm>
              <a:off x="1420603" y="3731671"/>
              <a:ext cx="1922672" cy="580100"/>
            </a:xfrm>
            <a:custGeom>
              <a:avLst/>
              <a:gdLst>
                <a:gd name="connsiteX0" fmla="*/ 121007 w 1922672"/>
                <a:gd name="connsiteY0" fmla="*/ 436232 h 580100"/>
                <a:gd name="connsiteX1" fmla="*/ 1801665 w 1922672"/>
                <a:gd name="connsiteY1" fmla="*/ 436232 h 580100"/>
                <a:gd name="connsiteX2" fmla="*/ 1922672 w 1922672"/>
                <a:gd name="connsiteY2" fmla="*/ 580100 h 580100"/>
                <a:gd name="connsiteX3" fmla="*/ 0 w 1922672"/>
                <a:gd name="connsiteY3" fmla="*/ 580100 h 580100"/>
                <a:gd name="connsiteX4" fmla="*/ 269822 w 1922672"/>
                <a:gd name="connsiteY4" fmla="*/ 259303 h 580100"/>
                <a:gd name="connsiteX5" fmla="*/ 1652850 w 1922672"/>
                <a:gd name="connsiteY5" fmla="*/ 259303 h 580100"/>
                <a:gd name="connsiteX6" fmla="*/ 1730625 w 1922672"/>
                <a:gd name="connsiteY6" fmla="*/ 351771 h 580100"/>
                <a:gd name="connsiteX7" fmla="*/ 192048 w 1922672"/>
                <a:gd name="connsiteY7" fmla="*/ 351771 h 580100"/>
                <a:gd name="connsiteX8" fmla="*/ 395252 w 1922672"/>
                <a:gd name="connsiteY8" fmla="*/ 110177 h 580100"/>
                <a:gd name="connsiteX9" fmla="*/ 1527420 w 1922672"/>
                <a:gd name="connsiteY9" fmla="*/ 110177 h 580100"/>
                <a:gd name="connsiteX10" fmla="*/ 1595163 w 1922672"/>
                <a:gd name="connsiteY10" fmla="*/ 190718 h 580100"/>
                <a:gd name="connsiteX11" fmla="*/ 327509 w 1922672"/>
                <a:gd name="connsiteY11" fmla="*/ 190718 h 580100"/>
                <a:gd name="connsiteX12" fmla="*/ 487922 w 1922672"/>
                <a:gd name="connsiteY12" fmla="*/ 0 h 580100"/>
                <a:gd name="connsiteX13" fmla="*/ 1434750 w 1922672"/>
                <a:gd name="connsiteY13" fmla="*/ 0 h 580100"/>
                <a:gd name="connsiteX14" fmla="*/ 1483003 w 1922672"/>
                <a:gd name="connsiteY14" fmla="*/ 57369 h 580100"/>
                <a:gd name="connsiteX15" fmla="*/ 439669 w 1922672"/>
                <a:gd name="connsiteY15" fmla="*/ 57369 h 580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922672" h="580100">
                  <a:moveTo>
                    <a:pt x="121007" y="436232"/>
                  </a:moveTo>
                  <a:lnTo>
                    <a:pt x="1801665" y="436232"/>
                  </a:lnTo>
                  <a:lnTo>
                    <a:pt x="1922672" y="580100"/>
                  </a:lnTo>
                  <a:lnTo>
                    <a:pt x="0" y="580100"/>
                  </a:lnTo>
                  <a:close/>
                  <a:moveTo>
                    <a:pt x="269822" y="259303"/>
                  </a:moveTo>
                  <a:lnTo>
                    <a:pt x="1652850" y="259303"/>
                  </a:lnTo>
                  <a:lnTo>
                    <a:pt x="1730625" y="351771"/>
                  </a:lnTo>
                  <a:lnTo>
                    <a:pt x="192048" y="351771"/>
                  </a:lnTo>
                  <a:close/>
                  <a:moveTo>
                    <a:pt x="395252" y="110177"/>
                  </a:moveTo>
                  <a:lnTo>
                    <a:pt x="1527420" y="110177"/>
                  </a:lnTo>
                  <a:lnTo>
                    <a:pt x="1595163" y="190718"/>
                  </a:lnTo>
                  <a:lnTo>
                    <a:pt x="327509" y="190718"/>
                  </a:lnTo>
                  <a:close/>
                  <a:moveTo>
                    <a:pt x="487922" y="0"/>
                  </a:moveTo>
                  <a:lnTo>
                    <a:pt x="1434750" y="0"/>
                  </a:lnTo>
                  <a:lnTo>
                    <a:pt x="1483003" y="57369"/>
                  </a:lnTo>
                  <a:lnTo>
                    <a:pt x="439669" y="57369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90D40049-F603-4EB5-8A2F-F1608D29BBF4}"/>
              </a:ext>
            </a:extLst>
          </p:cNvPr>
          <p:cNvGrpSpPr/>
          <p:nvPr/>
        </p:nvGrpSpPr>
        <p:grpSpPr>
          <a:xfrm>
            <a:off x="8608767" y="3011090"/>
            <a:ext cx="2176431" cy="2176431"/>
            <a:chOff x="8457640" y="2374659"/>
            <a:chExt cx="2539506" cy="2539506"/>
          </a:xfrm>
        </p:grpSpPr>
        <p:grpSp>
          <p:nvGrpSpPr>
            <p:cNvPr id="86" name="グループ化 85">
              <a:extLst>
                <a:ext uri="{FF2B5EF4-FFF2-40B4-BE49-F238E27FC236}">
                  <a16:creationId xmlns:a16="http://schemas.microsoft.com/office/drawing/2014/main" id="{FE80EE94-B1E5-40E4-A10F-1C22EB0DFCB2}"/>
                </a:ext>
              </a:extLst>
            </p:cNvPr>
            <p:cNvGrpSpPr/>
            <p:nvPr/>
          </p:nvGrpSpPr>
          <p:grpSpPr>
            <a:xfrm>
              <a:off x="8457640" y="2374659"/>
              <a:ext cx="2539506" cy="2539506"/>
              <a:chOff x="8054975" y="4876483"/>
              <a:chExt cx="1296987" cy="1296987"/>
            </a:xfrm>
          </p:grpSpPr>
          <p:grpSp>
            <p:nvGrpSpPr>
              <p:cNvPr id="89" name="グループ化 88">
                <a:extLst>
                  <a:ext uri="{FF2B5EF4-FFF2-40B4-BE49-F238E27FC236}">
                    <a16:creationId xmlns:a16="http://schemas.microsoft.com/office/drawing/2014/main" id="{9B0025B7-81E9-48F5-98A0-D24CDE8B776D}"/>
                  </a:ext>
                </a:extLst>
              </p:cNvPr>
              <p:cNvGrpSpPr/>
              <p:nvPr/>
            </p:nvGrpSpPr>
            <p:grpSpPr>
              <a:xfrm>
                <a:off x="8054975" y="4876483"/>
                <a:ext cx="1296987" cy="1296987"/>
                <a:chOff x="560388" y="4868863"/>
                <a:chExt cx="1296987" cy="1296987"/>
              </a:xfrm>
            </p:grpSpPr>
            <p:sp>
              <p:nvSpPr>
                <p:cNvPr id="93" name="AutoShape 199">
                  <a:extLst>
                    <a:ext uri="{FF2B5EF4-FFF2-40B4-BE49-F238E27FC236}">
                      <a16:creationId xmlns:a16="http://schemas.microsoft.com/office/drawing/2014/main" id="{8911A81D-8225-44B3-A78D-1F66065B46C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70705" y="4879976"/>
                  <a:ext cx="1274764" cy="1274762"/>
                </a:xfrm>
                <a:prstGeom prst="roundRect">
                  <a:avLst>
                    <a:gd name="adj" fmla="val 2880"/>
                  </a:avLst>
                </a:prstGeom>
                <a:solidFill>
                  <a:schemeClr val="bg1"/>
                </a:solidFill>
                <a:ln>
                  <a:noFill/>
                </a:ln>
                <a:effec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0D8D5DF7-E83E-4A67-9095-A2E391A0DF7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60388" y="4868863"/>
                  <a:ext cx="1296987" cy="1296987"/>
                </a:xfrm>
                <a:custGeom>
                  <a:avLst/>
                  <a:gdLst>
                    <a:gd name="connsiteX0" fmla="*/ 80096 w 1296987"/>
                    <a:gd name="connsiteY0" fmla="*/ 42862 h 1296987"/>
                    <a:gd name="connsiteX1" fmla="*/ 1216890 w 1296987"/>
                    <a:gd name="connsiteY1" fmla="*/ 42862 h 1296987"/>
                    <a:gd name="connsiteX2" fmla="*/ 1254124 w 1296987"/>
                    <a:gd name="connsiteY2" fmla="*/ 80096 h 1296987"/>
                    <a:gd name="connsiteX3" fmla="*/ 1254124 w 1296987"/>
                    <a:gd name="connsiteY3" fmla="*/ 1216890 h 1296987"/>
                    <a:gd name="connsiteX4" fmla="*/ 1216890 w 1296987"/>
                    <a:gd name="connsiteY4" fmla="*/ 1254124 h 1296987"/>
                    <a:gd name="connsiteX5" fmla="*/ 80096 w 1296987"/>
                    <a:gd name="connsiteY5" fmla="*/ 1254124 h 1296987"/>
                    <a:gd name="connsiteX6" fmla="*/ 42862 w 1296987"/>
                    <a:gd name="connsiteY6" fmla="*/ 1216890 h 1296987"/>
                    <a:gd name="connsiteX7" fmla="*/ 42862 w 1296987"/>
                    <a:gd name="connsiteY7" fmla="*/ 80096 h 1296987"/>
                    <a:gd name="connsiteX8" fmla="*/ 80096 w 1296987"/>
                    <a:gd name="connsiteY8" fmla="*/ 42862 h 1296987"/>
                    <a:gd name="connsiteX9" fmla="*/ 60728 w 1296987"/>
                    <a:gd name="connsiteY9" fmla="*/ 22225 h 1296987"/>
                    <a:gd name="connsiteX10" fmla="*/ 22225 w 1296987"/>
                    <a:gd name="connsiteY10" fmla="*/ 60728 h 1296987"/>
                    <a:gd name="connsiteX11" fmla="*/ 22225 w 1296987"/>
                    <a:gd name="connsiteY11" fmla="*/ 1236259 h 1296987"/>
                    <a:gd name="connsiteX12" fmla="*/ 60728 w 1296987"/>
                    <a:gd name="connsiteY12" fmla="*/ 1274762 h 1296987"/>
                    <a:gd name="connsiteX13" fmla="*/ 1236259 w 1296987"/>
                    <a:gd name="connsiteY13" fmla="*/ 1274762 h 1296987"/>
                    <a:gd name="connsiteX14" fmla="*/ 1274762 w 1296987"/>
                    <a:gd name="connsiteY14" fmla="*/ 1236259 h 1296987"/>
                    <a:gd name="connsiteX15" fmla="*/ 1274762 w 1296987"/>
                    <a:gd name="connsiteY15" fmla="*/ 60728 h 1296987"/>
                    <a:gd name="connsiteX16" fmla="*/ 1236259 w 1296987"/>
                    <a:gd name="connsiteY16" fmla="*/ 22225 h 1296987"/>
                    <a:gd name="connsiteX17" fmla="*/ 39869 w 1296987"/>
                    <a:gd name="connsiteY17" fmla="*/ 0 h 1296987"/>
                    <a:gd name="connsiteX18" fmla="*/ 1257118 w 1296987"/>
                    <a:gd name="connsiteY18" fmla="*/ 0 h 1296987"/>
                    <a:gd name="connsiteX19" fmla="*/ 1296987 w 1296987"/>
                    <a:gd name="connsiteY19" fmla="*/ 39869 h 1296987"/>
                    <a:gd name="connsiteX20" fmla="*/ 1296987 w 1296987"/>
                    <a:gd name="connsiteY20" fmla="*/ 1257118 h 1296987"/>
                    <a:gd name="connsiteX21" fmla="*/ 1257118 w 1296987"/>
                    <a:gd name="connsiteY21" fmla="*/ 1296987 h 1296987"/>
                    <a:gd name="connsiteX22" fmla="*/ 39869 w 1296987"/>
                    <a:gd name="connsiteY22" fmla="*/ 1296987 h 1296987"/>
                    <a:gd name="connsiteX23" fmla="*/ 0 w 1296987"/>
                    <a:gd name="connsiteY23" fmla="*/ 1257118 h 1296987"/>
                    <a:gd name="connsiteX24" fmla="*/ 0 w 1296987"/>
                    <a:gd name="connsiteY24" fmla="*/ 39869 h 1296987"/>
                    <a:gd name="connsiteX25" fmla="*/ 39869 w 1296987"/>
                    <a:gd name="connsiteY25" fmla="*/ 0 h 12969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296987" h="1296987">
                      <a:moveTo>
                        <a:pt x="80096" y="42862"/>
                      </a:moveTo>
                      <a:lnTo>
                        <a:pt x="1216890" y="42862"/>
                      </a:lnTo>
                      <a:cubicBezTo>
                        <a:pt x="1237454" y="42862"/>
                        <a:pt x="1254124" y="59532"/>
                        <a:pt x="1254124" y="80096"/>
                      </a:cubicBezTo>
                      <a:lnTo>
                        <a:pt x="1254124" y="1216890"/>
                      </a:lnTo>
                      <a:cubicBezTo>
                        <a:pt x="1254124" y="1237454"/>
                        <a:pt x="1237454" y="1254124"/>
                        <a:pt x="1216890" y="1254124"/>
                      </a:cubicBezTo>
                      <a:lnTo>
                        <a:pt x="80096" y="1254124"/>
                      </a:lnTo>
                      <a:cubicBezTo>
                        <a:pt x="59532" y="1254124"/>
                        <a:pt x="42862" y="1237454"/>
                        <a:pt x="42862" y="1216890"/>
                      </a:cubicBezTo>
                      <a:lnTo>
                        <a:pt x="42862" y="80096"/>
                      </a:lnTo>
                      <a:cubicBezTo>
                        <a:pt x="42862" y="59532"/>
                        <a:pt x="59532" y="42862"/>
                        <a:pt x="80096" y="42862"/>
                      </a:cubicBezTo>
                      <a:close/>
                      <a:moveTo>
                        <a:pt x="60728" y="22225"/>
                      </a:moveTo>
                      <a:cubicBezTo>
                        <a:pt x="39463" y="22225"/>
                        <a:pt x="22225" y="39463"/>
                        <a:pt x="22225" y="60728"/>
                      </a:cubicBezTo>
                      <a:lnTo>
                        <a:pt x="22225" y="1236259"/>
                      </a:lnTo>
                      <a:cubicBezTo>
                        <a:pt x="22225" y="1257524"/>
                        <a:pt x="39463" y="1274762"/>
                        <a:pt x="60728" y="1274762"/>
                      </a:cubicBezTo>
                      <a:lnTo>
                        <a:pt x="1236259" y="1274762"/>
                      </a:lnTo>
                      <a:cubicBezTo>
                        <a:pt x="1257524" y="1274762"/>
                        <a:pt x="1274762" y="1257524"/>
                        <a:pt x="1274762" y="1236259"/>
                      </a:cubicBezTo>
                      <a:lnTo>
                        <a:pt x="1274762" y="60728"/>
                      </a:lnTo>
                      <a:cubicBezTo>
                        <a:pt x="1274762" y="39463"/>
                        <a:pt x="1257524" y="22225"/>
                        <a:pt x="1236259" y="22225"/>
                      </a:cubicBezTo>
                      <a:close/>
                      <a:moveTo>
                        <a:pt x="39869" y="0"/>
                      </a:moveTo>
                      <a:lnTo>
                        <a:pt x="1257118" y="0"/>
                      </a:lnTo>
                      <a:cubicBezTo>
                        <a:pt x="1279137" y="0"/>
                        <a:pt x="1296987" y="17850"/>
                        <a:pt x="1296987" y="39869"/>
                      </a:cubicBezTo>
                      <a:lnTo>
                        <a:pt x="1296987" y="1257118"/>
                      </a:lnTo>
                      <a:cubicBezTo>
                        <a:pt x="1296987" y="1279137"/>
                        <a:pt x="1279137" y="1296987"/>
                        <a:pt x="1257118" y="1296987"/>
                      </a:cubicBezTo>
                      <a:lnTo>
                        <a:pt x="39869" y="1296987"/>
                      </a:lnTo>
                      <a:cubicBezTo>
                        <a:pt x="17850" y="1296987"/>
                        <a:pt x="0" y="1279137"/>
                        <a:pt x="0" y="1257118"/>
                      </a:cubicBezTo>
                      <a:lnTo>
                        <a:pt x="0" y="39869"/>
                      </a:lnTo>
                      <a:cubicBezTo>
                        <a:pt x="0" y="17850"/>
                        <a:pt x="17850" y="0"/>
                        <a:pt x="39869" y="0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90" name="Freeform 274">
                <a:extLst>
                  <a:ext uri="{FF2B5EF4-FFF2-40B4-BE49-F238E27FC236}">
                    <a16:creationId xmlns:a16="http://schemas.microsoft.com/office/drawing/2014/main" id="{54CA9F4E-1727-46A8-9EC8-ED43EBAF48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410479" y="5084970"/>
                <a:ext cx="606304" cy="454796"/>
              </a:xfrm>
              <a:custGeom>
                <a:avLst/>
                <a:gdLst>
                  <a:gd name="T0" fmla="*/ 272 w 1451"/>
                  <a:gd name="T1" fmla="*/ 0 h 1089"/>
                  <a:gd name="T2" fmla="*/ 136 w 1451"/>
                  <a:gd name="T3" fmla="*/ 318 h 1089"/>
                  <a:gd name="T4" fmla="*/ 0 w 1451"/>
                  <a:gd name="T5" fmla="*/ 454 h 1089"/>
                  <a:gd name="T6" fmla="*/ 0 w 1451"/>
                  <a:gd name="T7" fmla="*/ 908 h 1089"/>
                  <a:gd name="T8" fmla="*/ 90 w 1451"/>
                  <a:gd name="T9" fmla="*/ 908 h 1089"/>
                  <a:gd name="T10" fmla="*/ 90 w 1451"/>
                  <a:gd name="T11" fmla="*/ 1089 h 1089"/>
                  <a:gd name="T12" fmla="*/ 226 w 1451"/>
                  <a:gd name="T13" fmla="*/ 1089 h 1089"/>
                  <a:gd name="T14" fmla="*/ 226 w 1451"/>
                  <a:gd name="T15" fmla="*/ 908 h 1089"/>
                  <a:gd name="T16" fmla="*/ 408 w 1451"/>
                  <a:gd name="T17" fmla="*/ 908 h 1089"/>
                  <a:gd name="T18" fmla="*/ 408 w 1451"/>
                  <a:gd name="T19" fmla="*/ 953 h 1089"/>
                  <a:gd name="T20" fmla="*/ 1043 w 1451"/>
                  <a:gd name="T21" fmla="*/ 953 h 1089"/>
                  <a:gd name="T22" fmla="*/ 1043 w 1451"/>
                  <a:gd name="T23" fmla="*/ 908 h 1089"/>
                  <a:gd name="T24" fmla="*/ 1224 w 1451"/>
                  <a:gd name="T25" fmla="*/ 908 h 1089"/>
                  <a:gd name="T26" fmla="*/ 1224 w 1451"/>
                  <a:gd name="T27" fmla="*/ 1089 h 1089"/>
                  <a:gd name="T28" fmla="*/ 1360 w 1451"/>
                  <a:gd name="T29" fmla="*/ 1089 h 1089"/>
                  <a:gd name="T30" fmla="*/ 1360 w 1451"/>
                  <a:gd name="T31" fmla="*/ 908 h 1089"/>
                  <a:gd name="T32" fmla="*/ 1451 w 1451"/>
                  <a:gd name="T33" fmla="*/ 908 h 1089"/>
                  <a:gd name="T34" fmla="*/ 1451 w 1451"/>
                  <a:gd name="T35" fmla="*/ 454 h 1089"/>
                  <a:gd name="T36" fmla="*/ 1315 w 1451"/>
                  <a:gd name="T37" fmla="*/ 318 h 1089"/>
                  <a:gd name="T38" fmla="*/ 1179 w 1451"/>
                  <a:gd name="T39" fmla="*/ 0 h 1089"/>
                  <a:gd name="T40" fmla="*/ 272 w 1451"/>
                  <a:gd name="T41" fmla="*/ 0 h 10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451" h="1089">
                    <a:moveTo>
                      <a:pt x="272" y="0"/>
                    </a:moveTo>
                    <a:lnTo>
                      <a:pt x="136" y="318"/>
                    </a:lnTo>
                    <a:lnTo>
                      <a:pt x="0" y="454"/>
                    </a:lnTo>
                    <a:lnTo>
                      <a:pt x="0" y="908"/>
                    </a:lnTo>
                    <a:lnTo>
                      <a:pt x="90" y="908"/>
                    </a:lnTo>
                    <a:lnTo>
                      <a:pt x="90" y="1089"/>
                    </a:lnTo>
                    <a:lnTo>
                      <a:pt x="226" y="1089"/>
                    </a:lnTo>
                    <a:lnTo>
                      <a:pt x="226" y="908"/>
                    </a:lnTo>
                    <a:lnTo>
                      <a:pt x="408" y="908"/>
                    </a:lnTo>
                    <a:lnTo>
                      <a:pt x="408" y="953"/>
                    </a:lnTo>
                    <a:lnTo>
                      <a:pt x="1043" y="953"/>
                    </a:lnTo>
                    <a:lnTo>
                      <a:pt x="1043" y="908"/>
                    </a:lnTo>
                    <a:lnTo>
                      <a:pt x="1224" y="908"/>
                    </a:lnTo>
                    <a:lnTo>
                      <a:pt x="1224" y="1089"/>
                    </a:lnTo>
                    <a:lnTo>
                      <a:pt x="1360" y="1089"/>
                    </a:lnTo>
                    <a:lnTo>
                      <a:pt x="1360" y="908"/>
                    </a:lnTo>
                    <a:lnTo>
                      <a:pt x="1451" y="908"/>
                    </a:lnTo>
                    <a:lnTo>
                      <a:pt x="1451" y="454"/>
                    </a:lnTo>
                    <a:lnTo>
                      <a:pt x="1315" y="318"/>
                    </a:lnTo>
                    <a:lnTo>
                      <a:pt x="1179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58B18426-4F19-4FA4-8864-15F8F7FE7C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444329" y="5125136"/>
                <a:ext cx="525246" cy="309926"/>
              </a:xfrm>
              <a:custGeom>
                <a:avLst/>
                <a:gdLst>
                  <a:gd name="connsiteX0" fmla="*/ 175181 w 525246"/>
                  <a:gd name="connsiteY0" fmla="*/ 215523 h 309926"/>
                  <a:gd name="connsiteX1" fmla="*/ 363723 w 525246"/>
                  <a:gd name="connsiteY1" fmla="*/ 215523 h 309926"/>
                  <a:gd name="connsiteX2" fmla="*/ 363723 w 525246"/>
                  <a:gd name="connsiteY2" fmla="*/ 282911 h 309926"/>
                  <a:gd name="connsiteX3" fmla="*/ 525246 w 525246"/>
                  <a:gd name="connsiteY3" fmla="*/ 282911 h 309926"/>
                  <a:gd name="connsiteX4" fmla="*/ 525246 w 525246"/>
                  <a:gd name="connsiteY4" fmla="*/ 309926 h 309926"/>
                  <a:gd name="connsiteX5" fmla="*/ 0 w 525246"/>
                  <a:gd name="connsiteY5" fmla="*/ 309926 h 309926"/>
                  <a:gd name="connsiteX6" fmla="*/ 0 w 525246"/>
                  <a:gd name="connsiteY6" fmla="*/ 282911 h 309926"/>
                  <a:gd name="connsiteX7" fmla="*/ 175181 w 525246"/>
                  <a:gd name="connsiteY7" fmla="*/ 282911 h 309926"/>
                  <a:gd name="connsiteX8" fmla="*/ 498226 w 525246"/>
                  <a:gd name="connsiteY8" fmla="*/ 175149 h 309926"/>
                  <a:gd name="connsiteX9" fmla="*/ 525245 w 525246"/>
                  <a:gd name="connsiteY9" fmla="*/ 175149 h 309926"/>
                  <a:gd name="connsiteX10" fmla="*/ 525245 w 525246"/>
                  <a:gd name="connsiteY10" fmla="*/ 242537 h 309926"/>
                  <a:gd name="connsiteX11" fmla="*/ 498226 w 525246"/>
                  <a:gd name="connsiteY11" fmla="*/ 242537 h 309926"/>
                  <a:gd name="connsiteX12" fmla="*/ 0 w 525246"/>
                  <a:gd name="connsiteY12" fmla="*/ 175149 h 309926"/>
                  <a:gd name="connsiteX13" fmla="*/ 27019 w 525246"/>
                  <a:gd name="connsiteY13" fmla="*/ 175149 h 309926"/>
                  <a:gd name="connsiteX14" fmla="*/ 27019 w 525246"/>
                  <a:gd name="connsiteY14" fmla="*/ 242537 h 309926"/>
                  <a:gd name="connsiteX15" fmla="*/ 0 w 525246"/>
                  <a:gd name="connsiteY15" fmla="*/ 242537 h 309926"/>
                  <a:gd name="connsiteX16" fmla="*/ 87873 w 525246"/>
                  <a:gd name="connsiteY16" fmla="*/ 0 h 309926"/>
                  <a:gd name="connsiteX17" fmla="*/ 450734 w 525246"/>
                  <a:gd name="connsiteY17" fmla="*/ 0 h 309926"/>
                  <a:gd name="connsiteX18" fmla="*/ 484865 w 525246"/>
                  <a:gd name="connsiteY18" fmla="*/ 107762 h 309926"/>
                  <a:gd name="connsiteX19" fmla="*/ 53742 w 525246"/>
                  <a:gd name="connsiteY19" fmla="*/ 107762 h 309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525246" h="309926">
                    <a:moveTo>
                      <a:pt x="175181" y="215523"/>
                    </a:moveTo>
                    <a:lnTo>
                      <a:pt x="363723" y="215523"/>
                    </a:lnTo>
                    <a:lnTo>
                      <a:pt x="363723" y="282911"/>
                    </a:lnTo>
                    <a:lnTo>
                      <a:pt x="525246" y="282911"/>
                    </a:lnTo>
                    <a:lnTo>
                      <a:pt x="525246" y="309926"/>
                    </a:lnTo>
                    <a:lnTo>
                      <a:pt x="0" y="309926"/>
                    </a:lnTo>
                    <a:lnTo>
                      <a:pt x="0" y="282911"/>
                    </a:lnTo>
                    <a:lnTo>
                      <a:pt x="175181" y="282911"/>
                    </a:lnTo>
                    <a:close/>
                    <a:moveTo>
                      <a:pt x="498226" y="175149"/>
                    </a:moveTo>
                    <a:lnTo>
                      <a:pt x="525245" y="175149"/>
                    </a:lnTo>
                    <a:lnTo>
                      <a:pt x="525245" y="242537"/>
                    </a:lnTo>
                    <a:lnTo>
                      <a:pt x="498226" y="242537"/>
                    </a:lnTo>
                    <a:close/>
                    <a:moveTo>
                      <a:pt x="0" y="175149"/>
                    </a:moveTo>
                    <a:lnTo>
                      <a:pt x="27019" y="175149"/>
                    </a:lnTo>
                    <a:lnTo>
                      <a:pt x="27019" y="242537"/>
                    </a:lnTo>
                    <a:lnTo>
                      <a:pt x="0" y="242537"/>
                    </a:lnTo>
                    <a:close/>
                    <a:moveTo>
                      <a:pt x="87873" y="0"/>
                    </a:moveTo>
                    <a:lnTo>
                      <a:pt x="450734" y="0"/>
                    </a:lnTo>
                    <a:lnTo>
                      <a:pt x="484865" y="107762"/>
                    </a:lnTo>
                    <a:lnTo>
                      <a:pt x="53742" y="107762"/>
                    </a:ln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A687E3FB-8D37-4605-B515-898F8CD376D5}"/>
                </a:ext>
              </a:extLst>
            </p:cNvPr>
            <p:cNvSpPr/>
            <p:nvPr/>
          </p:nvSpPr>
          <p:spPr bwMode="auto">
            <a:xfrm>
              <a:off x="8653463" y="3731671"/>
              <a:ext cx="2185987" cy="580100"/>
            </a:xfrm>
            <a:custGeom>
              <a:avLst/>
              <a:gdLst>
                <a:gd name="connsiteX0" fmla="*/ 1674388 w 2185987"/>
                <a:gd name="connsiteY0" fmla="*/ 0 h 580100"/>
                <a:gd name="connsiteX1" fmla="*/ 1772144 w 2185987"/>
                <a:gd name="connsiteY1" fmla="*/ 0 h 580100"/>
                <a:gd name="connsiteX2" fmla="*/ 2185987 w 2185987"/>
                <a:gd name="connsiteY2" fmla="*/ 580100 h 580100"/>
                <a:gd name="connsiteX3" fmla="*/ 2052781 w 2185987"/>
                <a:gd name="connsiteY3" fmla="*/ 580100 h 580100"/>
                <a:gd name="connsiteX4" fmla="*/ 413843 w 2185987"/>
                <a:gd name="connsiteY4" fmla="*/ 0 h 580100"/>
                <a:gd name="connsiteX5" fmla="*/ 511598 w 2185987"/>
                <a:gd name="connsiteY5" fmla="*/ 0 h 580100"/>
                <a:gd name="connsiteX6" fmla="*/ 133205 w 2185987"/>
                <a:gd name="connsiteY6" fmla="*/ 580100 h 580100"/>
                <a:gd name="connsiteX7" fmla="*/ 0 w 2185987"/>
                <a:gd name="connsiteY7" fmla="*/ 580100 h 580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85987" h="580100">
                  <a:moveTo>
                    <a:pt x="1674388" y="0"/>
                  </a:moveTo>
                  <a:lnTo>
                    <a:pt x="1772144" y="0"/>
                  </a:lnTo>
                  <a:lnTo>
                    <a:pt x="2185987" y="580100"/>
                  </a:lnTo>
                  <a:lnTo>
                    <a:pt x="2052781" y="580100"/>
                  </a:lnTo>
                  <a:close/>
                  <a:moveTo>
                    <a:pt x="413843" y="0"/>
                  </a:moveTo>
                  <a:lnTo>
                    <a:pt x="511598" y="0"/>
                  </a:lnTo>
                  <a:lnTo>
                    <a:pt x="133205" y="580100"/>
                  </a:lnTo>
                  <a:lnTo>
                    <a:pt x="0" y="58010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BAF163AA-1054-4DAC-956D-3FF3CFCD03F8}"/>
                </a:ext>
              </a:extLst>
            </p:cNvPr>
            <p:cNvSpPr/>
            <p:nvPr/>
          </p:nvSpPr>
          <p:spPr>
            <a:xfrm rot="16200000" flipH="1">
              <a:off x="9510271" y="3580835"/>
              <a:ext cx="505042" cy="884949"/>
            </a:xfrm>
            <a:custGeom>
              <a:avLst/>
              <a:gdLst>
                <a:gd name="connsiteX0" fmla="*/ 0 w 607978"/>
                <a:gd name="connsiteY0" fmla="*/ 198983 h 425538"/>
                <a:gd name="connsiteX1" fmla="*/ 1992 w 607978"/>
                <a:gd name="connsiteY1" fmla="*/ 192472 h 425538"/>
                <a:gd name="connsiteX2" fmla="*/ 114356 w 607978"/>
                <a:gd name="connsiteY2" fmla="*/ 8533 h 425538"/>
                <a:gd name="connsiteX3" fmla="*/ 127250 w 607978"/>
                <a:gd name="connsiteY3" fmla="*/ 0 h 425538"/>
                <a:gd name="connsiteX4" fmla="*/ 140143 w 607978"/>
                <a:gd name="connsiteY4" fmla="*/ 8533 h 425538"/>
                <a:gd name="connsiteX5" fmla="*/ 252320 w 607978"/>
                <a:gd name="connsiteY5" fmla="*/ 192472 h 425538"/>
                <a:gd name="connsiteX6" fmla="*/ 254312 w 607978"/>
                <a:gd name="connsiteY6" fmla="*/ 198983 h 425538"/>
                <a:gd name="connsiteX7" fmla="*/ 244998 w 607978"/>
                <a:gd name="connsiteY7" fmla="*/ 210392 h 425538"/>
                <a:gd name="connsiteX8" fmla="*/ 237470 w 607978"/>
                <a:gd name="connsiteY8" fmla="*/ 207796 h 425538"/>
                <a:gd name="connsiteX9" fmla="*/ 166632 w 607978"/>
                <a:gd name="connsiteY9" fmla="*/ 172162 h 425538"/>
                <a:gd name="connsiteX10" fmla="*/ 166632 w 607978"/>
                <a:gd name="connsiteY10" fmla="*/ 258014 h 425538"/>
                <a:gd name="connsiteX11" fmla="*/ 260882 w 607978"/>
                <a:gd name="connsiteY11" fmla="*/ 352264 h 425538"/>
                <a:gd name="connsiteX12" fmla="*/ 607978 w 607978"/>
                <a:gd name="connsiteY12" fmla="*/ 352265 h 425538"/>
                <a:gd name="connsiteX13" fmla="*/ 607978 w 607978"/>
                <a:gd name="connsiteY13" fmla="*/ 425538 h 425538"/>
                <a:gd name="connsiteX14" fmla="*/ 260883 w 607978"/>
                <a:gd name="connsiteY14" fmla="*/ 425538 h 425538"/>
                <a:gd name="connsiteX15" fmla="*/ 93359 w 607978"/>
                <a:gd name="connsiteY15" fmla="*/ 258014 h 425538"/>
                <a:gd name="connsiteX16" fmla="*/ 93359 w 607978"/>
                <a:gd name="connsiteY16" fmla="*/ 169136 h 425538"/>
                <a:gd name="connsiteX17" fmla="*/ 18576 w 607978"/>
                <a:gd name="connsiteY17" fmla="*/ 206916 h 425538"/>
                <a:gd name="connsiteX18" fmla="*/ 9314 w 607978"/>
                <a:gd name="connsiteY18" fmla="*/ 210392 h 425538"/>
                <a:gd name="connsiteX19" fmla="*/ 0 w 607978"/>
                <a:gd name="connsiteY19" fmla="*/ 198983 h 425538"/>
                <a:gd name="connsiteX0" fmla="*/ 0 w 611827"/>
                <a:gd name="connsiteY0" fmla="*/ 198983 h 454918"/>
                <a:gd name="connsiteX1" fmla="*/ 1992 w 611827"/>
                <a:gd name="connsiteY1" fmla="*/ 192472 h 454918"/>
                <a:gd name="connsiteX2" fmla="*/ 114356 w 611827"/>
                <a:gd name="connsiteY2" fmla="*/ 8533 h 454918"/>
                <a:gd name="connsiteX3" fmla="*/ 127250 w 611827"/>
                <a:gd name="connsiteY3" fmla="*/ 0 h 454918"/>
                <a:gd name="connsiteX4" fmla="*/ 140143 w 611827"/>
                <a:gd name="connsiteY4" fmla="*/ 8533 h 454918"/>
                <a:gd name="connsiteX5" fmla="*/ 252320 w 611827"/>
                <a:gd name="connsiteY5" fmla="*/ 192472 h 454918"/>
                <a:gd name="connsiteX6" fmla="*/ 254312 w 611827"/>
                <a:gd name="connsiteY6" fmla="*/ 198983 h 454918"/>
                <a:gd name="connsiteX7" fmla="*/ 244998 w 611827"/>
                <a:gd name="connsiteY7" fmla="*/ 210392 h 454918"/>
                <a:gd name="connsiteX8" fmla="*/ 237470 w 611827"/>
                <a:gd name="connsiteY8" fmla="*/ 207796 h 454918"/>
                <a:gd name="connsiteX9" fmla="*/ 166632 w 611827"/>
                <a:gd name="connsiteY9" fmla="*/ 172162 h 454918"/>
                <a:gd name="connsiteX10" fmla="*/ 166632 w 611827"/>
                <a:gd name="connsiteY10" fmla="*/ 258014 h 454918"/>
                <a:gd name="connsiteX11" fmla="*/ 260882 w 611827"/>
                <a:gd name="connsiteY11" fmla="*/ 352264 h 454918"/>
                <a:gd name="connsiteX12" fmla="*/ 607978 w 611827"/>
                <a:gd name="connsiteY12" fmla="*/ 352265 h 454918"/>
                <a:gd name="connsiteX13" fmla="*/ 611827 w 611827"/>
                <a:gd name="connsiteY13" fmla="*/ 454918 h 454918"/>
                <a:gd name="connsiteX14" fmla="*/ 260883 w 611827"/>
                <a:gd name="connsiteY14" fmla="*/ 425538 h 454918"/>
                <a:gd name="connsiteX15" fmla="*/ 93359 w 611827"/>
                <a:gd name="connsiteY15" fmla="*/ 258014 h 454918"/>
                <a:gd name="connsiteX16" fmla="*/ 93359 w 611827"/>
                <a:gd name="connsiteY16" fmla="*/ 169136 h 454918"/>
                <a:gd name="connsiteX17" fmla="*/ 18576 w 611827"/>
                <a:gd name="connsiteY17" fmla="*/ 206916 h 454918"/>
                <a:gd name="connsiteX18" fmla="*/ 9314 w 611827"/>
                <a:gd name="connsiteY18" fmla="*/ 210392 h 454918"/>
                <a:gd name="connsiteX19" fmla="*/ 0 w 611827"/>
                <a:gd name="connsiteY19" fmla="*/ 198983 h 454918"/>
                <a:gd name="connsiteX0" fmla="*/ 0 w 611827"/>
                <a:gd name="connsiteY0" fmla="*/ 198983 h 454918"/>
                <a:gd name="connsiteX1" fmla="*/ 1992 w 611827"/>
                <a:gd name="connsiteY1" fmla="*/ 192472 h 454918"/>
                <a:gd name="connsiteX2" fmla="*/ 114356 w 611827"/>
                <a:gd name="connsiteY2" fmla="*/ 8533 h 454918"/>
                <a:gd name="connsiteX3" fmla="*/ 127250 w 611827"/>
                <a:gd name="connsiteY3" fmla="*/ 0 h 454918"/>
                <a:gd name="connsiteX4" fmla="*/ 140143 w 611827"/>
                <a:gd name="connsiteY4" fmla="*/ 8533 h 454918"/>
                <a:gd name="connsiteX5" fmla="*/ 252320 w 611827"/>
                <a:gd name="connsiteY5" fmla="*/ 192472 h 454918"/>
                <a:gd name="connsiteX6" fmla="*/ 254312 w 611827"/>
                <a:gd name="connsiteY6" fmla="*/ 198983 h 454918"/>
                <a:gd name="connsiteX7" fmla="*/ 244998 w 611827"/>
                <a:gd name="connsiteY7" fmla="*/ 210392 h 454918"/>
                <a:gd name="connsiteX8" fmla="*/ 237470 w 611827"/>
                <a:gd name="connsiteY8" fmla="*/ 207796 h 454918"/>
                <a:gd name="connsiteX9" fmla="*/ 166632 w 611827"/>
                <a:gd name="connsiteY9" fmla="*/ 172162 h 454918"/>
                <a:gd name="connsiteX10" fmla="*/ 166632 w 611827"/>
                <a:gd name="connsiteY10" fmla="*/ 258014 h 454918"/>
                <a:gd name="connsiteX11" fmla="*/ 260882 w 611827"/>
                <a:gd name="connsiteY11" fmla="*/ 352264 h 454918"/>
                <a:gd name="connsiteX12" fmla="*/ 607978 w 611827"/>
                <a:gd name="connsiteY12" fmla="*/ 352265 h 454918"/>
                <a:gd name="connsiteX13" fmla="*/ 611827 w 611827"/>
                <a:gd name="connsiteY13" fmla="*/ 454918 h 454918"/>
                <a:gd name="connsiteX14" fmla="*/ 260883 w 611827"/>
                <a:gd name="connsiteY14" fmla="*/ 425538 h 454918"/>
                <a:gd name="connsiteX15" fmla="*/ 93359 w 611827"/>
                <a:gd name="connsiteY15" fmla="*/ 258014 h 454918"/>
                <a:gd name="connsiteX16" fmla="*/ 93359 w 611827"/>
                <a:gd name="connsiteY16" fmla="*/ 169136 h 454918"/>
                <a:gd name="connsiteX17" fmla="*/ 18576 w 611827"/>
                <a:gd name="connsiteY17" fmla="*/ 206916 h 454918"/>
                <a:gd name="connsiteX18" fmla="*/ 9314 w 611827"/>
                <a:gd name="connsiteY18" fmla="*/ 210392 h 454918"/>
                <a:gd name="connsiteX19" fmla="*/ 0 w 611827"/>
                <a:gd name="connsiteY19" fmla="*/ 198983 h 454918"/>
                <a:gd name="connsiteX0" fmla="*/ 0 w 611827"/>
                <a:gd name="connsiteY0" fmla="*/ 198983 h 454918"/>
                <a:gd name="connsiteX1" fmla="*/ 1992 w 611827"/>
                <a:gd name="connsiteY1" fmla="*/ 192472 h 454918"/>
                <a:gd name="connsiteX2" fmla="*/ 114356 w 611827"/>
                <a:gd name="connsiteY2" fmla="*/ 8533 h 454918"/>
                <a:gd name="connsiteX3" fmla="*/ 127250 w 611827"/>
                <a:gd name="connsiteY3" fmla="*/ 0 h 454918"/>
                <a:gd name="connsiteX4" fmla="*/ 140143 w 611827"/>
                <a:gd name="connsiteY4" fmla="*/ 8533 h 454918"/>
                <a:gd name="connsiteX5" fmla="*/ 252320 w 611827"/>
                <a:gd name="connsiteY5" fmla="*/ 192472 h 454918"/>
                <a:gd name="connsiteX6" fmla="*/ 254312 w 611827"/>
                <a:gd name="connsiteY6" fmla="*/ 198983 h 454918"/>
                <a:gd name="connsiteX7" fmla="*/ 244998 w 611827"/>
                <a:gd name="connsiteY7" fmla="*/ 210392 h 454918"/>
                <a:gd name="connsiteX8" fmla="*/ 237470 w 611827"/>
                <a:gd name="connsiteY8" fmla="*/ 207796 h 454918"/>
                <a:gd name="connsiteX9" fmla="*/ 166632 w 611827"/>
                <a:gd name="connsiteY9" fmla="*/ 172162 h 454918"/>
                <a:gd name="connsiteX10" fmla="*/ 166632 w 611827"/>
                <a:gd name="connsiteY10" fmla="*/ 258014 h 454918"/>
                <a:gd name="connsiteX11" fmla="*/ 260882 w 611827"/>
                <a:gd name="connsiteY11" fmla="*/ 352264 h 454918"/>
                <a:gd name="connsiteX12" fmla="*/ 607978 w 611827"/>
                <a:gd name="connsiteY12" fmla="*/ 352265 h 454918"/>
                <a:gd name="connsiteX13" fmla="*/ 611827 w 611827"/>
                <a:gd name="connsiteY13" fmla="*/ 454918 h 454918"/>
                <a:gd name="connsiteX14" fmla="*/ 260883 w 611827"/>
                <a:gd name="connsiteY14" fmla="*/ 425538 h 454918"/>
                <a:gd name="connsiteX15" fmla="*/ 93359 w 611827"/>
                <a:gd name="connsiteY15" fmla="*/ 258014 h 454918"/>
                <a:gd name="connsiteX16" fmla="*/ 93359 w 611827"/>
                <a:gd name="connsiteY16" fmla="*/ 169136 h 454918"/>
                <a:gd name="connsiteX17" fmla="*/ 18576 w 611827"/>
                <a:gd name="connsiteY17" fmla="*/ 206916 h 454918"/>
                <a:gd name="connsiteX18" fmla="*/ 9314 w 611827"/>
                <a:gd name="connsiteY18" fmla="*/ 210392 h 454918"/>
                <a:gd name="connsiteX19" fmla="*/ 0 w 611827"/>
                <a:gd name="connsiteY19" fmla="*/ 198983 h 4549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11827" h="454918">
                  <a:moveTo>
                    <a:pt x="0" y="198983"/>
                  </a:moveTo>
                  <a:cubicBezTo>
                    <a:pt x="0" y="196571"/>
                    <a:pt x="735" y="194330"/>
                    <a:pt x="1992" y="192472"/>
                  </a:cubicBezTo>
                  <a:lnTo>
                    <a:pt x="114356" y="8533"/>
                  </a:lnTo>
                  <a:cubicBezTo>
                    <a:pt x="116481" y="3519"/>
                    <a:pt x="121454" y="0"/>
                    <a:pt x="127250" y="0"/>
                  </a:cubicBezTo>
                  <a:cubicBezTo>
                    <a:pt x="133046" y="0"/>
                    <a:pt x="138019" y="3519"/>
                    <a:pt x="140143" y="8533"/>
                  </a:cubicBezTo>
                  <a:lnTo>
                    <a:pt x="252320" y="192472"/>
                  </a:lnTo>
                  <a:cubicBezTo>
                    <a:pt x="253578" y="194330"/>
                    <a:pt x="254312" y="196571"/>
                    <a:pt x="254312" y="198983"/>
                  </a:cubicBezTo>
                  <a:cubicBezTo>
                    <a:pt x="254312" y="204611"/>
                    <a:pt x="250314" y="209306"/>
                    <a:pt x="244998" y="210392"/>
                  </a:cubicBezTo>
                  <a:cubicBezTo>
                    <a:pt x="240779" y="209953"/>
                    <a:pt x="239979" y="208661"/>
                    <a:pt x="237470" y="207796"/>
                  </a:cubicBezTo>
                  <a:lnTo>
                    <a:pt x="166632" y="172162"/>
                  </a:lnTo>
                  <a:lnTo>
                    <a:pt x="166632" y="258014"/>
                  </a:lnTo>
                  <a:cubicBezTo>
                    <a:pt x="166632" y="310067"/>
                    <a:pt x="208829" y="352264"/>
                    <a:pt x="260882" y="352264"/>
                  </a:cubicBezTo>
                  <a:lnTo>
                    <a:pt x="607978" y="352265"/>
                  </a:lnTo>
                  <a:lnTo>
                    <a:pt x="611827" y="454918"/>
                  </a:lnTo>
                  <a:lnTo>
                    <a:pt x="260883" y="425538"/>
                  </a:lnTo>
                  <a:cubicBezTo>
                    <a:pt x="156720" y="410848"/>
                    <a:pt x="93359" y="350535"/>
                    <a:pt x="93359" y="258014"/>
                  </a:cubicBezTo>
                  <a:lnTo>
                    <a:pt x="93359" y="169136"/>
                  </a:lnTo>
                  <a:lnTo>
                    <a:pt x="18576" y="206916"/>
                  </a:lnTo>
                  <a:cubicBezTo>
                    <a:pt x="15489" y="208075"/>
                    <a:pt x="13042" y="210087"/>
                    <a:pt x="9314" y="210392"/>
                  </a:cubicBezTo>
                  <a:cubicBezTo>
                    <a:pt x="3999" y="209306"/>
                    <a:pt x="0" y="204611"/>
                    <a:pt x="0" y="19898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193F95F4-612A-4D04-A300-D876512C5C0C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17799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9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6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92B58CF-21F5-4AAA-A99F-F9B2BFC713F4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正しい標識はどれ？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9EAE517-8BF6-4CC3-8A15-1C94515E8E05}"/>
              </a:ext>
            </a:extLst>
          </p:cNvPr>
          <p:cNvSpPr txBox="1"/>
          <p:nvPr/>
        </p:nvSpPr>
        <p:spPr>
          <a:xfrm>
            <a:off x="1958494" y="196241"/>
            <a:ext cx="37753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あまり見かけない標識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1323B96C-2DA4-43D0-BC76-268EA6D4B3CA}"/>
              </a:ext>
            </a:extLst>
          </p:cNvPr>
          <p:cNvSpPr txBox="1"/>
          <p:nvPr/>
        </p:nvSpPr>
        <p:spPr>
          <a:xfrm>
            <a:off x="2164766" y="21472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93DD64A-E350-4D3D-A88D-F479DA53E192}"/>
              </a:ext>
            </a:extLst>
          </p:cNvPr>
          <p:cNvSpPr txBox="1"/>
          <p:nvPr/>
        </p:nvSpPr>
        <p:spPr>
          <a:xfrm>
            <a:off x="5807599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5638343-A929-429B-8671-AA646EE8A4D6}"/>
              </a:ext>
            </a:extLst>
          </p:cNvPr>
          <p:cNvSpPr txBox="1"/>
          <p:nvPr/>
        </p:nvSpPr>
        <p:spPr>
          <a:xfrm>
            <a:off x="9373745" y="21472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A83A46BF-19E0-4859-968F-6156E81634A2}"/>
              </a:ext>
            </a:extLst>
          </p:cNvPr>
          <p:cNvGrpSpPr/>
          <p:nvPr/>
        </p:nvGrpSpPr>
        <p:grpSpPr>
          <a:xfrm>
            <a:off x="5027980" y="3011090"/>
            <a:ext cx="2176431" cy="2176431"/>
            <a:chOff x="8054975" y="4876483"/>
            <a:chExt cx="1296987" cy="1296987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17A38BD5-2549-466B-9DCB-FDBAC04F918F}"/>
                </a:ext>
              </a:extLst>
            </p:cNvPr>
            <p:cNvGrpSpPr/>
            <p:nvPr/>
          </p:nvGrpSpPr>
          <p:grpSpPr>
            <a:xfrm>
              <a:off x="8054975" y="4876483"/>
              <a:ext cx="1296987" cy="1296987"/>
              <a:chOff x="560388" y="4868863"/>
              <a:chExt cx="1296987" cy="1296987"/>
            </a:xfrm>
          </p:grpSpPr>
          <p:sp>
            <p:nvSpPr>
              <p:cNvPr id="15" name="AutoShape 199">
                <a:extLst>
                  <a:ext uri="{FF2B5EF4-FFF2-40B4-BE49-F238E27FC236}">
                    <a16:creationId xmlns:a16="http://schemas.microsoft.com/office/drawing/2014/main" id="{809445A0-B204-4D19-AF50-ED7A27BF71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705" y="4879976"/>
                <a:ext cx="1274764" cy="1274762"/>
              </a:xfrm>
              <a:prstGeom prst="roundRect">
                <a:avLst>
                  <a:gd name="adj" fmla="val 2880"/>
                </a:avLst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5A446FC1-6760-4521-8DE7-4EAFAD21F9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88" y="4868863"/>
                <a:ext cx="1296987" cy="1296987"/>
              </a:xfrm>
              <a:custGeom>
                <a:avLst/>
                <a:gdLst>
                  <a:gd name="connsiteX0" fmla="*/ 80096 w 1296987"/>
                  <a:gd name="connsiteY0" fmla="*/ 42862 h 1296987"/>
                  <a:gd name="connsiteX1" fmla="*/ 1216890 w 1296987"/>
                  <a:gd name="connsiteY1" fmla="*/ 42862 h 1296987"/>
                  <a:gd name="connsiteX2" fmla="*/ 1254124 w 1296987"/>
                  <a:gd name="connsiteY2" fmla="*/ 80096 h 1296987"/>
                  <a:gd name="connsiteX3" fmla="*/ 1254124 w 1296987"/>
                  <a:gd name="connsiteY3" fmla="*/ 1216890 h 1296987"/>
                  <a:gd name="connsiteX4" fmla="*/ 1216890 w 1296987"/>
                  <a:gd name="connsiteY4" fmla="*/ 1254124 h 1296987"/>
                  <a:gd name="connsiteX5" fmla="*/ 80096 w 1296987"/>
                  <a:gd name="connsiteY5" fmla="*/ 1254124 h 1296987"/>
                  <a:gd name="connsiteX6" fmla="*/ 42862 w 1296987"/>
                  <a:gd name="connsiteY6" fmla="*/ 1216890 h 1296987"/>
                  <a:gd name="connsiteX7" fmla="*/ 42862 w 1296987"/>
                  <a:gd name="connsiteY7" fmla="*/ 80096 h 1296987"/>
                  <a:gd name="connsiteX8" fmla="*/ 80096 w 1296987"/>
                  <a:gd name="connsiteY8" fmla="*/ 42862 h 1296987"/>
                  <a:gd name="connsiteX9" fmla="*/ 60728 w 1296987"/>
                  <a:gd name="connsiteY9" fmla="*/ 22225 h 1296987"/>
                  <a:gd name="connsiteX10" fmla="*/ 22225 w 1296987"/>
                  <a:gd name="connsiteY10" fmla="*/ 60728 h 1296987"/>
                  <a:gd name="connsiteX11" fmla="*/ 22225 w 1296987"/>
                  <a:gd name="connsiteY11" fmla="*/ 1236259 h 1296987"/>
                  <a:gd name="connsiteX12" fmla="*/ 60728 w 1296987"/>
                  <a:gd name="connsiteY12" fmla="*/ 1274762 h 1296987"/>
                  <a:gd name="connsiteX13" fmla="*/ 1236259 w 1296987"/>
                  <a:gd name="connsiteY13" fmla="*/ 1274762 h 1296987"/>
                  <a:gd name="connsiteX14" fmla="*/ 1274762 w 1296987"/>
                  <a:gd name="connsiteY14" fmla="*/ 1236259 h 1296987"/>
                  <a:gd name="connsiteX15" fmla="*/ 1274762 w 1296987"/>
                  <a:gd name="connsiteY15" fmla="*/ 60728 h 1296987"/>
                  <a:gd name="connsiteX16" fmla="*/ 1236259 w 1296987"/>
                  <a:gd name="connsiteY16" fmla="*/ 22225 h 1296987"/>
                  <a:gd name="connsiteX17" fmla="*/ 39869 w 1296987"/>
                  <a:gd name="connsiteY17" fmla="*/ 0 h 1296987"/>
                  <a:gd name="connsiteX18" fmla="*/ 1257118 w 1296987"/>
                  <a:gd name="connsiteY18" fmla="*/ 0 h 1296987"/>
                  <a:gd name="connsiteX19" fmla="*/ 1296987 w 1296987"/>
                  <a:gd name="connsiteY19" fmla="*/ 39869 h 1296987"/>
                  <a:gd name="connsiteX20" fmla="*/ 1296987 w 1296987"/>
                  <a:gd name="connsiteY20" fmla="*/ 1257118 h 1296987"/>
                  <a:gd name="connsiteX21" fmla="*/ 1257118 w 1296987"/>
                  <a:gd name="connsiteY21" fmla="*/ 1296987 h 1296987"/>
                  <a:gd name="connsiteX22" fmla="*/ 39869 w 1296987"/>
                  <a:gd name="connsiteY22" fmla="*/ 1296987 h 1296987"/>
                  <a:gd name="connsiteX23" fmla="*/ 0 w 1296987"/>
                  <a:gd name="connsiteY23" fmla="*/ 1257118 h 1296987"/>
                  <a:gd name="connsiteX24" fmla="*/ 0 w 1296987"/>
                  <a:gd name="connsiteY24" fmla="*/ 39869 h 1296987"/>
                  <a:gd name="connsiteX25" fmla="*/ 39869 w 1296987"/>
                  <a:gd name="connsiteY25" fmla="*/ 0 h 12969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296987" h="1296987">
                    <a:moveTo>
                      <a:pt x="80096" y="42862"/>
                    </a:moveTo>
                    <a:lnTo>
                      <a:pt x="1216890" y="42862"/>
                    </a:lnTo>
                    <a:cubicBezTo>
                      <a:pt x="1237454" y="42862"/>
                      <a:pt x="1254124" y="59532"/>
                      <a:pt x="1254124" y="80096"/>
                    </a:cubicBezTo>
                    <a:lnTo>
                      <a:pt x="1254124" y="1216890"/>
                    </a:lnTo>
                    <a:cubicBezTo>
                      <a:pt x="1254124" y="1237454"/>
                      <a:pt x="1237454" y="1254124"/>
                      <a:pt x="1216890" y="1254124"/>
                    </a:cubicBezTo>
                    <a:lnTo>
                      <a:pt x="80096" y="1254124"/>
                    </a:lnTo>
                    <a:cubicBezTo>
                      <a:pt x="59532" y="1254124"/>
                      <a:pt x="42862" y="1237454"/>
                      <a:pt x="42862" y="1216890"/>
                    </a:cubicBezTo>
                    <a:lnTo>
                      <a:pt x="42862" y="80096"/>
                    </a:lnTo>
                    <a:cubicBezTo>
                      <a:pt x="42862" y="59532"/>
                      <a:pt x="59532" y="42862"/>
                      <a:pt x="80096" y="42862"/>
                    </a:cubicBezTo>
                    <a:close/>
                    <a:moveTo>
                      <a:pt x="60728" y="22225"/>
                    </a:moveTo>
                    <a:cubicBezTo>
                      <a:pt x="39463" y="22225"/>
                      <a:pt x="22225" y="39463"/>
                      <a:pt x="22225" y="60728"/>
                    </a:cubicBezTo>
                    <a:lnTo>
                      <a:pt x="22225" y="1236259"/>
                    </a:lnTo>
                    <a:cubicBezTo>
                      <a:pt x="22225" y="1257524"/>
                      <a:pt x="39463" y="1274762"/>
                      <a:pt x="60728" y="1274762"/>
                    </a:cubicBezTo>
                    <a:lnTo>
                      <a:pt x="1236259" y="1274762"/>
                    </a:lnTo>
                    <a:cubicBezTo>
                      <a:pt x="1257524" y="1274762"/>
                      <a:pt x="1274762" y="1257524"/>
                      <a:pt x="1274762" y="1236259"/>
                    </a:cubicBezTo>
                    <a:lnTo>
                      <a:pt x="1274762" y="60728"/>
                    </a:lnTo>
                    <a:cubicBezTo>
                      <a:pt x="1274762" y="39463"/>
                      <a:pt x="1257524" y="22225"/>
                      <a:pt x="1236259" y="22225"/>
                    </a:cubicBezTo>
                    <a:close/>
                    <a:moveTo>
                      <a:pt x="39869" y="0"/>
                    </a:moveTo>
                    <a:lnTo>
                      <a:pt x="1257118" y="0"/>
                    </a:lnTo>
                    <a:cubicBezTo>
                      <a:pt x="1279137" y="0"/>
                      <a:pt x="1296987" y="17850"/>
                      <a:pt x="1296987" y="39869"/>
                    </a:cubicBezTo>
                    <a:lnTo>
                      <a:pt x="1296987" y="1257118"/>
                    </a:lnTo>
                    <a:cubicBezTo>
                      <a:pt x="1296987" y="1279137"/>
                      <a:pt x="1279137" y="1296987"/>
                      <a:pt x="1257118" y="1296987"/>
                    </a:cubicBezTo>
                    <a:lnTo>
                      <a:pt x="39869" y="1296987"/>
                    </a:lnTo>
                    <a:cubicBezTo>
                      <a:pt x="17850" y="1296987"/>
                      <a:pt x="0" y="1279137"/>
                      <a:pt x="0" y="1257118"/>
                    </a:cubicBezTo>
                    <a:lnTo>
                      <a:pt x="0" y="39869"/>
                    </a:lnTo>
                    <a:cubicBezTo>
                      <a:pt x="0" y="17850"/>
                      <a:pt x="17850" y="0"/>
                      <a:pt x="39869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2" name="Freeform 274">
              <a:extLst>
                <a:ext uri="{FF2B5EF4-FFF2-40B4-BE49-F238E27FC236}">
                  <a16:creationId xmlns:a16="http://schemas.microsoft.com/office/drawing/2014/main" id="{05F5DBD7-5EA8-4365-BF92-2A1CB65DC2C4}"/>
                </a:ext>
              </a:extLst>
            </p:cNvPr>
            <p:cNvSpPr>
              <a:spLocks/>
            </p:cNvSpPr>
            <p:nvPr/>
          </p:nvSpPr>
          <p:spPr bwMode="auto">
            <a:xfrm>
              <a:off x="8344807" y="5084970"/>
              <a:ext cx="606304" cy="454796"/>
            </a:xfrm>
            <a:custGeom>
              <a:avLst/>
              <a:gdLst>
                <a:gd name="T0" fmla="*/ 272 w 1451"/>
                <a:gd name="T1" fmla="*/ 0 h 1089"/>
                <a:gd name="T2" fmla="*/ 136 w 1451"/>
                <a:gd name="T3" fmla="*/ 318 h 1089"/>
                <a:gd name="T4" fmla="*/ 0 w 1451"/>
                <a:gd name="T5" fmla="*/ 454 h 1089"/>
                <a:gd name="T6" fmla="*/ 0 w 1451"/>
                <a:gd name="T7" fmla="*/ 908 h 1089"/>
                <a:gd name="T8" fmla="*/ 90 w 1451"/>
                <a:gd name="T9" fmla="*/ 908 h 1089"/>
                <a:gd name="T10" fmla="*/ 90 w 1451"/>
                <a:gd name="T11" fmla="*/ 1089 h 1089"/>
                <a:gd name="T12" fmla="*/ 226 w 1451"/>
                <a:gd name="T13" fmla="*/ 1089 h 1089"/>
                <a:gd name="T14" fmla="*/ 226 w 1451"/>
                <a:gd name="T15" fmla="*/ 908 h 1089"/>
                <a:gd name="T16" fmla="*/ 408 w 1451"/>
                <a:gd name="T17" fmla="*/ 908 h 1089"/>
                <a:gd name="T18" fmla="*/ 408 w 1451"/>
                <a:gd name="T19" fmla="*/ 953 h 1089"/>
                <a:gd name="T20" fmla="*/ 1043 w 1451"/>
                <a:gd name="T21" fmla="*/ 953 h 1089"/>
                <a:gd name="T22" fmla="*/ 1043 w 1451"/>
                <a:gd name="T23" fmla="*/ 908 h 1089"/>
                <a:gd name="T24" fmla="*/ 1224 w 1451"/>
                <a:gd name="T25" fmla="*/ 908 h 1089"/>
                <a:gd name="T26" fmla="*/ 1224 w 1451"/>
                <a:gd name="T27" fmla="*/ 1089 h 1089"/>
                <a:gd name="T28" fmla="*/ 1360 w 1451"/>
                <a:gd name="T29" fmla="*/ 1089 h 1089"/>
                <a:gd name="T30" fmla="*/ 1360 w 1451"/>
                <a:gd name="T31" fmla="*/ 908 h 1089"/>
                <a:gd name="T32" fmla="*/ 1451 w 1451"/>
                <a:gd name="T33" fmla="*/ 908 h 1089"/>
                <a:gd name="T34" fmla="*/ 1451 w 1451"/>
                <a:gd name="T35" fmla="*/ 454 h 1089"/>
                <a:gd name="T36" fmla="*/ 1315 w 1451"/>
                <a:gd name="T37" fmla="*/ 318 h 1089"/>
                <a:gd name="T38" fmla="*/ 1179 w 1451"/>
                <a:gd name="T39" fmla="*/ 0 h 1089"/>
                <a:gd name="T40" fmla="*/ 272 w 1451"/>
                <a:gd name="T41" fmla="*/ 0 h 10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451" h="1089">
                  <a:moveTo>
                    <a:pt x="272" y="0"/>
                  </a:moveTo>
                  <a:lnTo>
                    <a:pt x="136" y="318"/>
                  </a:lnTo>
                  <a:lnTo>
                    <a:pt x="0" y="454"/>
                  </a:lnTo>
                  <a:lnTo>
                    <a:pt x="0" y="908"/>
                  </a:lnTo>
                  <a:lnTo>
                    <a:pt x="90" y="908"/>
                  </a:lnTo>
                  <a:lnTo>
                    <a:pt x="90" y="1089"/>
                  </a:lnTo>
                  <a:lnTo>
                    <a:pt x="226" y="1089"/>
                  </a:lnTo>
                  <a:lnTo>
                    <a:pt x="226" y="908"/>
                  </a:lnTo>
                  <a:lnTo>
                    <a:pt x="408" y="908"/>
                  </a:lnTo>
                  <a:lnTo>
                    <a:pt x="408" y="953"/>
                  </a:lnTo>
                  <a:lnTo>
                    <a:pt x="1043" y="953"/>
                  </a:lnTo>
                  <a:lnTo>
                    <a:pt x="1043" y="908"/>
                  </a:lnTo>
                  <a:lnTo>
                    <a:pt x="1224" y="908"/>
                  </a:lnTo>
                  <a:lnTo>
                    <a:pt x="1224" y="1089"/>
                  </a:lnTo>
                  <a:lnTo>
                    <a:pt x="1360" y="1089"/>
                  </a:lnTo>
                  <a:lnTo>
                    <a:pt x="1360" y="908"/>
                  </a:lnTo>
                  <a:lnTo>
                    <a:pt x="1451" y="908"/>
                  </a:lnTo>
                  <a:lnTo>
                    <a:pt x="1451" y="454"/>
                  </a:lnTo>
                  <a:lnTo>
                    <a:pt x="1315" y="318"/>
                  </a:lnTo>
                  <a:lnTo>
                    <a:pt x="1179" y="0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69B244D3-608E-4545-8BE8-50CD7FF71B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8656" y="5125136"/>
              <a:ext cx="525246" cy="309926"/>
            </a:xfrm>
            <a:custGeom>
              <a:avLst/>
              <a:gdLst>
                <a:gd name="connsiteX0" fmla="*/ 175181 w 525246"/>
                <a:gd name="connsiteY0" fmla="*/ 215523 h 309926"/>
                <a:gd name="connsiteX1" fmla="*/ 363723 w 525246"/>
                <a:gd name="connsiteY1" fmla="*/ 215523 h 309926"/>
                <a:gd name="connsiteX2" fmla="*/ 363723 w 525246"/>
                <a:gd name="connsiteY2" fmla="*/ 282911 h 309926"/>
                <a:gd name="connsiteX3" fmla="*/ 525246 w 525246"/>
                <a:gd name="connsiteY3" fmla="*/ 282911 h 309926"/>
                <a:gd name="connsiteX4" fmla="*/ 525246 w 525246"/>
                <a:gd name="connsiteY4" fmla="*/ 309926 h 309926"/>
                <a:gd name="connsiteX5" fmla="*/ 0 w 525246"/>
                <a:gd name="connsiteY5" fmla="*/ 309926 h 309926"/>
                <a:gd name="connsiteX6" fmla="*/ 0 w 525246"/>
                <a:gd name="connsiteY6" fmla="*/ 282911 h 309926"/>
                <a:gd name="connsiteX7" fmla="*/ 175181 w 525246"/>
                <a:gd name="connsiteY7" fmla="*/ 282911 h 309926"/>
                <a:gd name="connsiteX8" fmla="*/ 498226 w 525246"/>
                <a:gd name="connsiteY8" fmla="*/ 175149 h 309926"/>
                <a:gd name="connsiteX9" fmla="*/ 525245 w 525246"/>
                <a:gd name="connsiteY9" fmla="*/ 175149 h 309926"/>
                <a:gd name="connsiteX10" fmla="*/ 525245 w 525246"/>
                <a:gd name="connsiteY10" fmla="*/ 242537 h 309926"/>
                <a:gd name="connsiteX11" fmla="*/ 498226 w 525246"/>
                <a:gd name="connsiteY11" fmla="*/ 242537 h 309926"/>
                <a:gd name="connsiteX12" fmla="*/ 0 w 525246"/>
                <a:gd name="connsiteY12" fmla="*/ 175149 h 309926"/>
                <a:gd name="connsiteX13" fmla="*/ 27019 w 525246"/>
                <a:gd name="connsiteY13" fmla="*/ 175149 h 309926"/>
                <a:gd name="connsiteX14" fmla="*/ 27019 w 525246"/>
                <a:gd name="connsiteY14" fmla="*/ 242537 h 309926"/>
                <a:gd name="connsiteX15" fmla="*/ 0 w 525246"/>
                <a:gd name="connsiteY15" fmla="*/ 242537 h 309926"/>
                <a:gd name="connsiteX16" fmla="*/ 87873 w 525246"/>
                <a:gd name="connsiteY16" fmla="*/ 0 h 309926"/>
                <a:gd name="connsiteX17" fmla="*/ 450734 w 525246"/>
                <a:gd name="connsiteY17" fmla="*/ 0 h 309926"/>
                <a:gd name="connsiteX18" fmla="*/ 484865 w 525246"/>
                <a:gd name="connsiteY18" fmla="*/ 107762 h 309926"/>
                <a:gd name="connsiteX19" fmla="*/ 53742 w 525246"/>
                <a:gd name="connsiteY19" fmla="*/ 107762 h 3099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525246" h="309926">
                  <a:moveTo>
                    <a:pt x="175181" y="215523"/>
                  </a:moveTo>
                  <a:lnTo>
                    <a:pt x="363723" y="215523"/>
                  </a:lnTo>
                  <a:lnTo>
                    <a:pt x="363723" y="282911"/>
                  </a:lnTo>
                  <a:lnTo>
                    <a:pt x="525246" y="282911"/>
                  </a:lnTo>
                  <a:lnTo>
                    <a:pt x="525246" y="309926"/>
                  </a:lnTo>
                  <a:lnTo>
                    <a:pt x="0" y="309926"/>
                  </a:lnTo>
                  <a:lnTo>
                    <a:pt x="0" y="282911"/>
                  </a:lnTo>
                  <a:lnTo>
                    <a:pt x="175181" y="282911"/>
                  </a:lnTo>
                  <a:close/>
                  <a:moveTo>
                    <a:pt x="498226" y="175149"/>
                  </a:moveTo>
                  <a:lnTo>
                    <a:pt x="525245" y="175149"/>
                  </a:lnTo>
                  <a:lnTo>
                    <a:pt x="525245" y="242537"/>
                  </a:lnTo>
                  <a:lnTo>
                    <a:pt x="498226" y="242537"/>
                  </a:lnTo>
                  <a:close/>
                  <a:moveTo>
                    <a:pt x="0" y="175149"/>
                  </a:moveTo>
                  <a:lnTo>
                    <a:pt x="27019" y="175149"/>
                  </a:lnTo>
                  <a:lnTo>
                    <a:pt x="27019" y="242537"/>
                  </a:lnTo>
                  <a:lnTo>
                    <a:pt x="0" y="242537"/>
                  </a:lnTo>
                  <a:close/>
                  <a:moveTo>
                    <a:pt x="87873" y="0"/>
                  </a:moveTo>
                  <a:lnTo>
                    <a:pt x="450734" y="0"/>
                  </a:lnTo>
                  <a:lnTo>
                    <a:pt x="484865" y="107762"/>
                  </a:lnTo>
                  <a:lnTo>
                    <a:pt x="53742" y="107762"/>
                  </a:ln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8D7AFB49-8ACE-46FC-A611-478C91D3D9FA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8270874" y="5569542"/>
              <a:ext cx="915988" cy="296271"/>
            </a:xfrm>
            <a:custGeom>
              <a:avLst/>
              <a:gdLst>
                <a:gd name="connsiteX0" fmla="*/ 729411 w 915988"/>
                <a:gd name="connsiteY0" fmla="*/ 107763 h 296271"/>
                <a:gd name="connsiteX1" fmla="*/ 781142 w 915988"/>
                <a:gd name="connsiteY1" fmla="*/ 175150 h 296271"/>
                <a:gd name="connsiteX2" fmla="*/ 135143 w 915988"/>
                <a:gd name="connsiteY2" fmla="*/ 175150 h 296271"/>
                <a:gd name="connsiteX3" fmla="*/ 186874 w 915988"/>
                <a:gd name="connsiteY3" fmla="*/ 107763 h 296271"/>
                <a:gd name="connsiteX4" fmla="*/ 667423 w 915988"/>
                <a:gd name="connsiteY4" fmla="*/ 27015 h 296271"/>
                <a:gd name="connsiteX5" fmla="*/ 708672 w 915988"/>
                <a:gd name="connsiteY5" fmla="*/ 80748 h 296271"/>
                <a:gd name="connsiteX6" fmla="*/ 207613 w 915988"/>
                <a:gd name="connsiteY6" fmla="*/ 80748 h 296271"/>
                <a:gd name="connsiteX7" fmla="*/ 248862 w 915988"/>
                <a:gd name="connsiteY7" fmla="*/ 27015 h 296271"/>
                <a:gd name="connsiteX8" fmla="*/ 688551 w 915988"/>
                <a:gd name="connsiteY8" fmla="*/ 0 h 296271"/>
                <a:gd name="connsiteX9" fmla="*/ 646685 w 915988"/>
                <a:gd name="connsiteY9" fmla="*/ 0 h 296271"/>
                <a:gd name="connsiteX10" fmla="*/ 657168 w 915988"/>
                <a:gd name="connsiteY10" fmla="*/ 13656 h 296271"/>
                <a:gd name="connsiteX11" fmla="*/ 259117 w 915988"/>
                <a:gd name="connsiteY11" fmla="*/ 13656 h 296271"/>
                <a:gd name="connsiteX12" fmla="*/ 269600 w 915988"/>
                <a:gd name="connsiteY12" fmla="*/ 0 h 296271"/>
                <a:gd name="connsiteX13" fmla="*/ 227734 w 915988"/>
                <a:gd name="connsiteY13" fmla="*/ 0 h 296271"/>
                <a:gd name="connsiteX14" fmla="*/ 217251 w 915988"/>
                <a:gd name="connsiteY14" fmla="*/ 13656 h 296271"/>
                <a:gd name="connsiteX15" fmla="*/ 173676 w 915988"/>
                <a:gd name="connsiteY15" fmla="*/ 13656 h 296271"/>
                <a:gd name="connsiteX16" fmla="*/ 148161 w 915988"/>
                <a:gd name="connsiteY16" fmla="*/ 27015 h 296271"/>
                <a:gd name="connsiteX17" fmla="*/ 206996 w 915988"/>
                <a:gd name="connsiteY17" fmla="*/ 27015 h 296271"/>
                <a:gd name="connsiteX18" fmla="*/ 165747 w 915988"/>
                <a:gd name="connsiteY18" fmla="*/ 80748 h 296271"/>
                <a:gd name="connsiteX19" fmla="*/ 125020 w 915988"/>
                <a:gd name="connsiteY19" fmla="*/ 80748 h 296271"/>
                <a:gd name="connsiteX20" fmla="*/ 94419 w 915988"/>
                <a:gd name="connsiteY20" fmla="*/ 107763 h 296271"/>
                <a:gd name="connsiteX21" fmla="*/ 145008 w 915988"/>
                <a:gd name="connsiteY21" fmla="*/ 107763 h 296271"/>
                <a:gd name="connsiteX22" fmla="*/ 93277 w 915988"/>
                <a:gd name="connsiteY22" fmla="*/ 175150 h 296271"/>
                <a:gd name="connsiteX23" fmla="*/ 50167 w 915988"/>
                <a:gd name="connsiteY23" fmla="*/ 175150 h 296271"/>
                <a:gd name="connsiteX24" fmla="*/ 0 w 915988"/>
                <a:gd name="connsiteY24" fmla="*/ 228882 h 296271"/>
                <a:gd name="connsiteX25" fmla="*/ 52029 w 915988"/>
                <a:gd name="connsiteY25" fmla="*/ 228882 h 296271"/>
                <a:gd name="connsiteX26" fmla="*/ 297 w 915988"/>
                <a:gd name="connsiteY26" fmla="*/ 296271 h 296271"/>
                <a:gd name="connsiteX27" fmla="*/ 42163 w 915988"/>
                <a:gd name="connsiteY27" fmla="*/ 296271 h 296271"/>
                <a:gd name="connsiteX28" fmla="*/ 93895 w 915988"/>
                <a:gd name="connsiteY28" fmla="*/ 228882 h 296271"/>
                <a:gd name="connsiteX29" fmla="*/ 822390 w 915988"/>
                <a:gd name="connsiteY29" fmla="*/ 228882 h 296271"/>
                <a:gd name="connsiteX30" fmla="*/ 874122 w 915988"/>
                <a:gd name="connsiteY30" fmla="*/ 296271 h 296271"/>
                <a:gd name="connsiteX31" fmla="*/ 915988 w 915988"/>
                <a:gd name="connsiteY31" fmla="*/ 296271 h 296271"/>
                <a:gd name="connsiteX32" fmla="*/ 864256 w 915988"/>
                <a:gd name="connsiteY32" fmla="*/ 228882 h 296271"/>
                <a:gd name="connsiteX33" fmla="*/ 915988 w 915988"/>
                <a:gd name="connsiteY33" fmla="*/ 228882 h 296271"/>
                <a:gd name="connsiteX34" fmla="*/ 865821 w 915988"/>
                <a:gd name="connsiteY34" fmla="*/ 175150 h 296271"/>
                <a:gd name="connsiteX35" fmla="*/ 823008 w 915988"/>
                <a:gd name="connsiteY35" fmla="*/ 175150 h 296271"/>
                <a:gd name="connsiteX36" fmla="*/ 771277 w 915988"/>
                <a:gd name="connsiteY36" fmla="*/ 107763 h 296271"/>
                <a:gd name="connsiteX37" fmla="*/ 821568 w 915988"/>
                <a:gd name="connsiteY37" fmla="*/ 107763 h 296271"/>
                <a:gd name="connsiteX38" fmla="*/ 790967 w 915988"/>
                <a:gd name="connsiteY38" fmla="*/ 80748 h 296271"/>
                <a:gd name="connsiteX39" fmla="*/ 750538 w 915988"/>
                <a:gd name="connsiteY39" fmla="*/ 80748 h 296271"/>
                <a:gd name="connsiteX40" fmla="*/ 709289 w 915988"/>
                <a:gd name="connsiteY40" fmla="*/ 27015 h 296271"/>
                <a:gd name="connsiteX41" fmla="*/ 754465 w 915988"/>
                <a:gd name="connsiteY41" fmla="*/ 27015 h 296271"/>
                <a:gd name="connsiteX42" fmla="*/ 728950 w 915988"/>
                <a:gd name="connsiteY42" fmla="*/ 13656 h 296271"/>
                <a:gd name="connsiteX43" fmla="*/ 699034 w 915988"/>
                <a:gd name="connsiteY43" fmla="*/ 13656 h 296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915988" h="296271">
                  <a:moveTo>
                    <a:pt x="729411" y="107763"/>
                  </a:moveTo>
                  <a:lnTo>
                    <a:pt x="781142" y="175150"/>
                  </a:lnTo>
                  <a:lnTo>
                    <a:pt x="135143" y="175150"/>
                  </a:lnTo>
                  <a:lnTo>
                    <a:pt x="186874" y="107763"/>
                  </a:lnTo>
                  <a:close/>
                  <a:moveTo>
                    <a:pt x="667423" y="27015"/>
                  </a:moveTo>
                  <a:lnTo>
                    <a:pt x="708672" y="80748"/>
                  </a:lnTo>
                  <a:lnTo>
                    <a:pt x="207613" y="80748"/>
                  </a:lnTo>
                  <a:lnTo>
                    <a:pt x="248862" y="27015"/>
                  </a:lnTo>
                  <a:close/>
                  <a:moveTo>
                    <a:pt x="688551" y="0"/>
                  </a:moveTo>
                  <a:lnTo>
                    <a:pt x="646685" y="0"/>
                  </a:lnTo>
                  <a:lnTo>
                    <a:pt x="657168" y="13656"/>
                  </a:lnTo>
                  <a:lnTo>
                    <a:pt x="259117" y="13656"/>
                  </a:lnTo>
                  <a:lnTo>
                    <a:pt x="269600" y="0"/>
                  </a:lnTo>
                  <a:lnTo>
                    <a:pt x="227734" y="0"/>
                  </a:lnTo>
                  <a:lnTo>
                    <a:pt x="217251" y="13656"/>
                  </a:lnTo>
                  <a:lnTo>
                    <a:pt x="173676" y="13656"/>
                  </a:lnTo>
                  <a:lnTo>
                    <a:pt x="148161" y="27015"/>
                  </a:lnTo>
                  <a:lnTo>
                    <a:pt x="206996" y="27015"/>
                  </a:lnTo>
                  <a:lnTo>
                    <a:pt x="165747" y="80748"/>
                  </a:lnTo>
                  <a:lnTo>
                    <a:pt x="125020" y="80748"/>
                  </a:lnTo>
                  <a:lnTo>
                    <a:pt x="94419" y="107763"/>
                  </a:lnTo>
                  <a:lnTo>
                    <a:pt x="145008" y="107763"/>
                  </a:lnTo>
                  <a:lnTo>
                    <a:pt x="93277" y="175150"/>
                  </a:lnTo>
                  <a:lnTo>
                    <a:pt x="50167" y="175150"/>
                  </a:lnTo>
                  <a:lnTo>
                    <a:pt x="0" y="228882"/>
                  </a:lnTo>
                  <a:lnTo>
                    <a:pt x="52029" y="228882"/>
                  </a:lnTo>
                  <a:lnTo>
                    <a:pt x="297" y="296271"/>
                  </a:lnTo>
                  <a:lnTo>
                    <a:pt x="42163" y="296271"/>
                  </a:lnTo>
                  <a:lnTo>
                    <a:pt x="93895" y="228882"/>
                  </a:lnTo>
                  <a:lnTo>
                    <a:pt x="822390" y="228882"/>
                  </a:lnTo>
                  <a:lnTo>
                    <a:pt x="874122" y="296271"/>
                  </a:lnTo>
                  <a:lnTo>
                    <a:pt x="915988" y="296271"/>
                  </a:lnTo>
                  <a:lnTo>
                    <a:pt x="864256" y="228882"/>
                  </a:lnTo>
                  <a:lnTo>
                    <a:pt x="915988" y="228882"/>
                  </a:lnTo>
                  <a:lnTo>
                    <a:pt x="865821" y="175150"/>
                  </a:lnTo>
                  <a:lnTo>
                    <a:pt x="823008" y="175150"/>
                  </a:lnTo>
                  <a:lnTo>
                    <a:pt x="771277" y="107763"/>
                  </a:lnTo>
                  <a:lnTo>
                    <a:pt x="821568" y="107763"/>
                  </a:lnTo>
                  <a:lnTo>
                    <a:pt x="790967" y="80748"/>
                  </a:lnTo>
                  <a:lnTo>
                    <a:pt x="750538" y="80748"/>
                  </a:lnTo>
                  <a:lnTo>
                    <a:pt x="709289" y="27015"/>
                  </a:lnTo>
                  <a:lnTo>
                    <a:pt x="754465" y="27015"/>
                  </a:lnTo>
                  <a:lnTo>
                    <a:pt x="728950" y="13656"/>
                  </a:lnTo>
                  <a:lnTo>
                    <a:pt x="699034" y="1365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C8B2C63B-9CA3-4FC2-BEAB-4B652EF758EE}"/>
              </a:ext>
            </a:extLst>
          </p:cNvPr>
          <p:cNvGrpSpPr/>
          <p:nvPr/>
        </p:nvGrpSpPr>
        <p:grpSpPr>
          <a:xfrm>
            <a:off x="1398158" y="3011090"/>
            <a:ext cx="2176431" cy="2176431"/>
            <a:chOff x="1075765" y="2374659"/>
            <a:chExt cx="2539506" cy="2539506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EAE1E895-3A78-4677-89D9-5A4FA3D2AEE0}"/>
                </a:ext>
              </a:extLst>
            </p:cNvPr>
            <p:cNvGrpSpPr/>
            <p:nvPr/>
          </p:nvGrpSpPr>
          <p:grpSpPr>
            <a:xfrm>
              <a:off x="1075765" y="2374659"/>
              <a:ext cx="2539506" cy="2539506"/>
              <a:chOff x="8054975" y="4876483"/>
              <a:chExt cx="1296987" cy="1296987"/>
            </a:xfrm>
          </p:grpSpPr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F5080E51-A13E-4270-B854-F42B5CC330D8}"/>
                  </a:ext>
                </a:extLst>
              </p:cNvPr>
              <p:cNvGrpSpPr/>
              <p:nvPr/>
            </p:nvGrpSpPr>
            <p:grpSpPr>
              <a:xfrm>
                <a:off x="8054975" y="4876483"/>
                <a:ext cx="1296987" cy="1296987"/>
                <a:chOff x="560388" y="4868863"/>
                <a:chExt cx="1296987" cy="1296987"/>
              </a:xfrm>
            </p:grpSpPr>
            <p:sp>
              <p:nvSpPr>
                <p:cNvPr id="23" name="AutoShape 199">
                  <a:extLst>
                    <a:ext uri="{FF2B5EF4-FFF2-40B4-BE49-F238E27FC236}">
                      <a16:creationId xmlns:a16="http://schemas.microsoft.com/office/drawing/2014/main" id="{5B4F99E6-A2C1-400C-B3B0-D18511BAF87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70705" y="4879976"/>
                  <a:ext cx="1274764" cy="1274762"/>
                </a:xfrm>
                <a:prstGeom prst="roundRect">
                  <a:avLst>
                    <a:gd name="adj" fmla="val 2880"/>
                  </a:avLst>
                </a:prstGeom>
                <a:solidFill>
                  <a:schemeClr val="bg1"/>
                </a:solidFill>
                <a:ln>
                  <a:noFill/>
                </a:ln>
                <a:effec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69EECB2B-554F-45C6-B604-4CC119AE76A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60388" y="4868863"/>
                  <a:ext cx="1296987" cy="1296987"/>
                </a:xfrm>
                <a:custGeom>
                  <a:avLst/>
                  <a:gdLst>
                    <a:gd name="connsiteX0" fmla="*/ 80096 w 1296987"/>
                    <a:gd name="connsiteY0" fmla="*/ 42862 h 1296987"/>
                    <a:gd name="connsiteX1" fmla="*/ 1216890 w 1296987"/>
                    <a:gd name="connsiteY1" fmla="*/ 42862 h 1296987"/>
                    <a:gd name="connsiteX2" fmla="*/ 1254124 w 1296987"/>
                    <a:gd name="connsiteY2" fmla="*/ 80096 h 1296987"/>
                    <a:gd name="connsiteX3" fmla="*/ 1254124 w 1296987"/>
                    <a:gd name="connsiteY3" fmla="*/ 1216890 h 1296987"/>
                    <a:gd name="connsiteX4" fmla="*/ 1216890 w 1296987"/>
                    <a:gd name="connsiteY4" fmla="*/ 1254124 h 1296987"/>
                    <a:gd name="connsiteX5" fmla="*/ 80096 w 1296987"/>
                    <a:gd name="connsiteY5" fmla="*/ 1254124 h 1296987"/>
                    <a:gd name="connsiteX6" fmla="*/ 42862 w 1296987"/>
                    <a:gd name="connsiteY6" fmla="*/ 1216890 h 1296987"/>
                    <a:gd name="connsiteX7" fmla="*/ 42862 w 1296987"/>
                    <a:gd name="connsiteY7" fmla="*/ 80096 h 1296987"/>
                    <a:gd name="connsiteX8" fmla="*/ 80096 w 1296987"/>
                    <a:gd name="connsiteY8" fmla="*/ 42862 h 1296987"/>
                    <a:gd name="connsiteX9" fmla="*/ 60728 w 1296987"/>
                    <a:gd name="connsiteY9" fmla="*/ 22225 h 1296987"/>
                    <a:gd name="connsiteX10" fmla="*/ 22225 w 1296987"/>
                    <a:gd name="connsiteY10" fmla="*/ 60728 h 1296987"/>
                    <a:gd name="connsiteX11" fmla="*/ 22225 w 1296987"/>
                    <a:gd name="connsiteY11" fmla="*/ 1236259 h 1296987"/>
                    <a:gd name="connsiteX12" fmla="*/ 60728 w 1296987"/>
                    <a:gd name="connsiteY12" fmla="*/ 1274762 h 1296987"/>
                    <a:gd name="connsiteX13" fmla="*/ 1236259 w 1296987"/>
                    <a:gd name="connsiteY13" fmla="*/ 1274762 h 1296987"/>
                    <a:gd name="connsiteX14" fmla="*/ 1274762 w 1296987"/>
                    <a:gd name="connsiteY14" fmla="*/ 1236259 h 1296987"/>
                    <a:gd name="connsiteX15" fmla="*/ 1274762 w 1296987"/>
                    <a:gd name="connsiteY15" fmla="*/ 60728 h 1296987"/>
                    <a:gd name="connsiteX16" fmla="*/ 1236259 w 1296987"/>
                    <a:gd name="connsiteY16" fmla="*/ 22225 h 1296987"/>
                    <a:gd name="connsiteX17" fmla="*/ 39869 w 1296987"/>
                    <a:gd name="connsiteY17" fmla="*/ 0 h 1296987"/>
                    <a:gd name="connsiteX18" fmla="*/ 1257118 w 1296987"/>
                    <a:gd name="connsiteY18" fmla="*/ 0 h 1296987"/>
                    <a:gd name="connsiteX19" fmla="*/ 1296987 w 1296987"/>
                    <a:gd name="connsiteY19" fmla="*/ 39869 h 1296987"/>
                    <a:gd name="connsiteX20" fmla="*/ 1296987 w 1296987"/>
                    <a:gd name="connsiteY20" fmla="*/ 1257118 h 1296987"/>
                    <a:gd name="connsiteX21" fmla="*/ 1257118 w 1296987"/>
                    <a:gd name="connsiteY21" fmla="*/ 1296987 h 1296987"/>
                    <a:gd name="connsiteX22" fmla="*/ 39869 w 1296987"/>
                    <a:gd name="connsiteY22" fmla="*/ 1296987 h 1296987"/>
                    <a:gd name="connsiteX23" fmla="*/ 0 w 1296987"/>
                    <a:gd name="connsiteY23" fmla="*/ 1257118 h 1296987"/>
                    <a:gd name="connsiteX24" fmla="*/ 0 w 1296987"/>
                    <a:gd name="connsiteY24" fmla="*/ 39869 h 1296987"/>
                    <a:gd name="connsiteX25" fmla="*/ 39869 w 1296987"/>
                    <a:gd name="connsiteY25" fmla="*/ 0 h 12969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296987" h="1296987">
                      <a:moveTo>
                        <a:pt x="80096" y="42862"/>
                      </a:moveTo>
                      <a:lnTo>
                        <a:pt x="1216890" y="42862"/>
                      </a:lnTo>
                      <a:cubicBezTo>
                        <a:pt x="1237454" y="42862"/>
                        <a:pt x="1254124" y="59532"/>
                        <a:pt x="1254124" y="80096"/>
                      </a:cubicBezTo>
                      <a:lnTo>
                        <a:pt x="1254124" y="1216890"/>
                      </a:lnTo>
                      <a:cubicBezTo>
                        <a:pt x="1254124" y="1237454"/>
                        <a:pt x="1237454" y="1254124"/>
                        <a:pt x="1216890" y="1254124"/>
                      </a:cubicBezTo>
                      <a:lnTo>
                        <a:pt x="80096" y="1254124"/>
                      </a:lnTo>
                      <a:cubicBezTo>
                        <a:pt x="59532" y="1254124"/>
                        <a:pt x="42862" y="1237454"/>
                        <a:pt x="42862" y="1216890"/>
                      </a:cubicBezTo>
                      <a:lnTo>
                        <a:pt x="42862" y="80096"/>
                      </a:lnTo>
                      <a:cubicBezTo>
                        <a:pt x="42862" y="59532"/>
                        <a:pt x="59532" y="42862"/>
                        <a:pt x="80096" y="42862"/>
                      </a:cubicBezTo>
                      <a:close/>
                      <a:moveTo>
                        <a:pt x="60728" y="22225"/>
                      </a:moveTo>
                      <a:cubicBezTo>
                        <a:pt x="39463" y="22225"/>
                        <a:pt x="22225" y="39463"/>
                        <a:pt x="22225" y="60728"/>
                      </a:cubicBezTo>
                      <a:lnTo>
                        <a:pt x="22225" y="1236259"/>
                      </a:lnTo>
                      <a:cubicBezTo>
                        <a:pt x="22225" y="1257524"/>
                        <a:pt x="39463" y="1274762"/>
                        <a:pt x="60728" y="1274762"/>
                      </a:cubicBezTo>
                      <a:lnTo>
                        <a:pt x="1236259" y="1274762"/>
                      </a:lnTo>
                      <a:cubicBezTo>
                        <a:pt x="1257524" y="1274762"/>
                        <a:pt x="1274762" y="1257524"/>
                        <a:pt x="1274762" y="1236259"/>
                      </a:cubicBezTo>
                      <a:lnTo>
                        <a:pt x="1274762" y="60728"/>
                      </a:lnTo>
                      <a:cubicBezTo>
                        <a:pt x="1274762" y="39463"/>
                        <a:pt x="1257524" y="22225"/>
                        <a:pt x="1236259" y="22225"/>
                      </a:cubicBezTo>
                      <a:close/>
                      <a:moveTo>
                        <a:pt x="39869" y="0"/>
                      </a:moveTo>
                      <a:lnTo>
                        <a:pt x="1257118" y="0"/>
                      </a:lnTo>
                      <a:cubicBezTo>
                        <a:pt x="1279137" y="0"/>
                        <a:pt x="1296987" y="17850"/>
                        <a:pt x="1296987" y="39869"/>
                      </a:cubicBezTo>
                      <a:lnTo>
                        <a:pt x="1296987" y="1257118"/>
                      </a:lnTo>
                      <a:cubicBezTo>
                        <a:pt x="1296987" y="1279137"/>
                        <a:pt x="1279137" y="1296987"/>
                        <a:pt x="1257118" y="1296987"/>
                      </a:cubicBezTo>
                      <a:lnTo>
                        <a:pt x="39869" y="1296987"/>
                      </a:lnTo>
                      <a:cubicBezTo>
                        <a:pt x="17850" y="1296987"/>
                        <a:pt x="0" y="1279137"/>
                        <a:pt x="0" y="1257118"/>
                      </a:cubicBezTo>
                      <a:lnTo>
                        <a:pt x="0" y="39869"/>
                      </a:lnTo>
                      <a:cubicBezTo>
                        <a:pt x="0" y="17850"/>
                        <a:pt x="17850" y="0"/>
                        <a:pt x="39869" y="0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21" name="Freeform 274">
                <a:extLst>
                  <a:ext uri="{FF2B5EF4-FFF2-40B4-BE49-F238E27FC236}">
                    <a16:creationId xmlns:a16="http://schemas.microsoft.com/office/drawing/2014/main" id="{7D3C7697-4195-4CC3-A5A9-003ED30FBF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344807" y="5084970"/>
                <a:ext cx="606304" cy="454796"/>
              </a:xfrm>
              <a:custGeom>
                <a:avLst/>
                <a:gdLst>
                  <a:gd name="T0" fmla="*/ 272 w 1451"/>
                  <a:gd name="T1" fmla="*/ 0 h 1089"/>
                  <a:gd name="T2" fmla="*/ 136 w 1451"/>
                  <a:gd name="T3" fmla="*/ 318 h 1089"/>
                  <a:gd name="T4" fmla="*/ 0 w 1451"/>
                  <a:gd name="T5" fmla="*/ 454 h 1089"/>
                  <a:gd name="T6" fmla="*/ 0 w 1451"/>
                  <a:gd name="T7" fmla="*/ 908 h 1089"/>
                  <a:gd name="T8" fmla="*/ 90 w 1451"/>
                  <a:gd name="T9" fmla="*/ 908 h 1089"/>
                  <a:gd name="T10" fmla="*/ 90 w 1451"/>
                  <a:gd name="T11" fmla="*/ 1089 h 1089"/>
                  <a:gd name="T12" fmla="*/ 226 w 1451"/>
                  <a:gd name="T13" fmla="*/ 1089 h 1089"/>
                  <a:gd name="T14" fmla="*/ 226 w 1451"/>
                  <a:gd name="T15" fmla="*/ 908 h 1089"/>
                  <a:gd name="T16" fmla="*/ 408 w 1451"/>
                  <a:gd name="T17" fmla="*/ 908 h 1089"/>
                  <a:gd name="T18" fmla="*/ 408 w 1451"/>
                  <a:gd name="T19" fmla="*/ 953 h 1089"/>
                  <a:gd name="T20" fmla="*/ 1043 w 1451"/>
                  <a:gd name="T21" fmla="*/ 953 h 1089"/>
                  <a:gd name="T22" fmla="*/ 1043 w 1451"/>
                  <a:gd name="T23" fmla="*/ 908 h 1089"/>
                  <a:gd name="T24" fmla="*/ 1224 w 1451"/>
                  <a:gd name="T25" fmla="*/ 908 h 1089"/>
                  <a:gd name="T26" fmla="*/ 1224 w 1451"/>
                  <a:gd name="T27" fmla="*/ 1089 h 1089"/>
                  <a:gd name="T28" fmla="*/ 1360 w 1451"/>
                  <a:gd name="T29" fmla="*/ 1089 h 1089"/>
                  <a:gd name="T30" fmla="*/ 1360 w 1451"/>
                  <a:gd name="T31" fmla="*/ 908 h 1089"/>
                  <a:gd name="T32" fmla="*/ 1451 w 1451"/>
                  <a:gd name="T33" fmla="*/ 908 h 1089"/>
                  <a:gd name="T34" fmla="*/ 1451 w 1451"/>
                  <a:gd name="T35" fmla="*/ 454 h 1089"/>
                  <a:gd name="T36" fmla="*/ 1315 w 1451"/>
                  <a:gd name="T37" fmla="*/ 318 h 1089"/>
                  <a:gd name="T38" fmla="*/ 1179 w 1451"/>
                  <a:gd name="T39" fmla="*/ 0 h 1089"/>
                  <a:gd name="T40" fmla="*/ 272 w 1451"/>
                  <a:gd name="T41" fmla="*/ 0 h 10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451" h="1089">
                    <a:moveTo>
                      <a:pt x="272" y="0"/>
                    </a:moveTo>
                    <a:lnTo>
                      <a:pt x="136" y="318"/>
                    </a:lnTo>
                    <a:lnTo>
                      <a:pt x="0" y="454"/>
                    </a:lnTo>
                    <a:lnTo>
                      <a:pt x="0" y="908"/>
                    </a:lnTo>
                    <a:lnTo>
                      <a:pt x="90" y="908"/>
                    </a:lnTo>
                    <a:lnTo>
                      <a:pt x="90" y="1089"/>
                    </a:lnTo>
                    <a:lnTo>
                      <a:pt x="226" y="1089"/>
                    </a:lnTo>
                    <a:lnTo>
                      <a:pt x="226" y="908"/>
                    </a:lnTo>
                    <a:lnTo>
                      <a:pt x="408" y="908"/>
                    </a:lnTo>
                    <a:lnTo>
                      <a:pt x="408" y="953"/>
                    </a:lnTo>
                    <a:lnTo>
                      <a:pt x="1043" y="953"/>
                    </a:lnTo>
                    <a:lnTo>
                      <a:pt x="1043" y="908"/>
                    </a:lnTo>
                    <a:lnTo>
                      <a:pt x="1224" y="908"/>
                    </a:lnTo>
                    <a:lnTo>
                      <a:pt x="1224" y="1089"/>
                    </a:lnTo>
                    <a:lnTo>
                      <a:pt x="1360" y="1089"/>
                    </a:lnTo>
                    <a:lnTo>
                      <a:pt x="1360" y="908"/>
                    </a:lnTo>
                    <a:lnTo>
                      <a:pt x="1451" y="908"/>
                    </a:lnTo>
                    <a:lnTo>
                      <a:pt x="1451" y="454"/>
                    </a:lnTo>
                    <a:lnTo>
                      <a:pt x="1315" y="318"/>
                    </a:lnTo>
                    <a:lnTo>
                      <a:pt x="1179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F215A440-2D30-4647-B765-9F1B3EF92F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378656" y="5125136"/>
                <a:ext cx="525246" cy="309926"/>
              </a:xfrm>
              <a:custGeom>
                <a:avLst/>
                <a:gdLst>
                  <a:gd name="connsiteX0" fmla="*/ 175181 w 525246"/>
                  <a:gd name="connsiteY0" fmla="*/ 215523 h 309926"/>
                  <a:gd name="connsiteX1" fmla="*/ 363723 w 525246"/>
                  <a:gd name="connsiteY1" fmla="*/ 215523 h 309926"/>
                  <a:gd name="connsiteX2" fmla="*/ 363723 w 525246"/>
                  <a:gd name="connsiteY2" fmla="*/ 282911 h 309926"/>
                  <a:gd name="connsiteX3" fmla="*/ 525246 w 525246"/>
                  <a:gd name="connsiteY3" fmla="*/ 282911 h 309926"/>
                  <a:gd name="connsiteX4" fmla="*/ 525246 w 525246"/>
                  <a:gd name="connsiteY4" fmla="*/ 309926 h 309926"/>
                  <a:gd name="connsiteX5" fmla="*/ 0 w 525246"/>
                  <a:gd name="connsiteY5" fmla="*/ 309926 h 309926"/>
                  <a:gd name="connsiteX6" fmla="*/ 0 w 525246"/>
                  <a:gd name="connsiteY6" fmla="*/ 282911 h 309926"/>
                  <a:gd name="connsiteX7" fmla="*/ 175181 w 525246"/>
                  <a:gd name="connsiteY7" fmla="*/ 282911 h 309926"/>
                  <a:gd name="connsiteX8" fmla="*/ 498226 w 525246"/>
                  <a:gd name="connsiteY8" fmla="*/ 175149 h 309926"/>
                  <a:gd name="connsiteX9" fmla="*/ 525245 w 525246"/>
                  <a:gd name="connsiteY9" fmla="*/ 175149 h 309926"/>
                  <a:gd name="connsiteX10" fmla="*/ 525245 w 525246"/>
                  <a:gd name="connsiteY10" fmla="*/ 242537 h 309926"/>
                  <a:gd name="connsiteX11" fmla="*/ 498226 w 525246"/>
                  <a:gd name="connsiteY11" fmla="*/ 242537 h 309926"/>
                  <a:gd name="connsiteX12" fmla="*/ 0 w 525246"/>
                  <a:gd name="connsiteY12" fmla="*/ 175149 h 309926"/>
                  <a:gd name="connsiteX13" fmla="*/ 27019 w 525246"/>
                  <a:gd name="connsiteY13" fmla="*/ 175149 h 309926"/>
                  <a:gd name="connsiteX14" fmla="*/ 27019 w 525246"/>
                  <a:gd name="connsiteY14" fmla="*/ 242537 h 309926"/>
                  <a:gd name="connsiteX15" fmla="*/ 0 w 525246"/>
                  <a:gd name="connsiteY15" fmla="*/ 242537 h 309926"/>
                  <a:gd name="connsiteX16" fmla="*/ 87873 w 525246"/>
                  <a:gd name="connsiteY16" fmla="*/ 0 h 309926"/>
                  <a:gd name="connsiteX17" fmla="*/ 450734 w 525246"/>
                  <a:gd name="connsiteY17" fmla="*/ 0 h 309926"/>
                  <a:gd name="connsiteX18" fmla="*/ 484865 w 525246"/>
                  <a:gd name="connsiteY18" fmla="*/ 107762 h 309926"/>
                  <a:gd name="connsiteX19" fmla="*/ 53742 w 525246"/>
                  <a:gd name="connsiteY19" fmla="*/ 107762 h 309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525246" h="309926">
                    <a:moveTo>
                      <a:pt x="175181" y="215523"/>
                    </a:moveTo>
                    <a:lnTo>
                      <a:pt x="363723" y="215523"/>
                    </a:lnTo>
                    <a:lnTo>
                      <a:pt x="363723" y="282911"/>
                    </a:lnTo>
                    <a:lnTo>
                      <a:pt x="525246" y="282911"/>
                    </a:lnTo>
                    <a:lnTo>
                      <a:pt x="525246" y="309926"/>
                    </a:lnTo>
                    <a:lnTo>
                      <a:pt x="0" y="309926"/>
                    </a:lnTo>
                    <a:lnTo>
                      <a:pt x="0" y="282911"/>
                    </a:lnTo>
                    <a:lnTo>
                      <a:pt x="175181" y="282911"/>
                    </a:lnTo>
                    <a:close/>
                    <a:moveTo>
                      <a:pt x="498226" y="175149"/>
                    </a:moveTo>
                    <a:lnTo>
                      <a:pt x="525245" y="175149"/>
                    </a:lnTo>
                    <a:lnTo>
                      <a:pt x="525245" y="242537"/>
                    </a:lnTo>
                    <a:lnTo>
                      <a:pt x="498226" y="242537"/>
                    </a:lnTo>
                    <a:close/>
                    <a:moveTo>
                      <a:pt x="0" y="175149"/>
                    </a:moveTo>
                    <a:lnTo>
                      <a:pt x="27019" y="175149"/>
                    </a:lnTo>
                    <a:lnTo>
                      <a:pt x="27019" y="242537"/>
                    </a:lnTo>
                    <a:lnTo>
                      <a:pt x="0" y="242537"/>
                    </a:lnTo>
                    <a:close/>
                    <a:moveTo>
                      <a:pt x="87873" y="0"/>
                    </a:moveTo>
                    <a:lnTo>
                      <a:pt x="450734" y="0"/>
                    </a:lnTo>
                    <a:lnTo>
                      <a:pt x="484865" y="107762"/>
                    </a:lnTo>
                    <a:lnTo>
                      <a:pt x="53742" y="107762"/>
                    </a:ln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3FA8CBEF-18FC-4ECF-A39C-4A7B6E97F30A}"/>
                </a:ext>
              </a:extLst>
            </p:cNvPr>
            <p:cNvSpPr/>
            <p:nvPr/>
          </p:nvSpPr>
          <p:spPr bwMode="auto">
            <a:xfrm>
              <a:off x="1420603" y="3731671"/>
              <a:ext cx="1922672" cy="580100"/>
            </a:xfrm>
            <a:custGeom>
              <a:avLst/>
              <a:gdLst>
                <a:gd name="connsiteX0" fmla="*/ 121007 w 1922672"/>
                <a:gd name="connsiteY0" fmla="*/ 436232 h 580100"/>
                <a:gd name="connsiteX1" fmla="*/ 1801665 w 1922672"/>
                <a:gd name="connsiteY1" fmla="*/ 436232 h 580100"/>
                <a:gd name="connsiteX2" fmla="*/ 1922672 w 1922672"/>
                <a:gd name="connsiteY2" fmla="*/ 580100 h 580100"/>
                <a:gd name="connsiteX3" fmla="*/ 0 w 1922672"/>
                <a:gd name="connsiteY3" fmla="*/ 580100 h 580100"/>
                <a:gd name="connsiteX4" fmla="*/ 269822 w 1922672"/>
                <a:gd name="connsiteY4" fmla="*/ 259303 h 580100"/>
                <a:gd name="connsiteX5" fmla="*/ 1652850 w 1922672"/>
                <a:gd name="connsiteY5" fmla="*/ 259303 h 580100"/>
                <a:gd name="connsiteX6" fmla="*/ 1730625 w 1922672"/>
                <a:gd name="connsiteY6" fmla="*/ 351771 h 580100"/>
                <a:gd name="connsiteX7" fmla="*/ 192048 w 1922672"/>
                <a:gd name="connsiteY7" fmla="*/ 351771 h 580100"/>
                <a:gd name="connsiteX8" fmla="*/ 395252 w 1922672"/>
                <a:gd name="connsiteY8" fmla="*/ 110177 h 580100"/>
                <a:gd name="connsiteX9" fmla="*/ 1527420 w 1922672"/>
                <a:gd name="connsiteY9" fmla="*/ 110177 h 580100"/>
                <a:gd name="connsiteX10" fmla="*/ 1595163 w 1922672"/>
                <a:gd name="connsiteY10" fmla="*/ 190718 h 580100"/>
                <a:gd name="connsiteX11" fmla="*/ 327509 w 1922672"/>
                <a:gd name="connsiteY11" fmla="*/ 190718 h 580100"/>
                <a:gd name="connsiteX12" fmla="*/ 487922 w 1922672"/>
                <a:gd name="connsiteY12" fmla="*/ 0 h 580100"/>
                <a:gd name="connsiteX13" fmla="*/ 1434750 w 1922672"/>
                <a:gd name="connsiteY13" fmla="*/ 0 h 580100"/>
                <a:gd name="connsiteX14" fmla="*/ 1483003 w 1922672"/>
                <a:gd name="connsiteY14" fmla="*/ 57369 h 580100"/>
                <a:gd name="connsiteX15" fmla="*/ 439669 w 1922672"/>
                <a:gd name="connsiteY15" fmla="*/ 57369 h 580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922672" h="580100">
                  <a:moveTo>
                    <a:pt x="121007" y="436232"/>
                  </a:moveTo>
                  <a:lnTo>
                    <a:pt x="1801665" y="436232"/>
                  </a:lnTo>
                  <a:lnTo>
                    <a:pt x="1922672" y="580100"/>
                  </a:lnTo>
                  <a:lnTo>
                    <a:pt x="0" y="580100"/>
                  </a:lnTo>
                  <a:close/>
                  <a:moveTo>
                    <a:pt x="269822" y="259303"/>
                  </a:moveTo>
                  <a:lnTo>
                    <a:pt x="1652850" y="259303"/>
                  </a:lnTo>
                  <a:lnTo>
                    <a:pt x="1730625" y="351771"/>
                  </a:lnTo>
                  <a:lnTo>
                    <a:pt x="192048" y="351771"/>
                  </a:lnTo>
                  <a:close/>
                  <a:moveTo>
                    <a:pt x="395252" y="110177"/>
                  </a:moveTo>
                  <a:lnTo>
                    <a:pt x="1527420" y="110177"/>
                  </a:lnTo>
                  <a:lnTo>
                    <a:pt x="1595163" y="190718"/>
                  </a:lnTo>
                  <a:lnTo>
                    <a:pt x="327509" y="190718"/>
                  </a:lnTo>
                  <a:close/>
                  <a:moveTo>
                    <a:pt x="487922" y="0"/>
                  </a:moveTo>
                  <a:lnTo>
                    <a:pt x="1434750" y="0"/>
                  </a:lnTo>
                  <a:lnTo>
                    <a:pt x="1483003" y="57369"/>
                  </a:lnTo>
                  <a:lnTo>
                    <a:pt x="439669" y="57369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16607429-A82E-49D8-9365-84B20A71C5AE}"/>
              </a:ext>
            </a:extLst>
          </p:cNvPr>
          <p:cNvGrpSpPr/>
          <p:nvPr/>
        </p:nvGrpSpPr>
        <p:grpSpPr>
          <a:xfrm>
            <a:off x="8608767" y="3011090"/>
            <a:ext cx="2176431" cy="2176431"/>
            <a:chOff x="8457640" y="2374659"/>
            <a:chExt cx="2539506" cy="2539506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138321A9-9E64-45EF-89B0-FC198810E4DB}"/>
                </a:ext>
              </a:extLst>
            </p:cNvPr>
            <p:cNvGrpSpPr/>
            <p:nvPr/>
          </p:nvGrpSpPr>
          <p:grpSpPr>
            <a:xfrm>
              <a:off x="8457640" y="2374659"/>
              <a:ext cx="2539506" cy="2539506"/>
              <a:chOff x="8054975" y="4876483"/>
              <a:chExt cx="1296987" cy="1296987"/>
            </a:xfrm>
          </p:grpSpPr>
          <p:grpSp>
            <p:nvGrpSpPr>
              <p:cNvPr id="29" name="グループ化 28">
                <a:extLst>
                  <a:ext uri="{FF2B5EF4-FFF2-40B4-BE49-F238E27FC236}">
                    <a16:creationId xmlns:a16="http://schemas.microsoft.com/office/drawing/2014/main" id="{20EB11D3-91BB-417A-A48B-23CE672732A0}"/>
                  </a:ext>
                </a:extLst>
              </p:cNvPr>
              <p:cNvGrpSpPr/>
              <p:nvPr/>
            </p:nvGrpSpPr>
            <p:grpSpPr>
              <a:xfrm>
                <a:off x="8054975" y="4876483"/>
                <a:ext cx="1296987" cy="1296987"/>
                <a:chOff x="560388" y="4868863"/>
                <a:chExt cx="1296987" cy="1296987"/>
              </a:xfrm>
            </p:grpSpPr>
            <p:sp>
              <p:nvSpPr>
                <p:cNvPr id="32" name="AutoShape 199">
                  <a:extLst>
                    <a:ext uri="{FF2B5EF4-FFF2-40B4-BE49-F238E27FC236}">
                      <a16:creationId xmlns:a16="http://schemas.microsoft.com/office/drawing/2014/main" id="{52EA1856-8E3F-4BD5-BC2B-83A832FD0DE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70705" y="4879976"/>
                  <a:ext cx="1274764" cy="1274762"/>
                </a:xfrm>
                <a:prstGeom prst="roundRect">
                  <a:avLst>
                    <a:gd name="adj" fmla="val 2880"/>
                  </a:avLst>
                </a:prstGeom>
                <a:solidFill>
                  <a:schemeClr val="bg1"/>
                </a:solidFill>
                <a:ln>
                  <a:noFill/>
                </a:ln>
                <a:effec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3" name="フリーフォーム: 図形 32">
                  <a:extLst>
                    <a:ext uri="{FF2B5EF4-FFF2-40B4-BE49-F238E27FC236}">
                      <a16:creationId xmlns:a16="http://schemas.microsoft.com/office/drawing/2014/main" id="{E1C6166B-4866-41A8-91CC-94EDC1979BC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60388" y="4868863"/>
                  <a:ext cx="1296987" cy="1296987"/>
                </a:xfrm>
                <a:custGeom>
                  <a:avLst/>
                  <a:gdLst>
                    <a:gd name="connsiteX0" fmla="*/ 80096 w 1296987"/>
                    <a:gd name="connsiteY0" fmla="*/ 42862 h 1296987"/>
                    <a:gd name="connsiteX1" fmla="*/ 1216890 w 1296987"/>
                    <a:gd name="connsiteY1" fmla="*/ 42862 h 1296987"/>
                    <a:gd name="connsiteX2" fmla="*/ 1254124 w 1296987"/>
                    <a:gd name="connsiteY2" fmla="*/ 80096 h 1296987"/>
                    <a:gd name="connsiteX3" fmla="*/ 1254124 w 1296987"/>
                    <a:gd name="connsiteY3" fmla="*/ 1216890 h 1296987"/>
                    <a:gd name="connsiteX4" fmla="*/ 1216890 w 1296987"/>
                    <a:gd name="connsiteY4" fmla="*/ 1254124 h 1296987"/>
                    <a:gd name="connsiteX5" fmla="*/ 80096 w 1296987"/>
                    <a:gd name="connsiteY5" fmla="*/ 1254124 h 1296987"/>
                    <a:gd name="connsiteX6" fmla="*/ 42862 w 1296987"/>
                    <a:gd name="connsiteY6" fmla="*/ 1216890 h 1296987"/>
                    <a:gd name="connsiteX7" fmla="*/ 42862 w 1296987"/>
                    <a:gd name="connsiteY7" fmla="*/ 80096 h 1296987"/>
                    <a:gd name="connsiteX8" fmla="*/ 80096 w 1296987"/>
                    <a:gd name="connsiteY8" fmla="*/ 42862 h 1296987"/>
                    <a:gd name="connsiteX9" fmla="*/ 60728 w 1296987"/>
                    <a:gd name="connsiteY9" fmla="*/ 22225 h 1296987"/>
                    <a:gd name="connsiteX10" fmla="*/ 22225 w 1296987"/>
                    <a:gd name="connsiteY10" fmla="*/ 60728 h 1296987"/>
                    <a:gd name="connsiteX11" fmla="*/ 22225 w 1296987"/>
                    <a:gd name="connsiteY11" fmla="*/ 1236259 h 1296987"/>
                    <a:gd name="connsiteX12" fmla="*/ 60728 w 1296987"/>
                    <a:gd name="connsiteY12" fmla="*/ 1274762 h 1296987"/>
                    <a:gd name="connsiteX13" fmla="*/ 1236259 w 1296987"/>
                    <a:gd name="connsiteY13" fmla="*/ 1274762 h 1296987"/>
                    <a:gd name="connsiteX14" fmla="*/ 1274762 w 1296987"/>
                    <a:gd name="connsiteY14" fmla="*/ 1236259 h 1296987"/>
                    <a:gd name="connsiteX15" fmla="*/ 1274762 w 1296987"/>
                    <a:gd name="connsiteY15" fmla="*/ 60728 h 1296987"/>
                    <a:gd name="connsiteX16" fmla="*/ 1236259 w 1296987"/>
                    <a:gd name="connsiteY16" fmla="*/ 22225 h 1296987"/>
                    <a:gd name="connsiteX17" fmla="*/ 39869 w 1296987"/>
                    <a:gd name="connsiteY17" fmla="*/ 0 h 1296987"/>
                    <a:gd name="connsiteX18" fmla="*/ 1257118 w 1296987"/>
                    <a:gd name="connsiteY18" fmla="*/ 0 h 1296987"/>
                    <a:gd name="connsiteX19" fmla="*/ 1296987 w 1296987"/>
                    <a:gd name="connsiteY19" fmla="*/ 39869 h 1296987"/>
                    <a:gd name="connsiteX20" fmla="*/ 1296987 w 1296987"/>
                    <a:gd name="connsiteY20" fmla="*/ 1257118 h 1296987"/>
                    <a:gd name="connsiteX21" fmla="*/ 1257118 w 1296987"/>
                    <a:gd name="connsiteY21" fmla="*/ 1296987 h 1296987"/>
                    <a:gd name="connsiteX22" fmla="*/ 39869 w 1296987"/>
                    <a:gd name="connsiteY22" fmla="*/ 1296987 h 1296987"/>
                    <a:gd name="connsiteX23" fmla="*/ 0 w 1296987"/>
                    <a:gd name="connsiteY23" fmla="*/ 1257118 h 1296987"/>
                    <a:gd name="connsiteX24" fmla="*/ 0 w 1296987"/>
                    <a:gd name="connsiteY24" fmla="*/ 39869 h 1296987"/>
                    <a:gd name="connsiteX25" fmla="*/ 39869 w 1296987"/>
                    <a:gd name="connsiteY25" fmla="*/ 0 h 12969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296987" h="1296987">
                      <a:moveTo>
                        <a:pt x="80096" y="42862"/>
                      </a:moveTo>
                      <a:lnTo>
                        <a:pt x="1216890" y="42862"/>
                      </a:lnTo>
                      <a:cubicBezTo>
                        <a:pt x="1237454" y="42862"/>
                        <a:pt x="1254124" y="59532"/>
                        <a:pt x="1254124" y="80096"/>
                      </a:cubicBezTo>
                      <a:lnTo>
                        <a:pt x="1254124" y="1216890"/>
                      </a:lnTo>
                      <a:cubicBezTo>
                        <a:pt x="1254124" y="1237454"/>
                        <a:pt x="1237454" y="1254124"/>
                        <a:pt x="1216890" y="1254124"/>
                      </a:cubicBezTo>
                      <a:lnTo>
                        <a:pt x="80096" y="1254124"/>
                      </a:lnTo>
                      <a:cubicBezTo>
                        <a:pt x="59532" y="1254124"/>
                        <a:pt x="42862" y="1237454"/>
                        <a:pt x="42862" y="1216890"/>
                      </a:cubicBezTo>
                      <a:lnTo>
                        <a:pt x="42862" y="80096"/>
                      </a:lnTo>
                      <a:cubicBezTo>
                        <a:pt x="42862" y="59532"/>
                        <a:pt x="59532" y="42862"/>
                        <a:pt x="80096" y="42862"/>
                      </a:cubicBezTo>
                      <a:close/>
                      <a:moveTo>
                        <a:pt x="60728" y="22225"/>
                      </a:moveTo>
                      <a:cubicBezTo>
                        <a:pt x="39463" y="22225"/>
                        <a:pt x="22225" y="39463"/>
                        <a:pt x="22225" y="60728"/>
                      </a:cubicBezTo>
                      <a:lnTo>
                        <a:pt x="22225" y="1236259"/>
                      </a:lnTo>
                      <a:cubicBezTo>
                        <a:pt x="22225" y="1257524"/>
                        <a:pt x="39463" y="1274762"/>
                        <a:pt x="60728" y="1274762"/>
                      </a:cubicBezTo>
                      <a:lnTo>
                        <a:pt x="1236259" y="1274762"/>
                      </a:lnTo>
                      <a:cubicBezTo>
                        <a:pt x="1257524" y="1274762"/>
                        <a:pt x="1274762" y="1257524"/>
                        <a:pt x="1274762" y="1236259"/>
                      </a:cubicBezTo>
                      <a:lnTo>
                        <a:pt x="1274762" y="60728"/>
                      </a:lnTo>
                      <a:cubicBezTo>
                        <a:pt x="1274762" y="39463"/>
                        <a:pt x="1257524" y="22225"/>
                        <a:pt x="1236259" y="22225"/>
                      </a:cubicBezTo>
                      <a:close/>
                      <a:moveTo>
                        <a:pt x="39869" y="0"/>
                      </a:moveTo>
                      <a:lnTo>
                        <a:pt x="1257118" y="0"/>
                      </a:lnTo>
                      <a:cubicBezTo>
                        <a:pt x="1279137" y="0"/>
                        <a:pt x="1296987" y="17850"/>
                        <a:pt x="1296987" y="39869"/>
                      </a:cubicBezTo>
                      <a:lnTo>
                        <a:pt x="1296987" y="1257118"/>
                      </a:lnTo>
                      <a:cubicBezTo>
                        <a:pt x="1296987" y="1279137"/>
                        <a:pt x="1279137" y="1296987"/>
                        <a:pt x="1257118" y="1296987"/>
                      </a:cubicBezTo>
                      <a:lnTo>
                        <a:pt x="39869" y="1296987"/>
                      </a:lnTo>
                      <a:cubicBezTo>
                        <a:pt x="17850" y="1296987"/>
                        <a:pt x="0" y="1279137"/>
                        <a:pt x="0" y="1257118"/>
                      </a:cubicBezTo>
                      <a:lnTo>
                        <a:pt x="0" y="39869"/>
                      </a:lnTo>
                      <a:cubicBezTo>
                        <a:pt x="0" y="17850"/>
                        <a:pt x="17850" y="0"/>
                        <a:pt x="39869" y="0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30" name="Freeform 274">
                <a:extLst>
                  <a:ext uri="{FF2B5EF4-FFF2-40B4-BE49-F238E27FC236}">
                    <a16:creationId xmlns:a16="http://schemas.microsoft.com/office/drawing/2014/main" id="{E9F2364B-A9EC-445D-9257-F63B41575B7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410479" y="5084970"/>
                <a:ext cx="606304" cy="454796"/>
              </a:xfrm>
              <a:custGeom>
                <a:avLst/>
                <a:gdLst>
                  <a:gd name="T0" fmla="*/ 272 w 1451"/>
                  <a:gd name="T1" fmla="*/ 0 h 1089"/>
                  <a:gd name="T2" fmla="*/ 136 w 1451"/>
                  <a:gd name="T3" fmla="*/ 318 h 1089"/>
                  <a:gd name="T4" fmla="*/ 0 w 1451"/>
                  <a:gd name="T5" fmla="*/ 454 h 1089"/>
                  <a:gd name="T6" fmla="*/ 0 w 1451"/>
                  <a:gd name="T7" fmla="*/ 908 h 1089"/>
                  <a:gd name="T8" fmla="*/ 90 w 1451"/>
                  <a:gd name="T9" fmla="*/ 908 h 1089"/>
                  <a:gd name="T10" fmla="*/ 90 w 1451"/>
                  <a:gd name="T11" fmla="*/ 1089 h 1089"/>
                  <a:gd name="T12" fmla="*/ 226 w 1451"/>
                  <a:gd name="T13" fmla="*/ 1089 h 1089"/>
                  <a:gd name="T14" fmla="*/ 226 w 1451"/>
                  <a:gd name="T15" fmla="*/ 908 h 1089"/>
                  <a:gd name="T16" fmla="*/ 408 w 1451"/>
                  <a:gd name="T17" fmla="*/ 908 h 1089"/>
                  <a:gd name="T18" fmla="*/ 408 w 1451"/>
                  <a:gd name="T19" fmla="*/ 953 h 1089"/>
                  <a:gd name="T20" fmla="*/ 1043 w 1451"/>
                  <a:gd name="T21" fmla="*/ 953 h 1089"/>
                  <a:gd name="T22" fmla="*/ 1043 w 1451"/>
                  <a:gd name="T23" fmla="*/ 908 h 1089"/>
                  <a:gd name="T24" fmla="*/ 1224 w 1451"/>
                  <a:gd name="T25" fmla="*/ 908 h 1089"/>
                  <a:gd name="T26" fmla="*/ 1224 w 1451"/>
                  <a:gd name="T27" fmla="*/ 1089 h 1089"/>
                  <a:gd name="T28" fmla="*/ 1360 w 1451"/>
                  <a:gd name="T29" fmla="*/ 1089 h 1089"/>
                  <a:gd name="T30" fmla="*/ 1360 w 1451"/>
                  <a:gd name="T31" fmla="*/ 908 h 1089"/>
                  <a:gd name="T32" fmla="*/ 1451 w 1451"/>
                  <a:gd name="T33" fmla="*/ 908 h 1089"/>
                  <a:gd name="T34" fmla="*/ 1451 w 1451"/>
                  <a:gd name="T35" fmla="*/ 454 h 1089"/>
                  <a:gd name="T36" fmla="*/ 1315 w 1451"/>
                  <a:gd name="T37" fmla="*/ 318 h 1089"/>
                  <a:gd name="T38" fmla="*/ 1179 w 1451"/>
                  <a:gd name="T39" fmla="*/ 0 h 1089"/>
                  <a:gd name="T40" fmla="*/ 272 w 1451"/>
                  <a:gd name="T41" fmla="*/ 0 h 10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451" h="1089">
                    <a:moveTo>
                      <a:pt x="272" y="0"/>
                    </a:moveTo>
                    <a:lnTo>
                      <a:pt x="136" y="318"/>
                    </a:lnTo>
                    <a:lnTo>
                      <a:pt x="0" y="454"/>
                    </a:lnTo>
                    <a:lnTo>
                      <a:pt x="0" y="908"/>
                    </a:lnTo>
                    <a:lnTo>
                      <a:pt x="90" y="908"/>
                    </a:lnTo>
                    <a:lnTo>
                      <a:pt x="90" y="1089"/>
                    </a:lnTo>
                    <a:lnTo>
                      <a:pt x="226" y="1089"/>
                    </a:lnTo>
                    <a:lnTo>
                      <a:pt x="226" y="908"/>
                    </a:lnTo>
                    <a:lnTo>
                      <a:pt x="408" y="908"/>
                    </a:lnTo>
                    <a:lnTo>
                      <a:pt x="408" y="953"/>
                    </a:lnTo>
                    <a:lnTo>
                      <a:pt x="1043" y="953"/>
                    </a:lnTo>
                    <a:lnTo>
                      <a:pt x="1043" y="908"/>
                    </a:lnTo>
                    <a:lnTo>
                      <a:pt x="1224" y="908"/>
                    </a:lnTo>
                    <a:lnTo>
                      <a:pt x="1224" y="1089"/>
                    </a:lnTo>
                    <a:lnTo>
                      <a:pt x="1360" y="1089"/>
                    </a:lnTo>
                    <a:lnTo>
                      <a:pt x="1360" y="908"/>
                    </a:lnTo>
                    <a:lnTo>
                      <a:pt x="1451" y="908"/>
                    </a:lnTo>
                    <a:lnTo>
                      <a:pt x="1451" y="454"/>
                    </a:lnTo>
                    <a:lnTo>
                      <a:pt x="1315" y="318"/>
                    </a:lnTo>
                    <a:lnTo>
                      <a:pt x="1179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FF0000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DE32B200-81A6-4696-8F47-FBF34CFDFC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444329" y="5125136"/>
                <a:ext cx="525246" cy="309926"/>
              </a:xfrm>
              <a:custGeom>
                <a:avLst/>
                <a:gdLst>
                  <a:gd name="connsiteX0" fmla="*/ 175181 w 525246"/>
                  <a:gd name="connsiteY0" fmla="*/ 215523 h 309926"/>
                  <a:gd name="connsiteX1" fmla="*/ 363723 w 525246"/>
                  <a:gd name="connsiteY1" fmla="*/ 215523 h 309926"/>
                  <a:gd name="connsiteX2" fmla="*/ 363723 w 525246"/>
                  <a:gd name="connsiteY2" fmla="*/ 282911 h 309926"/>
                  <a:gd name="connsiteX3" fmla="*/ 525246 w 525246"/>
                  <a:gd name="connsiteY3" fmla="*/ 282911 h 309926"/>
                  <a:gd name="connsiteX4" fmla="*/ 525246 w 525246"/>
                  <a:gd name="connsiteY4" fmla="*/ 309926 h 309926"/>
                  <a:gd name="connsiteX5" fmla="*/ 0 w 525246"/>
                  <a:gd name="connsiteY5" fmla="*/ 309926 h 309926"/>
                  <a:gd name="connsiteX6" fmla="*/ 0 w 525246"/>
                  <a:gd name="connsiteY6" fmla="*/ 282911 h 309926"/>
                  <a:gd name="connsiteX7" fmla="*/ 175181 w 525246"/>
                  <a:gd name="connsiteY7" fmla="*/ 282911 h 309926"/>
                  <a:gd name="connsiteX8" fmla="*/ 498226 w 525246"/>
                  <a:gd name="connsiteY8" fmla="*/ 175149 h 309926"/>
                  <a:gd name="connsiteX9" fmla="*/ 525245 w 525246"/>
                  <a:gd name="connsiteY9" fmla="*/ 175149 h 309926"/>
                  <a:gd name="connsiteX10" fmla="*/ 525245 w 525246"/>
                  <a:gd name="connsiteY10" fmla="*/ 242537 h 309926"/>
                  <a:gd name="connsiteX11" fmla="*/ 498226 w 525246"/>
                  <a:gd name="connsiteY11" fmla="*/ 242537 h 309926"/>
                  <a:gd name="connsiteX12" fmla="*/ 0 w 525246"/>
                  <a:gd name="connsiteY12" fmla="*/ 175149 h 309926"/>
                  <a:gd name="connsiteX13" fmla="*/ 27019 w 525246"/>
                  <a:gd name="connsiteY13" fmla="*/ 175149 h 309926"/>
                  <a:gd name="connsiteX14" fmla="*/ 27019 w 525246"/>
                  <a:gd name="connsiteY14" fmla="*/ 242537 h 309926"/>
                  <a:gd name="connsiteX15" fmla="*/ 0 w 525246"/>
                  <a:gd name="connsiteY15" fmla="*/ 242537 h 309926"/>
                  <a:gd name="connsiteX16" fmla="*/ 87873 w 525246"/>
                  <a:gd name="connsiteY16" fmla="*/ 0 h 309926"/>
                  <a:gd name="connsiteX17" fmla="*/ 450734 w 525246"/>
                  <a:gd name="connsiteY17" fmla="*/ 0 h 309926"/>
                  <a:gd name="connsiteX18" fmla="*/ 484865 w 525246"/>
                  <a:gd name="connsiteY18" fmla="*/ 107762 h 309926"/>
                  <a:gd name="connsiteX19" fmla="*/ 53742 w 525246"/>
                  <a:gd name="connsiteY19" fmla="*/ 107762 h 309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525246" h="309926">
                    <a:moveTo>
                      <a:pt x="175181" y="215523"/>
                    </a:moveTo>
                    <a:lnTo>
                      <a:pt x="363723" y="215523"/>
                    </a:lnTo>
                    <a:lnTo>
                      <a:pt x="363723" y="282911"/>
                    </a:lnTo>
                    <a:lnTo>
                      <a:pt x="525246" y="282911"/>
                    </a:lnTo>
                    <a:lnTo>
                      <a:pt x="525246" y="309926"/>
                    </a:lnTo>
                    <a:lnTo>
                      <a:pt x="0" y="309926"/>
                    </a:lnTo>
                    <a:lnTo>
                      <a:pt x="0" y="282911"/>
                    </a:lnTo>
                    <a:lnTo>
                      <a:pt x="175181" y="282911"/>
                    </a:lnTo>
                    <a:close/>
                    <a:moveTo>
                      <a:pt x="498226" y="175149"/>
                    </a:moveTo>
                    <a:lnTo>
                      <a:pt x="525245" y="175149"/>
                    </a:lnTo>
                    <a:lnTo>
                      <a:pt x="525245" y="242537"/>
                    </a:lnTo>
                    <a:lnTo>
                      <a:pt x="498226" y="242537"/>
                    </a:lnTo>
                    <a:close/>
                    <a:moveTo>
                      <a:pt x="0" y="175149"/>
                    </a:moveTo>
                    <a:lnTo>
                      <a:pt x="27019" y="175149"/>
                    </a:lnTo>
                    <a:lnTo>
                      <a:pt x="27019" y="242537"/>
                    </a:lnTo>
                    <a:lnTo>
                      <a:pt x="0" y="242537"/>
                    </a:lnTo>
                    <a:close/>
                    <a:moveTo>
                      <a:pt x="87873" y="0"/>
                    </a:moveTo>
                    <a:lnTo>
                      <a:pt x="450734" y="0"/>
                    </a:lnTo>
                    <a:lnTo>
                      <a:pt x="484865" y="107762"/>
                    </a:lnTo>
                    <a:lnTo>
                      <a:pt x="53742" y="107762"/>
                    </a:ln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13CCBDD3-44FE-4847-9382-13C03A3963D6}"/>
                </a:ext>
              </a:extLst>
            </p:cNvPr>
            <p:cNvSpPr/>
            <p:nvPr/>
          </p:nvSpPr>
          <p:spPr bwMode="auto">
            <a:xfrm>
              <a:off x="8653463" y="3731671"/>
              <a:ext cx="2185987" cy="580100"/>
            </a:xfrm>
            <a:custGeom>
              <a:avLst/>
              <a:gdLst>
                <a:gd name="connsiteX0" fmla="*/ 1674388 w 2185987"/>
                <a:gd name="connsiteY0" fmla="*/ 0 h 580100"/>
                <a:gd name="connsiteX1" fmla="*/ 1772144 w 2185987"/>
                <a:gd name="connsiteY1" fmla="*/ 0 h 580100"/>
                <a:gd name="connsiteX2" fmla="*/ 2185987 w 2185987"/>
                <a:gd name="connsiteY2" fmla="*/ 580100 h 580100"/>
                <a:gd name="connsiteX3" fmla="*/ 2052781 w 2185987"/>
                <a:gd name="connsiteY3" fmla="*/ 580100 h 580100"/>
                <a:gd name="connsiteX4" fmla="*/ 413843 w 2185987"/>
                <a:gd name="connsiteY4" fmla="*/ 0 h 580100"/>
                <a:gd name="connsiteX5" fmla="*/ 511598 w 2185987"/>
                <a:gd name="connsiteY5" fmla="*/ 0 h 580100"/>
                <a:gd name="connsiteX6" fmla="*/ 133205 w 2185987"/>
                <a:gd name="connsiteY6" fmla="*/ 580100 h 580100"/>
                <a:gd name="connsiteX7" fmla="*/ 0 w 2185987"/>
                <a:gd name="connsiteY7" fmla="*/ 580100 h 580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85987" h="580100">
                  <a:moveTo>
                    <a:pt x="1674388" y="0"/>
                  </a:moveTo>
                  <a:lnTo>
                    <a:pt x="1772144" y="0"/>
                  </a:lnTo>
                  <a:lnTo>
                    <a:pt x="2185987" y="580100"/>
                  </a:lnTo>
                  <a:lnTo>
                    <a:pt x="2052781" y="580100"/>
                  </a:lnTo>
                  <a:close/>
                  <a:moveTo>
                    <a:pt x="413843" y="0"/>
                  </a:moveTo>
                  <a:lnTo>
                    <a:pt x="511598" y="0"/>
                  </a:lnTo>
                  <a:lnTo>
                    <a:pt x="133205" y="580100"/>
                  </a:lnTo>
                  <a:lnTo>
                    <a:pt x="0" y="58010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30BF5FA-EDB2-473E-87EE-CC41343F6B82}"/>
                </a:ext>
              </a:extLst>
            </p:cNvPr>
            <p:cNvSpPr/>
            <p:nvPr/>
          </p:nvSpPr>
          <p:spPr>
            <a:xfrm rot="16200000" flipH="1">
              <a:off x="9510271" y="3580835"/>
              <a:ext cx="505042" cy="884949"/>
            </a:xfrm>
            <a:custGeom>
              <a:avLst/>
              <a:gdLst>
                <a:gd name="connsiteX0" fmla="*/ 0 w 607978"/>
                <a:gd name="connsiteY0" fmla="*/ 198983 h 425538"/>
                <a:gd name="connsiteX1" fmla="*/ 1992 w 607978"/>
                <a:gd name="connsiteY1" fmla="*/ 192472 h 425538"/>
                <a:gd name="connsiteX2" fmla="*/ 114356 w 607978"/>
                <a:gd name="connsiteY2" fmla="*/ 8533 h 425538"/>
                <a:gd name="connsiteX3" fmla="*/ 127250 w 607978"/>
                <a:gd name="connsiteY3" fmla="*/ 0 h 425538"/>
                <a:gd name="connsiteX4" fmla="*/ 140143 w 607978"/>
                <a:gd name="connsiteY4" fmla="*/ 8533 h 425538"/>
                <a:gd name="connsiteX5" fmla="*/ 252320 w 607978"/>
                <a:gd name="connsiteY5" fmla="*/ 192472 h 425538"/>
                <a:gd name="connsiteX6" fmla="*/ 254312 w 607978"/>
                <a:gd name="connsiteY6" fmla="*/ 198983 h 425538"/>
                <a:gd name="connsiteX7" fmla="*/ 244998 w 607978"/>
                <a:gd name="connsiteY7" fmla="*/ 210392 h 425538"/>
                <a:gd name="connsiteX8" fmla="*/ 237470 w 607978"/>
                <a:gd name="connsiteY8" fmla="*/ 207796 h 425538"/>
                <a:gd name="connsiteX9" fmla="*/ 166632 w 607978"/>
                <a:gd name="connsiteY9" fmla="*/ 172162 h 425538"/>
                <a:gd name="connsiteX10" fmla="*/ 166632 w 607978"/>
                <a:gd name="connsiteY10" fmla="*/ 258014 h 425538"/>
                <a:gd name="connsiteX11" fmla="*/ 260882 w 607978"/>
                <a:gd name="connsiteY11" fmla="*/ 352264 h 425538"/>
                <a:gd name="connsiteX12" fmla="*/ 607978 w 607978"/>
                <a:gd name="connsiteY12" fmla="*/ 352265 h 425538"/>
                <a:gd name="connsiteX13" fmla="*/ 607978 w 607978"/>
                <a:gd name="connsiteY13" fmla="*/ 425538 h 425538"/>
                <a:gd name="connsiteX14" fmla="*/ 260883 w 607978"/>
                <a:gd name="connsiteY14" fmla="*/ 425538 h 425538"/>
                <a:gd name="connsiteX15" fmla="*/ 93359 w 607978"/>
                <a:gd name="connsiteY15" fmla="*/ 258014 h 425538"/>
                <a:gd name="connsiteX16" fmla="*/ 93359 w 607978"/>
                <a:gd name="connsiteY16" fmla="*/ 169136 h 425538"/>
                <a:gd name="connsiteX17" fmla="*/ 18576 w 607978"/>
                <a:gd name="connsiteY17" fmla="*/ 206916 h 425538"/>
                <a:gd name="connsiteX18" fmla="*/ 9314 w 607978"/>
                <a:gd name="connsiteY18" fmla="*/ 210392 h 425538"/>
                <a:gd name="connsiteX19" fmla="*/ 0 w 607978"/>
                <a:gd name="connsiteY19" fmla="*/ 198983 h 425538"/>
                <a:gd name="connsiteX0" fmla="*/ 0 w 611827"/>
                <a:gd name="connsiteY0" fmla="*/ 198983 h 454918"/>
                <a:gd name="connsiteX1" fmla="*/ 1992 w 611827"/>
                <a:gd name="connsiteY1" fmla="*/ 192472 h 454918"/>
                <a:gd name="connsiteX2" fmla="*/ 114356 w 611827"/>
                <a:gd name="connsiteY2" fmla="*/ 8533 h 454918"/>
                <a:gd name="connsiteX3" fmla="*/ 127250 w 611827"/>
                <a:gd name="connsiteY3" fmla="*/ 0 h 454918"/>
                <a:gd name="connsiteX4" fmla="*/ 140143 w 611827"/>
                <a:gd name="connsiteY4" fmla="*/ 8533 h 454918"/>
                <a:gd name="connsiteX5" fmla="*/ 252320 w 611827"/>
                <a:gd name="connsiteY5" fmla="*/ 192472 h 454918"/>
                <a:gd name="connsiteX6" fmla="*/ 254312 w 611827"/>
                <a:gd name="connsiteY6" fmla="*/ 198983 h 454918"/>
                <a:gd name="connsiteX7" fmla="*/ 244998 w 611827"/>
                <a:gd name="connsiteY7" fmla="*/ 210392 h 454918"/>
                <a:gd name="connsiteX8" fmla="*/ 237470 w 611827"/>
                <a:gd name="connsiteY8" fmla="*/ 207796 h 454918"/>
                <a:gd name="connsiteX9" fmla="*/ 166632 w 611827"/>
                <a:gd name="connsiteY9" fmla="*/ 172162 h 454918"/>
                <a:gd name="connsiteX10" fmla="*/ 166632 w 611827"/>
                <a:gd name="connsiteY10" fmla="*/ 258014 h 454918"/>
                <a:gd name="connsiteX11" fmla="*/ 260882 w 611827"/>
                <a:gd name="connsiteY11" fmla="*/ 352264 h 454918"/>
                <a:gd name="connsiteX12" fmla="*/ 607978 w 611827"/>
                <a:gd name="connsiteY12" fmla="*/ 352265 h 454918"/>
                <a:gd name="connsiteX13" fmla="*/ 611827 w 611827"/>
                <a:gd name="connsiteY13" fmla="*/ 454918 h 454918"/>
                <a:gd name="connsiteX14" fmla="*/ 260883 w 611827"/>
                <a:gd name="connsiteY14" fmla="*/ 425538 h 454918"/>
                <a:gd name="connsiteX15" fmla="*/ 93359 w 611827"/>
                <a:gd name="connsiteY15" fmla="*/ 258014 h 454918"/>
                <a:gd name="connsiteX16" fmla="*/ 93359 w 611827"/>
                <a:gd name="connsiteY16" fmla="*/ 169136 h 454918"/>
                <a:gd name="connsiteX17" fmla="*/ 18576 w 611827"/>
                <a:gd name="connsiteY17" fmla="*/ 206916 h 454918"/>
                <a:gd name="connsiteX18" fmla="*/ 9314 w 611827"/>
                <a:gd name="connsiteY18" fmla="*/ 210392 h 454918"/>
                <a:gd name="connsiteX19" fmla="*/ 0 w 611827"/>
                <a:gd name="connsiteY19" fmla="*/ 198983 h 454918"/>
                <a:gd name="connsiteX0" fmla="*/ 0 w 611827"/>
                <a:gd name="connsiteY0" fmla="*/ 198983 h 454918"/>
                <a:gd name="connsiteX1" fmla="*/ 1992 w 611827"/>
                <a:gd name="connsiteY1" fmla="*/ 192472 h 454918"/>
                <a:gd name="connsiteX2" fmla="*/ 114356 w 611827"/>
                <a:gd name="connsiteY2" fmla="*/ 8533 h 454918"/>
                <a:gd name="connsiteX3" fmla="*/ 127250 w 611827"/>
                <a:gd name="connsiteY3" fmla="*/ 0 h 454918"/>
                <a:gd name="connsiteX4" fmla="*/ 140143 w 611827"/>
                <a:gd name="connsiteY4" fmla="*/ 8533 h 454918"/>
                <a:gd name="connsiteX5" fmla="*/ 252320 w 611827"/>
                <a:gd name="connsiteY5" fmla="*/ 192472 h 454918"/>
                <a:gd name="connsiteX6" fmla="*/ 254312 w 611827"/>
                <a:gd name="connsiteY6" fmla="*/ 198983 h 454918"/>
                <a:gd name="connsiteX7" fmla="*/ 244998 w 611827"/>
                <a:gd name="connsiteY7" fmla="*/ 210392 h 454918"/>
                <a:gd name="connsiteX8" fmla="*/ 237470 w 611827"/>
                <a:gd name="connsiteY8" fmla="*/ 207796 h 454918"/>
                <a:gd name="connsiteX9" fmla="*/ 166632 w 611827"/>
                <a:gd name="connsiteY9" fmla="*/ 172162 h 454918"/>
                <a:gd name="connsiteX10" fmla="*/ 166632 w 611827"/>
                <a:gd name="connsiteY10" fmla="*/ 258014 h 454918"/>
                <a:gd name="connsiteX11" fmla="*/ 260882 w 611827"/>
                <a:gd name="connsiteY11" fmla="*/ 352264 h 454918"/>
                <a:gd name="connsiteX12" fmla="*/ 607978 w 611827"/>
                <a:gd name="connsiteY12" fmla="*/ 352265 h 454918"/>
                <a:gd name="connsiteX13" fmla="*/ 611827 w 611827"/>
                <a:gd name="connsiteY13" fmla="*/ 454918 h 454918"/>
                <a:gd name="connsiteX14" fmla="*/ 260883 w 611827"/>
                <a:gd name="connsiteY14" fmla="*/ 425538 h 454918"/>
                <a:gd name="connsiteX15" fmla="*/ 93359 w 611827"/>
                <a:gd name="connsiteY15" fmla="*/ 258014 h 454918"/>
                <a:gd name="connsiteX16" fmla="*/ 93359 w 611827"/>
                <a:gd name="connsiteY16" fmla="*/ 169136 h 454918"/>
                <a:gd name="connsiteX17" fmla="*/ 18576 w 611827"/>
                <a:gd name="connsiteY17" fmla="*/ 206916 h 454918"/>
                <a:gd name="connsiteX18" fmla="*/ 9314 w 611827"/>
                <a:gd name="connsiteY18" fmla="*/ 210392 h 454918"/>
                <a:gd name="connsiteX19" fmla="*/ 0 w 611827"/>
                <a:gd name="connsiteY19" fmla="*/ 198983 h 454918"/>
                <a:gd name="connsiteX0" fmla="*/ 0 w 611827"/>
                <a:gd name="connsiteY0" fmla="*/ 198983 h 454918"/>
                <a:gd name="connsiteX1" fmla="*/ 1992 w 611827"/>
                <a:gd name="connsiteY1" fmla="*/ 192472 h 454918"/>
                <a:gd name="connsiteX2" fmla="*/ 114356 w 611827"/>
                <a:gd name="connsiteY2" fmla="*/ 8533 h 454918"/>
                <a:gd name="connsiteX3" fmla="*/ 127250 w 611827"/>
                <a:gd name="connsiteY3" fmla="*/ 0 h 454918"/>
                <a:gd name="connsiteX4" fmla="*/ 140143 w 611827"/>
                <a:gd name="connsiteY4" fmla="*/ 8533 h 454918"/>
                <a:gd name="connsiteX5" fmla="*/ 252320 w 611827"/>
                <a:gd name="connsiteY5" fmla="*/ 192472 h 454918"/>
                <a:gd name="connsiteX6" fmla="*/ 254312 w 611827"/>
                <a:gd name="connsiteY6" fmla="*/ 198983 h 454918"/>
                <a:gd name="connsiteX7" fmla="*/ 244998 w 611827"/>
                <a:gd name="connsiteY7" fmla="*/ 210392 h 454918"/>
                <a:gd name="connsiteX8" fmla="*/ 237470 w 611827"/>
                <a:gd name="connsiteY8" fmla="*/ 207796 h 454918"/>
                <a:gd name="connsiteX9" fmla="*/ 166632 w 611827"/>
                <a:gd name="connsiteY9" fmla="*/ 172162 h 454918"/>
                <a:gd name="connsiteX10" fmla="*/ 166632 w 611827"/>
                <a:gd name="connsiteY10" fmla="*/ 258014 h 454918"/>
                <a:gd name="connsiteX11" fmla="*/ 260882 w 611827"/>
                <a:gd name="connsiteY11" fmla="*/ 352264 h 454918"/>
                <a:gd name="connsiteX12" fmla="*/ 607978 w 611827"/>
                <a:gd name="connsiteY12" fmla="*/ 352265 h 454918"/>
                <a:gd name="connsiteX13" fmla="*/ 611827 w 611827"/>
                <a:gd name="connsiteY13" fmla="*/ 454918 h 454918"/>
                <a:gd name="connsiteX14" fmla="*/ 260883 w 611827"/>
                <a:gd name="connsiteY14" fmla="*/ 425538 h 454918"/>
                <a:gd name="connsiteX15" fmla="*/ 93359 w 611827"/>
                <a:gd name="connsiteY15" fmla="*/ 258014 h 454918"/>
                <a:gd name="connsiteX16" fmla="*/ 93359 w 611827"/>
                <a:gd name="connsiteY16" fmla="*/ 169136 h 454918"/>
                <a:gd name="connsiteX17" fmla="*/ 18576 w 611827"/>
                <a:gd name="connsiteY17" fmla="*/ 206916 h 454918"/>
                <a:gd name="connsiteX18" fmla="*/ 9314 w 611827"/>
                <a:gd name="connsiteY18" fmla="*/ 210392 h 454918"/>
                <a:gd name="connsiteX19" fmla="*/ 0 w 611827"/>
                <a:gd name="connsiteY19" fmla="*/ 198983 h 4549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11827" h="454918">
                  <a:moveTo>
                    <a:pt x="0" y="198983"/>
                  </a:moveTo>
                  <a:cubicBezTo>
                    <a:pt x="0" y="196571"/>
                    <a:pt x="735" y="194330"/>
                    <a:pt x="1992" y="192472"/>
                  </a:cubicBezTo>
                  <a:lnTo>
                    <a:pt x="114356" y="8533"/>
                  </a:lnTo>
                  <a:cubicBezTo>
                    <a:pt x="116481" y="3519"/>
                    <a:pt x="121454" y="0"/>
                    <a:pt x="127250" y="0"/>
                  </a:cubicBezTo>
                  <a:cubicBezTo>
                    <a:pt x="133046" y="0"/>
                    <a:pt x="138019" y="3519"/>
                    <a:pt x="140143" y="8533"/>
                  </a:cubicBezTo>
                  <a:lnTo>
                    <a:pt x="252320" y="192472"/>
                  </a:lnTo>
                  <a:cubicBezTo>
                    <a:pt x="253578" y="194330"/>
                    <a:pt x="254312" y="196571"/>
                    <a:pt x="254312" y="198983"/>
                  </a:cubicBezTo>
                  <a:cubicBezTo>
                    <a:pt x="254312" y="204611"/>
                    <a:pt x="250314" y="209306"/>
                    <a:pt x="244998" y="210392"/>
                  </a:cubicBezTo>
                  <a:cubicBezTo>
                    <a:pt x="240779" y="209953"/>
                    <a:pt x="239979" y="208661"/>
                    <a:pt x="237470" y="207796"/>
                  </a:cubicBezTo>
                  <a:lnTo>
                    <a:pt x="166632" y="172162"/>
                  </a:lnTo>
                  <a:lnTo>
                    <a:pt x="166632" y="258014"/>
                  </a:lnTo>
                  <a:cubicBezTo>
                    <a:pt x="166632" y="310067"/>
                    <a:pt x="208829" y="352264"/>
                    <a:pt x="260882" y="352264"/>
                  </a:cubicBezTo>
                  <a:lnTo>
                    <a:pt x="607978" y="352265"/>
                  </a:lnTo>
                  <a:lnTo>
                    <a:pt x="611827" y="454918"/>
                  </a:lnTo>
                  <a:lnTo>
                    <a:pt x="260883" y="425538"/>
                  </a:lnTo>
                  <a:cubicBezTo>
                    <a:pt x="156720" y="410848"/>
                    <a:pt x="93359" y="350535"/>
                    <a:pt x="93359" y="258014"/>
                  </a:cubicBezTo>
                  <a:lnTo>
                    <a:pt x="93359" y="169136"/>
                  </a:lnTo>
                  <a:lnTo>
                    <a:pt x="18576" y="206916"/>
                  </a:lnTo>
                  <a:cubicBezTo>
                    <a:pt x="15489" y="208075"/>
                    <a:pt x="13042" y="210087"/>
                    <a:pt x="9314" y="210392"/>
                  </a:cubicBezTo>
                  <a:cubicBezTo>
                    <a:pt x="3999" y="209306"/>
                    <a:pt x="0" y="204611"/>
                    <a:pt x="0" y="19898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B16DDF41-6EA7-43B0-8F05-9D228DB38951}"/>
              </a:ext>
            </a:extLst>
          </p:cNvPr>
          <p:cNvSpPr txBox="1"/>
          <p:nvPr/>
        </p:nvSpPr>
        <p:spPr>
          <a:xfrm>
            <a:off x="4254381" y="5634245"/>
            <a:ext cx="377539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軌道敷内通行可</a:t>
            </a:r>
          </a:p>
        </p:txBody>
      </p:sp>
      <p:sp>
        <p:nvSpPr>
          <p:cNvPr id="35" name="円: 塗りつぶしなし 34">
            <a:extLst>
              <a:ext uri="{FF2B5EF4-FFF2-40B4-BE49-F238E27FC236}">
                <a16:creationId xmlns:a16="http://schemas.microsoft.com/office/drawing/2014/main" id="{5342E830-F3C3-42DF-A7B9-246BBD6BAC47}"/>
              </a:ext>
            </a:extLst>
          </p:cNvPr>
          <p:cNvSpPr/>
          <p:nvPr/>
        </p:nvSpPr>
        <p:spPr bwMode="auto">
          <a:xfrm>
            <a:off x="5192338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75C8B7B-9FA4-4824-8959-2F5671C22EC1}"/>
              </a:ext>
            </a:extLst>
          </p:cNvPr>
          <p:cNvSpPr/>
          <p:nvPr/>
        </p:nvSpPr>
        <p:spPr bwMode="auto">
          <a:xfrm>
            <a:off x="8166230" y="1901419"/>
            <a:ext cx="3175770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9840E254-57BC-401C-941F-AA1FEF68D91C}"/>
              </a:ext>
            </a:extLst>
          </p:cNvPr>
          <p:cNvSpPr/>
          <p:nvPr/>
        </p:nvSpPr>
        <p:spPr bwMode="auto">
          <a:xfrm>
            <a:off x="929701" y="1901419"/>
            <a:ext cx="3175770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7642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12998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7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38651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C8FF576-87BC-4FB7-B25D-579B6922F63D}"/>
              </a:ext>
            </a:extLst>
          </p:cNvPr>
          <p:cNvSpPr txBox="1"/>
          <p:nvPr/>
        </p:nvSpPr>
        <p:spPr>
          <a:xfrm>
            <a:off x="6952203" y="2280043"/>
            <a:ext cx="45528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．右折した</a:t>
            </a:r>
          </a:p>
        </p:txBody>
      </p:sp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7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9BEE83D3-462A-424E-8A56-055C31D0379F}"/>
              </a:ext>
            </a:extLst>
          </p:cNvPr>
          <p:cNvSpPr txBox="1"/>
          <p:nvPr/>
        </p:nvSpPr>
        <p:spPr>
          <a:xfrm>
            <a:off x="6952203" y="3656405"/>
            <a:ext cx="4549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．左折した</a:t>
            </a: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A424AF0-781F-490B-A0D6-CC7E14B54E2D}"/>
              </a:ext>
            </a:extLst>
          </p:cNvPr>
          <p:cNvSpPr txBox="1"/>
          <p:nvPr/>
        </p:nvSpPr>
        <p:spPr>
          <a:xfrm>
            <a:off x="6952203" y="5032768"/>
            <a:ext cx="4549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．挫折した</a:t>
            </a:r>
          </a:p>
        </p:txBody>
      </p: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9BD18CD5-B205-4BA0-96EE-0929212146B4}"/>
              </a:ext>
            </a:extLst>
          </p:cNvPr>
          <p:cNvGrpSpPr/>
          <p:nvPr/>
        </p:nvGrpSpPr>
        <p:grpSpPr>
          <a:xfrm>
            <a:off x="3870995" y="1792760"/>
            <a:ext cx="1859127" cy="1859127"/>
            <a:chOff x="4236529" y="908050"/>
            <a:chExt cx="1439863" cy="1439863"/>
          </a:xfrm>
        </p:grpSpPr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86F5D43A-AA96-4450-86E6-DB63664FB992}"/>
                </a:ext>
              </a:extLst>
            </p:cNvPr>
            <p:cNvGrpSpPr/>
            <p:nvPr/>
          </p:nvGrpSpPr>
          <p:grpSpPr>
            <a:xfrm>
              <a:off x="4236529" y="908050"/>
              <a:ext cx="1439863" cy="1439863"/>
              <a:chOff x="488950" y="908050"/>
              <a:chExt cx="1439863" cy="1439863"/>
            </a:xfrm>
          </p:grpSpPr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B321B53B-13DF-4FFA-BD1D-1985D32BEE09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D93B677A-2200-4FCB-8DB7-8779DA0F50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CA2A756F-16B4-4D3D-8763-24DF6905663A}"/>
                </a:ext>
              </a:extLst>
            </p:cNvPr>
            <p:cNvSpPr/>
            <p:nvPr/>
          </p:nvSpPr>
          <p:spPr>
            <a:xfrm flipH="1">
              <a:off x="4450414" y="1121591"/>
              <a:ext cx="912852" cy="898970"/>
            </a:xfrm>
            <a:custGeom>
              <a:avLst/>
              <a:gdLst>
                <a:gd name="connsiteX0" fmla="*/ 439480 w 912852"/>
                <a:gd name="connsiteY0" fmla="*/ 0 h 898970"/>
                <a:gd name="connsiteX1" fmla="*/ 412338 w 912852"/>
                <a:gd name="connsiteY1" fmla="*/ 22122 h 898970"/>
                <a:gd name="connsiteX2" fmla="*/ 418514 w 912852"/>
                <a:gd name="connsiteY2" fmla="*/ 40003 h 898970"/>
                <a:gd name="connsiteX3" fmla="*/ 508552 w 912852"/>
                <a:gd name="connsiteY3" fmla="*/ 218703 h 898970"/>
                <a:gd name="connsiteX4" fmla="*/ 257365 w 912852"/>
                <a:gd name="connsiteY4" fmla="*/ 218702 h 898970"/>
                <a:gd name="connsiteX5" fmla="*/ 0 w 912852"/>
                <a:gd name="connsiteY5" fmla="*/ 476067 h 898970"/>
                <a:gd name="connsiteX6" fmla="*/ 0 w 912852"/>
                <a:gd name="connsiteY6" fmla="*/ 898970 h 898970"/>
                <a:gd name="connsiteX7" fmla="*/ 176161 w 912852"/>
                <a:gd name="connsiteY7" fmla="*/ 898970 h 898970"/>
                <a:gd name="connsiteX8" fmla="*/ 176162 w 912852"/>
                <a:gd name="connsiteY8" fmla="*/ 476067 h 898970"/>
                <a:gd name="connsiteX9" fmla="*/ 257365 w 912852"/>
                <a:gd name="connsiteY9" fmla="*/ 394864 h 898970"/>
                <a:gd name="connsiteX10" fmla="*/ 504119 w 912852"/>
                <a:gd name="connsiteY10" fmla="*/ 394864 h 898970"/>
                <a:gd name="connsiteX11" fmla="*/ 420607 w 912852"/>
                <a:gd name="connsiteY11" fmla="*/ 559901 h 898970"/>
                <a:gd name="connsiteX12" fmla="*/ 412338 w 912852"/>
                <a:gd name="connsiteY12" fmla="*/ 581900 h 898970"/>
                <a:gd name="connsiteX13" fmla="*/ 439480 w 912852"/>
                <a:gd name="connsiteY13" fmla="*/ 604022 h 898970"/>
                <a:gd name="connsiteX14" fmla="*/ 454970 w 912852"/>
                <a:gd name="connsiteY14" fmla="*/ 599290 h 898970"/>
                <a:gd name="connsiteX15" fmla="*/ 704645 w 912852"/>
                <a:gd name="connsiteY15" fmla="*/ 447015 h 898970"/>
                <a:gd name="connsiteX16" fmla="*/ 892553 w 912852"/>
                <a:gd name="connsiteY16" fmla="*/ 332412 h 898970"/>
                <a:gd name="connsiteX17" fmla="*/ 912852 w 912852"/>
                <a:gd name="connsiteY17" fmla="*/ 301789 h 898970"/>
                <a:gd name="connsiteX18" fmla="*/ 892553 w 912852"/>
                <a:gd name="connsiteY18" fmla="*/ 271165 h 898970"/>
                <a:gd name="connsiteX19" fmla="*/ 704645 w 912852"/>
                <a:gd name="connsiteY19" fmla="*/ 156753 h 898970"/>
                <a:gd name="connsiteX20" fmla="*/ 454970 w 912852"/>
                <a:gd name="connsiteY20" fmla="*/ 4732 h 898970"/>
                <a:gd name="connsiteX21" fmla="*/ 439480 w 912852"/>
                <a:gd name="connsiteY21" fmla="*/ 0 h 8989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912852" h="898970">
                  <a:moveTo>
                    <a:pt x="439480" y="0"/>
                  </a:moveTo>
                  <a:cubicBezTo>
                    <a:pt x="426091" y="0"/>
                    <a:pt x="414921" y="9497"/>
                    <a:pt x="412338" y="22122"/>
                  </a:cubicBezTo>
                  <a:cubicBezTo>
                    <a:pt x="413382" y="32142"/>
                    <a:pt x="416455" y="34042"/>
                    <a:pt x="418514" y="40003"/>
                  </a:cubicBezTo>
                  <a:lnTo>
                    <a:pt x="508552" y="218703"/>
                  </a:lnTo>
                  <a:lnTo>
                    <a:pt x="257365" y="218702"/>
                  </a:lnTo>
                  <a:cubicBezTo>
                    <a:pt x="115226" y="218702"/>
                    <a:pt x="0" y="333928"/>
                    <a:pt x="0" y="476067"/>
                  </a:cubicBezTo>
                  <a:lnTo>
                    <a:pt x="0" y="898970"/>
                  </a:lnTo>
                  <a:lnTo>
                    <a:pt x="176161" y="898970"/>
                  </a:lnTo>
                  <a:cubicBezTo>
                    <a:pt x="176161" y="758002"/>
                    <a:pt x="176162" y="617035"/>
                    <a:pt x="176162" y="476067"/>
                  </a:cubicBezTo>
                  <a:cubicBezTo>
                    <a:pt x="176162" y="431220"/>
                    <a:pt x="212518" y="394864"/>
                    <a:pt x="257365" y="394864"/>
                  </a:cubicBezTo>
                  <a:lnTo>
                    <a:pt x="504119" y="394864"/>
                  </a:lnTo>
                  <a:lnTo>
                    <a:pt x="420607" y="559901"/>
                  </a:lnTo>
                  <a:cubicBezTo>
                    <a:pt x="417851" y="567234"/>
                    <a:pt x="413064" y="573044"/>
                    <a:pt x="412338" y="581900"/>
                  </a:cubicBezTo>
                  <a:cubicBezTo>
                    <a:pt x="414921" y="594525"/>
                    <a:pt x="426091" y="604022"/>
                    <a:pt x="439480" y="604022"/>
                  </a:cubicBezTo>
                  <a:cubicBezTo>
                    <a:pt x="445218" y="604022"/>
                    <a:pt x="450548" y="602277"/>
                    <a:pt x="454970" y="599290"/>
                  </a:cubicBezTo>
                  <a:lnTo>
                    <a:pt x="704645" y="447015"/>
                  </a:lnTo>
                  <a:lnTo>
                    <a:pt x="892553" y="332412"/>
                  </a:lnTo>
                  <a:cubicBezTo>
                    <a:pt x="904482" y="327367"/>
                    <a:pt x="912852" y="315555"/>
                    <a:pt x="912852" y="301789"/>
                  </a:cubicBezTo>
                  <a:cubicBezTo>
                    <a:pt x="912852" y="288022"/>
                    <a:pt x="904482" y="276210"/>
                    <a:pt x="892553" y="271165"/>
                  </a:cubicBezTo>
                  <a:lnTo>
                    <a:pt x="704645" y="156753"/>
                  </a:lnTo>
                  <a:lnTo>
                    <a:pt x="454970" y="4732"/>
                  </a:lnTo>
                  <a:cubicBezTo>
                    <a:pt x="450548" y="1745"/>
                    <a:pt x="445218" y="0"/>
                    <a:pt x="43948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C78C2A16-27E0-4147-9604-1202864F339F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612965"/>
            <a:chExt cx="2923957" cy="2894598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5B0BB805-FEAA-4FF3-912E-215B4EDD9C57}"/>
                </a:ext>
              </a:extLst>
            </p:cNvPr>
            <p:cNvSpPr/>
            <p:nvPr/>
          </p:nvSpPr>
          <p:spPr bwMode="auto">
            <a:xfrm>
              <a:off x="1460485" y="5544696"/>
              <a:ext cx="1745010" cy="956068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E952F87-A9B1-4CA8-AB83-796611DFDBBF}"/>
                </a:ext>
              </a:extLst>
            </p:cNvPr>
            <p:cNvGrpSpPr/>
            <p:nvPr/>
          </p:nvGrpSpPr>
          <p:grpSpPr>
            <a:xfrm rot="21125282">
              <a:off x="539772" y="3612965"/>
              <a:ext cx="1689467" cy="1934349"/>
              <a:chOff x="687303" y="2927463"/>
              <a:chExt cx="1689467" cy="1934349"/>
            </a:xfrm>
          </p:grpSpPr>
          <p:sp>
            <p:nvSpPr>
              <p:cNvPr id="64" name="二等辺三角形 8">
                <a:extLst>
                  <a:ext uri="{FF2B5EF4-FFF2-40B4-BE49-F238E27FC236}">
                    <a16:creationId xmlns:a16="http://schemas.microsoft.com/office/drawing/2014/main" id="{E922D379-4D15-4F1F-91D4-798B7CB7EB6B}"/>
                  </a:ext>
                </a:extLst>
              </p:cNvPr>
              <p:cNvSpPr/>
              <p:nvPr/>
            </p:nvSpPr>
            <p:spPr bwMode="auto">
              <a:xfrm>
                <a:off x="2177301" y="3844425"/>
                <a:ext cx="199469" cy="288513"/>
              </a:xfrm>
              <a:custGeom>
                <a:avLst/>
                <a:gdLst>
                  <a:gd name="connsiteX0" fmla="*/ 0 w 183898"/>
                  <a:gd name="connsiteY0" fmla="*/ 225025 h 225025"/>
                  <a:gd name="connsiteX1" fmla="*/ 91949 w 183898"/>
                  <a:gd name="connsiteY1" fmla="*/ 0 h 225025"/>
                  <a:gd name="connsiteX2" fmla="*/ 183898 w 183898"/>
                  <a:gd name="connsiteY2" fmla="*/ 225025 h 225025"/>
                  <a:gd name="connsiteX3" fmla="*/ 0 w 183898"/>
                  <a:gd name="connsiteY3" fmla="*/ 225025 h 225025"/>
                  <a:gd name="connsiteX0" fmla="*/ 0 w 191011"/>
                  <a:gd name="connsiteY0" fmla="*/ 225025 h 225025"/>
                  <a:gd name="connsiteX1" fmla="*/ 91949 w 191011"/>
                  <a:gd name="connsiteY1" fmla="*/ 0 h 225025"/>
                  <a:gd name="connsiteX2" fmla="*/ 183898 w 191011"/>
                  <a:gd name="connsiteY2" fmla="*/ 225025 h 225025"/>
                  <a:gd name="connsiteX3" fmla="*/ 0 w 191011"/>
                  <a:gd name="connsiteY3" fmla="*/ 225025 h 225025"/>
                  <a:gd name="connsiteX0" fmla="*/ 0 w 192784"/>
                  <a:gd name="connsiteY0" fmla="*/ 225025 h 240341"/>
                  <a:gd name="connsiteX1" fmla="*/ 91949 w 192784"/>
                  <a:gd name="connsiteY1" fmla="*/ 0 h 240341"/>
                  <a:gd name="connsiteX2" fmla="*/ 183898 w 192784"/>
                  <a:gd name="connsiteY2" fmla="*/ 225025 h 240341"/>
                  <a:gd name="connsiteX3" fmla="*/ 0 w 192784"/>
                  <a:gd name="connsiteY3" fmla="*/ 225025 h 240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2784" h="240341">
                    <a:moveTo>
                      <a:pt x="0" y="225025"/>
                    </a:moveTo>
                    <a:lnTo>
                      <a:pt x="91949" y="0"/>
                    </a:lnTo>
                    <a:cubicBezTo>
                      <a:pt x="122599" y="75008"/>
                      <a:pt x="222923" y="190562"/>
                      <a:pt x="183898" y="225025"/>
                    </a:cubicBezTo>
                    <a:cubicBezTo>
                      <a:pt x="144873" y="259488"/>
                      <a:pt x="61299" y="225025"/>
                      <a:pt x="0" y="225025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5C08E22F-4A70-4BB6-B620-5A4AC15377D7}"/>
                  </a:ext>
                </a:extLst>
              </p:cNvPr>
              <p:cNvSpPr/>
              <p:nvPr/>
            </p:nvSpPr>
            <p:spPr bwMode="auto">
              <a:xfrm>
                <a:off x="773157" y="2996105"/>
                <a:ext cx="1525674" cy="1865707"/>
              </a:xfrm>
              <a:custGeom>
                <a:avLst/>
                <a:gdLst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05146" h="1596030">
                    <a:moveTo>
                      <a:pt x="652573" y="0"/>
                    </a:moveTo>
                    <a:cubicBezTo>
                      <a:pt x="1012979" y="0"/>
                      <a:pt x="1305146" y="331997"/>
                      <a:pt x="1305146" y="741535"/>
                    </a:cubicBezTo>
                    <a:cubicBezTo>
                      <a:pt x="1305146" y="1048689"/>
                      <a:pt x="1236052" y="1455100"/>
                      <a:pt x="906584" y="1424797"/>
                    </a:cubicBezTo>
                    <a:lnTo>
                      <a:pt x="889162" y="1430942"/>
                    </a:lnTo>
                    <a:lnTo>
                      <a:pt x="903310" y="1596030"/>
                    </a:lnTo>
                    <a:lnTo>
                      <a:pt x="490734" y="1596030"/>
                    </a:lnTo>
                    <a:lnTo>
                      <a:pt x="502274" y="1461379"/>
                    </a:lnTo>
                    <a:lnTo>
                      <a:pt x="398562" y="1424797"/>
                    </a:lnTo>
                    <a:cubicBezTo>
                      <a:pt x="164344" y="1312225"/>
                      <a:pt x="0" y="1048689"/>
                      <a:pt x="0" y="741535"/>
                    </a:cubicBezTo>
                    <a:cubicBezTo>
                      <a:pt x="0" y="331997"/>
                      <a:pt x="292167" y="0"/>
                      <a:pt x="65257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DB95FB4A-084F-4397-B333-11778517EB3B}"/>
                  </a:ext>
                </a:extLst>
              </p:cNvPr>
              <p:cNvSpPr/>
              <p:nvPr/>
            </p:nvSpPr>
            <p:spPr bwMode="auto">
              <a:xfrm>
                <a:off x="2125087" y="3644875"/>
                <a:ext cx="61523" cy="263047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E960B7B5-5DFD-4B42-AD89-E0E571043E2D}"/>
                  </a:ext>
                </a:extLst>
              </p:cNvPr>
              <p:cNvSpPr/>
              <p:nvPr/>
            </p:nvSpPr>
            <p:spPr bwMode="auto">
              <a:xfrm rot="5400000">
                <a:off x="1865463" y="2847294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" name="月 67">
                <a:extLst>
                  <a:ext uri="{FF2B5EF4-FFF2-40B4-BE49-F238E27FC236}">
                    <a16:creationId xmlns:a16="http://schemas.microsoft.com/office/drawing/2014/main" id="{4D7BE95A-4866-405A-AE69-5A1EBB128235}"/>
                  </a:ext>
                </a:extLst>
              </p:cNvPr>
              <p:cNvSpPr/>
              <p:nvPr/>
            </p:nvSpPr>
            <p:spPr bwMode="auto">
              <a:xfrm rot="4351354">
                <a:off x="1783491" y="2719353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70694175-61CF-439F-BFB6-7BB80C2D6855}"/>
                  </a:ext>
                </a:extLst>
              </p:cNvPr>
              <p:cNvSpPr/>
              <p:nvPr/>
            </p:nvSpPr>
            <p:spPr bwMode="auto">
              <a:xfrm>
                <a:off x="687303" y="2927463"/>
                <a:ext cx="1250355" cy="1654092"/>
              </a:xfrm>
              <a:custGeom>
                <a:avLst/>
                <a:gdLst>
                  <a:gd name="connsiteX0" fmla="*/ 725917 w 1069623"/>
                  <a:gd name="connsiteY0" fmla="*/ 0 h 1415002"/>
                  <a:gd name="connsiteX1" fmla="*/ 1008476 w 1069623"/>
                  <a:gd name="connsiteY1" fmla="*/ 59791 h 1415002"/>
                  <a:gd name="connsiteX2" fmla="*/ 1069623 w 1069623"/>
                  <a:gd name="connsiteY2" fmla="*/ 94578 h 1415002"/>
                  <a:gd name="connsiteX3" fmla="*/ 1048377 w 1069623"/>
                  <a:gd name="connsiteY3" fmla="*/ 104623 h 1415002"/>
                  <a:gd name="connsiteX4" fmla="*/ 747070 w 1069623"/>
                  <a:gd name="connsiteY4" fmla="*/ 796998 h 1415002"/>
                  <a:gd name="connsiteX5" fmla="*/ 757093 w 1069623"/>
                  <a:gd name="connsiteY5" fmla="*/ 948437 h 1415002"/>
                  <a:gd name="connsiteX6" fmla="*/ 764292 w 1069623"/>
                  <a:gd name="connsiteY6" fmla="*/ 983760 h 1415002"/>
                  <a:gd name="connsiteX7" fmla="*/ 751972 w 1069623"/>
                  <a:gd name="connsiteY7" fmla="*/ 1064182 h 1415002"/>
                  <a:gd name="connsiteX8" fmla="*/ 743579 w 1069623"/>
                  <a:gd name="connsiteY8" fmla="*/ 1232876 h 1415002"/>
                  <a:gd name="connsiteX9" fmla="*/ 751972 w 1069623"/>
                  <a:gd name="connsiteY9" fmla="*/ 1401571 h 1415002"/>
                  <a:gd name="connsiteX10" fmla="*/ 752998 w 1069623"/>
                  <a:gd name="connsiteY10" fmla="*/ 1408269 h 1415002"/>
                  <a:gd name="connsiteX11" fmla="*/ 650132 w 1069623"/>
                  <a:gd name="connsiteY11" fmla="*/ 1415002 h 1415002"/>
                  <a:gd name="connsiteX12" fmla="*/ 414006 w 1069623"/>
                  <a:gd name="connsiteY12" fmla="*/ 1399545 h 1415002"/>
                  <a:gd name="connsiteX13" fmla="*/ 303230 w 1069623"/>
                  <a:gd name="connsiteY13" fmla="*/ 1377214 h 1415002"/>
                  <a:gd name="connsiteX14" fmla="*/ 212616 w 1069623"/>
                  <a:gd name="connsiteY14" fmla="*/ 1298854 h 1415002"/>
                  <a:gd name="connsiteX15" fmla="*/ 0 w 1069623"/>
                  <a:gd name="connsiteY15" fmla="*/ 760850 h 1415002"/>
                  <a:gd name="connsiteX16" fmla="*/ 725917 w 1069623"/>
                  <a:gd name="connsiteY16" fmla="*/ 0 h 14150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069623" h="1415002">
                    <a:moveTo>
                      <a:pt x="725917" y="0"/>
                    </a:moveTo>
                    <a:cubicBezTo>
                      <a:pt x="826145" y="0"/>
                      <a:pt x="921629" y="21290"/>
                      <a:pt x="1008476" y="59791"/>
                    </a:cubicBezTo>
                    <a:lnTo>
                      <a:pt x="1069623" y="94578"/>
                    </a:lnTo>
                    <a:lnTo>
                      <a:pt x="1048377" y="104623"/>
                    </a:lnTo>
                    <a:cubicBezTo>
                      <a:pt x="871312" y="218696"/>
                      <a:pt x="747070" y="485747"/>
                      <a:pt x="747070" y="796998"/>
                    </a:cubicBezTo>
                    <a:cubicBezTo>
                      <a:pt x="747070" y="848874"/>
                      <a:pt x="750521" y="899521"/>
                      <a:pt x="757093" y="948437"/>
                    </a:cubicBezTo>
                    <a:lnTo>
                      <a:pt x="764292" y="983760"/>
                    </a:lnTo>
                    <a:lnTo>
                      <a:pt x="751972" y="1064182"/>
                    </a:lnTo>
                    <a:cubicBezTo>
                      <a:pt x="746469" y="1118672"/>
                      <a:pt x="743579" y="1175090"/>
                      <a:pt x="743579" y="1232876"/>
                    </a:cubicBezTo>
                    <a:cubicBezTo>
                      <a:pt x="743579" y="1290662"/>
                      <a:pt x="746469" y="1347081"/>
                      <a:pt x="751972" y="1401571"/>
                    </a:cubicBezTo>
                    <a:lnTo>
                      <a:pt x="752998" y="1408269"/>
                    </a:lnTo>
                    <a:lnTo>
                      <a:pt x="650132" y="1415002"/>
                    </a:lnTo>
                    <a:cubicBezTo>
                      <a:pt x="569248" y="1415002"/>
                      <a:pt x="490277" y="1409680"/>
                      <a:pt x="414006" y="1399545"/>
                    </a:cubicBezTo>
                    <a:lnTo>
                      <a:pt x="303230" y="1377214"/>
                    </a:lnTo>
                    <a:lnTo>
                      <a:pt x="212616" y="1298854"/>
                    </a:lnTo>
                    <a:cubicBezTo>
                      <a:pt x="81251" y="1161166"/>
                      <a:pt x="0" y="970954"/>
                      <a:pt x="0" y="760850"/>
                    </a:cubicBezTo>
                    <a:cubicBezTo>
                      <a:pt x="0" y="340644"/>
                      <a:pt x="325005" y="0"/>
                      <a:pt x="72591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月 69">
                <a:extLst>
                  <a:ext uri="{FF2B5EF4-FFF2-40B4-BE49-F238E27FC236}">
                    <a16:creationId xmlns:a16="http://schemas.microsoft.com/office/drawing/2014/main" id="{A751EB47-58E2-4A74-9050-5C81C49CCBF5}"/>
                  </a:ext>
                </a:extLst>
              </p:cNvPr>
              <p:cNvSpPr/>
              <p:nvPr/>
            </p:nvSpPr>
            <p:spPr bwMode="auto">
              <a:xfrm rot="3600000">
                <a:off x="1604536" y="3014581"/>
                <a:ext cx="270212" cy="692557"/>
              </a:xfrm>
              <a:prstGeom prst="moon">
                <a:avLst>
                  <a:gd name="adj" fmla="val 632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月 70">
                <a:extLst>
                  <a:ext uri="{FF2B5EF4-FFF2-40B4-BE49-F238E27FC236}">
                    <a16:creationId xmlns:a16="http://schemas.microsoft.com/office/drawing/2014/main" id="{661B4E37-E9CA-4787-A370-E344B64E5921}"/>
                  </a:ext>
                </a:extLst>
              </p:cNvPr>
              <p:cNvSpPr/>
              <p:nvPr/>
            </p:nvSpPr>
            <p:spPr bwMode="auto">
              <a:xfrm rot="4500000">
                <a:off x="1999950" y="3336976"/>
                <a:ext cx="91067" cy="262229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AB789C85-64BA-4DDB-B24B-19F6D6F54FE4}"/>
                  </a:ext>
                </a:extLst>
              </p:cNvPr>
              <p:cNvSpPr/>
              <p:nvPr/>
            </p:nvSpPr>
            <p:spPr bwMode="auto">
              <a:xfrm rot="20700000">
                <a:off x="1384620" y="3611254"/>
                <a:ext cx="370146" cy="550419"/>
              </a:xfrm>
              <a:custGeom>
                <a:avLst/>
                <a:gdLst>
                  <a:gd name="connsiteX0" fmla="*/ 211552 w 294948"/>
                  <a:gd name="connsiteY0" fmla="*/ 4744 h 467042"/>
                  <a:gd name="connsiteX1" fmla="*/ 274509 w 294948"/>
                  <a:gd name="connsiteY1" fmla="*/ 39882 h 467042"/>
                  <a:gd name="connsiteX2" fmla="*/ 294948 w 294948"/>
                  <a:gd name="connsiteY2" fmla="*/ 62248 h 467042"/>
                  <a:gd name="connsiteX3" fmla="*/ 248818 w 294948"/>
                  <a:gd name="connsiteY3" fmla="*/ 126437 h 467042"/>
                  <a:gd name="connsiteX4" fmla="*/ 203809 w 294948"/>
                  <a:gd name="connsiteY4" fmla="*/ 240954 h 467042"/>
                  <a:gd name="connsiteX5" fmla="*/ 185530 w 294948"/>
                  <a:gd name="connsiteY5" fmla="*/ 362633 h 467042"/>
                  <a:gd name="connsiteX6" fmla="*/ 195694 w 294948"/>
                  <a:gd name="connsiteY6" fmla="*/ 464418 h 467042"/>
                  <a:gd name="connsiteX7" fmla="*/ 176068 w 294948"/>
                  <a:gd name="connsiteY7" fmla="*/ 467042 h 467042"/>
                  <a:gd name="connsiteX8" fmla="*/ 0 w 294948"/>
                  <a:gd name="connsiteY8" fmla="*/ 233521 h 467042"/>
                  <a:gd name="connsiteX9" fmla="*/ 176068 w 294948"/>
                  <a:gd name="connsiteY9" fmla="*/ 0 h 467042"/>
                  <a:gd name="connsiteX10" fmla="*/ 211552 w 294948"/>
                  <a:gd name="connsiteY10" fmla="*/ 4744 h 4670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4948" h="467042">
                    <a:moveTo>
                      <a:pt x="211552" y="4744"/>
                    </a:moveTo>
                    <a:cubicBezTo>
                      <a:pt x="234475" y="10966"/>
                      <a:pt x="255776" y="23096"/>
                      <a:pt x="274509" y="39882"/>
                    </a:cubicBezTo>
                    <a:lnTo>
                      <a:pt x="294948" y="62248"/>
                    </a:lnTo>
                    <a:lnTo>
                      <a:pt x="248818" y="126437"/>
                    </a:lnTo>
                    <a:cubicBezTo>
                      <a:pt x="230486" y="160430"/>
                      <a:pt x="215034" y="199063"/>
                      <a:pt x="203809" y="240954"/>
                    </a:cubicBezTo>
                    <a:cubicBezTo>
                      <a:pt x="192585" y="282846"/>
                      <a:pt x="186650" y="324029"/>
                      <a:pt x="185530" y="362633"/>
                    </a:cubicBezTo>
                    <a:lnTo>
                      <a:pt x="195694" y="464418"/>
                    </a:lnTo>
                    <a:lnTo>
                      <a:pt x="176068" y="467042"/>
                    </a:lnTo>
                    <a:cubicBezTo>
                      <a:pt x="78828" y="467042"/>
                      <a:pt x="0" y="362491"/>
                      <a:pt x="0" y="233521"/>
                    </a:cubicBezTo>
                    <a:cubicBezTo>
                      <a:pt x="0" y="104551"/>
                      <a:pt x="78828" y="0"/>
                      <a:pt x="176068" y="0"/>
                    </a:cubicBezTo>
                    <a:cubicBezTo>
                      <a:pt x="188223" y="0"/>
                      <a:pt x="200090" y="1634"/>
                      <a:pt x="211552" y="474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月 72">
                <a:extLst>
                  <a:ext uri="{FF2B5EF4-FFF2-40B4-BE49-F238E27FC236}">
                    <a16:creationId xmlns:a16="http://schemas.microsoft.com/office/drawing/2014/main" id="{CDC2853E-D0BE-4F40-BEBD-345A2005E577}"/>
                  </a:ext>
                </a:extLst>
              </p:cNvPr>
              <p:cNvSpPr/>
              <p:nvPr/>
            </p:nvSpPr>
            <p:spPr bwMode="auto">
              <a:xfrm>
                <a:off x="1597894" y="3250956"/>
                <a:ext cx="226028" cy="1109040"/>
              </a:xfrm>
              <a:prstGeom prst="moon">
                <a:avLst>
                  <a:gd name="adj" fmla="val 70457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CFC50B03-FDE3-43C0-A2A7-8C3ED08E2461}"/>
                </a:ext>
              </a:extLst>
            </p:cNvPr>
            <p:cNvSpPr/>
            <p:nvPr/>
          </p:nvSpPr>
          <p:spPr bwMode="auto">
            <a:xfrm rot="1800000">
              <a:off x="2569068" y="5627093"/>
              <a:ext cx="420875" cy="552144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平行四辺形 18">
              <a:extLst>
                <a:ext uri="{FF2B5EF4-FFF2-40B4-BE49-F238E27FC236}">
                  <a16:creationId xmlns:a16="http://schemas.microsoft.com/office/drawing/2014/main" id="{EFADF5CD-41C7-4F92-BCBA-09A4435A10C7}"/>
                </a:ext>
              </a:extLst>
            </p:cNvPr>
            <p:cNvSpPr/>
            <p:nvPr/>
          </p:nvSpPr>
          <p:spPr bwMode="auto">
            <a:xfrm>
              <a:off x="2235979" y="5948902"/>
              <a:ext cx="615430" cy="5518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四角形: 上の 2 つの角を丸める 187">
              <a:extLst>
                <a:ext uri="{FF2B5EF4-FFF2-40B4-BE49-F238E27FC236}">
                  <a16:creationId xmlns:a16="http://schemas.microsoft.com/office/drawing/2014/main" id="{E5F61F56-D7F1-427F-8D9D-CA1BF0E3D4F2}"/>
                </a:ext>
              </a:extLst>
            </p:cNvPr>
            <p:cNvSpPr/>
            <p:nvPr/>
          </p:nvSpPr>
          <p:spPr bwMode="auto">
            <a:xfrm>
              <a:off x="579013" y="5450200"/>
              <a:ext cx="1727484" cy="1050564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平行四辺形 185">
              <a:extLst>
                <a:ext uri="{FF2B5EF4-FFF2-40B4-BE49-F238E27FC236}">
                  <a16:creationId xmlns:a16="http://schemas.microsoft.com/office/drawing/2014/main" id="{D414ED0B-2898-4F99-B661-10A070FC85A7}"/>
                </a:ext>
              </a:extLst>
            </p:cNvPr>
            <p:cNvSpPr/>
            <p:nvPr/>
          </p:nvSpPr>
          <p:spPr bwMode="auto">
            <a:xfrm flipH="1">
              <a:off x="1848127" y="5661185"/>
              <a:ext cx="725729" cy="839580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四角形: 上の 2 つの角を丸める 187">
              <a:extLst>
                <a:ext uri="{FF2B5EF4-FFF2-40B4-BE49-F238E27FC236}">
                  <a16:creationId xmlns:a16="http://schemas.microsoft.com/office/drawing/2014/main" id="{CDB552BC-0FB6-40A8-9F18-C426BDA5F5FD}"/>
                </a:ext>
              </a:extLst>
            </p:cNvPr>
            <p:cNvSpPr/>
            <p:nvPr/>
          </p:nvSpPr>
          <p:spPr bwMode="auto">
            <a:xfrm>
              <a:off x="527977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四角形: 上の 2 つの角を丸める 187">
              <a:extLst>
                <a:ext uri="{FF2B5EF4-FFF2-40B4-BE49-F238E27FC236}">
                  <a16:creationId xmlns:a16="http://schemas.microsoft.com/office/drawing/2014/main" id="{2AD244C4-572C-44D8-88CC-52FF5EE1CE4A}"/>
                </a:ext>
              </a:extLst>
            </p:cNvPr>
            <p:cNvSpPr/>
            <p:nvPr/>
          </p:nvSpPr>
          <p:spPr bwMode="auto">
            <a:xfrm>
              <a:off x="281538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C50CC6C3-AC73-4375-BCC5-68B485034DC5}"/>
                </a:ext>
              </a:extLst>
            </p:cNvPr>
            <p:cNvGrpSpPr/>
            <p:nvPr/>
          </p:nvGrpSpPr>
          <p:grpSpPr>
            <a:xfrm>
              <a:off x="454172" y="4682648"/>
              <a:ext cx="1278300" cy="991370"/>
              <a:chOff x="542585" y="4349750"/>
              <a:chExt cx="1165565" cy="828759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44EEBB9-FE01-413F-8033-B533B7586E7A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四角形: 上の 2 つの角を丸める 187">
                <a:extLst>
                  <a:ext uri="{FF2B5EF4-FFF2-40B4-BE49-F238E27FC236}">
                    <a16:creationId xmlns:a16="http://schemas.microsoft.com/office/drawing/2014/main" id="{832392B8-0320-4435-9CEA-531A16F4D435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926C5B06-ECBC-4C4C-B8A2-61C15B779176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ABD1F523-F244-43A5-BCB2-4B8D37B992F3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35154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7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9" name="テキスト ボックス 78">
            <a:extLst>
              <a:ext uri="{FF2B5EF4-FFF2-40B4-BE49-F238E27FC236}">
                <a16:creationId xmlns:a16="http://schemas.microsoft.com/office/drawing/2014/main" id="{E25C6B08-B657-46FE-99DE-696F61164624}"/>
              </a:ext>
            </a:extLst>
          </p:cNvPr>
          <p:cNvSpPr txBox="1"/>
          <p:nvPr/>
        </p:nvSpPr>
        <p:spPr>
          <a:xfrm>
            <a:off x="6952203" y="2280043"/>
            <a:ext cx="45528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．右折した</a:t>
            </a:r>
          </a:p>
        </p:txBody>
      </p: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5B5EFE69-9C2A-49D4-BC3A-943DBCE8A3B4}"/>
              </a:ext>
            </a:extLst>
          </p:cNvPr>
          <p:cNvSpPr txBox="1"/>
          <p:nvPr/>
        </p:nvSpPr>
        <p:spPr>
          <a:xfrm>
            <a:off x="6952203" y="3656405"/>
            <a:ext cx="459452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．左折した</a:t>
            </a:r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021D5EDD-760A-4B04-8DCD-225621DBBB57}"/>
              </a:ext>
            </a:extLst>
          </p:cNvPr>
          <p:cNvSpPr txBox="1"/>
          <p:nvPr/>
        </p:nvSpPr>
        <p:spPr>
          <a:xfrm>
            <a:off x="6952203" y="5032768"/>
            <a:ext cx="4549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．挫折した</a:t>
            </a:r>
          </a:p>
        </p:txBody>
      </p: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11D15A62-68B7-476D-A2E4-A31B41B9BE12}"/>
              </a:ext>
            </a:extLst>
          </p:cNvPr>
          <p:cNvGrpSpPr/>
          <p:nvPr/>
        </p:nvGrpSpPr>
        <p:grpSpPr>
          <a:xfrm>
            <a:off x="3870995" y="1792760"/>
            <a:ext cx="1859127" cy="1859127"/>
            <a:chOff x="4236529" y="908050"/>
            <a:chExt cx="1439863" cy="1439863"/>
          </a:xfrm>
        </p:grpSpPr>
        <p:grpSp>
          <p:nvGrpSpPr>
            <p:cNvPr id="83" name="グループ化 82">
              <a:extLst>
                <a:ext uri="{FF2B5EF4-FFF2-40B4-BE49-F238E27FC236}">
                  <a16:creationId xmlns:a16="http://schemas.microsoft.com/office/drawing/2014/main" id="{E4452ECC-4A7F-4088-A680-15C7313279DB}"/>
                </a:ext>
              </a:extLst>
            </p:cNvPr>
            <p:cNvGrpSpPr/>
            <p:nvPr/>
          </p:nvGrpSpPr>
          <p:grpSpPr>
            <a:xfrm>
              <a:off x="4236529" y="908050"/>
              <a:ext cx="1439863" cy="1439863"/>
              <a:chOff x="488950" y="908050"/>
              <a:chExt cx="1439863" cy="1439863"/>
            </a:xfrm>
          </p:grpSpPr>
          <p:sp>
            <p:nvSpPr>
              <p:cNvPr id="85" name="楕円 84">
                <a:extLst>
                  <a:ext uri="{FF2B5EF4-FFF2-40B4-BE49-F238E27FC236}">
                    <a16:creationId xmlns:a16="http://schemas.microsoft.com/office/drawing/2014/main" id="{2019B945-195B-4B52-88CC-C602FA8C7047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055E1838-AC5A-4D01-8255-5B4F1AE6FB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FA2B4DCA-6FBB-4299-B2F4-67D7B45F3BAC}"/>
                </a:ext>
              </a:extLst>
            </p:cNvPr>
            <p:cNvSpPr/>
            <p:nvPr/>
          </p:nvSpPr>
          <p:spPr>
            <a:xfrm flipH="1">
              <a:off x="4450414" y="1121591"/>
              <a:ext cx="912852" cy="898970"/>
            </a:xfrm>
            <a:custGeom>
              <a:avLst/>
              <a:gdLst>
                <a:gd name="connsiteX0" fmla="*/ 439480 w 912852"/>
                <a:gd name="connsiteY0" fmla="*/ 0 h 898970"/>
                <a:gd name="connsiteX1" fmla="*/ 412338 w 912852"/>
                <a:gd name="connsiteY1" fmla="*/ 22122 h 898970"/>
                <a:gd name="connsiteX2" fmla="*/ 418514 w 912852"/>
                <a:gd name="connsiteY2" fmla="*/ 40003 h 898970"/>
                <a:gd name="connsiteX3" fmla="*/ 508552 w 912852"/>
                <a:gd name="connsiteY3" fmla="*/ 218703 h 898970"/>
                <a:gd name="connsiteX4" fmla="*/ 257365 w 912852"/>
                <a:gd name="connsiteY4" fmla="*/ 218702 h 898970"/>
                <a:gd name="connsiteX5" fmla="*/ 0 w 912852"/>
                <a:gd name="connsiteY5" fmla="*/ 476067 h 898970"/>
                <a:gd name="connsiteX6" fmla="*/ 0 w 912852"/>
                <a:gd name="connsiteY6" fmla="*/ 898970 h 898970"/>
                <a:gd name="connsiteX7" fmla="*/ 176161 w 912852"/>
                <a:gd name="connsiteY7" fmla="*/ 898970 h 898970"/>
                <a:gd name="connsiteX8" fmla="*/ 176162 w 912852"/>
                <a:gd name="connsiteY8" fmla="*/ 476067 h 898970"/>
                <a:gd name="connsiteX9" fmla="*/ 257365 w 912852"/>
                <a:gd name="connsiteY9" fmla="*/ 394864 h 898970"/>
                <a:gd name="connsiteX10" fmla="*/ 504119 w 912852"/>
                <a:gd name="connsiteY10" fmla="*/ 394864 h 898970"/>
                <a:gd name="connsiteX11" fmla="*/ 420607 w 912852"/>
                <a:gd name="connsiteY11" fmla="*/ 559901 h 898970"/>
                <a:gd name="connsiteX12" fmla="*/ 412338 w 912852"/>
                <a:gd name="connsiteY12" fmla="*/ 581900 h 898970"/>
                <a:gd name="connsiteX13" fmla="*/ 439480 w 912852"/>
                <a:gd name="connsiteY13" fmla="*/ 604022 h 898970"/>
                <a:gd name="connsiteX14" fmla="*/ 454970 w 912852"/>
                <a:gd name="connsiteY14" fmla="*/ 599290 h 898970"/>
                <a:gd name="connsiteX15" fmla="*/ 704645 w 912852"/>
                <a:gd name="connsiteY15" fmla="*/ 447015 h 898970"/>
                <a:gd name="connsiteX16" fmla="*/ 892553 w 912852"/>
                <a:gd name="connsiteY16" fmla="*/ 332412 h 898970"/>
                <a:gd name="connsiteX17" fmla="*/ 912852 w 912852"/>
                <a:gd name="connsiteY17" fmla="*/ 301789 h 898970"/>
                <a:gd name="connsiteX18" fmla="*/ 892553 w 912852"/>
                <a:gd name="connsiteY18" fmla="*/ 271165 h 898970"/>
                <a:gd name="connsiteX19" fmla="*/ 704645 w 912852"/>
                <a:gd name="connsiteY19" fmla="*/ 156753 h 898970"/>
                <a:gd name="connsiteX20" fmla="*/ 454970 w 912852"/>
                <a:gd name="connsiteY20" fmla="*/ 4732 h 898970"/>
                <a:gd name="connsiteX21" fmla="*/ 439480 w 912852"/>
                <a:gd name="connsiteY21" fmla="*/ 0 h 8989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912852" h="898970">
                  <a:moveTo>
                    <a:pt x="439480" y="0"/>
                  </a:moveTo>
                  <a:cubicBezTo>
                    <a:pt x="426091" y="0"/>
                    <a:pt x="414921" y="9497"/>
                    <a:pt x="412338" y="22122"/>
                  </a:cubicBezTo>
                  <a:cubicBezTo>
                    <a:pt x="413382" y="32142"/>
                    <a:pt x="416455" y="34042"/>
                    <a:pt x="418514" y="40003"/>
                  </a:cubicBezTo>
                  <a:lnTo>
                    <a:pt x="508552" y="218703"/>
                  </a:lnTo>
                  <a:lnTo>
                    <a:pt x="257365" y="218702"/>
                  </a:lnTo>
                  <a:cubicBezTo>
                    <a:pt x="115226" y="218702"/>
                    <a:pt x="0" y="333928"/>
                    <a:pt x="0" y="476067"/>
                  </a:cubicBezTo>
                  <a:lnTo>
                    <a:pt x="0" y="898970"/>
                  </a:lnTo>
                  <a:lnTo>
                    <a:pt x="176161" y="898970"/>
                  </a:lnTo>
                  <a:cubicBezTo>
                    <a:pt x="176161" y="758002"/>
                    <a:pt x="176162" y="617035"/>
                    <a:pt x="176162" y="476067"/>
                  </a:cubicBezTo>
                  <a:cubicBezTo>
                    <a:pt x="176162" y="431220"/>
                    <a:pt x="212518" y="394864"/>
                    <a:pt x="257365" y="394864"/>
                  </a:cubicBezTo>
                  <a:lnTo>
                    <a:pt x="504119" y="394864"/>
                  </a:lnTo>
                  <a:lnTo>
                    <a:pt x="420607" y="559901"/>
                  </a:lnTo>
                  <a:cubicBezTo>
                    <a:pt x="417851" y="567234"/>
                    <a:pt x="413064" y="573044"/>
                    <a:pt x="412338" y="581900"/>
                  </a:cubicBezTo>
                  <a:cubicBezTo>
                    <a:pt x="414921" y="594525"/>
                    <a:pt x="426091" y="604022"/>
                    <a:pt x="439480" y="604022"/>
                  </a:cubicBezTo>
                  <a:cubicBezTo>
                    <a:pt x="445218" y="604022"/>
                    <a:pt x="450548" y="602277"/>
                    <a:pt x="454970" y="599290"/>
                  </a:cubicBezTo>
                  <a:lnTo>
                    <a:pt x="704645" y="447015"/>
                  </a:lnTo>
                  <a:lnTo>
                    <a:pt x="892553" y="332412"/>
                  </a:lnTo>
                  <a:cubicBezTo>
                    <a:pt x="904482" y="327367"/>
                    <a:pt x="912852" y="315555"/>
                    <a:pt x="912852" y="301789"/>
                  </a:cubicBezTo>
                  <a:cubicBezTo>
                    <a:pt x="912852" y="288022"/>
                    <a:pt x="904482" y="276210"/>
                    <a:pt x="892553" y="271165"/>
                  </a:cubicBezTo>
                  <a:lnTo>
                    <a:pt x="704645" y="156753"/>
                  </a:lnTo>
                  <a:lnTo>
                    <a:pt x="454970" y="4732"/>
                  </a:lnTo>
                  <a:cubicBezTo>
                    <a:pt x="450548" y="1745"/>
                    <a:pt x="445218" y="0"/>
                    <a:pt x="43948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86DF7B8-A75A-43CE-8FD2-17B002588416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207516"/>
            <a:chExt cx="3333518" cy="3300047"/>
          </a:xfrm>
        </p:grpSpPr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B0A105B0-43CE-4FFB-9BB3-26766FE5141A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BFC3E49B-F21D-4E9C-9706-C8C32E1273AB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4B865A55-44ED-4A4B-9B0B-E7B94CFBB5D5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108" name="二等辺三角形 8">
                  <a:extLst>
                    <a:ext uri="{FF2B5EF4-FFF2-40B4-BE49-F238E27FC236}">
                      <a16:creationId xmlns:a16="http://schemas.microsoft.com/office/drawing/2014/main" id="{D8627804-CF26-4F87-BF7F-6F40B16093CC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B173669B-318E-4EA4-9747-C366AC5529CC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月 110">
                  <a:extLst>
                    <a:ext uri="{FF2B5EF4-FFF2-40B4-BE49-F238E27FC236}">
                      <a16:creationId xmlns:a16="http://schemas.microsoft.com/office/drawing/2014/main" id="{F91EA6C3-F26E-4440-9282-3E37D9A3D26B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2" name="月 111">
                  <a:extLst>
                    <a:ext uri="{FF2B5EF4-FFF2-40B4-BE49-F238E27FC236}">
                      <a16:creationId xmlns:a16="http://schemas.microsoft.com/office/drawing/2014/main" id="{FAD227CE-4947-4BCA-8466-530847D57901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B8C099F3-D577-4D9C-BA5C-962CA423DBD5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月 113">
                  <a:extLst>
                    <a:ext uri="{FF2B5EF4-FFF2-40B4-BE49-F238E27FC236}">
                      <a16:creationId xmlns:a16="http://schemas.microsoft.com/office/drawing/2014/main" id="{CBE23EE0-3D26-49BA-9533-E2BCAB01EDA2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5" name="月 114">
                  <a:extLst>
                    <a:ext uri="{FF2B5EF4-FFF2-40B4-BE49-F238E27FC236}">
                      <a16:creationId xmlns:a16="http://schemas.microsoft.com/office/drawing/2014/main" id="{190087A6-3071-4405-A6A2-EACBFE0B61E3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EDA8E305-A225-432E-BC51-1F11AFB3385C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月 116">
                  <a:extLst>
                    <a:ext uri="{FF2B5EF4-FFF2-40B4-BE49-F238E27FC236}">
                      <a16:creationId xmlns:a16="http://schemas.microsoft.com/office/drawing/2014/main" id="{ED9BBE89-601C-4020-AB25-45F1D4AADFA2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B519A8F3-3188-4EF4-AB63-C600C3BEBFC5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平行四辺形 18">
                <a:extLst>
                  <a:ext uri="{FF2B5EF4-FFF2-40B4-BE49-F238E27FC236}">
                    <a16:creationId xmlns:a16="http://schemas.microsoft.com/office/drawing/2014/main" id="{3895D4F7-59B0-4D4A-8C7A-2E8A68CD0CC1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四角形: 上の 2 つの角を丸める 187">
                <a:extLst>
                  <a:ext uri="{FF2B5EF4-FFF2-40B4-BE49-F238E27FC236}">
                    <a16:creationId xmlns:a16="http://schemas.microsoft.com/office/drawing/2014/main" id="{F46AFE9B-89EC-4FBF-8D01-F53F78EEF8BC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平行四辺形 185">
                <a:extLst>
                  <a:ext uri="{FF2B5EF4-FFF2-40B4-BE49-F238E27FC236}">
                    <a16:creationId xmlns:a16="http://schemas.microsoft.com/office/drawing/2014/main" id="{21DCAD75-1D88-4909-8C2B-CD1AE995BC46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四角形: 上の 2 つの角を丸める 187">
                <a:extLst>
                  <a:ext uri="{FF2B5EF4-FFF2-40B4-BE49-F238E27FC236}">
                    <a16:creationId xmlns:a16="http://schemas.microsoft.com/office/drawing/2014/main" id="{1DB1B9B2-EA57-42EC-A504-1A9F65CE2011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四角形: 上の 2 つの角を丸める 187">
                <a:extLst>
                  <a:ext uri="{FF2B5EF4-FFF2-40B4-BE49-F238E27FC236}">
                    <a16:creationId xmlns:a16="http://schemas.microsoft.com/office/drawing/2014/main" id="{EE3ACA06-7EA3-404A-ACD7-757A1BC340C7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5" name="グループ化 104">
                <a:extLst>
                  <a:ext uri="{FF2B5EF4-FFF2-40B4-BE49-F238E27FC236}">
                    <a16:creationId xmlns:a16="http://schemas.microsoft.com/office/drawing/2014/main" id="{3E9D57AC-29F1-4D39-825B-2211392F7DAF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3B08E621-D2F8-48EE-B82D-F6F59BF1180D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四角形: 上の 2 つの角を丸める 187">
                  <a:extLst>
                    <a:ext uri="{FF2B5EF4-FFF2-40B4-BE49-F238E27FC236}">
                      <a16:creationId xmlns:a16="http://schemas.microsoft.com/office/drawing/2014/main" id="{E289147E-EDB6-43D4-AD8C-621C3D4926C6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19E4D041-9449-4834-82FE-A205EEB06F30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119" name="円: 塗りつぶしなし 118">
            <a:extLst>
              <a:ext uri="{FF2B5EF4-FFF2-40B4-BE49-F238E27FC236}">
                <a16:creationId xmlns:a16="http://schemas.microsoft.com/office/drawing/2014/main" id="{93AB05D8-3A76-436E-A6B1-975CF5E3A0F0}"/>
              </a:ext>
            </a:extLst>
          </p:cNvPr>
          <p:cNvSpPr/>
          <p:nvPr/>
        </p:nvSpPr>
        <p:spPr bwMode="auto">
          <a:xfrm>
            <a:off x="6518279" y="3306166"/>
            <a:ext cx="1629460" cy="162946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0" name="Text Box 3">
            <a:extLst>
              <a:ext uri="{FF2B5EF4-FFF2-40B4-BE49-F238E27FC236}">
                <a16:creationId xmlns:a16="http://schemas.microsoft.com/office/drawing/2014/main" id="{6F3163C2-A08B-444A-855E-D21CAE5B30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81276" y="3809689"/>
            <a:ext cx="223651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r>
              <a:rPr lang="ja-JP" altLang="en-US" sz="3200" dirty="0"/>
              <a:t>指定方向外</a:t>
            </a:r>
            <a:endParaRPr lang="en-US" altLang="ja-JP" sz="3200" dirty="0"/>
          </a:p>
          <a:p>
            <a:r>
              <a:rPr lang="ja-JP" altLang="en-US" sz="3200" dirty="0"/>
              <a:t>進行禁止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CC8ACCDA-D1F5-45D4-99ED-54CCFB578166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B4731D99-A3D3-43B8-A133-290D126B7891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</p:spTree>
    <p:extLst>
      <p:ext uri="{BB962C8B-B14F-4D97-AF65-F5344CB8AC3E}">
        <p14:creationId xmlns:p14="http://schemas.microsoft.com/office/powerpoint/2010/main" val="3506363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8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664117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C8FF576-87BC-4FB7-B25D-579B6922F63D}"/>
              </a:ext>
            </a:extLst>
          </p:cNvPr>
          <p:cNvSpPr txBox="1"/>
          <p:nvPr/>
        </p:nvSpPr>
        <p:spPr>
          <a:xfrm>
            <a:off x="6952203" y="2280043"/>
            <a:ext cx="45528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．右折した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8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9BEE83D3-462A-424E-8A56-055C31D0379F}"/>
              </a:ext>
            </a:extLst>
          </p:cNvPr>
          <p:cNvSpPr txBox="1"/>
          <p:nvPr/>
        </p:nvSpPr>
        <p:spPr>
          <a:xfrm>
            <a:off x="6952203" y="3656405"/>
            <a:ext cx="4549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．左折した</a:t>
            </a: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A424AF0-781F-490B-A0D6-CC7E14B54E2D}"/>
              </a:ext>
            </a:extLst>
          </p:cNvPr>
          <p:cNvSpPr txBox="1"/>
          <p:nvPr/>
        </p:nvSpPr>
        <p:spPr>
          <a:xfrm>
            <a:off x="6952203" y="5032768"/>
            <a:ext cx="4549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減速</a:t>
            </a:r>
            <a:r>
              <a:rPr kumimoji="1" lang="ja-JP" altLang="en-US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した</a:t>
            </a: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C78C2A16-27E0-4147-9604-1202864F339F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612965"/>
            <a:chExt cx="2923957" cy="2894598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5B0BB805-FEAA-4FF3-912E-215B4EDD9C57}"/>
                </a:ext>
              </a:extLst>
            </p:cNvPr>
            <p:cNvSpPr/>
            <p:nvPr/>
          </p:nvSpPr>
          <p:spPr bwMode="auto">
            <a:xfrm>
              <a:off x="1460485" y="5544696"/>
              <a:ext cx="1745010" cy="956068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E952F87-A9B1-4CA8-AB83-796611DFDBBF}"/>
                </a:ext>
              </a:extLst>
            </p:cNvPr>
            <p:cNvGrpSpPr/>
            <p:nvPr/>
          </p:nvGrpSpPr>
          <p:grpSpPr>
            <a:xfrm rot="21125282">
              <a:off x="539772" y="3612965"/>
              <a:ext cx="1689467" cy="1934349"/>
              <a:chOff x="687303" y="2927463"/>
              <a:chExt cx="1689467" cy="1934349"/>
            </a:xfrm>
          </p:grpSpPr>
          <p:sp>
            <p:nvSpPr>
              <p:cNvPr id="64" name="二等辺三角形 8">
                <a:extLst>
                  <a:ext uri="{FF2B5EF4-FFF2-40B4-BE49-F238E27FC236}">
                    <a16:creationId xmlns:a16="http://schemas.microsoft.com/office/drawing/2014/main" id="{E922D379-4D15-4F1F-91D4-798B7CB7EB6B}"/>
                  </a:ext>
                </a:extLst>
              </p:cNvPr>
              <p:cNvSpPr/>
              <p:nvPr/>
            </p:nvSpPr>
            <p:spPr bwMode="auto">
              <a:xfrm>
                <a:off x="2177301" y="3844425"/>
                <a:ext cx="199469" cy="288513"/>
              </a:xfrm>
              <a:custGeom>
                <a:avLst/>
                <a:gdLst>
                  <a:gd name="connsiteX0" fmla="*/ 0 w 183898"/>
                  <a:gd name="connsiteY0" fmla="*/ 225025 h 225025"/>
                  <a:gd name="connsiteX1" fmla="*/ 91949 w 183898"/>
                  <a:gd name="connsiteY1" fmla="*/ 0 h 225025"/>
                  <a:gd name="connsiteX2" fmla="*/ 183898 w 183898"/>
                  <a:gd name="connsiteY2" fmla="*/ 225025 h 225025"/>
                  <a:gd name="connsiteX3" fmla="*/ 0 w 183898"/>
                  <a:gd name="connsiteY3" fmla="*/ 225025 h 225025"/>
                  <a:gd name="connsiteX0" fmla="*/ 0 w 191011"/>
                  <a:gd name="connsiteY0" fmla="*/ 225025 h 225025"/>
                  <a:gd name="connsiteX1" fmla="*/ 91949 w 191011"/>
                  <a:gd name="connsiteY1" fmla="*/ 0 h 225025"/>
                  <a:gd name="connsiteX2" fmla="*/ 183898 w 191011"/>
                  <a:gd name="connsiteY2" fmla="*/ 225025 h 225025"/>
                  <a:gd name="connsiteX3" fmla="*/ 0 w 191011"/>
                  <a:gd name="connsiteY3" fmla="*/ 225025 h 225025"/>
                  <a:gd name="connsiteX0" fmla="*/ 0 w 192784"/>
                  <a:gd name="connsiteY0" fmla="*/ 225025 h 240341"/>
                  <a:gd name="connsiteX1" fmla="*/ 91949 w 192784"/>
                  <a:gd name="connsiteY1" fmla="*/ 0 h 240341"/>
                  <a:gd name="connsiteX2" fmla="*/ 183898 w 192784"/>
                  <a:gd name="connsiteY2" fmla="*/ 225025 h 240341"/>
                  <a:gd name="connsiteX3" fmla="*/ 0 w 192784"/>
                  <a:gd name="connsiteY3" fmla="*/ 225025 h 240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2784" h="240341">
                    <a:moveTo>
                      <a:pt x="0" y="225025"/>
                    </a:moveTo>
                    <a:lnTo>
                      <a:pt x="91949" y="0"/>
                    </a:lnTo>
                    <a:cubicBezTo>
                      <a:pt x="122599" y="75008"/>
                      <a:pt x="222923" y="190562"/>
                      <a:pt x="183898" y="225025"/>
                    </a:cubicBezTo>
                    <a:cubicBezTo>
                      <a:pt x="144873" y="259488"/>
                      <a:pt x="61299" y="225025"/>
                      <a:pt x="0" y="225025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5C08E22F-4A70-4BB6-B620-5A4AC15377D7}"/>
                  </a:ext>
                </a:extLst>
              </p:cNvPr>
              <p:cNvSpPr/>
              <p:nvPr/>
            </p:nvSpPr>
            <p:spPr bwMode="auto">
              <a:xfrm>
                <a:off x="773157" y="2996105"/>
                <a:ext cx="1525674" cy="1865707"/>
              </a:xfrm>
              <a:custGeom>
                <a:avLst/>
                <a:gdLst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05146" h="1596030">
                    <a:moveTo>
                      <a:pt x="652573" y="0"/>
                    </a:moveTo>
                    <a:cubicBezTo>
                      <a:pt x="1012979" y="0"/>
                      <a:pt x="1305146" y="331997"/>
                      <a:pt x="1305146" y="741535"/>
                    </a:cubicBezTo>
                    <a:cubicBezTo>
                      <a:pt x="1305146" y="1048689"/>
                      <a:pt x="1236052" y="1455100"/>
                      <a:pt x="906584" y="1424797"/>
                    </a:cubicBezTo>
                    <a:lnTo>
                      <a:pt x="889162" y="1430942"/>
                    </a:lnTo>
                    <a:lnTo>
                      <a:pt x="903310" y="1596030"/>
                    </a:lnTo>
                    <a:lnTo>
                      <a:pt x="490734" y="1596030"/>
                    </a:lnTo>
                    <a:lnTo>
                      <a:pt x="502274" y="1461379"/>
                    </a:lnTo>
                    <a:lnTo>
                      <a:pt x="398562" y="1424797"/>
                    </a:lnTo>
                    <a:cubicBezTo>
                      <a:pt x="164344" y="1312225"/>
                      <a:pt x="0" y="1048689"/>
                      <a:pt x="0" y="741535"/>
                    </a:cubicBezTo>
                    <a:cubicBezTo>
                      <a:pt x="0" y="331997"/>
                      <a:pt x="292167" y="0"/>
                      <a:pt x="65257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DB95FB4A-084F-4397-B333-11778517EB3B}"/>
                  </a:ext>
                </a:extLst>
              </p:cNvPr>
              <p:cNvSpPr/>
              <p:nvPr/>
            </p:nvSpPr>
            <p:spPr bwMode="auto">
              <a:xfrm>
                <a:off x="2125087" y="3644875"/>
                <a:ext cx="61523" cy="263047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E960B7B5-5DFD-4B42-AD89-E0E571043E2D}"/>
                  </a:ext>
                </a:extLst>
              </p:cNvPr>
              <p:cNvSpPr/>
              <p:nvPr/>
            </p:nvSpPr>
            <p:spPr bwMode="auto">
              <a:xfrm rot="5400000">
                <a:off x="1865463" y="2847294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" name="月 67">
                <a:extLst>
                  <a:ext uri="{FF2B5EF4-FFF2-40B4-BE49-F238E27FC236}">
                    <a16:creationId xmlns:a16="http://schemas.microsoft.com/office/drawing/2014/main" id="{4D7BE95A-4866-405A-AE69-5A1EBB128235}"/>
                  </a:ext>
                </a:extLst>
              </p:cNvPr>
              <p:cNvSpPr/>
              <p:nvPr/>
            </p:nvSpPr>
            <p:spPr bwMode="auto">
              <a:xfrm rot="4351354">
                <a:off x="1783491" y="2719353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70694175-61CF-439F-BFB6-7BB80C2D6855}"/>
                  </a:ext>
                </a:extLst>
              </p:cNvPr>
              <p:cNvSpPr/>
              <p:nvPr/>
            </p:nvSpPr>
            <p:spPr bwMode="auto">
              <a:xfrm>
                <a:off x="687303" y="2927463"/>
                <a:ext cx="1250355" cy="1654092"/>
              </a:xfrm>
              <a:custGeom>
                <a:avLst/>
                <a:gdLst>
                  <a:gd name="connsiteX0" fmla="*/ 725917 w 1069623"/>
                  <a:gd name="connsiteY0" fmla="*/ 0 h 1415002"/>
                  <a:gd name="connsiteX1" fmla="*/ 1008476 w 1069623"/>
                  <a:gd name="connsiteY1" fmla="*/ 59791 h 1415002"/>
                  <a:gd name="connsiteX2" fmla="*/ 1069623 w 1069623"/>
                  <a:gd name="connsiteY2" fmla="*/ 94578 h 1415002"/>
                  <a:gd name="connsiteX3" fmla="*/ 1048377 w 1069623"/>
                  <a:gd name="connsiteY3" fmla="*/ 104623 h 1415002"/>
                  <a:gd name="connsiteX4" fmla="*/ 747070 w 1069623"/>
                  <a:gd name="connsiteY4" fmla="*/ 796998 h 1415002"/>
                  <a:gd name="connsiteX5" fmla="*/ 757093 w 1069623"/>
                  <a:gd name="connsiteY5" fmla="*/ 948437 h 1415002"/>
                  <a:gd name="connsiteX6" fmla="*/ 764292 w 1069623"/>
                  <a:gd name="connsiteY6" fmla="*/ 983760 h 1415002"/>
                  <a:gd name="connsiteX7" fmla="*/ 751972 w 1069623"/>
                  <a:gd name="connsiteY7" fmla="*/ 1064182 h 1415002"/>
                  <a:gd name="connsiteX8" fmla="*/ 743579 w 1069623"/>
                  <a:gd name="connsiteY8" fmla="*/ 1232876 h 1415002"/>
                  <a:gd name="connsiteX9" fmla="*/ 751972 w 1069623"/>
                  <a:gd name="connsiteY9" fmla="*/ 1401571 h 1415002"/>
                  <a:gd name="connsiteX10" fmla="*/ 752998 w 1069623"/>
                  <a:gd name="connsiteY10" fmla="*/ 1408269 h 1415002"/>
                  <a:gd name="connsiteX11" fmla="*/ 650132 w 1069623"/>
                  <a:gd name="connsiteY11" fmla="*/ 1415002 h 1415002"/>
                  <a:gd name="connsiteX12" fmla="*/ 414006 w 1069623"/>
                  <a:gd name="connsiteY12" fmla="*/ 1399545 h 1415002"/>
                  <a:gd name="connsiteX13" fmla="*/ 303230 w 1069623"/>
                  <a:gd name="connsiteY13" fmla="*/ 1377214 h 1415002"/>
                  <a:gd name="connsiteX14" fmla="*/ 212616 w 1069623"/>
                  <a:gd name="connsiteY14" fmla="*/ 1298854 h 1415002"/>
                  <a:gd name="connsiteX15" fmla="*/ 0 w 1069623"/>
                  <a:gd name="connsiteY15" fmla="*/ 760850 h 1415002"/>
                  <a:gd name="connsiteX16" fmla="*/ 725917 w 1069623"/>
                  <a:gd name="connsiteY16" fmla="*/ 0 h 14150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069623" h="1415002">
                    <a:moveTo>
                      <a:pt x="725917" y="0"/>
                    </a:moveTo>
                    <a:cubicBezTo>
                      <a:pt x="826145" y="0"/>
                      <a:pt x="921629" y="21290"/>
                      <a:pt x="1008476" y="59791"/>
                    </a:cubicBezTo>
                    <a:lnTo>
                      <a:pt x="1069623" y="94578"/>
                    </a:lnTo>
                    <a:lnTo>
                      <a:pt x="1048377" y="104623"/>
                    </a:lnTo>
                    <a:cubicBezTo>
                      <a:pt x="871312" y="218696"/>
                      <a:pt x="747070" y="485747"/>
                      <a:pt x="747070" y="796998"/>
                    </a:cubicBezTo>
                    <a:cubicBezTo>
                      <a:pt x="747070" y="848874"/>
                      <a:pt x="750521" y="899521"/>
                      <a:pt x="757093" y="948437"/>
                    </a:cubicBezTo>
                    <a:lnTo>
                      <a:pt x="764292" y="983760"/>
                    </a:lnTo>
                    <a:lnTo>
                      <a:pt x="751972" y="1064182"/>
                    </a:lnTo>
                    <a:cubicBezTo>
                      <a:pt x="746469" y="1118672"/>
                      <a:pt x="743579" y="1175090"/>
                      <a:pt x="743579" y="1232876"/>
                    </a:cubicBezTo>
                    <a:cubicBezTo>
                      <a:pt x="743579" y="1290662"/>
                      <a:pt x="746469" y="1347081"/>
                      <a:pt x="751972" y="1401571"/>
                    </a:cubicBezTo>
                    <a:lnTo>
                      <a:pt x="752998" y="1408269"/>
                    </a:lnTo>
                    <a:lnTo>
                      <a:pt x="650132" y="1415002"/>
                    </a:lnTo>
                    <a:cubicBezTo>
                      <a:pt x="569248" y="1415002"/>
                      <a:pt x="490277" y="1409680"/>
                      <a:pt x="414006" y="1399545"/>
                    </a:cubicBezTo>
                    <a:lnTo>
                      <a:pt x="303230" y="1377214"/>
                    </a:lnTo>
                    <a:lnTo>
                      <a:pt x="212616" y="1298854"/>
                    </a:lnTo>
                    <a:cubicBezTo>
                      <a:pt x="81251" y="1161166"/>
                      <a:pt x="0" y="970954"/>
                      <a:pt x="0" y="760850"/>
                    </a:cubicBezTo>
                    <a:cubicBezTo>
                      <a:pt x="0" y="340644"/>
                      <a:pt x="325005" y="0"/>
                      <a:pt x="72591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月 69">
                <a:extLst>
                  <a:ext uri="{FF2B5EF4-FFF2-40B4-BE49-F238E27FC236}">
                    <a16:creationId xmlns:a16="http://schemas.microsoft.com/office/drawing/2014/main" id="{A751EB47-58E2-4A74-9050-5C81C49CCBF5}"/>
                  </a:ext>
                </a:extLst>
              </p:cNvPr>
              <p:cNvSpPr/>
              <p:nvPr/>
            </p:nvSpPr>
            <p:spPr bwMode="auto">
              <a:xfrm rot="3600000">
                <a:off x="1604536" y="3014581"/>
                <a:ext cx="270212" cy="692557"/>
              </a:xfrm>
              <a:prstGeom prst="moon">
                <a:avLst>
                  <a:gd name="adj" fmla="val 632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月 70">
                <a:extLst>
                  <a:ext uri="{FF2B5EF4-FFF2-40B4-BE49-F238E27FC236}">
                    <a16:creationId xmlns:a16="http://schemas.microsoft.com/office/drawing/2014/main" id="{661B4E37-E9CA-4787-A370-E344B64E5921}"/>
                  </a:ext>
                </a:extLst>
              </p:cNvPr>
              <p:cNvSpPr/>
              <p:nvPr/>
            </p:nvSpPr>
            <p:spPr bwMode="auto">
              <a:xfrm rot="4500000">
                <a:off x="1999950" y="3336976"/>
                <a:ext cx="91067" cy="262229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AB789C85-64BA-4DDB-B24B-19F6D6F54FE4}"/>
                  </a:ext>
                </a:extLst>
              </p:cNvPr>
              <p:cNvSpPr/>
              <p:nvPr/>
            </p:nvSpPr>
            <p:spPr bwMode="auto">
              <a:xfrm rot="20700000">
                <a:off x="1384620" y="3611254"/>
                <a:ext cx="370146" cy="550419"/>
              </a:xfrm>
              <a:custGeom>
                <a:avLst/>
                <a:gdLst>
                  <a:gd name="connsiteX0" fmla="*/ 211552 w 294948"/>
                  <a:gd name="connsiteY0" fmla="*/ 4744 h 467042"/>
                  <a:gd name="connsiteX1" fmla="*/ 274509 w 294948"/>
                  <a:gd name="connsiteY1" fmla="*/ 39882 h 467042"/>
                  <a:gd name="connsiteX2" fmla="*/ 294948 w 294948"/>
                  <a:gd name="connsiteY2" fmla="*/ 62248 h 467042"/>
                  <a:gd name="connsiteX3" fmla="*/ 248818 w 294948"/>
                  <a:gd name="connsiteY3" fmla="*/ 126437 h 467042"/>
                  <a:gd name="connsiteX4" fmla="*/ 203809 w 294948"/>
                  <a:gd name="connsiteY4" fmla="*/ 240954 h 467042"/>
                  <a:gd name="connsiteX5" fmla="*/ 185530 w 294948"/>
                  <a:gd name="connsiteY5" fmla="*/ 362633 h 467042"/>
                  <a:gd name="connsiteX6" fmla="*/ 195694 w 294948"/>
                  <a:gd name="connsiteY6" fmla="*/ 464418 h 467042"/>
                  <a:gd name="connsiteX7" fmla="*/ 176068 w 294948"/>
                  <a:gd name="connsiteY7" fmla="*/ 467042 h 467042"/>
                  <a:gd name="connsiteX8" fmla="*/ 0 w 294948"/>
                  <a:gd name="connsiteY8" fmla="*/ 233521 h 467042"/>
                  <a:gd name="connsiteX9" fmla="*/ 176068 w 294948"/>
                  <a:gd name="connsiteY9" fmla="*/ 0 h 467042"/>
                  <a:gd name="connsiteX10" fmla="*/ 211552 w 294948"/>
                  <a:gd name="connsiteY10" fmla="*/ 4744 h 4670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4948" h="467042">
                    <a:moveTo>
                      <a:pt x="211552" y="4744"/>
                    </a:moveTo>
                    <a:cubicBezTo>
                      <a:pt x="234475" y="10966"/>
                      <a:pt x="255776" y="23096"/>
                      <a:pt x="274509" y="39882"/>
                    </a:cubicBezTo>
                    <a:lnTo>
                      <a:pt x="294948" y="62248"/>
                    </a:lnTo>
                    <a:lnTo>
                      <a:pt x="248818" y="126437"/>
                    </a:lnTo>
                    <a:cubicBezTo>
                      <a:pt x="230486" y="160430"/>
                      <a:pt x="215034" y="199063"/>
                      <a:pt x="203809" y="240954"/>
                    </a:cubicBezTo>
                    <a:cubicBezTo>
                      <a:pt x="192585" y="282846"/>
                      <a:pt x="186650" y="324029"/>
                      <a:pt x="185530" y="362633"/>
                    </a:cubicBezTo>
                    <a:lnTo>
                      <a:pt x="195694" y="464418"/>
                    </a:lnTo>
                    <a:lnTo>
                      <a:pt x="176068" y="467042"/>
                    </a:lnTo>
                    <a:cubicBezTo>
                      <a:pt x="78828" y="467042"/>
                      <a:pt x="0" y="362491"/>
                      <a:pt x="0" y="233521"/>
                    </a:cubicBezTo>
                    <a:cubicBezTo>
                      <a:pt x="0" y="104551"/>
                      <a:pt x="78828" y="0"/>
                      <a:pt x="176068" y="0"/>
                    </a:cubicBezTo>
                    <a:cubicBezTo>
                      <a:pt x="188223" y="0"/>
                      <a:pt x="200090" y="1634"/>
                      <a:pt x="211552" y="474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月 72">
                <a:extLst>
                  <a:ext uri="{FF2B5EF4-FFF2-40B4-BE49-F238E27FC236}">
                    <a16:creationId xmlns:a16="http://schemas.microsoft.com/office/drawing/2014/main" id="{CDC2853E-D0BE-4F40-BEBD-345A2005E577}"/>
                  </a:ext>
                </a:extLst>
              </p:cNvPr>
              <p:cNvSpPr/>
              <p:nvPr/>
            </p:nvSpPr>
            <p:spPr bwMode="auto">
              <a:xfrm>
                <a:off x="1597894" y="3250956"/>
                <a:ext cx="226028" cy="1109040"/>
              </a:xfrm>
              <a:prstGeom prst="moon">
                <a:avLst>
                  <a:gd name="adj" fmla="val 70457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CFC50B03-FDE3-43C0-A2A7-8C3ED08E2461}"/>
                </a:ext>
              </a:extLst>
            </p:cNvPr>
            <p:cNvSpPr/>
            <p:nvPr/>
          </p:nvSpPr>
          <p:spPr bwMode="auto">
            <a:xfrm rot="1800000">
              <a:off x="2569068" y="5627093"/>
              <a:ext cx="420875" cy="552144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平行四辺形 18">
              <a:extLst>
                <a:ext uri="{FF2B5EF4-FFF2-40B4-BE49-F238E27FC236}">
                  <a16:creationId xmlns:a16="http://schemas.microsoft.com/office/drawing/2014/main" id="{EFADF5CD-41C7-4F92-BCBA-09A4435A10C7}"/>
                </a:ext>
              </a:extLst>
            </p:cNvPr>
            <p:cNvSpPr/>
            <p:nvPr/>
          </p:nvSpPr>
          <p:spPr bwMode="auto">
            <a:xfrm>
              <a:off x="2235979" y="5948902"/>
              <a:ext cx="615430" cy="5518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四角形: 上の 2 つの角を丸める 187">
              <a:extLst>
                <a:ext uri="{FF2B5EF4-FFF2-40B4-BE49-F238E27FC236}">
                  <a16:creationId xmlns:a16="http://schemas.microsoft.com/office/drawing/2014/main" id="{E5F61F56-D7F1-427F-8D9D-CA1BF0E3D4F2}"/>
                </a:ext>
              </a:extLst>
            </p:cNvPr>
            <p:cNvSpPr/>
            <p:nvPr/>
          </p:nvSpPr>
          <p:spPr bwMode="auto">
            <a:xfrm>
              <a:off x="579013" y="5450200"/>
              <a:ext cx="1727484" cy="1050564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平行四辺形 185">
              <a:extLst>
                <a:ext uri="{FF2B5EF4-FFF2-40B4-BE49-F238E27FC236}">
                  <a16:creationId xmlns:a16="http://schemas.microsoft.com/office/drawing/2014/main" id="{D414ED0B-2898-4F99-B661-10A070FC85A7}"/>
                </a:ext>
              </a:extLst>
            </p:cNvPr>
            <p:cNvSpPr/>
            <p:nvPr/>
          </p:nvSpPr>
          <p:spPr bwMode="auto">
            <a:xfrm flipH="1">
              <a:off x="1848127" y="5661185"/>
              <a:ext cx="725729" cy="839580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四角形: 上の 2 つの角を丸める 187">
              <a:extLst>
                <a:ext uri="{FF2B5EF4-FFF2-40B4-BE49-F238E27FC236}">
                  <a16:creationId xmlns:a16="http://schemas.microsoft.com/office/drawing/2014/main" id="{CDB552BC-0FB6-40A8-9F18-C426BDA5F5FD}"/>
                </a:ext>
              </a:extLst>
            </p:cNvPr>
            <p:cNvSpPr/>
            <p:nvPr/>
          </p:nvSpPr>
          <p:spPr bwMode="auto">
            <a:xfrm>
              <a:off x="527977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四角形: 上の 2 つの角を丸める 187">
              <a:extLst>
                <a:ext uri="{FF2B5EF4-FFF2-40B4-BE49-F238E27FC236}">
                  <a16:creationId xmlns:a16="http://schemas.microsoft.com/office/drawing/2014/main" id="{2AD244C4-572C-44D8-88CC-52FF5EE1CE4A}"/>
                </a:ext>
              </a:extLst>
            </p:cNvPr>
            <p:cNvSpPr/>
            <p:nvPr/>
          </p:nvSpPr>
          <p:spPr bwMode="auto">
            <a:xfrm>
              <a:off x="281538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C50CC6C3-AC73-4375-BCC5-68B485034DC5}"/>
                </a:ext>
              </a:extLst>
            </p:cNvPr>
            <p:cNvGrpSpPr/>
            <p:nvPr/>
          </p:nvGrpSpPr>
          <p:grpSpPr>
            <a:xfrm>
              <a:off x="454172" y="4682648"/>
              <a:ext cx="1278300" cy="991370"/>
              <a:chOff x="542585" y="4349750"/>
              <a:chExt cx="1165565" cy="828759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44EEBB9-FE01-413F-8033-B533B7586E7A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四角形: 上の 2 つの角を丸める 187">
                <a:extLst>
                  <a:ext uri="{FF2B5EF4-FFF2-40B4-BE49-F238E27FC236}">
                    <a16:creationId xmlns:a16="http://schemas.microsoft.com/office/drawing/2014/main" id="{832392B8-0320-4435-9CEA-531A16F4D435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247BA198-9CF9-4B5D-8003-5F450E69D6A4}"/>
              </a:ext>
            </a:extLst>
          </p:cNvPr>
          <p:cNvGrpSpPr/>
          <p:nvPr/>
        </p:nvGrpSpPr>
        <p:grpSpPr>
          <a:xfrm>
            <a:off x="3770440" y="1699552"/>
            <a:ext cx="2049336" cy="2049334"/>
            <a:chOff x="5534942" y="1313968"/>
            <a:chExt cx="1374189" cy="1374189"/>
          </a:xfrm>
        </p:grpSpPr>
        <p:grpSp>
          <p:nvGrpSpPr>
            <p:cNvPr id="86" name="グループ化 85">
              <a:extLst>
                <a:ext uri="{FF2B5EF4-FFF2-40B4-BE49-F238E27FC236}">
                  <a16:creationId xmlns:a16="http://schemas.microsoft.com/office/drawing/2014/main" id="{1A00373F-87F9-4D13-AF1B-1C3CE97717E1}"/>
                </a:ext>
              </a:extLst>
            </p:cNvPr>
            <p:cNvGrpSpPr/>
            <p:nvPr/>
          </p:nvGrpSpPr>
          <p:grpSpPr>
            <a:xfrm>
              <a:off x="5534942" y="1313968"/>
              <a:ext cx="1374189" cy="1374189"/>
              <a:chOff x="-990943" y="938506"/>
              <a:chExt cx="1374189" cy="1374189"/>
            </a:xfrm>
          </p:grpSpPr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61C42232-8DCF-455E-9136-831AE042C0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9" name="フリーフォーム: 図形 88">
                <a:extLst>
                  <a:ext uri="{FF2B5EF4-FFF2-40B4-BE49-F238E27FC236}">
                    <a16:creationId xmlns:a16="http://schemas.microsoft.com/office/drawing/2014/main" id="{5D0EF42E-E8FA-497C-AC87-FF7E3573D6F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A433562F-27FA-4070-BED1-7C5481E506A6}"/>
                </a:ext>
              </a:extLst>
            </p:cNvPr>
            <p:cNvSpPr/>
            <p:nvPr/>
          </p:nvSpPr>
          <p:spPr>
            <a:xfrm>
              <a:off x="5991568" y="1665108"/>
              <a:ext cx="599605" cy="682629"/>
            </a:xfrm>
            <a:custGeom>
              <a:avLst/>
              <a:gdLst>
                <a:gd name="connsiteX0" fmla="*/ 364368 w 599605"/>
                <a:gd name="connsiteY0" fmla="*/ 0 h 682629"/>
                <a:gd name="connsiteX1" fmla="*/ 372066 w 599605"/>
                <a:gd name="connsiteY1" fmla="*/ 2351 h 682629"/>
                <a:gd name="connsiteX2" fmla="*/ 589518 w 599605"/>
                <a:gd name="connsiteY2" fmla="*/ 134973 h 682629"/>
                <a:gd name="connsiteX3" fmla="*/ 599605 w 599605"/>
                <a:gd name="connsiteY3" fmla="*/ 150191 h 682629"/>
                <a:gd name="connsiteX4" fmla="*/ 589518 w 599605"/>
                <a:gd name="connsiteY4" fmla="*/ 165408 h 682629"/>
                <a:gd name="connsiteX5" fmla="*/ 372066 w 599605"/>
                <a:gd name="connsiteY5" fmla="*/ 297809 h 682629"/>
                <a:gd name="connsiteX6" fmla="*/ 364368 w 599605"/>
                <a:gd name="connsiteY6" fmla="*/ 300160 h 682629"/>
                <a:gd name="connsiteX7" fmla="*/ 350880 w 599605"/>
                <a:gd name="connsiteY7" fmla="*/ 289167 h 682629"/>
                <a:gd name="connsiteX8" fmla="*/ 353950 w 599605"/>
                <a:gd name="connsiteY8" fmla="*/ 280281 h 682629"/>
                <a:gd name="connsiteX9" fmla="*/ 388576 w 599605"/>
                <a:gd name="connsiteY9" fmla="*/ 211560 h 682629"/>
                <a:gd name="connsiteX10" fmla="*/ 121916 w 599605"/>
                <a:gd name="connsiteY10" fmla="*/ 211560 h 682629"/>
                <a:gd name="connsiteX11" fmla="*/ 121916 w 599605"/>
                <a:gd name="connsiteY11" fmla="*/ 682629 h 682629"/>
                <a:gd name="connsiteX12" fmla="*/ 0 w 599605"/>
                <a:gd name="connsiteY12" fmla="*/ 682629 h 682629"/>
                <a:gd name="connsiteX13" fmla="*/ 0 w 599605"/>
                <a:gd name="connsiteY13" fmla="*/ 156758 h 682629"/>
                <a:gd name="connsiteX14" fmla="*/ 67114 w 599605"/>
                <a:gd name="connsiteY14" fmla="*/ 89644 h 682629"/>
                <a:gd name="connsiteX15" fmla="*/ 389257 w 599605"/>
                <a:gd name="connsiteY15" fmla="*/ 89644 h 682629"/>
                <a:gd name="connsiteX16" fmla="*/ 354990 w 599605"/>
                <a:gd name="connsiteY16" fmla="*/ 21925 h 682629"/>
                <a:gd name="connsiteX17" fmla="*/ 350880 w 599605"/>
                <a:gd name="connsiteY17" fmla="*/ 10993 h 682629"/>
                <a:gd name="connsiteX18" fmla="*/ 364368 w 599605"/>
                <a:gd name="connsiteY18" fmla="*/ 0 h 682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99605" h="682629">
                  <a:moveTo>
                    <a:pt x="364368" y="0"/>
                  </a:moveTo>
                  <a:cubicBezTo>
                    <a:pt x="367220" y="0"/>
                    <a:pt x="369869" y="867"/>
                    <a:pt x="372066" y="2351"/>
                  </a:cubicBezTo>
                  <a:lnTo>
                    <a:pt x="589518" y="134973"/>
                  </a:lnTo>
                  <a:cubicBezTo>
                    <a:pt x="595446" y="137480"/>
                    <a:pt x="599605" y="143349"/>
                    <a:pt x="599605" y="150191"/>
                  </a:cubicBezTo>
                  <a:cubicBezTo>
                    <a:pt x="599605" y="157032"/>
                    <a:pt x="595446" y="162901"/>
                    <a:pt x="589518" y="165408"/>
                  </a:cubicBezTo>
                  <a:lnTo>
                    <a:pt x="372066" y="297809"/>
                  </a:lnTo>
                  <a:cubicBezTo>
                    <a:pt x="369869" y="299293"/>
                    <a:pt x="367220" y="300160"/>
                    <a:pt x="364368" y="300160"/>
                  </a:cubicBezTo>
                  <a:cubicBezTo>
                    <a:pt x="357715" y="300160"/>
                    <a:pt x="352164" y="295440"/>
                    <a:pt x="350880" y="289167"/>
                  </a:cubicBezTo>
                  <a:cubicBezTo>
                    <a:pt x="351399" y="284187"/>
                    <a:pt x="352927" y="283243"/>
                    <a:pt x="353950" y="280281"/>
                  </a:cubicBezTo>
                  <a:lnTo>
                    <a:pt x="388576" y="211560"/>
                  </a:lnTo>
                  <a:lnTo>
                    <a:pt x="121916" y="211560"/>
                  </a:lnTo>
                  <a:lnTo>
                    <a:pt x="121916" y="682629"/>
                  </a:lnTo>
                  <a:lnTo>
                    <a:pt x="0" y="682629"/>
                  </a:lnTo>
                  <a:lnTo>
                    <a:pt x="0" y="156758"/>
                  </a:lnTo>
                  <a:cubicBezTo>
                    <a:pt x="0" y="119692"/>
                    <a:pt x="30048" y="89644"/>
                    <a:pt x="67114" y="89644"/>
                  </a:cubicBezTo>
                  <a:lnTo>
                    <a:pt x="389257" y="89644"/>
                  </a:lnTo>
                  <a:lnTo>
                    <a:pt x="354990" y="21925"/>
                  </a:lnTo>
                  <a:cubicBezTo>
                    <a:pt x="353620" y="18281"/>
                    <a:pt x="351242" y="15394"/>
                    <a:pt x="350880" y="10993"/>
                  </a:cubicBezTo>
                  <a:cubicBezTo>
                    <a:pt x="352164" y="4719"/>
                    <a:pt x="357715" y="0"/>
                    <a:pt x="36436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C25F8312-9B25-4ED4-9A08-EAF22493584F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27F35AA1-8E6A-473E-A568-73A9E886BE74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D5C8AC3B-B086-4248-86FB-1AEF97DACF4E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69267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8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86DF7B8-A75A-43CE-8FD2-17B002588416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207516"/>
            <a:chExt cx="3333518" cy="3300047"/>
          </a:xfrm>
        </p:grpSpPr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B0A105B0-43CE-4FFB-9BB3-26766FE5141A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BFC3E49B-F21D-4E9C-9706-C8C32E1273AB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4B865A55-44ED-4A4B-9B0B-E7B94CFBB5D5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108" name="二等辺三角形 8">
                  <a:extLst>
                    <a:ext uri="{FF2B5EF4-FFF2-40B4-BE49-F238E27FC236}">
                      <a16:creationId xmlns:a16="http://schemas.microsoft.com/office/drawing/2014/main" id="{D8627804-CF26-4F87-BF7F-6F40B16093CC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B173669B-318E-4EA4-9747-C366AC5529CC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月 110">
                  <a:extLst>
                    <a:ext uri="{FF2B5EF4-FFF2-40B4-BE49-F238E27FC236}">
                      <a16:creationId xmlns:a16="http://schemas.microsoft.com/office/drawing/2014/main" id="{F91EA6C3-F26E-4440-9282-3E37D9A3D26B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2" name="月 111">
                  <a:extLst>
                    <a:ext uri="{FF2B5EF4-FFF2-40B4-BE49-F238E27FC236}">
                      <a16:creationId xmlns:a16="http://schemas.microsoft.com/office/drawing/2014/main" id="{FAD227CE-4947-4BCA-8466-530847D57901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B8C099F3-D577-4D9C-BA5C-962CA423DBD5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月 113">
                  <a:extLst>
                    <a:ext uri="{FF2B5EF4-FFF2-40B4-BE49-F238E27FC236}">
                      <a16:creationId xmlns:a16="http://schemas.microsoft.com/office/drawing/2014/main" id="{CBE23EE0-3D26-49BA-9533-E2BCAB01EDA2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5" name="月 114">
                  <a:extLst>
                    <a:ext uri="{FF2B5EF4-FFF2-40B4-BE49-F238E27FC236}">
                      <a16:creationId xmlns:a16="http://schemas.microsoft.com/office/drawing/2014/main" id="{190087A6-3071-4405-A6A2-EACBFE0B61E3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EDA8E305-A225-432E-BC51-1F11AFB3385C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月 116">
                  <a:extLst>
                    <a:ext uri="{FF2B5EF4-FFF2-40B4-BE49-F238E27FC236}">
                      <a16:creationId xmlns:a16="http://schemas.microsoft.com/office/drawing/2014/main" id="{ED9BBE89-601C-4020-AB25-45F1D4AADFA2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B519A8F3-3188-4EF4-AB63-C600C3BEBFC5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平行四辺形 18">
                <a:extLst>
                  <a:ext uri="{FF2B5EF4-FFF2-40B4-BE49-F238E27FC236}">
                    <a16:creationId xmlns:a16="http://schemas.microsoft.com/office/drawing/2014/main" id="{3895D4F7-59B0-4D4A-8C7A-2E8A68CD0CC1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四角形: 上の 2 つの角を丸める 187">
                <a:extLst>
                  <a:ext uri="{FF2B5EF4-FFF2-40B4-BE49-F238E27FC236}">
                    <a16:creationId xmlns:a16="http://schemas.microsoft.com/office/drawing/2014/main" id="{F46AFE9B-89EC-4FBF-8D01-F53F78EEF8BC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平行四辺形 185">
                <a:extLst>
                  <a:ext uri="{FF2B5EF4-FFF2-40B4-BE49-F238E27FC236}">
                    <a16:creationId xmlns:a16="http://schemas.microsoft.com/office/drawing/2014/main" id="{21DCAD75-1D88-4909-8C2B-CD1AE995BC46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四角形: 上の 2 つの角を丸める 187">
                <a:extLst>
                  <a:ext uri="{FF2B5EF4-FFF2-40B4-BE49-F238E27FC236}">
                    <a16:creationId xmlns:a16="http://schemas.microsoft.com/office/drawing/2014/main" id="{1DB1B9B2-EA57-42EC-A504-1A9F65CE2011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四角形: 上の 2 つの角を丸める 187">
                <a:extLst>
                  <a:ext uri="{FF2B5EF4-FFF2-40B4-BE49-F238E27FC236}">
                    <a16:creationId xmlns:a16="http://schemas.microsoft.com/office/drawing/2014/main" id="{EE3ACA06-7EA3-404A-ACD7-757A1BC340C7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5" name="グループ化 104">
                <a:extLst>
                  <a:ext uri="{FF2B5EF4-FFF2-40B4-BE49-F238E27FC236}">
                    <a16:creationId xmlns:a16="http://schemas.microsoft.com/office/drawing/2014/main" id="{3E9D57AC-29F1-4D39-825B-2211392F7DAF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3B08E621-D2F8-48EE-B82D-F6F59BF1180D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四角形: 上の 2 つの角を丸める 187">
                  <a:extLst>
                    <a:ext uri="{FF2B5EF4-FFF2-40B4-BE49-F238E27FC236}">
                      <a16:creationId xmlns:a16="http://schemas.microsoft.com/office/drawing/2014/main" id="{E289147E-EDB6-43D4-AD8C-621C3D4926C6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19E4D041-9449-4834-82FE-A205EEB06F30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119" name="円: 塗りつぶしなし 118">
            <a:extLst>
              <a:ext uri="{FF2B5EF4-FFF2-40B4-BE49-F238E27FC236}">
                <a16:creationId xmlns:a16="http://schemas.microsoft.com/office/drawing/2014/main" id="{93AB05D8-3A76-436E-A6B1-975CF5E3A0F0}"/>
              </a:ext>
            </a:extLst>
          </p:cNvPr>
          <p:cNvSpPr/>
          <p:nvPr/>
        </p:nvSpPr>
        <p:spPr bwMode="auto">
          <a:xfrm>
            <a:off x="6518279" y="4671843"/>
            <a:ext cx="1629460" cy="162946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C601CF30-FAD6-4693-AA36-0A81E37DC315}"/>
              </a:ext>
            </a:extLst>
          </p:cNvPr>
          <p:cNvSpPr txBox="1"/>
          <p:nvPr/>
        </p:nvSpPr>
        <p:spPr>
          <a:xfrm>
            <a:off x="6952203" y="2280043"/>
            <a:ext cx="455284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．右折した</a:t>
            </a:r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59BAB396-8225-4719-9893-032874F8C605}"/>
              </a:ext>
            </a:extLst>
          </p:cNvPr>
          <p:cNvSpPr txBox="1"/>
          <p:nvPr/>
        </p:nvSpPr>
        <p:spPr>
          <a:xfrm>
            <a:off x="6952203" y="3656405"/>
            <a:ext cx="4549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60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．左折した</a:t>
            </a:r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BD1BD834-3765-4EF9-BAF5-1D0C285CCEF7}"/>
              </a:ext>
            </a:extLst>
          </p:cNvPr>
          <p:cNvSpPr txBox="1"/>
          <p:nvPr/>
        </p:nvSpPr>
        <p:spPr>
          <a:xfrm>
            <a:off x="6952203" y="5032768"/>
            <a:ext cx="4549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</a:t>
            </a:r>
            <a:r>
              <a:rPr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減速</a:t>
            </a:r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した</a:t>
            </a:r>
          </a:p>
        </p:txBody>
      </p:sp>
      <p:grpSp>
        <p:nvGrpSpPr>
          <p:cNvPr id="68" name="グループ化 67">
            <a:extLst>
              <a:ext uri="{FF2B5EF4-FFF2-40B4-BE49-F238E27FC236}">
                <a16:creationId xmlns:a16="http://schemas.microsoft.com/office/drawing/2014/main" id="{4E34133D-2D84-4FAA-A5D3-884CF745A360}"/>
              </a:ext>
            </a:extLst>
          </p:cNvPr>
          <p:cNvGrpSpPr/>
          <p:nvPr/>
        </p:nvGrpSpPr>
        <p:grpSpPr>
          <a:xfrm>
            <a:off x="3770440" y="1699552"/>
            <a:ext cx="2049336" cy="2049334"/>
            <a:chOff x="5534942" y="1313968"/>
            <a:chExt cx="1374189" cy="1374189"/>
          </a:xfrm>
        </p:grpSpPr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4B68E391-664F-4C60-AD5F-F6B9E1627F0B}"/>
                </a:ext>
              </a:extLst>
            </p:cNvPr>
            <p:cNvGrpSpPr/>
            <p:nvPr/>
          </p:nvGrpSpPr>
          <p:grpSpPr>
            <a:xfrm>
              <a:off x="5534942" y="1313968"/>
              <a:ext cx="1374189" cy="1374189"/>
              <a:chOff x="-990943" y="938506"/>
              <a:chExt cx="1374189" cy="1374189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DB0343F3-AB6D-48A5-9A5D-0C84F6B08B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89A7AB28-3F91-485E-90ED-4C137578CACF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706819D3-4728-413A-B24A-A61EE8B1C7F4}"/>
                </a:ext>
              </a:extLst>
            </p:cNvPr>
            <p:cNvSpPr/>
            <p:nvPr/>
          </p:nvSpPr>
          <p:spPr>
            <a:xfrm>
              <a:off x="5991568" y="1665108"/>
              <a:ext cx="599605" cy="682629"/>
            </a:xfrm>
            <a:custGeom>
              <a:avLst/>
              <a:gdLst>
                <a:gd name="connsiteX0" fmla="*/ 364368 w 599605"/>
                <a:gd name="connsiteY0" fmla="*/ 0 h 682629"/>
                <a:gd name="connsiteX1" fmla="*/ 372066 w 599605"/>
                <a:gd name="connsiteY1" fmla="*/ 2351 h 682629"/>
                <a:gd name="connsiteX2" fmla="*/ 589518 w 599605"/>
                <a:gd name="connsiteY2" fmla="*/ 134973 h 682629"/>
                <a:gd name="connsiteX3" fmla="*/ 599605 w 599605"/>
                <a:gd name="connsiteY3" fmla="*/ 150191 h 682629"/>
                <a:gd name="connsiteX4" fmla="*/ 589518 w 599605"/>
                <a:gd name="connsiteY4" fmla="*/ 165408 h 682629"/>
                <a:gd name="connsiteX5" fmla="*/ 372066 w 599605"/>
                <a:gd name="connsiteY5" fmla="*/ 297809 h 682629"/>
                <a:gd name="connsiteX6" fmla="*/ 364368 w 599605"/>
                <a:gd name="connsiteY6" fmla="*/ 300160 h 682629"/>
                <a:gd name="connsiteX7" fmla="*/ 350880 w 599605"/>
                <a:gd name="connsiteY7" fmla="*/ 289167 h 682629"/>
                <a:gd name="connsiteX8" fmla="*/ 353950 w 599605"/>
                <a:gd name="connsiteY8" fmla="*/ 280281 h 682629"/>
                <a:gd name="connsiteX9" fmla="*/ 388576 w 599605"/>
                <a:gd name="connsiteY9" fmla="*/ 211560 h 682629"/>
                <a:gd name="connsiteX10" fmla="*/ 121916 w 599605"/>
                <a:gd name="connsiteY10" fmla="*/ 211560 h 682629"/>
                <a:gd name="connsiteX11" fmla="*/ 121916 w 599605"/>
                <a:gd name="connsiteY11" fmla="*/ 682629 h 682629"/>
                <a:gd name="connsiteX12" fmla="*/ 0 w 599605"/>
                <a:gd name="connsiteY12" fmla="*/ 682629 h 682629"/>
                <a:gd name="connsiteX13" fmla="*/ 0 w 599605"/>
                <a:gd name="connsiteY13" fmla="*/ 156758 h 682629"/>
                <a:gd name="connsiteX14" fmla="*/ 67114 w 599605"/>
                <a:gd name="connsiteY14" fmla="*/ 89644 h 682629"/>
                <a:gd name="connsiteX15" fmla="*/ 389257 w 599605"/>
                <a:gd name="connsiteY15" fmla="*/ 89644 h 682629"/>
                <a:gd name="connsiteX16" fmla="*/ 354990 w 599605"/>
                <a:gd name="connsiteY16" fmla="*/ 21925 h 682629"/>
                <a:gd name="connsiteX17" fmla="*/ 350880 w 599605"/>
                <a:gd name="connsiteY17" fmla="*/ 10993 h 682629"/>
                <a:gd name="connsiteX18" fmla="*/ 364368 w 599605"/>
                <a:gd name="connsiteY18" fmla="*/ 0 h 682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99605" h="682629">
                  <a:moveTo>
                    <a:pt x="364368" y="0"/>
                  </a:moveTo>
                  <a:cubicBezTo>
                    <a:pt x="367220" y="0"/>
                    <a:pt x="369869" y="867"/>
                    <a:pt x="372066" y="2351"/>
                  </a:cubicBezTo>
                  <a:lnTo>
                    <a:pt x="589518" y="134973"/>
                  </a:lnTo>
                  <a:cubicBezTo>
                    <a:pt x="595446" y="137480"/>
                    <a:pt x="599605" y="143349"/>
                    <a:pt x="599605" y="150191"/>
                  </a:cubicBezTo>
                  <a:cubicBezTo>
                    <a:pt x="599605" y="157032"/>
                    <a:pt x="595446" y="162901"/>
                    <a:pt x="589518" y="165408"/>
                  </a:cubicBezTo>
                  <a:lnTo>
                    <a:pt x="372066" y="297809"/>
                  </a:lnTo>
                  <a:cubicBezTo>
                    <a:pt x="369869" y="299293"/>
                    <a:pt x="367220" y="300160"/>
                    <a:pt x="364368" y="300160"/>
                  </a:cubicBezTo>
                  <a:cubicBezTo>
                    <a:pt x="357715" y="300160"/>
                    <a:pt x="352164" y="295440"/>
                    <a:pt x="350880" y="289167"/>
                  </a:cubicBezTo>
                  <a:cubicBezTo>
                    <a:pt x="351399" y="284187"/>
                    <a:pt x="352927" y="283243"/>
                    <a:pt x="353950" y="280281"/>
                  </a:cubicBezTo>
                  <a:lnTo>
                    <a:pt x="388576" y="211560"/>
                  </a:lnTo>
                  <a:lnTo>
                    <a:pt x="121916" y="211560"/>
                  </a:lnTo>
                  <a:lnTo>
                    <a:pt x="121916" y="682629"/>
                  </a:lnTo>
                  <a:lnTo>
                    <a:pt x="0" y="682629"/>
                  </a:lnTo>
                  <a:lnTo>
                    <a:pt x="0" y="156758"/>
                  </a:lnTo>
                  <a:cubicBezTo>
                    <a:pt x="0" y="119692"/>
                    <a:pt x="30048" y="89644"/>
                    <a:pt x="67114" y="89644"/>
                  </a:cubicBezTo>
                  <a:lnTo>
                    <a:pt x="389257" y="89644"/>
                  </a:lnTo>
                  <a:lnTo>
                    <a:pt x="354990" y="21925"/>
                  </a:lnTo>
                  <a:cubicBezTo>
                    <a:pt x="353620" y="18281"/>
                    <a:pt x="351242" y="15394"/>
                    <a:pt x="350880" y="10993"/>
                  </a:cubicBezTo>
                  <a:cubicBezTo>
                    <a:pt x="352164" y="4719"/>
                    <a:pt x="357715" y="0"/>
                    <a:pt x="36436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73" name="Text Box 3">
            <a:extLst>
              <a:ext uri="{FF2B5EF4-FFF2-40B4-BE49-F238E27FC236}">
                <a16:creationId xmlns:a16="http://schemas.microsoft.com/office/drawing/2014/main" id="{F64D28DB-222B-4A6C-9660-A561B13EB12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476092" y="3809689"/>
            <a:ext cx="264687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pPr algn="ctr">
              <a:spcBef>
                <a:spcPct val="50000"/>
              </a:spcBef>
            </a:pPr>
            <a:r>
              <a:rPr lang="ja-JP" altLang="en-US" sz="3200" dirty="0">
                <a:ea typeface="メイリオ" panose="020B0604030504040204" pitchFamily="50" charset="-128"/>
              </a:rPr>
              <a:t>右方屈折あり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04D893B8-20A6-4FC9-8E5C-9B57BDF0E96C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DDD42818-10D1-4D62-A447-CA96EDEFC9C9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</p:spTree>
    <p:extLst>
      <p:ext uri="{BB962C8B-B14F-4D97-AF65-F5344CB8AC3E}">
        <p14:creationId xmlns:p14="http://schemas.microsoft.com/office/powerpoint/2010/main" val="8954435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9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24299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C8FF576-87BC-4FB7-B25D-579B6922F63D}"/>
              </a:ext>
            </a:extLst>
          </p:cNvPr>
          <p:cNvSpPr txBox="1"/>
          <p:nvPr/>
        </p:nvSpPr>
        <p:spPr>
          <a:xfrm>
            <a:off x="5891781" y="2047708"/>
            <a:ext cx="61783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．タイヤチェーンを　　</a:t>
            </a:r>
            <a:r>
              <a:rPr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取り付けた</a:t>
            </a:r>
            <a:endParaRPr kumimoji="1" lang="en-US" altLang="ja-JP" sz="4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9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C78C2A16-27E0-4147-9604-1202864F339F}"/>
              </a:ext>
            </a:extLst>
          </p:cNvPr>
          <p:cNvGrpSpPr/>
          <p:nvPr/>
        </p:nvGrpSpPr>
        <p:grpSpPr>
          <a:xfrm>
            <a:off x="281538" y="2937363"/>
            <a:ext cx="3333518" cy="3300047"/>
            <a:chOff x="281538" y="3612965"/>
            <a:chExt cx="2923957" cy="2894598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5B0BB805-FEAA-4FF3-912E-215B4EDD9C57}"/>
                </a:ext>
              </a:extLst>
            </p:cNvPr>
            <p:cNvSpPr/>
            <p:nvPr/>
          </p:nvSpPr>
          <p:spPr bwMode="auto">
            <a:xfrm>
              <a:off x="1460485" y="5544696"/>
              <a:ext cx="1745010" cy="956068"/>
            </a:xfrm>
            <a:custGeom>
              <a:avLst/>
              <a:gdLst>
                <a:gd name="connsiteX0" fmla="*/ 746389 w 1492778"/>
                <a:gd name="connsiteY0" fmla="*/ 0 h 817874"/>
                <a:gd name="connsiteX1" fmla="*/ 1492778 w 1492778"/>
                <a:gd name="connsiteY1" fmla="*/ 746389 h 817874"/>
                <a:gd name="connsiteX2" fmla="*/ 1485572 w 1492778"/>
                <a:gd name="connsiteY2" fmla="*/ 817874 h 817874"/>
                <a:gd name="connsiteX3" fmla="*/ 1360731 w 1492778"/>
                <a:gd name="connsiteY3" fmla="*/ 817874 h 817874"/>
                <a:gd name="connsiteX4" fmla="*/ 1367937 w 1492778"/>
                <a:gd name="connsiteY4" fmla="*/ 746389 h 817874"/>
                <a:gd name="connsiteX5" fmla="*/ 746389 w 1492778"/>
                <a:gd name="connsiteY5" fmla="*/ 124841 h 817874"/>
                <a:gd name="connsiteX6" fmla="*/ 124841 w 1492778"/>
                <a:gd name="connsiteY6" fmla="*/ 746389 h 817874"/>
                <a:gd name="connsiteX7" fmla="*/ 132047 w 1492778"/>
                <a:gd name="connsiteY7" fmla="*/ 817874 h 817874"/>
                <a:gd name="connsiteX8" fmla="*/ 7206 w 1492778"/>
                <a:gd name="connsiteY8" fmla="*/ 817874 h 817874"/>
                <a:gd name="connsiteX9" fmla="*/ 0 w 1492778"/>
                <a:gd name="connsiteY9" fmla="*/ 746389 h 817874"/>
                <a:gd name="connsiteX10" fmla="*/ 746389 w 1492778"/>
                <a:gd name="connsiteY10" fmla="*/ 0 h 81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492778" h="817874">
                  <a:moveTo>
                    <a:pt x="746389" y="0"/>
                  </a:moveTo>
                  <a:cubicBezTo>
                    <a:pt x="1158608" y="0"/>
                    <a:pt x="1492778" y="334170"/>
                    <a:pt x="1492778" y="746389"/>
                  </a:cubicBezTo>
                  <a:lnTo>
                    <a:pt x="1485572" y="817874"/>
                  </a:lnTo>
                  <a:lnTo>
                    <a:pt x="1360731" y="817874"/>
                  </a:lnTo>
                  <a:lnTo>
                    <a:pt x="1367937" y="746389"/>
                  </a:lnTo>
                  <a:cubicBezTo>
                    <a:pt x="1367937" y="403118"/>
                    <a:pt x="1089660" y="124841"/>
                    <a:pt x="746389" y="124841"/>
                  </a:cubicBezTo>
                  <a:cubicBezTo>
                    <a:pt x="403118" y="124841"/>
                    <a:pt x="124841" y="403118"/>
                    <a:pt x="124841" y="746389"/>
                  </a:cubicBezTo>
                  <a:lnTo>
                    <a:pt x="132047" y="817874"/>
                  </a:lnTo>
                  <a:lnTo>
                    <a:pt x="7206" y="817874"/>
                  </a:lnTo>
                  <a:lnTo>
                    <a:pt x="0" y="746389"/>
                  </a:lnTo>
                  <a:cubicBezTo>
                    <a:pt x="0" y="334170"/>
                    <a:pt x="334170" y="0"/>
                    <a:pt x="74638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E952F87-A9B1-4CA8-AB83-796611DFDBBF}"/>
                </a:ext>
              </a:extLst>
            </p:cNvPr>
            <p:cNvGrpSpPr/>
            <p:nvPr/>
          </p:nvGrpSpPr>
          <p:grpSpPr>
            <a:xfrm rot="21125282">
              <a:off x="539772" y="3612965"/>
              <a:ext cx="1689467" cy="1934349"/>
              <a:chOff x="687303" y="2927463"/>
              <a:chExt cx="1689467" cy="1934349"/>
            </a:xfrm>
          </p:grpSpPr>
          <p:sp>
            <p:nvSpPr>
              <p:cNvPr id="64" name="二等辺三角形 8">
                <a:extLst>
                  <a:ext uri="{FF2B5EF4-FFF2-40B4-BE49-F238E27FC236}">
                    <a16:creationId xmlns:a16="http://schemas.microsoft.com/office/drawing/2014/main" id="{E922D379-4D15-4F1F-91D4-798B7CB7EB6B}"/>
                  </a:ext>
                </a:extLst>
              </p:cNvPr>
              <p:cNvSpPr/>
              <p:nvPr/>
            </p:nvSpPr>
            <p:spPr bwMode="auto">
              <a:xfrm>
                <a:off x="2177301" y="3844425"/>
                <a:ext cx="199469" cy="288513"/>
              </a:xfrm>
              <a:custGeom>
                <a:avLst/>
                <a:gdLst>
                  <a:gd name="connsiteX0" fmla="*/ 0 w 183898"/>
                  <a:gd name="connsiteY0" fmla="*/ 225025 h 225025"/>
                  <a:gd name="connsiteX1" fmla="*/ 91949 w 183898"/>
                  <a:gd name="connsiteY1" fmla="*/ 0 h 225025"/>
                  <a:gd name="connsiteX2" fmla="*/ 183898 w 183898"/>
                  <a:gd name="connsiteY2" fmla="*/ 225025 h 225025"/>
                  <a:gd name="connsiteX3" fmla="*/ 0 w 183898"/>
                  <a:gd name="connsiteY3" fmla="*/ 225025 h 225025"/>
                  <a:gd name="connsiteX0" fmla="*/ 0 w 191011"/>
                  <a:gd name="connsiteY0" fmla="*/ 225025 h 225025"/>
                  <a:gd name="connsiteX1" fmla="*/ 91949 w 191011"/>
                  <a:gd name="connsiteY1" fmla="*/ 0 h 225025"/>
                  <a:gd name="connsiteX2" fmla="*/ 183898 w 191011"/>
                  <a:gd name="connsiteY2" fmla="*/ 225025 h 225025"/>
                  <a:gd name="connsiteX3" fmla="*/ 0 w 191011"/>
                  <a:gd name="connsiteY3" fmla="*/ 225025 h 225025"/>
                  <a:gd name="connsiteX0" fmla="*/ 0 w 192784"/>
                  <a:gd name="connsiteY0" fmla="*/ 225025 h 240341"/>
                  <a:gd name="connsiteX1" fmla="*/ 91949 w 192784"/>
                  <a:gd name="connsiteY1" fmla="*/ 0 h 240341"/>
                  <a:gd name="connsiteX2" fmla="*/ 183898 w 192784"/>
                  <a:gd name="connsiteY2" fmla="*/ 225025 h 240341"/>
                  <a:gd name="connsiteX3" fmla="*/ 0 w 192784"/>
                  <a:gd name="connsiteY3" fmla="*/ 225025 h 240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2784" h="240341">
                    <a:moveTo>
                      <a:pt x="0" y="225025"/>
                    </a:moveTo>
                    <a:lnTo>
                      <a:pt x="91949" y="0"/>
                    </a:lnTo>
                    <a:cubicBezTo>
                      <a:pt x="122599" y="75008"/>
                      <a:pt x="222923" y="190562"/>
                      <a:pt x="183898" y="225025"/>
                    </a:cubicBezTo>
                    <a:cubicBezTo>
                      <a:pt x="144873" y="259488"/>
                      <a:pt x="61299" y="225025"/>
                      <a:pt x="0" y="225025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5C08E22F-4A70-4BB6-B620-5A4AC15377D7}"/>
                  </a:ext>
                </a:extLst>
              </p:cNvPr>
              <p:cNvSpPr/>
              <p:nvPr/>
            </p:nvSpPr>
            <p:spPr bwMode="auto">
              <a:xfrm>
                <a:off x="773157" y="2996105"/>
                <a:ext cx="1525674" cy="1865707"/>
              </a:xfrm>
              <a:custGeom>
                <a:avLst/>
                <a:gdLst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  <a:gd name="connsiteX0" fmla="*/ 652573 w 1305146"/>
                  <a:gd name="connsiteY0" fmla="*/ 0 h 1596030"/>
                  <a:gd name="connsiteX1" fmla="*/ 1305146 w 1305146"/>
                  <a:gd name="connsiteY1" fmla="*/ 741535 h 1596030"/>
                  <a:gd name="connsiteX2" fmla="*/ 906584 w 1305146"/>
                  <a:gd name="connsiteY2" fmla="*/ 1424797 h 1596030"/>
                  <a:gd name="connsiteX3" fmla="*/ 889162 w 1305146"/>
                  <a:gd name="connsiteY3" fmla="*/ 1430942 h 1596030"/>
                  <a:gd name="connsiteX4" fmla="*/ 903310 w 1305146"/>
                  <a:gd name="connsiteY4" fmla="*/ 1596030 h 1596030"/>
                  <a:gd name="connsiteX5" fmla="*/ 490734 w 1305146"/>
                  <a:gd name="connsiteY5" fmla="*/ 1596030 h 1596030"/>
                  <a:gd name="connsiteX6" fmla="*/ 502274 w 1305146"/>
                  <a:gd name="connsiteY6" fmla="*/ 1461379 h 1596030"/>
                  <a:gd name="connsiteX7" fmla="*/ 398562 w 1305146"/>
                  <a:gd name="connsiteY7" fmla="*/ 1424797 h 1596030"/>
                  <a:gd name="connsiteX8" fmla="*/ 0 w 1305146"/>
                  <a:gd name="connsiteY8" fmla="*/ 741535 h 1596030"/>
                  <a:gd name="connsiteX9" fmla="*/ 652573 w 1305146"/>
                  <a:gd name="connsiteY9" fmla="*/ 0 h 1596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05146" h="1596030">
                    <a:moveTo>
                      <a:pt x="652573" y="0"/>
                    </a:moveTo>
                    <a:cubicBezTo>
                      <a:pt x="1012979" y="0"/>
                      <a:pt x="1305146" y="331997"/>
                      <a:pt x="1305146" y="741535"/>
                    </a:cubicBezTo>
                    <a:cubicBezTo>
                      <a:pt x="1305146" y="1048689"/>
                      <a:pt x="1236052" y="1455100"/>
                      <a:pt x="906584" y="1424797"/>
                    </a:cubicBezTo>
                    <a:lnTo>
                      <a:pt x="889162" y="1430942"/>
                    </a:lnTo>
                    <a:lnTo>
                      <a:pt x="903310" y="1596030"/>
                    </a:lnTo>
                    <a:lnTo>
                      <a:pt x="490734" y="1596030"/>
                    </a:lnTo>
                    <a:lnTo>
                      <a:pt x="502274" y="1461379"/>
                    </a:lnTo>
                    <a:lnTo>
                      <a:pt x="398562" y="1424797"/>
                    </a:lnTo>
                    <a:cubicBezTo>
                      <a:pt x="164344" y="1312225"/>
                      <a:pt x="0" y="1048689"/>
                      <a:pt x="0" y="741535"/>
                    </a:cubicBezTo>
                    <a:cubicBezTo>
                      <a:pt x="0" y="331997"/>
                      <a:pt x="292167" y="0"/>
                      <a:pt x="652573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DB95FB4A-084F-4397-B333-11778517EB3B}"/>
                  </a:ext>
                </a:extLst>
              </p:cNvPr>
              <p:cNvSpPr/>
              <p:nvPr/>
            </p:nvSpPr>
            <p:spPr bwMode="auto">
              <a:xfrm>
                <a:off x="2125087" y="3644875"/>
                <a:ext cx="61523" cy="263047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E960B7B5-5DFD-4B42-AD89-E0E571043E2D}"/>
                  </a:ext>
                </a:extLst>
              </p:cNvPr>
              <p:cNvSpPr/>
              <p:nvPr/>
            </p:nvSpPr>
            <p:spPr bwMode="auto">
              <a:xfrm rot="5400000">
                <a:off x="1865463" y="2847294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" name="月 67">
                <a:extLst>
                  <a:ext uri="{FF2B5EF4-FFF2-40B4-BE49-F238E27FC236}">
                    <a16:creationId xmlns:a16="http://schemas.microsoft.com/office/drawing/2014/main" id="{4D7BE95A-4866-405A-AE69-5A1EBB128235}"/>
                  </a:ext>
                </a:extLst>
              </p:cNvPr>
              <p:cNvSpPr/>
              <p:nvPr/>
            </p:nvSpPr>
            <p:spPr bwMode="auto">
              <a:xfrm rot="4351354">
                <a:off x="1783491" y="2719353"/>
                <a:ext cx="270212" cy="69255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70694175-61CF-439F-BFB6-7BB80C2D6855}"/>
                  </a:ext>
                </a:extLst>
              </p:cNvPr>
              <p:cNvSpPr/>
              <p:nvPr/>
            </p:nvSpPr>
            <p:spPr bwMode="auto">
              <a:xfrm>
                <a:off x="687303" y="2927463"/>
                <a:ext cx="1250355" cy="1654092"/>
              </a:xfrm>
              <a:custGeom>
                <a:avLst/>
                <a:gdLst>
                  <a:gd name="connsiteX0" fmla="*/ 725917 w 1069623"/>
                  <a:gd name="connsiteY0" fmla="*/ 0 h 1415002"/>
                  <a:gd name="connsiteX1" fmla="*/ 1008476 w 1069623"/>
                  <a:gd name="connsiteY1" fmla="*/ 59791 h 1415002"/>
                  <a:gd name="connsiteX2" fmla="*/ 1069623 w 1069623"/>
                  <a:gd name="connsiteY2" fmla="*/ 94578 h 1415002"/>
                  <a:gd name="connsiteX3" fmla="*/ 1048377 w 1069623"/>
                  <a:gd name="connsiteY3" fmla="*/ 104623 h 1415002"/>
                  <a:gd name="connsiteX4" fmla="*/ 747070 w 1069623"/>
                  <a:gd name="connsiteY4" fmla="*/ 796998 h 1415002"/>
                  <a:gd name="connsiteX5" fmla="*/ 757093 w 1069623"/>
                  <a:gd name="connsiteY5" fmla="*/ 948437 h 1415002"/>
                  <a:gd name="connsiteX6" fmla="*/ 764292 w 1069623"/>
                  <a:gd name="connsiteY6" fmla="*/ 983760 h 1415002"/>
                  <a:gd name="connsiteX7" fmla="*/ 751972 w 1069623"/>
                  <a:gd name="connsiteY7" fmla="*/ 1064182 h 1415002"/>
                  <a:gd name="connsiteX8" fmla="*/ 743579 w 1069623"/>
                  <a:gd name="connsiteY8" fmla="*/ 1232876 h 1415002"/>
                  <a:gd name="connsiteX9" fmla="*/ 751972 w 1069623"/>
                  <a:gd name="connsiteY9" fmla="*/ 1401571 h 1415002"/>
                  <a:gd name="connsiteX10" fmla="*/ 752998 w 1069623"/>
                  <a:gd name="connsiteY10" fmla="*/ 1408269 h 1415002"/>
                  <a:gd name="connsiteX11" fmla="*/ 650132 w 1069623"/>
                  <a:gd name="connsiteY11" fmla="*/ 1415002 h 1415002"/>
                  <a:gd name="connsiteX12" fmla="*/ 414006 w 1069623"/>
                  <a:gd name="connsiteY12" fmla="*/ 1399545 h 1415002"/>
                  <a:gd name="connsiteX13" fmla="*/ 303230 w 1069623"/>
                  <a:gd name="connsiteY13" fmla="*/ 1377214 h 1415002"/>
                  <a:gd name="connsiteX14" fmla="*/ 212616 w 1069623"/>
                  <a:gd name="connsiteY14" fmla="*/ 1298854 h 1415002"/>
                  <a:gd name="connsiteX15" fmla="*/ 0 w 1069623"/>
                  <a:gd name="connsiteY15" fmla="*/ 760850 h 1415002"/>
                  <a:gd name="connsiteX16" fmla="*/ 725917 w 1069623"/>
                  <a:gd name="connsiteY16" fmla="*/ 0 h 14150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069623" h="1415002">
                    <a:moveTo>
                      <a:pt x="725917" y="0"/>
                    </a:moveTo>
                    <a:cubicBezTo>
                      <a:pt x="826145" y="0"/>
                      <a:pt x="921629" y="21290"/>
                      <a:pt x="1008476" y="59791"/>
                    </a:cubicBezTo>
                    <a:lnTo>
                      <a:pt x="1069623" y="94578"/>
                    </a:lnTo>
                    <a:lnTo>
                      <a:pt x="1048377" y="104623"/>
                    </a:lnTo>
                    <a:cubicBezTo>
                      <a:pt x="871312" y="218696"/>
                      <a:pt x="747070" y="485747"/>
                      <a:pt x="747070" y="796998"/>
                    </a:cubicBezTo>
                    <a:cubicBezTo>
                      <a:pt x="747070" y="848874"/>
                      <a:pt x="750521" y="899521"/>
                      <a:pt x="757093" y="948437"/>
                    </a:cubicBezTo>
                    <a:lnTo>
                      <a:pt x="764292" y="983760"/>
                    </a:lnTo>
                    <a:lnTo>
                      <a:pt x="751972" y="1064182"/>
                    </a:lnTo>
                    <a:cubicBezTo>
                      <a:pt x="746469" y="1118672"/>
                      <a:pt x="743579" y="1175090"/>
                      <a:pt x="743579" y="1232876"/>
                    </a:cubicBezTo>
                    <a:cubicBezTo>
                      <a:pt x="743579" y="1290662"/>
                      <a:pt x="746469" y="1347081"/>
                      <a:pt x="751972" y="1401571"/>
                    </a:cubicBezTo>
                    <a:lnTo>
                      <a:pt x="752998" y="1408269"/>
                    </a:lnTo>
                    <a:lnTo>
                      <a:pt x="650132" y="1415002"/>
                    </a:lnTo>
                    <a:cubicBezTo>
                      <a:pt x="569248" y="1415002"/>
                      <a:pt x="490277" y="1409680"/>
                      <a:pt x="414006" y="1399545"/>
                    </a:cubicBezTo>
                    <a:lnTo>
                      <a:pt x="303230" y="1377214"/>
                    </a:lnTo>
                    <a:lnTo>
                      <a:pt x="212616" y="1298854"/>
                    </a:lnTo>
                    <a:cubicBezTo>
                      <a:pt x="81251" y="1161166"/>
                      <a:pt x="0" y="970954"/>
                      <a:pt x="0" y="760850"/>
                    </a:cubicBezTo>
                    <a:cubicBezTo>
                      <a:pt x="0" y="340644"/>
                      <a:pt x="325005" y="0"/>
                      <a:pt x="72591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月 69">
                <a:extLst>
                  <a:ext uri="{FF2B5EF4-FFF2-40B4-BE49-F238E27FC236}">
                    <a16:creationId xmlns:a16="http://schemas.microsoft.com/office/drawing/2014/main" id="{A751EB47-58E2-4A74-9050-5C81C49CCBF5}"/>
                  </a:ext>
                </a:extLst>
              </p:cNvPr>
              <p:cNvSpPr/>
              <p:nvPr/>
            </p:nvSpPr>
            <p:spPr bwMode="auto">
              <a:xfrm rot="3600000">
                <a:off x="1604536" y="3014581"/>
                <a:ext cx="270212" cy="692557"/>
              </a:xfrm>
              <a:prstGeom prst="moon">
                <a:avLst>
                  <a:gd name="adj" fmla="val 6320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月 70">
                <a:extLst>
                  <a:ext uri="{FF2B5EF4-FFF2-40B4-BE49-F238E27FC236}">
                    <a16:creationId xmlns:a16="http://schemas.microsoft.com/office/drawing/2014/main" id="{661B4E37-E9CA-4787-A370-E344B64E5921}"/>
                  </a:ext>
                </a:extLst>
              </p:cNvPr>
              <p:cNvSpPr/>
              <p:nvPr/>
            </p:nvSpPr>
            <p:spPr bwMode="auto">
              <a:xfrm rot="4500000">
                <a:off x="1999950" y="3336976"/>
                <a:ext cx="91067" cy="262229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AB789C85-64BA-4DDB-B24B-19F6D6F54FE4}"/>
                  </a:ext>
                </a:extLst>
              </p:cNvPr>
              <p:cNvSpPr/>
              <p:nvPr/>
            </p:nvSpPr>
            <p:spPr bwMode="auto">
              <a:xfrm rot="20700000">
                <a:off x="1384620" y="3611254"/>
                <a:ext cx="370146" cy="550419"/>
              </a:xfrm>
              <a:custGeom>
                <a:avLst/>
                <a:gdLst>
                  <a:gd name="connsiteX0" fmla="*/ 211552 w 294948"/>
                  <a:gd name="connsiteY0" fmla="*/ 4744 h 467042"/>
                  <a:gd name="connsiteX1" fmla="*/ 274509 w 294948"/>
                  <a:gd name="connsiteY1" fmla="*/ 39882 h 467042"/>
                  <a:gd name="connsiteX2" fmla="*/ 294948 w 294948"/>
                  <a:gd name="connsiteY2" fmla="*/ 62248 h 467042"/>
                  <a:gd name="connsiteX3" fmla="*/ 248818 w 294948"/>
                  <a:gd name="connsiteY3" fmla="*/ 126437 h 467042"/>
                  <a:gd name="connsiteX4" fmla="*/ 203809 w 294948"/>
                  <a:gd name="connsiteY4" fmla="*/ 240954 h 467042"/>
                  <a:gd name="connsiteX5" fmla="*/ 185530 w 294948"/>
                  <a:gd name="connsiteY5" fmla="*/ 362633 h 467042"/>
                  <a:gd name="connsiteX6" fmla="*/ 195694 w 294948"/>
                  <a:gd name="connsiteY6" fmla="*/ 464418 h 467042"/>
                  <a:gd name="connsiteX7" fmla="*/ 176068 w 294948"/>
                  <a:gd name="connsiteY7" fmla="*/ 467042 h 467042"/>
                  <a:gd name="connsiteX8" fmla="*/ 0 w 294948"/>
                  <a:gd name="connsiteY8" fmla="*/ 233521 h 467042"/>
                  <a:gd name="connsiteX9" fmla="*/ 176068 w 294948"/>
                  <a:gd name="connsiteY9" fmla="*/ 0 h 467042"/>
                  <a:gd name="connsiteX10" fmla="*/ 211552 w 294948"/>
                  <a:gd name="connsiteY10" fmla="*/ 4744 h 4670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4948" h="467042">
                    <a:moveTo>
                      <a:pt x="211552" y="4744"/>
                    </a:moveTo>
                    <a:cubicBezTo>
                      <a:pt x="234475" y="10966"/>
                      <a:pt x="255776" y="23096"/>
                      <a:pt x="274509" y="39882"/>
                    </a:cubicBezTo>
                    <a:lnTo>
                      <a:pt x="294948" y="62248"/>
                    </a:lnTo>
                    <a:lnTo>
                      <a:pt x="248818" y="126437"/>
                    </a:lnTo>
                    <a:cubicBezTo>
                      <a:pt x="230486" y="160430"/>
                      <a:pt x="215034" y="199063"/>
                      <a:pt x="203809" y="240954"/>
                    </a:cubicBezTo>
                    <a:cubicBezTo>
                      <a:pt x="192585" y="282846"/>
                      <a:pt x="186650" y="324029"/>
                      <a:pt x="185530" y="362633"/>
                    </a:cubicBezTo>
                    <a:lnTo>
                      <a:pt x="195694" y="464418"/>
                    </a:lnTo>
                    <a:lnTo>
                      <a:pt x="176068" y="467042"/>
                    </a:lnTo>
                    <a:cubicBezTo>
                      <a:pt x="78828" y="467042"/>
                      <a:pt x="0" y="362491"/>
                      <a:pt x="0" y="233521"/>
                    </a:cubicBezTo>
                    <a:cubicBezTo>
                      <a:pt x="0" y="104551"/>
                      <a:pt x="78828" y="0"/>
                      <a:pt x="176068" y="0"/>
                    </a:cubicBezTo>
                    <a:cubicBezTo>
                      <a:pt x="188223" y="0"/>
                      <a:pt x="200090" y="1634"/>
                      <a:pt x="211552" y="474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月 72">
                <a:extLst>
                  <a:ext uri="{FF2B5EF4-FFF2-40B4-BE49-F238E27FC236}">
                    <a16:creationId xmlns:a16="http://schemas.microsoft.com/office/drawing/2014/main" id="{CDC2853E-D0BE-4F40-BEBD-345A2005E577}"/>
                  </a:ext>
                </a:extLst>
              </p:cNvPr>
              <p:cNvSpPr/>
              <p:nvPr/>
            </p:nvSpPr>
            <p:spPr bwMode="auto">
              <a:xfrm>
                <a:off x="1597894" y="3250956"/>
                <a:ext cx="226028" cy="1109040"/>
              </a:xfrm>
              <a:prstGeom prst="moon">
                <a:avLst>
                  <a:gd name="adj" fmla="val 70457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CFC50B03-FDE3-43C0-A2A7-8C3ED08E2461}"/>
                </a:ext>
              </a:extLst>
            </p:cNvPr>
            <p:cNvSpPr/>
            <p:nvPr/>
          </p:nvSpPr>
          <p:spPr bwMode="auto">
            <a:xfrm rot="1800000">
              <a:off x="2569068" y="5627093"/>
              <a:ext cx="420875" cy="552144"/>
            </a:xfrm>
            <a:custGeom>
              <a:avLst/>
              <a:gdLst>
                <a:gd name="connsiteX0" fmla="*/ 79537 w 360040"/>
                <a:gd name="connsiteY0" fmla="*/ 0 h 472335"/>
                <a:gd name="connsiteX1" fmla="*/ 280503 w 360040"/>
                <a:gd name="connsiteY1" fmla="*/ 0 h 472335"/>
                <a:gd name="connsiteX2" fmla="*/ 360040 w 360040"/>
                <a:gd name="connsiteY2" fmla="*/ 79537 h 472335"/>
                <a:gd name="connsiteX3" fmla="*/ 360040 w 360040"/>
                <a:gd name="connsiteY3" fmla="*/ 191471 h 472335"/>
                <a:gd name="connsiteX4" fmla="*/ 290231 w 360040"/>
                <a:gd name="connsiteY4" fmla="*/ 296789 h 472335"/>
                <a:gd name="connsiteX5" fmla="*/ 282279 w 360040"/>
                <a:gd name="connsiteY5" fmla="*/ 298394 h 472335"/>
                <a:gd name="connsiteX6" fmla="*/ 298267 w 360040"/>
                <a:gd name="connsiteY6" fmla="*/ 472335 h 472335"/>
                <a:gd name="connsiteX7" fmla="*/ 70375 w 360040"/>
                <a:gd name="connsiteY7" fmla="*/ 472335 h 472335"/>
                <a:gd name="connsiteX8" fmla="*/ 86206 w 360040"/>
                <a:gd name="connsiteY8" fmla="*/ 300099 h 472335"/>
                <a:gd name="connsiteX9" fmla="*/ 69809 w 360040"/>
                <a:gd name="connsiteY9" fmla="*/ 296789 h 472335"/>
                <a:gd name="connsiteX10" fmla="*/ 0 w 360040"/>
                <a:gd name="connsiteY10" fmla="*/ 191471 h 472335"/>
                <a:gd name="connsiteX11" fmla="*/ 0 w 360040"/>
                <a:gd name="connsiteY11" fmla="*/ 79537 h 472335"/>
                <a:gd name="connsiteX12" fmla="*/ 79537 w 360040"/>
                <a:gd name="connsiteY12" fmla="*/ 0 h 472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60040" h="472335">
                  <a:moveTo>
                    <a:pt x="79537" y="0"/>
                  </a:moveTo>
                  <a:lnTo>
                    <a:pt x="280503" y="0"/>
                  </a:lnTo>
                  <a:cubicBezTo>
                    <a:pt x="324430" y="0"/>
                    <a:pt x="360040" y="35610"/>
                    <a:pt x="360040" y="79537"/>
                  </a:cubicBezTo>
                  <a:lnTo>
                    <a:pt x="360040" y="191471"/>
                  </a:lnTo>
                  <a:cubicBezTo>
                    <a:pt x="360040" y="238816"/>
                    <a:pt x="331255" y="279437"/>
                    <a:pt x="290231" y="296789"/>
                  </a:cubicBezTo>
                  <a:lnTo>
                    <a:pt x="282279" y="298394"/>
                  </a:lnTo>
                  <a:lnTo>
                    <a:pt x="298267" y="472335"/>
                  </a:lnTo>
                  <a:lnTo>
                    <a:pt x="70375" y="472335"/>
                  </a:lnTo>
                  <a:lnTo>
                    <a:pt x="86206" y="300099"/>
                  </a:lnTo>
                  <a:lnTo>
                    <a:pt x="69809" y="296789"/>
                  </a:lnTo>
                  <a:cubicBezTo>
                    <a:pt x="28786" y="279437"/>
                    <a:pt x="0" y="238816"/>
                    <a:pt x="0" y="191471"/>
                  </a:cubicBezTo>
                  <a:lnTo>
                    <a:pt x="0" y="79537"/>
                  </a:lnTo>
                  <a:cubicBezTo>
                    <a:pt x="0" y="35610"/>
                    <a:pt x="35610" y="0"/>
                    <a:pt x="79537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平行四辺形 18">
              <a:extLst>
                <a:ext uri="{FF2B5EF4-FFF2-40B4-BE49-F238E27FC236}">
                  <a16:creationId xmlns:a16="http://schemas.microsoft.com/office/drawing/2014/main" id="{EFADF5CD-41C7-4F92-BCBA-09A4435A10C7}"/>
                </a:ext>
              </a:extLst>
            </p:cNvPr>
            <p:cNvSpPr/>
            <p:nvPr/>
          </p:nvSpPr>
          <p:spPr bwMode="auto">
            <a:xfrm>
              <a:off x="2235979" y="5948902"/>
              <a:ext cx="615430" cy="551861"/>
            </a:xfrm>
            <a:custGeom>
              <a:avLst/>
              <a:gdLst>
                <a:gd name="connsiteX0" fmla="*/ 0 w 557688"/>
                <a:gd name="connsiteY0" fmla="*/ 470801 h 470801"/>
                <a:gd name="connsiteX1" fmla="*/ 203424 w 557688"/>
                <a:gd name="connsiteY1" fmla="*/ 0 h 470801"/>
                <a:gd name="connsiteX2" fmla="*/ 557688 w 557688"/>
                <a:gd name="connsiteY2" fmla="*/ 0 h 470801"/>
                <a:gd name="connsiteX3" fmla="*/ 354264 w 557688"/>
                <a:gd name="connsiteY3" fmla="*/ 470801 h 470801"/>
                <a:gd name="connsiteX4" fmla="*/ 0 w 557688"/>
                <a:gd name="connsiteY4" fmla="*/ 470801 h 470801"/>
                <a:gd name="connsiteX0" fmla="*/ 0 w 475138"/>
                <a:gd name="connsiteY0" fmla="*/ 470801 h 470801"/>
                <a:gd name="connsiteX1" fmla="*/ 203424 w 475138"/>
                <a:gd name="connsiteY1" fmla="*/ 0 h 470801"/>
                <a:gd name="connsiteX2" fmla="*/ 475138 w 475138"/>
                <a:gd name="connsiteY2" fmla="*/ 98425 h 470801"/>
                <a:gd name="connsiteX3" fmla="*/ 354264 w 475138"/>
                <a:gd name="connsiteY3" fmla="*/ 470801 h 470801"/>
                <a:gd name="connsiteX4" fmla="*/ 0 w 475138"/>
                <a:gd name="connsiteY4" fmla="*/ 470801 h 470801"/>
                <a:gd name="connsiteX0" fmla="*/ 0 w 487838"/>
                <a:gd name="connsiteY0" fmla="*/ 470801 h 470801"/>
                <a:gd name="connsiteX1" fmla="*/ 203424 w 487838"/>
                <a:gd name="connsiteY1" fmla="*/ 0 h 470801"/>
                <a:gd name="connsiteX2" fmla="*/ 487838 w 487838"/>
                <a:gd name="connsiteY2" fmla="*/ 79375 h 470801"/>
                <a:gd name="connsiteX3" fmla="*/ 354264 w 487838"/>
                <a:gd name="connsiteY3" fmla="*/ 470801 h 470801"/>
                <a:gd name="connsiteX4" fmla="*/ 0 w 487838"/>
                <a:gd name="connsiteY4" fmla="*/ 470801 h 470801"/>
                <a:gd name="connsiteX0" fmla="*/ 0 w 487838"/>
                <a:gd name="connsiteY0" fmla="*/ 494060 h 494060"/>
                <a:gd name="connsiteX1" fmla="*/ 249942 w 487838"/>
                <a:gd name="connsiteY1" fmla="*/ 0 h 494060"/>
                <a:gd name="connsiteX2" fmla="*/ 487838 w 487838"/>
                <a:gd name="connsiteY2" fmla="*/ 102634 h 494060"/>
                <a:gd name="connsiteX3" fmla="*/ 354264 w 487838"/>
                <a:gd name="connsiteY3" fmla="*/ 494060 h 494060"/>
                <a:gd name="connsiteX4" fmla="*/ 0 w 487838"/>
                <a:gd name="connsiteY4" fmla="*/ 494060 h 494060"/>
                <a:gd name="connsiteX0" fmla="*/ 0 w 554293"/>
                <a:gd name="connsiteY0" fmla="*/ 490737 h 494060"/>
                <a:gd name="connsiteX1" fmla="*/ 316397 w 554293"/>
                <a:gd name="connsiteY1" fmla="*/ 0 h 494060"/>
                <a:gd name="connsiteX2" fmla="*/ 554293 w 554293"/>
                <a:gd name="connsiteY2" fmla="*/ 102634 h 494060"/>
                <a:gd name="connsiteX3" fmla="*/ 420719 w 554293"/>
                <a:gd name="connsiteY3" fmla="*/ 494060 h 494060"/>
                <a:gd name="connsiteX4" fmla="*/ 0 w 554293"/>
                <a:gd name="connsiteY4" fmla="*/ 490737 h 494060"/>
                <a:gd name="connsiteX0" fmla="*/ 0 w 547648"/>
                <a:gd name="connsiteY0" fmla="*/ 500705 h 500705"/>
                <a:gd name="connsiteX1" fmla="*/ 309752 w 547648"/>
                <a:gd name="connsiteY1" fmla="*/ 0 h 500705"/>
                <a:gd name="connsiteX2" fmla="*/ 547648 w 547648"/>
                <a:gd name="connsiteY2" fmla="*/ 102634 h 500705"/>
                <a:gd name="connsiteX3" fmla="*/ 414074 w 547648"/>
                <a:gd name="connsiteY3" fmla="*/ 494060 h 500705"/>
                <a:gd name="connsiteX4" fmla="*/ 0 w 547648"/>
                <a:gd name="connsiteY4" fmla="*/ 500705 h 500705"/>
                <a:gd name="connsiteX0" fmla="*/ 0 w 550971"/>
                <a:gd name="connsiteY0" fmla="*/ 494060 h 494060"/>
                <a:gd name="connsiteX1" fmla="*/ 313075 w 550971"/>
                <a:gd name="connsiteY1" fmla="*/ 0 h 494060"/>
                <a:gd name="connsiteX2" fmla="*/ 550971 w 550971"/>
                <a:gd name="connsiteY2" fmla="*/ 102634 h 494060"/>
                <a:gd name="connsiteX3" fmla="*/ 417397 w 550971"/>
                <a:gd name="connsiteY3" fmla="*/ 494060 h 494060"/>
                <a:gd name="connsiteX4" fmla="*/ 0 w 550971"/>
                <a:gd name="connsiteY4" fmla="*/ 494060 h 494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50971" h="494060">
                  <a:moveTo>
                    <a:pt x="0" y="494060"/>
                  </a:moveTo>
                  <a:lnTo>
                    <a:pt x="313075" y="0"/>
                  </a:lnTo>
                  <a:lnTo>
                    <a:pt x="550971" y="102634"/>
                  </a:lnTo>
                  <a:lnTo>
                    <a:pt x="417397" y="494060"/>
                  </a:lnTo>
                  <a:lnTo>
                    <a:pt x="0" y="49406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四角形: 上の 2 つの角を丸める 187">
              <a:extLst>
                <a:ext uri="{FF2B5EF4-FFF2-40B4-BE49-F238E27FC236}">
                  <a16:creationId xmlns:a16="http://schemas.microsoft.com/office/drawing/2014/main" id="{E5F61F56-D7F1-427F-8D9D-CA1BF0E3D4F2}"/>
                </a:ext>
              </a:extLst>
            </p:cNvPr>
            <p:cNvSpPr/>
            <p:nvPr/>
          </p:nvSpPr>
          <p:spPr bwMode="auto">
            <a:xfrm>
              <a:off x="579013" y="5450200"/>
              <a:ext cx="1727484" cy="1050564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77786" h="898711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477786" y="898711"/>
                  </a:lnTo>
                  <a:lnTo>
                    <a:pt x="1477786" y="898711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平行四辺形 185">
              <a:extLst>
                <a:ext uri="{FF2B5EF4-FFF2-40B4-BE49-F238E27FC236}">
                  <a16:creationId xmlns:a16="http://schemas.microsoft.com/office/drawing/2014/main" id="{D414ED0B-2898-4F99-B661-10A070FC85A7}"/>
                </a:ext>
              </a:extLst>
            </p:cNvPr>
            <p:cNvSpPr/>
            <p:nvPr/>
          </p:nvSpPr>
          <p:spPr bwMode="auto">
            <a:xfrm flipH="1">
              <a:off x="1848127" y="5661185"/>
              <a:ext cx="725729" cy="839580"/>
            </a:xfrm>
            <a:custGeom>
              <a:avLst/>
              <a:gdLst>
                <a:gd name="connsiteX0" fmla="*/ 0 w 668855"/>
                <a:gd name="connsiteY0" fmla="*/ 719179 h 719179"/>
                <a:gd name="connsiteX1" fmla="*/ 261716 w 668855"/>
                <a:gd name="connsiteY1" fmla="*/ 0 h 719179"/>
                <a:gd name="connsiteX2" fmla="*/ 668855 w 668855"/>
                <a:gd name="connsiteY2" fmla="*/ 0 h 719179"/>
                <a:gd name="connsiteX3" fmla="*/ 407139 w 668855"/>
                <a:gd name="connsiteY3" fmla="*/ 719179 h 719179"/>
                <a:gd name="connsiteX4" fmla="*/ 0 w 668855"/>
                <a:gd name="connsiteY4" fmla="*/ 719179 h 719179"/>
                <a:gd name="connsiteX0" fmla="*/ 0 w 668855"/>
                <a:gd name="connsiteY0" fmla="*/ 927142 h 927142"/>
                <a:gd name="connsiteX1" fmla="*/ 261716 w 668855"/>
                <a:gd name="connsiteY1" fmla="*/ 207963 h 927142"/>
                <a:gd name="connsiteX2" fmla="*/ 445016 w 668855"/>
                <a:gd name="connsiteY2" fmla="*/ 1 h 927142"/>
                <a:gd name="connsiteX3" fmla="*/ 668855 w 668855"/>
                <a:gd name="connsiteY3" fmla="*/ 207963 h 927142"/>
                <a:gd name="connsiteX4" fmla="*/ 407139 w 668855"/>
                <a:gd name="connsiteY4" fmla="*/ 927142 h 927142"/>
                <a:gd name="connsiteX5" fmla="*/ 0 w 668855"/>
                <a:gd name="connsiteY5" fmla="*/ 927142 h 927142"/>
                <a:gd name="connsiteX0" fmla="*/ 445016 w 668855"/>
                <a:gd name="connsiteY0" fmla="*/ 0 h 927141"/>
                <a:gd name="connsiteX1" fmla="*/ 668855 w 668855"/>
                <a:gd name="connsiteY1" fmla="*/ 207962 h 927141"/>
                <a:gd name="connsiteX2" fmla="*/ 407139 w 668855"/>
                <a:gd name="connsiteY2" fmla="*/ 927141 h 927141"/>
                <a:gd name="connsiteX3" fmla="*/ 0 w 668855"/>
                <a:gd name="connsiteY3" fmla="*/ 927141 h 927141"/>
                <a:gd name="connsiteX4" fmla="*/ 261716 w 668855"/>
                <a:gd name="connsiteY4" fmla="*/ 207962 h 927141"/>
                <a:gd name="connsiteX5" fmla="*/ 536456 w 668855"/>
                <a:gd name="connsiteY5" fmla="*/ 91440 h 927141"/>
                <a:gd name="connsiteX0" fmla="*/ 668855 w 668855"/>
                <a:gd name="connsiteY0" fmla="*/ 139907 h 859086"/>
                <a:gd name="connsiteX1" fmla="*/ 407139 w 668855"/>
                <a:gd name="connsiteY1" fmla="*/ 859086 h 859086"/>
                <a:gd name="connsiteX2" fmla="*/ 0 w 668855"/>
                <a:gd name="connsiteY2" fmla="*/ 859086 h 859086"/>
                <a:gd name="connsiteX3" fmla="*/ 261716 w 668855"/>
                <a:gd name="connsiteY3" fmla="*/ 139907 h 859086"/>
                <a:gd name="connsiteX4" fmla="*/ 536456 w 668855"/>
                <a:gd name="connsiteY4" fmla="*/ 23385 h 859086"/>
                <a:gd name="connsiteX0" fmla="*/ 668855 w 668855"/>
                <a:gd name="connsiteY0" fmla="*/ 0 h 719179"/>
                <a:gd name="connsiteX1" fmla="*/ 407139 w 668855"/>
                <a:gd name="connsiteY1" fmla="*/ 719179 h 719179"/>
                <a:gd name="connsiteX2" fmla="*/ 0 w 668855"/>
                <a:gd name="connsiteY2" fmla="*/ 719179 h 719179"/>
                <a:gd name="connsiteX3" fmla="*/ 261716 w 668855"/>
                <a:gd name="connsiteY3" fmla="*/ 0 h 719179"/>
                <a:gd name="connsiteX0" fmla="*/ 625993 w 625993"/>
                <a:gd name="connsiteY0" fmla="*/ 138113 h 719179"/>
                <a:gd name="connsiteX1" fmla="*/ 407139 w 625993"/>
                <a:gd name="connsiteY1" fmla="*/ 719179 h 719179"/>
                <a:gd name="connsiteX2" fmla="*/ 0 w 625993"/>
                <a:gd name="connsiteY2" fmla="*/ 719179 h 719179"/>
                <a:gd name="connsiteX3" fmla="*/ 261716 w 625993"/>
                <a:gd name="connsiteY3" fmla="*/ 0 h 7191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5993" h="719179">
                  <a:moveTo>
                    <a:pt x="625993" y="138113"/>
                  </a:moveTo>
                  <a:lnTo>
                    <a:pt x="407139" y="719179"/>
                  </a:lnTo>
                  <a:lnTo>
                    <a:pt x="0" y="719179"/>
                  </a:lnTo>
                  <a:lnTo>
                    <a:pt x="261716" y="0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四角形: 上の 2 つの角を丸める 187">
              <a:extLst>
                <a:ext uri="{FF2B5EF4-FFF2-40B4-BE49-F238E27FC236}">
                  <a16:creationId xmlns:a16="http://schemas.microsoft.com/office/drawing/2014/main" id="{CDB552BC-0FB6-40A8-9F18-C426BDA5F5FD}"/>
                </a:ext>
              </a:extLst>
            </p:cNvPr>
            <p:cNvSpPr/>
            <p:nvPr/>
          </p:nvSpPr>
          <p:spPr bwMode="auto">
            <a:xfrm>
              <a:off x="527977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四角形: 上の 2 つの角を丸める 187">
              <a:extLst>
                <a:ext uri="{FF2B5EF4-FFF2-40B4-BE49-F238E27FC236}">
                  <a16:creationId xmlns:a16="http://schemas.microsoft.com/office/drawing/2014/main" id="{2AD244C4-572C-44D8-88CC-52FF5EE1CE4A}"/>
                </a:ext>
              </a:extLst>
            </p:cNvPr>
            <p:cNvSpPr/>
            <p:nvPr/>
          </p:nvSpPr>
          <p:spPr bwMode="auto">
            <a:xfrm>
              <a:off x="281538" y="5555533"/>
              <a:ext cx="1746250" cy="952030"/>
            </a:xfrm>
            <a:custGeom>
              <a:avLst/>
              <a:gdLst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898711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142875 w 1477786"/>
                <a:gd name="connsiteY6" fmla="*/ 884424 h 898711"/>
                <a:gd name="connsiteX7" fmla="*/ 0 w 1477786"/>
                <a:gd name="connsiteY7" fmla="*/ 312113 h 898711"/>
                <a:gd name="connsiteX8" fmla="*/ 312113 w 1477786"/>
                <a:gd name="connsiteY8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0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219075 w 1477786"/>
                <a:gd name="connsiteY5" fmla="*/ 898711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477786"/>
                <a:gd name="connsiteY0" fmla="*/ 0 h 903474"/>
                <a:gd name="connsiteX1" fmla="*/ 1165673 w 1477786"/>
                <a:gd name="connsiteY1" fmla="*/ 0 h 903474"/>
                <a:gd name="connsiteX2" fmla="*/ 1477786 w 1477786"/>
                <a:gd name="connsiteY2" fmla="*/ 312113 h 903474"/>
                <a:gd name="connsiteX3" fmla="*/ 1477786 w 1477786"/>
                <a:gd name="connsiteY3" fmla="*/ 898711 h 903474"/>
                <a:gd name="connsiteX4" fmla="*/ 1477786 w 1477786"/>
                <a:gd name="connsiteY4" fmla="*/ 898711 h 903474"/>
                <a:gd name="connsiteX5" fmla="*/ 47625 w 1477786"/>
                <a:gd name="connsiteY5" fmla="*/ 903474 h 903474"/>
                <a:gd name="connsiteX6" fmla="*/ 0 w 1477786"/>
                <a:gd name="connsiteY6" fmla="*/ 312113 h 903474"/>
                <a:gd name="connsiteX7" fmla="*/ 312113 w 1477786"/>
                <a:gd name="connsiteY7" fmla="*/ 0 h 903474"/>
                <a:gd name="connsiteX0" fmla="*/ 312113 w 1477786"/>
                <a:gd name="connsiteY0" fmla="*/ 0 h 898711"/>
                <a:gd name="connsiteX1" fmla="*/ 1165673 w 1477786"/>
                <a:gd name="connsiteY1" fmla="*/ 0 h 898711"/>
                <a:gd name="connsiteX2" fmla="*/ 1477786 w 1477786"/>
                <a:gd name="connsiteY2" fmla="*/ 312113 h 898711"/>
                <a:gd name="connsiteX3" fmla="*/ 1477786 w 1477786"/>
                <a:gd name="connsiteY3" fmla="*/ 898711 h 898711"/>
                <a:gd name="connsiteX4" fmla="*/ 1477786 w 1477786"/>
                <a:gd name="connsiteY4" fmla="*/ 898711 h 898711"/>
                <a:gd name="connsiteX5" fmla="*/ 52387 w 1477786"/>
                <a:gd name="connsiteY5" fmla="*/ 893949 h 898711"/>
                <a:gd name="connsiteX6" fmla="*/ 0 w 1477786"/>
                <a:gd name="connsiteY6" fmla="*/ 312113 h 898711"/>
                <a:gd name="connsiteX7" fmla="*/ 312113 w 1477786"/>
                <a:gd name="connsiteY7" fmla="*/ 0 h 898711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477786 w 1661406"/>
                <a:gd name="connsiteY3" fmla="*/ 898711 h 905773"/>
                <a:gd name="connsiteX4" fmla="*/ 1661406 w 1661406"/>
                <a:gd name="connsiteY4" fmla="*/ 905773 h 905773"/>
                <a:gd name="connsiteX5" fmla="*/ 52387 w 1661406"/>
                <a:gd name="connsiteY5" fmla="*/ 893949 h 905773"/>
                <a:gd name="connsiteX6" fmla="*/ 0 w 1661406"/>
                <a:gd name="connsiteY6" fmla="*/ 312113 h 905773"/>
                <a:gd name="connsiteX7" fmla="*/ 312113 w 1661406"/>
                <a:gd name="connsiteY7" fmla="*/ 0 h 905773"/>
                <a:gd name="connsiteX0" fmla="*/ 312113 w 1661406"/>
                <a:gd name="connsiteY0" fmla="*/ 0 h 905773"/>
                <a:gd name="connsiteX1" fmla="*/ 1165673 w 1661406"/>
                <a:gd name="connsiteY1" fmla="*/ 0 h 905773"/>
                <a:gd name="connsiteX2" fmla="*/ 1477786 w 1661406"/>
                <a:gd name="connsiteY2" fmla="*/ 312113 h 905773"/>
                <a:gd name="connsiteX3" fmla="*/ 1661406 w 1661406"/>
                <a:gd name="connsiteY3" fmla="*/ 905773 h 905773"/>
                <a:gd name="connsiteX4" fmla="*/ 52387 w 1661406"/>
                <a:gd name="connsiteY4" fmla="*/ 893949 h 905773"/>
                <a:gd name="connsiteX5" fmla="*/ 0 w 1661406"/>
                <a:gd name="connsiteY5" fmla="*/ 312113 h 905773"/>
                <a:gd name="connsiteX6" fmla="*/ 312113 w 1661406"/>
                <a:gd name="connsiteY6" fmla="*/ 0 h 905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61406" h="905773">
                  <a:moveTo>
                    <a:pt x="312113" y="0"/>
                  </a:moveTo>
                  <a:lnTo>
                    <a:pt x="1165673" y="0"/>
                  </a:lnTo>
                  <a:cubicBezTo>
                    <a:pt x="1338048" y="0"/>
                    <a:pt x="1477786" y="139738"/>
                    <a:pt x="1477786" y="312113"/>
                  </a:cubicBezTo>
                  <a:lnTo>
                    <a:pt x="1661406" y="905773"/>
                  </a:lnTo>
                  <a:lnTo>
                    <a:pt x="52387" y="893949"/>
                  </a:lnTo>
                  <a:lnTo>
                    <a:pt x="0" y="312113"/>
                  </a:lnTo>
                  <a:cubicBezTo>
                    <a:pt x="0" y="139738"/>
                    <a:pt x="139738" y="0"/>
                    <a:pt x="312113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C50CC6C3-AC73-4375-BCC5-68B485034DC5}"/>
                </a:ext>
              </a:extLst>
            </p:cNvPr>
            <p:cNvGrpSpPr/>
            <p:nvPr/>
          </p:nvGrpSpPr>
          <p:grpSpPr>
            <a:xfrm>
              <a:off x="454172" y="4682648"/>
              <a:ext cx="1278300" cy="991370"/>
              <a:chOff x="542585" y="4349750"/>
              <a:chExt cx="1165565" cy="828759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44EEBB9-FE01-413F-8033-B533B7586E7A}"/>
                  </a:ext>
                </a:extLst>
              </p:cNvPr>
              <p:cNvSpPr/>
              <p:nvPr/>
            </p:nvSpPr>
            <p:spPr bwMode="auto">
              <a:xfrm>
                <a:off x="542585" y="4349750"/>
                <a:ext cx="1165565" cy="828759"/>
              </a:xfrm>
              <a:custGeom>
                <a:avLst/>
                <a:gdLst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36803 w 1165565"/>
                  <a:gd name="connsiteY4" fmla="*/ 719633 h 828759"/>
                  <a:gd name="connsiteX5" fmla="*/ 1063965 w 1165565"/>
                  <a:gd name="connsiteY5" fmla="*/ 828759 h 828759"/>
                  <a:gd name="connsiteX6" fmla="*/ 33549 w 1165565"/>
                  <a:gd name="connsiteY6" fmla="*/ 819350 h 828759"/>
                  <a:gd name="connsiteX7" fmla="*/ 0 w 1165565"/>
                  <a:gd name="connsiteY7" fmla="*/ 356328 h 828759"/>
                  <a:gd name="connsiteX8" fmla="*/ 122076 w 1165565"/>
                  <a:gd name="connsiteY8" fmla="*/ 127469 h 828759"/>
                  <a:gd name="connsiteX9" fmla="*/ 132671 w 1165565"/>
                  <a:gd name="connsiteY9" fmla="*/ 123382 h 828759"/>
                  <a:gd name="connsiteX10" fmla="*/ 160143 w 1165565"/>
                  <a:gd name="connsiteY10" fmla="*/ 72748 h 828759"/>
                  <a:gd name="connsiteX11" fmla="*/ 301477 w 1165565"/>
                  <a:gd name="connsiteY11" fmla="*/ 0 h 828759"/>
                  <a:gd name="connsiteX0" fmla="*/ 301477 w 1165565"/>
                  <a:gd name="connsiteY0" fmla="*/ 0 h 828759"/>
                  <a:gd name="connsiteX1" fmla="*/ 848098 w 1165565"/>
                  <a:gd name="connsiteY1" fmla="*/ 0 h 828759"/>
                  <a:gd name="connsiteX2" fmla="*/ 1047975 w 1165565"/>
                  <a:gd name="connsiteY2" fmla="*/ 248378 h 828759"/>
                  <a:gd name="connsiteX3" fmla="*/ 1165565 w 1165565"/>
                  <a:gd name="connsiteY3" fmla="*/ 720809 h 828759"/>
                  <a:gd name="connsiteX4" fmla="*/ 1063965 w 1165565"/>
                  <a:gd name="connsiteY4" fmla="*/ 828759 h 828759"/>
                  <a:gd name="connsiteX5" fmla="*/ 33549 w 1165565"/>
                  <a:gd name="connsiteY5" fmla="*/ 819350 h 828759"/>
                  <a:gd name="connsiteX6" fmla="*/ 0 w 1165565"/>
                  <a:gd name="connsiteY6" fmla="*/ 356328 h 828759"/>
                  <a:gd name="connsiteX7" fmla="*/ 122076 w 1165565"/>
                  <a:gd name="connsiteY7" fmla="*/ 127469 h 828759"/>
                  <a:gd name="connsiteX8" fmla="*/ 132671 w 1165565"/>
                  <a:gd name="connsiteY8" fmla="*/ 123382 h 828759"/>
                  <a:gd name="connsiteX9" fmla="*/ 160143 w 1165565"/>
                  <a:gd name="connsiteY9" fmla="*/ 72748 h 828759"/>
                  <a:gd name="connsiteX10" fmla="*/ 301477 w 1165565"/>
                  <a:gd name="connsiteY10" fmla="*/ 0 h 82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65565" h="828759">
                    <a:moveTo>
                      <a:pt x="301477" y="0"/>
                    </a:moveTo>
                    <a:lnTo>
                      <a:pt x="848098" y="0"/>
                    </a:lnTo>
                    <a:cubicBezTo>
                      <a:pt x="958487" y="0"/>
                      <a:pt x="1047975" y="111203"/>
                      <a:pt x="1047975" y="248378"/>
                    </a:cubicBezTo>
                    <a:lnTo>
                      <a:pt x="1165565" y="720809"/>
                    </a:lnTo>
                    <a:lnTo>
                      <a:pt x="1063965" y="828759"/>
                    </a:lnTo>
                    <a:lnTo>
                      <a:pt x="33549" y="819350"/>
                    </a:lnTo>
                    <a:lnTo>
                      <a:pt x="0" y="356328"/>
                    </a:lnTo>
                    <a:cubicBezTo>
                      <a:pt x="0" y="253447"/>
                      <a:pt x="50337" y="165175"/>
                      <a:pt x="122076" y="127469"/>
                    </a:cubicBezTo>
                    <a:lnTo>
                      <a:pt x="132671" y="123382"/>
                    </a:lnTo>
                    <a:lnTo>
                      <a:pt x="160143" y="72748"/>
                    </a:lnTo>
                    <a:cubicBezTo>
                      <a:pt x="196313" y="27801"/>
                      <a:pt x="246283" y="0"/>
                      <a:pt x="301477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四角形: 上の 2 つの角を丸める 187">
                <a:extLst>
                  <a:ext uri="{FF2B5EF4-FFF2-40B4-BE49-F238E27FC236}">
                    <a16:creationId xmlns:a16="http://schemas.microsoft.com/office/drawing/2014/main" id="{832392B8-0320-4435-9CEA-531A16F4D435}"/>
                  </a:ext>
                </a:extLst>
              </p:cNvPr>
              <p:cNvSpPr/>
              <p:nvPr/>
            </p:nvSpPr>
            <p:spPr bwMode="auto">
              <a:xfrm>
                <a:off x="550186" y="4457700"/>
                <a:ext cx="1063965" cy="720809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FDA074E7-F46D-4F85-81CF-25D626791417}"/>
              </a:ext>
            </a:extLst>
          </p:cNvPr>
          <p:cNvGrpSpPr/>
          <p:nvPr/>
        </p:nvGrpSpPr>
        <p:grpSpPr>
          <a:xfrm>
            <a:off x="3865690" y="1788250"/>
            <a:ext cx="1858836" cy="1858834"/>
            <a:chOff x="-1292225" y="908050"/>
            <a:chExt cx="1439863" cy="1439863"/>
          </a:xfrm>
        </p:grpSpPr>
        <p:grpSp>
          <p:nvGrpSpPr>
            <p:cNvPr id="83" name="グループ化 82">
              <a:extLst>
                <a:ext uri="{FF2B5EF4-FFF2-40B4-BE49-F238E27FC236}">
                  <a16:creationId xmlns:a16="http://schemas.microsoft.com/office/drawing/2014/main" id="{E627E2AB-21FC-4E56-98E2-65636D65EB3D}"/>
                </a:ext>
              </a:extLst>
            </p:cNvPr>
            <p:cNvGrpSpPr/>
            <p:nvPr/>
          </p:nvGrpSpPr>
          <p:grpSpPr>
            <a:xfrm>
              <a:off x="-1292225" y="908050"/>
              <a:ext cx="1439863" cy="1439863"/>
              <a:chOff x="488950" y="908050"/>
              <a:chExt cx="1439863" cy="1439863"/>
            </a:xfrm>
          </p:grpSpPr>
          <p:sp>
            <p:nvSpPr>
              <p:cNvPr id="92" name="楕円 91">
                <a:extLst>
                  <a:ext uri="{FF2B5EF4-FFF2-40B4-BE49-F238E27FC236}">
                    <a16:creationId xmlns:a16="http://schemas.microsoft.com/office/drawing/2014/main" id="{4E14E2ED-8CEF-491F-9694-32164D61A394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AAA3FB83-2108-449A-A44D-AE0B6657BE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0610AA87-8E98-4B44-BC43-06362713BAAE}"/>
                </a:ext>
              </a:extLst>
            </p:cNvPr>
            <p:cNvGrpSpPr/>
            <p:nvPr/>
          </p:nvGrpSpPr>
          <p:grpSpPr>
            <a:xfrm>
              <a:off x="-948837" y="1127280"/>
              <a:ext cx="739287" cy="985728"/>
              <a:chOff x="3750717" y="1955281"/>
              <a:chExt cx="2363638" cy="3151558"/>
            </a:xfrm>
          </p:grpSpPr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C262CC4A-AD4D-480B-89C2-9E01A6BDC4AA}"/>
                  </a:ext>
                </a:extLst>
              </p:cNvPr>
              <p:cNvSpPr/>
              <p:nvPr/>
            </p:nvSpPr>
            <p:spPr>
              <a:xfrm>
                <a:off x="3750717" y="1955281"/>
                <a:ext cx="2363638" cy="3151558"/>
              </a:xfrm>
              <a:custGeom>
                <a:avLst/>
                <a:gdLst>
                  <a:gd name="connsiteX0" fmla="*/ 806935 w 2363638"/>
                  <a:gd name="connsiteY0" fmla="*/ 0 h 3151558"/>
                  <a:gd name="connsiteX1" fmla="*/ 833184 w 2363638"/>
                  <a:gd name="connsiteY1" fmla="*/ 0 h 3151558"/>
                  <a:gd name="connsiteX2" fmla="*/ 1554209 w 2363638"/>
                  <a:gd name="connsiteY2" fmla="*/ 0 h 3151558"/>
                  <a:gd name="connsiteX3" fmla="*/ 1570227 w 2363638"/>
                  <a:gd name="connsiteY3" fmla="*/ 0 h 3151558"/>
                  <a:gd name="connsiteX4" fmla="*/ 1570226 w 2363638"/>
                  <a:gd name="connsiteY4" fmla="*/ 1573 h 3151558"/>
                  <a:gd name="connsiteX5" fmla="*/ 1592212 w 2363638"/>
                  <a:gd name="connsiteY5" fmla="*/ 3735 h 3151558"/>
                  <a:gd name="connsiteX6" fmla="*/ 1636969 w 2363638"/>
                  <a:gd name="connsiteY6" fmla="*/ 8136 h 3151558"/>
                  <a:gd name="connsiteX7" fmla="*/ 1637022 w 2363638"/>
                  <a:gd name="connsiteY7" fmla="*/ 8150 h 3151558"/>
                  <a:gd name="connsiteX8" fmla="*/ 1712392 w 2363638"/>
                  <a:gd name="connsiteY8" fmla="*/ 30076 h 3151558"/>
                  <a:gd name="connsiteX9" fmla="*/ 1714939 w 2363638"/>
                  <a:gd name="connsiteY9" fmla="*/ 31302 h 3151558"/>
                  <a:gd name="connsiteX10" fmla="*/ 1717337 w 2363638"/>
                  <a:gd name="connsiteY10" fmla="*/ 32015 h 3151558"/>
                  <a:gd name="connsiteX11" fmla="*/ 1740175 w 2363638"/>
                  <a:gd name="connsiteY11" fmla="*/ 43446 h 3151558"/>
                  <a:gd name="connsiteX12" fmla="*/ 1785379 w 2363638"/>
                  <a:gd name="connsiteY12" fmla="*/ 65200 h 3151558"/>
                  <a:gd name="connsiteX13" fmla="*/ 1790284 w 2363638"/>
                  <a:gd name="connsiteY13" fmla="*/ 68530 h 3151558"/>
                  <a:gd name="connsiteX14" fmla="*/ 1794908 w 2363638"/>
                  <a:gd name="connsiteY14" fmla="*/ 70844 h 3151558"/>
                  <a:gd name="connsiteX15" fmla="*/ 1819256 w 2363638"/>
                  <a:gd name="connsiteY15" fmla="*/ 88193 h 3151558"/>
                  <a:gd name="connsiteX16" fmla="*/ 1855595 w 2363638"/>
                  <a:gd name="connsiteY16" fmla="*/ 112855 h 3151558"/>
                  <a:gd name="connsiteX17" fmla="*/ 1862633 w 2363638"/>
                  <a:gd name="connsiteY17" fmla="*/ 119099 h 3151558"/>
                  <a:gd name="connsiteX18" fmla="*/ 1869275 w 2363638"/>
                  <a:gd name="connsiteY18" fmla="*/ 123832 h 3151558"/>
                  <a:gd name="connsiteX19" fmla="*/ 1892156 w 2363638"/>
                  <a:gd name="connsiteY19" fmla="*/ 145290 h 3151558"/>
                  <a:gd name="connsiteX20" fmla="*/ 1922703 w 2363638"/>
                  <a:gd name="connsiteY20" fmla="*/ 172389 h 3151558"/>
                  <a:gd name="connsiteX21" fmla="*/ 1931620 w 2363638"/>
                  <a:gd name="connsiteY21" fmla="*/ 182299 h 3151558"/>
                  <a:gd name="connsiteX22" fmla="*/ 1940030 w 2363638"/>
                  <a:gd name="connsiteY22" fmla="*/ 190188 h 3151558"/>
                  <a:gd name="connsiteX23" fmla="*/ 1960519 w 2363638"/>
                  <a:gd name="connsiteY23" fmla="*/ 214419 h 3151558"/>
                  <a:gd name="connsiteX24" fmla="*/ 1986370 w 2363638"/>
                  <a:gd name="connsiteY24" fmla="*/ 243149 h 3151558"/>
                  <a:gd name="connsiteX25" fmla="*/ 1996875 w 2363638"/>
                  <a:gd name="connsiteY25" fmla="*/ 257418 h 3151558"/>
                  <a:gd name="connsiteX26" fmla="*/ 2006769 w 2363638"/>
                  <a:gd name="connsiteY26" fmla="*/ 269117 h 3151558"/>
                  <a:gd name="connsiteX27" fmla="*/ 2024529 w 2363638"/>
                  <a:gd name="connsiteY27" fmla="*/ 294972 h 3151558"/>
                  <a:gd name="connsiteX28" fmla="*/ 2046259 w 2363638"/>
                  <a:gd name="connsiteY28" fmla="*/ 324482 h 3151558"/>
                  <a:gd name="connsiteX29" fmla="*/ 2052599 w 2363638"/>
                  <a:gd name="connsiteY29" fmla="*/ 335838 h 3151558"/>
                  <a:gd name="connsiteX30" fmla="*/ 2069082 w 2363638"/>
                  <a:gd name="connsiteY30" fmla="*/ 359831 h 3151558"/>
                  <a:gd name="connsiteX31" fmla="*/ 2126562 w 2363638"/>
                  <a:gd name="connsiteY31" fmla="*/ 461535 h 3151558"/>
                  <a:gd name="connsiteX32" fmla="*/ 2138401 w 2363638"/>
                  <a:gd name="connsiteY32" fmla="*/ 489472 h 3151558"/>
                  <a:gd name="connsiteX33" fmla="*/ 2153364 w 2363638"/>
                  <a:gd name="connsiteY33" fmla="*/ 516261 h 3151558"/>
                  <a:gd name="connsiteX34" fmla="*/ 2193479 w 2363638"/>
                  <a:gd name="connsiteY34" fmla="*/ 619426 h 3151558"/>
                  <a:gd name="connsiteX35" fmla="*/ 2225401 w 2363638"/>
                  <a:gd name="connsiteY35" fmla="*/ 694746 h 3151558"/>
                  <a:gd name="connsiteX36" fmla="*/ 2232075 w 2363638"/>
                  <a:gd name="connsiteY36" fmla="*/ 718683 h 3151558"/>
                  <a:gd name="connsiteX37" fmla="*/ 2241337 w 2363638"/>
                  <a:gd name="connsiteY37" fmla="*/ 742499 h 3151558"/>
                  <a:gd name="connsiteX38" fmla="*/ 2275517 w 2363638"/>
                  <a:gd name="connsiteY38" fmla="*/ 874495 h 3151558"/>
                  <a:gd name="connsiteX39" fmla="*/ 2300031 w 2363638"/>
                  <a:gd name="connsiteY39" fmla="*/ 962415 h 3151558"/>
                  <a:gd name="connsiteX40" fmla="*/ 2302828 w 2363638"/>
                  <a:gd name="connsiteY40" fmla="*/ 979959 h 3151558"/>
                  <a:gd name="connsiteX41" fmla="*/ 2307493 w 2363638"/>
                  <a:gd name="connsiteY41" fmla="*/ 997980 h 3151558"/>
                  <a:gd name="connsiteX42" fmla="*/ 2333208 w 2363638"/>
                  <a:gd name="connsiteY42" fmla="*/ 1170498 h 3151558"/>
                  <a:gd name="connsiteX43" fmla="*/ 2347193 w 2363638"/>
                  <a:gd name="connsiteY43" fmla="*/ 1258204 h 3151558"/>
                  <a:gd name="connsiteX44" fmla="*/ 2348206 w 2363638"/>
                  <a:gd name="connsiteY44" fmla="*/ 1271106 h 3151558"/>
                  <a:gd name="connsiteX45" fmla="*/ 2349156 w 2363638"/>
                  <a:gd name="connsiteY45" fmla="*/ 1277480 h 3151558"/>
                  <a:gd name="connsiteX46" fmla="*/ 2349889 w 2363638"/>
                  <a:gd name="connsiteY46" fmla="*/ 1292574 h 3151558"/>
                  <a:gd name="connsiteX47" fmla="*/ 2359460 w 2363638"/>
                  <a:gd name="connsiteY47" fmla="*/ 1414665 h 3151558"/>
                  <a:gd name="connsiteX48" fmla="*/ 2363638 w 2363638"/>
                  <a:gd name="connsiteY48" fmla="*/ 1575778 h 3151558"/>
                  <a:gd name="connsiteX49" fmla="*/ 1554209 w 2363638"/>
                  <a:gd name="connsiteY49" fmla="*/ 3151558 h 3151558"/>
                  <a:gd name="connsiteX50" fmla="*/ 1522522 w 2363638"/>
                  <a:gd name="connsiteY50" fmla="*/ 3148443 h 3151558"/>
                  <a:gd name="connsiteX51" fmla="*/ 864872 w 2363638"/>
                  <a:gd name="connsiteY51" fmla="*/ 3148443 h 3151558"/>
                  <a:gd name="connsiteX52" fmla="*/ 833184 w 2363638"/>
                  <a:gd name="connsiteY52" fmla="*/ 3151558 h 3151558"/>
                  <a:gd name="connsiteX53" fmla="*/ 380624 w 2363638"/>
                  <a:gd name="connsiteY53" fmla="*/ 2882440 h 3151558"/>
                  <a:gd name="connsiteX54" fmla="*/ 290742 w 2363638"/>
                  <a:gd name="connsiteY54" fmla="*/ 2744954 h 3151558"/>
                  <a:gd name="connsiteX55" fmla="*/ 281371 w 2363638"/>
                  <a:gd name="connsiteY55" fmla="*/ 2744345 h 3151558"/>
                  <a:gd name="connsiteX56" fmla="*/ 199520 w 2363638"/>
                  <a:gd name="connsiteY56" fmla="*/ 2689931 h 3151558"/>
                  <a:gd name="connsiteX57" fmla="*/ 194693 w 2363638"/>
                  <a:gd name="connsiteY57" fmla="*/ 2660446 h 3151558"/>
                  <a:gd name="connsiteX58" fmla="*/ 182454 w 2363638"/>
                  <a:gd name="connsiteY58" fmla="*/ 2638017 h 3151558"/>
                  <a:gd name="connsiteX59" fmla="*/ 190983 w 2363638"/>
                  <a:gd name="connsiteY59" fmla="*/ 2573891 h 3151558"/>
                  <a:gd name="connsiteX60" fmla="*/ 202065 w 2363638"/>
                  <a:gd name="connsiteY60" fmla="*/ 2560256 h 3151558"/>
                  <a:gd name="connsiteX61" fmla="*/ 140938 w 2363638"/>
                  <a:gd name="connsiteY61" fmla="*/ 2392878 h 3151558"/>
                  <a:gd name="connsiteX62" fmla="*/ 87362 w 2363638"/>
                  <a:gd name="connsiteY62" fmla="*/ 2189143 h 3151558"/>
                  <a:gd name="connsiteX63" fmla="*/ 58414 w 2363638"/>
                  <a:gd name="connsiteY63" fmla="*/ 2007594 h 3151558"/>
                  <a:gd name="connsiteX64" fmla="*/ 36210 w 2363638"/>
                  <a:gd name="connsiteY64" fmla="*/ 1995699 h 3151558"/>
                  <a:gd name="connsiteX65" fmla="*/ 2588 w 2363638"/>
                  <a:gd name="connsiteY65" fmla="*/ 1931868 h 3151558"/>
                  <a:gd name="connsiteX66" fmla="*/ 6008 w 2363638"/>
                  <a:gd name="connsiteY66" fmla="*/ 1909796 h 3151558"/>
                  <a:gd name="connsiteX67" fmla="*/ 8 w 2363638"/>
                  <a:gd name="connsiteY67" fmla="*/ 1885346 h 3151558"/>
                  <a:gd name="connsiteX68" fmla="*/ 24737 w 2363638"/>
                  <a:gd name="connsiteY68" fmla="*/ 1825446 h 3151558"/>
                  <a:gd name="connsiteX69" fmla="*/ 34324 w 2363638"/>
                  <a:gd name="connsiteY69" fmla="*/ 1818423 h 3151558"/>
                  <a:gd name="connsiteX70" fmla="*/ 27933 w 2363638"/>
                  <a:gd name="connsiteY70" fmla="*/ 1736893 h 3151558"/>
                  <a:gd name="connsiteX71" fmla="*/ 23753 w 2363638"/>
                  <a:gd name="connsiteY71" fmla="*/ 1575779 h 3151558"/>
                  <a:gd name="connsiteX72" fmla="*/ 38237 w 2363638"/>
                  <a:gd name="connsiteY72" fmla="*/ 1277480 h 3151558"/>
                  <a:gd name="connsiteX73" fmla="*/ 40354 w 2363638"/>
                  <a:gd name="connsiteY73" fmla="*/ 1263281 h 3151558"/>
                  <a:gd name="connsiteX74" fmla="*/ 32711 w 2363638"/>
                  <a:gd name="connsiteY74" fmla="*/ 1256955 h 3151558"/>
                  <a:gd name="connsiteX75" fmla="*/ 12663 w 2363638"/>
                  <a:gd name="connsiteY75" fmla="*/ 1187795 h 3151558"/>
                  <a:gd name="connsiteX76" fmla="*/ 20476 w 2363638"/>
                  <a:gd name="connsiteY76" fmla="*/ 1166836 h 3151558"/>
                  <a:gd name="connsiteX77" fmla="*/ 19538 w 2363638"/>
                  <a:gd name="connsiteY77" fmla="*/ 1141698 h 3151558"/>
                  <a:gd name="connsiteX78" fmla="*/ 55878 w 2363638"/>
                  <a:gd name="connsiteY78" fmla="*/ 1087862 h 3151558"/>
                  <a:gd name="connsiteX79" fmla="*/ 67287 w 2363638"/>
                  <a:gd name="connsiteY79" fmla="*/ 1082589 h 3151558"/>
                  <a:gd name="connsiteX80" fmla="*/ 79899 w 2363638"/>
                  <a:gd name="connsiteY80" fmla="*/ 997980 h 3151558"/>
                  <a:gd name="connsiteX81" fmla="*/ 187484 w 2363638"/>
                  <a:gd name="connsiteY81" fmla="*/ 625399 h 3151558"/>
                  <a:gd name="connsiteX82" fmla="*/ 197900 w 2363638"/>
                  <a:gd name="connsiteY82" fmla="*/ 602056 h 3151558"/>
                  <a:gd name="connsiteX83" fmla="*/ 196675 w 2363638"/>
                  <a:gd name="connsiteY83" fmla="*/ 600743 h 3151558"/>
                  <a:gd name="connsiteX84" fmla="*/ 175492 w 2363638"/>
                  <a:gd name="connsiteY84" fmla="*/ 505659 h 3151558"/>
                  <a:gd name="connsiteX85" fmla="*/ 192625 w 2363638"/>
                  <a:gd name="connsiteY85" fmla="*/ 481032 h 3151558"/>
                  <a:gd name="connsiteX86" fmla="*/ 199458 w 2363638"/>
                  <a:gd name="connsiteY86" fmla="*/ 456468 h 3151558"/>
                  <a:gd name="connsiteX87" fmla="*/ 286763 w 2363638"/>
                  <a:gd name="connsiteY87" fmla="*/ 411041 h 3151558"/>
                  <a:gd name="connsiteX88" fmla="*/ 290479 w 2363638"/>
                  <a:gd name="connsiteY88" fmla="*/ 411194 h 3151558"/>
                  <a:gd name="connsiteX89" fmla="*/ 341134 w 2363638"/>
                  <a:gd name="connsiteY89" fmla="*/ 324483 h 3151558"/>
                  <a:gd name="connsiteX90" fmla="*/ 638181 w 2363638"/>
                  <a:gd name="connsiteY90" fmla="*/ 46030 h 3151558"/>
                  <a:gd name="connsiteX91" fmla="*/ 653885 w 2363638"/>
                  <a:gd name="connsiteY91" fmla="*/ 40729 h 3151558"/>
                  <a:gd name="connsiteX92" fmla="*/ 656910 w 2363638"/>
                  <a:gd name="connsiteY92" fmla="*/ 36932 h 3151558"/>
                  <a:gd name="connsiteX93" fmla="*/ 688197 w 2363638"/>
                  <a:gd name="connsiteY93" fmla="*/ 25059 h 3151558"/>
                  <a:gd name="connsiteX94" fmla="*/ 697394 w 2363638"/>
                  <a:gd name="connsiteY94" fmla="*/ 26039 h 3151558"/>
                  <a:gd name="connsiteX95" fmla="*/ 750424 w 2363638"/>
                  <a:gd name="connsiteY95" fmla="*/ 8135 h 3151558"/>
                  <a:gd name="connsiteX96" fmla="*/ 806935 w 2363638"/>
                  <a:gd name="connsiteY96" fmla="*/ 2580 h 31515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</a:cxnLst>
                <a:rect l="l" t="t" r="r" b="b"/>
                <a:pathLst>
                  <a:path w="2363638" h="3151558">
                    <a:moveTo>
                      <a:pt x="806935" y="0"/>
                    </a:moveTo>
                    <a:lnTo>
                      <a:pt x="833184" y="0"/>
                    </a:lnTo>
                    <a:lnTo>
                      <a:pt x="1554209" y="0"/>
                    </a:lnTo>
                    <a:lnTo>
                      <a:pt x="1570227" y="0"/>
                    </a:lnTo>
                    <a:lnTo>
                      <a:pt x="1570226" y="1573"/>
                    </a:lnTo>
                    <a:lnTo>
                      <a:pt x="1592212" y="3735"/>
                    </a:lnTo>
                    <a:lnTo>
                      <a:pt x="1636969" y="8136"/>
                    </a:lnTo>
                    <a:lnTo>
                      <a:pt x="1637022" y="8150"/>
                    </a:lnTo>
                    <a:lnTo>
                      <a:pt x="1712392" y="30076"/>
                    </a:lnTo>
                    <a:lnTo>
                      <a:pt x="1714939" y="31302"/>
                    </a:lnTo>
                    <a:lnTo>
                      <a:pt x="1717337" y="32015"/>
                    </a:lnTo>
                    <a:lnTo>
                      <a:pt x="1740175" y="43446"/>
                    </a:lnTo>
                    <a:lnTo>
                      <a:pt x="1785379" y="65200"/>
                    </a:lnTo>
                    <a:lnTo>
                      <a:pt x="1790284" y="68530"/>
                    </a:lnTo>
                    <a:lnTo>
                      <a:pt x="1794908" y="70844"/>
                    </a:lnTo>
                    <a:lnTo>
                      <a:pt x="1819256" y="88193"/>
                    </a:lnTo>
                    <a:lnTo>
                      <a:pt x="1855595" y="112855"/>
                    </a:lnTo>
                    <a:lnTo>
                      <a:pt x="1862633" y="119099"/>
                    </a:lnTo>
                    <a:lnTo>
                      <a:pt x="1869275" y="123832"/>
                    </a:lnTo>
                    <a:lnTo>
                      <a:pt x="1892156" y="145290"/>
                    </a:lnTo>
                    <a:lnTo>
                      <a:pt x="1922703" y="172389"/>
                    </a:lnTo>
                    <a:lnTo>
                      <a:pt x="1931620" y="182299"/>
                    </a:lnTo>
                    <a:lnTo>
                      <a:pt x="1940030" y="190188"/>
                    </a:lnTo>
                    <a:lnTo>
                      <a:pt x="1960519" y="214419"/>
                    </a:lnTo>
                    <a:lnTo>
                      <a:pt x="1986370" y="243149"/>
                    </a:lnTo>
                    <a:lnTo>
                      <a:pt x="1996875" y="257418"/>
                    </a:lnTo>
                    <a:lnTo>
                      <a:pt x="2006769" y="269117"/>
                    </a:lnTo>
                    <a:lnTo>
                      <a:pt x="2024529" y="294972"/>
                    </a:lnTo>
                    <a:lnTo>
                      <a:pt x="2046259" y="324482"/>
                    </a:lnTo>
                    <a:lnTo>
                      <a:pt x="2052599" y="335838"/>
                    </a:lnTo>
                    <a:lnTo>
                      <a:pt x="2069082" y="359831"/>
                    </a:lnTo>
                    <a:cubicBezTo>
                      <a:pt x="2089070" y="391945"/>
                      <a:pt x="2108252" y="425891"/>
                      <a:pt x="2126562" y="461535"/>
                    </a:cubicBezTo>
                    <a:lnTo>
                      <a:pt x="2138401" y="489472"/>
                    </a:lnTo>
                    <a:lnTo>
                      <a:pt x="2153364" y="516261"/>
                    </a:lnTo>
                    <a:lnTo>
                      <a:pt x="2193479" y="619426"/>
                    </a:lnTo>
                    <a:lnTo>
                      <a:pt x="2225401" y="694746"/>
                    </a:lnTo>
                    <a:lnTo>
                      <a:pt x="2232075" y="718683"/>
                    </a:lnTo>
                    <a:lnTo>
                      <a:pt x="2241337" y="742499"/>
                    </a:lnTo>
                    <a:lnTo>
                      <a:pt x="2275517" y="874495"/>
                    </a:lnTo>
                    <a:lnTo>
                      <a:pt x="2300031" y="962415"/>
                    </a:lnTo>
                    <a:lnTo>
                      <a:pt x="2302828" y="979959"/>
                    </a:lnTo>
                    <a:lnTo>
                      <a:pt x="2307493" y="997980"/>
                    </a:lnTo>
                    <a:lnTo>
                      <a:pt x="2333208" y="1170498"/>
                    </a:lnTo>
                    <a:lnTo>
                      <a:pt x="2347193" y="1258204"/>
                    </a:lnTo>
                    <a:lnTo>
                      <a:pt x="2348206" y="1271106"/>
                    </a:lnTo>
                    <a:lnTo>
                      <a:pt x="2349156" y="1277480"/>
                    </a:lnTo>
                    <a:lnTo>
                      <a:pt x="2349889" y="1292574"/>
                    </a:lnTo>
                    <a:lnTo>
                      <a:pt x="2359460" y="1414665"/>
                    </a:lnTo>
                    <a:cubicBezTo>
                      <a:pt x="2362223" y="1467637"/>
                      <a:pt x="2363639" y="1521385"/>
                      <a:pt x="2363638" y="1575778"/>
                    </a:cubicBezTo>
                    <a:cubicBezTo>
                      <a:pt x="2363639" y="2446058"/>
                      <a:pt x="2001243" y="3151558"/>
                      <a:pt x="1554209" y="3151558"/>
                    </a:cubicBezTo>
                    <a:lnTo>
                      <a:pt x="1522522" y="3148443"/>
                    </a:lnTo>
                    <a:lnTo>
                      <a:pt x="864872" y="3148443"/>
                    </a:lnTo>
                    <a:lnTo>
                      <a:pt x="833184" y="3151558"/>
                    </a:lnTo>
                    <a:cubicBezTo>
                      <a:pt x="665545" y="3151558"/>
                      <a:pt x="509810" y="3052347"/>
                      <a:pt x="380624" y="2882440"/>
                    </a:cubicBezTo>
                    <a:lnTo>
                      <a:pt x="290742" y="2744954"/>
                    </a:lnTo>
                    <a:lnTo>
                      <a:pt x="281371" y="2744345"/>
                    </a:lnTo>
                    <a:cubicBezTo>
                      <a:pt x="243106" y="2741857"/>
                      <a:pt x="211622" y="2719567"/>
                      <a:pt x="199520" y="2689931"/>
                    </a:cubicBezTo>
                    <a:lnTo>
                      <a:pt x="194693" y="2660446"/>
                    </a:lnTo>
                    <a:lnTo>
                      <a:pt x="182454" y="2638017"/>
                    </a:lnTo>
                    <a:cubicBezTo>
                      <a:pt x="176674" y="2617492"/>
                      <a:pt x="179746" y="2594394"/>
                      <a:pt x="190983" y="2573891"/>
                    </a:cubicBezTo>
                    <a:lnTo>
                      <a:pt x="202065" y="2560256"/>
                    </a:lnTo>
                    <a:lnTo>
                      <a:pt x="140938" y="2392878"/>
                    </a:lnTo>
                    <a:cubicBezTo>
                      <a:pt x="120657" y="2327899"/>
                      <a:pt x="102723" y="2259839"/>
                      <a:pt x="87362" y="2189143"/>
                    </a:cubicBezTo>
                    <a:lnTo>
                      <a:pt x="58414" y="2007594"/>
                    </a:lnTo>
                    <a:lnTo>
                      <a:pt x="36210" y="1995699"/>
                    </a:lnTo>
                    <a:cubicBezTo>
                      <a:pt x="15501" y="1979257"/>
                      <a:pt x="3030" y="1955842"/>
                      <a:pt x="2588" y="1931868"/>
                    </a:cubicBezTo>
                    <a:lnTo>
                      <a:pt x="6008" y="1909796"/>
                    </a:lnTo>
                    <a:lnTo>
                      <a:pt x="8" y="1885346"/>
                    </a:lnTo>
                    <a:cubicBezTo>
                      <a:pt x="-308" y="1864048"/>
                      <a:pt x="8600" y="1842472"/>
                      <a:pt x="24737" y="1825446"/>
                    </a:cubicBezTo>
                    <a:lnTo>
                      <a:pt x="34324" y="1818423"/>
                    </a:lnTo>
                    <a:lnTo>
                      <a:pt x="27933" y="1736893"/>
                    </a:lnTo>
                    <a:cubicBezTo>
                      <a:pt x="25169" y="1683920"/>
                      <a:pt x="23753" y="1630171"/>
                      <a:pt x="23753" y="1575779"/>
                    </a:cubicBezTo>
                    <a:cubicBezTo>
                      <a:pt x="23753" y="1473793"/>
                      <a:pt x="28731" y="1374070"/>
                      <a:pt x="38237" y="1277480"/>
                    </a:cubicBezTo>
                    <a:lnTo>
                      <a:pt x="40354" y="1263281"/>
                    </a:lnTo>
                    <a:lnTo>
                      <a:pt x="32711" y="1256955"/>
                    </a:lnTo>
                    <a:cubicBezTo>
                      <a:pt x="15741" y="1236772"/>
                      <a:pt x="8252" y="1211375"/>
                      <a:pt x="12663" y="1187795"/>
                    </a:cubicBezTo>
                    <a:lnTo>
                      <a:pt x="20476" y="1166836"/>
                    </a:lnTo>
                    <a:lnTo>
                      <a:pt x="19538" y="1141698"/>
                    </a:lnTo>
                    <a:cubicBezTo>
                      <a:pt x="23534" y="1120766"/>
                      <a:pt x="36623" y="1101374"/>
                      <a:pt x="55878" y="1087862"/>
                    </a:cubicBezTo>
                    <a:lnTo>
                      <a:pt x="67287" y="1082589"/>
                    </a:lnTo>
                    <a:lnTo>
                      <a:pt x="79899" y="997980"/>
                    </a:lnTo>
                    <a:cubicBezTo>
                      <a:pt x="107078" y="863800"/>
                      <a:pt x="143442" y="738628"/>
                      <a:pt x="187484" y="625399"/>
                    </a:cubicBezTo>
                    <a:lnTo>
                      <a:pt x="197900" y="602056"/>
                    </a:lnTo>
                    <a:lnTo>
                      <a:pt x="196675" y="600743"/>
                    </a:lnTo>
                    <a:cubicBezTo>
                      <a:pt x="170718" y="572905"/>
                      <a:pt x="163522" y="535348"/>
                      <a:pt x="175492" y="505659"/>
                    </a:cubicBezTo>
                    <a:lnTo>
                      <a:pt x="192625" y="481032"/>
                    </a:lnTo>
                    <a:lnTo>
                      <a:pt x="199458" y="456468"/>
                    </a:lnTo>
                    <a:cubicBezTo>
                      <a:pt x="214721" y="428285"/>
                      <a:pt x="248449" y="409460"/>
                      <a:pt x="286763" y="411041"/>
                    </a:cubicBezTo>
                    <a:lnTo>
                      <a:pt x="290479" y="411194"/>
                    </a:lnTo>
                    <a:lnTo>
                      <a:pt x="341134" y="324483"/>
                    </a:lnTo>
                    <a:cubicBezTo>
                      <a:pt x="427967" y="194880"/>
                      <a:pt x="528680" y="98758"/>
                      <a:pt x="638181" y="46030"/>
                    </a:cubicBezTo>
                    <a:lnTo>
                      <a:pt x="653885" y="40729"/>
                    </a:lnTo>
                    <a:lnTo>
                      <a:pt x="656910" y="36932"/>
                    </a:lnTo>
                    <a:cubicBezTo>
                      <a:pt x="666131" y="30215"/>
                      <a:pt x="676801" y="26331"/>
                      <a:pt x="688197" y="25059"/>
                    </a:cubicBezTo>
                    <a:lnTo>
                      <a:pt x="697394" y="26039"/>
                    </a:lnTo>
                    <a:lnTo>
                      <a:pt x="750424" y="8135"/>
                    </a:lnTo>
                    <a:lnTo>
                      <a:pt x="806935" y="258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A9F5E57B-E574-4B5B-966F-4DABCFDB85C0}"/>
                  </a:ext>
                </a:extLst>
              </p:cNvPr>
              <p:cNvSpPr/>
              <p:nvPr/>
            </p:nvSpPr>
            <p:spPr>
              <a:xfrm>
                <a:off x="3800648" y="2005012"/>
                <a:ext cx="2263778" cy="3060549"/>
              </a:xfrm>
              <a:custGeom>
                <a:avLst/>
                <a:gdLst>
                  <a:gd name="connsiteX0" fmla="*/ 1510093 w 2263777"/>
                  <a:gd name="connsiteY0" fmla="*/ 2960401 h 3060550"/>
                  <a:gd name="connsiteX1" fmla="*/ 1461568 w 2263777"/>
                  <a:gd name="connsiteY1" fmla="*/ 3008926 h 3060550"/>
                  <a:gd name="connsiteX2" fmla="*/ 1461567 w 2263777"/>
                  <a:gd name="connsiteY2" fmla="*/ 3019646 h 3060550"/>
                  <a:gd name="connsiteX3" fmla="*/ 1474709 w 2263777"/>
                  <a:gd name="connsiteY3" fmla="*/ 3021011 h 3060550"/>
                  <a:gd name="connsiteX4" fmla="*/ 1488544 w 2263777"/>
                  <a:gd name="connsiteY4" fmla="*/ 3022450 h 3060550"/>
                  <a:gd name="connsiteX5" fmla="*/ 1558618 w 2263777"/>
                  <a:gd name="connsiteY5" fmla="*/ 3015167 h 3060550"/>
                  <a:gd name="connsiteX6" fmla="*/ 1558617 w 2263777"/>
                  <a:gd name="connsiteY6" fmla="*/ 3008926 h 3060550"/>
                  <a:gd name="connsiteX7" fmla="*/ 1510093 w 2263777"/>
                  <a:gd name="connsiteY7" fmla="*/ 2960401 h 3060550"/>
                  <a:gd name="connsiteX8" fmla="*/ 1034184 w 2263777"/>
                  <a:gd name="connsiteY8" fmla="*/ 2769123 h 3060550"/>
                  <a:gd name="connsiteX9" fmla="*/ 802966 w 2263777"/>
                  <a:gd name="connsiteY9" fmla="*/ 3000340 h 3060550"/>
                  <a:gd name="connsiteX10" fmla="*/ 776662 w 2263777"/>
                  <a:gd name="connsiteY10" fmla="*/ 3019130 h 3060550"/>
                  <a:gd name="connsiteX11" fmla="*/ 797982 w 2263777"/>
                  <a:gd name="connsiteY11" fmla="*/ 3022450 h 3060550"/>
                  <a:gd name="connsiteX12" fmla="*/ 811818 w 2263777"/>
                  <a:gd name="connsiteY12" fmla="*/ 3021012 h 3060550"/>
                  <a:gd name="connsiteX13" fmla="*/ 1315663 w 2263777"/>
                  <a:gd name="connsiteY13" fmla="*/ 3021012 h 3060550"/>
                  <a:gd name="connsiteX14" fmla="*/ 1258014 w 2263777"/>
                  <a:gd name="connsiteY14" fmla="*/ 2991752 h 3060550"/>
                  <a:gd name="connsiteX15" fmla="*/ 1042865 w 2263777"/>
                  <a:gd name="connsiteY15" fmla="*/ 2782541 h 3060550"/>
                  <a:gd name="connsiteX16" fmla="*/ 930439 w 2263777"/>
                  <a:gd name="connsiteY16" fmla="*/ 2707948 h 3060550"/>
                  <a:gd name="connsiteX17" fmla="*/ 727964 w 2263777"/>
                  <a:gd name="connsiteY17" fmla="*/ 2910421 h 3060550"/>
                  <a:gd name="connsiteX18" fmla="*/ 722418 w 2263777"/>
                  <a:gd name="connsiteY18" fmla="*/ 2968423 h 3060550"/>
                  <a:gd name="connsiteX19" fmla="*/ 780419 w 2263777"/>
                  <a:gd name="connsiteY19" fmla="*/ 2962877 h 3060550"/>
                  <a:gd name="connsiteX20" fmla="*/ 1010610 w 2263777"/>
                  <a:gd name="connsiteY20" fmla="*/ 2732685 h 3060550"/>
                  <a:gd name="connsiteX21" fmla="*/ 1000661 w 2263777"/>
                  <a:gd name="connsiteY21" fmla="*/ 2717307 h 3060550"/>
                  <a:gd name="connsiteX22" fmla="*/ 978564 w 2263777"/>
                  <a:gd name="connsiteY22" fmla="*/ 2721768 h 3060550"/>
                  <a:gd name="connsiteX23" fmla="*/ 939127 w 2263777"/>
                  <a:gd name="connsiteY23" fmla="*/ 2713805 h 3060550"/>
                  <a:gd name="connsiteX24" fmla="*/ 331806 w 2263777"/>
                  <a:gd name="connsiteY24" fmla="*/ 2669204 h 3060550"/>
                  <a:gd name="connsiteX25" fmla="*/ 392653 w 2263777"/>
                  <a:gd name="connsiteY25" fmla="*/ 2767610 h 3060550"/>
                  <a:gd name="connsiteX26" fmla="*/ 582403 w 2263777"/>
                  <a:gd name="connsiteY26" fmla="*/ 2955364 h 3060550"/>
                  <a:gd name="connsiteX27" fmla="*/ 669033 w 2263777"/>
                  <a:gd name="connsiteY27" fmla="*/ 2996460 h 3060550"/>
                  <a:gd name="connsiteX28" fmla="*/ 662073 w 2263777"/>
                  <a:gd name="connsiteY28" fmla="*/ 2984992 h 3060550"/>
                  <a:gd name="connsiteX29" fmla="*/ 690501 w 2263777"/>
                  <a:gd name="connsiteY29" fmla="*/ 2887875 h 3060550"/>
                  <a:gd name="connsiteX30" fmla="*/ 887029 w 2263777"/>
                  <a:gd name="connsiteY30" fmla="*/ 2691346 h 3060550"/>
                  <a:gd name="connsiteX31" fmla="*/ 639323 w 2263777"/>
                  <a:gd name="connsiteY31" fmla="*/ 2675018 h 3060550"/>
                  <a:gd name="connsiteX32" fmla="*/ 624788 w 2263777"/>
                  <a:gd name="connsiteY32" fmla="*/ 2682381 h 3060550"/>
                  <a:gd name="connsiteX33" fmla="*/ 589948 w 2263777"/>
                  <a:gd name="connsiteY33" fmla="*/ 2686219 h 3060550"/>
                  <a:gd name="connsiteX34" fmla="*/ 933918 w 2263777"/>
                  <a:gd name="connsiteY34" fmla="*/ 2597714 h 3060550"/>
                  <a:gd name="connsiteX35" fmla="*/ 931887 w 2263777"/>
                  <a:gd name="connsiteY35" fmla="*/ 2600727 h 3060550"/>
                  <a:gd name="connsiteX36" fmla="*/ 927905 w 2263777"/>
                  <a:gd name="connsiteY36" fmla="*/ 2620447 h 3060550"/>
                  <a:gd name="connsiteX37" fmla="*/ 931390 w 2263777"/>
                  <a:gd name="connsiteY37" fmla="*/ 2637707 h 3060550"/>
                  <a:gd name="connsiteX38" fmla="*/ 942893 w 2263777"/>
                  <a:gd name="connsiteY38" fmla="*/ 2616968 h 3060550"/>
                  <a:gd name="connsiteX39" fmla="*/ 939464 w 2263777"/>
                  <a:gd name="connsiteY39" fmla="*/ 2608247 h 3060550"/>
                  <a:gd name="connsiteX40" fmla="*/ 982387 w 2263777"/>
                  <a:gd name="connsiteY40" fmla="*/ 2571369 h 3060550"/>
                  <a:gd name="connsiteX41" fmla="*/ 994832 w 2263777"/>
                  <a:gd name="connsiteY41" fmla="*/ 2590007 h 3060550"/>
                  <a:gd name="connsiteX42" fmla="*/ 998139 w 2263777"/>
                  <a:gd name="connsiteY42" fmla="*/ 2610487 h 3060550"/>
                  <a:gd name="connsiteX43" fmla="*/ 1001900 w 2263777"/>
                  <a:gd name="connsiteY43" fmla="*/ 2609415 h 3060550"/>
                  <a:gd name="connsiteX44" fmla="*/ 1027521 w 2263777"/>
                  <a:gd name="connsiteY44" fmla="*/ 2611999 h 3060550"/>
                  <a:gd name="connsiteX45" fmla="*/ 1025246 w 2263777"/>
                  <a:gd name="connsiteY45" fmla="*/ 2600727 h 3060550"/>
                  <a:gd name="connsiteX46" fmla="*/ 1014388 w 2263777"/>
                  <a:gd name="connsiteY46" fmla="*/ 2584625 h 3060550"/>
                  <a:gd name="connsiteX47" fmla="*/ 571021 w 2263777"/>
                  <a:gd name="connsiteY47" fmla="*/ 2570503 h 3060550"/>
                  <a:gd name="connsiteX48" fmla="*/ 559272 w 2263777"/>
                  <a:gd name="connsiteY48" fmla="*/ 2591682 h 3060550"/>
                  <a:gd name="connsiteX49" fmla="*/ 598148 w 2263777"/>
                  <a:gd name="connsiteY49" fmla="*/ 2630652 h 3060550"/>
                  <a:gd name="connsiteX50" fmla="*/ 614900 w 2263777"/>
                  <a:gd name="connsiteY50" fmla="*/ 2631756 h 3060550"/>
                  <a:gd name="connsiteX51" fmla="*/ 626647 w 2263777"/>
                  <a:gd name="connsiteY51" fmla="*/ 2610577 h 3060550"/>
                  <a:gd name="connsiteX52" fmla="*/ 587772 w 2263777"/>
                  <a:gd name="connsiteY52" fmla="*/ 2571607 h 3060550"/>
                  <a:gd name="connsiteX53" fmla="*/ 664282 w 2263777"/>
                  <a:gd name="connsiteY53" fmla="*/ 2562195 h 3060550"/>
                  <a:gd name="connsiteX54" fmla="*/ 678587 w 2263777"/>
                  <a:gd name="connsiteY54" fmla="*/ 2583617 h 3060550"/>
                  <a:gd name="connsiteX55" fmla="*/ 683546 w 2263777"/>
                  <a:gd name="connsiteY55" fmla="*/ 2614328 h 3060550"/>
                  <a:gd name="connsiteX56" fmla="*/ 677081 w 2263777"/>
                  <a:gd name="connsiteY56" fmla="*/ 2635854 h 3060550"/>
                  <a:gd name="connsiteX57" fmla="*/ 883096 w 2263777"/>
                  <a:gd name="connsiteY57" fmla="*/ 2649434 h 3060550"/>
                  <a:gd name="connsiteX58" fmla="*/ 877244 w 2263777"/>
                  <a:gd name="connsiteY58" fmla="*/ 2620447 h 3060550"/>
                  <a:gd name="connsiteX59" fmla="*/ 885207 w 2263777"/>
                  <a:gd name="connsiteY59" fmla="*/ 2581008 h 3060550"/>
                  <a:gd name="connsiteX60" fmla="*/ 887951 w 2263777"/>
                  <a:gd name="connsiteY60" fmla="*/ 2576938 h 3060550"/>
                  <a:gd name="connsiteX61" fmla="*/ 345971 w 2263777"/>
                  <a:gd name="connsiteY61" fmla="*/ 2555669 h 3060550"/>
                  <a:gd name="connsiteX62" fmla="*/ 307506 w 2263777"/>
                  <a:gd name="connsiteY62" fmla="*/ 2589376 h 3060550"/>
                  <a:gd name="connsiteX63" fmla="*/ 293438 w 2263777"/>
                  <a:gd name="connsiteY63" fmla="*/ 2597887 h 3060550"/>
                  <a:gd name="connsiteX64" fmla="*/ 306402 w 2263777"/>
                  <a:gd name="connsiteY64" fmla="*/ 2625877 h 3060550"/>
                  <a:gd name="connsiteX65" fmla="*/ 521639 w 2263777"/>
                  <a:gd name="connsiteY65" fmla="*/ 2640064 h 3060550"/>
                  <a:gd name="connsiteX66" fmla="*/ 507334 w 2263777"/>
                  <a:gd name="connsiteY66" fmla="*/ 2618643 h 3060550"/>
                  <a:gd name="connsiteX67" fmla="*/ 502376 w 2263777"/>
                  <a:gd name="connsiteY67" fmla="*/ 2587931 h 3060550"/>
                  <a:gd name="connsiteX68" fmla="*/ 508840 w 2263777"/>
                  <a:gd name="connsiteY68" fmla="*/ 2566404 h 3060550"/>
                  <a:gd name="connsiteX69" fmla="*/ 286681 w 2263777"/>
                  <a:gd name="connsiteY69" fmla="*/ 2551760 h 3060550"/>
                  <a:gd name="connsiteX70" fmla="*/ 273807 w 2263777"/>
                  <a:gd name="connsiteY70" fmla="*/ 2555507 h 3060550"/>
                  <a:gd name="connsiteX71" fmla="*/ 274397 w 2263777"/>
                  <a:gd name="connsiteY71" fmla="*/ 2556778 h 3060550"/>
                  <a:gd name="connsiteX72" fmla="*/ 287218 w 2263777"/>
                  <a:gd name="connsiteY72" fmla="*/ 2551796 h 3060550"/>
                  <a:gd name="connsiteX73" fmla="*/ 2015277 w 2263777"/>
                  <a:gd name="connsiteY73" fmla="*/ 2496192 h 3060550"/>
                  <a:gd name="connsiteX74" fmla="*/ 1990608 w 2263777"/>
                  <a:gd name="connsiteY74" fmla="*/ 2516812 h 3060550"/>
                  <a:gd name="connsiteX75" fmla="*/ 1987744 w 2263777"/>
                  <a:gd name="connsiteY75" fmla="*/ 2548837 h 3060550"/>
                  <a:gd name="connsiteX76" fmla="*/ 2005153 w 2263777"/>
                  <a:gd name="connsiteY76" fmla="*/ 2569665 h 3060550"/>
                  <a:gd name="connsiteX77" fmla="*/ 2038999 w 2263777"/>
                  <a:gd name="connsiteY77" fmla="*/ 2498313 h 3060550"/>
                  <a:gd name="connsiteX78" fmla="*/ 1504130 w 2263777"/>
                  <a:gd name="connsiteY78" fmla="*/ 2484745 h 3060550"/>
                  <a:gd name="connsiteX79" fmla="*/ 1494767 w 2263777"/>
                  <a:gd name="connsiteY79" fmla="*/ 2488624 h 3060550"/>
                  <a:gd name="connsiteX80" fmla="*/ 1499755 w 2263777"/>
                  <a:gd name="connsiteY80" fmla="*/ 2513290 h 3060550"/>
                  <a:gd name="connsiteX81" fmla="*/ 1475541 w 2263777"/>
                  <a:gd name="connsiteY81" fmla="*/ 2572990 h 3060550"/>
                  <a:gd name="connsiteX82" fmla="*/ 1466811 w 2263777"/>
                  <a:gd name="connsiteY82" fmla="*/ 2578881 h 3060550"/>
                  <a:gd name="connsiteX83" fmla="*/ 1504131 w 2263777"/>
                  <a:gd name="connsiteY83" fmla="*/ 2594340 h 3060550"/>
                  <a:gd name="connsiteX84" fmla="*/ 1526507 w 2263777"/>
                  <a:gd name="connsiteY84" fmla="*/ 2594339 h 3060550"/>
                  <a:gd name="connsiteX85" fmla="*/ 1581304 w 2263777"/>
                  <a:gd name="connsiteY85" fmla="*/ 2539542 h 3060550"/>
                  <a:gd name="connsiteX86" fmla="*/ 1526507 w 2263777"/>
                  <a:gd name="connsiteY86" fmla="*/ 2484746 h 3060550"/>
                  <a:gd name="connsiteX87" fmla="*/ 1224757 w 2263777"/>
                  <a:gd name="connsiteY87" fmla="*/ 2432990 h 3060550"/>
                  <a:gd name="connsiteX88" fmla="*/ 1072940 w 2263777"/>
                  <a:gd name="connsiteY88" fmla="*/ 2586040 h 3060550"/>
                  <a:gd name="connsiteX89" fmla="*/ 1079886 w 2263777"/>
                  <a:gd name="connsiteY89" fmla="*/ 2620447 h 3060550"/>
                  <a:gd name="connsiteX90" fmla="*/ 1073996 w 2263777"/>
                  <a:gd name="connsiteY90" fmla="*/ 2649621 h 3060550"/>
                  <a:gd name="connsiteX91" fmla="*/ 1078151 w 2263777"/>
                  <a:gd name="connsiteY91" fmla="*/ 2656466 h 3060550"/>
                  <a:gd name="connsiteX92" fmla="*/ 1071822 w 2263777"/>
                  <a:gd name="connsiteY92" fmla="*/ 2722646 h 3060550"/>
                  <a:gd name="connsiteX93" fmla="*/ 1062834 w 2263777"/>
                  <a:gd name="connsiteY93" fmla="*/ 2735230 h 3060550"/>
                  <a:gd name="connsiteX94" fmla="*/ 1087748 w 2263777"/>
                  <a:gd name="connsiteY94" fmla="*/ 2773860 h 3060550"/>
                  <a:gd name="connsiteX95" fmla="*/ 1326194 w 2263777"/>
                  <a:gd name="connsiteY95" fmla="*/ 2984888 h 3060550"/>
                  <a:gd name="connsiteX96" fmla="*/ 1411784 w 2263777"/>
                  <a:gd name="connsiteY96" fmla="*/ 3013853 h 3060550"/>
                  <a:gd name="connsiteX97" fmla="*/ 1411784 w 2263777"/>
                  <a:gd name="connsiteY97" fmla="*/ 3003361 h 3060550"/>
                  <a:gd name="connsiteX98" fmla="*/ 1471168 w 2263777"/>
                  <a:gd name="connsiteY98" fmla="*/ 2913773 h 3060550"/>
                  <a:gd name="connsiteX99" fmla="*/ 1487765 w 2263777"/>
                  <a:gd name="connsiteY99" fmla="*/ 2910422 h 3060550"/>
                  <a:gd name="connsiteX100" fmla="*/ 1499764 w 2263777"/>
                  <a:gd name="connsiteY100" fmla="*/ 2640865 h 3060550"/>
                  <a:gd name="connsiteX101" fmla="*/ 1499215 w 2263777"/>
                  <a:gd name="connsiteY101" fmla="*/ 2640864 h 3060550"/>
                  <a:gd name="connsiteX102" fmla="*/ 1426640 w 2263777"/>
                  <a:gd name="connsiteY102" fmla="*/ 2610803 h 3060550"/>
                  <a:gd name="connsiteX103" fmla="*/ 1417840 w 2263777"/>
                  <a:gd name="connsiteY103" fmla="*/ 2597751 h 3060550"/>
                  <a:gd name="connsiteX104" fmla="*/ 1416204 w 2263777"/>
                  <a:gd name="connsiteY104" fmla="*/ 2598082 h 3060550"/>
                  <a:gd name="connsiteX105" fmla="*/ 1356504 w 2263777"/>
                  <a:gd name="connsiteY105" fmla="*/ 2573868 h 3060550"/>
                  <a:gd name="connsiteX106" fmla="*/ 1282282 w 2263777"/>
                  <a:gd name="connsiteY106" fmla="*/ 2500731 h 3060550"/>
                  <a:gd name="connsiteX107" fmla="*/ 1277600 w 2263777"/>
                  <a:gd name="connsiteY107" fmla="*/ 2493792 h 3060550"/>
                  <a:gd name="connsiteX108" fmla="*/ 1253777 w 2263777"/>
                  <a:gd name="connsiteY108" fmla="*/ 2479491 h 3060550"/>
                  <a:gd name="connsiteX109" fmla="*/ 1233918 w 2263777"/>
                  <a:gd name="connsiteY109" fmla="*/ 2452605 h 3060550"/>
                  <a:gd name="connsiteX110" fmla="*/ 1392343 w 2263777"/>
                  <a:gd name="connsiteY110" fmla="*/ 2426404 h 3060550"/>
                  <a:gd name="connsiteX111" fmla="*/ 1389299 w 2263777"/>
                  <a:gd name="connsiteY111" fmla="*/ 2445725 h 3060550"/>
                  <a:gd name="connsiteX112" fmla="*/ 1345805 w 2263777"/>
                  <a:gd name="connsiteY112" fmla="*/ 2493250 h 3060550"/>
                  <a:gd name="connsiteX113" fmla="*/ 1334826 w 2263777"/>
                  <a:gd name="connsiteY113" fmla="*/ 2495910 h 3060550"/>
                  <a:gd name="connsiteX114" fmla="*/ 1376563 w 2263777"/>
                  <a:gd name="connsiteY114" fmla="*/ 2537035 h 3060550"/>
                  <a:gd name="connsiteX115" fmla="*/ 1398100 w 2263777"/>
                  <a:gd name="connsiteY115" fmla="*/ 2545771 h 3060550"/>
                  <a:gd name="connsiteX116" fmla="*/ 1396577 w 2263777"/>
                  <a:gd name="connsiteY116" fmla="*/ 2538227 h 3060550"/>
                  <a:gd name="connsiteX117" fmla="*/ 1426640 w 2263777"/>
                  <a:gd name="connsiteY117" fmla="*/ 2465651 h 3060550"/>
                  <a:gd name="connsiteX118" fmla="*/ 1429924 w 2263777"/>
                  <a:gd name="connsiteY118" fmla="*/ 2463437 h 3060550"/>
                  <a:gd name="connsiteX119" fmla="*/ 1348316 w 2263777"/>
                  <a:gd name="connsiteY119" fmla="*/ 2408699 h 3060550"/>
                  <a:gd name="connsiteX120" fmla="*/ 1321748 w 2263777"/>
                  <a:gd name="connsiteY120" fmla="*/ 2419933 h 3060550"/>
                  <a:gd name="connsiteX121" fmla="*/ 1312079 w 2263777"/>
                  <a:gd name="connsiteY121" fmla="*/ 2443773 h 3060550"/>
                  <a:gd name="connsiteX122" fmla="*/ 1323648 w 2263777"/>
                  <a:gd name="connsiteY122" fmla="*/ 2443260 h 3060550"/>
                  <a:gd name="connsiteX123" fmla="*/ 1346869 w 2263777"/>
                  <a:gd name="connsiteY123" fmla="*/ 2417888 h 3060550"/>
                  <a:gd name="connsiteX124" fmla="*/ 1790980 w 2263777"/>
                  <a:gd name="connsiteY124" fmla="*/ 2388539 h 3060550"/>
                  <a:gd name="connsiteX125" fmla="*/ 1789525 w 2263777"/>
                  <a:gd name="connsiteY125" fmla="*/ 2398824 h 3060550"/>
                  <a:gd name="connsiteX126" fmla="*/ 1772497 w 2263777"/>
                  <a:gd name="connsiteY126" fmla="*/ 2427587 h 3060550"/>
                  <a:gd name="connsiteX127" fmla="*/ 1702722 w 2263777"/>
                  <a:gd name="connsiteY127" fmla="*/ 2504976 h 3060550"/>
                  <a:gd name="connsiteX128" fmla="*/ 1644555 w 2263777"/>
                  <a:gd name="connsiteY128" fmla="*/ 2532673 h 3060550"/>
                  <a:gd name="connsiteX129" fmla="*/ 1632599 w 2263777"/>
                  <a:gd name="connsiteY129" fmla="*/ 2530982 h 3060550"/>
                  <a:gd name="connsiteX130" fmla="*/ 1634061 w 2263777"/>
                  <a:gd name="connsiteY130" fmla="*/ 2538227 h 3060550"/>
                  <a:gd name="connsiteX131" fmla="*/ 1571375 w 2263777"/>
                  <a:gd name="connsiteY131" fmla="*/ 2632799 h 3060550"/>
                  <a:gd name="connsiteX132" fmla="*/ 1551412 w 2263777"/>
                  <a:gd name="connsiteY132" fmla="*/ 2636829 h 3060550"/>
                  <a:gd name="connsiteX133" fmla="*/ 1564138 w 2263777"/>
                  <a:gd name="connsiteY133" fmla="*/ 2922719 h 3060550"/>
                  <a:gd name="connsiteX134" fmla="*/ 1563316 w 2263777"/>
                  <a:gd name="connsiteY134" fmla="*/ 2922718 h 3060550"/>
                  <a:gd name="connsiteX135" fmla="*/ 1563375 w 2263777"/>
                  <a:gd name="connsiteY135" fmla="*/ 2922737 h 3060550"/>
                  <a:gd name="connsiteX136" fmla="*/ 1598602 w 2263777"/>
                  <a:gd name="connsiteY136" fmla="*/ 2965515 h 3060550"/>
                  <a:gd name="connsiteX137" fmla="*/ 1605805 w 2263777"/>
                  <a:gd name="connsiteY137" fmla="*/ 3001195 h 3060550"/>
                  <a:gd name="connsiteX138" fmla="*/ 1634648 w 2263777"/>
                  <a:gd name="connsiteY138" fmla="*/ 2992135 h 3060550"/>
                  <a:gd name="connsiteX139" fmla="*/ 1962973 w 2263777"/>
                  <a:gd name="connsiteY139" fmla="*/ 2658579 h 3060550"/>
                  <a:gd name="connsiteX140" fmla="*/ 1985844 w 2263777"/>
                  <a:gd name="connsiteY140" fmla="*/ 2610366 h 3060550"/>
                  <a:gd name="connsiteX141" fmla="*/ 1984122 w 2263777"/>
                  <a:gd name="connsiteY141" fmla="*/ 2609465 h 3060550"/>
                  <a:gd name="connsiteX142" fmla="*/ 1942805 w 2263777"/>
                  <a:gd name="connsiteY142" fmla="*/ 2560035 h 3060550"/>
                  <a:gd name="connsiteX143" fmla="*/ 1939313 w 2263777"/>
                  <a:gd name="connsiteY143" fmla="*/ 2528799 h 3060550"/>
                  <a:gd name="connsiteX144" fmla="*/ 1939083 w 2263777"/>
                  <a:gd name="connsiteY144" fmla="*/ 2529088 h 3060550"/>
                  <a:gd name="connsiteX145" fmla="*/ 1656682 w 2263777"/>
                  <a:gd name="connsiteY145" fmla="*/ 2364838 h 3060550"/>
                  <a:gd name="connsiteX146" fmla="*/ 1615376 w 2263777"/>
                  <a:gd name="connsiteY146" fmla="*/ 2410653 h 3060550"/>
                  <a:gd name="connsiteX147" fmla="*/ 1618659 w 2263777"/>
                  <a:gd name="connsiteY147" fmla="*/ 2474121 h 3060550"/>
                  <a:gd name="connsiteX148" fmla="*/ 1682128 w 2263777"/>
                  <a:gd name="connsiteY148" fmla="*/ 2470838 h 3060550"/>
                  <a:gd name="connsiteX149" fmla="*/ 1733217 w 2263777"/>
                  <a:gd name="connsiteY149" fmla="*/ 2414173 h 3060550"/>
                  <a:gd name="connsiteX150" fmla="*/ 1739642 w 2263777"/>
                  <a:gd name="connsiteY150" fmla="*/ 2396068 h 3060550"/>
                  <a:gd name="connsiteX151" fmla="*/ 1723792 w 2263777"/>
                  <a:gd name="connsiteY151" fmla="*/ 2399356 h 3060550"/>
                  <a:gd name="connsiteX152" fmla="*/ 1690964 w 2263777"/>
                  <a:gd name="connsiteY152" fmla="*/ 2393060 h 3060550"/>
                  <a:gd name="connsiteX153" fmla="*/ 1663151 w 2263777"/>
                  <a:gd name="connsiteY153" fmla="*/ 2374521 h 3060550"/>
                  <a:gd name="connsiteX154" fmla="*/ 406973 w 2263777"/>
                  <a:gd name="connsiteY154" fmla="*/ 2350338 h 3060550"/>
                  <a:gd name="connsiteX155" fmla="*/ 244659 w 2263777"/>
                  <a:gd name="connsiteY155" fmla="*/ 2492579 h 3060550"/>
                  <a:gd name="connsiteX156" fmla="*/ 253886 w 2263777"/>
                  <a:gd name="connsiteY156" fmla="*/ 2512497 h 3060550"/>
                  <a:gd name="connsiteX157" fmla="*/ 279728 w 2263777"/>
                  <a:gd name="connsiteY157" fmla="*/ 2509649 h 3060550"/>
                  <a:gd name="connsiteX158" fmla="*/ 331526 w 2263777"/>
                  <a:gd name="connsiteY158" fmla="*/ 2513064 h 3060550"/>
                  <a:gd name="connsiteX159" fmla="*/ 468109 w 2263777"/>
                  <a:gd name="connsiteY159" fmla="*/ 2393373 h 3060550"/>
                  <a:gd name="connsiteX160" fmla="*/ 442847 w 2263777"/>
                  <a:gd name="connsiteY160" fmla="*/ 2388341 h 3060550"/>
                  <a:gd name="connsiteX161" fmla="*/ 417624 w 2263777"/>
                  <a:gd name="connsiteY161" fmla="*/ 2370131 h 3060550"/>
                  <a:gd name="connsiteX162" fmla="*/ 495471 w 2263777"/>
                  <a:gd name="connsiteY162" fmla="*/ 2286935 h 3060550"/>
                  <a:gd name="connsiteX163" fmla="*/ 466465 w 2263777"/>
                  <a:gd name="connsiteY163" fmla="*/ 2298204 h 3060550"/>
                  <a:gd name="connsiteX164" fmla="*/ 453839 w 2263777"/>
                  <a:gd name="connsiteY164" fmla="*/ 2309269 h 3060550"/>
                  <a:gd name="connsiteX165" fmla="*/ 460508 w 2263777"/>
                  <a:gd name="connsiteY165" fmla="*/ 2332551 h 3060550"/>
                  <a:gd name="connsiteX166" fmla="*/ 515553 w 2263777"/>
                  <a:gd name="connsiteY166" fmla="*/ 2332618 h 3060550"/>
                  <a:gd name="connsiteX167" fmla="*/ 528179 w 2263777"/>
                  <a:gd name="connsiteY167" fmla="*/ 2321552 h 3060550"/>
                  <a:gd name="connsiteX168" fmla="*/ 521510 w 2263777"/>
                  <a:gd name="connsiteY168" fmla="*/ 2298271 h 3060550"/>
                  <a:gd name="connsiteX169" fmla="*/ 495471 w 2263777"/>
                  <a:gd name="connsiteY169" fmla="*/ 2286935 h 3060550"/>
                  <a:gd name="connsiteX170" fmla="*/ 1246100 w 2263777"/>
                  <a:gd name="connsiteY170" fmla="*/ 2183118 h 3060550"/>
                  <a:gd name="connsiteX171" fmla="*/ 1226237 w 2263777"/>
                  <a:gd name="connsiteY171" fmla="*/ 2202515 h 3060550"/>
                  <a:gd name="connsiteX172" fmla="*/ 1195189 w 2263777"/>
                  <a:gd name="connsiteY172" fmla="*/ 2214898 h 3060550"/>
                  <a:gd name="connsiteX173" fmla="*/ 1170710 w 2263777"/>
                  <a:gd name="connsiteY173" fmla="*/ 2214435 h 3060550"/>
                  <a:gd name="connsiteX174" fmla="*/ 1174524 w 2263777"/>
                  <a:gd name="connsiteY174" fmla="*/ 2230174 h 3060550"/>
                  <a:gd name="connsiteX175" fmla="*/ 1254196 w 2263777"/>
                  <a:gd name="connsiteY175" fmla="*/ 2400756 h 3060550"/>
                  <a:gd name="connsiteX176" fmla="*/ 1255418 w 2263777"/>
                  <a:gd name="connsiteY176" fmla="*/ 2402081 h 3060550"/>
                  <a:gd name="connsiteX177" fmla="*/ 1255007 w 2263777"/>
                  <a:gd name="connsiteY177" fmla="*/ 2402494 h 3060550"/>
                  <a:gd name="connsiteX178" fmla="*/ 1261759 w 2263777"/>
                  <a:gd name="connsiteY178" fmla="*/ 2416949 h 3060550"/>
                  <a:gd name="connsiteX179" fmla="*/ 1263119 w 2263777"/>
                  <a:gd name="connsiteY179" fmla="*/ 2409676 h 3060550"/>
                  <a:gd name="connsiteX180" fmla="*/ 1281404 w 2263777"/>
                  <a:gd name="connsiteY180" fmla="*/ 2381695 h 3060550"/>
                  <a:gd name="connsiteX181" fmla="*/ 1309112 w 2263777"/>
                  <a:gd name="connsiteY181" fmla="*/ 2363000 h 3060550"/>
                  <a:gd name="connsiteX182" fmla="*/ 1333460 w 2263777"/>
                  <a:gd name="connsiteY182" fmla="*/ 2358075 h 3060550"/>
                  <a:gd name="connsiteX183" fmla="*/ 1255957 w 2263777"/>
                  <a:gd name="connsiteY183" fmla="*/ 2192139 h 3060550"/>
                  <a:gd name="connsiteX184" fmla="*/ 781482 w 2263777"/>
                  <a:gd name="connsiteY184" fmla="*/ 2153246 h 3060550"/>
                  <a:gd name="connsiteX185" fmla="*/ 777184 w 2263777"/>
                  <a:gd name="connsiteY185" fmla="*/ 2158607 h 3060550"/>
                  <a:gd name="connsiteX186" fmla="*/ 576040 w 2263777"/>
                  <a:gd name="connsiteY186" fmla="*/ 2334875 h 3060550"/>
                  <a:gd name="connsiteX187" fmla="*/ 570969 w 2263777"/>
                  <a:gd name="connsiteY187" fmla="*/ 2350359 h 3060550"/>
                  <a:gd name="connsiteX188" fmla="*/ 549047 w 2263777"/>
                  <a:gd name="connsiteY188" fmla="*/ 2377709 h 3060550"/>
                  <a:gd name="connsiteX189" fmla="*/ 390177 w 2263777"/>
                  <a:gd name="connsiteY189" fmla="*/ 2516929 h 3060550"/>
                  <a:gd name="connsiteX190" fmla="*/ 546599 w 2263777"/>
                  <a:gd name="connsiteY190" fmla="*/ 2527240 h 3060550"/>
                  <a:gd name="connsiteX191" fmla="*/ 561133 w 2263777"/>
                  <a:gd name="connsiteY191" fmla="*/ 2519878 h 3060550"/>
                  <a:gd name="connsiteX192" fmla="*/ 595974 w 2263777"/>
                  <a:gd name="connsiteY192" fmla="*/ 2516040 h 3060550"/>
                  <a:gd name="connsiteX193" fmla="*/ 905644 w 2263777"/>
                  <a:gd name="connsiteY193" fmla="*/ 2536452 h 3060550"/>
                  <a:gd name="connsiteX194" fmla="*/ 871886 w 2263777"/>
                  <a:gd name="connsiteY194" fmla="*/ 2457786 h 3060550"/>
                  <a:gd name="connsiteX195" fmla="*/ 788740 w 2263777"/>
                  <a:gd name="connsiteY195" fmla="*/ 2189528 h 3060550"/>
                  <a:gd name="connsiteX196" fmla="*/ 636407 w 2263777"/>
                  <a:gd name="connsiteY196" fmla="*/ 2130101 h 3060550"/>
                  <a:gd name="connsiteX197" fmla="*/ 513910 w 2263777"/>
                  <a:gd name="connsiteY197" fmla="*/ 2237449 h 3060550"/>
                  <a:gd name="connsiteX198" fmla="*/ 539173 w 2263777"/>
                  <a:gd name="connsiteY198" fmla="*/ 2242480 h 3060550"/>
                  <a:gd name="connsiteX199" fmla="*/ 564396 w 2263777"/>
                  <a:gd name="connsiteY199" fmla="*/ 2260691 h 3060550"/>
                  <a:gd name="connsiteX200" fmla="*/ 575046 w 2263777"/>
                  <a:gd name="connsiteY200" fmla="*/ 2280483 h 3060550"/>
                  <a:gd name="connsiteX201" fmla="*/ 731964 w 2263777"/>
                  <a:gd name="connsiteY201" fmla="*/ 2142971 h 3060550"/>
                  <a:gd name="connsiteX202" fmla="*/ 709106 w 2263777"/>
                  <a:gd name="connsiteY202" fmla="*/ 2147906 h 3060550"/>
                  <a:gd name="connsiteX203" fmla="*/ 674430 w 2263777"/>
                  <a:gd name="connsiteY203" fmla="*/ 2142789 h 3060550"/>
                  <a:gd name="connsiteX204" fmla="*/ 1759200 w 2263777"/>
                  <a:gd name="connsiteY204" fmla="*/ 2118885 h 3060550"/>
                  <a:gd name="connsiteX205" fmla="*/ 1753498 w 2263777"/>
                  <a:gd name="connsiteY205" fmla="*/ 2124633 h 3060550"/>
                  <a:gd name="connsiteX206" fmla="*/ 1688469 w 2263777"/>
                  <a:gd name="connsiteY206" fmla="*/ 2283422 h 3060550"/>
                  <a:gd name="connsiteX207" fmla="*/ 1686856 w 2263777"/>
                  <a:gd name="connsiteY207" fmla="*/ 2291833 h 3060550"/>
                  <a:gd name="connsiteX208" fmla="*/ 1705634 w 2263777"/>
                  <a:gd name="connsiteY208" fmla="*/ 2287160 h 3060550"/>
                  <a:gd name="connsiteX209" fmla="*/ 1766348 w 2263777"/>
                  <a:gd name="connsiteY209" fmla="*/ 2308706 h 3060550"/>
                  <a:gd name="connsiteX210" fmla="*/ 1772074 w 2263777"/>
                  <a:gd name="connsiteY210" fmla="*/ 2316431 h 3060550"/>
                  <a:gd name="connsiteX211" fmla="*/ 1836671 w 2263777"/>
                  <a:gd name="connsiteY211" fmla="*/ 2158696 h 3060550"/>
                  <a:gd name="connsiteX212" fmla="*/ 1840032 w 2263777"/>
                  <a:gd name="connsiteY212" fmla="*/ 2141170 h 3060550"/>
                  <a:gd name="connsiteX213" fmla="*/ 1839766 w 2263777"/>
                  <a:gd name="connsiteY213" fmla="*/ 2139886 h 3060550"/>
                  <a:gd name="connsiteX214" fmla="*/ 1835075 w 2263777"/>
                  <a:gd name="connsiteY214" fmla="*/ 2141933 h 3060550"/>
                  <a:gd name="connsiteX215" fmla="*/ 1801655 w 2263777"/>
                  <a:gd name="connsiteY215" fmla="*/ 2142511 h 3060550"/>
                  <a:gd name="connsiteX216" fmla="*/ 1770628 w 2263777"/>
                  <a:gd name="connsiteY216" fmla="*/ 2130079 h 3060550"/>
                  <a:gd name="connsiteX217" fmla="*/ 686765 w 2263777"/>
                  <a:gd name="connsiteY217" fmla="*/ 2085971 h 3060550"/>
                  <a:gd name="connsiteX218" fmla="*/ 672617 w 2263777"/>
                  <a:gd name="connsiteY218" fmla="*/ 2098369 h 3060550"/>
                  <a:gd name="connsiteX219" fmla="*/ 678375 w 2263777"/>
                  <a:gd name="connsiteY219" fmla="*/ 2100290 h 3060550"/>
                  <a:gd name="connsiteX220" fmla="*/ 696097 w 2263777"/>
                  <a:gd name="connsiteY220" fmla="*/ 2099813 h 3060550"/>
                  <a:gd name="connsiteX221" fmla="*/ 751745 w 2263777"/>
                  <a:gd name="connsiteY221" fmla="*/ 2004622 h 3060550"/>
                  <a:gd name="connsiteX222" fmla="*/ 745890 w 2263777"/>
                  <a:gd name="connsiteY222" fmla="*/ 2007047 h 3060550"/>
                  <a:gd name="connsiteX223" fmla="*/ 753004 w 2263777"/>
                  <a:gd name="connsiteY223" fmla="*/ 2010912 h 3060550"/>
                  <a:gd name="connsiteX224" fmla="*/ 802279 w 2263777"/>
                  <a:gd name="connsiteY224" fmla="*/ 2003355 h 3060550"/>
                  <a:gd name="connsiteX225" fmla="*/ 807962 w 2263777"/>
                  <a:gd name="connsiteY225" fmla="*/ 2045476 h 3060550"/>
                  <a:gd name="connsiteX226" fmla="*/ 815374 w 2263777"/>
                  <a:gd name="connsiteY226" fmla="*/ 2078506 h 3060550"/>
                  <a:gd name="connsiteX227" fmla="*/ 825221 w 2263777"/>
                  <a:gd name="connsiteY227" fmla="*/ 2063903 h 3060550"/>
                  <a:gd name="connsiteX228" fmla="*/ 829201 w 2263777"/>
                  <a:gd name="connsiteY228" fmla="*/ 2044184 h 3060550"/>
                  <a:gd name="connsiteX229" fmla="*/ 814363 w 2263777"/>
                  <a:gd name="connsiteY229" fmla="*/ 2008361 h 3060550"/>
                  <a:gd name="connsiteX230" fmla="*/ 2172072 w 2263777"/>
                  <a:gd name="connsiteY230" fmla="*/ 1997575 h 3060550"/>
                  <a:gd name="connsiteX231" fmla="*/ 2117935 w 2263777"/>
                  <a:gd name="connsiteY231" fmla="*/ 2032710 h 3060550"/>
                  <a:gd name="connsiteX232" fmla="*/ 2153070 w 2263777"/>
                  <a:gd name="connsiteY232" fmla="*/ 2086848 h 3060550"/>
                  <a:gd name="connsiteX233" fmla="*/ 2160603 w 2263777"/>
                  <a:gd name="connsiteY233" fmla="*/ 2088451 h 3060550"/>
                  <a:gd name="connsiteX234" fmla="*/ 2175560 w 2263777"/>
                  <a:gd name="connsiteY234" fmla="*/ 1998318 h 3060550"/>
                  <a:gd name="connsiteX235" fmla="*/ 1915804 w 2263777"/>
                  <a:gd name="connsiteY235" fmla="*/ 1987206 h 3060550"/>
                  <a:gd name="connsiteX236" fmla="*/ 1899666 w 2263777"/>
                  <a:gd name="connsiteY236" fmla="*/ 2074952 h 3060550"/>
                  <a:gd name="connsiteX237" fmla="*/ 1887234 w 2263777"/>
                  <a:gd name="connsiteY237" fmla="*/ 2105979 h 3060550"/>
                  <a:gd name="connsiteX238" fmla="*/ 1881661 w 2263777"/>
                  <a:gd name="connsiteY238" fmla="*/ 2111668 h 3060550"/>
                  <a:gd name="connsiteX239" fmla="*/ 1884469 w 2263777"/>
                  <a:gd name="connsiteY239" fmla="*/ 2125208 h 3060550"/>
                  <a:gd name="connsiteX240" fmla="*/ 1878173 w 2263777"/>
                  <a:gd name="connsiteY240" fmla="*/ 2158035 h 3060550"/>
                  <a:gd name="connsiteX241" fmla="*/ 1806300 w 2263777"/>
                  <a:gd name="connsiteY241" fmla="*/ 2333535 h 3060550"/>
                  <a:gd name="connsiteX242" fmla="*/ 1993799 w 2263777"/>
                  <a:gd name="connsiteY242" fmla="*/ 2458577 h 3060550"/>
                  <a:gd name="connsiteX243" fmla="*/ 2030042 w 2263777"/>
                  <a:gd name="connsiteY243" fmla="*/ 2450964 h 3060550"/>
                  <a:gd name="connsiteX244" fmla="*/ 2055090 w 2263777"/>
                  <a:gd name="connsiteY244" fmla="*/ 2458240 h 3060550"/>
                  <a:gd name="connsiteX245" fmla="*/ 2117450 w 2263777"/>
                  <a:gd name="connsiteY245" fmla="*/ 2273015 h 3060550"/>
                  <a:gd name="connsiteX246" fmla="*/ 2150693 w 2263777"/>
                  <a:gd name="connsiteY246" fmla="*/ 2134210 h 3060550"/>
                  <a:gd name="connsiteX247" fmla="*/ 2138203 w 2263777"/>
                  <a:gd name="connsiteY247" fmla="*/ 2131551 h 3060550"/>
                  <a:gd name="connsiteX248" fmla="*/ 2067422 w 2263777"/>
                  <a:gd name="connsiteY248" fmla="*/ 2059385 h 3060550"/>
                  <a:gd name="connsiteX249" fmla="*/ 2067763 w 2263777"/>
                  <a:gd name="connsiteY249" fmla="*/ 2027071 h 3060550"/>
                  <a:gd name="connsiteX250" fmla="*/ 108597 w 2263777"/>
                  <a:gd name="connsiteY250" fmla="*/ 1969187 h 3060550"/>
                  <a:gd name="connsiteX251" fmla="*/ 129999 w 2263777"/>
                  <a:gd name="connsiteY251" fmla="*/ 2111097 h 3060550"/>
                  <a:gd name="connsiteX252" fmla="*/ 177982 w 2263777"/>
                  <a:gd name="connsiteY252" fmla="*/ 2304021 h 3060550"/>
                  <a:gd name="connsiteX253" fmla="*/ 228818 w 2263777"/>
                  <a:gd name="connsiteY253" fmla="*/ 2451196 h 3060550"/>
                  <a:gd name="connsiteX254" fmla="*/ 405979 w 2263777"/>
                  <a:gd name="connsiteY254" fmla="*/ 2295947 h 3060550"/>
                  <a:gd name="connsiteX255" fmla="*/ 411050 w 2263777"/>
                  <a:gd name="connsiteY255" fmla="*/ 2280462 h 3060550"/>
                  <a:gd name="connsiteX256" fmla="*/ 432973 w 2263777"/>
                  <a:gd name="connsiteY256" fmla="*/ 2253112 h 3060550"/>
                  <a:gd name="connsiteX257" fmla="*/ 590734 w 2263777"/>
                  <a:gd name="connsiteY257" fmla="*/ 2114861 h 3060550"/>
                  <a:gd name="connsiteX258" fmla="*/ 420730 w 2263777"/>
                  <a:gd name="connsiteY258" fmla="*/ 2058134 h 3060550"/>
                  <a:gd name="connsiteX259" fmla="*/ 404806 w 2263777"/>
                  <a:gd name="connsiteY259" fmla="*/ 2061573 h 3060550"/>
                  <a:gd name="connsiteX260" fmla="*/ 370129 w 2263777"/>
                  <a:gd name="connsiteY260" fmla="*/ 2056455 h 3060550"/>
                  <a:gd name="connsiteX261" fmla="*/ 473470 w 2263777"/>
                  <a:gd name="connsiteY261" fmla="*/ 1955322 h 3060550"/>
                  <a:gd name="connsiteX262" fmla="*/ 481879 w 2263777"/>
                  <a:gd name="connsiteY262" fmla="*/ 1979668 h 3060550"/>
                  <a:gd name="connsiteX263" fmla="*/ 478891 w 2263777"/>
                  <a:gd name="connsiteY263" fmla="*/ 2010633 h 3060550"/>
                  <a:gd name="connsiteX264" fmla="*/ 467183 w 2263777"/>
                  <a:gd name="connsiteY264" fmla="*/ 2029819 h 3060550"/>
                  <a:gd name="connsiteX265" fmla="*/ 626946 w 2263777"/>
                  <a:gd name="connsiteY265" fmla="*/ 2083129 h 3060550"/>
                  <a:gd name="connsiteX266" fmla="*/ 674512 w 2263777"/>
                  <a:gd name="connsiteY266" fmla="*/ 2041445 h 3060550"/>
                  <a:gd name="connsiteX267" fmla="*/ 677947 w 2263777"/>
                  <a:gd name="connsiteY267" fmla="*/ 2039367 h 3060550"/>
                  <a:gd name="connsiteX268" fmla="*/ 680223 w 2263777"/>
                  <a:gd name="connsiteY268" fmla="*/ 2024310 h 3060550"/>
                  <a:gd name="connsiteX269" fmla="*/ 1060761 w 2263777"/>
                  <a:gd name="connsiteY269" fmla="*/ 1940724 h 3060550"/>
                  <a:gd name="connsiteX270" fmla="*/ 879828 w 2263777"/>
                  <a:gd name="connsiteY270" fmla="*/ 2043967 h 3060550"/>
                  <a:gd name="connsiteX271" fmla="*/ 879861 w 2263777"/>
                  <a:gd name="connsiteY271" fmla="*/ 2044184 h 3060550"/>
                  <a:gd name="connsiteX272" fmla="*/ 850185 w 2263777"/>
                  <a:gd name="connsiteY272" fmla="*/ 2115829 h 3060550"/>
                  <a:gd name="connsiteX273" fmla="*/ 827225 w 2263777"/>
                  <a:gd name="connsiteY273" fmla="*/ 2131309 h 3060550"/>
                  <a:gd name="connsiteX274" fmla="*/ 856389 w 2263777"/>
                  <a:gd name="connsiteY274" fmla="*/ 2261265 h 3060550"/>
                  <a:gd name="connsiteX275" fmla="*/ 902917 w 2263777"/>
                  <a:gd name="connsiteY275" fmla="*/ 2409996 h 3060550"/>
                  <a:gd name="connsiteX276" fmla="*/ 949073 w 2263777"/>
                  <a:gd name="connsiteY276" fmla="*/ 2525080 h 3060550"/>
                  <a:gd name="connsiteX277" fmla="*/ 978565 w 2263777"/>
                  <a:gd name="connsiteY277" fmla="*/ 2519126 h 3060550"/>
                  <a:gd name="connsiteX278" fmla="*/ 1018003 w 2263777"/>
                  <a:gd name="connsiteY278" fmla="*/ 2527089 h 3060550"/>
                  <a:gd name="connsiteX279" fmla="*/ 1023820 w 2263777"/>
                  <a:gd name="connsiteY279" fmla="*/ 2531010 h 3060550"/>
                  <a:gd name="connsiteX280" fmla="*/ 1200834 w 2263777"/>
                  <a:gd name="connsiteY280" fmla="*/ 2381770 h 3060550"/>
                  <a:gd name="connsiteX281" fmla="*/ 1131083 w 2263777"/>
                  <a:gd name="connsiteY281" fmla="*/ 2232429 h 3060550"/>
                  <a:gd name="connsiteX282" fmla="*/ 1123212 w 2263777"/>
                  <a:gd name="connsiteY282" fmla="*/ 2199944 h 3060550"/>
                  <a:gd name="connsiteX283" fmla="*/ 1124276 w 2263777"/>
                  <a:gd name="connsiteY283" fmla="*/ 2193188 h 3060550"/>
                  <a:gd name="connsiteX284" fmla="*/ 1109669 w 2263777"/>
                  <a:gd name="connsiteY284" fmla="*/ 2178230 h 3060550"/>
                  <a:gd name="connsiteX285" fmla="*/ 1097286 w 2263777"/>
                  <a:gd name="connsiteY285" fmla="*/ 2147182 h 3060550"/>
                  <a:gd name="connsiteX286" fmla="*/ 1060657 w 2263777"/>
                  <a:gd name="connsiteY286" fmla="*/ 1946226 h 3060550"/>
                  <a:gd name="connsiteX287" fmla="*/ 381148 w 2263777"/>
                  <a:gd name="connsiteY287" fmla="*/ 1939720 h 3060550"/>
                  <a:gd name="connsiteX288" fmla="*/ 364415 w 2263777"/>
                  <a:gd name="connsiteY288" fmla="*/ 1957229 h 3060550"/>
                  <a:gd name="connsiteX289" fmla="*/ 392145 w 2263777"/>
                  <a:gd name="connsiteY289" fmla="*/ 2004781 h 3060550"/>
                  <a:gd name="connsiteX290" fmla="*/ 408070 w 2263777"/>
                  <a:gd name="connsiteY290" fmla="*/ 2010095 h 3060550"/>
                  <a:gd name="connsiteX291" fmla="*/ 424802 w 2263777"/>
                  <a:gd name="connsiteY291" fmla="*/ 1992585 h 3060550"/>
                  <a:gd name="connsiteX292" fmla="*/ 397073 w 2263777"/>
                  <a:gd name="connsiteY292" fmla="*/ 1945034 h 3060550"/>
                  <a:gd name="connsiteX293" fmla="*/ 1188175 w 2263777"/>
                  <a:gd name="connsiteY293" fmla="*/ 1933540 h 3060550"/>
                  <a:gd name="connsiteX294" fmla="*/ 1177839 w 2263777"/>
                  <a:gd name="connsiteY294" fmla="*/ 1940509 h 3060550"/>
                  <a:gd name="connsiteX295" fmla="*/ 1145075 w 2263777"/>
                  <a:gd name="connsiteY295" fmla="*/ 1947124 h 3060550"/>
                  <a:gd name="connsiteX296" fmla="*/ 1112310 w 2263777"/>
                  <a:gd name="connsiteY296" fmla="*/ 1940509 h 3060550"/>
                  <a:gd name="connsiteX297" fmla="*/ 1104465 w 2263777"/>
                  <a:gd name="connsiteY297" fmla="*/ 1935220 h 3060550"/>
                  <a:gd name="connsiteX298" fmla="*/ 1103585 w 2263777"/>
                  <a:gd name="connsiteY298" fmla="*/ 1937230 h 3060550"/>
                  <a:gd name="connsiteX299" fmla="*/ 1103248 w 2263777"/>
                  <a:gd name="connsiteY299" fmla="*/ 1955071 h 3060550"/>
                  <a:gd name="connsiteX300" fmla="*/ 1134017 w 2263777"/>
                  <a:gd name="connsiteY300" fmla="*/ 2123878 h 3060550"/>
                  <a:gd name="connsiteX301" fmla="*/ 1144762 w 2263777"/>
                  <a:gd name="connsiteY301" fmla="*/ 2140532 h 3060550"/>
                  <a:gd name="connsiteX302" fmla="*/ 1144841 w 2263777"/>
                  <a:gd name="connsiteY302" fmla="*/ 2140402 h 3060550"/>
                  <a:gd name="connsiteX303" fmla="*/ 1171728 w 2263777"/>
                  <a:gd name="connsiteY303" fmla="*/ 2120542 h 3060550"/>
                  <a:gd name="connsiteX304" fmla="*/ 1204213 w 2263777"/>
                  <a:gd name="connsiteY304" fmla="*/ 2112671 h 3060550"/>
                  <a:gd name="connsiteX305" fmla="*/ 1222291 w 2263777"/>
                  <a:gd name="connsiteY305" fmla="*/ 2115519 h 3060550"/>
                  <a:gd name="connsiteX306" fmla="*/ 1222438 w 2263777"/>
                  <a:gd name="connsiteY306" fmla="*/ 2107761 h 3060550"/>
                  <a:gd name="connsiteX307" fmla="*/ 1191668 w 2263777"/>
                  <a:gd name="connsiteY307" fmla="*/ 1938954 h 3060550"/>
                  <a:gd name="connsiteX308" fmla="*/ 167206 w 2263777"/>
                  <a:gd name="connsiteY308" fmla="*/ 1868331 h 3060550"/>
                  <a:gd name="connsiteX309" fmla="*/ 121455 w 2263777"/>
                  <a:gd name="connsiteY309" fmla="*/ 1891190 h 3060550"/>
                  <a:gd name="connsiteX310" fmla="*/ 97886 w 2263777"/>
                  <a:gd name="connsiteY310" fmla="*/ 1898166 h 3060550"/>
                  <a:gd name="connsiteX311" fmla="*/ 101639 w 2263777"/>
                  <a:gd name="connsiteY311" fmla="*/ 1923050 h 3060550"/>
                  <a:gd name="connsiteX312" fmla="*/ 315748 w 2263777"/>
                  <a:gd name="connsiteY312" fmla="*/ 1994494 h 3060550"/>
                  <a:gd name="connsiteX313" fmla="*/ 307340 w 2263777"/>
                  <a:gd name="connsiteY313" fmla="*/ 1970147 h 3060550"/>
                  <a:gd name="connsiteX314" fmla="*/ 310327 w 2263777"/>
                  <a:gd name="connsiteY314" fmla="*/ 1939182 h 3060550"/>
                  <a:gd name="connsiteX315" fmla="*/ 322036 w 2263777"/>
                  <a:gd name="connsiteY315" fmla="*/ 1919995 h 3060550"/>
                  <a:gd name="connsiteX316" fmla="*/ 110844 w 2263777"/>
                  <a:gd name="connsiteY316" fmla="*/ 1849524 h 3060550"/>
                  <a:gd name="connsiteX317" fmla="*/ 90632 w 2263777"/>
                  <a:gd name="connsiteY317" fmla="*/ 1850069 h 3060550"/>
                  <a:gd name="connsiteX318" fmla="*/ 90929 w 2263777"/>
                  <a:gd name="connsiteY318" fmla="*/ 1852040 h 3060550"/>
                  <a:gd name="connsiteX319" fmla="*/ 111353 w 2263777"/>
                  <a:gd name="connsiteY319" fmla="*/ 1849694 h 3060550"/>
                  <a:gd name="connsiteX320" fmla="*/ 1821605 w 2263777"/>
                  <a:gd name="connsiteY320" fmla="*/ 1845544 h 3060550"/>
                  <a:gd name="connsiteX321" fmla="*/ 1807737 w 2263777"/>
                  <a:gd name="connsiteY321" fmla="*/ 1866964 h 3060550"/>
                  <a:gd name="connsiteX322" fmla="*/ 1776700 w 2263777"/>
                  <a:gd name="connsiteY322" fmla="*/ 2035722 h 3060550"/>
                  <a:gd name="connsiteX323" fmla="*/ 1776888 w 2263777"/>
                  <a:gd name="connsiteY323" fmla="*/ 2046604 h 3060550"/>
                  <a:gd name="connsiteX324" fmla="*/ 1799352 w 2263777"/>
                  <a:gd name="connsiteY324" fmla="*/ 2041944 h 3060550"/>
                  <a:gd name="connsiteX325" fmla="*/ 1832179 w 2263777"/>
                  <a:gd name="connsiteY325" fmla="*/ 2048239 h 3060550"/>
                  <a:gd name="connsiteX326" fmla="*/ 1856863 w 2263777"/>
                  <a:gd name="connsiteY326" fmla="*/ 2064693 h 3060550"/>
                  <a:gd name="connsiteX327" fmla="*/ 1865094 w 2263777"/>
                  <a:gd name="connsiteY327" fmla="*/ 2051979 h 3060550"/>
                  <a:gd name="connsiteX328" fmla="*/ 1896132 w 2263777"/>
                  <a:gd name="connsiteY328" fmla="*/ 1883222 h 3060550"/>
                  <a:gd name="connsiteX329" fmla="*/ 1895823 w 2263777"/>
                  <a:gd name="connsiteY329" fmla="*/ 1865379 h 3060550"/>
                  <a:gd name="connsiteX330" fmla="*/ 1890871 w 2263777"/>
                  <a:gd name="connsiteY330" fmla="*/ 1854027 h 3060550"/>
                  <a:gd name="connsiteX331" fmla="*/ 1890134 w 2263777"/>
                  <a:gd name="connsiteY331" fmla="*/ 1854428 h 3060550"/>
                  <a:gd name="connsiteX332" fmla="*/ 1856892 w 2263777"/>
                  <a:gd name="connsiteY332" fmla="*/ 1857924 h 3060550"/>
                  <a:gd name="connsiteX333" fmla="*/ 1824898 w 2263777"/>
                  <a:gd name="connsiteY333" fmla="*/ 1848248 h 3060550"/>
                  <a:gd name="connsiteX334" fmla="*/ 278258 w 2263777"/>
                  <a:gd name="connsiteY334" fmla="*/ 1685167 h 3060550"/>
                  <a:gd name="connsiteX335" fmla="*/ 84135 w 2263777"/>
                  <a:gd name="connsiteY335" fmla="*/ 1782152 h 3060550"/>
                  <a:gd name="connsiteX336" fmla="*/ 85661 w 2263777"/>
                  <a:gd name="connsiteY336" fmla="*/ 1802727 h 3060550"/>
                  <a:gd name="connsiteX337" fmla="*/ 114790 w 2263777"/>
                  <a:gd name="connsiteY337" fmla="*/ 1807026 h 3060550"/>
                  <a:gd name="connsiteX338" fmla="*/ 164031 w 2263777"/>
                  <a:gd name="connsiteY338" fmla="*/ 1823457 h 3060550"/>
                  <a:gd name="connsiteX339" fmla="*/ 326490 w 2263777"/>
                  <a:gd name="connsiteY339" fmla="*/ 1742291 h 3060550"/>
                  <a:gd name="connsiteX340" fmla="*/ 303328 w 2263777"/>
                  <a:gd name="connsiteY340" fmla="*/ 1731020 h 3060550"/>
                  <a:gd name="connsiteX341" fmla="*/ 283544 w 2263777"/>
                  <a:gd name="connsiteY341" fmla="*/ 1707012 h 3060550"/>
                  <a:gd name="connsiteX342" fmla="*/ 1188019 w 2263777"/>
                  <a:gd name="connsiteY342" fmla="*/ 1659801 h 3060550"/>
                  <a:gd name="connsiteX343" fmla="*/ 1177840 w 2263777"/>
                  <a:gd name="connsiteY343" fmla="*/ 1666666 h 3060550"/>
                  <a:gd name="connsiteX344" fmla="*/ 1145075 w 2263777"/>
                  <a:gd name="connsiteY344" fmla="*/ 1673279 h 3060550"/>
                  <a:gd name="connsiteX345" fmla="*/ 1112310 w 2263777"/>
                  <a:gd name="connsiteY345" fmla="*/ 1666665 h 3060550"/>
                  <a:gd name="connsiteX346" fmla="*/ 1104030 w 2263777"/>
                  <a:gd name="connsiteY346" fmla="*/ 1661082 h 3060550"/>
                  <a:gd name="connsiteX347" fmla="*/ 1101215 w 2263777"/>
                  <a:gd name="connsiteY347" fmla="*/ 1675022 h 3060550"/>
                  <a:gd name="connsiteX348" fmla="*/ 1101215 w 2263777"/>
                  <a:gd name="connsiteY348" fmla="*/ 1846610 h 3060550"/>
                  <a:gd name="connsiteX349" fmla="*/ 1103559 w 2263777"/>
                  <a:gd name="connsiteY349" fmla="*/ 1858219 h 3060550"/>
                  <a:gd name="connsiteX350" fmla="*/ 1128373 w 2263777"/>
                  <a:gd name="connsiteY350" fmla="*/ 1848322 h 3060550"/>
                  <a:gd name="connsiteX351" fmla="*/ 1161791 w 2263777"/>
                  <a:gd name="connsiteY351" fmla="*/ 1848954 h 3060550"/>
                  <a:gd name="connsiteX352" fmla="*/ 1188277 w 2263777"/>
                  <a:gd name="connsiteY352" fmla="*/ 1860557 h 3060550"/>
                  <a:gd name="connsiteX353" fmla="*/ 1191093 w 2263777"/>
                  <a:gd name="connsiteY353" fmla="*/ 1846610 h 3060550"/>
                  <a:gd name="connsiteX354" fmla="*/ 1191094 w 2263777"/>
                  <a:gd name="connsiteY354" fmla="*/ 1675022 h 3060550"/>
                  <a:gd name="connsiteX355" fmla="*/ 379935 w 2263777"/>
                  <a:gd name="connsiteY355" fmla="*/ 1646262 h 3060550"/>
                  <a:gd name="connsiteX356" fmla="*/ 349021 w 2263777"/>
                  <a:gd name="connsiteY356" fmla="*/ 1649812 h 3060550"/>
                  <a:gd name="connsiteX357" fmla="*/ 334002 w 2263777"/>
                  <a:gd name="connsiteY357" fmla="*/ 1657316 h 3060550"/>
                  <a:gd name="connsiteX358" fmla="*/ 334553 w 2263777"/>
                  <a:gd name="connsiteY358" fmla="*/ 1681528 h 3060550"/>
                  <a:gd name="connsiteX359" fmla="*/ 387783 w 2263777"/>
                  <a:gd name="connsiteY359" fmla="*/ 1695544 h 3060550"/>
                  <a:gd name="connsiteX360" fmla="*/ 402802 w 2263777"/>
                  <a:gd name="connsiteY360" fmla="*/ 1688041 h 3060550"/>
                  <a:gd name="connsiteX361" fmla="*/ 402252 w 2263777"/>
                  <a:gd name="connsiteY361" fmla="*/ 1663829 h 3060550"/>
                  <a:gd name="connsiteX362" fmla="*/ 379935 w 2263777"/>
                  <a:gd name="connsiteY362" fmla="*/ 1646262 h 3060550"/>
                  <a:gd name="connsiteX363" fmla="*/ 1838795 w 2263777"/>
                  <a:gd name="connsiteY363" fmla="*/ 1583858 h 3060550"/>
                  <a:gd name="connsiteX364" fmla="*/ 1822706 w 2263777"/>
                  <a:gd name="connsiteY364" fmla="*/ 1753722 h 3060550"/>
                  <a:gd name="connsiteX365" fmla="*/ 1824572 w 2263777"/>
                  <a:gd name="connsiteY365" fmla="*/ 1771469 h 3060550"/>
                  <a:gd name="connsiteX366" fmla="*/ 1828963 w 2263777"/>
                  <a:gd name="connsiteY366" fmla="*/ 1779531 h 3060550"/>
                  <a:gd name="connsiteX367" fmla="*/ 1835634 w 2263777"/>
                  <a:gd name="connsiteY367" fmla="*/ 1776622 h 3060550"/>
                  <a:gd name="connsiteX368" fmla="*/ 1869054 w 2263777"/>
                  <a:gd name="connsiteY368" fmla="*/ 1776042 h 3060550"/>
                  <a:gd name="connsiteX369" fmla="*/ 1898582 w 2263777"/>
                  <a:gd name="connsiteY369" fmla="*/ 1787873 h 3060550"/>
                  <a:gd name="connsiteX370" fmla="*/ 1912184 w 2263777"/>
                  <a:gd name="connsiteY370" fmla="*/ 1762196 h 3060550"/>
                  <a:gd name="connsiteX371" fmla="*/ 1928363 w 2263777"/>
                  <a:gd name="connsiteY371" fmla="*/ 1591374 h 3060550"/>
                  <a:gd name="connsiteX372" fmla="*/ 1927979 w 2263777"/>
                  <a:gd name="connsiteY372" fmla="*/ 1587719 h 3060550"/>
                  <a:gd name="connsiteX373" fmla="*/ 1919015 w 2263777"/>
                  <a:gd name="connsiteY373" fmla="*/ 1593763 h 3060550"/>
                  <a:gd name="connsiteX374" fmla="*/ 1886250 w 2263777"/>
                  <a:gd name="connsiteY374" fmla="*/ 1600378 h 3060550"/>
                  <a:gd name="connsiteX375" fmla="*/ 1853486 w 2263777"/>
                  <a:gd name="connsiteY375" fmla="*/ 1593763 h 3060550"/>
                  <a:gd name="connsiteX376" fmla="*/ 701508 w 2263777"/>
                  <a:gd name="connsiteY376" fmla="*/ 1581245 h 3060550"/>
                  <a:gd name="connsiteX377" fmla="*/ 684975 w 2263777"/>
                  <a:gd name="connsiteY377" fmla="*/ 1593526 h 3060550"/>
                  <a:gd name="connsiteX378" fmla="*/ 445723 w 2263777"/>
                  <a:gd name="connsiteY378" fmla="*/ 1713058 h 3060550"/>
                  <a:gd name="connsiteX379" fmla="*/ 436894 w 2263777"/>
                  <a:gd name="connsiteY379" fmla="*/ 1726751 h 3060550"/>
                  <a:gd name="connsiteX380" fmla="*/ 408755 w 2263777"/>
                  <a:gd name="connsiteY380" fmla="*/ 1747652 h 3060550"/>
                  <a:gd name="connsiteX381" fmla="*/ 219787 w 2263777"/>
                  <a:gd name="connsiteY381" fmla="*/ 1842062 h 3060550"/>
                  <a:gd name="connsiteX382" fmla="*/ 368490 w 2263777"/>
                  <a:gd name="connsiteY382" fmla="*/ 1891680 h 3060550"/>
                  <a:gd name="connsiteX383" fmla="*/ 384414 w 2263777"/>
                  <a:gd name="connsiteY383" fmla="*/ 1888242 h 3060550"/>
                  <a:gd name="connsiteX384" fmla="*/ 419090 w 2263777"/>
                  <a:gd name="connsiteY384" fmla="*/ 1893360 h 3060550"/>
                  <a:gd name="connsiteX385" fmla="*/ 696483 w 2263777"/>
                  <a:gd name="connsiteY385" fmla="*/ 1985920 h 3060550"/>
                  <a:gd name="connsiteX386" fmla="*/ 739102 w 2263777"/>
                  <a:gd name="connsiteY386" fmla="*/ 1950825 h 3060550"/>
                  <a:gd name="connsiteX387" fmla="*/ 744106 w 2263777"/>
                  <a:gd name="connsiteY387" fmla="*/ 1949815 h 3060550"/>
                  <a:gd name="connsiteX388" fmla="*/ 723773 w 2263777"/>
                  <a:gd name="connsiteY388" fmla="*/ 1782279 h 3060550"/>
                  <a:gd name="connsiteX389" fmla="*/ 715545 w 2263777"/>
                  <a:gd name="connsiteY389" fmla="*/ 1584079 h 3060550"/>
                  <a:gd name="connsiteX390" fmla="*/ 2100269 w 2263777"/>
                  <a:gd name="connsiteY390" fmla="*/ 1568906 h 3060550"/>
                  <a:gd name="connsiteX391" fmla="*/ 1967148 w 2263777"/>
                  <a:gd name="connsiteY391" fmla="*/ 1586546 h 3060550"/>
                  <a:gd name="connsiteX392" fmla="*/ 1948628 w 2263777"/>
                  <a:gd name="connsiteY392" fmla="*/ 1782062 h 3060550"/>
                  <a:gd name="connsiteX393" fmla="*/ 1938953 w 2263777"/>
                  <a:gd name="connsiteY393" fmla="*/ 1814056 h 3060550"/>
                  <a:gd name="connsiteX394" fmla="*/ 1929475 w 2263777"/>
                  <a:gd name="connsiteY394" fmla="*/ 1825596 h 3060550"/>
                  <a:gd name="connsiteX395" fmla="*/ 1936035 w 2263777"/>
                  <a:gd name="connsiteY395" fmla="*/ 1840632 h 3060550"/>
                  <a:gd name="connsiteX396" fmla="*/ 1936614 w 2263777"/>
                  <a:gd name="connsiteY396" fmla="*/ 1874053 h 3060550"/>
                  <a:gd name="connsiteX397" fmla="*/ 1932705 w 2263777"/>
                  <a:gd name="connsiteY397" fmla="*/ 1895308 h 3060550"/>
                  <a:gd name="connsiteX398" fmla="*/ 2092271 w 2263777"/>
                  <a:gd name="connsiteY398" fmla="*/ 1980078 h 3060550"/>
                  <a:gd name="connsiteX399" fmla="*/ 2107461 w 2263777"/>
                  <a:gd name="connsiteY399" fmla="*/ 1965411 h 3060550"/>
                  <a:gd name="connsiteX400" fmla="*/ 2176279 w 2263777"/>
                  <a:gd name="connsiteY400" fmla="*/ 1952677 h 3060550"/>
                  <a:gd name="connsiteX401" fmla="*/ 2182901 w 2263777"/>
                  <a:gd name="connsiteY401" fmla="*/ 1954087 h 3060550"/>
                  <a:gd name="connsiteX402" fmla="*/ 2188388 w 2263777"/>
                  <a:gd name="connsiteY402" fmla="*/ 1921028 h 3060550"/>
                  <a:gd name="connsiteX403" fmla="*/ 2207083 w 2263777"/>
                  <a:gd name="connsiteY403" fmla="*/ 1729649 h 3060550"/>
                  <a:gd name="connsiteX404" fmla="*/ 2209869 w 2263777"/>
                  <a:gd name="connsiteY404" fmla="*/ 1643060 h 3060550"/>
                  <a:gd name="connsiteX405" fmla="*/ 2203107 w 2263777"/>
                  <a:gd name="connsiteY405" fmla="*/ 1643061 h 3060550"/>
                  <a:gd name="connsiteX406" fmla="*/ 2102977 w 2263777"/>
                  <a:gd name="connsiteY406" fmla="*/ 1581372 h 3060550"/>
                  <a:gd name="connsiteX407" fmla="*/ 1887862 w 2263777"/>
                  <a:gd name="connsiteY407" fmla="*/ 1542397 h 3060550"/>
                  <a:gd name="connsiteX408" fmla="*/ 1884223 w 2263777"/>
                  <a:gd name="connsiteY408" fmla="*/ 1543516 h 3060550"/>
                  <a:gd name="connsiteX409" fmla="*/ 1887329 w 2263777"/>
                  <a:gd name="connsiteY409" fmla="*/ 1544803 h 3060550"/>
                  <a:gd name="connsiteX410" fmla="*/ 1890177 w 2263777"/>
                  <a:gd name="connsiteY410" fmla="*/ 1543624 h 3060550"/>
                  <a:gd name="connsiteX411" fmla="*/ 571700 w 2263777"/>
                  <a:gd name="connsiteY411" fmla="*/ 1522437 h 3060550"/>
                  <a:gd name="connsiteX412" fmla="*/ 410316 w 2263777"/>
                  <a:gd name="connsiteY412" fmla="*/ 1603066 h 3060550"/>
                  <a:gd name="connsiteX413" fmla="*/ 433477 w 2263777"/>
                  <a:gd name="connsiteY413" fmla="*/ 1614336 h 3060550"/>
                  <a:gd name="connsiteX414" fmla="*/ 453261 w 2263777"/>
                  <a:gd name="connsiteY414" fmla="*/ 1638344 h 3060550"/>
                  <a:gd name="connsiteX415" fmla="*/ 458548 w 2263777"/>
                  <a:gd name="connsiteY415" fmla="*/ 1660190 h 3060550"/>
                  <a:gd name="connsiteX416" fmla="*/ 657714 w 2263777"/>
                  <a:gd name="connsiteY416" fmla="*/ 1560685 h 3060550"/>
                  <a:gd name="connsiteX417" fmla="*/ 658589 w 2263777"/>
                  <a:gd name="connsiteY417" fmla="*/ 1559761 h 3060550"/>
                  <a:gd name="connsiteX418" fmla="*/ 617434 w 2263777"/>
                  <a:gd name="connsiteY418" fmla="*/ 1548788 h 3060550"/>
                  <a:gd name="connsiteX419" fmla="*/ 1060901 w 2263777"/>
                  <a:gd name="connsiteY419" fmla="*/ 1512080 h 3060550"/>
                  <a:gd name="connsiteX420" fmla="*/ 830447 w 2263777"/>
                  <a:gd name="connsiteY420" fmla="*/ 1522793 h 3060550"/>
                  <a:gd name="connsiteX421" fmla="*/ 820434 w 2263777"/>
                  <a:gd name="connsiteY421" fmla="*/ 1543621 h 3060550"/>
                  <a:gd name="connsiteX422" fmla="*/ 775856 w 2263777"/>
                  <a:gd name="connsiteY422" fmla="*/ 1580331 h 3060550"/>
                  <a:gd name="connsiteX423" fmla="*/ 765980 w 2263777"/>
                  <a:gd name="connsiteY423" fmla="*/ 1582324 h 3060550"/>
                  <a:gd name="connsiteX424" fmla="*/ 776562 w 2263777"/>
                  <a:gd name="connsiteY424" fmla="*/ 1812747 h 3060550"/>
                  <a:gd name="connsiteX425" fmla="*/ 794553 w 2263777"/>
                  <a:gd name="connsiteY425" fmla="*/ 1946096 h 3060550"/>
                  <a:gd name="connsiteX426" fmla="*/ 817979 w 2263777"/>
                  <a:gd name="connsiteY426" fmla="*/ 1950825 h 3060550"/>
                  <a:gd name="connsiteX427" fmla="*/ 848859 w 2263777"/>
                  <a:gd name="connsiteY427" fmla="*/ 1976254 h 3060550"/>
                  <a:gd name="connsiteX428" fmla="*/ 1064357 w 2263777"/>
                  <a:gd name="connsiteY428" fmla="*/ 1880068 h 3060550"/>
                  <a:gd name="connsiteX429" fmla="*/ 1060901 w 2263777"/>
                  <a:gd name="connsiteY429" fmla="*/ 1862950 h 3060550"/>
                  <a:gd name="connsiteX430" fmla="*/ 1060901 w 2263777"/>
                  <a:gd name="connsiteY430" fmla="*/ 1658682 h 3060550"/>
                  <a:gd name="connsiteX431" fmla="*/ 1067516 w 2263777"/>
                  <a:gd name="connsiteY431" fmla="*/ 1625918 h 3060550"/>
                  <a:gd name="connsiteX432" fmla="*/ 1068880 w 2263777"/>
                  <a:gd name="connsiteY432" fmla="*/ 1623894 h 3060550"/>
                  <a:gd name="connsiteX433" fmla="*/ 1067517 w 2263777"/>
                  <a:gd name="connsiteY433" fmla="*/ 1621870 h 3060550"/>
                  <a:gd name="connsiteX434" fmla="*/ 1060901 w 2263777"/>
                  <a:gd name="connsiteY434" fmla="*/ 1589106 h 3060550"/>
                  <a:gd name="connsiteX435" fmla="*/ 636593 w 2263777"/>
                  <a:gd name="connsiteY435" fmla="*/ 1494383 h 3060550"/>
                  <a:gd name="connsiteX436" fmla="*/ 625241 w 2263777"/>
                  <a:gd name="connsiteY436" fmla="*/ 1495687 h 3060550"/>
                  <a:gd name="connsiteX437" fmla="*/ 616288 w 2263777"/>
                  <a:gd name="connsiteY437" fmla="*/ 1500159 h 3060550"/>
                  <a:gd name="connsiteX438" fmla="*/ 629772 w 2263777"/>
                  <a:gd name="connsiteY438" fmla="*/ 1507929 h 3060550"/>
                  <a:gd name="connsiteX439" fmla="*/ 639678 w 2263777"/>
                  <a:gd name="connsiteY439" fmla="*/ 1509667 h 3060550"/>
                  <a:gd name="connsiteX440" fmla="*/ 2212524 w 2263777"/>
                  <a:gd name="connsiteY440" fmla="*/ 1490526 h 3060550"/>
                  <a:gd name="connsiteX441" fmla="*/ 2209327 w 2263777"/>
                  <a:gd name="connsiteY441" fmla="*/ 1490526 h 3060550"/>
                  <a:gd name="connsiteX442" fmla="*/ 2155092 w 2263777"/>
                  <a:gd name="connsiteY442" fmla="*/ 1540935 h 3060550"/>
                  <a:gd name="connsiteX443" fmla="*/ 2209326 w 2263777"/>
                  <a:gd name="connsiteY443" fmla="*/ 1591345 h 3060550"/>
                  <a:gd name="connsiteX444" fmla="*/ 2211534 w 2263777"/>
                  <a:gd name="connsiteY444" fmla="*/ 1591345 h 3060550"/>
                  <a:gd name="connsiteX445" fmla="*/ 2213498 w 2263777"/>
                  <a:gd name="connsiteY445" fmla="*/ 1530275 h 3060550"/>
                  <a:gd name="connsiteX446" fmla="*/ 765598 w 2263777"/>
                  <a:gd name="connsiteY446" fmla="*/ 1448398 h 3060550"/>
                  <a:gd name="connsiteX447" fmla="*/ 763686 w 2263777"/>
                  <a:gd name="connsiteY447" fmla="*/ 1526337 h 3060550"/>
                  <a:gd name="connsiteX448" fmla="*/ 772240 w 2263777"/>
                  <a:gd name="connsiteY448" fmla="*/ 1522795 h 3060550"/>
                  <a:gd name="connsiteX449" fmla="*/ 787079 w 2263777"/>
                  <a:gd name="connsiteY449" fmla="*/ 1486971 h 3060550"/>
                  <a:gd name="connsiteX450" fmla="*/ 772240 w 2263777"/>
                  <a:gd name="connsiteY450" fmla="*/ 1451149 h 3060550"/>
                  <a:gd name="connsiteX451" fmla="*/ 1107078 w 2263777"/>
                  <a:gd name="connsiteY451" fmla="*/ 1380228 h 3060550"/>
                  <a:gd name="connsiteX452" fmla="*/ 1104747 w 2263777"/>
                  <a:gd name="connsiteY452" fmla="*/ 1383686 h 3060550"/>
                  <a:gd name="connsiteX453" fmla="*/ 1101215 w 2263777"/>
                  <a:gd name="connsiteY453" fmla="*/ 1401178 h 3060550"/>
                  <a:gd name="connsiteX454" fmla="*/ 1101215 w 2263777"/>
                  <a:gd name="connsiteY454" fmla="*/ 1572765 h 3060550"/>
                  <a:gd name="connsiteX455" fmla="*/ 1104030 w 2263777"/>
                  <a:gd name="connsiteY455" fmla="*/ 1586706 h 3060550"/>
                  <a:gd name="connsiteX456" fmla="*/ 1112310 w 2263777"/>
                  <a:gd name="connsiteY456" fmla="*/ 1581122 h 3060550"/>
                  <a:gd name="connsiteX457" fmla="*/ 1145075 w 2263777"/>
                  <a:gd name="connsiteY457" fmla="*/ 1574508 h 3060550"/>
                  <a:gd name="connsiteX458" fmla="*/ 1177840 w 2263777"/>
                  <a:gd name="connsiteY458" fmla="*/ 1581122 h 3060550"/>
                  <a:gd name="connsiteX459" fmla="*/ 1188020 w 2263777"/>
                  <a:gd name="connsiteY459" fmla="*/ 1587987 h 3060550"/>
                  <a:gd name="connsiteX460" fmla="*/ 1191092 w 2263777"/>
                  <a:gd name="connsiteY460" fmla="*/ 1572766 h 3060550"/>
                  <a:gd name="connsiteX461" fmla="*/ 1191093 w 2263777"/>
                  <a:gd name="connsiteY461" fmla="*/ 1401177 h 3060550"/>
                  <a:gd name="connsiteX462" fmla="*/ 1188918 w 2263777"/>
                  <a:gd name="connsiteY462" fmla="*/ 1390405 h 3060550"/>
                  <a:gd name="connsiteX463" fmla="*/ 1177227 w 2263777"/>
                  <a:gd name="connsiteY463" fmla="*/ 1395808 h 3060550"/>
                  <a:gd name="connsiteX464" fmla="*/ 1143827 w 2263777"/>
                  <a:gd name="connsiteY464" fmla="*/ 1397110 h 3060550"/>
                  <a:gd name="connsiteX465" fmla="*/ 1112539 w 2263777"/>
                  <a:gd name="connsiteY465" fmla="*/ 1385351 h 3060550"/>
                  <a:gd name="connsiteX466" fmla="*/ 1232866 w 2263777"/>
                  <a:gd name="connsiteY466" fmla="*/ 1347378 h 3060550"/>
                  <a:gd name="connsiteX467" fmla="*/ 1228597 w 2263777"/>
                  <a:gd name="connsiteY467" fmla="*/ 1358737 h 3060550"/>
                  <a:gd name="connsiteX468" fmla="*/ 1224797 w 2263777"/>
                  <a:gd name="connsiteY468" fmla="*/ 1362787 h 3060550"/>
                  <a:gd name="connsiteX469" fmla="*/ 1228994 w 2263777"/>
                  <a:gd name="connsiteY469" fmla="*/ 1383574 h 3060550"/>
                  <a:gd name="connsiteX470" fmla="*/ 1229459 w 2263777"/>
                  <a:gd name="connsiteY470" fmla="*/ 1373053 h 3060550"/>
                  <a:gd name="connsiteX471" fmla="*/ 1932269 w 2263777"/>
                  <a:gd name="connsiteY471" fmla="*/ 1330468 h 3060550"/>
                  <a:gd name="connsiteX472" fmla="*/ 1928269 w 2263777"/>
                  <a:gd name="connsiteY472" fmla="*/ 1334319 h 3060550"/>
                  <a:gd name="connsiteX473" fmla="*/ 1897137 w 2263777"/>
                  <a:gd name="connsiteY473" fmla="*/ 1346488 h 3060550"/>
                  <a:gd name="connsiteX474" fmla="*/ 1863723 w 2263777"/>
                  <a:gd name="connsiteY474" fmla="*/ 1345625 h 3060550"/>
                  <a:gd name="connsiteX475" fmla="*/ 1842391 w 2263777"/>
                  <a:gd name="connsiteY475" fmla="*/ 1336103 h 3060550"/>
                  <a:gd name="connsiteX476" fmla="*/ 1842391 w 2263777"/>
                  <a:gd name="connsiteY476" fmla="*/ 1499395 h 3060550"/>
                  <a:gd name="connsiteX477" fmla="*/ 1858787 w 2263777"/>
                  <a:gd name="connsiteY477" fmla="*/ 1490464 h 3060550"/>
                  <a:gd name="connsiteX478" fmla="*/ 1892029 w 2263777"/>
                  <a:gd name="connsiteY478" fmla="*/ 1486968 h 3060550"/>
                  <a:gd name="connsiteX479" fmla="*/ 1924023 w 2263777"/>
                  <a:gd name="connsiteY479" fmla="*/ 1496643 h 3060550"/>
                  <a:gd name="connsiteX480" fmla="*/ 1931654 w 2263777"/>
                  <a:gd name="connsiteY480" fmla="*/ 1502910 h 3060550"/>
                  <a:gd name="connsiteX481" fmla="*/ 1932268 w 2263777"/>
                  <a:gd name="connsiteY481" fmla="*/ 1499864 h 3060550"/>
                  <a:gd name="connsiteX482" fmla="*/ 457875 w 2263777"/>
                  <a:gd name="connsiteY482" fmla="*/ 1325025 h 3060550"/>
                  <a:gd name="connsiteX483" fmla="*/ 461261 w 2263777"/>
                  <a:gd name="connsiteY483" fmla="*/ 1350560 h 3060550"/>
                  <a:gd name="connsiteX484" fmla="*/ 452162 w 2263777"/>
                  <a:gd name="connsiteY484" fmla="*/ 1380309 h 3060550"/>
                  <a:gd name="connsiteX485" fmla="*/ 436864 w 2263777"/>
                  <a:gd name="connsiteY485" fmla="*/ 1396775 h 3060550"/>
                  <a:gd name="connsiteX486" fmla="*/ 573101 w 2263777"/>
                  <a:gd name="connsiteY486" fmla="*/ 1475275 h 3060550"/>
                  <a:gd name="connsiteX487" fmla="*/ 615350 w 2263777"/>
                  <a:gd name="connsiteY487" fmla="*/ 1454166 h 3060550"/>
                  <a:gd name="connsiteX488" fmla="*/ 644380 w 2263777"/>
                  <a:gd name="connsiteY488" fmla="*/ 1445574 h 3060550"/>
                  <a:gd name="connsiteX489" fmla="*/ 650733 w 2263777"/>
                  <a:gd name="connsiteY489" fmla="*/ 1436150 h 3060550"/>
                  <a:gd name="connsiteX490" fmla="*/ 370514 w 2263777"/>
                  <a:gd name="connsiteY490" fmla="*/ 1291335 h 3060550"/>
                  <a:gd name="connsiteX491" fmla="*/ 350628 w 2263777"/>
                  <a:gd name="connsiteY491" fmla="*/ 1305159 h 3060550"/>
                  <a:gd name="connsiteX492" fmla="*/ 368324 w 2263777"/>
                  <a:gd name="connsiteY492" fmla="*/ 1357282 h 3060550"/>
                  <a:gd name="connsiteX493" fmla="*/ 382870 w 2263777"/>
                  <a:gd name="connsiteY493" fmla="*/ 1365665 h 3060550"/>
                  <a:gd name="connsiteX494" fmla="*/ 402755 w 2263777"/>
                  <a:gd name="connsiteY494" fmla="*/ 1351841 h 3060550"/>
                  <a:gd name="connsiteX495" fmla="*/ 385061 w 2263777"/>
                  <a:gd name="connsiteY495" fmla="*/ 1299717 h 3060550"/>
                  <a:gd name="connsiteX496" fmla="*/ 1887330 w 2263777"/>
                  <a:gd name="connsiteY496" fmla="*/ 1283336 h 3060550"/>
                  <a:gd name="connsiteX497" fmla="*/ 1874870 w 2263777"/>
                  <a:gd name="connsiteY497" fmla="*/ 1288497 h 3060550"/>
                  <a:gd name="connsiteX498" fmla="*/ 1888611 w 2263777"/>
                  <a:gd name="connsiteY498" fmla="*/ 1291560 h 3060550"/>
                  <a:gd name="connsiteX499" fmla="*/ 1895940 w 2263777"/>
                  <a:gd name="connsiteY499" fmla="*/ 1286903 h 3060550"/>
                  <a:gd name="connsiteX500" fmla="*/ 85574 w 2263777"/>
                  <a:gd name="connsiteY500" fmla="*/ 1258978 h 3060550"/>
                  <a:gd name="connsiteX501" fmla="*/ 76771 w 2263777"/>
                  <a:gd name="connsiteY501" fmla="*/ 1377709 h 3060550"/>
                  <a:gd name="connsiteX502" fmla="*/ 73028 w 2263777"/>
                  <a:gd name="connsiteY502" fmla="*/ 1530275 h 3060550"/>
                  <a:gd name="connsiteX503" fmla="*/ 76772 w 2263777"/>
                  <a:gd name="connsiteY503" fmla="*/ 1682841 h 3060550"/>
                  <a:gd name="connsiteX504" fmla="*/ 80812 w 2263777"/>
                  <a:gd name="connsiteY504" fmla="*/ 1737351 h 3060550"/>
                  <a:gd name="connsiteX505" fmla="*/ 291082 w 2263777"/>
                  <a:gd name="connsiteY505" fmla="*/ 1632298 h 3060550"/>
                  <a:gd name="connsiteX506" fmla="*/ 299912 w 2263777"/>
                  <a:gd name="connsiteY506" fmla="*/ 1618606 h 3060550"/>
                  <a:gd name="connsiteX507" fmla="*/ 328051 w 2263777"/>
                  <a:gd name="connsiteY507" fmla="*/ 1597705 h 3060550"/>
                  <a:gd name="connsiteX508" fmla="*/ 528513 w 2263777"/>
                  <a:gd name="connsiteY508" fmla="*/ 1497551 h 3060550"/>
                  <a:gd name="connsiteX509" fmla="*/ 385701 w 2263777"/>
                  <a:gd name="connsiteY509" fmla="*/ 1415264 h 3060550"/>
                  <a:gd name="connsiteX510" fmla="*/ 369409 w 2263777"/>
                  <a:gd name="connsiteY510" fmla="*/ 1415459 h 3060550"/>
                  <a:gd name="connsiteX511" fmla="*/ 336449 w 2263777"/>
                  <a:gd name="connsiteY511" fmla="*/ 1403532 h 3060550"/>
                  <a:gd name="connsiteX512" fmla="*/ 175094 w 2263777"/>
                  <a:gd name="connsiteY512" fmla="*/ 1178736 h 3060550"/>
                  <a:gd name="connsiteX513" fmla="*/ 125707 w 2263777"/>
                  <a:gd name="connsiteY513" fmla="*/ 1192015 h 3060550"/>
                  <a:gd name="connsiteX514" fmla="*/ 92987 w 2263777"/>
                  <a:gd name="connsiteY514" fmla="*/ 1194873 h 3060550"/>
                  <a:gd name="connsiteX515" fmla="*/ 90155 w 2263777"/>
                  <a:gd name="connsiteY515" fmla="*/ 1213650 h 3060550"/>
                  <a:gd name="connsiteX516" fmla="*/ 295511 w 2263777"/>
                  <a:gd name="connsiteY516" fmla="*/ 1331975 h 3060550"/>
                  <a:gd name="connsiteX517" fmla="*/ 292124 w 2263777"/>
                  <a:gd name="connsiteY517" fmla="*/ 1306441 h 3060550"/>
                  <a:gd name="connsiteX518" fmla="*/ 301223 w 2263777"/>
                  <a:gd name="connsiteY518" fmla="*/ 1276691 h 3060550"/>
                  <a:gd name="connsiteX519" fmla="*/ 316521 w 2263777"/>
                  <a:gd name="connsiteY519" fmla="*/ 1260224 h 3060550"/>
                  <a:gd name="connsiteX520" fmla="*/ 100505 w 2263777"/>
                  <a:gd name="connsiteY520" fmla="*/ 1145016 h 3060550"/>
                  <a:gd name="connsiteX521" fmla="*/ 100165 w 2263777"/>
                  <a:gd name="connsiteY521" fmla="*/ 1147270 h 3060550"/>
                  <a:gd name="connsiteX522" fmla="*/ 124077 w 2263777"/>
                  <a:gd name="connsiteY522" fmla="*/ 1149339 h 3060550"/>
                  <a:gd name="connsiteX523" fmla="*/ 123612 w 2263777"/>
                  <a:gd name="connsiteY523" fmla="*/ 1149071 h 3060550"/>
                  <a:gd name="connsiteX524" fmla="*/ 2087237 w 2263777"/>
                  <a:gd name="connsiteY524" fmla="*/ 1117211 h 3060550"/>
                  <a:gd name="connsiteX525" fmla="*/ 1954702 w 2263777"/>
                  <a:gd name="connsiteY525" fmla="*/ 1187252 h 3060550"/>
                  <a:gd name="connsiteX526" fmla="*/ 1965527 w 2263777"/>
                  <a:gd name="connsiteY526" fmla="*/ 1249054 h 3060550"/>
                  <a:gd name="connsiteX527" fmla="*/ 1964664 w 2263777"/>
                  <a:gd name="connsiteY527" fmla="*/ 1282467 h 3060550"/>
                  <a:gd name="connsiteX528" fmla="*/ 1964534 w 2263777"/>
                  <a:gd name="connsiteY528" fmla="*/ 1282758 h 3060550"/>
                  <a:gd name="connsiteX529" fmla="*/ 1970424 w 2263777"/>
                  <a:gd name="connsiteY529" fmla="*/ 1311935 h 3060550"/>
                  <a:gd name="connsiteX530" fmla="*/ 1970424 w 2263777"/>
                  <a:gd name="connsiteY530" fmla="*/ 1499610 h 3060550"/>
                  <a:gd name="connsiteX531" fmla="*/ 2099930 w 2263777"/>
                  <a:gd name="connsiteY531" fmla="*/ 1516771 h 3060550"/>
                  <a:gd name="connsiteX532" fmla="*/ 2102977 w 2263777"/>
                  <a:gd name="connsiteY532" fmla="*/ 1502741 h 3060550"/>
                  <a:gd name="connsiteX533" fmla="*/ 2203107 w 2263777"/>
                  <a:gd name="connsiteY533" fmla="*/ 1441052 h 3060550"/>
                  <a:gd name="connsiteX534" fmla="*/ 2211310 w 2263777"/>
                  <a:gd name="connsiteY534" fmla="*/ 1441052 h 3060550"/>
                  <a:gd name="connsiteX535" fmla="*/ 2209755 w 2263777"/>
                  <a:gd name="connsiteY535" fmla="*/ 1377709 h 3060550"/>
                  <a:gd name="connsiteX536" fmla="*/ 2186303 w 2263777"/>
                  <a:gd name="connsiteY536" fmla="*/ 1133294 h 3060550"/>
                  <a:gd name="connsiteX537" fmla="*/ 2155475 w 2263777"/>
                  <a:gd name="connsiteY537" fmla="*/ 1138131 h 3060550"/>
                  <a:gd name="connsiteX538" fmla="*/ 2093716 w 2263777"/>
                  <a:gd name="connsiteY538" fmla="*/ 1122600 h 3060550"/>
                  <a:gd name="connsiteX539" fmla="*/ 1150229 w 2263777"/>
                  <a:gd name="connsiteY539" fmla="*/ 1111329 h 3060550"/>
                  <a:gd name="connsiteX540" fmla="*/ 1143954 w 2263777"/>
                  <a:gd name="connsiteY540" fmla="*/ 1121496 h 3060550"/>
                  <a:gd name="connsiteX541" fmla="*/ 1116570 w 2263777"/>
                  <a:gd name="connsiteY541" fmla="*/ 1290885 h 3060550"/>
                  <a:gd name="connsiteX542" fmla="*/ 1117171 w 2263777"/>
                  <a:gd name="connsiteY542" fmla="*/ 1306298 h 3060550"/>
                  <a:gd name="connsiteX543" fmla="*/ 1145075 w 2263777"/>
                  <a:gd name="connsiteY543" fmla="*/ 1300663 h 3060550"/>
                  <a:gd name="connsiteX544" fmla="*/ 1192138 w 2263777"/>
                  <a:gd name="connsiteY544" fmla="*/ 1315039 h 3060550"/>
                  <a:gd name="connsiteX545" fmla="*/ 1196197 w 2263777"/>
                  <a:gd name="connsiteY545" fmla="*/ 1319970 h 3060550"/>
                  <a:gd name="connsiteX546" fmla="*/ 1205297 w 2263777"/>
                  <a:gd name="connsiteY546" fmla="*/ 1305228 h 3060550"/>
                  <a:gd name="connsiteX547" fmla="*/ 1232680 w 2263777"/>
                  <a:gd name="connsiteY547" fmla="*/ 1135839 h 3060550"/>
                  <a:gd name="connsiteX548" fmla="*/ 1232174 w 2263777"/>
                  <a:gd name="connsiteY548" fmla="*/ 1122859 h 3060550"/>
                  <a:gd name="connsiteX549" fmla="*/ 1216131 w 2263777"/>
                  <a:gd name="connsiteY549" fmla="*/ 1128881 h 3060550"/>
                  <a:gd name="connsiteX550" fmla="*/ 1182726 w 2263777"/>
                  <a:gd name="connsiteY550" fmla="*/ 1127716 h 3060550"/>
                  <a:gd name="connsiteX551" fmla="*/ 1152390 w 2263777"/>
                  <a:gd name="connsiteY551" fmla="*/ 1113680 h 3060550"/>
                  <a:gd name="connsiteX552" fmla="*/ 864585 w 2263777"/>
                  <a:gd name="connsiteY552" fmla="*/ 1069812 h 3060550"/>
                  <a:gd name="connsiteX553" fmla="*/ 825861 w 2263777"/>
                  <a:gd name="connsiteY553" fmla="*/ 1101700 h 3060550"/>
                  <a:gd name="connsiteX554" fmla="*/ 793185 w 2263777"/>
                  <a:gd name="connsiteY554" fmla="*/ 1108297 h 3060550"/>
                  <a:gd name="connsiteX555" fmla="*/ 767333 w 2263777"/>
                  <a:gd name="connsiteY555" fmla="*/ 1377708 h 3060550"/>
                  <a:gd name="connsiteX556" fmla="*/ 766987 w 2263777"/>
                  <a:gd name="connsiteY556" fmla="*/ 1391822 h 3060550"/>
                  <a:gd name="connsiteX557" fmla="*/ 775856 w 2263777"/>
                  <a:gd name="connsiteY557" fmla="*/ 1393613 h 3060550"/>
                  <a:gd name="connsiteX558" fmla="*/ 820434 w 2263777"/>
                  <a:gd name="connsiteY558" fmla="*/ 1430322 h 3060550"/>
                  <a:gd name="connsiteX559" fmla="*/ 828978 w 2263777"/>
                  <a:gd name="connsiteY559" fmla="*/ 1448094 h 3060550"/>
                  <a:gd name="connsiteX560" fmla="*/ 1060901 w 2263777"/>
                  <a:gd name="connsiteY560" fmla="*/ 1458876 h 3060550"/>
                  <a:gd name="connsiteX561" fmla="*/ 1060900 w 2263777"/>
                  <a:gd name="connsiteY561" fmla="*/ 1384837 h 3060550"/>
                  <a:gd name="connsiteX562" fmla="*/ 1067516 w 2263777"/>
                  <a:gd name="connsiteY562" fmla="*/ 1352073 h 3060550"/>
                  <a:gd name="connsiteX563" fmla="*/ 1077194 w 2263777"/>
                  <a:gd name="connsiteY563" fmla="*/ 1337719 h 3060550"/>
                  <a:gd name="connsiteX564" fmla="*/ 1075466 w 2263777"/>
                  <a:gd name="connsiteY564" fmla="*/ 1333982 h 3060550"/>
                  <a:gd name="connsiteX565" fmla="*/ 1074166 w 2263777"/>
                  <a:gd name="connsiteY565" fmla="*/ 1300581 h 3060550"/>
                  <a:gd name="connsiteX566" fmla="*/ 1092350 w 2263777"/>
                  <a:gd name="connsiteY566" fmla="*/ 1188096 h 3060550"/>
                  <a:gd name="connsiteX567" fmla="*/ 1882968 w 2263777"/>
                  <a:gd name="connsiteY567" fmla="*/ 1050775 h 3060550"/>
                  <a:gd name="connsiteX568" fmla="*/ 1855185 w 2263777"/>
                  <a:gd name="connsiteY568" fmla="*/ 1064757 h 3060550"/>
                  <a:gd name="connsiteX569" fmla="*/ 1821836 w 2263777"/>
                  <a:gd name="connsiteY569" fmla="*/ 1067022 h 3060550"/>
                  <a:gd name="connsiteX570" fmla="*/ 1809791 w 2263777"/>
                  <a:gd name="connsiteY570" fmla="*/ 1062949 h 3060550"/>
                  <a:gd name="connsiteX571" fmla="*/ 1807450 w 2263777"/>
                  <a:gd name="connsiteY571" fmla="*/ 1068194 h 3060550"/>
                  <a:gd name="connsiteX572" fmla="*/ 1806989 w 2263777"/>
                  <a:gd name="connsiteY572" fmla="*/ 1086033 h 3060550"/>
                  <a:gd name="connsiteX573" fmla="*/ 1835139 w 2263777"/>
                  <a:gd name="connsiteY573" fmla="*/ 1246746 h 3060550"/>
                  <a:gd name="connsiteX574" fmla="*/ 1853486 w 2263777"/>
                  <a:gd name="connsiteY574" fmla="*/ 1234376 h 3060550"/>
                  <a:gd name="connsiteX575" fmla="*/ 1886250 w 2263777"/>
                  <a:gd name="connsiteY575" fmla="*/ 1227762 h 3060550"/>
                  <a:gd name="connsiteX576" fmla="*/ 1919015 w 2263777"/>
                  <a:gd name="connsiteY576" fmla="*/ 1234376 h 3060550"/>
                  <a:gd name="connsiteX577" fmla="*/ 1924915 w 2263777"/>
                  <a:gd name="connsiteY577" fmla="*/ 1238354 h 3060550"/>
                  <a:gd name="connsiteX578" fmla="*/ 1895520 w 2263777"/>
                  <a:gd name="connsiteY578" fmla="*/ 1070526 h 3060550"/>
                  <a:gd name="connsiteX579" fmla="*/ 629394 w 2263777"/>
                  <a:gd name="connsiteY579" fmla="*/ 1041647 h 3060550"/>
                  <a:gd name="connsiteX580" fmla="*/ 478975 w 2263777"/>
                  <a:gd name="connsiteY580" fmla="*/ 1082091 h 3060550"/>
                  <a:gd name="connsiteX581" fmla="*/ 467592 w 2263777"/>
                  <a:gd name="connsiteY581" fmla="*/ 1093750 h 3060550"/>
                  <a:gd name="connsiteX582" fmla="*/ 435853 w 2263777"/>
                  <a:gd name="connsiteY582" fmla="*/ 1108624 h 3060550"/>
                  <a:gd name="connsiteX583" fmla="*/ 231857 w 2263777"/>
                  <a:gd name="connsiteY583" fmla="*/ 1163473 h 3060550"/>
                  <a:gd name="connsiteX584" fmla="*/ 367685 w 2263777"/>
                  <a:gd name="connsiteY584" fmla="*/ 1241737 h 3060550"/>
                  <a:gd name="connsiteX585" fmla="*/ 383976 w 2263777"/>
                  <a:gd name="connsiteY585" fmla="*/ 1241541 h 3060550"/>
                  <a:gd name="connsiteX586" fmla="*/ 416936 w 2263777"/>
                  <a:gd name="connsiteY586" fmla="*/ 1253468 h 3060550"/>
                  <a:gd name="connsiteX587" fmla="*/ 680012 w 2263777"/>
                  <a:gd name="connsiteY587" fmla="*/ 1405052 h 3060550"/>
                  <a:gd name="connsiteX588" fmla="*/ 696978 w 2263777"/>
                  <a:gd name="connsiteY588" fmla="*/ 1393613 h 3060550"/>
                  <a:gd name="connsiteX589" fmla="*/ 719171 w 2263777"/>
                  <a:gd name="connsiteY589" fmla="*/ 1389133 h 3060550"/>
                  <a:gd name="connsiteX590" fmla="*/ 723773 w 2263777"/>
                  <a:gd name="connsiteY590" fmla="*/ 1278270 h 3060550"/>
                  <a:gd name="connsiteX591" fmla="*/ 745338 w 2263777"/>
                  <a:gd name="connsiteY591" fmla="*/ 1100589 h 3060550"/>
                  <a:gd name="connsiteX592" fmla="*/ 714779 w 2263777"/>
                  <a:gd name="connsiteY592" fmla="*/ 1079985 h 3060550"/>
                  <a:gd name="connsiteX593" fmla="*/ 709101 w 2263777"/>
                  <a:gd name="connsiteY593" fmla="*/ 1071564 h 3060550"/>
                  <a:gd name="connsiteX594" fmla="*/ 689507 w 2263777"/>
                  <a:gd name="connsiteY594" fmla="*/ 1073312 h 3060550"/>
                  <a:gd name="connsiteX595" fmla="*/ 630275 w 2263777"/>
                  <a:gd name="connsiteY595" fmla="*/ 1042606 h 3060550"/>
                  <a:gd name="connsiteX596" fmla="*/ 320428 w 2263777"/>
                  <a:gd name="connsiteY596" fmla="*/ 1021381 h 3060550"/>
                  <a:gd name="connsiteX597" fmla="*/ 110644 w 2263777"/>
                  <a:gd name="connsiteY597" fmla="*/ 1077787 h 3060550"/>
                  <a:gd name="connsiteX598" fmla="*/ 107603 w 2263777"/>
                  <a:gd name="connsiteY598" fmla="*/ 1097955 h 3060550"/>
                  <a:gd name="connsiteX599" fmla="*/ 135951 w 2263777"/>
                  <a:gd name="connsiteY599" fmla="*/ 1108212 h 3060550"/>
                  <a:gd name="connsiteX600" fmla="*/ 180928 w 2263777"/>
                  <a:gd name="connsiteY600" fmla="*/ 1134128 h 3060550"/>
                  <a:gd name="connsiteX601" fmla="*/ 356307 w 2263777"/>
                  <a:gd name="connsiteY601" fmla="*/ 1086973 h 3060550"/>
                  <a:gd name="connsiteX602" fmla="*/ 335855 w 2263777"/>
                  <a:gd name="connsiteY602" fmla="*/ 1071312 h 3060550"/>
                  <a:gd name="connsiteX603" fmla="*/ 321254 w 2263777"/>
                  <a:gd name="connsiteY603" fmla="*/ 1043841 h 3060550"/>
                  <a:gd name="connsiteX604" fmla="*/ 396818 w 2263777"/>
                  <a:gd name="connsiteY604" fmla="*/ 1000841 h 3060550"/>
                  <a:gd name="connsiteX605" fmla="*/ 380605 w 2263777"/>
                  <a:gd name="connsiteY605" fmla="*/ 1005201 h 3060550"/>
                  <a:gd name="connsiteX606" fmla="*/ 376318 w 2263777"/>
                  <a:gd name="connsiteY606" fmla="*/ 1029036 h 3060550"/>
                  <a:gd name="connsiteX607" fmla="*/ 425688 w 2263777"/>
                  <a:gd name="connsiteY607" fmla="*/ 1053382 h 3060550"/>
                  <a:gd name="connsiteX608" fmla="*/ 441901 w 2263777"/>
                  <a:gd name="connsiteY608" fmla="*/ 1049022 h 3060550"/>
                  <a:gd name="connsiteX609" fmla="*/ 446188 w 2263777"/>
                  <a:gd name="connsiteY609" fmla="*/ 1025187 h 3060550"/>
                  <a:gd name="connsiteX610" fmla="*/ 396818 w 2263777"/>
                  <a:gd name="connsiteY610" fmla="*/ 1000841 h 3060550"/>
                  <a:gd name="connsiteX611" fmla="*/ 2162915 w 2263777"/>
                  <a:gd name="connsiteY611" fmla="*/ 998426 h 3060550"/>
                  <a:gd name="connsiteX612" fmla="*/ 2146554 w 2263777"/>
                  <a:gd name="connsiteY612" fmla="*/ 1006435 h 3060550"/>
                  <a:gd name="connsiteX613" fmla="*/ 2123460 w 2263777"/>
                  <a:gd name="connsiteY613" fmla="*/ 1058140 h 3060550"/>
                  <a:gd name="connsiteX614" fmla="*/ 2150419 w 2263777"/>
                  <a:gd name="connsiteY614" fmla="*/ 1083732 h 3060550"/>
                  <a:gd name="connsiteX615" fmla="*/ 2179503 w 2263777"/>
                  <a:gd name="connsiteY615" fmla="*/ 1083582 h 3060550"/>
                  <a:gd name="connsiteX616" fmla="*/ 819446 w 2263777"/>
                  <a:gd name="connsiteY616" fmla="*/ 971358 h 3060550"/>
                  <a:gd name="connsiteX617" fmla="*/ 803774 w 2263777"/>
                  <a:gd name="connsiteY617" fmla="*/ 1051815 h 3060550"/>
                  <a:gd name="connsiteX618" fmla="*/ 822246 w 2263777"/>
                  <a:gd name="connsiteY618" fmla="*/ 1044163 h 3060550"/>
                  <a:gd name="connsiteX619" fmla="*/ 837085 w 2263777"/>
                  <a:gd name="connsiteY619" fmla="*/ 1008341 h 3060550"/>
                  <a:gd name="connsiteX620" fmla="*/ 822246 w 2263777"/>
                  <a:gd name="connsiteY620" fmla="*/ 972518 h 3060550"/>
                  <a:gd name="connsiteX621" fmla="*/ 542185 w 2263777"/>
                  <a:gd name="connsiteY621" fmla="*/ 946819 h 3060550"/>
                  <a:gd name="connsiteX622" fmla="*/ 466200 w 2263777"/>
                  <a:gd name="connsiteY622" fmla="*/ 967249 h 3060550"/>
                  <a:gd name="connsiteX623" fmla="*/ 486652 w 2263777"/>
                  <a:gd name="connsiteY623" fmla="*/ 982911 h 3060550"/>
                  <a:gd name="connsiteX624" fmla="*/ 501253 w 2263777"/>
                  <a:gd name="connsiteY624" fmla="*/ 1010381 h 3060550"/>
                  <a:gd name="connsiteX625" fmla="*/ 502080 w 2263777"/>
                  <a:gd name="connsiteY625" fmla="*/ 1032841 h 3060550"/>
                  <a:gd name="connsiteX626" fmla="*/ 597659 w 2263777"/>
                  <a:gd name="connsiteY626" fmla="*/ 1007142 h 3060550"/>
                  <a:gd name="connsiteX627" fmla="*/ 666598 w 2263777"/>
                  <a:gd name="connsiteY627" fmla="*/ 913367 h 3060550"/>
                  <a:gd name="connsiteX628" fmla="*/ 587455 w 2263777"/>
                  <a:gd name="connsiteY628" fmla="*/ 934647 h 3060550"/>
                  <a:gd name="connsiteX629" fmla="*/ 642932 w 2263777"/>
                  <a:gd name="connsiteY629" fmla="*/ 994969 h 3060550"/>
                  <a:gd name="connsiteX630" fmla="*/ 690377 w 2263777"/>
                  <a:gd name="connsiteY630" fmla="*/ 982212 h 3060550"/>
                  <a:gd name="connsiteX631" fmla="*/ 693064 w 2263777"/>
                  <a:gd name="connsiteY631" fmla="*/ 968902 h 3060550"/>
                  <a:gd name="connsiteX632" fmla="*/ 703474 w 2263777"/>
                  <a:gd name="connsiteY632" fmla="*/ 953464 h 3060550"/>
                  <a:gd name="connsiteX633" fmla="*/ 716718 w 2263777"/>
                  <a:gd name="connsiteY633" fmla="*/ 906467 h 3060550"/>
                  <a:gd name="connsiteX634" fmla="*/ 733136 w 2263777"/>
                  <a:gd name="connsiteY634" fmla="*/ 924319 h 3060550"/>
                  <a:gd name="connsiteX635" fmla="*/ 739690 w 2263777"/>
                  <a:gd name="connsiteY635" fmla="*/ 919899 h 3060550"/>
                  <a:gd name="connsiteX636" fmla="*/ 729218 w 2263777"/>
                  <a:gd name="connsiteY636" fmla="*/ 907549 h 3060550"/>
                  <a:gd name="connsiteX637" fmla="*/ 1214221 w 2263777"/>
                  <a:gd name="connsiteY637" fmla="*/ 837625 h 3060550"/>
                  <a:gd name="connsiteX638" fmla="*/ 1203186 w 2263777"/>
                  <a:gd name="connsiteY638" fmla="*/ 852861 h 3060550"/>
                  <a:gd name="connsiteX639" fmla="*/ 1163380 w 2263777"/>
                  <a:gd name="connsiteY639" fmla="*/ 1019768 h 3060550"/>
                  <a:gd name="connsiteX640" fmla="*/ 1162891 w 2263777"/>
                  <a:gd name="connsiteY640" fmla="*/ 1033807 h 3060550"/>
                  <a:gd name="connsiteX641" fmla="*/ 1169893 w 2263777"/>
                  <a:gd name="connsiteY641" fmla="*/ 1030571 h 3060550"/>
                  <a:gd name="connsiteX642" fmla="*/ 1203293 w 2263777"/>
                  <a:gd name="connsiteY642" fmla="*/ 1029269 h 3060550"/>
                  <a:gd name="connsiteX643" fmla="*/ 1234581 w 2263777"/>
                  <a:gd name="connsiteY643" fmla="*/ 1041028 h 3060550"/>
                  <a:gd name="connsiteX644" fmla="*/ 1244065 w 2263777"/>
                  <a:gd name="connsiteY644" fmla="*/ 1049926 h 3060550"/>
                  <a:gd name="connsiteX645" fmla="*/ 1250807 w 2263777"/>
                  <a:gd name="connsiteY645" fmla="*/ 1040619 h 3060550"/>
                  <a:gd name="connsiteX646" fmla="*/ 1290613 w 2263777"/>
                  <a:gd name="connsiteY646" fmla="*/ 873711 h 3060550"/>
                  <a:gd name="connsiteX647" fmla="*/ 1291235 w 2263777"/>
                  <a:gd name="connsiteY647" fmla="*/ 855878 h 3060550"/>
                  <a:gd name="connsiteX648" fmla="*/ 1286115 w 2263777"/>
                  <a:gd name="connsiteY648" fmla="*/ 842238 h 3060550"/>
                  <a:gd name="connsiteX649" fmla="*/ 1262455 w 2263777"/>
                  <a:gd name="connsiteY649" fmla="*/ 849273 h 3060550"/>
                  <a:gd name="connsiteX650" fmla="*/ 1230332 w 2263777"/>
                  <a:gd name="connsiteY650" fmla="*/ 846204 h 3060550"/>
                  <a:gd name="connsiteX651" fmla="*/ 545142 w 2263777"/>
                  <a:gd name="connsiteY651" fmla="*/ 781299 h 3060550"/>
                  <a:gd name="connsiteX652" fmla="*/ 540718 w 2263777"/>
                  <a:gd name="connsiteY652" fmla="*/ 806674 h 3060550"/>
                  <a:gd name="connsiteX653" fmla="*/ 523118 w 2263777"/>
                  <a:gd name="connsiteY653" fmla="*/ 832326 h 3060550"/>
                  <a:gd name="connsiteX654" fmla="*/ 503586 w 2263777"/>
                  <a:gd name="connsiteY654" fmla="*/ 843449 h 3060550"/>
                  <a:gd name="connsiteX655" fmla="*/ 555722 w 2263777"/>
                  <a:gd name="connsiteY655" fmla="*/ 900140 h 3060550"/>
                  <a:gd name="connsiteX656" fmla="*/ 634865 w 2263777"/>
                  <a:gd name="connsiteY656" fmla="*/ 878861 h 3060550"/>
                  <a:gd name="connsiteX657" fmla="*/ 1813421 w 2263777"/>
                  <a:gd name="connsiteY657" fmla="*/ 771659 h 3060550"/>
                  <a:gd name="connsiteX658" fmla="*/ 1800535 w 2263777"/>
                  <a:gd name="connsiteY658" fmla="*/ 789217 h 3060550"/>
                  <a:gd name="connsiteX659" fmla="*/ 1771854 w 2263777"/>
                  <a:gd name="connsiteY659" fmla="*/ 806382 h 3060550"/>
                  <a:gd name="connsiteX660" fmla="*/ 1740875 w 2263777"/>
                  <a:gd name="connsiteY660" fmla="*/ 810914 h 3060550"/>
                  <a:gd name="connsiteX661" fmla="*/ 1741077 w 2263777"/>
                  <a:gd name="connsiteY661" fmla="*/ 813874 h 3060550"/>
                  <a:gd name="connsiteX662" fmla="*/ 1786356 w 2263777"/>
                  <a:gd name="connsiteY662" fmla="*/ 979379 h 3060550"/>
                  <a:gd name="connsiteX663" fmla="*/ 1798363 w 2263777"/>
                  <a:gd name="connsiteY663" fmla="*/ 994859 h 3060550"/>
                  <a:gd name="connsiteX664" fmla="*/ 1801718 w 2263777"/>
                  <a:gd name="connsiteY664" fmla="*/ 991628 h 3060550"/>
                  <a:gd name="connsiteX665" fmla="*/ 1832851 w 2263777"/>
                  <a:gd name="connsiteY665" fmla="*/ 979459 h 3060550"/>
                  <a:gd name="connsiteX666" fmla="*/ 1866264 w 2263777"/>
                  <a:gd name="connsiteY666" fmla="*/ 980322 h 3060550"/>
                  <a:gd name="connsiteX667" fmla="*/ 1871194 w 2263777"/>
                  <a:gd name="connsiteY667" fmla="*/ 982523 h 3060550"/>
                  <a:gd name="connsiteX668" fmla="*/ 1874257 w 2263777"/>
                  <a:gd name="connsiteY668" fmla="*/ 973467 h 3060550"/>
                  <a:gd name="connsiteX669" fmla="*/ 1873047 w 2263777"/>
                  <a:gd name="connsiteY669" fmla="*/ 955662 h 3060550"/>
                  <a:gd name="connsiteX670" fmla="*/ 1827769 w 2263777"/>
                  <a:gd name="connsiteY670" fmla="*/ 790157 h 3060550"/>
                  <a:gd name="connsiteX671" fmla="*/ 471902 w 2263777"/>
                  <a:gd name="connsiteY671" fmla="*/ 722967 h 3060550"/>
                  <a:gd name="connsiteX672" fmla="*/ 448785 w 2263777"/>
                  <a:gd name="connsiteY672" fmla="*/ 730193 h 3060550"/>
                  <a:gd name="connsiteX673" fmla="*/ 450038 w 2263777"/>
                  <a:gd name="connsiteY673" fmla="*/ 785224 h 3060550"/>
                  <a:gd name="connsiteX674" fmla="*/ 461403 w 2263777"/>
                  <a:gd name="connsiteY674" fmla="*/ 797581 h 3060550"/>
                  <a:gd name="connsiteX675" fmla="*/ 484519 w 2263777"/>
                  <a:gd name="connsiteY675" fmla="*/ 790355 h 3060550"/>
                  <a:gd name="connsiteX676" fmla="*/ 483266 w 2263777"/>
                  <a:gd name="connsiteY676" fmla="*/ 735324 h 3060550"/>
                  <a:gd name="connsiteX677" fmla="*/ 1564185 w 2263777"/>
                  <a:gd name="connsiteY677" fmla="*/ 652021 h 3060550"/>
                  <a:gd name="connsiteX678" fmla="*/ 1545975 w 2263777"/>
                  <a:gd name="connsiteY678" fmla="*/ 664299 h 3060550"/>
                  <a:gd name="connsiteX679" fmla="*/ 1506024 w 2263777"/>
                  <a:gd name="connsiteY679" fmla="*/ 672365 h 3060550"/>
                  <a:gd name="connsiteX680" fmla="*/ 1473815 w 2263777"/>
                  <a:gd name="connsiteY680" fmla="*/ 672365 h 3060550"/>
                  <a:gd name="connsiteX681" fmla="*/ 1438751 w 2263777"/>
                  <a:gd name="connsiteY681" fmla="*/ 665286 h 3060550"/>
                  <a:gd name="connsiteX682" fmla="*/ 1425867 w 2263777"/>
                  <a:gd name="connsiteY682" fmla="*/ 689482 h 3060550"/>
                  <a:gd name="connsiteX683" fmla="*/ 1324813 w 2263777"/>
                  <a:gd name="connsiteY683" fmla="*/ 812292 h 3060550"/>
                  <a:gd name="connsiteX684" fmla="*/ 1332686 w 2263777"/>
                  <a:gd name="connsiteY684" fmla="*/ 833264 h 3060550"/>
                  <a:gd name="connsiteX685" fmla="*/ 1331519 w 2263777"/>
                  <a:gd name="connsiteY685" fmla="*/ 866669 h 3060550"/>
                  <a:gd name="connsiteX686" fmla="*/ 1284131 w 2263777"/>
                  <a:gd name="connsiteY686" fmla="*/ 1065364 h 3060550"/>
                  <a:gd name="connsiteX687" fmla="*/ 1271639 w 2263777"/>
                  <a:gd name="connsiteY687" fmla="*/ 1092366 h 3060550"/>
                  <a:gd name="connsiteX688" fmla="*/ 1271654 w 2263777"/>
                  <a:gd name="connsiteY688" fmla="*/ 1092397 h 3060550"/>
                  <a:gd name="connsiteX689" fmla="*/ 1272954 w 2263777"/>
                  <a:gd name="connsiteY689" fmla="*/ 1125798 h 3060550"/>
                  <a:gd name="connsiteX690" fmla="*/ 1271074 w 2263777"/>
                  <a:gd name="connsiteY690" fmla="*/ 1137427 h 3060550"/>
                  <a:gd name="connsiteX691" fmla="*/ 1274343 w 2263777"/>
                  <a:gd name="connsiteY691" fmla="*/ 1123847 h 3060550"/>
                  <a:gd name="connsiteX692" fmla="*/ 1343611 w 2263777"/>
                  <a:gd name="connsiteY692" fmla="*/ 1027111 h 3060550"/>
                  <a:gd name="connsiteX693" fmla="*/ 1467497 w 2263777"/>
                  <a:gd name="connsiteY693" fmla="*/ 1593527 h 3060550"/>
                  <a:gd name="connsiteX694" fmla="*/ 1343611 w 2263777"/>
                  <a:gd name="connsiteY694" fmla="*/ 2159942 h 3060550"/>
                  <a:gd name="connsiteX695" fmla="*/ 1229458 w 2263777"/>
                  <a:gd name="connsiteY695" fmla="*/ 1814001 h 3060550"/>
                  <a:gd name="connsiteX696" fmla="*/ 1229249 w 2263777"/>
                  <a:gd name="connsiteY696" fmla="*/ 1809256 h 3060550"/>
                  <a:gd name="connsiteX697" fmla="*/ 1229249 w 2263777"/>
                  <a:gd name="connsiteY697" fmla="*/ 1862949 h 3060550"/>
                  <a:gd name="connsiteX698" fmla="*/ 1222633 w 2263777"/>
                  <a:gd name="connsiteY698" fmla="*/ 1895714 h 3060550"/>
                  <a:gd name="connsiteX699" fmla="*/ 1219830 w 2263777"/>
                  <a:gd name="connsiteY699" fmla="*/ 1899874 h 3060550"/>
                  <a:gd name="connsiteX700" fmla="*/ 1226276 w 2263777"/>
                  <a:gd name="connsiteY700" fmla="*/ 1916037 h 3060550"/>
                  <a:gd name="connsiteX701" fmla="*/ 1262905 w 2263777"/>
                  <a:gd name="connsiteY701" fmla="*/ 2116994 h 3060550"/>
                  <a:gd name="connsiteX702" fmla="*/ 1262591 w 2263777"/>
                  <a:gd name="connsiteY702" fmla="*/ 2133602 h 3060550"/>
                  <a:gd name="connsiteX703" fmla="*/ 1263755 w 2263777"/>
                  <a:gd name="connsiteY703" fmla="*/ 2134301 h 3060550"/>
                  <a:gd name="connsiteX704" fmla="*/ 1283615 w 2263777"/>
                  <a:gd name="connsiteY704" fmla="*/ 2161188 h 3060550"/>
                  <a:gd name="connsiteX705" fmla="*/ 1379936 w 2263777"/>
                  <a:gd name="connsiteY705" fmla="*/ 2367417 h 3060550"/>
                  <a:gd name="connsiteX706" fmla="*/ 1400441 w 2263777"/>
                  <a:gd name="connsiteY706" fmla="*/ 2380817 h 3060550"/>
                  <a:gd name="connsiteX707" fmla="*/ 1463371 w 2263777"/>
                  <a:gd name="connsiteY707" fmla="*/ 2442826 h 3060550"/>
                  <a:gd name="connsiteX708" fmla="*/ 1499216 w 2263777"/>
                  <a:gd name="connsiteY708" fmla="*/ 2435589 h 3060550"/>
                  <a:gd name="connsiteX709" fmla="*/ 1531423 w 2263777"/>
                  <a:gd name="connsiteY709" fmla="*/ 2435589 h 3060550"/>
                  <a:gd name="connsiteX710" fmla="*/ 1557847 w 2263777"/>
                  <a:gd name="connsiteY710" fmla="*/ 2440923 h 3060550"/>
                  <a:gd name="connsiteX711" fmla="*/ 1560663 w 2263777"/>
                  <a:gd name="connsiteY711" fmla="*/ 2421009 h 3060550"/>
                  <a:gd name="connsiteX712" fmla="*/ 1577691 w 2263777"/>
                  <a:gd name="connsiteY712" fmla="*/ 2392246 h 3060550"/>
                  <a:gd name="connsiteX713" fmla="*/ 1640110 w 2263777"/>
                  <a:gd name="connsiteY713" fmla="*/ 2323016 h 3060550"/>
                  <a:gd name="connsiteX714" fmla="*/ 1638673 w 2263777"/>
                  <a:gd name="connsiteY714" fmla="*/ 2316092 h 3060550"/>
                  <a:gd name="connsiteX715" fmla="*/ 1644970 w 2263777"/>
                  <a:gd name="connsiteY715" fmla="*/ 2283266 h 3060550"/>
                  <a:gd name="connsiteX716" fmla="*/ 1722383 w 2263777"/>
                  <a:gd name="connsiteY716" fmla="*/ 2094234 h 3060550"/>
                  <a:gd name="connsiteX717" fmla="*/ 1734638 w 2263777"/>
                  <a:gd name="connsiteY717" fmla="*/ 2075848 h 3060550"/>
                  <a:gd name="connsiteX718" fmla="*/ 1734095 w 2263777"/>
                  <a:gd name="connsiteY718" fmla="*/ 2044501 h 3060550"/>
                  <a:gd name="connsiteX719" fmla="*/ 1771043 w 2263777"/>
                  <a:gd name="connsiteY719" fmla="*/ 1843602 h 3060550"/>
                  <a:gd name="connsiteX720" fmla="*/ 1783475 w 2263777"/>
                  <a:gd name="connsiteY720" fmla="*/ 1812574 h 3060550"/>
                  <a:gd name="connsiteX721" fmla="*/ 1788752 w 2263777"/>
                  <a:gd name="connsiteY721" fmla="*/ 1807188 h 3060550"/>
                  <a:gd name="connsiteX722" fmla="*/ 1784527 w 2263777"/>
                  <a:gd name="connsiteY722" fmla="*/ 1799430 h 3060550"/>
                  <a:gd name="connsiteX723" fmla="*/ 1781030 w 2263777"/>
                  <a:gd name="connsiteY723" fmla="*/ 1766187 h 3060550"/>
                  <a:gd name="connsiteX724" fmla="*/ 1800292 w 2263777"/>
                  <a:gd name="connsiteY724" fmla="*/ 1562829 h 3060550"/>
                  <a:gd name="connsiteX725" fmla="*/ 1807007 w 2263777"/>
                  <a:gd name="connsiteY725" fmla="*/ 1540625 h 3060550"/>
                  <a:gd name="connsiteX726" fmla="*/ 1802077 w 2263777"/>
                  <a:gd name="connsiteY726" fmla="*/ 1516204 h 3060550"/>
                  <a:gd name="connsiteX727" fmla="*/ 1802076 w 2263777"/>
                  <a:gd name="connsiteY727" fmla="*/ 1311935 h 3060550"/>
                  <a:gd name="connsiteX728" fmla="*/ 1805773 w 2263777"/>
                  <a:gd name="connsiteY728" fmla="*/ 1293627 h 3060550"/>
                  <a:gd name="connsiteX729" fmla="*/ 1799703 w 2263777"/>
                  <a:gd name="connsiteY729" fmla="*/ 1278099 h 3060550"/>
                  <a:gd name="connsiteX730" fmla="*/ 1764460 w 2263777"/>
                  <a:gd name="connsiteY730" fmla="*/ 1076894 h 3060550"/>
                  <a:gd name="connsiteX731" fmla="*/ 1765323 w 2263777"/>
                  <a:gd name="connsiteY731" fmla="*/ 1043479 h 3060550"/>
                  <a:gd name="connsiteX732" fmla="*/ 1768265 w 2263777"/>
                  <a:gd name="connsiteY732" fmla="*/ 1036890 h 3060550"/>
                  <a:gd name="connsiteX733" fmla="*/ 1766808 w 2263777"/>
                  <a:gd name="connsiteY733" fmla="*/ 1035636 h 3060550"/>
                  <a:gd name="connsiteX734" fmla="*/ 1751782 w 2263777"/>
                  <a:gd name="connsiteY734" fmla="*/ 1005778 h 3060550"/>
                  <a:gd name="connsiteX735" fmla="*/ 1697880 w 2263777"/>
                  <a:gd name="connsiteY735" fmla="*/ 808750 h 3060550"/>
                  <a:gd name="connsiteX736" fmla="*/ 1696938 w 2263777"/>
                  <a:gd name="connsiteY736" fmla="*/ 794871 h 3060550"/>
                  <a:gd name="connsiteX737" fmla="*/ 1681626 w 2263777"/>
                  <a:gd name="connsiteY737" fmla="*/ 783636 h 3060550"/>
                  <a:gd name="connsiteX738" fmla="*/ 1568735 w 2263777"/>
                  <a:gd name="connsiteY738" fmla="*/ 659623 h 3060550"/>
                  <a:gd name="connsiteX739" fmla="*/ 224291 w 2263777"/>
                  <a:gd name="connsiteY739" fmla="*/ 622459 h 3060550"/>
                  <a:gd name="connsiteX740" fmla="*/ 177982 w 2263777"/>
                  <a:gd name="connsiteY740" fmla="*/ 756528 h 3060550"/>
                  <a:gd name="connsiteX741" fmla="*/ 129999 w 2263777"/>
                  <a:gd name="connsiteY741" fmla="*/ 949453 h 3060550"/>
                  <a:gd name="connsiteX742" fmla="*/ 117409 w 2263777"/>
                  <a:gd name="connsiteY742" fmla="*/ 1032929 h 3060550"/>
                  <a:gd name="connsiteX743" fmla="*/ 343532 w 2263777"/>
                  <a:gd name="connsiteY743" fmla="*/ 972130 h 3060550"/>
                  <a:gd name="connsiteX744" fmla="*/ 354915 w 2263777"/>
                  <a:gd name="connsiteY744" fmla="*/ 960471 h 3060550"/>
                  <a:gd name="connsiteX745" fmla="*/ 386655 w 2263777"/>
                  <a:gd name="connsiteY745" fmla="*/ 945599 h 3060550"/>
                  <a:gd name="connsiteX746" fmla="*/ 510450 w 2263777"/>
                  <a:gd name="connsiteY746" fmla="*/ 912313 h 3060550"/>
                  <a:gd name="connsiteX747" fmla="*/ 449232 w 2263777"/>
                  <a:gd name="connsiteY747" fmla="*/ 845745 h 3060550"/>
                  <a:gd name="connsiteX748" fmla="*/ 433633 w 2263777"/>
                  <a:gd name="connsiteY748" fmla="*/ 841049 h 3060550"/>
                  <a:gd name="connsiteX749" fmla="*/ 405765 w 2263777"/>
                  <a:gd name="connsiteY749" fmla="*/ 819788 h 3060550"/>
                  <a:gd name="connsiteX750" fmla="*/ 1002489 w 2263777"/>
                  <a:gd name="connsiteY750" fmla="*/ 621021 h 3060550"/>
                  <a:gd name="connsiteX751" fmla="*/ 978261 w 2263777"/>
                  <a:gd name="connsiteY751" fmla="*/ 637355 h 3060550"/>
                  <a:gd name="connsiteX752" fmla="*/ 938823 w 2263777"/>
                  <a:gd name="connsiteY752" fmla="*/ 645318 h 3060550"/>
                  <a:gd name="connsiteX753" fmla="*/ 908506 w 2263777"/>
                  <a:gd name="connsiteY753" fmla="*/ 639196 h 3060550"/>
                  <a:gd name="connsiteX754" fmla="*/ 893574 w 2263777"/>
                  <a:gd name="connsiteY754" fmla="*/ 677480 h 3060550"/>
                  <a:gd name="connsiteX755" fmla="*/ 842900 w 2263777"/>
                  <a:gd name="connsiteY755" fmla="*/ 850960 h 3060550"/>
                  <a:gd name="connsiteX756" fmla="*/ 829899 w 2263777"/>
                  <a:gd name="connsiteY756" fmla="*/ 917704 h 3060550"/>
                  <a:gd name="connsiteX757" fmla="*/ 858068 w 2263777"/>
                  <a:gd name="connsiteY757" fmla="*/ 936696 h 3060550"/>
                  <a:gd name="connsiteX758" fmla="*/ 879782 w 2263777"/>
                  <a:gd name="connsiteY758" fmla="*/ 968902 h 3060550"/>
                  <a:gd name="connsiteX759" fmla="*/ 884883 w 2263777"/>
                  <a:gd name="connsiteY759" fmla="*/ 994172 h 3060550"/>
                  <a:gd name="connsiteX760" fmla="*/ 1101357 w 2263777"/>
                  <a:gd name="connsiteY760" fmla="*/ 1132378 h 3060550"/>
                  <a:gd name="connsiteX761" fmla="*/ 1106765 w 2263777"/>
                  <a:gd name="connsiteY761" fmla="*/ 1098932 h 3060550"/>
                  <a:gd name="connsiteX762" fmla="*/ 1118523 w 2263777"/>
                  <a:gd name="connsiteY762" fmla="*/ 1067642 h 3060550"/>
                  <a:gd name="connsiteX763" fmla="*/ 1121139 w 2263777"/>
                  <a:gd name="connsiteY763" fmla="*/ 1064854 h 3060550"/>
                  <a:gd name="connsiteX764" fmla="*/ 1119209 w 2263777"/>
                  <a:gd name="connsiteY764" fmla="*/ 1059715 h 3060550"/>
                  <a:gd name="connsiteX765" fmla="*/ 1120375 w 2263777"/>
                  <a:gd name="connsiteY765" fmla="*/ 1026310 h 3060550"/>
                  <a:gd name="connsiteX766" fmla="*/ 1167763 w 2263777"/>
                  <a:gd name="connsiteY766" fmla="*/ 827614 h 3060550"/>
                  <a:gd name="connsiteX767" fmla="*/ 1180634 w 2263777"/>
                  <a:gd name="connsiteY767" fmla="*/ 805676 h 3060550"/>
                  <a:gd name="connsiteX768" fmla="*/ 1179732 w 2263777"/>
                  <a:gd name="connsiteY768" fmla="*/ 804567 h 3060550"/>
                  <a:gd name="connsiteX769" fmla="*/ 1170533 w 2263777"/>
                  <a:gd name="connsiteY769" fmla="*/ 773637 h 3060550"/>
                  <a:gd name="connsiteX770" fmla="*/ 1171968 w 2263777"/>
                  <a:gd name="connsiteY770" fmla="*/ 758633 h 3060550"/>
                  <a:gd name="connsiteX771" fmla="*/ 1350094 w 2263777"/>
                  <a:gd name="connsiteY771" fmla="*/ 600780 h 3060550"/>
                  <a:gd name="connsiteX772" fmla="*/ 1319739 w 2263777"/>
                  <a:gd name="connsiteY772" fmla="*/ 616954 h 3060550"/>
                  <a:gd name="connsiteX773" fmla="*/ 1221723 w 2263777"/>
                  <a:gd name="connsiteY773" fmla="*/ 736074 h 3060550"/>
                  <a:gd name="connsiteX774" fmla="*/ 1211695 w 2263777"/>
                  <a:gd name="connsiteY774" fmla="*/ 768974 h 3060550"/>
                  <a:gd name="connsiteX775" fmla="*/ 1214609 w 2263777"/>
                  <a:gd name="connsiteY775" fmla="*/ 774441 h 3060550"/>
                  <a:gd name="connsiteX776" fmla="*/ 1235762 w 2263777"/>
                  <a:gd name="connsiteY776" fmla="*/ 764097 h 3060550"/>
                  <a:gd name="connsiteX777" fmla="*/ 1269167 w 2263777"/>
                  <a:gd name="connsiteY777" fmla="*/ 765264 h 3060550"/>
                  <a:gd name="connsiteX778" fmla="*/ 1299504 w 2263777"/>
                  <a:gd name="connsiteY778" fmla="*/ 779299 h 3060550"/>
                  <a:gd name="connsiteX779" fmla="*/ 1301111 w 2263777"/>
                  <a:gd name="connsiteY779" fmla="*/ 781047 h 3060550"/>
                  <a:gd name="connsiteX780" fmla="*/ 1389142 w 2263777"/>
                  <a:gd name="connsiteY780" fmla="*/ 674062 h 3060550"/>
                  <a:gd name="connsiteX781" fmla="*/ 1399169 w 2263777"/>
                  <a:gd name="connsiteY781" fmla="*/ 641160 h 3060550"/>
                  <a:gd name="connsiteX782" fmla="*/ 1394266 w 2263777"/>
                  <a:gd name="connsiteY782" fmla="*/ 631960 h 3060550"/>
                  <a:gd name="connsiteX783" fmla="*/ 1379244 w 2263777"/>
                  <a:gd name="connsiteY783" fmla="*/ 609678 h 3060550"/>
                  <a:gd name="connsiteX784" fmla="*/ 1379240 w 2263777"/>
                  <a:gd name="connsiteY784" fmla="*/ 609663 h 3060550"/>
                  <a:gd name="connsiteX785" fmla="*/ 2051903 w 2263777"/>
                  <a:gd name="connsiteY785" fmla="*/ 596432 h 3060550"/>
                  <a:gd name="connsiteX786" fmla="*/ 2049913 w 2263777"/>
                  <a:gd name="connsiteY786" fmla="*/ 597356 h 3060550"/>
                  <a:gd name="connsiteX787" fmla="*/ 1950634 w 2263777"/>
                  <a:gd name="connsiteY787" fmla="*/ 613736 h 3060550"/>
                  <a:gd name="connsiteX788" fmla="*/ 1922222 w 2263777"/>
                  <a:gd name="connsiteY788" fmla="*/ 603403 h 3060550"/>
                  <a:gd name="connsiteX789" fmla="*/ 1819300 w 2263777"/>
                  <a:gd name="connsiteY789" fmla="*/ 692335 h 3060550"/>
                  <a:gd name="connsiteX790" fmla="*/ 1823282 w 2263777"/>
                  <a:gd name="connsiteY790" fmla="*/ 698990 h 3060550"/>
                  <a:gd name="connsiteX791" fmla="*/ 1826247 w 2263777"/>
                  <a:gd name="connsiteY791" fmla="*/ 719257 h 3060550"/>
                  <a:gd name="connsiteX792" fmla="*/ 1833976 w 2263777"/>
                  <a:gd name="connsiteY792" fmla="*/ 722726 h 3060550"/>
                  <a:gd name="connsiteX793" fmla="*/ 1860261 w 2263777"/>
                  <a:gd name="connsiteY793" fmla="*/ 764327 h 3060550"/>
                  <a:gd name="connsiteX794" fmla="*/ 1914163 w 2263777"/>
                  <a:gd name="connsiteY794" fmla="*/ 961355 h 3060550"/>
                  <a:gd name="connsiteX795" fmla="*/ 1916429 w 2263777"/>
                  <a:gd name="connsiteY795" fmla="*/ 994703 h 3060550"/>
                  <a:gd name="connsiteX796" fmla="*/ 1911357 w 2263777"/>
                  <a:gd name="connsiteY796" fmla="*/ 1009699 h 3060550"/>
                  <a:gd name="connsiteX797" fmla="*/ 1918115 w 2263777"/>
                  <a:gd name="connsiteY797" fmla="*/ 1016716 h 3060550"/>
                  <a:gd name="connsiteX798" fmla="*/ 1930284 w 2263777"/>
                  <a:gd name="connsiteY798" fmla="*/ 1047849 h 3060550"/>
                  <a:gd name="connsiteX799" fmla="*/ 1939583 w 2263777"/>
                  <a:gd name="connsiteY799" fmla="*/ 1100938 h 3060550"/>
                  <a:gd name="connsiteX800" fmla="*/ 2058008 w 2263777"/>
                  <a:gd name="connsiteY800" fmla="*/ 1076366 h 3060550"/>
                  <a:gd name="connsiteX801" fmla="*/ 2056607 w 2263777"/>
                  <a:gd name="connsiteY801" fmla="*/ 1042685 h 3060550"/>
                  <a:gd name="connsiteX802" fmla="*/ 2148008 w 2263777"/>
                  <a:gd name="connsiteY802" fmla="*/ 954870 h 3060550"/>
                  <a:gd name="connsiteX803" fmla="*/ 2154059 w 2263777"/>
                  <a:gd name="connsiteY803" fmla="*/ 952962 h 3060550"/>
                  <a:gd name="connsiteX804" fmla="*/ 2134189 w 2263777"/>
                  <a:gd name="connsiteY804" fmla="*/ 850960 h 3060550"/>
                  <a:gd name="connsiteX805" fmla="*/ 2083516 w 2263777"/>
                  <a:gd name="connsiteY805" fmla="*/ 677480 h 3060550"/>
                  <a:gd name="connsiteX806" fmla="*/ 1641579 w 2263777"/>
                  <a:gd name="connsiteY806" fmla="*/ 565794 h 3060550"/>
                  <a:gd name="connsiteX807" fmla="*/ 1609220 w 2263777"/>
                  <a:gd name="connsiteY807" fmla="*/ 577452 h 3060550"/>
                  <a:gd name="connsiteX808" fmla="*/ 1605509 w 2263777"/>
                  <a:gd name="connsiteY808" fmla="*/ 585341 h 3060550"/>
                  <a:gd name="connsiteX809" fmla="*/ 1600595 w 2263777"/>
                  <a:gd name="connsiteY809" fmla="*/ 609678 h 3060550"/>
                  <a:gd name="connsiteX810" fmla="*/ 1596935 w 2263777"/>
                  <a:gd name="connsiteY810" fmla="*/ 615108 h 3060550"/>
                  <a:gd name="connsiteX811" fmla="*/ 1606239 w 2263777"/>
                  <a:gd name="connsiteY811" fmla="*/ 640935 h 3060550"/>
                  <a:gd name="connsiteX812" fmla="*/ 1704564 w 2263777"/>
                  <a:gd name="connsiteY812" fmla="*/ 748945 h 3060550"/>
                  <a:gd name="connsiteX813" fmla="*/ 1705954 w 2263777"/>
                  <a:gd name="connsiteY813" fmla="*/ 744834 h 3060550"/>
                  <a:gd name="connsiteX814" fmla="*/ 1756859 w 2263777"/>
                  <a:gd name="connsiteY814" fmla="*/ 705348 h 3060550"/>
                  <a:gd name="connsiteX815" fmla="*/ 1779890 w 2263777"/>
                  <a:gd name="connsiteY815" fmla="*/ 703783 h 3060550"/>
                  <a:gd name="connsiteX816" fmla="*/ 1776548 w 2263777"/>
                  <a:gd name="connsiteY816" fmla="*/ 694506 h 3060550"/>
                  <a:gd name="connsiteX817" fmla="*/ 1672703 w 2263777"/>
                  <a:gd name="connsiteY817" fmla="*/ 580432 h 3060550"/>
                  <a:gd name="connsiteX818" fmla="*/ 1641579 w 2263777"/>
                  <a:gd name="connsiteY818" fmla="*/ 565794 h 3060550"/>
                  <a:gd name="connsiteX819" fmla="*/ 638106 w 2263777"/>
                  <a:gd name="connsiteY819" fmla="*/ 555866 h 3060550"/>
                  <a:gd name="connsiteX820" fmla="*/ 623752 w 2263777"/>
                  <a:gd name="connsiteY820" fmla="*/ 563576 h 3060550"/>
                  <a:gd name="connsiteX821" fmla="*/ 589012 w 2263777"/>
                  <a:gd name="connsiteY821" fmla="*/ 568249 h 3060550"/>
                  <a:gd name="connsiteX822" fmla="*/ 377957 w 2263777"/>
                  <a:gd name="connsiteY822" fmla="*/ 559415 h 3060550"/>
                  <a:gd name="connsiteX823" fmla="*/ 484073 w 2263777"/>
                  <a:gd name="connsiteY823" fmla="*/ 674803 h 3060550"/>
                  <a:gd name="connsiteX824" fmla="*/ 499673 w 2263777"/>
                  <a:gd name="connsiteY824" fmla="*/ 679500 h 3060550"/>
                  <a:gd name="connsiteX825" fmla="*/ 527541 w 2263777"/>
                  <a:gd name="connsiteY825" fmla="*/ 700760 h 3060550"/>
                  <a:gd name="connsiteX826" fmla="*/ 680136 w 2263777"/>
                  <a:gd name="connsiteY826" fmla="*/ 866688 h 3060550"/>
                  <a:gd name="connsiteX827" fmla="*/ 696801 w 2263777"/>
                  <a:gd name="connsiteY827" fmla="*/ 862208 h 3060550"/>
                  <a:gd name="connsiteX828" fmla="*/ 763272 w 2263777"/>
                  <a:gd name="connsiteY828" fmla="*/ 867959 h 3060550"/>
                  <a:gd name="connsiteX829" fmla="*/ 785888 w 2263777"/>
                  <a:gd name="connsiteY829" fmla="*/ 885279 h 3060550"/>
                  <a:gd name="connsiteX830" fmla="*/ 788740 w 2263777"/>
                  <a:gd name="connsiteY830" fmla="*/ 871022 h 3060550"/>
                  <a:gd name="connsiteX831" fmla="*/ 867771 w 2263777"/>
                  <a:gd name="connsiteY831" fmla="*/ 616041 h 3060550"/>
                  <a:gd name="connsiteX832" fmla="*/ 867179 w 2263777"/>
                  <a:gd name="connsiteY832" fmla="*/ 615641 h 3060550"/>
                  <a:gd name="connsiteX833" fmla="*/ 845465 w 2263777"/>
                  <a:gd name="connsiteY833" fmla="*/ 583435 h 3060550"/>
                  <a:gd name="connsiteX834" fmla="*/ 841618 w 2263777"/>
                  <a:gd name="connsiteY834" fmla="*/ 564384 h 3060550"/>
                  <a:gd name="connsiteX835" fmla="*/ 252365 w 2263777"/>
                  <a:gd name="connsiteY835" fmla="*/ 551336 h 3060550"/>
                  <a:gd name="connsiteX836" fmla="*/ 239966 w 2263777"/>
                  <a:gd name="connsiteY836" fmla="*/ 578105 h 3060550"/>
                  <a:gd name="connsiteX837" fmla="*/ 388163 w 2263777"/>
                  <a:gd name="connsiteY837" fmla="*/ 739249 h 3060550"/>
                  <a:gd name="connsiteX838" fmla="*/ 392588 w 2263777"/>
                  <a:gd name="connsiteY838" fmla="*/ 713875 h 3060550"/>
                  <a:gd name="connsiteX839" fmla="*/ 410187 w 2263777"/>
                  <a:gd name="connsiteY839" fmla="*/ 688222 h 3060550"/>
                  <a:gd name="connsiteX840" fmla="*/ 429719 w 2263777"/>
                  <a:gd name="connsiteY840" fmla="*/ 677099 h 3060550"/>
                  <a:gd name="connsiteX841" fmla="*/ 319230 w 2263777"/>
                  <a:gd name="connsiteY841" fmla="*/ 556956 h 3060550"/>
                  <a:gd name="connsiteX842" fmla="*/ 268132 w 2263777"/>
                  <a:gd name="connsiteY842" fmla="*/ 554818 h 3060550"/>
                  <a:gd name="connsiteX843" fmla="*/ 986386 w 2263777"/>
                  <a:gd name="connsiteY843" fmla="*/ 528642 h 3060550"/>
                  <a:gd name="connsiteX844" fmla="*/ 983114 w 2263777"/>
                  <a:gd name="connsiteY844" fmla="*/ 529900 h 3060550"/>
                  <a:gd name="connsiteX845" fmla="*/ 968917 w 2263777"/>
                  <a:gd name="connsiteY845" fmla="*/ 546879 h 3060550"/>
                  <a:gd name="connsiteX846" fmla="*/ 940060 w 2263777"/>
                  <a:gd name="connsiteY846" fmla="*/ 562379 h 3060550"/>
                  <a:gd name="connsiteX847" fmla="*/ 938379 w 2263777"/>
                  <a:gd name="connsiteY847" fmla="*/ 562604 h 3060550"/>
                  <a:gd name="connsiteX848" fmla="*/ 927679 w 2263777"/>
                  <a:gd name="connsiteY848" fmla="*/ 590041 h 3060550"/>
                  <a:gd name="connsiteX849" fmla="*/ 938824 w 2263777"/>
                  <a:gd name="connsiteY849" fmla="*/ 594658 h 3060550"/>
                  <a:gd name="connsiteX850" fmla="*/ 989485 w 2263777"/>
                  <a:gd name="connsiteY850" fmla="*/ 543996 h 3060550"/>
                  <a:gd name="connsiteX851" fmla="*/ 896151 w 2263777"/>
                  <a:gd name="connsiteY851" fmla="*/ 518335 h 3060550"/>
                  <a:gd name="connsiteX852" fmla="*/ 892144 w 2263777"/>
                  <a:gd name="connsiteY852" fmla="*/ 524277 h 3060550"/>
                  <a:gd name="connsiteX853" fmla="*/ 892019 w 2263777"/>
                  <a:gd name="connsiteY853" fmla="*/ 524895 h 3060550"/>
                  <a:gd name="connsiteX854" fmla="*/ 897357 w 2263777"/>
                  <a:gd name="connsiteY854" fmla="*/ 525119 h 3060550"/>
                  <a:gd name="connsiteX855" fmla="*/ 904759 w 2263777"/>
                  <a:gd name="connsiteY855" fmla="*/ 522771 h 3060550"/>
                  <a:gd name="connsiteX856" fmla="*/ 1501108 w 2263777"/>
                  <a:gd name="connsiteY856" fmla="*/ 516246 h 3060550"/>
                  <a:gd name="connsiteX857" fmla="*/ 1478730 w 2263777"/>
                  <a:gd name="connsiteY857" fmla="*/ 516246 h 3060550"/>
                  <a:gd name="connsiteX858" fmla="*/ 1423934 w 2263777"/>
                  <a:gd name="connsiteY858" fmla="*/ 571042 h 3060550"/>
                  <a:gd name="connsiteX859" fmla="*/ 1427084 w 2263777"/>
                  <a:gd name="connsiteY859" fmla="*/ 586648 h 3060550"/>
                  <a:gd name="connsiteX860" fmla="*/ 1435448 w 2263777"/>
                  <a:gd name="connsiteY860" fmla="*/ 596926 h 3060550"/>
                  <a:gd name="connsiteX861" fmla="*/ 1438714 w 2263777"/>
                  <a:gd name="connsiteY861" fmla="*/ 607907 h 3060550"/>
                  <a:gd name="connsiteX862" fmla="*/ 1439984 w 2263777"/>
                  <a:gd name="connsiteY862" fmla="*/ 609789 h 3060550"/>
                  <a:gd name="connsiteX863" fmla="*/ 1478730 w 2263777"/>
                  <a:gd name="connsiteY863" fmla="*/ 625839 h 3060550"/>
                  <a:gd name="connsiteX864" fmla="*/ 1501107 w 2263777"/>
                  <a:gd name="connsiteY864" fmla="*/ 625839 h 3060550"/>
                  <a:gd name="connsiteX865" fmla="*/ 1539854 w 2263777"/>
                  <a:gd name="connsiteY865" fmla="*/ 609789 h 3060550"/>
                  <a:gd name="connsiteX866" fmla="*/ 1546939 w 2263777"/>
                  <a:gd name="connsiteY866" fmla="*/ 599281 h 3060550"/>
                  <a:gd name="connsiteX867" fmla="*/ 1546900 w 2263777"/>
                  <a:gd name="connsiteY867" fmla="*/ 599013 h 3060550"/>
                  <a:gd name="connsiteX868" fmla="*/ 1554541 w 2263777"/>
                  <a:gd name="connsiteY868" fmla="*/ 567661 h 3060550"/>
                  <a:gd name="connsiteX869" fmla="*/ 1555074 w 2263777"/>
                  <a:gd name="connsiteY869" fmla="*/ 566935 h 3060550"/>
                  <a:gd name="connsiteX870" fmla="*/ 1551597 w 2263777"/>
                  <a:gd name="connsiteY870" fmla="*/ 549713 h 3060550"/>
                  <a:gd name="connsiteX871" fmla="*/ 1501108 w 2263777"/>
                  <a:gd name="connsiteY871" fmla="*/ 516246 h 3060550"/>
                  <a:gd name="connsiteX872" fmla="*/ 271760 w 2263777"/>
                  <a:gd name="connsiteY872" fmla="*/ 509464 h 3060550"/>
                  <a:gd name="connsiteX873" fmla="*/ 271364 w 2263777"/>
                  <a:gd name="connsiteY873" fmla="*/ 510317 h 3060550"/>
                  <a:gd name="connsiteX874" fmla="*/ 279373 w 2263777"/>
                  <a:gd name="connsiteY874" fmla="*/ 513617 h 3060550"/>
                  <a:gd name="connsiteX875" fmla="*/ 279010 w 2263777"/>
                  <a:gd name="connsiteY875" fmla="*/ 513222 h 3060550"/>
                  <a:gd name="connsiteX876" fmla="*/ 1996141 w 2263777"/>
                  <a:gd name="connsiteY876" fmla="*/ 469313 h 3060550"/>
                  <a:gd name="connsiteX877" fmla="*/ 1975764 w 2263777"/>
                  <a:gd name="connsiteY877" fmla="*/ 482371 h 3060550"/>
                  <a:gd name="connsiteX878" fmla="*/ 1955725 w 2263777"/>
                  <a:gd name="connsiteY878" fmla="*/ 538403 h 3060550"/>
                  <a:gd name="connsiteX879" fmla="*/ 1987600 w 2263777"/>
                  <a:gd name="connsiteY879" fmla="*/ 559444 h 3060550"/>
                  <a:gd name="connsiteX880" fmla="*/ 2034461 w 2263777"/>
                  <a:gd name="connsiteY880" fmla="*/ 551713 h 3060550"/>
                  <a:gd name="connsiteX881" fmla="*/ 2022234 w 2263777"/>
                  <a:gd name="connsiteY881" fmla="*/ 520364 h 3060550"/>
                  <a:gd name="connsiteX882" fmla="*/ 567313 w 2263777"/>
                  <a:gd name="connsiteY882" fmla="*/ 453020 h 3060550"/>
                  <a:gd name="connsiteX883" fmla="*/ 556077 w 2263777"/>
                  <a:gd name="connsiteY883" fmla="*/ 474473 h 3060550"/>
                  <a:gd name="connsiteX884" fmla="*/ 595878 w 2263777"/>
                  <a:gd name="connsiteY884" fmla="*/ 512500 h 3060550"/>
                  <a:gd name="connsiteX885" fmla="*/ 612652 w 2263777"/>
                  <a:gd name="connsiteY885" fmla="*/ 513202 h 3060550"/>
                  <a:gd name="connsiteX886" fmla="*/ 623888 w 2263777"/>
                  <a:gd name="connsiteY886" fmla="*/ 491749 h 3060550"/>
                  <a:gd name="connsiteX887" fmla="*/ 584088 w 2263777"/>
                  <a:gd name="connsiteY887" fmla="*/ 453721 h 3060550"/>
                  <a:gd name="connsiteX888" fmla="*/ 890627 w 2263777"/>
                  <a:gd name="connsiteY888" fmla="*/ 452115 h 3060550"/>
                  <a:gd name="connsiteX889" fmla="*/ 893747 w 2263777"/>
                  <a:gd name="connsiteY889" fmla="*/ 454438 h 3060550"/>
                  <a:gd name="connsiteX890" fmla="*/ 896809 w 2263777"/>
                  <a:gd name="connsiteY890" fmla="*/ 452373 h 3060550"/>
                  <a:gd name="connsiteX891" fmla="*/ 660350 w 2263777"/>
                  <a:gd name="connsiteY891" fmla="*/ 442477 h 3060550"/>
                  <a:gd name="connsiteX892" fmla="*/ 675166 w 2263777"/>
                  <a:gd name="connsiteY892" fmla="*/ 463550 h 3060550"/>
                  <a:gd name="connsiteX893" fmla="*/ 680859 w 2263777"/>
                  <a:gd name="connsiteY893" fmla="*/ 494134 h 3060550"/>
                  <a:gd name="connsiteX894" fmla="*/ 674914 w 2263777"/>
                  <a:gd name="connsiteY894" fmla="*/ 515808 h 3060550"/>
                  <a:gd name="connsiteX895" fmla="*/ 841783 w 2263777"/>
                  <a:gd name="connsiteY895" fmla="*/ 522793 h 3060550"/>
                  <a:gd name="connsiteX896" fmla="*/ 845464 w 2263777"/>
                  <a:gd name="connsiteY896" fmla="*/ 504558 h 3060550"/>
                  <a:gd name="connsiteX897" fmla="*/ 860241 w 2263777"/>
                  <a:gd name="connsiteY897" fmla="*/ 482641 h 3060550"/>
                  <a:gd name="connsiteX898" fmla="*/ 836009 w 2263777"/>
                  <a:gd name="connsiteY898" fmla="*/ 449829 h 3060550"/>
                  <a:gd name="connsiteX899" fmla="*/ 303028 w 2263777"/>
                  <a:gd name="connsiteY899" fmla="*/ 441958 h 3060550"/>
                  <a:gd name="connsiteX900" fmla="*/ 290713 w 2263777"/>
                  <a:gd name="connsiteY900" fmla="*/ 468545 h 3060550"/>
                  <a:gd name="connsiteX901" fmla="*/ 303031 w 2263777"/>
                  <a:gd name="connsiteY901" fmla="*/ 477942 h 3060550"/>
                  <a:gd name="connsiteX902" fmla="*/ 338169 w 2263777"/>
                  <a:gd name="connsiteY902" fmla="*/ 516151 h 3060550"/>
                  <a:gd name="connsiteX903" fmla="*/ 519617 w 2263777"/>
                  <a:gd name="connsiteY903" fmla="*/ 523746 h 3060550"/>
                  <a:gd name="connsiteX904" fmla="*/ 504802 w 2263777"/>
                  <a:gd name="connsiteY904" fmla="*/ 502672 h 3060550"/>
                  <a:gd name="connsiteX905" fmla="*/ 499108 w 2263777"/>
                  <a:gd name="connsiteY905" fmla="*/ 472089 h 3060550"/>
                  <a:gd name="connsiteX906" fmla="*/ 505054 w 2263777"/>
                  <a:gd name="connsiteY906" fmla="*/ 450414 h 3060550"/>
                  <a:gd name="connsiteX907" fmla="*/ 603005 w 2263777"/>
                  <a:gd name="connsiteY907" fmla="*/ 93791 h 3060550"/>
                  <a:gd name="connsiteX908" fmla="*/ 595222 w 2263777"/>
                  <a:gd name="connsiteY908" fmla="*/ 97247 h 3060550"/>
                  <a:gd name="connsiteX909" fmla="*/ 414623 w 2263777"/>
                  <a:gd name="connsiteY909" fmla="*/ 263564 h 3060550"/>
                  <a:gd name="connsiteX910" fmla="*/ 326207 w 2263777"/>
                  <a:gd name="connsiteY910" fmla="*/ 401329 h 3060550"/>
                  <a:gd name="connsiteX911" fmla="*/ 541860 w 2263777"/>
                  <a:gd name="connsiteY911" fmla="*/ 410356 h 3060550"/>
                  <a:gd name="connsiteX912" fmla="*/ 556216 w 2263777"/>
                  <a:gd name="connsiteY912" fmla="*/ 402646 h 3060550"/>
                  <a:gd name="connsiteX913" fmla="*/ 590954 w 2263777"/>
                  <a:gd name="connsiteY913" fmla="*/ 397973 h 3060550"/>
                  <a:gd name="connsiteX914" fmla="*/ 804308 w 2263777"/>
                  <a:gd name="connsiteY914" fmla="*/ 406904 h 3060550"/>
                  <a:gd name="connsiteX915" fmla="*/ 629651 w 2263777"/>
                  <a:gd name="connsiteY915" fmla="*/ 170402 h 3060550"/>
                  <a:gd name="connsiteX916" fmla="*/ 602802 w 2263777"/>
                  <a:gd name="connsiteY916" fmla="*/ 94839 h 3060550"/>
                  <a:gd name="connsiteX917" fmla="*/ 700517 w 2263777"/>
                  <a:gd name="connsiteY917" fmla="*/ 88347 h 3060550"/>
                  <a:gd name="connsiteX918" fmla="*/ 670612 w 2263777"/>
                  <a:gd name="connsiteY918" fmla="*/ 92002 h 3060550"/>
                  <a:gd name="connsiteX919" fmla="*/ 670843 w 2263777"/>
                  <a:gd name="connsiteY919" fmla="*/ 154750 h 3060550"/>
                  <a:gd name="connsiteX920" fmla="*/ 858742 w 2263777"/>
                  <a:gd name="connsiteY920" fmla="*/ 409182 h 3060550"/>
                  <a:gd name="connsiteX921" fmla="*/ 911836 w 2263777"/>
                  <a:gd name="connsiteY921" fmla="*/ 411404 h 3060550"/>
                  <a:gd name="connsiteX922" fmla="*/ 946063 w 2263777"/>
                  <a:gd name="connsiteY922" fmla="*/ 418963 h 3060550"/>
                  <a:gd name="connsiteX923" fmla="*/ 954221 w 2263777"/>
                  <a:gd name="connsiteY923" fmla="*/ 424269 h 3060550"/>
                  <a:gd name="connsiteX924" fmla="*/ 955148 w 2263777"/>
                  <a:gd name="connsiteY924" fmla="*/ 422509 h 3060550"/>
                  <a:gd name="connsiteX925" fmla="*/ 949904 w 2263777"/>
                  <a:gd name="connsiteY925" fmla="*/ 407752 h 3060550"/>
                  <a:gd name="connsiteX926" fmla="*/ 730516 w 2263777"/>
                  <a:gd name="connsiteY926" fmla="*/ 110681 h 3060550"/>
                  <a:gd name="connsiteX927" fmla="*/ 700517 w 2263777"/>
                  <a:gd name="connsiteY927" fmla="*/ 88347 h 3060550"/>
                  <a:gd name="connsiteX928" fmla="*/ 1613423 w 2263777"/>
                  <a:gd name="connsiteY928" fmla="*/ 60506 h 3060550"/>
                  <a:gd name="connsiteX929" fmla="*/ 1613423 w 2263777"/>
                  <a:gd name="connsiteY929" fmla="*/ 66147 h 3060550"/>
                  <a:gd name="connsiteX930" fmla="*/ 1551650 w 2263777"/>
                  <a:gd name="connsiteY930" fmla="*/ 213637 h 3060550"/>
                  <a:gd name="connsiteX931" fmla="*/ 1521645 w 2263777"/>
                  <a:gd name="connsiteY931" fmla="*/ 223225 h 3060550"/>
                  <a:gd name="connsiteX932" fmla="*/ 1537622 w 2263777"/>
                  <a:gd name="connsiteY932" fmla="*/ 473468 h 3060550"/>
                  <a:gd name="connsiteX933" fmla="*/ 1545975 w 2263777"/>
                  <a:gd name="connsiteY933" fmla="*/ 475155 h 3060550"/>
                  <a:gd name="connsiteX934" fmla="*/ 1578599 w 2263777"/>
                  <a:gd name="connsiteY934" fmla="*/ 497150 h 3060550"/>
                  <a:gd name="connsiteX935" fmla="*/ 1598295 w 2263777"/>
                  <a:gd name="connsiteY935" fmla="*/ 526364 h 3060550"/>
                  <a:gd name="connsiteX936" fmla="*/ 1602999 w 2263777"/>
                  <a:gd name="connsiteY936" fmla="*/ 523550 h 3060550"/>
                  <a:gd name="connsiteX937" fmla="*/ 1634929 w 2263777"/>
                  <a:gd name="connsiteY937" fmla="*/ 518878 h 3060550"/>
                  <a:gd name="connsiteX938" fmla="*/ 1693227 w 2263777"/>
                  <a:gd name="connsiteY938" fmla="*/ 546296 h 3060550"/>
                  <a:gd name="connsiteX939" fmla="*/ 1764094 w 2263777"/>
                  <a:gd name="connsiteY939" fmla="*/ 624145 h 3060550"/>
                  <a:gd name="connsiteX940" fmla="*/ 1884950 w 2263777"/>
                  <a:gd name="connsiteY940" fmla="*/ 558967 h 3060550"/>
                  <a:gd name="connsiteX941" fmla="*/ 1881423 w 2263777"/>
                  <a:gd name="connsiteY941" fmla="*/ 534514 h 3060550"/>
                  <a:gd name="connsiteX942" fmla="*/ 1972258 w 2263777"/>
                  <a:gd name="connsiteY942" fmla="*/ 430252 h 3060550"/>
                  <a:gd name="connsiteX943" fmla="*/ 1975424 w 2263777"/>
                  <a:gd name="connsiteY943" fmla="*/ 428780 h 3060550"/>
                  <a:gd name="connsiteX944" fmla="*/ 1951359 w 2263777"/>
                  <a:gd name="connsiteY944" fmla="*/ 381696 h 3060550"/>
                  <a:gd name="connsiteX945" fmla="*/ 1617431 w 2263777"/>
                  <a:gd name="connsiteY945" fmla="*/ 61611 h 3060550"/>
                  <a:gd name="connsiteX946" fmla="*/ 1411140 w 2263777"/>
                  <a:gd name="connsiteY946" fmla="*/ 47414 h 3060550"/>
                  <a:gd name="connsiteX947" fmla="*/ 1359658 w 2263777"/>
                  <a:gd name="connsiteY947" fmla="*/ 61612 h 3060550"/>
                  <a:gd name="connsiteX948" fmla="*/ 1025730 w 2263777"/>
                  <a:gd name="connsiteY948" fmla="*/ 381696 h 3060550"/>
                  <a:gd name="connsiteX949" fmla="*/ 1006054 w 2263777"/>
                  <a:gd name="connsiteY949" fmla="*/ 420194 h 3060550"/>
                  <a:gd name="connsiteX950" fmla="*/ 1011164 w 2263777"/>
                  <a:gd name="connsiteY950" fmla="*/ 429793 h 3060550"/>
                  <a:gd name="connsiteX951" fmla="*/ 1017945 w 2263777"/>
                  <a:gd name="connsiteY951" fmla="*/ 467665 h 3060550"/>
                  <a:gd name="connsiteX952" fmla="*/ 1015576 w 2263777"/>
                  <a:gd name="connsiteY952" fmla="*/ 479927 h 3060550"/>
                  <a:gd name="connsiteX953" fmla="*/ 1032182 w 2263777"/>
                  <a:gd name="connsiteY953" fmla="*/ 504558 h 3060550"/>
                  <a:gd name="connsiteX954" fmla="*/ 1040144 w 2263777"/>
                  <a:gd name="connsiteY954" fmla="*/ 543996 h 3060550"/>
                  <a:gd name="connsiteX955" fmla="*/ 1038210 w 2263777"/>
                  <a:gd name="connsiteY955" fmla="*/ 553576 h 3060550"/>
                  <a:gd name="connsiteX956" fmla="*/ 1193655 w 2263777"/>
                  <a:gd name="connsiteY956" fmla="*/ 706735 h 3060550"/>
                  <a:gd name="connsiteX957" fmla="*/ 1295869 w 2263777"/>
                  <a:gd name="connsiteY957" fmla="*/ 582515 h 3060550"/>
                  <a:gd name="connsiteX958" fmla="*/ 1352726 w 2263777"/>
                  <a:gd name="connsiteY958" fmla="*/ 552220 h 3060550"/>
                  <a:gd name="connsiteX959" fmla="*/ 1374296 w 2263777"/>
                  <a:gd name="connsiteY959" fmla="*/ 554282 h 3060550"/>
                  <a:gd name="connsiteX960" fmla="*/ 1379243 w 2263777"/>
                  <a:gd name="connsiteY960" fmla="*/ 529775 h 3060550"/>
                  <a:gd name="connsiteX961" fmla="*/ 1416429 w 2263777"/>
                  <a:gd name="connsiteY961" fmla="*/ 484618 h 3060550"/>
                  <a:gd name="connsiteX962" fmla="*/ 1458353 w 2263777"/>
                  <a:gd name="connsiteY962" fmla="*/ 471812 h 3060550"/>
                  <a:gd name="connsiteX963" fmla="*/ 1474799 w 2263777"/>
                  <a:gd name="connsiteY963" fmla="*/ 214240 h 3060550"/>
                  <a:gd name="connsiteX964" fmla="*/ 1472913 w 2263777"/>
                  <a:gd name="connsiteY964" fmla="*/ 213638 h 3060550"/>
                  <a:gd name="connsiteX965" fmla="*/ 1411140 w 2263777"/>
                  <a:gd name="connsiteY965" fmla="*/ 66147 h 3060550"/>
                  <a:gd name="connsiteX966" fmla="*/ 1488544 w 2263777"/>
                  <a:gd name="connsiteY966" fmla="*/ 38100 h 3060550"/>
                  <a:gd name="connsiteX967" fmla="*/ 1460681 w 2263777"/>
                  <a:gd name="connsiteY967" fmla="*/ 40645 h 3060550"/>
                  <a:gd name="connsiteX968" fmla="*/ 1460680 w 2263777"/>
                  <a:gd name="connsiteY968" fmla="*/ 56985 h 3060550"/>
                  <a:gd name="connsiteX969" fmla="*/ 1511159 w 2263777"/>
                  <a:gd name="connsiteY969" fmla="*/ 136873 h 3060550"/>
                  <a:gd name="connsiteX970" fmla="*/ 1561637 w 2263777"/>
                  <a:gd name="connsiteY970" fmla="*/ 56984 h 3060550"/>
                  <a:gd name="connsiteX971" fmla="*/ 1561637 w 2263777"/>
                  <a:gd name="connsiteY971" fmla="*/ 46225 h 3060550"/>
                  <a:gd name="connsiteX972" fmla="*/ 1553797 w 2263777"/>
                  <a:gd name="connsiteY972" fmla="*/ 44063 h 3060550"/>
                  <a:gd name="connsiteX973" fmla="*/ 1488544 w 2263777"/>
                  <a:gd name="connsiteY973" fmla="*/ 38100 h 3060550"/>
                  <a:gd name="connsiteX974" fmla="*/ 797982 w 2263777"/>
                  <a:gd name="connsiteY974" fmla="*/ 38100 h 3060550"/>
                  <a:gd name="connsiteX975" fmla="*/ 729858 w 2263777"/>
                  <a:gd name="connsiteY975" fmla="*/ 48047 h 3060550"/>
                  <a:gd name="connsiteX976" fmla="*/ 757592 w 2263777"/>
                  <a:gd name="connsiteY976" fmla="*/ 75915 h 3060550"/>
                  <a:gd name="connsiteX977" fmla="*/ 979454 w 2263777"/>
                  <a:gd name="connsiteY977" fmla="*/ 376335 h 3060550"/>
                  <a:gd name="connsiteX978" fmla="*/ 980333 w 2263777"/>
                  <a:gd name="connsiteY978" fmla="*/ 374666 h 3060550"/>
                  <a:gd name="connsiteX979" fmla="*/ 1258014 w 2263777"/>
                  <a:gd name="connsiteY979" fmla="*/ 68798 h 3060550"/>
                  <a:gd name="connsiteX980" fmla="*/ 1316736 w 2263777"/>
                  <a:gd name="connsiteY980" fmla="*/ 38994 h 3060550"/>
                  <a:gd name="connsiteX981" fmla="*/ 967118 w 2263777"/>
                  <a:gd name="connsiteY981" fmla="*/ 38993 h 3060550"/>
                  <a:gd name="connsiteX982" fmla="*/ 970758 w 2263777"/>
                  <a:gd name="connsiteY982" fmla="*/ 41224 h 3060550"/>
                  <a:gd name="connsiteX983" fmla="*/ 828040 w 2263777"/>
                  <a:gd name="connsiteY983" fmla="*/ 41223 h 3060550"/>
                  <a:gd name="connsiteX984" fmla="*/ 772842 w 2263777"/>
                  <a:gd name="connsiteY984" fmla="*/ 0 h 3060550"/>
                  <a:gd name="connsiteX985" fmla="*/ 797982 w 2263777"/>
                  <a:gd name="connsiteY985" fmla="*/ 0 h 3060550"/>
                  <a:gd name="connsiteX986" fmla="*/ 1488545 w 2263777"/>
                  <a:gd name="connsiteY986" fmla="*/ 0 h 3060550"/>
                  <a:gd name="connsiteX987" fmla="*/ 1503886 w 2263777"/>
                  <a:gd name="connsiteY987" fmla="*/ 0 h 3060550"/>
                  <a:gd name="connsiteX988" fmla="*/ 1503885 w 2263777"/>
                  <a:gd name="connsiteY988" fmla="*/ 1528 h 3060550"/>
                  <a:gd name="connsiteX989" fmla="*/ 1524942 w 2263777"/>
                  <a:gd name="connsiteY989" fmla="*/ 3627 h 3060550"/>
                  <a:gd name="connsiteX990" fmla="*/ 1567808 w 2263777"/>
                  <a:gd name="connsiteY990" fmla="*/ 7901 h 3060550"/>
                  <a:gd name="connsiteX991" fmla="*/ 1567859 w 2263777"/>
                  <a:gd name="connsiteY991" fmla="*/ 7915 h 3060550"/>
                  <a:gd name="connsiteX992" fmla="*/ 1640045 w 2263777"/>
                  <a:gd name="connsiteY992" fmla="*/ 29207 h 3060550"/>
                  <a:gd name="connsiteX993" fmla="*/ 1642484 w 2263777"/>
                  <a:gd name="connsiteY993" fmla="*/ 30398 h 3060550"/>
                  <a:gd name="connsiteX994" fmla="*/ 1644781 w 2263777"/>
                  <a:gd name="connsiteY994" fmla="*/ 31090 h 3060550"/>
                  <a:gd name="connsiteX995" fmla="*/ 1666654 w 2263777"/>
                  <a:gd name="connsiteY995" fmla="*/ 42191 h 3060550"/>
                  <a:gd name="connsiteX996" fmla="*/ 1709948 w 2263777"/>
                  <a:gd name="connsiteY996" fmla="*/ 63317 h 3060550"/>
                  <a:gd name="connsiteX997" fmla="*/ 1714646 w 2263777"/>
                  <a:gd name="connsiteY997" fmla="*/ 66551 h 3060550"/>
                  <a:gd name="connsiteX998" fmla="*/ 1719075 w 2263777"/>
                  <a:gd name="connsiteY998" fmla="*/ 68798 h 3060550"/>
                  <a:gd name="connsiteX999" fmla="*/ 1742394 w 2263777"/>
                  <a:gd name="connsiteY999" fmla="*/ 85646 h 3060550"/>
                  <a:gd name="connsiteX1000" fmla="*/ 1777198 w 2263777"/>
                  <a:gd name="connsiteY1000" fmla="*/ 109596 h 3060550"/>
                  <a:gd name="connsiteX1001" fmla="*/ 1783939 w 2263777"/>
                  <a:gd name="connsiteY1001" fmla="*/ 115660 h 3060550"/>
                  <a:gd name="connsiteX1002" fmla="*/ 1790300 w 2263777"/>
                  <a:gd name="connsiteY1002" fmla="*/ 120256 h 3060550"/>
                  <a:gd name="connsiteX1003" fmla="*/ 1812214 w 2263777"/>
                  <a:gd name="connsiteY1003" fmla="*/ 141094 h 3060550"/>
                  <a:gd name="connsiteX1004" fmla="*/ 1841471 w 2263777"/>
                  <a:gd name="connsiteY1004" fmla="*/ 167411 h 3060550"/>
                  <a:gd name="connsiteX1005" fmla="*/ 1850011 w 2263777"/>
                  <a:gd name="connsiteY1005" fmla="*/ 177035 h 3060550"/>
                  <a:gd name="connsiteX1006" fmla="*/ 1858066 w 2263777"/>
                  <a:gd name="connsiteY1006" fmla="*/ 184696 h 3060550"/>
                  <a:gd name="connsiteX1007" fmla="*/ 1877689 w 2263777"/>
                  <a:gd name="connsiteY1007" fmla="*/ 208227 h 3060550"/>
                  <a:gd name="connsiteX1008" fmla="*/ 1902448 w 2263777"/>
                  <a:gd name="connsiteY1008" fmla="*/ 236127 h 3060550"/>
                  <a:gd name="connsiteX1009" fmla="*/ 1912509 w 2263777"/>
                  <a:gd name="connsiteY1009" fmla="*/ 249984 h 3060550"/>
                  <a:gd name="connsiteX1010" fmla="*/ 1921985 w 2263777"/>
                  <a:gd name="connsiteY1010" fmla="*/ 261346 h 3060550"/>
                  <a:gd name="connsiteX1011" fmla="*/ 1938995 w 2263777"/>
                  <a:gd name="connsiteY1011" fmla="*/ 286454 h 3060550"/>
                  <a:gd name="connsiteX1012" fmla="*/ 1959807 w 2263777"/>
                  <a:gd name="connsiteY1012" fmla="*/ 315112 h 3060550"/>
                  <a:gd name="connsiteX1013" fmla="*/ 1965879 w 2263777"/>
                  <a:gd name="connsiteY1013" fmla="*/ 326140 h 3060550"/>
                  <a:gd name="connsiteX1014" fmla="*/ 1981665 w 2263777"/>
                  <a:gd name="connsiteY1014" fmla="*/ 349440 h 3060550"/>
                  <a:gd name="connsiteX1015" fmla="*/ 2036717 w 2263777"/>
                  <a:gd name="connsiteY1015" fmla="*/ 448207 h 3060550"/>
                  <a:gd name="connsiteX1016" fmla="*/ 2048056 w 2263777"/>
                  <a:gd name="connsiteY1016" fmla="*/ 475337 h 3060550"/>
                  <a:gd name="connsiteX1017" fmla="*/ 2062387 w 2263777"/>
                  <a:gd name="connsiteY1017" fmla="*/ 501353 h 3060550"/>
                  <a:gd name="connsiteX1018" fmla="*/ 2100807 w 2263777"/>
                  <a:gd name="connsiteY1018" fmla="*/ 601539 h 3060550"/>
                  <a:gd name="connsiteX1019" fmla="*/ 2131380 w 2263777"/>
                  <a:gd name="connsiteY1019" fmla="*/ 674684 h 3060550"/>
                  <a:gd name="connsiteX1020" fmla="*/ 2137772 w 2263777"/>
                  <a:gd name="connsiteY1020" fmla="*/ 697929 h 3060550"/>
                  <a:gd name="connsiteX1021" fmla="*/ 2146643 w 2263777"/>
                  <a:gd name="connsiteY1021" fmla="*/ 721058 h 3060550"/>
                  <a:gd name="connsiteX1022" fmla="*/ 2179379 w 2263777"/>
                  <a:gd name="connsiteY1022" fmla="*/ 849242 h 3060550"/>
                  <a:gd name="connsiteX1023" fmla="*/ 2202857 w 2263777"/>
                  <a:gd name="connsiteY1023" fmla="*/ 934623 h 3060550"/>
                  <a:gd name="connsiteX1024" fmla="*/ 2205536 w 2263777"/>
                  <a:gd name="connsiteY1024" fmla="*/ 951660 h 3060550"/>
                  <a:gd name="connsiteX1025" fmla="*/ 2210004 w 2263777"/>
                  <a:gd name="connsiteY1025" fmla="*/ 969161 h 3060550"/>
                  <a:gd name="connsiteX1026" fmla="*/ 2234633 w 2263777"/>
                  <a:gd name="connsiteY1026" fmla="*/ 1136697 h 3060550"/>
                  <a:gd name="connsiteX1027" fmla="*/ 2248027 w 2263777"/>
                  <a:gd name="connsiteY1027" fmla="*/ 1221870 h 3060550"/>
                  <a:gd name="connsiteX1028" fmla="*/ 2248997 w 2263777"/>
                  <a:gd name="connsiteY1028" fmla="*/ 1234400 h 3060550"/>
                  <a:gd name="connsiteX1029" fmla="*/ 2249907 w 2263777"/>
                  <a:gd name="connsiteY1029" fmla="*/ 1240590 h 3060550"/>
                  <a:gd name="connsiteX1030" fmla="*/ 2250609 w 2263777"/>
                  <a:gd name="connsiteY1030" fmla="*/ 1255248 h 3060550"/>
                  <a:gd name="connsiteX1031" fmla="*/ 2259776 w 2263777"/>
                  <a:gd name="connsiteY1031" fmla="*/ 1373813 h 3060550"/>
                  <a:gd name="connsiteX1032" fmla="*/ 2263777 w 2263777"/>
                  <a:gd name="connsiteY1032" fmla="*/ 1530274 h 3060550"/>
                  <a:gd name="connsiteX1033" fmla="*/ 1488545 w 2263777"/>
                  <a:gd name="connsiteY1033" fmla="*/ 3060550 h 3060550"/>
                  <a:gd name="connsiteX1034" fmla="*/ 1458197 w 2263777"/>
                  <a:gd name="connsiteY1034" fmla="*/ 3057525 h 3060550"/>
                  <a:gd name="connsiteX1035" fmla="*/ 828331 w 2263777"/>
                  <a:gd name="connsiteY1035" fmla="*/ 3057525 h 3060550"/>
                  <a:gd name="connsiteX1036" fmla="*/ 797982 w 2263777"/>
                  <a:gd name="connsiteY1036" fmla="*/ 3060550 h 3060550"/>
                  <a:gd name="connsiteX1037" fmla="*/ 364542 w 2263777"/>
                  <a:gd name="connsiteY1037" fmla="*/ 2799203 h 3060550"/>
                  <a:gd name="connsiteX1038" fmla="*/ 278457 w 2263777"/>
                  <a:gd name="connsiteY1038" fmla="*/ 2665687 h 3060550"/>
                  <a:gd name="connsiteX1039" fmla="*/ 269482 w 2263777"/>
                  <a:gd name="connsiteY1039" fmla="*/ 2665096 h 3060550"/>
                  <a:gd name="connsiteX1040" fmla="*/ 191089 w 2263777"/>
                  <a:gd name="connsiteY1040" fmla="*/ 2612253 h 3060550"/>
                  <a:gd name="connsiteX1041" fmla="*/ 186466 w 2263777"/>
                  <a:gd name="connsiteY1041" fmla="*/ 2583620 h 3060550"/>
                  <a:gd name="connsiteX1042" fmla="*/ 174744 w 2263777"/>
                  <a:gd name="connsiteY1042" fmla="*/ 2561838 h 3060550"/>
                  <a:gd name="connsiteX1043" fmla="*/ 182913 w 2263777"/>
                  <a:gd name="connsiteY1043" fmla="*/ 2499564 h 3060550"/>
                  <a:gd name="connsiteX1044" fmla="*/ 193527 w 2263777"/>
                  <a:gd name="connsiteY1044" fmla="*/ 2486323 h 3060550"/>
                  <a:gd name="connsiteX1045" fmla="*/ 134982 w 2263777"/>
                  <a:gd name="connsiteY1045" fmla="*/ 2323778 h 3060550"/>
                  <a:gd name="connsiteX1046" fmla="*/ 83670 w 2263777"/>
                  <a:gd name="connsiteY1046" fmla="*/ 2125927 h 3060550"/>
                  <a:gd name="connsiteX1047" fmla="*/ 55945 w 2263777"/>
                  <a:gd name="connsiteY1047" fmla="*/ 1949620 h 3060550"/>
                  <a:gd name="connsiteX1048" fmla="*/ 34679 w 2263777"/>
                  <a:gd name="connsiteY1048" fmla="*/ 1938069 h 3060550"/>
                  <a:gd name="connsiteX1049" fmla="*/ 2478 w 2263777"/>
                  <a:gd name="connsiteY1049" fmla="*/ 1876081 h 3060550"/>
                  <a:gd name="connsiteX1050" fmla="*/ 5753 w 2263777"/>
                  <a:gd name="connsiteY1050" fmla="*/ 1854646 h 3060550"/>
                  <a:gd name="connsiteX1051" fmla="*/ 7 w 2263777"/>
                  <a:gd name="connsiteY1051" fmla="*/ 1830902 h 3060550"/>
                  <a:gd name="connsiteX1052" fmla="*/ 23691 w 2263777"/>
                  <a:gd name="connsiteY1052" fmla="*/ 1772732 h 3060550"/>
                  <a:gd name="connsiteX1053" fmla="*/ 32873 w 2263777"/>
                  <a:gd name="connsiteY1053" fmla="*/ 1765912 h 3060550"/>
                  <a:gd name="connsiteX1054" fmla="*/ 26752 w 2263777"/>
                  <a:gd name="connsiteY1054" fmla="*/ 1686736 h 3060550"/>
                  <a:gd name="connsiteX1055" fmla="*/ 22749 w 2263777"/>
                  <a:gd name="connsiteY1055" fmla="*/ 1530275 h 3060550"/>
                  <a:gd name="connsiteX1056" fmla="*/ 36621 w 2263777"/>
                  <a:gd name="connsiteY1056" fmla="*/ 1240590 h 3060550"/>
                  <a:gd name="connsiteX1057" fmla="*/ 38648 w 2263777"/>
                  <a:gd name="connsiteY1057" fmla="*/ 1226801 h 3060550"/>
                  <a:gd name="connsiteX1058" fmla="*/ 31328 w 2263777"/>
                  <a:gd name="connsiteY1058" fmla="*/ 1220658 h 3060550"/>
                  <a:gd name="connsiteX1059" fmla="*/ 12127 w 2263777"/>
                  <a:gd name="connsiteY1059" fmla="*/ 1153495 h 3060550"/>
                  <a:gd name="connsiteX1060" fmla="*/ 19610 w 2263777"/>
                  <a:gd name="connsiteY1060" fmla="*/ 1133141 h 3060550"/>
                  <a:gd name="connsiteX1061" fmla="*/ 18712 w 2263777"/>
                  <a:gd name="connsiteY1061" fmla="*/ 1108729 h 3060550"/>
                  <a:gd name="connsiteX1062" fmla="*/ 53516 w 2263777"/>
                  <a:gd name="connsiteY1062" fmla="*/ 1056447 h 3060550"/>
                  <a:gd name="connsiteX1063" fmla="*/ 64443 w 2263777"/>
                  <a:gd name="connsiteY1063" fmla="*/ 1051327 h 3060550"/>
                  <a:gd name="connsiteX1064" fmla="*/ 76522 w 2263777"/>
                  <a:gd name="connsiteY1064" fmla="*/ 969161 h 3060550"/>
                  <a:gd name="connsiteX1065" fmla="*/ 179562 w 2263777"/>
                  <a:gd name="connsiteY1065" fmla="*/ 607339 h 3060550"/>
                  <a:gd name="connsiteX1066" fmla="*/ 189538 w 2263777"/>
                  <a:gd name="connsiteY1066" fmla="*/ 584670 h 3060550"/>
                  <a:gd name="connsiteX1067" fmla="*/ 188365 w 2263777"/>
                  <a:gd name="connsiteY1067" fmla="*/ 583395 h 3060550"/>
                  <a:gd name="connsiteX1068" fmla="*/ 168077 w 2263777"/>
                  <a:gd name="connsiteY1068" fmla="*/ 491057 h 3060550"/>
                  <a:gd name="connsiteX1069" fmla="*/ 184486 w 2263777"/>
                  <a:gd name="connsiteY1069" fmla="*/ 467141 h 3060550"/>
                  <a:gd name="connsiteX1070" fmla="*/ 191030 w 2263777"/>
                  <a:gd name="connsiteY1070" fmla="*/ 443286 h 3060550"/>
                  <a:gd name="connsiteX1071" fmla="*/ 274647 w 2263777"/>
                  <a:gd name="connsiteY1071" fmla="*/ 399171 h 3060550"/>
                  <a:gd name="connsiteX1072" fmla="*/ 278206 w 2263777"/>
                  <a:gd name="connsiteY1072" fmla="*/ 399320 h 3060550"/>
                  <a:gd name="connsiteX1073" fmla="*/ 326720 w 2263777"/>
                  <a:gd name="connsiteY1073" fmla="*/ 315113 h 3060550"/>
                  <a:gd name="connsiteX1074" fmla="*/ 611218 w 2263777"/>
                  <a:gd name="connsiteY1074" fmla="*/ 44701 h 3060550"/>
                  <a:gd name="connsiteX1075" fmla="*/ 626258 w 2263777"/>
                  <a:gd name="connsiteY1075" fmla="*/ 39553 h 3060550"/>
                  <a:gd name="connsiteX1076" fmla="*/ 629155 w 2263777"/>
                  <a:gd name="connsiteY1076" fmla="*/ 35865 h 3060550"/>
                  <a:gd name="connsiteX1077" fmla="*/ 659121 w 2263777"/>
                  <a:gd name="connsiteY1077" fmla="*/ 24335 h 3060550"/>
                  <a:gd name="connsiteX1078" fmla="*/ 667929 w 2263777"/>
                  <a:gd name="connsiteY1078" fmla="*/ 25287 h 3060550"/>
                  <a:gd name="connsiteX1079" fmla="*/ 718719 w 2263777"/>
                  <a:gd name="connsiteY1079" fmla="*/ 7900 h 3060550"/>
                  <a:gd name="connsiteX1080" fmla="*/ 772842 w 2263777"/>
                  <a:gd name="connsiteY1080" fmla="*/ 2505 h 306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  <a:cxn ang="0">
                    <a:pos x="connsiteX388" y="connsiteY388"/>
                  </a:cxn>
                  <a:cxn ang="0">
                    <a:pos x="connsiteX389" y="connsiteY389"/>
                  </a:cxn>
                  <a:cxn ang="0">
                    <a:pos x="connsiteX390" y="connsiteY390"/>
                  </a:cxn>
                  <a:cxn ang="0">
                    <a:pos x="connsiteX391" y="connsiteY391"/>
                  </a:cxn>
                  <a:cxn ang="0">
                    <a:pos x="connsiteX392" y="connsiteY392"/>
                  </a:cxn>
                  <a:cxn ang="0">
                    <a:pos x="connsiteX393" y="connsiteY393"/>
                  </a:cxn>
                  <a:cxn ang="0">
                    <a:pos x="connsiteX394" y="connsiteY394"/>
                  </a:cxn>
                  <a:cxn ang="0">
                    <a:pos x="connsiteX395" y="connsiteY395"/>
                  </a:cxn>
                  <a:cxn ang="0">
                    <a:pos x="connsiteX396" y="connsiteY396"/>
                  </a:cxn>
                  <a:cxn ang="0">
                    <a:pos x="connsiteX397" y="connsiteY397"/>
                  </a:cxn>
                  <a:cxn ang="0">
                    <a:pos x="connsiteX398" y="connsiteY398"/>
                  </a:cxn>
                  <a:cxn ang="0">
                    <a:pos x="connsiteX399" y="connsiteY399"/>
                  </a:cxn>
                  <a:cxn ang="0">
                    <a:pos x="connsiteX400" y="connsiteY400"/>
                  </a:cxn>
                  <a:cxn ang="0">
                    <a:pos x="connsiteX401" y="connsiteY401"/>
                  </a:cxn>
                  <a:cxn ang="0">
                    <a:pos x="connsiteX402" y="connsiteY402"/>
                  </a:cxn>
                  <a:cxn ang="0">
                    <a:pos x="connsiteX403" y="connsiteY403"/>
                  </a:cxn>
                  <a:cxn ang="0">
                    <a:pos x="connsiteX404" y="connsiteY404"/>
                  </a:cxn>
                  <a:cxn ang="0">
                    <a:pos x="connsiteX405" y="connsiteY405"/>
                  </a:cxn>
                  <a:cxn ang="0">
                    <a:pos x="connsiteX406" y="connsiteY406"/>
                  </a:cxn>
                  <a:cxn ang="0">
                    <a:pos x="connsiteX407" y="connsiteY407"/>
                  </a:cxn>
                  <a:cxn ang="0">
                    <a:pos x="connsiteX408" y="connsiteY408"/>
                  </a:cxn>
                  <a:cxn ang="0">
                    <a:pos x="connsiteX409" y="connsiteY409"/>
                  </a:cxn>
                  <a:cxn ang="0">
                    <a:pos x="connsiteX410" y="connsiteY410"/>
                  </a:cxn>
                  <a:cxn ang="0">
                    <a:pos x="connsiteX411" y="connsiteY411"/>
                  </a:cxn>
                  <a:cxn ang="0">
                    <a:pos x="connsiteX412" y="connsiteY412"/>
                  </a:cxn>
                  <a:cxn ang="0">
                    <a:pos x="connsiteX413" y="connsiteY413"/>
                  </a:cxn>
                  <a:cxn ang="0">
                    <a:pos x="connsiteX414" y="connsiteY414"/>
                  </a:cxn>
                  <a:cxn ang="0">
                    <a:pos x="connsiteX415" y="connsiteY415"/>
                  </a:cxn>
                  <a:cxn ang="0">
                    <a:pos x="connsiteX416" y="connsiteY416"/>
                  </a:cxn>
                  <a:cxn ang="0">
                    <a:pos x="connsiteX417" y="connsiteY417"/>
                  </a:cxn>
                  <a:cxn ang="0">
                    <a:pos x="connsiteX418" y="connsiteY418"/>
                  </a:cxn>
                  <a:cxn ang="0">
                    <a:pos x="connsiteX419" y="connsiteY419"/>
                  </a:cxn>
                  <a:cxn ang="0">
                    <a:pos x="connsiteX420" y="connsiteY420"/>
                  </a:cxn>
                  <a:cxn ang="0">
                    <a:pos x="connsiteX421" y="connsiteY421"/>
                  </a:cxn>
                  <a:cxn ang="0">
                    <a:pos x="connsiteX422" y="connsiteY422"/>
                  </a:cxn>
                  <a:cxn ang="0">
                    <a:pos x="connsiteX423" y="connsiteY423"/>
                  </a:cxn>
                  <a:cxn ang="0">
                    <a:pos x="connsiteX424" y="connsiteY424"/>
                  </a:cxn>
                  <a:cxn ang="0">
                    <a:pos x="connsiteX425" y="connsiteY425"/>
                  </a:cxn>
                  <a:cxn ang="0">
                    <a:pos x="connsiteX426" y="connsiteY426"/>
                  </a:cxn>
                  <a:cxn ang="0">
                    <a:pos x="connsiteX427" y="connsiteY427"/>
                  </a:cxn>
                  <a:cxn ang="0">
                    <a:pos x="connsiteX428" y="connsiteY428"/>
                  </a:cxn>
                  <a:cxn ang="0">
                    <a:pos x="connsiteX429" y="connsiteY429"/>
                  </a:cxn>
                  <a:cxn ang="0">
                    <a:pos x="connsiteX430" y="connsiteY430"/>
                  </a:cxn>
                  <a:cxn ang="0">
                    <a:pos x="connsiteX431" y="connsiteY431"/>
                  </a:cxn>
                  <a:cxn ang="0">
                    <a:pos x="connsiteX432" y="connsiteY432"/>
                  </a:cxn>
                  <a:cxn ang="0">
                    <a:pos x="connsiteX433" y="connsiteY433"/>
                  </a:cxn>
                  <a:cxn ang="0">
                    <a:pos x="connsiteX434" y="connsiteY434"/>
                  </a:cxn>
                  <a:cxn ang="0">
                    <a:pos x="connsiteX435" y="connsiteY435"/>
                  </a:cxn>
                  <a:cxn ang="0">
                    <a:pos x="connsiteX436" y="connsiteY436"/>
                  </a:cxn>
                  <a:cxn ang="0">
                    <a:pos x="connsiteX437" y="connsiteY437"/>
                  </a:cxn>
                  <a:cxn ang="0">
                    <a:pos x="connsiteX438" y="connsiteY438"/>
                  </a:cxn>
                  <a:cxn ang="0">
                    <a:pos x="connsiteX439" y="connsiteY439"/>
                  </a:cxn>
                  <a:cxn ang="0">
                    <a:pos x="connsiteX440" y="connsiteY440"/>
                  </a:cxn>
                  <a:cxn ang="0">
                    <a:pos x="connsiteX441" y="connsiteY441"/>
                  </a:cxn>
                  <a:cxn ang="0">
                    <a:pos x="connsiteX442" y="connsiteY442"/>
                  </a:cxn>
                  <a:cxn ang="0">
                    <a:pos x="connsiteX443" y="connsiteY443"/>
                  </a:cxn>
                  <a:cxn ang="0">
                    <a:pos x="connsiteX444" y="connsiteY444"/>
                  </a:cxn>
                  <a:cxn ang="0">
                    <a:pos x="connsiteX445" y="connsiteY445"/>
                  </a:cxn>
                  <a:cxn ang="0">
                    <a:pos x="connsiteX446" y="connsiteY446"/>
                  </a:cxn>
                  <a:cxn ang="0">
                    <a:pos x="connsiteX447" y="connsiteY447"/>
                  </a:cxn>
                  <a:cxn ang="0">
                    <a:pos x="connsiteX448" y="connsiteY448"/>
                  </a:cxn>
                  <a:cxn ang="0">
                    <a:pos x="connsiteX449" y="connsiteY449"/>
                  </a:cxn>
                  <a:cxn ang="0">
                    <a:pos x="connsiteX450" y="connsiteY450"/>
                  </a:cxn>
                  <a:cxn ang="0">
                    <a:pos x="connsiteX451" y="connsiteY451"/>
                  </a:cxn>
                  <a:cxn ang="0">
                    <a:pos x="connsiteX452" y="connsiteY452"/>
                  </a:cxn>
                  <a:cxn ang="0">
                    <a:pos x="connsiteX453" y="connsiteY453"/>
                  </a:cxn>
                  <a:cxn ang="0">
                    <a:pos x="connsiteX454" y="connsiteY454"/>
                  </a:cxn>
                  <a:cxn ang="0">
                    <a:pos x="connsiteX455" y="connsiteY455"/>
                  </a:cxn>
                  <a:cxn ang="0">
                    <a:pos x="connsiteX456" y="connsiteY456"/>
                  </a:cxn>
                  <a:cxn ang="0">
                    <a:pos x="connsiteX457" y="connsiteY457"/>
                  </a:cxn>
                  <a:cxn ang="0">
                    <a:pos x="connsiteX458" y="connsiteY458"/>
                  </a:cxn>
                  <a:cxn ang="0">
                    <a:pos x="connsiteX459" y="connsiteY459"/>
                  </a:cxn>
                  <a:cxn ang="0">
                    <a:pos x="connsiteX460" y="connsiteY460"/>
                  </a:cxn>
                  <a:cxn ang="0">
                    <a:pos x="connsiteX461" y="connsiteY461"/>
                  </a:cxn>
                  <a:cxn ang="0">
                    <a:pos x="connsiteX462" y="connsiteY462"/>
                  </a:cxn>
                  <a:cxn ang="0">
                    <a:pos x="connsiteX463" y="connsiteY463"/>
                  </a:cxn>
                  <a:cxn ang="0">
                    <a:pos x="connsiteX464" y="connsiteY464"/>
                  </a:cxn>
                  <a:cxn ang="0">
                    <a:pos x="connsiteX465" y="connsiteY465"/>
                  </a:cxn>
                  <a:cxn ang="0">
                    <a:pos x="connsiteX466" y="connsiteY466"/>
                  </a:cxn>
                  <a:cxn ang="0">
                    <a:pos x="connsiteX467" y="connsiteY467"/>
                  </a:cxn>
                  <a:cxn ang="0">
                    <a:pos x="connsiteX468" y="connsiteY468"/>
                  </a:cxn>
                  <a:cxn ang="0">
                    <a:pos x="connsiteX469" y="connsiteY469"/>
                  </a:cxn>
                  <a:cxn ang="0">
                    <a:pos x="connsiteX470" y="connsiteY470"/>
                  </a:cxn>
                  <a:cxn ang="0">
                    <a:pos x="connsiteX471" y="connsiteY471"/>
                  </a:cxn>
                  <a:cxn ang="0">
                    <a:pos x="connsiteX472" y="connsiteY472"/>
                  </a:cxn>
                  <a:cxn ang="0">
                    <a:pos x="connsiteX473" y="connsiteY473"/>
                  </a:cxn>
                  <a:cxn ang="0">
                    <a:pos x="connsiteX474" y="connsiteY474"/>
                  </a:cxn>
                  <a:cxn ang="0">
                    <a:pos x="connsiteX475" y="connsiteY475"/>
                  </a:cxn>
                  <a:cxn ang="0">
                    <a:pos x="connsiteX476" y="connsiteY476"/>
                  </a:cxn>
                  <a:cxn ang="0">
                    <a:pos x="connsiteX477" y="connsiteY477"/>
                  </a:cxn>
                  <a:cxn ang="0">
                    <a:pos x="connsiteX478" y="connsiteY478"/>
                  </a:cxn>
                  <a:cxn ang="0">
                    <a:pos x="connsiteX479" y="connsiteY479"/>
                  </a:cxn>
                  <a:cxn ang="0">
                    <a:pos x="connsiteX480" y="connsiteY480"/>
                  </a:cxn>
                  <a:cxn ang="0">
                    <a:pos x="connsiteX481" y="connsiteY481"/>
                  </a:cxn>
                  <a:cxn ang="0">
                    <a:pos x="connsiteX482" y="connsiteY482"/>
                  </a:cxn>
                  <a:cxn ang="0">
                    <a:pos x="connsiteX483" y="connsiteY483"/>
                  </a:cxn>
                  <a:cxn ang="0">
                    <a:pos x="connsiteX484" y="connsiteY484"/>
                  </a:cxn>
                  <a:cxn ang="0">
                    <a:pos x="connsiteX485" y="connsiteY485"/>
                  </a:cxn>
                  <a:cxn ang="0">
                    <a:pos x="connsiteX486" y="connsiteY486"/>
                  </a:cxn>
                  <a:cxn ang="0">
                    <a:pos x="connsiteX487" y="connsiteY487"/>
                  </a:cxn>
                  <a:cxn ang="0">
                    <a:pos x="connsiteX488" y="connsiteY488"/>
                  </a:cxn>
                  <a:cxn ang="0">
                    <a:pos x="connsiteX489" y="connsiteY489"/>
                  </a:cxn>
                  <a:cxn ang="0">
                    <a:pos x="connsiteX490" y="connsiteY490"/>
                  </a:cxn>
                  <a:cxn ang="0">
                    <a:pos x="connsiteX491" y="connsiteY491"/>
                  </a:cxn>
                  <a:cxn ang="0">
                    <a:pos x="connsiteX492" y="connsiteY492"/>
                  </a:cxn>
                  <a:cxn ang="0">
                    <a:pos x="connsiteX493" y="connsiteY493"/>
                  </a:cxn>
                  <a:cxn ang="0">
                    <a:pos x="connsiteX494" y="connsiteY494"/>
                  </a:cxn>
                  <a:cxn ang="0">
                    <a:pos x="connsiteX495" y="connsiteY495"/>
                  </a:cxn>
                  <a:cxn ang="0">
                    <a:pos x="connsiteX496" y="connsiteY496"/>
                  </a:cxn>
                  <a:cxn ang="0">
                    <a:pos x="connsiteX497" y="connsiteY497"/>
                  </a:cxn>
                  <a:cxn ang="0">
                    <a:pos x="connsiteX498" y="connsiteY498"/>
                  </a:cxn>
                  <a:cxn ang="0">
                    <a:pos x="connsiteX499" y="connsiteY499"/>
                  </a:cxn>
                  <a:cxn ang="0">
                    <a:pos x="connsiteX500" y="connsiteY500"/>
                  </a:cxn>
                  <a:cxn ang="0">
                    <a:pos x="connsiteX501" y="connsiteY501"/>
                  </a:cxn>
                  <a:cxn ang="0">
                    <a:pos x="connsiteX502" y="connsiteY502"/>
                  </a:cxn>
                  <a:cxn ang="0">
                    <a:pos x="connsiteX503" y="connsiteY503"/>
                  </a:cxn>
                  <a:cxn ang="0">
                    <a:pos x="connsiteX504" y="connsiteY504"/>
                  </a:cxn>
                  <a:cxn ang="0">
                    <a:pos x="connsiteX505" y="connsiteY505"/>
                  </a:cxn>
                  <a:cxn ang="0">
                    <a:pos x="connsiteX506" y="connsiteY506"/>
                  </a:cxn>
                  <a:cxn ang="0">
                    <a:pos x="connsiteX507" y="connsiteY507"/>
                  </a:cxn>
                  <a:cxn ang="0">
                    <a:pos x="connsiteX508" y="connsiteY508"/>
                  </a:cxn>
                  <a:cxn ang="0">
                    <a:pos x="connsiteX509" y="connsiteY509"/>
                  </a:cxn>
                  <a:cxn ang="0">
                    <a:pos x="connsiteX510" y="connsiteY510"/>
                  </a:cxn>
                  <a:cxn ang="0">
                    <a:pos x="connsiteX511" y="connsiteY511"/>
                  </a:cxn>
                  <a:cxn ang="0">
                    <a:pos x="connsiteX512" y="connsiteY512"/>
                  </a:cxn>
                  <a:cxn ang="0">
                    <a:pos x="connsiteX513" y="connsiteY513"/>
                  </a:cxn>
                  <a:cxn ang="0">
                    <a:pos x="connsiteX514" y="connsiteY514"/>
                  </a:cxn>
                  <a:cxn ang="0">
                    <a:pos x="connsiteX515" y="connsiteY515"/>
                  </a:cxn>
                  <a:cxn ang="0">
                    <a:pos x="connsiteX516" y="connsiteY516"/>
                  </a:cxn>
                  <a:cxn ang="0">
                    <a:pos x="connsiteX517" y="connsiteY517"/>
                  </a:cxn>
                  <a:cxn ang="0">
                    <a:pos x="connsiteX518" y="connsiteY518"/>
                  </a:cxn>
                  <a:cxn ang="0">
                    <a:pos x="connsiteX519" y="connsiteY519"/>
                  </a:cxn>
                  <a:cxn ang="0">
                    <a:pos x="connsiteX520" y="connsiteY520"/>
                  </a:cxn>
                  <a:cxn ang="0">
                    <a:pos x="connsiteX521" y="connsiteY521"/>
                  </a:cxn>
                  <a:cxn ang="0">
                    <a:pos x="connsiteX522" y="connsiteY522"/>
                  </a:cxn>
                  <a:cxn ang="0">
                    <a:pos x="connsiteX523" y="connsiteY523"/>
                  </a:cxn>
                  <a:cxn ang="0">
                    <a:pos x="connsiteX524" y="connsiteY524"/>
                  </a:cxn>
                  <a:cxn ang="0">
                    <a:pos x="connsiteX525" y="connsiteY525"/>
                  </a:cxn>
                  <a:cxn ang="0">
                    <a:pos x="connsiteX526" y="connsiteY526"/>
                  </a:cxn>
                  <a:cxn ang="0">
                    <a:pos x="connsiteX527" y="connsiteY527"/>
                  </a:cxn>
                  <a:cxn ang="0">
                    <a:pos x="connsiteX528" y="connsiteY528"/>
                  </a:cxn>
                  <a:cxn ang="0">
                    <a:pos x="connsiteX529" y="connsiteY529"/>
                  </a:cxn>
                  <a:cxn ang="0">
                    <a:pos x="connsiteX530" y="connsiteY530"/>
                  </a:cxn>
                  <a:cxn ang="0">
                    <a:pos x="connsiteX531" y="connsiteY531"/>
                  </a:cxn>
                  <a:cxn ang="0">
                    <a:pos x="connsiteX532" y="connsiteY532"/>
                  </a:cxn>
                  <a:cxn ang="0">
                    <a:pos x="connsiteX533" y="connsiteY533"/>
                  </a:cxn>
                  <a:cxn ang="0">
                    <a:pos x="connsiteX534" y="connsiteY534"/>
                  </a:cxn>
                  <a:cxn ang="0">
                    <a:pos x="connsiteX535" y="connsiteY535"/>
                  </a:cxn>
                  <a:cxn ang="0">
                    <a:pos x="connsiteX536" y="connsiteY536"/>
                  </a:cxn>
                  <a:cxn ang="0">
                    <a:pos x="connsiteX537" y="connsiteY537"/>
                  </a:cxn>
                  <a:cxn ang="0">
                    <a:pos x="connsiteX538" y="connsiteY538"/>
                  </a:cxn>
                  <a:cxn ang="0">
                    <a:pos x="connsiteX539" y="connsiteY539"/>
                  </a:cxn>
                  <a:cxn ang="0">
                    <a:pos x="connsiteX540" y="connsiteY540"/>
                  </a:cxn>
                  <a:cxn ang="0">
                    <a:pos x="connsiteX541" y="connsiteY541"/>
                  </a:cxn>
                  <a:cxn ang="0">
                    <a:pos x="connsiteX542" y="connsiteY542"/>
                  </a:cxn>
                  <a:cxn ang="0">
                    <a:pos x="connsiteX543" y="connsiteY543"/>
                  </a:cxn>
                  <a:cxn ang="0">
                    <a:pos x="connsiteX544" y="connsiteY544"/>
                  </a:cxn>
                  <a:cxn ang="0">
                    <a:pos x="connsiteX545" y="connsiteY545"/>
                  </a:cxn>
                  <a:cxn ang="0">
                    <a:pos x="connsiteX546" y="connsiteY546"/>
                  </a:cxn>
                  <a:cxn ang="0">
                    <a:pos x="connsiteX547" y="connsiteY547"/>
                  </a:cxn>
                  <a:cxn ang="0">
                    <a:pos x="connsiteX548" y="connsiteY548"/>
                  </a:cxn>
                  <a:cxn ang="0">
                    <a:pos x="connsiteX549" y="connsiteY549"/>
                  </a:cxn>
                  <a:cxn ang="0">
                    <a:pos x="connsiteX550" y="connsiteY550"/>
                  </a:cxn>
                  <a:cxn ang="0">
                    <a:pos x="connsiteX551" y="connsiteY551"/>
                  </a:cxn>
                  <a:cxn ang="0">
                    <a:pos x="connsiteX552" y="connsiteY552"/>
                  </a:cxn>
                  <a:cxn ang="0">
                    <a:pos x="connsiteX553" y="connsiteY553"/>
                  </a:cxn>
                  <a:cxn ang="0">
                    <a:pos x="connsiteX554" y="connsiteY554"/>
                  </a:cxn>
                  <a:cxn ang="0">
                    <a:pos x="connsiteX555" y="connsiteY555"/>
                  </a:cxn>
                  <a:cxn ang="0">
                    <a:pos x="connsiteX556" y="connsiteY556"/>
                  </a:cxn>
                  <a:cxn ang="0">
                    <a:pos x="connsiteX557" y="connsiteY557"/>
                  </a:cxn>
                  <a:cxn ang="0">
                    <a:pos x="connsiteX558" y="connsiteY558"/>
                  </a:cxn>
                  <a:cxn ang="0">
                    <a:pos x="connsiteX559" y="connsiteY559"/>
                  </a:cxn>
                  <a:cxn ang="0">
                    <a:pos x="connsiteX560" y="connsiteY560"/>
                  </a:cxn>
                  <a:cxn ang="0">
                    <a:pos x="connsiteX561" y="connsiteY561"/>
                  </a:cxn>
                  <a:cxn ang="0">
                    <a:pos x="connsiteX562" y="connsiteY562"/>
                  </a:cxn>
                  <a:cxn ang="0">
                    <a:pos x="connsiteX563" y="connsiteY563"/>
                  </a:cxn>
                  <a:cxn ang="0">
                    <a:pos x="connsiteX564" y="connsiteY564"/>
                  </a:cxn>
                  <a:cxn ang="0">
                    <a:pos x="connsiteX565" y="connsiteY565"/>
                  </a:cxn>
                  <a:cxn ang="0">
                    <a:pos x="connsiteX566" y="connsiteY566"/>
                  </a:cxn>
                  <a:cxn ang="0">
                    <a:pos x="connsiteX567" y="connsiteY567"/>
                  </a:cxn>
                  <a:cxn ang="0">
                    <a:pos x="connsiteX568" y="connsiteY568"/>
                  </a:cxn>
                  <a:cxn ang="0">
                    <a:pos x="connsiteX569" y="connsiteY569"/>
                  </a:cxn>
                  <a:cxn ang="0">
                    <a:pos x="connsiteX570" y="connsiteY570"/>
                  </a:cxn>
                  <a:cxn ang="0">
                    <a:pos x="connsiteX571" y="connsiteY571"/>
                  </a:cxn>
                  <a:cxn ang="0">
                    <a:pos x="connsiteX572" y="connsiteY572"/>
                  </a:cxn>
                  <a:cxn ang="0">
                    <a:pos x="connsiteX573" y="connsiteY573"/>
                  </a:cxn>
                  <a:cxn ang="0">
                    <a:pos x="connsiteX574" y="connsiteY574"/>
                  </a:cxn>
                  <a:cxn ang="0">
                    <a:pos x="connsiteX575" y="connsiteY575"/>
                  </a:cxn>
                  <a:cxn ang="0">
                    <a:pos x="connsiteX576" y="connsiteY576"/>
                  </a:cxn>
                  <a:cxn ang="0">
                    <a:pos x="connsiteX577" y="connsiteY577"/>
                  </a:cxn>
                  <a:cxn ang="0">
                    <a:pos x="connsiteX578" y="connsiteY578"/>
                  </a:cxn>
                  <a:cxn ang="0">
                    <a:pos x="connsiteX579" y="connsiteY579"/>
                  </a:cxn>
                  <a:cxn ang="0">
                    <a:pos x="connsiteX580" y="connsiteY580"/>
                  </a:cxn>
                  <a:cxn ang="0">
                    <a:pos x="connsiteX581" y="connsiteY581"/>
                  </a:cxn>
                  <a:cxn ang="0">
                    <a:pos x="connsiteX582" y="connsiteY582"/>
                  </a:cxn>
                  <a:cxn ang="0">
                    <a:pos x="connsiteX583" y="connsiteY583"/>
                  </a:cxn>
                  <a:cxn ang="0">
                    <a:pos x="connsiteX584" y="connsiteY584"/>
                  </a:cxn>
                  <a:cxn ang="0">
                    <a:pos x="connsiteX585" y="connsiteY585"/>
                  </a:cxn>
                  <a:cxn ang="0">
                    <a:pos x="connsiteX586" y="connsiteY586"/>
                  </a:cxn>
                  <a:cxn ang="0">
                    <a:pos x="connsiteX587" y="connsiteY587"/>
                  </a:cxn>
                  <a:cxn ang="0">
                    <a:pos x="connsiteX588" y="connsiteY588"/>
                  </a:cxn>
                  <a:cxn ang="0">
                    <a:pos x="connsiteX589" y="connsiteY589"/>
                  </a:cxn>
                  <a:cxn ang="0">
                    <a:pos x="connsiteX590" y="connsiteY590"/>
                  </a:cxn>
                  <a:cxn ang="0">
                    <a:pos x="connsiteX591" y="connsiteY591"/>
                  </a:cxn>
                  <a:cxn ang="0">
                    <a:pos x="connsiteX592" y="connsiteY592"/>
                  </a:cxn>
                  <a:cxn ang="0">
                    <a:pos x="connsiteX593" y="connsiteY593"/>
                  </a:cxn>
                  <a:cxn ang="0">
                    <a:pos x="connsiteX594" y="connsiteY594"/>
                  </a:cxn>
                  <a:cxn ang="0">
                    <a:pos x="connsiteX595" y="connsiteY595"/>
                  </a:cxn>
                  <a:cxn ang="0">
                    <a:pos x="connsiteX596" y="connsiteY596"/>
                  </a:cxn>
                  <a:cxn ang="0">
                    <a:pos x="connsiteX597" y="connsiteY597"/>
                  </a:cxn>
                  <a:cxn ang="0">
                    <a:pos x="connsiteX598" y="connsiteY598"/>
                  </a:cxn>
                  <a:cxn ang="0">
                    <a:pos x="connsiteX599" y="connsiteY599"/>
                  </a:cxn>
                  <a:cxn ang="0">
                    <a:pos x="connsiteX600" y="connsiteY600"/>
                  </a:cxn>
                  <a:cxn ang="0">
                    <a:pos x="connsiteX601" y="connsiteY601"/>
                  </a:cxn>
                  <a:cxn ang="0">
                    <a:pos x="connsiteX602" y="connsiteY602"/>
                  </a:cxn>
                  <a:cxn ang="0">
                    <a:pos x="connsiteX603" y="connsiteY603"/>
                  </a:cxn>
                  <a:cxn ang="0">
                    <a:pos x="connsiteX604" y="connsiteY604"/>
                  </a:cxn>
                  <a:cxn ang="0">
                    <a:pos x="connsiteX605" y="connsiteY605"/>
                  </a:cxn>
                  <a:cxn ang="0">
                    <a:pos x="connsiteX606" y="connsiteY606"/>
                  </a:cxn>
                  <a:cxn ang="0">
                    <a:pos x="connsiteX607" y="connsiteY607"/>
                  </a:cxn>
                  <a:cxn ang="0">
                    <a:pos x="connsiteX608" y="connsiteY608"/>
                  </a:cxn>
                  <a:cxn ang="0">
                    <a:pos x="connsiteX609" y="connsiteY609"/>
                  </a:cxn>
                  <a:cxn ang="0">
                    <a:pos x="connsiteX610" y="connsiteY610"/>
                  </a:cxn>
                  <a:cxn ang="0">
                    <a:pos x="connsiteX611" y="connsiteY611"/>
                  </a:cxn>
                  <a:cxn ang="0">
                    <a:pos x="connsiteX612" y="connsiteY612"/>
                  </a:cxn>
                  <a:cxn ang="0">
                    <a:pos x="connsiteX613" y="connsiteY613"/>
                  </a:cxn>
                  <a:cxn ang="0">
                    <a:pos x="connsiteX614" y="connsiteY614"/>
                  </a:cxn>
                  <a:cxn ang="0">
                    <a:pos x="connsiteX615" y="connsiteY615"/>
                  </a:cxn>
                  <a:cxn ang="0">
                    <a:pos x="connsiteX616" y="connsiteY616"/>
                  </a:cxn>
                  <a:cxn ang="0">
                    <a:pos x="connsiteX617" y="connsiteY617"/>
                  </a:cxn>
                  <a:cxn ang="0">
                    <a:pos x="connsiteX618" y="connsiteY618"/>
                  </a:cxn>
                  <a:cxn ang="0">
                    <a:pos x="connsiteX619" y="connsiteY619"/>
                  </a:cxn>
                  <a:cxn ang="0">
                    <a:pos x="connsiteX620" y="connsiteY620"/>
                  </a:cxn>
                  <a:cxn ang="0">
                    <a:pos x="connsiteX621" y="connsiteY621"/>
                  </a:cxn>
                  <a:cxn ang="0">
                    <a:pos x="connsiteX622" y="connsiteY622"/>
                  </a:cxn>
                  <a:cxn ang="0">
                    <a:pos x="connsiteX623" y="connsiteY623"/>
                  </a:cxn>
                  <a:cxn ang="0">
                    <a:pos x="connsiteX624" y="connsiteY624"/>
                  </a:cxn>
                  <a:cxn ang="0">
                    <a:pos x="connsiteX625" y="connsiteY625"/>
                  </a:cxn>
                  <a:cxn ang="0">
                    <a:pos x="connsiteX626" y="connsiteY626"/>
                  </a:cxn>
                  <a:cxn ang="0">
                    <a:pos x="connsiteX627" y="connsiteY627"/>
                  </a:cxn>
                  <a:cxn ang="0">
                    <a:pos x="connsiteX628" y="connsiteY628"/>
                  </a:cxn>
                  <a:cxn ang="0">
                    <a:pos x="connsiteX629" y="connsiteY629"/>
                  </a:cxn>
                  <a:cxn ang="0">
                    <a:pos x="connsiteX630" y="connsiteY630"/>
                  </a:cxn>
                  <a:cxn ang="0">
                    <a:pos x="connsiteX631" y="connsiteY631"/>
                  </a:cxn>
                  <a:cxn ang="0">
                    <a:pos x="connsiteX632" y="connsiteY632"/>
                  </a:cxn>
                  <a:cxn ang="0">
                    <a:pos x="connsiteX633" y="connsiteY633"/>
                  </a:cxn>
                  <a:cxn ang="0">
                    <a:pos x="connsiteX634" y="connsiteY634"/>
                  </a:cxn>
                  <a:cxn ang="0">
                    <a:pos x="connsiteX635" y="connsiteY635"/>
                  </a:cxn>
                  <a:cxn ang="0">
                    <a:pos x="connsiteX636" y="connsiteY636"/>
                  </a:cxn>
                  <a:cxn ang="0">
                    <a:pos x="connsiteX637" y="connsiteY637"/>
                  </a:cxn>
                  <a:cxn ang="0">
                    <a:pos x="connsiteX638" y="connsiteY638"/>
                  </a:cxn>
                  <a:cxn ang="0">
                    <a:pos x="connsiteX639" y="connsiteY639"/>
                  </a:cxn>
                  <a:cxn ang="0">
                    <a:pos x="connsiteX640" y="connsiteY640"/>
                  </a:cxn>
                  <a:cxn ang="0">
                    <a:pos x="connsiteX641" y="connsiteY641"/>
                  </a:cxn>
                  <a:cxn ang="0">
                    <a:pos x="connsiteX642" y="connsiteY642"/>
                  </a:cxn>
                  <a:cxn ang="0">
                    <a:pos x="connsiteX643" y="connsiteY643"/>
                  </a:cxn>
                  <a:cxn ang="0">
                    <a:pos x="connsiteX644" y="connsiteY644"/>
                  </a:cxn>
                  <a:cxn ang="0">
                    <a:pos x="connsiteX645" y="connsiteY645"/>
                  </a:cxn>
                  <a:cxn ang="0">
                    <a:pos x="connsiteX646" y="connsiteY646"/>
                  </a:cxn>
                  <a:cxn ang="0">
                    <a:pos x="connsiteX647" y="connsiteY647"/>
                  </a:cxn>
                  <a:cxn ang="0">
                    <a:pos x="connsiteX648" y="connsiteY648"/>
                  </a:cxn>
                  <a:cxn ang="0">
                    <a:pos x="connsiteX649" y="connsiteY649"/>
                  </a:cxn>
                  <a:cxn ang="0">
                    <a:pos x="connsiteX650" y="connsiteY650"/>
                  </a:cxn>
                  <a:cxn ang="0">
                    <a:pos x="connsiteX651" y="connsiteY651"/>
                  </a:cxn>
                  <a:cxn ang="0">
                    <a:pos x="connsiteX652" y="connsiteY652"/>
                  </a:cxn>
                  <a:cxn ang="0">
                    <a:pos x="connsiteX653" y="connsiteY653"/>
                  </a:cxn>
                  <a:cxn ang="0">
                    <a:pos x="connsiteX654" y="connsiteY654"/>
                  </a:cxn>
                  <a:cxn ang="0">
                    <a:pos x="connsiteX655" y="connsiteY655"/>
                  </a:cxn>
                  <a:cxn ang="0">
                    <a:pos x="connsiteX656" y="connsiteY656"/>
                  </a:cxn>
                  <a:cxn ang="0">
                    <a:pos x="connsiteX657" y="connsiteY657"/>
                  </a:cxn>
                  <a:cxn ang="0">
                    <a:pos x="connsiteX658" y="connsiteY658"/>
                  </a:cxn>
                  <a:cxn ang="0">
                    <a:pos x="connsiteX659" y="connsiteY659"/>
                  </a:cxn>
                  <a:cxn ang="0">
                    <a:pos x="connsiteX660" y="connsiteY660"/>
                  </a:cxn>
                  <a:cxn ang="0">
                    <a:pos x="connsiteX661" y="connsiteY661"/>
                  </a:cxn>
                  <a:cxn ang="0">
                    <a:pos x="connsiteX662" y="connsiteY662"/>
                  </a:cxn>
                  <a:cxn ang="0">
                    <a:pos x="connsiteX663" y="connsiteY663"/>
                  </a:cxn>
                  <a:cxn ang="0">
                    <a:pos x="connsiteX664" y="connsiteY664"/>
                  </a:cxn>
                  <a:cxn ang="0">
                    <a:pos x="connsiteX665" y="connsiteY665"/>
                  </a:cxn>
                  <a:cxn ang="0">
                    <a:pos x="connsiteX666" y="connsiteY666"/>
                  </a:cxn>
                  <a:cxn ang="0">
                    <a:pos x="connsiteX667" y="connsiteY667"/>
                  </a:cxn>
                  <a:cxn ang="0">
                    <a:pos x="connsiteX668" y="connsiteY668"/>
                  </a:cxn>
                  <a:cxn ang="0">
                    <a:pos x="connsiteX669" y="connsiteY669"/>
                  </a:cxn>
                  <a:cxn ang="0">
                    <a:pos x="connsiteX670" y="connsiteY670"/>
                  </a:cxn>
                  <a:cxn ang="0">
                    <a:pos x="connsiteX671" y="connsiteY671"/>
                  </a:cxn>
                  <a:cxn ang="0">
                    <a:pos x="connsiteX672" y="connsiteY672"/>
                  </a:cxn>
                  <a:cxn ang="0">
                    <a:pos x="connsiteX673" y="connsiteY673"/>
                  </a:cxn>
                  <a:cxn ang="0">
                    <a:pos x="connsiteX674" y="connsiteY674"/>
                  </a:cxn>
                  <a:cxn ang="0">
                    <a:pos x="connsiteX675" y="connsiteY675"/>
                  </a:cxn>
                  <a:cxn ang="0">
                    <a:pos x="connsiteX676" y="connsiteY676"/>
                  </a:cxn>
                  <a:cxn ang="0">
                    <a:pos x="connsiteX677" y="connsiteY677"/>
                  </a:cxn>
                  <a:cxn ang="0">
                    <a:pos x="connsiteX678" y="connsiteY678"/>
                  </a:cxn>
                  <a:cxn ang="0">
                    <a:pos x="connsiteX679" y="connsiteY679"/>
                  </a:cxn>
                  <a:cxn ang="0">
                    <a:pos x="connsiteX680" y="connsiteY680"/>
                  </a:cxn>
                  <a:cxn ang="0">
                    <a:pos x="connsiteX681" y="connsiteY681"/>
                  </a:cxn>
                  <a:cxn ang="0">
                    <a:pos x="connsiteX682" y="connsiteY682"/>
                  </a:cxn>
                  <a:cxn ang="0">
                    <a:pos x="connsiteX683" y="connsiteY683"/>
                  </a:cxn>
                  <a:cxn ang="0">
                    <a:pos x="connsiteX684" y="connsiteY684"/>
                  </a:cxn>
                  <a:cxn ang="0">
                    <a:pos x="connsiteX685" y="connsiteY685"/>
                  </a:cxn>
                  <a:cxn ang="0">
                    <a:pos x="connsiteX686" y="connsiteY686"/>
                  </a:cxn>
                  <a:cxn ang="0">
                    <a:pos x="connsiteX687" y="connsiteY687"/>
                  </a:cxn>
                  <a:cxn ang="0">
                    <a:pos x="connsiteX688" y="connsiteY688"/>
                  </a:cxn>
                  <a:cxn ang="0">
                    <a:pos x="connsiteX689" y="connsiteY689"/>
                  </a:cxn>
                  <a:cxn ang="0">
                    <a:pos x="connsiteX690" y="connsiteY690"/>
                  </a:cxn>
                  <a:cxn ang="0">
                    <a:pos x="connsiteX691" y="connsiteY691"/>
                  </a:cxn>
                  <a:cxn ang="0">
                    <a:pos x="connsiteX692" y="connsiteY692"/>
                  </a:cxn>
                  <a:cxn ang="0">
                    <a:pos x="connsiteX693" y="connsiteY693"/>
                  </a:cxn>
                  <a:cxn ang="0">
                    <a:pos x="connsiteX694" y="connsiteY694"/>
                  </a:cxn>
                  <a:cxn ang="0">
                    <a:pos x="connsiteX695" y="connsiteY695"/>
                  </a:cxn>
                  <a:cxn ang="0">
                    <a:pos x="connsiteX696" y="connsiteY696"/>
                  </a:cxn>
                  <a:cxn ang="0">
                    <a:pos x="connsiteX697" y="connsiteY697"/>
                  </a:cxn>
                  <a:cxn ang="0">
                    <a:pos x="connsiteX698" y="connsiteY698"/>
                  </a:cxn>
                  <a:cxn ang="0">
                    <a:pos x="connsiteX699" y="connsiteY699"/>
                  </a:cxn>
                  <a:cxn ang="0">
                    <a:pos x="connsiteX700" y="connsiteY700"/>
                  </a:cxn>
                  <a:cxn ang="0">
                    <a:pos x="connsiteX701" y="connsiteY701"/>
                  </a:cxn>
                  <a:cxn ang="0">
                    <a:pos x="connsiteX702" y="connsiteY702"/>
                  </a:cxn>
                  <a:cxn ang="0">
                    <a:pos x="connsiteX703" y="connsiteY703"/>
                  </a:cxn>
                  <a:cxn ang="0">
                    <a:pos x="connsiteX704" y="connsiteY704"/>
                  </a:cxn>
                  <a:cxn ang="0">
                    <a:pos x="connsiteX705" y="connsiteY705"/>
                  </a:cxn>
                  <a:cxn ang="0">
                    <a:pos x="connsiteX706" y="connsiteY706"/>
                  </a:cxn>
                  <a:cxn ang="0">
                    <a:pos x="connsiteX707" y="connsiteY707"/>
                  </a:cxn>
                  <a:cxn ang="0">
                    <a:pos x="connsiteX708" y="connsiteY708"/>
                  </a:cxn>
                  <a:cxn ang="0">
                    <a:pos x="connsiteX709" y="connsiteY709"/>
                  </a:cxn>
                  <a:cxn ang="0">
                    <a:pos x="connsiteX710" y="connsiteY710"/>
                  </a:cxn>
                  <a:cxn ang="0">
                    <a:pos x="connsiteX711" y="connsiteY711"/>
                  </a:cxn>
                  <a:cxn ang="0">
                    <a:pos x="connsiteX712" y="connsiteY712"/>
                  </a:cxn>
                  <a:cxn ang="0">
                    <a:pos x="connsiteX713" y="connsiteY713"/>
                  </a:cxn>
                  <a:cxn ang="0">
                    <a:pos x="connsiteX714" y="connsiteY714"/>
                  </a:cxn>
                  <a:cxn ang="0">
                    <a:pos x="connsiteX715" y="connsiteY715"/>
                  </a:cxn>
                  <a:cxn ang="0">
                    <a:pos x="connsiteX716" y="connsiteY716"/>
                  </a:cxn>
                  <a:cxn ang="0">
                    <a:pos x="connsiteX717" y="connsiteY717"/>
                  </a:cxn>
                  <a:cxn ang="0">
                    <a:pos x="connsiteX718" y="connsiteY718"/>
                  </a:cxn>
                  <a:cxn ang="0">
                    <a:pos x="connsiteX719" y="connsiteY719"/>
                  </a:cxn>
                  <a:cxn ang="0">
                    <a:pos x="connsiteX720" y="connsiteY720"/>
                  </a:cxn>
                  <a:cxn ang="0">
                    <a:pos x="connsiteX721" y="connsiteY721"/>
                  </a:cxn>
                  <a:cxn ang="0">
                    <a:pos x="connsiteX722" y="connsiteY722"/>
                  </a:cxn>
                  <a:cxn ang="0">
                    <a:pos x="connsiteX723" y="connsiteY723"/>
                  </a:cxn>
                  <a:cxn ang="0">
                    <a:pos x="connsiteX724" y="connsiteY724"/>
                  </a:cxn>
                  <a:cxn ang="0">
                    <a:pos x="connsiteX725" y="connsiteY725"/>
                  </a:cxn>
                  <a:cxn ang="0">
                    <a:pos x="connsiteX726" y="connsiteY726"/>
                  </a:cxn>
                  <a:cxn ang="0">
                    <a:pos x="connsiteX727" y="connsiteY727"/>
                  </a:cxn>
                  <a:cxn ang="0">
                    <a:pos x="connsiteX728" y="connsiteY728"/>
                  </a:cxn>
                  <a:cxn ang="0">
                    <a:pos x="connsiteX729" y="connsiteY729"/>
                  </a:cxn>
                  <a:cxn ang="0">
                    <a:pos x="connsiteX730" y="connsiteY730"/>
                  </a:cxn>
                  <a:cxn ang="0">
                    <a:pos x="connsiteX731" y="connsiteY731"/>
                  </a:cxn>
                  <a:cxn ang="0">
                    <a:pos x="connsiteX732" y="connsiteY732"/>
                  </a:cxn>
                  <a:cxn ang="0">
                    <a:pos x="connsiteX733" y="connsiteY733"/>
                  </a:cxn>
                  <a:cxn ang="0">
                    <a:pos x="connsiteX734" y="connsiteY734"/>
                  </a:cxn>
                  <a:cxn ang="0">
                    <a:pos x="connsiteX735" y="connsiteY735"/>
                  </a:cxn>
                  <a:cxn ang="0">
                    <a:pos x="connsiteX736" y="connsiteY736"/>
                  </a:cxn>
                  <a:cxn ang="0">
                    <a:pos x="connsiteX737" y="connsiteY737"/>
                  </a:cxn>
                  <a:cxn ang="0">
                    <a:pos x="connsiteX738" y="connsiteY738"/>
                  </a:cxn>
                  <a:cxn ang="0">
                    <a:pos x="connsiteX739" y="connsiteY739"/>
                  </a:cxn>
                  <a:cxn ang="0">
                    <a:pos x="connsiteX740" y="connsiteY740"/>
                  </a:cxn>
                  <a:cxn ang="0">
                    <a:pos x="connsiteX741" y="connsiteY741"/>
                  </a:cxn>
                  <a:cxn ang="0">
                    <a:pos x="connsiteX742" y="connsiteY742"/>
                  </a:cxn>
                  <a:cxn ang="0">
                    <a:pos x="connsiteX743" y="connsiteY743"/>
                  </a:cxn>
                  <a:cxn ang="0">
                    <a:pos x="connsiteX744" y="connsiteY744"/>
                  </a:cxn>
                  <a:cxn ang="0">
                    <a:pos x="connsiteX745" y="connsiteY745"/>
                  </a:cxn>
                  <a:cxn ang="0">
                    <a:pos x="connsiteX746" y="connsiteY746"/>
                  </a:cxn>
                  <a:cxn ang="0">
                    <a:pos x="connsiteX747" y="connsiteY747"/>
                  </a:cxn>
                  <a:cxn ang="0">
                    <a:pos x="connsiteX748" y="connsiteY748"/>
                  </a:cxn>
                  <a:cxn ang="0">
                    <a:pos x="connsiteX749" y="connsiteY749"/>
                  </a:cxn>
                  <a:cxn ang="0">
                    <a:pos x="connsiteX750" y="connsiteY750"/>
                  </a:cxn>
                  <a:cxn ang="0">
                    <a:pos x="connsiteX751" y="connsiteY751"/>
                  </a:cxn>
                  <a:cxn ang="0">
                    <a:pos x="connsiteX752" y="connsiteY752"/>
                  </a:cxn>
                  <a:cxn ang="0">
                    <a:pos x="connsiteX753" y="connsiteY753"/>
                  </a:cxn>
                  <a:cxn ang="0">
                    <a:pos x="connsiteX754" y="connsiteY754"/>
                  </a:cxn>
                  <a:cxn ang="0">
                    <a:pos x="connsiteX755" y="connsiteY755"/>
                  </a:cxn>
                  <a:cxn ang="0">
                    <a:pos x="connsiteX756" y="connsiteY756"/>
                  </a:cxn>
                  <a:cxn ang="0">
                    <a:pos x="connsiteX757" y="connsiteY757"/>
                  </a:cxn>
                  <a:cxn ang="0">
                    <a:pos x="connsiteX758" y="connsiteY758"/>
                  </a:cxn>
                  <a:cxn ang="0">
                    <a:pos x="connsiteX759" y="connsiteY759"/>
                  </a:cxn>
                  <a:cxn ang="0">
                    <a:pos x="connsiteX760" y="connsiteY760"/>
                  </a:cxn>
                  <a:cxn ang="0">
                    <a:pos x="connsiteX761" y="connsiteY761"/>
                  </a:cxn>
                  <a:cxn ang="0">
                    <a:pos x="connsiteX762" y="connsiteY762"/>
                  </a:cxn>
                  <a:cxn ang="0">
                    <a:pos x="connsiteX763" y="connsiteY763"/>
                  </a:cxn>
                  <a:cxn ang="0">
                    <a:pos x="connsiteX764" y="connsiteY764"/>
                  </a:cxn>
                  <a:cxn ang="0">
                    <a:pos x="connsiteX765" y="connsiteY765"/>
                  </a:cxn>
                  <a:cxn ang="0">
                    <a:pos x="connsiteX766" y="connsiteY766"/>
                  </a:cxn>
                  <a:cxn ang="0">
                    <a:pos x="connsiteX767" y="connsiteY767"/>
                  </a:cxn>
                  <a:cxn ang="0">
                    <a:pos x="connsiteX768" y="connsiteY768"/>
                  </a:cxn>
                  <a:cxn ang="0">
                    <a:pos x="connsiteX769" y="connsiteY769"/>
                  </a:cxn>
                  <a:cxn ang="0">
                    <a:pos x="connsiteX770" y="connsiteY770"/>
                  </a:cxn>
                  <a:cxn ang="0">
                    <a:pos x="connsiteX771" y="connsiteY771"/>
                  </a:cxn>
                  <a:cxn ang="0">
                    <a:pos x="connsiteX772" y="connsiteY772"/>
                  </a:cxn>
                  <a:cxn ang="0">
                    <a:pos x="connsiteX773" y="connsiteY773"/>
                  </a:cxn>
                  <a:cxn ang="0">
                    <a:pos x="connsiteX774" y="connsiteY774"/>
                  </a:cxn>
                  <a:cxn ang="0">
                    <a:pos x="connsiteX775" y="connsiteY775"/>
                  </a:cxn>
                  <a:cxn ang="0">
                    <a:pos x="connsiteX776" y="connsiteY776"/>
                  </a:cxn>
                  <a:cxn ang="0">
                    <a:pos x="connsiteX777" y="connsiteY777"/>
                  </a:cxn>
                  <a:cxn ang="0">
                    <a:pos x="connsiteX778" y="connsiteY778"/>
                  </a:cxn>
                  <a:cxn ang="0">
                    <a:pos x="connsiteX779" y="connsiteY779"/>
                  </a:cxn>
                  <a:cxn ang="0">
                    <a:pos x="connsiteX780" y="connsiteY780"/>
                  </a:cxn>
                  <a:cxn ang="0">
                    <a:pos x="connsiteX781" y="connsiteY781"/>
                  </a:cxn>
                  <a:cxn ang="0">
                    <a:pos x="connsiteX782" y="connsiteY782"/>
                  </a:cxn>
                  <a:cxn ang="0">
                    <a:pos x="connsiteX783" y="connsiteY783"/>
                  </a:cxn>
                  <a:cxn ang="0">
                    <a:pos x="connsiteX784" y="connsiteY784"/>
                  </a:cxn>
                  <a:cxn ang="0">
                    <a:pos x="connsiteX785" y="connsiteY785"/>
                  </a:cxn>
                  <a:cxn ang="0">
                    <a:pos x="connsiteX786" y="connsiteY786"/>
                  </a:cxn>
                  <a:cxn ang="0">
                    <a:pos x="connsiteX787" y="connsiteY787"/>
                  </a:cxn>
                  <a:cxn ang="0">
                    <a:pos x="connsiteX788" y="connsiteY788"/>
                  </a:cxn>
                  <a:cxn ang="0">
                    <a:pos x="connsiteX789" y="connsiteY789"/>
                  </a:cxn>
                  <a:cxn ang="0">
                    <a:pos x="connsiteX790" y="connsiteY790"/>
                  </a:cxn>
                  <a:cxn ang="0">
                    <a:pos x="connsiteX791" y="connsiteY791"/>
                  </a:cxn>
                  <a:cxn ang="0">
                    <a:pos x="connsiteX792" y="connsiteY792"/>
                  </a:cxn>
                  <a:cxn ang="0">
                    <a:pos x="connsiteX793" y="connsiteY793"/>
                  </a:cxn>
                  <a:cxn ang="0">
                    <a:pos x="connsiteX794" y="connsiteY794"/>
                  </a:cxn>
                  <a:cxn ang="0">
                    <a:pos x="connsiteX795" y="connsiteY795"/>
                  </a:cxn>
                  <a:cxn ang="0">
                    <a:pos x="connsiteX796" y="connsiteY796"/>
                  </a:cxn>
                  <a:cxn ang="0">
                    <a:pos x="connsiteX797" y="connsiteY797"/>
                  </a:cxn>
                  <a:cxn ang="0">
                    <a:pos x="connsiteX798" y="connsiteY798"/>
                  </a:cxn>
                  <a:cxn ang="0">
                    <a:pos x="connsiteX799" y="connsiteY799"/>
                  </a:cxn>
                  <a:cxn ang="0">
                    <a:pos x="connsiteX800" y="connsiteY800"/>
                  </a:cxn>
                  <a:cxn ang="0">
                    <a:pos x="connsiteX801" y="connsiteY801"/>
                  </a:cxn>
                  <a:cxn ang="0">
                    <a:pos x="connsiteX802" y="connsiteY802"/>
                  </a:cxn>
                  <a:cxn ang="0">
                    <a:pos x="connsiteX803" y="connsiteY803"/>
                  </a:cxn>
                  <a:cxn ang="0">
                    <a:pos x="connsiteX804" y="connsiteY804"/>
                  </a:cxn>
                  <a:cxn ang="0">
                    <a:pos x="connsiteX805" y="connsiteY805"/>
                  </a:cxn>
                  <a:cxn ang="0">
                    <a:pos x="connsiteX806" y="connsiteY806"/>
                  </a:cxn>
                  <a:cxn ang="0">
                    <a:pos x="connsiteX807" y="connsiteY807"/>
                  </a:cxn>
                  <a:cxn ang="0">
                    <a:pos x="connsiteX808" y="connsiteY808"/>
                  </a:cxn>
                  <a:cxn ang="0">
                    <a:pos x="connsiteX809" y="connsiteY809"/>
                  </a:cxn>
                  <a:cxn ang="0">
                    <a:pos x="connsiteX810" y="connsiteY810"/>
                  </a:cxn>
                  <a:cxn ang="0">
                    <a:pos x="connsiteX811" y="connsiteY811"/>
                  </a:cxn>
                  <a:cxn ang="0">
                    <a:pos x="connsiteX812" y="connsiteY812"/>
                  </a:cxn>
                  <a:cxn ang="0">
                    <a:pos x="connsiteX813" y="connsiteY813"/>
                  </a:cxn>
                  <a:cxn ang="0">
                    <a:pos x="connsiteX814" y="connsiteY814"/>
                  </a:cxn>
                  <a:cxn ang="0">
                    <a:pos x="connsiteX815" y="connsiteY815"/>
                  </a:cxn>
                  <a:cxn ang="0">
                    <a:pos x="connsiteX816" y="connsiteY816"/>
                  </a:cxn>
                  <a:cxn ang="0">
                    <a:pos x="connsiteX817" y="connsiteY817"/>
                  </a:cxn>
                  <a:cxn ang="0">
                    <a:pos x="connsiteX818" y="connsiteY818"/>
                  </a:cxn>
                  <a:cxn ang="0">
                    <a:pos x="connsiteX819" y="connsiteY819"/>
                  </a:cxn>
                  <a:cxn ang="0">
                    <a:pos x="connsiteX820" y="connsiteY820"/>
                  </a:cxn>
                  <a:cxn ang="0">
                    <a:pos x="connsiteX821" y="connsiteY821"/>
                  </a:cxn>
                  <a:cxn ang="0">
                    <a:pos x="connsiteX822" y="connsiteY822"/>
                  </a:cxn>
                  <a:cxn ang="0">
                    <a:pos x="connsiteX823" y="connsiteY823"/>
                  </a:cxn>
                  <a:cxn ang="0">
                    <a:pos x="connsiteX824" y="connsiteY824"/>
                  </a:cxn>
                  <a:cxn ang="0">
                    <a:pos x="connsiteX825" y="connsiteY825"/>
                  </a:cxn>
                  <a:cxn ang="0">
                    <a:pos x="connsiteX826" y="connsiteY826"/>
                  </a:cxn>
                  <a:cxn ang="0">
                    <a:pos x="connsiteX827" y="connsiteY827"/>
                  </a:cxn>
                  <a:cxn ang="0">
                    <a:pos x="connsiteX828" y="connsiteY828"/>
                  </a:cxn>
                  <a:cxn ang="0">
                    <a:pos x="connsiteX829" y="connsiteY829"/>
                  </a:cxn>
                  <a:cxn ang="0">
                    <a:pos x="connsiteX830" y="connsiteY830"/>
                  </a:cxn>
                  <a:cxn ang="0">
                    <a:pos x="connsiteX831" y="connsiteY831"/>
                  </a:cxn>
                  <a:cxn ang="0">
                    <a:pos x="connsiteX832" y="connsiteY832"/>
                  </a:cxn>
                  <a:cxn ang="0">
                    <a:pos x="connsiteX833" y="connsiteY833"/>
                  </a:cxn>
                  <a:cxn ang="0">
                    <a:pos x="connsiteX834" y="connsiteY834"/>
                  </a:cxn>
                  <a:cxn ang="0">
                    <a:pos x="connsiteX835" y="connsiteY835"/>
                  </a:cxn>
                  <a:cxn ang="0">
                    <a:pos x="connsiteX836" y="connsiteY836"/>
                  </a:cxn>
                  <a:cxn ang="0">
                    <a:pos x="connsiteX837" y="connsiteY837"/>
                  </a:cxn>
                  <a:cxn ang="0">
                    <a:pos x="connsiteX838" y="connsiteY838"/>
                  </a:cxn>
                  <a:cxn ang="0">
                    <a:pos x="connsiteX839" y="connsiteY839"/>
                  </a:cxn>
                  <a:cxn ang="0">
                    <a:pos x="connsiteX840" y="connsiteY840"/>
                  </a:cxn>
                  <a:cxn ang="0">
                    <a:pos x="connsiteX841" y="connsiteY841"/>
                  </a:cxn>
                  <a:cxn ang="0">
                    <a:pos x="connsiteX842" y="connsiteY842"/>
                  </a:cxn>
                  <a:cxn ang="0">
                    <a:pos x="connsiteX843" y="connsiteY843"/>
                  </a:cxn>
                  <a:cxn ang="0">
                    <a:pos x="connsiteX844" y="connsiteY844"/>
                  </a:cxn>
                  <a:cxn ang="0">
                    <a:pos x="connsiteX845" y="connsiteY845"/>
                  </a:cxn>
                  <a:cxn ang="0">
                    <a:pos x="connsiteX846" y="connsiteY846"/>
                  </a:cxn>
                  <a:cxn ang="0">
                    <a:pos x="connsiteX847" y="connsiteY847"/>
                  </a:cxn>
                  <a:cxn ang="0">
                    <a:pos x="connsiteX848" y="connsiteY848"/>
                  </a:cxn>
                  <a:cxn ang="0">
                    <a:pos x="connsiteX849" y="connsiteY849"/>
                  </a:cxn>
                  <a:cxn ang="0">
                    <a:pos x="connsiteX850" y="connsiteY850"/>
                  </a:cxn>
                  <a:cxn ang="0">
                    <a:pos x="connsiteX851" y="connsiteY851"/>
                  </a:cxn>
                  <a:cxn ang="0">
                    <a:pos x="connsiteX852" y="connsiteY852"/>
                  </a:cxn>
                  <a:cxn ang="0">
                    <a:pos x="connsiteX853" y="connsiteY853"/>
                  </a:cxn>
                  <a:cxn ang="0">
                    <a:pos x="connsiteX854" y="connsiteY854"/>
                  </a:cxn>
                  <a:cxn ang="0">
                    <a:pos x="connsiteX855" y="connsiteY855"/>
                  </a:cxn>
                  <a:cxn ang="0">
                    <a:pos x="connsiteX856" y="connsiteY856"/>
                  </a:cxn>
                  <a:cxn ang="0">
                    <a:pos x="connsiteX857" y="connsiteY857"/>
                  </a:cxn>
                  <a:cxn ang="0">
                    <a:pos x="connsiteX858" y="connsiteY858"/>
                  </a:cxn>
                  <a:cxn ang="0">
                    <a:pos x="connsiteX859" y="connsiteY859"/>
                  </a:cxn>
                  <a:cxn ang="0">
                    <a:pos x="connsiteX860" y="connsiteY860"/>
                  </a:cxn>
                  <a:cxn ang="0">
                    <a:pos x="connsiteX861" y="connsiteY861"/>
                  </a:cxn>
                  <a:cxn ang="0">
                    <a:pos x="connsiteX862" y="connsiteY862"/>
                  </a:cxn>
                  <a:cxn ang="0">
                    <a:pos x="connsiteX863" y="connsiteY863"/>
                  </a:cxn>
                  <a:cxn ang="0">
                    <a:pos x="connsiteX864" y="connsiteY864"/>
                  </a:cxn>
                  <a:cxn ang="0">
                    <a:pos x="connsiteX865" y="connsiteY865"/>
                  </a:cxn>
                  <a:cxn ang="0">
                    <a:pos x="connsiteX866" y="connsiteY866"/>
                  </a:cxn>
                  <a:cxn ang="0">
                    <a:pos x="connsiteX867" y="connsiteY867"/>
                  </a:cxn>
                  <a:cxn ang="0">
                    <a:pos x="connsiteX868" y="connsiteY868"/>
                  </a:cxn>
                  <a:cxn ang="0">
                    <a:pos x="connsiteX869" y="connsiteY869"/>
                  </a:cxn>
                  <a:cxn ang="0">
                    <a:pos x="connsiteX870" y="connsiteY870"/>
                  </a:cxn>
                  <a:cxn ang="0">
                    <a:pos x="connsiteX871" y="connsiteY871"/>
                  </a:cxn>
                  <a:cxn ang="0">
                    <a:pos x="connsiteX872" y="connsiteY872"/>
                  </a:cxn>
                  <a:cxn ang="0">
                    <a:pos x="connsiteX873" y="connsiteY873"/>
                  </a:cxn>
                  <a:cxn ang="0">
                    <a:pos x="connsiteX874" y="connsiteY874"/>
                  </a:cxn>
                  <a:cxn ang="0">
                    <a:pos x="connsiteX875" y="connsiteY875"/>
                  </a:cxn>
                  <a:cxn ang="0">
                    <a:pos x="connsiteX876" y="connsiteY876"/>
                  </a:cxn>
                  <a:cxn ang="0">
                    <a:pos x="connsiteX877" y="connsiteY877"/>
                  </a:cxn>
                  <a:cxn ang="0">
                    <a:pos x="connsiteX878" y="connsiteY878"/>
                  </a:cxn>
                  <a:cxn ang="0">
                    <a:pos x="connsiteX879" y="connsiteY879"/>
                  </a:cxn>
                  <a:cxn ang="0">
                    <a:pos x="connsiteX880" y="connsiteY880"/>
                  </a:cxn>
                  <a:cxn ang="0">
                    <a:pos x="connsiteX881" y="connsiteY881"/>
                  </a:cxn>
                  <a:cxn ang="0">
                    <a:pos x="connsiteX882" y="connsiteY882"/>
                  </a:cxn>
                  <a:cxn ang="0">
                    <a:pos x="connsiteX883" y="connsiteY883"/>
                  </a:cxn>
                  <a:cxn ang="0">
                    <a:pos x="connsiteX884" y="connsiteY884"/>
                  </a:cxn>
                  <a:cxn ang="0">
                    <a:pos x="connsiteX885" y="connsiteY885"/>
                  </a:cxn>
                  <a:cxn ang="0">
                    <a:pos x="connsiteX886" y="connsiteY886"/>
                  </a:cxn>
                  <a:cxn ang="0">
                    <a:pos x="connsiteX887" y="connsiteY887"/>
                  </a:cxn>
                  <a:cxn ang="0">
                    <a:pos x="connsiteX888" y="connsiteY888"/>
                  </a:cxn>
                  <a:cxn ang="0">
                    <a:pos x="connsiteX889" y="connsiteY889"/>
                  </a:cxn>
                  <a:cxn ang="0">
                    <a:pos x="connsiteX890" y="connsiteY890"/>
                  </a:cxn>
                  <a:cxn ang="0">
                    <a:pos x="connsiteX891" y="connsiteY891"/>
                  </a:cxn>
                  <a:cxn ang="0">
                    <a:pos x="connsiteX892" y="connsiteY892"/>
                  </a:cxn>
                  <a:cxn ang="0">
                    <a:pos x="connsiteX893" y="connsiteY893"/>
                  </a:cxn>
                  <a:cxn ang="0">
                    <a:pos x="connsiteX894" y="connsiteY894"/>
                  </a:cxn>
                  <a:cxn ang="0">
                    <a:pos x="connsiteX895" y="connsiteY895"/>
                  </a:cxn>
                  <a:cxn ang="0">
                    <a:pos x="connsiteX896" y="connsiteY896"/>
                  </a:cxn>
                  <a:cxn ang="0">
                    <a:pos x="connsiteX897" y="connsiteY897"/>
                  </a:cxn>
                  <a:cxn ang="0">
                    <a:pos x="connsiteX898" y="connsiteY898"/>
                  </a:cxn>
                  <a:cxn ang="0">
                    <a:pos x="connsiteX899" y="connsiteY899"/>
                  </a:cxn>
                  <a:cxn ang="0">
                    <a:pos x="connsiteX900" y="connsiteY900"/>
                  </a:cxn>
                  <a:cxn ang="0">
                    <a:pos x="connsiteX901" y="connsiteY901"/>
                  </a:cxn>
                  <a:cxn ang="0">
                    <a:pos x="connsiteX902" y="connsiteY902"/>
                  </a:cxn>
                  <a:cxn ang="0">
                    <a:pos x="connsiteX903" y="connsiteY903"/>
                  </a:cxn>
                  <a:cxn ang="0">
                    <a:pos x="connsiteX904" y="connsiteY904"/>
                  </a:cxn>
                  <a:cxn ang="0">
                    <a:pos x="connsiteX905" y="connsiteY905"/>
                  </a:cxn>
                  <a:cxn ang="0">
                    <a:pos x="connsiteX906" y="connsiteY906"/>
                  </a:cxn>
                  <a:cxn ang="0">
                    <a:pos x="connsiteX907" y="connsiteY907"/>
                  </a:cxn>
                  <a:cxn ang="0">
                    <a:pos x="connsiteX908" y="connsiteY908"/>
                  </a:cxn>
                  <a:cxn ang="0">
                    <a:pos x="connsiteX909" y="connsiteY909"/>
                  </a:cxn>
                  <a:cxn ang="0">
                    <a:pos x="connsiteX910" y="connsiteY910"/>
                  </a:cxn>
                  <a:cxn ang="0">
                    <a:pos x="connsiteX911" y="connsiteY911"/>
                  </a:cxn>
                  <a:cxn ang="0">
                    <a:pos x="connsiteX912" y="connsiteY912"/>
                  </a:cxn>
                  <a:cxn ang="0">
                    <a:pos x="connsiteX913" y="connsiteY913"/>
                  </a:cxn>
                  <a:cxn ang="0">
                    <a:pos x="connsiteX914" y="connsiteY914"/>
                  </a:cxn>
                  <a:cxn ang="0">
                    <a:pos x="connsiteX915" y="connsiteY915"/>
                  </a:cxn>
                  <a:cxn ang="0">
                    <a:pos x="connsiteX916" y="connsiteY916"/>
                  </a:cxn>
                  <a:cxn ang="0">
                    <a:pos x="connsiteX917" y="connsiteY917"/>
                  </a:cxn>
                  <a:cxn ang="0">
                    <a:pos x="connsiteX918" y="connsiteY918"/>
                  </a:cxn>
                  <a:cxn ang="0">
                    <a:pos x="connsiteX919" y="connsiteY919"/>
                  </a:cxn>
                  <a:cxn ang="0">
                    <a:pos x="connsiteX920" y="connsiteY920"/>
                  </a:cxn>
                  <a:cxn ang="0">
                    <a:pos x="connsiteX921" y="connsiteY921"/>
                  </a:cxn>
                  <a:cxn ang="0">
                    <a:pos x="connsiteX922" y="connsiteY922"/>
                  </a:cxn>
                  <a:cxn ang="0">
                    <a:pos x="connsiteX923" y="connsiteY923"/>
                  </a:cxn>
                  <a:cxn ang="0">
                    <a:pos x="connsiteX924" y="connsiteY924"/>
                  </a:cxn>
                  <a:cxn ang="0">
                    <a:pos x="connsiteX925" y="connsiteY925"/>
                  </a:cxn>
                  <a:cxn ang="0">
                    <a:pos x="connsiteX926" y="connsiteY926"/>
                  </a:cxn>
                  <a:cxn ang="0">
                    <a:pos x="connsiteX927" y="connsiteY927"/>
                  </a:cxn>
                  <a:cxn ang="0">
                    <a:pos x="connsiteX928" y="connsiteY928"/>
                  </a:cxn>
                  <a:cxn ang="0">
                    <a:pos x="connsiteX929" y="connsiteY929"/>
                  </a:cxn>
                  <a:cxn ang="0">
                    <a:pos x="connsiteX930" y="connsiteY930"/>
                  </a:cxn>
                  <a:cxn ang="0">
                    <a:pos x="connsiteX931" y="connsiteY931"/>
                  </a:cxn>
                  <a:cxn ang="0">
                    <a:pos x="connsiteX932" y="connsiteY932"/>
                  </a:cxn>
                  <a:cxn ang="0">
                    <a:pos x="connsiteX933" y="connsiteY933"/>
                  </a:cxn>
                  <a:cxn ang="0">
                    <a:pos x="connsiteX934" y="connsiteY934"/>
                  </a:cxn>
                  <a:cxn ang="0">
                    <a:pos x="connsiteX935" y="connsiteY935"/>
                  </a:cxn>
                  <a:cxn ang="0">
                    <a:pos x="connsiteX936" y="connsiteY936"/>
                  </a:cxn>
                  <a:cxn ang="0">
                    <a:pos x="connsiteX937" y="connsiteY937"/>
                  </a:cxn>
                  <a:cxn ang="0">
                    <a:pos x="connsiteX938" y="connsiteY938"/>
                  </a:cxn>
                  <a:cxn ang="0">
                    <a:pos x="connsiteX939" y="connsiteY939"/>
                  </a:cxn>
                  <a:cxn ang="0">
                    <a:pos x="connsiteX940" y="connsiteY940"/>
                  </a:cxn>
                  <a:cxn ang="0">
                    <a:pos x="connsiteX941" y="connsiteY941"/>
                  </a:cxn>
                  <a:cxn ang="0">
                    <a:pos x="connsiteX942" y="connsiteY942"/>
                  </a:cxn>
                  <a:cxn ang="0">
                    <a:pos x="connsiteX943" y="connsiteY943"/>
                  </a:cxn>
                  <a:cxn ang="0">
                    <a:pos x="connsiteX944" y="connsiteY944"/>
                  </a:cxn>
                  <a:cxn ang="0">
                    <a:pos x="connsiteX945" y="connsiteY945"/>
                  </a:cxn>
                  <a:cxn ang="0">
                    <a:pos x="connsiteX946" y="connsiteY946"/>
                  </a:cxn>
                  <a:cxn ang="0">
                    <a:pos x="connsiteX947" y="connsiteY947"/>
                  </a:cxn>
                  <a:cxn ang="0">
                    <a:pos x="connsiteX948" y="connsiteY948"/>
                  </a:cxn>
                  <a:cxn ang="0">
                    <a:pos x="connsiteX949" y="connsiteY949"/>
                  </a:cxn>
                  <a:cxn ang="0">
                    <a:pos x="connsiteX950" y="connsiteY950"/>
                  </a:cxn>
                  <a:cxn ang="0">
                    <a:pos x="connsiteX951" y="connsiteY951"/>
                  </a:cxn>
                  <a:cxn ang="0">
                    <a:pos x="connsiteX952" y="connsiteY952"/>
                  </a:cxn>
                  <a:cxn ang="0">
                    <a:pos x="connsiteX953" y="connsiteY953"/>
                  </a:cxn>
                  <a:cxn ang="0">
                    <a:pos x="connsiteX954" y="connsiteY954"/>
                  </a:cxn>
                  <a:cxn ang="0">
                    <a:pos x="connsiteX955" y="connsiteY955"/>
                  </a:cxn>
                  <a:cxn ang="0">
                    <a:pos x="connsiteX956" y="connsiteY956"/>
                  </a:cxn>
                  <a:cxn ang="0">
                    <a:pos x="connsiteX957" y="connsiteY957"/>
                  </a:cxn>
                  <a:cxn ang="0">
                    <a:pos x="connsiteX958" y="connsiteY958"/>
                  </a:cxn>
                  <a:cxn ang="0">
                    <a:pos x="connsiteX959" y="connsiteY959"/>
                  </a:cxn>
                  <a:cxn ang="0">
                    <a:pos x="connsiteX960" y="connsiteY960"/>
                  </a:cxn>
                  <a:cxn ang="0">
                    <a:pos x="connsiteX961" y="connsiteY961"/>
                  </a:cxn>
                  <a:cxn ang="0">
                    <a:pos x="connsiteX962" y="connsiteY962"/>
                  </a:cxn>
                  <a:cxn ang="0">
                    <a:pos x="connsiteX963" y="connsiteY963"/>
                  </a:cxn>
                  <a:cxn ang="0">
                    <a:pos x="connsiteX964" y="connsiteY964"/>
                  </a:cxn>
                  <a:cxn ang="0">
                    <a:pos x="connsiteX965" y="connsiteY965"/>
                  </a:cxn>
                  <a:cxn ang="0">
                    <a:pos x="connsiteX966" y="connsiteY966"/>
                  </a:cxn>
                  <a:cxn ang="0">
                    <a:pos x="connsiteX967" y="connsiteY967"/>
                  </a:cxn>
                  <a:cxn ang="0">
                    <a:pos x="connsiteX968" y="connsiteY968"/>
                  </a:cxn>
                  <a:cxn ang="0">
                    <a:pos x="connsiteX969" y="connsiteY969"/>
                  </a:cxn>
                  <a:cxn ang="0">
                    <a:pos x="connsiteX970" y="connsiteY970"/>
                  </a:cxn>
                  <a:cxn ang="0">
                    <a:pos x="connsiteX971" y="connsiteY971"/>
                  </a:cxn>
                  <a:cxn ang="0">
                    <a:pos x="connsiteX972" y="connsiteY972"/>
                  </a:cxn>
                  <a:cxn ang="0">
                    <a:pos x="connsiteX973" y="connsiteY973"/>
                  </a:cxn>
                  <a:cxn ang="0">
                    <a:pos x="connsiteX974" y="connsiteY974"/>
                  </a:cxn>
                  <a:cxn ang="0">
                    <a:pos x="connsiteX975" y="connsiteY975"/>
                  </a:cxn>
                  <a:cxn ang="0">
                    <a:pos x="connsiteX976" y="connsiteY976"/>
                  </a:cxn>
                  <a:cxn ang="0">
                    <a:pos x="connsiteX977" y="connsiteY977"/>
                  </a:cxn>
                  <a:cxn ang="0">
                    <a:pos x="connsiteX978" y="connsiteY978"/>
                  </a:cxn>
                  <a:cxn ang="0">
                    <a:pos x="connsiteX979" y="connsiteY979"/>
                  </a:cxn>
                  <a:cxn ang="0">
                    <a:pos x="connsiteX980" y="connsiteY980"/>
                  </a:cxn>
                  <a:cxn ang="0">
                    <a:pos x="connsiteX981" y="connsiteY981"/>
                  </a:cxn>
                  <a:cxn ang="0">
                    <a:pos x="connsiteX982" y="connsiteY982"/>
                  </a:cxn>
                  <a:cxn ang="0">
                    <a:pos x="connsiteX983" y="connsiteY983"/>
                  </a:cxn>
                  <a:cxn ang="0">
                    <a:pos x="connsiteX984" y="connsiteY984"/>
                  </a:cxn>
                  <a:cxn ang="0">
                    <a:pos x="connsiteX985" y="connsiteY985"/>
                  </a:cxn>
                  <a:cxn ang="0">
                    <a:pos x="connsiteX986" y="connsiteY986"/>
                  </a:cxn>
                  <a:cxn ang="0">
                    <a:pos x="connsiteX987" y="connsiteY987"/>
                  </a:cxn>
                  <a:cxn ang="0">
                    <a:pos x="connsiteX988" y="connsiteY988"/>
                  </a:cxn>
                  <a:cxn ang="0">
                    <a:pos x="connsiteX989" y="connsiteY989"/>
                  </a:cxn>
                  <a:cxn ang="0">
                    <a:pos x="connsiteX990" y="connsiteY990"/>
                  </a:cxn>
                  <a:cxn ang="0">
                    <a:pos x="connsiteX991" y="connsiteY991"/>
                  </a:cxn>
                  <a:cxn ang="0">
                    <a:pos x="connsiteX992" y="connsiteY992"/>
                  </a:cxn>
                  <a:cxn ang="0">
                    <a:pos x="connsiteX993" y="connsiteY993"/>
                  </a:cxn>
                  <a:cxn ang="0">
                    <a:pos x="connsiteX994" y="connsiteY994"/>
                  </a:cxn>
                  <a:cxn ang="0">
                    <a:pos x="connsiteX995" y="connsiteY995"/>
                  </a:cxn>
                  <a:cxn ang="0">
                    <a:pos x="connsiteX996" y="connsiteY996"/>
                  </a:cxn>
                  <a:cxn ang="0">
                    <a:pos x="connsiteX997" y="connsiteY997"/>
                  </a:cxn>
                  <a:cxn ang="0">
                    <a:pos x="connsiteX998" y="connsiteY998"/>
                  </a:cxn>
                  <a:cxn ang="0">
                    <a:pos x="connsiteX999" y="connsiteY999"/>
                  </a:cxn>
                  <a:cxn ang="0">
                    <a:pos x="connsiteX1000" y="connsiteY1000"/>
                  </a:cxn>
                  <a:cxn ang="0">
                    <a:pos x="connsiteX1001" y="connsiteY1001"/>
                  </a:cxn>
                  <a:cxn ang="0">
                    <a:pos x="connsiteX1002" y="connsiteY1002"/>
                  </a:cxn>
                  <a:cxn ang="0">
                    <a:pos x="connsiteX1003" y="connsiteY1003"/>
                  </a:cxn>
                  <a:cxn ang="0">
                    <a:pos x="connsiteX1004" y="connsiteY1004"/>
                  </a:cxn>
                  <a:cxn ang="0">
                    <a:pos x="connsiteX1005" y="connsiteY1005"/>
                  </a:cxn>
                  <a:cxn ang="0">
                    <a:pos x="connsiteX1006" y="connsiteY1006"/>
                  </a:cxn>
                  <a:cxn ang="0">
                    <a:pos x="connsiteX1007" y="connsiteY1007"/>
                  </a:cxn>
                  <a:cxn ang="0">
                    <a:pos x="connsiteX1008" y="connsiteY1008"/>
                  </a:cxn>
                  <a:cxn ang="0">
                    <a:pos x="connsiteX1009" y="connsiteY1009"/>
                  </a:cxn>
                  <a:cxn ang="0">
                    <a:pos x="connsiteX1010" y="connsiteY1010"/>
                  </a:cxn>
                  <a:cxn ang="0">
                    <a:pos x="connsiteX1011" y="connsiteY1011"/>
                  </a:cxn>
                  <a:cxn ang="0">
                    <a:pos x="connsiteX1012" y="connsiteY1012"/>
                  </a:cxn>
                  <a:cxn ang="0">
                    <a:pos x="connsiteX1013" y="connsiteY1013"/>
                  </a:cxn>
                  <a:cxn ang="0">
                    <a:pos x="connsiteX1014" y="connsiteY1014"/>
                  </a:cxn>
                  <a:cxn ang="0">
                    <a:pos x="connsiteX1015" y="connsiteY1015"/>
                  </a:cxn>
                  <a:cxn ang="0">
                    <a:pos x="connsiteX1016" y="connsiteY1016"/>
                  </a:cxn>
                  <a:cxn ang="0">
                    <a:pos x="connsiteX1017" y="connsiteY1017"/>
                  </a:cxn>
                  <a:cxn ang="0">
                    <a:pos x="connsiteX1018" y="connsiteY1018"/>
                  </a:cxn>
                  <a:cxn ang="0">
                    <a:pos x="connsiteX1019" y="connsiteY1019"/>
                  </a:cxn>
                  <a:cxn ang="0">
                    <a:pos x="connsiteX1020" y="connsiteY1020"/>
                  </a:cxn>
                  <a:cxn ang="0">
                    <a:pos x="connsiteX1021" y="connsiteY1021"/>
                  </a:cxn>
                  <a:cxn ang="0">
                    <a:pos x="connsiteX1022" y="connsiteY1022"/>
                  </a:cxn>
                  <a:cxn ang="0">
                    <a:pos x="connsiteX1023" y="connsiteY1023"/>
                  </a:cxn>
                  <a:cxn ang="0">
                    <a:pos x="connsiteX1024" y="connsiteY1024"/>
                  </a:cxn>
                  <a:cxn ang="0">
                    <a:pos x="connsiteX1025" y="connsiteY1025"/>
                  </a:cxn>
                  <a:cxn ang="0">
                    <a:pos x="connsiteX1026" y="connsiteY1026"/>
                  </a:cxn>
                  <a:cxn ang="0">
                    <a:pos x="connsiteX1027" y="connsiteY1027"/>
                  </a:cxn>
                  <a:cxn ang="0">
                    <a:pos x="connsiteX1028" y="connsiteY1028"/>
                  </a:cxn>
                  <a:cxn ang="0">
                    <a:pos x="connsiteX1029" y="connsiteY1029"/>
                  </a:cxn>
                  <a:cxn ang="0">
                    <a:pos x="connsiteX1030" y="connsiteY1030"/>
                  </a:cxn>
                  <a:cxn ang="0">
                    <a:pos x="connsiteX1031" y="connsiteY1031"/>
                  </a:cxn>
                  <a:cxn ang="0">
                    <a:pos x="connsiteX1032" y="connsiteY1032"/>
                  </a:cxn>
                  <a:cxn ang="0">
                    <a:pos x="connsiteX1033" y="connsiteY1033"/>
                  </a:cxn>
                  <a:cxn ang="0">
                    <a:pos x="connsiteX1034" y="connsiteY1034"/>
                  </a:cxn>
                  <a:cxn ang="0">
                    <a:pos x="connsiteX1035" y="connsiteY1035"/>
                  </a:cxn>
                  <a:cxn ang="0">
                    <a:pos x="connsiteX1036" y="connsiteY1036"/>
                  </a:cxn>
                  <a:cxn ang="0">
                    <a:pos x="connsiteX1037" y="connsiteY1037"/>
                  </a:cxn>
                  <a:cxn ang="0">
                    <a:pos x="connsiteX1038" y="connsiteY1038"/>
                  </a:cxn>
                  <a:cxn ang="0">
                    <a:pos x="connsiteX1039" y="connsiteY1039"/>
                  </a:cxn>
                  <a:cxn ang="0">
                    <a:pos x="connsiteX1040" y="connsiteY1040"/>
                  </a:cxn>
                  <a:cxn ang="0">
                    <a:pos x="connsiteX1041" y="connsiteY1041"/>
                  </a:cxn>
                  <a:cxn ang="0">
                    <a:pos x="connsiteX1042" y="connsiteY1042"/>
                  </a:cxn>
                  <a:cxn ang="0">
                    <a:pos x="connsiteX1043" y="connsiteY1043"/>
                  </a:cxn>
                  <a:cxn ang="0">
                    <a:pos x="connsiteX1044" y="connsiteY1044"/>
                  </a:cxn>
                  <a:cxn ang="0">
                    <a:pos x="connsiteX1045" y="connsiteY1045"/>
                  </a:cxn>
                  <a:cxn ang="0">
                    <a:pos x="connsiteX1046" y="connsiteY1046"/>
                  </a:cxn>
                  <a:cxn ang="0">
                    <a:pos x="connsiteX1047" y="connsiteY1047"/>
                  </a:cxn>
                  <a:cxn ang="0">
                    <a:pos x="connsiteX1048" y="connsiteY1048"/>
                  </a:cxn>
                  <a:cxn ang="0">
                    <a:pos x="connsiteX1049" y="connsiteY1049"/>
                  </a:cxn>
                  <a:cxn ang="0">
                    <a:pos x="connsiteX1050" y="connsiteY1050"/>
                  </a:cxn>
                  <a:cxn ang="0">
                    <a:pos x="connsiteX1051" y="connsiteY1051"/>
                  </a:cxn>
                  <a:cxn ang="0">
                    <a:pos x="connsiteX1052" y="connsiteY1052"/>
                  </a:cxn>
                  <a:cxn ang="0">
                    <a:pos x="connsiteX1053" y="connsiteY1053"/>
                  </a:cxn>
                  <a:cxn ang="0">
                    <a:pos x="connsiteX1054" y="connsiteY1054"/>
                  </a:cxn>
                  <a:cxn ang="0">
                    <a:pos x="connsiteX1055" y="connsiteY1055"/>
                  </a:cxn>
                  <a:cxn ang="0">
                    <a:pos x="connsiteX1056" y="connsiteY1056"/>
                  </a:cxn>
                  <a:cxn ang="0">
                    <a:pos x="connsiteX1057" y="connsiteY1057"/>
                  </a:cxn>
                  <a:cxn ang="0">
                    <a:pos x="connsiteX1058" y="connsiteY1058"/>
                  </a:cxn>
                  <a:cxn ang="0">
                    <a:pos x="connsiteX1059" y="connsiteY1059"/>
                  </a:cxn>
                  <a:cxn ang="0">
                    <a:pos x="connsiteX1060" y="connsiteY1060"/>
                  </a:cxn>
                  <a:cxn ang="0">
                    <a:pos x="connsiteX1061" y="connsiteY1061"/>
                  </a:cxn>
                  <a:cxn ang="0">
                    <a:pos x="connsiteX1062" y="connsiteY1062"/>
                  </a:cxn>
                  <a:cxn ang="0">
                    <a:pos x="connsiteX1063" y="connsiteY1063"/>
                  </a:cxn>
                  <a:cxn ang="0">
                    <a:pos x="connsiteX1064" y="connsiteY1064"/>
                  </a:cxn>
                  <a:cxn ang="0">
                    <a:pos x="connsiteX1065" y="connsiteY1065"/>
                  </a:cxn>
                  <a:cxn ang="0">
                    <a:pos x="connsiteX1066" y="connsiteY1066"/>
                  </a:cxn>
                  <a:cxn ang="0">
                    <a:pos x="connsiteX1067" y="connsiteY1067"/>
                  </a:cxn>
                  <a:cxn ang="0">
                    <a:pos x="connsiteX1068" y="connsiteY1068"/>
                  </a:cxn>
                  <a:cxn ang="0">
                    <a:pos x="connsiteX1069" y="connsiteY1069"/>
                  </a:cxn>
                  <a:cxn ang="0">
                    <a:pos x="connsiteX1070" y="connsiteY1070"/>
                  </a:cxn>
                  <a:cxn ang="0">
                    <a:pos x="connsiteX1071" y="connsiteY1071"/>
                  </a:cxn>
                  <a:cxn ang="0">
                    <a:pos x="connsiteX1072" y="connsiteY1072"/>
                  </a:cxn>
                  <a:cxn ang="0">
                    <a:pos x="connsiteX1073" y="connsiteY1073"/>
                  </a:cxn>
                  <a:cxn ang="0">
                    <a:pos x="connsiteX1074" y="connsiteY1074"/>
                  </a:cxn>
                  <a:cxn ang="0">
                    <a:pos x="connsiteX1075" y="connsiteY1075"/>
                  </a:cxn>
                  <a:cxn ang="0">
                    <a:pos x="connsiteX1076" y="connsiteY1076"/>
                  </a:cxn>
                  <a:cxn ang="0">
                    <a:pos x="connsiteX1077" y="connsiteY1077"/>
                  </a:cxn>
                  <a:cxn ang="0">
                    <a:pos x="connsiteX1078" y="connsiteY1078"/>
                  </a:cxn>
                  <a:cxn ang="0">
                    <a:pos x="connsiteX1079" y="connsiteY1079"/>
                  </a:cxn>
                  <a:cxn ang="0">
                    <a:pos x="connsiteX1080" y="connsiteY1080"/>
                  </a:cxn>
                </a:cxnLst>
                <a:rect l="l" t="t" r="r" b="b"/>
                <a:pathLst>
                  <a:path w="2263777" h="3060550">
                    <a:moveTo>
                      <a:pt x="1510093" y="2960401"/>
                    </a:moveTo>
                    <a:cubicBezTo>
                      <a:pt x="1483292" y="2960401"/>
                      <a:pt x="1461568" y="2982126"/>
                      <a:pt x="1461568" y="3008926"/>
                    </a:cubicBezTo>
                    <a:lnTo>
                      <a:pt x="1461567" y="3019646"/>
                    </a:lnTo>
                    <a:lnTo>
                      <a:pt x="1474709" y="3021011"/>
                    </a:lnTo>
                    <a:lnTo>
                      <a:pt x="1488544" y="3022450"/>
                    </a:lnTo>
                    <a:lnTo>
                      <a:pt x="1558618" y="3015167"/>
                    </a:lnTo>
                    <a:lnTo>
                      <a:pt x="1558617" y="3008926"/>
                    </a:lnTo>
                    <a:cubicBezTo>
                      <a:pt x="1558618" y="2982126"/>
                      <a:pt x="1536892" y="2960401"/>
                      <a:pt x="1510093" y="2960401"/>
                    </a:cubicBezTo>
                    <a:close/>
                    <a:moveTo>
                      <a:pt x="1034184" y="2769123"/>
                    </a:moveTo>
                    <a:lnTo>
                      <a:pt x="802966" y="3000340"/>
                    </a:lnTo>
                    <a:lnTo>
                      <a:pt x="776662" y="3019130"/>
                    </a:lnTo>
                    <a:lnTo>
                      <a:pt x="797982" y="3022450"/>
                    </a:lnTo>
                    <a:lnTo>
                      <a:pt x="811818" y="3021012"/>
                    </a:lnTo>
                    <a:lnTo>
                      <a:pt x="1315663" y="3021012"/>
                    </a:lnTo>
                    <a:lnTo>
                      <a:pt x="1258014" y="2991752"/>
                    </a:lnTo>
                    <a:cubicBezTo>
                      <a:pt x="1180353" y="2944071"/>
                      <a:pt x="1107928" y="2872935"/>
                      <a:pt x="1042865" y="2782541"/>
                    </a:cubicBezTo>
                    <a:close/>
                    <a:moveTo>
                      <a:pt x="930439" y="2707948"/>
                    </a:moveTo>
                    <a:lnTo>
                      <a:pt x="727964" y="2910421"/>
                    </a:lnTo>
                    <a:cubicBezTo>
                      <a:pt x="710417" y="2927970"/>
                      <a:pt x="707933" y="2953939"/>
                      <a:pt x="722418" y="2968423"/>
                    </a:cubicBezTo>
                    <a:cubicBezTo>
                      <a:pt x="736903" y="2982907"/>
                      <a:pt x="762872" y="2980424"/>
                      <a:pt x="780419" y="2962877"/>
                    </a:cubicBezTo>
                    <a:lnTo>
                      <a:pt x="1010610" y="2732685"/>
                    </a:lnTo>
                    <a:lnTo>
                      <a:pt x="1000661" y="2717307"/>
                    </a:lnTo>
                    <a:lnTo>
                      <a:pt x="978564" y="2721768"/>
                    </a:lnTo>
                    <a:cubicBezTo>
                      <a:pt x="964575" y="2721768"/>
                      <a:pt x="951248" y="2718933"/>
                      <a:pt x="939127" y="2713805"/>
                    </a:cubicBezTo>
                    <a:close/>
                    <a:moveTo>
                      <a:pt x="331806" y="2669204"/>
                    </a:moveTo>
                    <a:lnTo>
                      <a:pt x="392653" y="2767610"/>
                    </a:lnTo>
                    <a:cubicBezTo>
                      <a:pt x="450506" y="2848056"/>
                      <a:pt x="514302" y="2911767"/>
                      <a:pt x="582403" y="2955364"/>
                    </a:cubicBezTo>
                    <a:lnTo>
                      <a:pt x="669033" y="2996460"/>
                    </a:lnTo>
                    <a:lnTo>
                      <a:pt x="662073" y="2984992"/>
                    </a:lnTo>
                    <a:cubicBezTo>
                      <a:pt x="652231" y="2954466"/>
                      <a:pt x="662282" y="2916094"/>
                      <a:pt x="690501" y="2887875"/>
                    </a:cubicBezTo>
                    <a:lnTo>
                      <a:pt x="887029" y="2691346"/>
                    </a:lnTo>
                    <a:lnTo>
                      <a:pt x="639323" y="2675018"/>
                    </a:lnTo>
                    <a:lnTo>
                      <a:pt x="624788" y="2682381"/>
                    </a:lnTo>
                    <a:cubicBezTo>
                      <a:pt x="613945" y="2685616"/>
                      <a:pt x="602163" y="2687024"/>
                      <a:pt x="589948" y="2686219"/>
                    </a:cubicBezTo>
                    <a:close/>
                    <a:moveTo>
                      <a:pt x="933918" y="2597714"/>
                    </a:moveTo>
                    <a:lnTo>
                      <a:pt x="931887" y="2600727"/>
                    </a:lnTo>
                    <a:cubicBezTo>
                      <a:pt x="929322" y="2606789"/>
                      <a:pt x="927905" y="2613453"/>
                      <a:pt x="927905" y="2620447"/>
                    </a:cubicBezTo>
                    <a:lnTo>
                      <a:pt x="931390" y="2637707"/>
                    </a:lnTo>
                    <a:lnTo>
                      <a:pt x="942893" y="2616968"/>
                    </a:lnTo>
                    <a:lnTo>
                      <a:pt x="939464" y="2608247"/>
                    </a:lnTo>
                    <a:close/>
                    <a:moveTo>
                      <a:pt x="982387" y="2571369"/>
                    </a:moveTo>
                    <a:lnTo>
                      <a:pt x="994832" y="2590007"/>
                    </a:lnTo>
                    <a:lnTo>
                      <a:pt x="998139" y="2610487"/>
                    </a:lnTo>
                    <a:lnTo>
                      <a:pt x="1001900" y="2609415"/>
                    </a:lnTo>
                    <a:lnTo>
                      <a:pt x="1027521" y="2611999"/>
                    </a:lnTo>
                    <a:lnTo>
                      <a:pt x="1025246" y="2600727"/>
                    </a:lnTo>
                    <a:cubicBezTo>
                      <a:pt x="1022682" y="2594667"/>
                      <a:pt x="1018973" y="2589209"/>
                      <a:pt x="1014388" y="2584625"/>
                    </a:cubicBezTo>
                    <a:close/>
                    <a:moveTo>
                      <a:pt x="571021" y="2570503"/>
                    </a:moveTo>
                    <a:lnTo>
                      <a:pt x="559272" y="2591682"/>
                    </a:lnTo>
                    <a:cubicBezTo>
                      <a:pt x="557952" y="2611702"/>
                      <a:pt x="575359" y="2629149"/>
                      <a:pt x="598148" y="2630652"/>
                    </a:cubicBezTo>
                    <a:lnTo>
                      <a:pt x="614900" y="2631756"/>
                    </a:lnTo>
                    <a:lnTo>
                      <a:pt x="626647" y="2610577"/>
                    </a:lnTo>
                    <a:cubicBezTo>
                      <a:pt x="627967" y="2590558"/>
                      <a:pt x="610561" y="2573109"/>
                      <a:pt x="587772" y="2571607"/>
                    </a:cubicBezTo>
                    <a:close/>
                    <a:moveTo>
                      <a:pt x="664282" y="2562195"/>
                    </a:moveTo>
                    <a:lnTo>
                      <a:pt x="678587" y="2583617"/>
                    </a:lnTo>
                    <a:cubicBezTo>
                      <a:pt x="682451" y="2593210"/>
                      <a:pt x="684253" y="2603597"/>
                      <a:pt x="683546" y="2614328"/>
                    </a:cubicBezTo>
                    <a:lnTo>
                      <a:pt x="677081" y="2635854"/>
                    </a:lnTo>
                    <a:lnTo>
                      <a:pt x="883096" y="2649434"/>
                    </a:lnTo>
                    <a:lnTo>
                      <a:pt x="877244" y="2620447"/>
                    </a:lnTo>
                    <a:cubicBezTo>
                      <a:pt x="877244" y="2606457"/>
                      <a:pt x="880080" y="2593130"/>
                      <a:pt x="885207" y="2581008"/>
                    </a:cubicBezTo>
                    <a:lnTo>
                      <a:pt x="887951" y="2576938"/>
                    </a:lnTo>
                    <a:close/>
                    <a:moveTo>
                      <a:pt x="345971" y="2555669"/>
                    </a:moveTo>
                    <a:lnTo>
                      <a:pt x="307506" y="2589376"/>
                    </a:lnTo>
                    <a:lnTo>
                      <a:pt x="293438" y="2597887"/>
                    </a:lnTo>
                    <a:lnTo>
                      <a:pt x="306402" y="2625877"/>
                    </a:lnTo>
                    <a:lnTo>
                      <a:pt x="521639" y="2640064"/>
                    </a:lnTo>
                    <a:lnTo>
                      <a:pt x="507334" y="2618643"/>
                    </a:lnTo>
                    <a:cubicBezTo>
                      <a:pt x="503470" y="2609049"/>
                      <a:pt x="501669" y="2598662"/>
                      <a:pt x="502376" y="2587931"/>
                    </a:cubicBezTo>
                    <a:lnTo>
                      <a:pt x="508840" y="2566404"/>
                    </a:lnTo>
                    <a:close/>
                    <a:moveTo>
                      <a:pt x="286681" y="2551760"/>
                    </a:moveTo>
                    <a:lnTo>
                      <a:pt x="273807" y="2555507"/>
                    </a:lnTo>
                    <a:lnTo>
                      <a:pt x="274397" y="2556778"/>
                    </a:lnTo>
                    <a:lnTo>
                      <a:pt x="287218" y="2551796"/>
                    </a:lnTo>
                    <a:close/>
                    <a:moveTo>
                      <a:pt x="2015277" y="2496192"/>
                    </a:moveTo>
                    <a:cubicBezTo>
                      <a:pt x="2005017" y="2499406"/>
                      <a:pt x="1995984" y="2506533"/>
                      <a:pt x="1990608" y="2516812"/>
                    </a:cubicBezTo>
                    <a:cubicBezTo>
                      <a:pt x="1985231" y="2527092"/>
                      <a:pt x="1984530" y="2538578"/>
                      <a:pt x="1987744" y="2548837"/>
                    </a:cubicBezTo>
                    <a:lnTo>
                      <a:pt x="2005153" y="2569665"/>
                    </a:lnTo>
                    <a:lnTo>
                      <a:pt x="2038999" y="2498313"/>
                    </a:lnTo>
                    <a:close/>
                    <a:moveTo>
                      <a:pt x="1504130" y="2484745"/>
                    </a:moveTo>
                    <a:lnTo>
                      <a:pt x="1494767" y="2488624"/>
                    </a:lnTo>
                    <a:lnTo>
                      <a:pt x="1499755" y="2513290"/>
                    </a:lnTo>
                    <a:cubicBezTo>
                      <a:pt x="1499914" y="2534832"/>
                      <a:pt x="1491855" y="2556433"/>
                      <a:pt x="1475541" y="2572990"/>
                    </a:cubicBezTo>
                    <a:lnTo>
                      <a:pt x="1466811" y="2578881"/>
                    </a:lnTo>
                    <a:lnTo>
                      <a:pt x="1504131" y="2594340"/>
                    </a:lnTo>
                    <a:lnTo>
                      <a:pt x="1526507" y="2594339"/>
                    </a:lnTo>
                    <a:cubicBezTo>
                      <a:pt x="1556771" y="2594339"/>
                      <a:pt x="1581304" y="2569806"/>
                      <a:pt x="1581304" y="2539542"/>
                    </a:cubicBezTo>
                    <a:cubicBezTo>
                      <a:pt x="1581304" y="2509280"/>
                      <a:pt x="1556771" y="2484747"/>
                      <a:pt x="1526507" y="2484746"/>
                    </a:cubicBezTo>
                    <a:close/>
                    <a:moveTo>
                      <a:pt x="1224757" y="2432990"/>
                    </a:moveTo>
                    <a:lnTo>
                      <a:pt x="1072940" y="2586040"/>
                    </a:lnTo>
                    <a:lnTo>
                      <a:pt x="1079886" y="2620447"/>
                    </a:lnTo>
                    <a:lnTo>
                      <a:pt x="1073996" y="2649621"/>
                    </a:lnTo>
                    <a:lnTo>
                      <a:pt x="1078151" y="2656466"/>
                    </a:lnTo>
                    <a:cubicBezTo>
                      <a:pt x="1084712" y="2676817"/>
                      <a:pt x="1082432" y="2700655"/>
                      <a:pt x="1071822" y="2722646"/>
                    </a:cubicBezTo>
                    <a:lnTo>
                      <a:pt x="1062834" y="2735230"/>
                    </a:lnTo>
                    <a:lnTo>
                      <a:pt x="1087748" y="2773860"/>
                    </a:lnTo>
                    <a:cubicBezTo>
                      <a:pt x="1159312" y="2871772"/>
                      <a:pt x="1239813" y="2944210"/>
                      <a:pt x="1326194" y="2984888"/>
                    </a:cubicBezTo>
                    <a:lnTo>
                      <a:pt x="1411784" y="3013853"/>
                    </a:lnTo>
                    <a:lnTo>
                      <a:pt x="1411784" y="3003361"/>
                    </a:lnTo>
                    <a:cubicBezTo>
                      <a:pt x="1411784" y="2963087"/>
                      <a:pt x="1436270" y="2928533"/>
                      <a:pt x="1471168" y="2913773"/>
                    </a:cubicBezTo>
                    <a:lnTo>
                      <a:pt x="1487765" y="2910422"/>
                    </a:lnTo>
                    <a:lnTo>
                      <a:pt x="1499764" y="2640865"/>
                    </a:lnTo>
                    <a:lnTo>
                      <a:pt x="1499215" y="2640864"/>
                    </a:lnTo>
                    <a:cubicBezTo>
                      <a:pt x="1470873" y="2640865"/>
                      <a:pt x="1445213" y="2629377"/>
                      <a:pt x="1426640" y="2610803"/>
                    </a:cubicBezTo>
                    <a:lnTo>
                      <a:pt x="1417840" y="2597751"/>
                    </a:lnTo>
                    <a:lnTo>
                      <a:pt x="1416204" y="2598082"/>
                    </a:lnTo>
                    <a:cubicBezTo>
                      <a:pt x="1394663" y="2598241"/>
                      <a:pt x="1373061" y="2590182"/>
                      <a:pt x="1356504" y="2573868"/>
                    </a:cubicBezTo>
                    <a:lnTo>
                      <a:pt x="1282282" y="2500731"/>
                    </a:lnTo>
                    <a:lnTo>
                      <a:pt x="1277600" y="2493792"/>
                    </a:lnTo>
                    <a:lnTo>
                      <a:pt x="1253777" y="2479491"/>
                    </a:lnTo>
                    <a:cubicBezTo>
                      <a:pt x="1245656" y="2472170"/>
                      <a:pt x="1238836" y="2463135"/>
                      <a:pt x="1233918" y="2452605"/>
                    </a:cubicBezTo>
                    <a:close/>
                    <a:moveTo>
                      <a:pt x="1392343" y="2426404"/>
                    </a:moveTo>
                    <a:lnTo>
                      <a:pt x="1389299" y="2445725"/>
                    </a:lnTo>
                    <a:cubicBezTo>
                      <a:pt x="1381944" y="2465972"/>
                      <a:pt x="1366864" y="2483414"/>
                      <a:pt x="1345805" y="2493250"/>
                    </a:cubicBezTo>
                    <a:lnTo>
                      <a:pt x="1334826" y="2495910"/>
                    </a:lnTo>
                    <a:lnTo>
                      <a:pt x="1376563" y="2537035"/>
                    </a:lnTo>
                    <a:lnTo>
                      <a:pt x="1398100" y="2545771"/>
                    </a:lnTo>
                    <a:lnTo>
                      <a:pt x="1396577" y="2538227"/>
                    </a:lnTo>
                    <a:cubicBezTo>
                      <a:pt x="1396578" y="2509884"/>
                      <a:pt x="1408066" y="2484224"/>
                      <a:pt x="1426640" y="2465651"/>
                    </a:cubicBezTo>
                    <a:lnTo>
                      <a:pt x="1429924" y="2463437"/>
                    </a:lnTo>
                    <a:close/>
                    <a:moveTo>
                      <a:pt x="1348316" y="2408699"/>
                    </a:moveTo>
                    <a:lnTo>
                      <a:pt x="1321748" y="2419933"/>
                    </a:lnTo>
                    <a:lnTo>
                      <a:pt x="1312079" y="2443773"/>
                    </a:lnTo>
                    <a:lnTo>
                      <a:pt x="1323648" y="2443260"/>
                    </a:lnTo>
                    <a:cubicBezTo>
                      <a:pt x="1334891" y="2438010"/>
                      <a:pt x="1342941" y="2428697"/>
                      <a:pt x="1346869" y="2417888"/>
                    </a:cubicBezTo>
                    <a:close/>
                    <a:moveTo>
                      <a:pt x="1790980" y="2388539"/>
                    </a:moveTo>
                    <a:lnTo>
                      <a:pt x="1789525" y="2398824"/>
                    </a:lnTo>
                    <a:cubicBezTo>
                      <a:pt x="1785945" y="2409155"/>
                      <a:pt x="1780281" y="2418956"/>
                      <a:pt x="1772497" y="2427587"/>
                    </a:cubicBezTo>
                    <a:lnTo>
                      <a:pt x="1702722" y="2504976"/>
                    </a:lnTo>
                    <a:cubicBezTo>
                      <a:pt x="1687157" y="2522240"/>
                      <a:pt x="1666069" y="2531560"/>
                      <a:pt x="1644555" y="2532673"/>
                    </a:cubicBezTo>
                    <a:lnTo>
                      <a:pt x="1632599" y="2530982"/>
                    </a:lnTo>
                    <a:lnTo>
                      <a:pt x="1634061" y="2538227"/>
                    </a:lnTo>
                    <a:cubicBezTo>
                      <a:pt x="1634062" y="2580741"/>
                      <a:pt x="1608213" y="2617217"/>
                      <a:pt x="1571375" y="2632799"/>
                    </a:cubicBezTo>
                    <a:lnTo>
                      <a:pt x="1551412" y="2636829"/>
                    </a:lnTo>
                    <a:lnTo>
                      <a:pt x="1564138" y="2922719"/>
                    </a:lnTo>
                    <a:lnTo>
                      <a:pt x="1563316" y="2922718"/>
                    </a:lnTo>
                    <a:lnTo>
                      <a:pt x="1563375" y="2922737"/>
                    </a:lnTo>
                    <a:cubicBezTo>
                      <a:pt x="1578893" y="2933221"/>
                      <a:pt x="1591222" y="2948067"/>
                      <a:pt x="1598602" y="2965515"/>
                    </a:cubicBezTo>
                    <a:lnTo>
                      <a:pt x="1605805" y="3001195"/>
                    </a:lnTo>
                    <a:lnTo>
                      <a:pt x="1634648" y="2992135"/>
                    </a:lnTo>
                    <a:cubicBezTo>
                      <a:pt x="1758529" y="2939956"/>
                      <a:pt x="1870900" y="2822742"/>
                      <a:pt x="1962973" y="2658579"/>
                    </a:cubicBezTo>
                    <a:lnTo>
                      <a:pt x="1985844" y="2610366"/>
                    </a:lnTo>
                    <a:lnTo>
                      <a:pt x="1984122" y="2609465"/>
                    </a:lnTo>
                    <a:cubicBezTo>
                      <a:pt x="1963524" y="2598693"/>
                      <a:pt x="1949243" y="2580592"/>
                      <a:pt x="1942805" y="2560035"/>
                    </a:cubicBezTo>
                    <a:lnTo>
                      <a:pt x="1939313" y="2528799"/>
                    </a:lnTo>
                    <a:lnTo>
                      <a:pt x="1939083" y="2529088"/>
                    </a:lnTo>
                    <a:close/>
                    <a:moveTo>
                      <a:pt x="1656682" y="2364838"/>
                    </a:moveTo>
                    <a:lnTo>
                      <a:pt x="1615376" y="2410653"/>
                    </a:lnTo>
                    <a:cubicBezTo>
                      <a:pt x="1598756" y="2429085"/>
                      <a:pt x="1600226" y="2457502"/>
                      <a:pt x="1618659" y="2474121"/>
                    </a:cubicBezTo>
                    <a:cubicBezTo>
                      <a:pt x="1637092" y="2490741"/>
                      <a:pt x="1665508" y="2489271"/>
                      <a:pt x="1682128" y="2470838"/>
                    </a:cubicBezTo>
                    <a:lnTo>
                      <a:pt x="1733217" y="2414173"/>
                    </a:lnTo>
                    <a:lnTo>
                      <a:pt x="1739642" y="2396068"/>
                    </a:lnTo>
                    <a:lnTo>
                      <a:pt x="1723792" y="2399356"/>
                    </a:lnTo>
                    <a:cubicBezTo>
                      <a:pt x="1712858" y="2399481"/>
                      <a:pt x="1701719" y="2397465"/>
                      <a:pt x="1690964" y="2393060"/>
                    </a:cubicBezTo>
                    <a:cubicBezTo>
                      <a:pt x="1680209" y="2388656"/>
                      <a:pt x="1670855" y="2382280"/>
                      <a:pt x="1663151" y="2374521"/>
                    </a:cubicBezTo>
                    <a:close/>
                    <a:moveTo>
                      <a:pt x="406973" y="2350338"/>
                    </a:moveTo>
                    <a:lnTo>
                      <a:pt x="244659" y="2492579"/>
                    </a:lnTo>
                    <a:lnTo>
                      <a:pt x="253886" y="2512497"/>
                    </a:lnTo>
                    <a:lnTo>
                      <a:pt x="279728" y="2509649"/>
                    </a:lnTo>
                    <a:lnTo>
                      <a:pt x="331526" y="2513064"/>
                    </a:lnTo>
                    <a:lnTo>
                      <a:pt x="468109" y="2393373"/>
                    </a:lnTo>
                    <a:lnTo>
                      <a:pt x="442847" y="2388341"/>
                    </a:lnTo>
                    <a:cubicBezTo>
                      <a:pt x="433331" y="2384289"/>
                      <a:pt x="424712" y="2378219"/>
                      <a:pt x="417624" y="2370131"/>
                    </a:cubicBezTo>
                    <a:close/>
                    <a:moveTo>
                      <a:pt x="495471" y="2286935"/>
                    </a:moveTo>
                    <a:cubicBezTo>
                      <a:pt x="485510" y="2286923"/>
                      <a:pt x="475054" y="2290678"/>
                      <a:pt x="466465" y="2298204"/>
                    </a:cubicBezTo>
                    <a:lnTo>
                      <a:pt x="453839" y="2309269"/>
                    </a:lnTo>
                    <a:lnTo>
                      <a:pt x="460508" y="2332551"/>
                    </a:lnTo>
                    <a:cubicBezTo>
                      <a:pt x="473731" y="2347640"/>
                      <a:pt x="498376" y="2347670"/>
                      <a:pt x="515553" y="2332618"/>
                    </a:cubicBezTo>
                    <a:lnTo>
                      <a:pt x="528179" y="2321552"/>
                    </a:lnTo>
                    <a:lnTo>
                      <a:pt x="521510" y="2298271"/>
                    </a:lnTo>
                    <a:cubicBezTo>
                      <a:pt x="514899" y="2290727"/>
                      <a:pt x="505432" y="2286947"/>
                      <a:pt x="495471" y="2286935"/>
                    </a:cubicBezTo>
                    <a:close/>
                    <a:moveTo>
                      <a:pt x="1246100" y="2183118"/>
                    </a:moveTo>
                    <a:lnTo>
                      <a:pt x="1226237" y="2202515"/>
                    </a:lnTo>
                    <a:cubicBezTo>
                      <a:pt x="1217093" y="2208511"/>
                      <a:pt x="1206623" y="2212814"/>
                      <a:pt x="1195189" y="2214898"/>
                    </a:cubicBezTo>
                    <a:lnTo>
                      <a:pt x="1170710" y="2214435"/>
                    </a:lnTo>
                    <a:lnTo>
                      <a:pt x="1174524" y="2230174"/>
                    </a:lnTo>
                    <a:lnTo>
                      <a:pt x="1254196" y="2400756"/>
                    </a:lnTo>
                    <a:lnTo>
                      <a:pt x="1255418" y="2402081"/>
                    </a:lnTo>
                    <a:lnTo>
                      <a:pt x="1255007" y="2402494"/>
                    </a:lnTo>
                    <a:lnTo>
                      <a:pt x="1261759" y="2416949"/>
                    </a:lnTo>
                    <a:lnTo>
                      <a:pt x="1263119" y="2409676"/>
                    </a:lnTo>
                    <a:cubicBezTo>
                      <a:pt x="1267153" y="2399513"/>
                      <a:pt x="1273246" y="2389974"/>
                      <a:pt x="1281404" y="2381695"/>
                    </a:cubicBezTo>
                    <a:cubicBezTo>
                      <a:pt x="1289561" y="2373416"/>
                      <a:pt x="1299010" y="2367184"/>
                      <a:pt x="1309112" y="2363000"/>
                    </a:cubicBezTo>
                    <a:lnTo>
                      <a:pt x="1333460" y="2358075"/>
                    </a:lnTo>
                    <a:lnTo>
                      <a:pt x="1255957" y="2192139"/>
                    </a:lnTo>
                    <a:close/>
                    <a:moveTo>
                      <a:pt x="781482" y="2153246"/>
                    </a:moveTo>
                    <a:lnTo>
                      <a:pt x="777184" y="2158607"/>
                    </a:lnTo>
                    <a:lnTo>
                      <a:pt x="576040" y="2334875"/>
                    </a:lnTo>
                    <a:lnTo>
                      <a:pt x="570969" y="2350359"/>
                    </a:lnTo>
                    <a:cubicBezTo>
                      <a:pt x="565589" y="2360315"/>
                      <a:pt x="558254" y="2369640"/>
                      <a:pt x="549047" y="2377709"/>
                    </a:cubicBezTo>
                    <a:lnTo>
                      <a:pt x="390177" y="2516929"/>
                    </a:lnTo>
                    <a:lnTo>
                      <a:pt x="546599" y="2527240"/>
                    </a:lnTo>
                    <a:lnTo>
                      <a:pt x="561133" y="2519878"/>
                    </a:lnTo>
                    <a:cubicBezTo>
                      <a:pt x="571977" y="2516643"/>
                      <a:pt x="583758" y="2515234"/>
                      <a:pt x="595974" y="2516040"/>
                    </a:cubicBezTo>
                    <a:lnTo>
                      <a:pt x="905644" y="2536452"/>
                    </a:lnTo>
                    <a:lnTo>
                      <a:pt x="871886" y="2457786"/>
                    </a:lnTo>
                    <a:cubicBezTo>
                      <a:pt x="839743" y="2374646"/>
                      <a:pt x="811818" y="2284812"/>
                      <a:pt x="788740" y="2189528"/>
                    </a:cubicBezTo>
                    <a:close/>
                    <a:moveTo>
                      <a:pt x="636407" y="2130101"/>
                    </a:moveTo>
                    <a:lnTo>
                      <a:pt x="513910" y="2237449"/>
                    </a:lnTo>
                    <a:lnTo>
                      <a:pt x="539173" y="2242480"/>
                    </a:lnTo>
                    <a:cubicBezTo>
                      <a:pt x="548690" y="2246532"/>
                      <a:pt x="557308" y="2252602"/>
                      <a:pt x="564396" y="2260691"/>
                    </a:cubicBezTo>
                    <a:lnTo>
                      <a:pt x="575046" y="2280483"/>
                    </a:lnTo>
                    <a:lnTo>
                      <a:pt x="731964" y="2142971"/>
                    </a:lnTo>
                    <a:lnTo>
                      <a:pt x="709106" y="2147906"/>
                    </a:lnTo>
                    <a:cubicBezTo>
                      <a:pt x="697796" y="2148288"/>
                      <a:pt x="686043" y="2146664"/>
                      <a:pt x="674430" y="2142789"/>
                    </a:cubicBezTo>
                    <a:close/>
                    <a:moveTo>
                      <a:pt x="1759200" y="2118885"/>
                    </a:moveTo>
                    <a:lnTo>
                      <a:pt x="1753498" y="2124633"/>
                    </a:lnTo>
                    <a:lnTo>
                      <a:pt x="1688469" y="2283422"/>
                    </a:lnTo>
                    <a:lnTo>
                      <a:pt x="1686856" y="2291833"/>
                    </a:lnTo>
                    <a:lnTo>
                      <a:pt x="1705634" y="2287160"/>
                    </a:lnTo>
                    <a:cubicBezTo>
                      <a:pt x="1727147" y="2286048"/>
                      <a:pt x="1749085" y="2293141"/>
                      <a:pt x="1766348" y="2308706"/>
                    </a:cubicBezTo>
                    <a:lnTo>
                      <a:pt x="1772074" y="2316431"/>
                    </a:lnTo>
                    <a:lnTo>
                      <a:pt x="1836671" y="2158696"/>
                    </a:lnTo>
                    <a:cubicBezTo>
                      <a:pt x="1839022" y="2152953"/>
                      <a:pt x="1840099" y="2147007"/>
                      <a:pt x="1840032" y="2141170"/>
                    </a:cubicBezTo>
                    <a:lnTo>
                      <a:pt x="1839766" y="2139886"/>
                    </a:lnTo>
                    <a:lnTo>
                      <a:pt x="1835075" y="2141933"/>
                    </a:lnTo>
                    <a:cubicBezTo>
                      <a:pt x="1824400" y="2144300"/>
                      <a:pt x="1813086" y="2144614"/>
                      <a:pt x="1801655" y="2142511"/>
                    </a:cubicBezTo>
                    <a:cubicBezTo>
                      <a:pt x="1790225" y="2140409"/>
                      <a:pt x="1779762" y="2136090"/>
                      <a:pt x="1770628" y="2130079"/>
                    </a:cubicBezTo>
                    <a:close/>
                    <a:moveTo>
                      <a:pt x="686765" y="2085971"/>
                    </a:moveTo>
                    <a:lnTo>
                      <a:pt x="672617" y="2098369"/>
                    </a:lnTo>
                    <a:lnTo>
                      <a:pt x="678375" y="2100290"/>
                    </a:lnTo>
                    <a:lnTo>
                      <a:pt x="696097" y="2099813"/>
                    </a:lnTo>
                    <a:close/>
                    <a:moveTo>
                      <a:pt x="751745" y="2004622"/>
                    </a:moveTo>
                    <a:lnTo>
                      <a:pt x="745890" y="2007047"/>
                    </a:lnTo>
                    <a:lnTo>
                      <a:pt x="753004" y="2010912"/>
                    </a:lnTo>
                    <a:close/>
                    <a:moveTo>
                      <a:pt x="802279" y="2003355"/>
                    </a:moveTo>
                    <a:lnTo>
                      <a:pt x="807962" y="2045476"/>
                    </a:lnTo>
                    <a:lnTo>
                      <a:pt x="815374" y="2078506"/>
                    </a:lnTo>
                    <a:lnTo>
                      <a:pt x="825221" y="2063903"/>
                    </a:lnTo>
                    <a:cubicBezTo>
                      <a:pt x="827785" y="2057843"/>
                      <a:pt x="829202" y="2051179"/>
                      <a:pt x="829201" y="2044184"/>
                    </a:cubicBezTo>
                    <a:cubicBezTo>
                      <a:pt x="829202" y="2030194"/>
                      <a:pt x="823531" y="2017530"/>
                      <a:pt x="814363" y="2008361"/>
                    </a:cubicBezTo>
                    <a:close/>
                    <a:moveTo>
                      <a:pt x="2172072" y="1997575"/>
                    </a:moveTo>
                    <a:cubicBezTo>
                      <a:pt x="2147420" y="1992327"/>
                      <a:pt x="2123182" y="2008057"/>
                      <a:pt x="2117935" y="2032710"/>
                    </a:cubicBezTo>
                    <a:cubicBezTo>
                      <a:pt x="2112688" y="2057362"/>
                      <a:pt x="2128417" y="2081600"/>
                      <a:pt x="2153070" y="2086848"/>
                    </a:cubicBezTo>
                    <a:lnTo>
                      <a:pt x="2160603" y="2088451"/>
                    </a:lnTo>
                    <a:lnTo>
                      <a:pt x="2175560" y="1998318"/>
                    </a:lnTo>
                    <a:close/>
                    <a:moveTo>
                      <a:pt x="1915804" y="1987206"/>
                    </a:moveTo>
                    <a:lnTo>
                      <a:pt x="1899666" y="2074952"/>
                    </a:lnTo>
                    <a:cubicBezTo>
                      <a:pt x="1897564" y="2086382"/>
                      <a:pt x="1893244" y="2096845"/>
                      <a:pt x="1887234" y="2105979"/>
                    </a:cubicBezTo>
                    <a:lnTo>
                      <a:pt x="1881661" y="2111668"/>
                    </a:lnTo>
                    <a:lnTo>
                      <a:pt x="1884469" y="2125208"/>
                    </a:lnTo>
                    <a:cubicBezTo>
                      <a:pt x="1884594" y="2136142"/>
                      <a:pt x="1882578" y="2147280"/>
                      <a:pt x="1878173" y="2158035"/>
                    </a:cubicBezTo>
                    <a:lnTo>
                      <a:pt x="1806300" y="2333535"/>
                    </a:lnTo>
                    <a:lnTo>
                      <a:pt x="1993799" y="2458577"/>
                    </a:lnTo>
                    <a:lnTo>
                      <a:pt x="2030042" y="2450964"/>
                    </a:lnTo>
                    <a:lnTo>
                      <a:pt x="2055090" y="2458240"/>
                    </a:lnTo>
                    <a:lnTo>
                      <a:pt x="2117450" y="2273015"/>
                    </a:lnTo>
                    <a:lnTo>
                      <a:pt x="2150693" y="2134210"/>
                    </a:lnTo>
                    <a:lnTo>
                      <a:pt x="2138203" y="2131551"/>
                    </a:lnTo>
                    <a:cubicBezTo>
                      <a:pt x="2101158" y="2123665"/>
                      <a:pt x="2074167" y="2094375"/>
                      <a:pt x="2067422" y="2059385"/>
                    </a:cubicBezTo>
                    <a:lnTo>
                      <a:pt x="2067763" y="2027071"/>
                    </a:lnTo>
                    <a:close/>
                    <a:moveTo>
                      <a:pt x="108597" y="1969187"/>
                    </a:moveTo>
                    <a:lnTo>
                      <a:pt x="129999" y="2111097"/>
                    </a:lnTo>
                    <a:cubicBezTo>
                      <a:pt x="143756" y="2178042"/>
                      <a:pt x="159818" y="2242491"/>
                      <a:pt x="177982" y="2304021"/>
                    </a:cubicBezTo>
                    <a:lnTo>
                      <a:pt x="228818" y="2451196"/>
                    </a:lnTo>
                    <a:lnTo>
                      <a:pt x="405979" y="2295947"/>
                    </a:lnTo>
                    <a:lnTo>
                      <a:pt x="411050" y="2280462"/>
                    </a:lnTo>
                    <a:cubicBezTo>
                      <a:pt x="416431" y="2270506"/>
                      <a:pt x="423766" y="2261180"/>
                      <a:pt x="432973" y="2253112"/>
                    </a:cubicBezTo>
                    <a:lnTo>
                      <a:pt x="590734" y="2114861"/>
                    </a:lnTo>
                    <a:lnTo>
                      <a:pt x="420730" y="2058134"/>
                    </a:lnTo>
                    <a:lnTo>
                      <a:pt x="404806" y="2061573"/>
                    </a:lnTo>
                    <a:cubicBezTo>
                      <a:pt x="393496" y="2061953"/>
                      <a:pt x="381743" y="2060330"/>
                      <a:pt x="370129" y="2056455"/>
                    </a:cubicBezTo>
                    <a:close/>
                    <a:moveTo>
                      <a:pt x="473470" y="1955322"/>
                    </a:moveTo>
                    <a:lnTo>
                      <a:pt x="481879" y="1979668"/>
                    </a:lnTo>
                    <a:cubicBezTo>
                      <a:pt x="483185" y="1989928"/>
                      <a:pt x="482296" y="2000431"/>
                      <a:pt x="478891" y="2010633"/>
                    </a:cubicBezTo>
                    <a:lnTo>
                      <a:pt x="467183" y="2029819"/>
                    </a:lnTo>
                    <a:lnTo>
                      <a:pt x="626946" y="2083129"/>
                    </a:lnTo>
                    <a:lnTo>
                      <a:pt x="674512" y="2041445"/>
                    </a:lnTo>
                    <a:lnTo>
                      <a:pt x="677947" y="2039367"/>
                    </a:lnTo>
                    <a:lnTo>
                      <a:pt x="680223" y="2024310"/>
                    </a:lnTo>
                    <a:close/>
                    <a:moveTo>
                      <a:pt x="1060761" y="1940724"/>
                    </a:moveTo>
                    <a:lnTo>
                      <a:pt x="879828" y="2043967"/>
                    </a:lnTo>
                    <a:lnTo>
                      <a:pt x="879861" y="2044184"/>
                    </a:lnTo>
                    <a:cubicBezTo>
                      <a:pt x="879861" y="2072163"/>
                      <a:pt x="868521" y="2097493"/>
                      <a:pt x="850185" y="2115829"/>
                    </a:cubicBezTo>
                    <a:lnTo>
                      <a:pt x="827225" y="2131309"/>
                    </a:lnTo>
                    <a:lnTo>
                      <a:pt x="856389" y="2261265"/>
                    </a:lnTo>
                    <a:cubicBezTo>
                      <a:pt x="870492" y="2312818"/>
                      <a:pt x="886038" y="2362473"/>
                      <a:pt x="902917" y="2409996"/>
                    </a:cubicBezTo>
                    <a:lnTo>
                      <a:pt x="949073" y="2525080"/>
                    </a:lnTo>
                    <a:lnTo>
                      <a:pt x="978565" y="2519126"/>
                    </a:lnTo>
                    <a:cubicBezTo>
                      <a:pt x="992555" y="2519126"/>
                      <a:pt x="1005882" y="2521961"/>
                      <a:pt x="1018003" y="2527089"/>
                    </a:cubicBezTo>
                    <a:lnTo>
                      <a:pt x="1023820" y="2531010"/>
                    </a:lnTo>
                    <a:lnTo>
                      <a:pt x="1200834" y="2381770"/>
                    </a:lnTo>
                    <a:lnTo>
                      <a:pt x="1131083" y="2232429"/>
                    </a:lnTo>
                    <a:cubicBezTo>
                      <a:pt x="1126165" y="2221899"/>
                      <a:pt x="1123614" y="2210870"/>
                      <a:pt x="1123212" y="2199944"/>
                    </a:cubicBezTo>
                    <a:lnTo>
                      <a:pt x="1124276" y="2193188"/>
                    </a:lnTo>
                    <a:lnTo>
                      <a:pt x="1109669" y="2178230"/>
                    </a:lnTo>
                    <a:cubicBezTo>
                      <a:pt x="1103673" y="2169086"/>
                      <a:pt x="1099370" y="2158616"/>
                      <a:pt x="1097286" y="2147182"/>
                    </a:cubicBezTo>
                    <a:lnTo>
                      <a:pt x="1060657" y="1946226"/>
                    </a:lnTo>
                    <a:close/>
                    <a:moveTo>
                      <a:pt x="381148" y="1939720"/>
                    </a:moveTo>
                    <a:lnTo>
                      <a:pt x="364415" y="1957229"/>
                    </a:lnTo>
                    <a:cubicBezTo>
                      <a:pt x="358065" y="1976262"/>
                      <a:pt x="370480" y="1997552"/>
                      <a:pt x="392145" y="2004781"/>
                    </a:cubicBezTo>
                    <a:lnTo>
                      <a:pt x="408070" y="2010095"/>
                    </a:lnTo>
                    <a:lnTo>
                      <a:pt x="424802" y="1992585"/>
                    </a:lnTo>
                    <a:cubicBezTo>
                      <a:pt x="431154" y="1973552"/>
                      <a:pt x="418737" y="1952262"/>
                      <a:pt x="397073" y="1945034"/>
                    </a:cubicBezTo>
                    <a:close/>
                    <a:moveTo>
                      <a:pt x="1188175" y="1933540"/>
                    </a:moveTo>
                    <a:lnTo>
                      <a:pt x="1177839" y="1940509"/>
                    </a:lnTo>
                    <a:cubicBezTo>
                      <a:pt x="1167769" y="1944769"/>
                      <a:pt x="1156697" y="1947124"/>
                      <a:pt x="1145075" y="1947124"/>
                    </a:cubicBezTo>
                    <a:cubicBezTo>
                      <a:pt x="1133453" y="1947124"/>
                      <a:pt x="1122381" y="1944768"/>
                      <a:pt x="1112310" y="1940509"/>
                    </a:cubicBezTo>
                    <a:lnTo>
                      <a:pt x="1104465" y="1935220"/>
                    </a:lnTo>
                    <a:lnTo>
                      <a:pt x="1103585" y="1937230"/>
                    </a:lnTo>
                    <a:cubicBezTo>
                      <a:pt x="1102312" y="1942927"/>
                      <a:pt x="1102135" y="1948967"/>
                      <a:pt x="1103248" y="1955071"/>
                    </a:cubicBezTo>
                    <a:lnTo>
                      <a:pt x="1134017" y="2123878"/>
                    </a:lnTo>
                    <a:lnTo>
                      <a:pt x="1144762" y="2140532"/>
                    </a:lnTo>
                    <a:lnTo>
                      <a:pt x="1144841" y="2140402"/>
                    </a:lnTo>
                    <a:cubicBezTo>
                      <a:pt x="1152163" y="2132280"/>
                      <a:pt x="1161197" y="2125461"/>
                      <a:pt x="1171728" y="2120542"/>
                    </a:cubicBezTo>
                    <a:cubicBezTo>
                      <a:pt x="1182258" y="2115624"/>
                      <a:pt x="1193286" y="2113074"/>
                      <a:pt x="1204213" y="2112671"/>
                    </a:cubicBezTo>
                    <a:lnTo>
                      <a:pt x="1222291" y="2115519"/>
                    </a:lnTo>
                    <a:lnTo>
                      <a:pt x="1222438" y="2107761"/>
                    </a:lnTo>
                    <a:lnTo>
                      <a:pt x="1191668" y="1938954"/>
                    </a:lnTo>
                    <a:close/>
                    <a:moveTo>
                      <a:pt x="167206" y="1868331"/>
                    </a:moveTo>
                    <a:lnTo>
                      <a:pt x="121455" y="1891190"/>
                    </a:lnTo>
                    <a:lnTo>
                      <a:pt x="97886" y="1898166"/>
                    </a:lnTo>
                    <a:lnTo>
                      <a:pt x="101639" y="1923050"/>
                    </a:lnTo>
                    <a:lnTo>
                      <a:pt x="315748" y="1994494"/>
                    </a:lnTo>
                    <a:lnTo>
                      <a:pt x="307340" y="1970147"/>
                    </a:lnTo>
                    <a:cubicBezTo>
                      <a:pt x="306034" y="1959887"/>
                      <a:pt x="306923" y="1949384"/>
                      <a:pt x="310327" y="1939182"/>
                    </a:cubicBezTo>
                    <a:lnTo>
                      <a:pt x="322036" y="1919995"/>
                    </a:lnTo>
                    <a:close/>
                    <a:moveTo>
                      <a:pt x="110844" y="1849524"/>
                    </a:moveTo>
                    <a:lnTo>
                      <a:pt x="90632" y="1850069"/>
                    </a:lnTo>
                    <a:lnTo>
                      <a:pt x="90929" y="1852040"/>
                    </a:lnTo>
                    <a:lnTo>
                      <a:pt x="111353" y="1849694"/>
                    </a:lnTo>
                    <a:close/>
                    <a:moveTo>
                      <a:pt x="1821605" y="1845544"/>
                    </a:moveTo>
                    <a:lnTo>
                      <a:pt x="1807737" y="1866964"/>
                    </a:lnTo>
                    <a:lnTo>
                      <a:pt x="1776700" y="2035722"/>
                    </a:lnTo>
                    <a:lnTo>
                      <a:pt x="1776888" y="2046604"/>
                    </a:lnTo>
                    <a:lnTo>
                      <a:pt x="1799352" y="2041944"/>
                    </a:lnTo>
                    <a:cubicBezTo>
                      <a:pt x="1810285" y="2041819"/>
                      <a:pt x="1821424" y="2043835"/>
                      <a:pt x="1832179" y="2048239"/>
                    </a:cubicBezTo>
                    <a:lnTo>
                      <a:pt x="1856863" y="2064693"/>
                    </a:lnTo>
                    <a:lnTo>
                      <a:pt x="1865094" y="2051979"/>
                    </a:lnTo>
                    <a:lnTo>
                      <a:pt x="1896132" y="1883222"/>
                    </a:lnTo>
                    <a:cubicBezTo>
                      <a:pt x="1897255" y="1877120"/>
                      <a:pt x="1897087" y="1871078"/>
                      <a:pt x="1895823" y="1865379"/>
                    </a:cubicBezTo>
                    <a:lnTo>
                      <a:pt x="1890871" y="1854027"/>
                    </a:lnTo>
                    <a:lnTo>
                      <a:pt x="1890134" y="1854428"/>
                    </a:lnTo>
                    <a:cubicBezTo>
                      <a:pt x="1879707" y="1857719"/>
                      <a:pt x="1868462" y="1859020"/>
                      <a:pt x="1856892" y="1857924"/>
                    </a:cubicBezTo>
                    <a:cubicBezTo>
                      <a:pt x="1845322" y="1856828"/>
                      <a:pt x="1834522" y="1853439"/>
                      <a:pt x="1824898" y="1848248"/>
                    </a:cubicBezTo>
                    <a:close/>
                    <a:moveTo>
                      <a:pt x="278258" y="1685167"/>
                    </a:moveTo>
                    <a:lnTo>
                      <a:pt x="84135" y="1782152"/>
                    </a:lnTo>
                    <a:lnTo>
                      <a:pt x="85661" y="1802727"/>
                    </a:lnTo>
                    <a:lnTo>
                      <a:pt x="114790" y="1807026"/>
                    </a:lnTo>
                    <a:lnTo>
                      <a:pt x="164031" y="1823457"/>
                    </a:lnTo>
                    <a:lnTo>
                      <a:pt x="326490" y="1742291"/>
                    </a:lnTo>
                    <a:lnTo>
                      <a:pt x="303328" y="1731020"/>
                    </a:lnTo>
                    <a:cubicBezTo>
                      <a:pt x="295150" y="1724690"/>
                      <a:pt x="288351" y="1716633"/>
                      <a:pt x="283544" y="1707012"/>
                    </a:cubicBezTo>
                    <a:close/>
                    <a:moveTo>
                      <a:pt x="1188019" y="1659801"/>
                    </a:moveTo>
                    <a:lnTo>
                      <a:pt x="1177840" y="1666666"/>
                    </a:lnTo>
                    <a:cubicBezTo>
                      <a:pt x="1167769" y="1670925"/>
                      <a:pt x="1156697" y="1673280"/>
                      <a:pt x="1145075" y="1673279"/>
                    </a:cubicBezTo>
                    <a:cubicBezTo>
                      <a:pt x="1133453" y="1673280"/>
                      <a:pt x="1122381" y="1670925"/>
                      <a:pt x="1112310" y="1666665"/>
                    </a:cubicBezTo>
                    <a:lnTo>
                      <a:pt x="1104030" y="1661082"/>
                    </a:lnTo>
                    <a:lnTo>
                      <a:pt x="1101215" y="1675022"/>
                    </a:lnTo>
                    <a:lnTo>
                      <a:pt x="1101215" y="1846610"/>
                    </a:lnTo>
                    <a:lnTo>
                      <a:pt x="1103559" y="1858219"/>
                    </a:lnTo>
                    <a:lnTo>
                      <a:pt x="1128373" y="1848322"/>
                    </a:lnTo>
                    <a:cubicBezTo>
                      <a:pt x="1139806" y="1846238"/>
                      <a:pt x="1151120" y="1846569"/>
                      <a:pt x="1161791" y="1848954"/>
                    </a:cubicBezTo>
                    <a:lnTo>
                      <a:pt x="1188277" y="1860557"/>
                    </a:lnTo>
                    <a:lnTo>
                      <a:pt x="1191093" y="1846610"/>
                    </a:lnTo>
                    <a:lnTo>
                      <a:pt x="1191094" y="1675022"/>
                    </a:lnTo>
                    <a:close/>
                    <a:moveTo>
                      <a:pt x="379935" y="1646262"/>
                    </a:moveTo>
                    <a:cubicBezTo>
                      <a:pt x="370302" y="1643726"/>
                      <a:pt x="359236" y="1644709"/>
                      <a:pt x="349021" y="1649812"/>
                    </a:cubicBezTo>
                    <a:lnTo>
                      <a:pt x="334002" y="1657316"/>
                    </a:lnTo>
                    <a:lnTo>
                      <a:pt x="334553" y="1681528"/>
                    </a:lnTo>
                    <a:cubicBezTo>
                      <a:pt x="343519" y="1699476"/>
                      <a:pt x="367353" y="1705752"/>
                      <a:pt x="387783" y="1695544"/>
                    </a:cubicBezTo>
                    <a:lnTo>
                      <a:pt x="402802" y="1688041"/>
                    </a:lnTo>
                    <a:lnTo>
                      <a:pt x="402252" y="1663829"/>
                    </a:lnTo>
                    <a:cubicBezTo>
                      <a:pt x="397768" y="1654854"/>
                      <a:pt x="389568" y="1648799"/>
                      <a:pt x="379935" y="1646262"/>
                    </a:cubicBezTo>
                    <a:close/>
                    <a:moveTo>
                      <a:pt x="1838795" y="1583858"/>
                    </a:moveTo>
                    <a:lnTo>
                      <a:pt x="1822706" y="1753722"/>
                    </a:lnTo>
                    <a:cubicBezTo>
                      <a:pt x="1822120" y="1759899"/>
                      <a:pt x="1822815" y="1765902"/>
                      <a:pt x="1824572" y="1771469"/>
                    </a:cubicBezTo>
                    <a:lnTo>
                      <a:pt x="1828963" y="1779531"/>
                    </a:lnTo>
                    <a:lnTo>
                      <a:pt x="1835634" y="1776622"/>
                    </a:lnTo>
                    <a:cubicBezTo>
                      <a:pt x="1846308" y="1774254"/>
                      <a:pt x="1857624" y="1773940"/>
                      <a:pt x="1869054" y="1776042"/>
                    </a:cubicBezTo>
                    <a:lnTo>
                      <a:pt x="1898582" y="1787873"/>
                    </a:lnTo>
                    <a:lnTo>
                      <a:pt x="1912184" y="1762196"/>
                    </a:lnTo>
                    <a:lnTo>
                      <a:pt x="1928363" y="1591374"/>
                    </a:lnTo>
                    <a:lnTo>
                      <a:pt x="1927979" y="1587719"/>
                    </a:lnTo>
                    <a:lnTo>
                      <a:pt x="1919015" y="1593763"/>
                    </a:lnTo>
                    <a:cubicBezTo>
                      <a:pt x="1908945" y="1598022"/>
                      <a:pt x="1897873" y="1600378"/>
                      <a:pt x="1886250" y="1600378"/>
                    </a:cubicBezTo>
                    <a:cubicBezTo>
                      <a:pt x="1874629" y="1600378"/>
                      <a:pt x="1863556" y="1598022"/>
                      <a:pt x="1853486" y="1593763"/>
                    </a:cubicBezTo>
                    <a:close/>
                    <a:moveTo>
                      <a:pt x="701508" y="1581245"/>
                    </a:moveTo>
                    <a:lnTo>
                      <a:pt x="684975" y="1593526"/>
                    </a:lnTo>
                    <a:lnTo>
                      <a:pt x="445723" y="1713058"/>
                    </a:lnTo>
                    <a:lnTo>
                      <a:pt x="436894" y="1726751"/>
                    </a:lnTo>
                    <a:cubicBezTo>
                      <a:pt x="429166" y="1735018"/>
                      <a:pt x="419707" y="1742180"/>
                      <a:pt x="408755" y="1747652"/>
                    </a:cubicBezTo>
                    <a:lnTo>
                      <a:pt x="219787" y="1842062"/>
                    </a:lnTo>
                    <a:lnTo>
                      <a:pt x="368490" y="1891680"/>
                    </a:lnTo>
                    <a:lnTo>
                      <a:pt x="384414" y="1888242"/>
                    </a:lnTo>
                    <a:cubicBezTo>
                      <a:pt x="395724" y="1887861"/>
                      <a:pt x="407477" y="1889485"/>
                      <a:pt x="419090" y="1893360"/>
                    </a:cubicBezTo>
                    <a:lnTo>
                      <a:pt x="696483" y="1985920"/>
                    </a:lnTo>
                    <a:lnTo>
                      <a:pt x="739102" y="1950825"/>
                    </a:lnTo>
                    <a:lnTo>
                      <a:pt x="744106" y="1949815"/>
                    </a:lnTo>
                    <a:lnTo>
                      <a:pt x="723773" y="1782279"/>
                    </a:lnTo>
                    <a:lnTo>
                      <a:pt x="715545" y="1584079"/>
                    </a:lnTo>
                    <a:close/>
                    <a:moveTo>
                      <a:pt x="2100269" y="1568906"/>
                    </a:moveTo>
                    <a:lnTo>
                      <a:pt x="1967148" y="1586546"/>
                    </a:lnTo>
                    <a:lnTo>
                      <a:pt x="1948628" y="1782062"/>
                    </a:lnTo>
                    <a:cubicBezTo>
                      <a:pt x="1947533" y="1793632"/>
                      <a:pt x="1944143" y="1804433"/>
                      <a:pt x="1938953" y="1814056"/>
                    </a:cubicBezTo>
                    <a:lnTo>
                      <a:pt x="1929475" y="1825596"/>
                    </a:lnTo>
                    <a:lnTo>
                      <a:pt x="1936035" y="1840632"/>
                    </a:lnTo>
                    <a:cubicBezTo>
                      <a:pt x="1938402" y="1851307"/>
                      <a:pt x="1938716" y="1862623"/>
                      <a:pt x="1936614" y="1874053"/>
                    </a:cubicBezTo>
                    <a:lnTo>
                      <a:pt x="1932705" y="1895308"/>
                    </a:lnTo>
                    <a:lnTo>
                      <a:pt x="2092271" y="1980078"/>
                    </a:lnTo>
                    <a:lnTo>
                      <a:pt x="2107461" y="1965411"/>
                    </a:lnTo>
                    <a:cubicBezTo>
                      <a:pt x="2127091" y="1952671"/>
                      <a:pt x="2151581" y="1947420"/>
                      <a:pt x="2176279" y="1952677"/>
                    </a:cubicBezTo>
                    <a:lnTo>
                      <a:pt x="2182901" y="1954087"/>
                    </a:lnTo>
                    <a:lnTo>
                      <a:pt x="2188388" y="1921028"/>
                    </a:lnTo>
                    <a:cubicBezTo>
                      <a:pt x="2196575" y="1858756"/>
                      <a:pt x="2202852" y="1794869"/>
                      <a:pt x="2207083" y="1729649"/>
                    </a:cubicBezTo>
                    <a:lnTo>
                      <a:pt x="2209869" y="1643060"/>
                    </a:lnTo>
                    <a:lnTo>
                      <a:pt x="2203107" y="1643061"/>
                    </a:lnTo>
                    <a:cubicBezTo>
                      <a:pt x="2158095" y="1643061"/>
                      <a:pt x="2119473" y="1617623"/>
                      <a:pt x="2102977" y="1581372"/>
                    </a:cubicBezTo>
                    <a:close/>
                    <a:moveTo>
                      <a:pt x="1887862" y="1542397"/>
                    </a:moveTo>
                    <a:lnTo>
                      <a:pt x="1884223" y="1543516"/>
                    </a:lnTo>
                    <a:lnTo>
                      <a:pt x="1887329" y="1544803"/>
                    </a:lnTo>
                    <a:lnTo>
                      <a:pt x="1890177" y="1543624"/>
                    </a:lnTo>
                    <a:close/>
                    <a:moveTo>
                      <a:pt x="571700" y="1522437"/>
                    </a:moveTo>
                    <a:lnTo>
                      <a:pt x="410316" y="1603066"/>
                    </a:lnTo>
                    <a:lnTo>
                      <a:pt x="433477" y="1614336"/>
                    </a:lnTo>
                    <a:cubicBezTo>
                      <a:pt x="441656" y="1620667"/>
                      <a:pt x="448454" y="1628723"/>
                      <a:pt x="453261" y="1638344"/>
                    </a:cubicBezTo>
                    <a:lnTo>
                      <a:pt x="458548" y="1660190"/>
                    </a:lnTo>
                    <a:lnTo>
                      <a:pt x="657714" y="1560685"/>
                    </a:lnTo>
                    <a:lnTo>
                      <a:pt x="658589" y="1559761"/>
                    </a:lnTo>
                    <a:lnTo>
                      <a:pt x="617434" y="1548788"/>
                    </a:lnTo>
                    <a:close/>
                    <a:moveTo>
                      <a:pt x="1060901" y="1512080"/>
                    </a:moveTo>
                    <a:lnTo>
                      <a:pt x="830447" y="1522793"/>
                    </a:lnTo>
                    <a:lnTo>
                      <a:pt x="820434" y="1543621"/>
                    </a:lnTo>
                    <a:cubicBezTo>
                      <a:pt x="809509" y="1559792"/>
                      <a:pt x="794038" y="1572639"/>
                      <a:pt x="775856" y="1580331"/>
                    </a:cubicBezTo>
                    <a:lnTo>
                      <a:pt x="765980" y="1582324"/>
                    </a:lnTo>
                    <a:lnTo>
                      <a:pt x="776562" y="1812747"/>
                    </a:lnTo>
                    <a:lnTo>
                      <a:pt x="794553" y="1946096"/>
                    </a:lnTo>
                    <a:lnTo>
                      <a:pt x="817979" y="1950825"/>
                    </a:lnTo>
                    <a:lnTo>
                      <a:pt x="848859" y="1976254"/>
                    </a:lnTo>
                    <a:lnTo>
                      <a:pt x="1064357" y="1880068"/>
                    </a:lnTo>
                    <a:lnTo>
                      <a:pt x="1060901" y="1862950"/>
                    </a:lnTo>
                    <a:lnTo>
                      <a:pt x="1060901" y="1658682"/>
                    </a:lnTo>
                    <a:cubicBezTo>
                      <a:pt x="1060901" y="1647060"/>
                      <a:pt x="1063256" y="1635988"/>
                      <a:pt x="1067516" y="1625918"/>
                    </a:cubicBezTo>
                    <a:lnTo>
                      <a:pt x="1068880" y="1623894"/>
                    </a:lnTo>
                    <a:lnTo>
                      <a:pt x="1067517" y="1621870"/>
                    </a:lnTo>
                    <a:cubicBezTo>
                      <a:pt x="1063256" y="1611800"/>
                      <a:pt x="1060901" y="1600728"/>
                      <a:pt x="1060901" y="1589106"/>
                    </a:cubicBezTo>
                    <a:close/>
                    <a:moveTo>
                      <a:pt x="636593" y="1494383"/>
                    </a:moveTo>
                    <a:lnTo>
                      <a:pt x="625241" y="1495687"/>
                    </a:lnTo>
                    <a:lnTo>
                      <a:pt x="616288" y="1500159"/>
                    </a:lnTo>
                    <a:lnTo>
                      <a:pt x="629772" y="1507929"/>
                    </a:lnTo>
                    <a:lnTo>
                      <a:pt x="639678" y="1509667"/>
                    </a:lnTo>
                    <a:close/>
                    <a:moveTo>
                      <a:pt x="2212524" y="1490526"/>
                    </a:moveTo>
                    <a:lnTo>
                      <a:pt x="2209327" y="1490526"/>
                    </a:lnTo>
                    <a:cubicBezTo>
                      <a:pt x="2179373" y="1490526"/>
                      <a:pt x="2155092" y="1513095"/>
                      <a:pt x="2155092" y="1540935"/>
                    </a:cubicBezTo>
                    <a:cubicBezTo>
                      <a:pt x="2155092" y="1568776"/>
                      <a:pt x="2179372" y="1591345"/>
                      <a:pt x="2209326" y="1591345"/>
                    </a:cubicBezTo>
                    <a:lnTo>
                      <a:pt x="2211534" y="1591345"/>
                    </a:lnTo>
                    <a:lnTo>
                      <a:pt x="2213498" y="1530275"/>
                    </a:lnTo>
                    <a:close/>
                    <a:moveTo>
                      <a:pt x="765598" y="1448398"/>
                    </a:moveTo>
                    <a:lnTo>
                      <a:pt x="763686" y="1526337"/>
                    </a:lnTo>
                    <a:lnTo>
                      <a:pt x="772240" y="1522795"/>
                    </a:lnTo>
                    <a:cubicBezTo>
                      <a:pt x="781409" y="1513626"/>
                      <a:pt x="787079" y="1500961"/>
                      <a:pt x="787079" y="1486971"/>
                    </a:cubicBezTo>
                    <a:cubicBezTo>
                      <a:pt x="787079" y="1472982"/>
                      <a:pt x="781409" y="1460317"/>
                      <a:pt x="772240" y="1451149"/>
                    </a:cubicBezTo>
                    <a:close/>
                    <a:moveTo>
                      <a:pt x="1107078" y="1380228"/>
                    </a:moveTo>
                    <a:lnTo>
                      <a:pt x="1104747" y="1383686"/>
                    </a:lnTo>
                    <a:cubicBezTo>
                      <a:pt x="1102473" y="1389062"/>
                      <a:pt x="1101215" y="1394972"/>
                      <a:pt x="1101215" y="1401178"/>
                    </a:cubicBezTo>
                    <a:lnTo>
                      <a:pt x="1101215" y="1572765"/>
                    </a:lnTo>
                    <a:lnTo>
                      <a:pt x="1104030" y="1586706"/>
                    </a:lnTo>
                    <a:lnTo>
                      <a:pt x="1112310" y="1581122"/>
                    </a:lnTo>
                    <a:cubicBezTo>
                      <a:pt x="1122381" y="1576863"/>
                      <a:pt x="1133453" y="1574508"/>
                      <a:pt x="1145075" y="1574508"/>
                    </a:cubicBezTo>
                    <a:cubicBezTo>
                      <a:pt x="1156697" y="1574508"/>
                      <a:pt x="1167769" y="1576863"/>
                      <a:pt x="1177840" y="1581122"/>
                    </a:cubicBezTo>
                    <a:lnTo>
                      <a:pt x="1188020" y="1587987"/>
                    </a:lnTo>
                    <a:lnTo>
                      <a:pt x="1191092" y="1572766"/>
                    </a:lnTo>
                    <a:lnTo>
                      <a:pt x="1191093" y="1401177"/>
                    </a:lnTo>
                    <a:lnTo>
                      <a:pt x="1188918" y="1390405"/>
                    </a:lnTo>
                    <a:lnTo>
                      <a:pt x="1177227" y="1395808"/>
                    </a:lnTo>
                    <a:cubicBezTo>
                      <a:pt x="1166607" y="1398406"/>
                      <a:pt x="1155301" y="1398965"/>
                      <a:pt x="1143827" y="1397110"/>
                    </a:cubicBezTo>
                    <a:cubicBezTo>
                      <a:pt x="1132354" y="1395255"/>
                      <a:pt x="1121801" y="1391163"/>
                      <a:pt x="1112539" y="1385351"/>
                    </a:cubicBezTo>
                    <a:close/>
                    <a:moveTo>
                      <a:pt x="1232866" y="1347378"/>
                    </a:moveTo>
                    <a:lnTo>
                      <a:pt x="1228597" y="1358737"/>
                    </a:lnTo>
                    <a:lnTo>
                      <a:pt x="1224797" y="1362787"/>
                    </a:lnTo>
                    <a:lnTo>
                      <a:pt x="1228994" y="1383574"/>
                    </a:lnTo>
                    <a:lnTo>
                      <a:pt x="1229459" y="1373053"/>
                    </a:lnTo>
                    <a:close/>
                    <a:moveTo>
                      <a:pt x="1932269" y="1330468"/>
                    </a:moveTo>
                    <a:lnTo>
                      <a:pt x="1928269" y="1334319"/>
                    </a:lnTo>
                    <a:cubicBezTo>
                      <a:pt x="1919084" y="1340252"/>
                      <a:pt x="1908585" y="1344482"/>
                      <a:pt x="1897137" y="1346488"/>
                    </a:cubicBezTo>
                    <a:cubicBezTo>
                      <a:pt x="1885690" y="1348493"/>
                      <a:pt x="1874377" y="1348082"/>
                      <a:pt x="1863723" y="1345625"/>
                    </a:cubicBezTo>
                    <a:lnTo>
                      <a:pt x="1842391" y="1336103"/>
                    </a:lnTo>
                    <a:lnTo>
                      <a:pt x="1842391" y="1499395"/>
                    </a:lnTo>
                    <a:lnTo>
                      <a:pt x="1858787" y="1490464"/>
                    </a:lnTo>
                    <a:cubicBezTo>
                      <a:pt x="1869214" y="1487173"/>
                      <a:pt x="1880458" y="1485872"/>
                      <a:pt x="1892029" y="1486968"/>
                    </a:cubicBezTo>
                    <a:cubicBezTo>
                      <a:pt x="1903598" y="1488064"/>
                      <a:pt x="1914399" y="1491453"/>
                      <a:pt x="1924023" y="1496643"/>
                    </a:cubicBezTo>
                    <a:lnTo>
                      <a:pt x="1931654" y="1502910"/>
                    </a:lnTo>
                    <a:lnTo>
                      <a:pt x="1932268" y="1499864"/>
                    </a:lnTo>
                    <a:close/>
                    <a:moveTo>
                      <a:pt x="457875" y="1325025"/>
                    </a:moveTo>
                    <a:lnTo>
                      <a:pt x="461261" y="1350560"/>
                    </a:lnTo>
                    <a:cubicBezTo>
                      <a:pt x="460497" y="1360875"/>
                      <a:pt x="457532" y="1370990"/>
                      <a:pt x="452162" y="1380309"/>
                    </a:cubicBezTo>
                    <a:lnTo>
                      <a:pt x="436864" y="1396775"/>
                    </a:lnTo>
                    <a:lnTo>
                      <a:pt x="573101" y="1475275"/>
                    </a:lnTo>
                    <a:lnTo>
                      <a:pt x="615350" y="1454166"/>
                    </a:lnTo>
                    <a:lnTo>
                      <a:pt x="644380" y="1445574"/>
                    </a:lnTo>
                    <a:lnTo>
                      <a:pt x="650733" y="1436150"/>
                    </a:lnTo>
                    <a:close/>
                    <a:moveTo>
                      <a:pt x="370514" y="1291335"/>
                    </a:moveTo>
                    <a:lnTo>
                      <a:pt x="350628" y="1305159"/>
                    </a:lnTo>
                    <a:cubicBezTo>
                      <a:pt x="340612" y="1322543"/>
                      <a:pt x="348535" y="1345880"/>
                      <a:pt x="368324" y="1357282"/>
                    </a:cubicBezTo>
                    <a:lnTo>
                      <a:pt x="382870" y="1365665"/>
                    </a:lnTo>
                    <a:lnTo>
                      <a:pt x="402755" y="1351841"/>
                    </a:lnTo>
                    <a:cubicBezTo>
                      <a:pt x="412772" y="1334457"/>
                      <a:pt x="404850" y="1311119"/>
                      <a:pt x="385061" y="1299717"/>
                    </a:cubicBezTo>
                    <a:close/>
                    <a:moveTo>
                      <a:pt x="1887330" y="1283336"/>
                    </a:moveTo>
                    <a:lnTo>
                      <a:pt x="1874870" y="1288497"/>
                    </a:lnTo>
                    <a:lnTo>
                      <a:pt x="1888611" y="1291560"/>
                    </a:lnTo>
                    <a:lnTo>
                      <a:pt x="1895940" y="1286903"/>
                    </a:lnTo>
                    <a:close/>
                    <a:moveTo>
                      <a:pt x="85574" y="1258978"/>
                    </a:moveTo>
                    <a:lnTo>
                      <a:pt x="76771" y="1377709"/>
                    </a:lnTo>
                    <a:cubicBezTo>
                      <a:pt x="74297" y="1427871"/>
                      <a:pt x="73028" y="1478768"/>
                      <a:pt x="73028" y="1530275"/>
                    </a:cubicBezTo>
                    <a:cubicBezTo>
                      <a:pt x="73028" y="1581781"/>
                      <a:pt x="74296" y="1632679"/>
                      <a:pt x="76772" y="1682841"/>
                    </a:cubicBezTo>
                    <a:lnTo>
                      <a:pt x="80812" y="1737351"/>
                    </a:lnTo>
                    <a:lnTo>
                      <a:pt x="291082" y="1632298"/>
                    </a:lnTo>
                    <a:lnTo>
                      <a:pt x="299912" y="1618606"/>
                    </a:lnTo>
                    <a:cubicBezTo>
                      <a:pt x="307639" y="1610339"/>
                      <a:pt x="317099" y="1603177"/>
                      <a:pt x="328051" y="1597705"/>
                    </a:cubicBezTo>
                    <a:lnTo>
                      <a:pt x="528513" y="1497551"/>
                    </a:lnTo>
                    <a:lnTo>
                      <a:pt x="385701" y="1415264"/>
                    </a:lnTo>
                    <a:lnTo>
                      <a:pt x="369409" y="1415459"/>
                    </a:lnTo>
                    <a:cubicBezTo>
                      <a:pt x="358250" y="1413578"/>
                      <a:pt x="347056" y="1409644"/>
                      <a:pt x="336449" y="1403532"/>
                    </a:cubicBezTo>
                    <a:close/>
                    <a:moveTo>
                      <a:pt x="175094" y="1178736"/>
                    </a:moveTo>
                    <a:lnTo>
                      <a:pt x="125707" y="1192015"/>
                    </a:lnTo>
                    <a:lnTo>
                      <a:pt x="92987" y="1194873"/>
                    </a:lnTo>
                    <a:lnTo>
                      <a:pt x="90155" y="1213650"/>
                    </a:lnTo>
                    <a:lnTo>
                      <a:pt x="295511" y="1331975"/>
                    </a:lnTo>
                    <a:lnTo>
                      <a:pt x="292124" y="1306441"/>
                    </a:lnTo>
                    <a:cubicBezTo>
                      <a:pt x="292889" y="1296125"/>
                      <a:pt x="295854" y="1286010"/>
                      <a:pt x="301223" y="1276691"/>
                    </a:cubicBezTo>
                    <a:lnTo>
                      <a:pt x="316521" y="1260224"/>
                    </a:lnTo>
                    <a:close/>
                    <a:moveTo>
                      <a:pt x="100505" y="1145016"/>
                    </a:moveTo>
                    <a:lnTo>
                      <a:pt x="100165" y="1147270"/>
                    </a:lnTo>
                    <a:lnTo>
                      <a:pt x="124077" y="1149339"/>
                    </a:lnTo>
                    <a:lnTo>
                      <a:pt x="123612" y="1149071"/>
                    </a:lnTo>
                    <a:close/>
                    <a:moveTo>
                      <a:pt x="2087237" y="1117211"/>
                    </a:moveTo>
                    <a:lnTo>
                      <a:pt x="1954702" y="1187252"/>
                    </a:lnTo>
                    <a:lnTo>
                      <a:pt x="1965527" y="1249054"/>
                    </a:lnTo>
                    <a:cubicBezTo>
                      <a:pt x="1967532" y="1260502"/>
                      <a:pt x="1967122" y="1271814"/>
                      <a:pt x="1964664" y="1282467"/>
                    </a:cubicBezTo>
                    <a:lnTo>
                      <a:pt x="1964534" y="1282758"/>
                    </a:lnTo>
                    <a:lnTo>
                      <a:pt x="1970424" y="1311935"/>
                    </a:lnTo>
                    <a:lnTo>
                      <a:pt x="1970424" y="1499610"/>
                    </a:lnTo>
                    <a:lnTo>
                      <a:pt x="2099930" y="1516771"/>
                    </a:lnTo>
                    <a:lnTo>
                      <a:pt x="2102977" y="1502741"/>
                    </a:lnTo>
                    <a:cubicBezTo>
                      <a:pt x="2119474" y="1466489"/>
                      <a:pt x="2158094" y="1441052"/>
                      <a:pt x="2203107" y="1441052"/>
                    </a:cubicBezTo>
                    <a:lnTo>
                      <a:pt x="2211310" y="1441052"/>
                    </a:lnTo>
                    <a:lnTo>
                      <a:pt x="2209755" y="1377709"/>
                    </a:lnTo>
                    <a:lnTo>
                      <a:pt x="2186303" y="1133294"/>
                    </a:lnTo>
                    <a:lnTo>
                      <a:pt x="2155475" y="1138131"/>
                    </a:lnTo>
                    <a:cubicBezTo>
                      <a:pt x="2132276" y="1138112"/>
                      <a:pt x="2110813" y="1132629"/>
                      <a:pt x="2093716" y="1122600"/>
                    </a:cubicBezTo>
                    <a:close/>
                    <a:moveTo>
                      <a:pt x="1150229" y="1111329"/>
                    </a:moveTo>
                    <a:lnTo>
                      <a:pt x="1143954" y="1121496"/>
                    </a:lnTo>
                    <a:lnTo>
                      <a:pt x="1116570" y="1290885"/>
                    </a:lnTo>
                    <a:lnTo>
                      <a:pt x="1117171" y="1306298"/>
                    </a:lnTo>
                    <a:lnTo>
                      <a:pt x="1145075" y="1300663"/>
                    </a:lnTo>
                    <a:cubicBezTo>
                      <a:pt x="1162508" y="1300664"/>
                      <a:pt x="1178703" y="1305963"/>
                      <a:pt x="1192138" y="1315039"/>
                    </a:cubicBezTo>
                    <a:lnTo>
                      <a:pt x="1196197" y="1319970"/>
                    </a:lnTo>
                    <a:lnTo>
                      <a:pt x="1205297" y="1305228"/>
                    </a:lnTo>
                    <a:lnTo>
                      <a:pt x="1232680" y="1135839"/>
                    </a:lnTo>
                    <a:lnTo>
                      <a:pt x="1232174" y="1122859"/>
                    </a:lnTo>
                    <a:lnTo>
                      <a:pt x="1216131" y="1128881"/>
                    </a:lnTo>
                    <a:cubicBezTo>
                      <a:pt x="1205347" y="1130688"/>
                      <a:pt x="1194031" y="1130412"/>
                      <a:pt x="1182726" y="1127716"/>
                    </a:cubicBezTo>
                    <a:cubicBezTo>
                      <a:pt x="1171421" y="1125018"/>
                      <a:pt x="1161198" y="1120159"/>
                      <a:pt x="1152390" y="1113680"/>
                    </a:cubicBezTo>
                    <a:close/>
                    <a:moveTo>
                      <a:pt x="864585" y="1069812"/>
                    </a:moveTo>
                    <a:lnTo>
                      <a:pt x="825861" y="1101700"/>
                    </a:lnTo>
                    <a:lnTo>
                      <a:pt x="793185" y="1108297"/>
                    </a:lnTo>
                    <a:lnTo>
                      <a:pt x="767333" y="1377708"/>
                    </a:lnTo>
                    <a:lnTo>
                      <a:pt x="766987" y="1391822"/>
                    </a:lnTo>
                    <a:lnTo>
                      <a:pt x="775856" y="1393613"/>
                    </a:lnTo>
                    <a:cubicBezTo>
                      <a:pt x="794039" y="1401303"/>
                      <a:pt x="809509" y="1414151"/>
                      <a:pt x="820434" y="1430322"/>
                    </a:cubicBezTo>
                    <a:lnTo>
                      <a:pt x="828978" y="1448094"/>
                    </a:lnTo>
                    <a:lnTo>
                      <a:pt x="1060901" y="1458876"/>
                    </a:lnTo>
                    <a:lnTo>
                      <a:pt x="1060900" y="1384837"/>
                    </a:lnTo>
                    <a:cubicBezTo>
                      <a:pt x="1060901" y="1373215"/>
                      <a:pt x="1063257" y="1362144"/>
                      <a:pt x="1067516" y="1352073"/>
                    </a:cubicBezTo>
                    <a:lnTo>
                      <a:pt x="1077194" y="1337719"/>
                    </a:lnTo>
                    <a:lnTo>
                      <a:pt x="1075466" y="1333982"/>
                    </a:lnTo>
                    <a:cubicBezTo>
                      <a:pt x="1072869" y="1323360"/>
                      <a:pt x="1072311" y="1312054"/>
                      <a:pt x="1074166" y="1300581"/>
                    </a:cubicBezTo>
                    <a:lnTo>
                      <a:pt x="1092350" y="1188096"/>
                    </a:lnTo>
                    <a:close/>
                    <a:moveTo>
                      <a:pt x="1882968" y="1050775"/>
                    </a:moveTo>
                    <a:lnTo>
                      <a:pt x="1855185" y="1064757"/>
                    </a:lnTo>
                    <a:cubicBezTo>
                      <a:pt x="1843975" y="1067824"/>
                      <a:pt x="1832673" y="1068474"/>
                      <a:pt x="1821836" y="1067022"/>
                    </a:cubicBezTo>
                    <a:lnTo>
                      <a:pt x="1809791" y="1062949"/>
                    </a:lnTo>
                    <a:lnTo>
                      <a:pt x="1807450" y="1068194"/>
                    </a:lnTo>
                    <a:cubicBezTo>
                      <a:pt x="1806138" y="1073883"/>
                      <a:pt x="1805919" y="1079921"/>
                      <a:pt x="1806989" y="1086033"/>
                    </a:cubicBezTo>
                    <a:lnTo>
                      <a:pt x="1835139" y="1246746"/>
                    </a:lnTo>
                    <a:lnTo>
                      <a:pt x="1853486" y="1234376"/>
                    </a:lnTo>
                    <a:cubicBezTo>
                      <a:pt x="1863557" y="1230117"/>
                      <a:pt x="1874628" y="1227761"/>
                      <a:pt x="1886250" y="1227762"/>
                    </a:cubicBezTo>
                    <a:cubicBezTo>
                      <a:pt x="1897872" y="1227761"/>
                      <a:pt x="1908945" y="1230117"/>
                      <a:pt x="1919015" y="1234376"/>
                    </a:cubicBezTo>
                    <a:lnTo>
                      <a:pt x="1924915" y="1238354"/>
                    </a:lnTo>
                    <a:lnTo>
                      <a:pt x="1895520" y="1070526"/>
                    </a:lnTo>
                    <a:close/>
                    <a:moveTo>
                      <a:pt x="629394" y="1041647"/>
                    </a:moveTo>
                    <a:lnTo>
                      <a:pt x="478975" y="1082091"/>
                    </a:lnTo>
                    <a:lnTo>
                      <a:pt x="467592" y="1093750"/>
                    </a:lnTo>
                    <a:cubicBezTo>
                      <a:pt x="458372" y="1100312"/>
                      <a:pt x="447675" y="1105445"/>
                      <a:pt x="435853" y="1108624"/>
                    </a:cubicBezTo>
                    <a:lnTo>
                      <a:pt x="231857" y="1163473"/>
                    </a:lnTo>
                    <a:lnTo>
                      <a:pt x="367685" y="1241737"/>
                    </a:lnTo>
                    <a:lnTo>
                      <a:pt x="383976" y="1241541"/>
                    </a:lnTo>
                    <a:cubicBezTo>
                      <a:pt x="395136" y="1243422"/>
                      <a:pt x="406329" y="1247357"/>
                      <a:pt x="416936" y="1253468"/>
                    </a:cubicBezTo>
                    <a:lnTo>
                      <a:pt x="680012" y="1405052"/>
                    </a:lnTo>
                    <a:lnTo>
                      <a:pt x="696978" y="1393613"/>
                    </a:lnTo>
                    <a:lnTo>
                      <a:pt x="719171" y="1389133"/>
                    </a:lnTo>
                    <a:lnTo>
                      <a:pt x="723773" y="1278270"/>
                    </a:lnTo>
                    <a:lnTo>
                      <a:pt x="745338" y="1100589"/>
                    </a:lnTo>
                    <a:lnTo>
                      <a:pt x="714779" y="1079985"/>
                    </a:lnTo>
                    <a:lnTo>
                      <a:pt x="709101" y="1071564"/>
                    </a:lnTo>
                    <a:lnTo>
                      <a:pt x="689507" y="1073312"/>
                    </a:lnTo>
                    <a:cubicBezTo>
                      <a:pt x="668271" y="1071043"/>
                      <a:pt x="646849" y="1060628"/>
                      <a:pt x="630275" y="1042606"/>
                    </a:cubicBezTo>
                    <a:close/>
                    <a:moveTo>
                      <a:pt x="320428" y="1021381"/>
                    </a:moveTo>
                    <a:lnTo>
                      <a:pt x="110644" y="1077787"/>
                    </a:lnTo>
                    <a:lnTo>
                      <a:pt x="107603" y="1097955"/>
                    </a:lnTo>
                    <a:lnTo>
                      <a:pt x="135951" y="1108212"/>
                    </a:lnTo>
                    <a:lnTo>
                      <a:pt x="180928" y="1134128"/>
                    </a:lnTo>
                    <a:lnTo>
                      <a:pt x="356307" y="1086973"/>
                    </a:lnTo>
                    <a:lnTo>
                      <a:pt x="335855" y="1071312"/>
                    </a:lnTo>
                    <a:cubicBezTo>
                      <a:pt x="329102" y="1063477"/>
                      <a:pt x="324046" y="1054227"/>
                      <a:pt x="321254" y="1043841"/>
                    </a:cubicBezTo>
                    <a:close/>
                    <a:moveTo>
                      <a:pt x="396818" y="1000841"/>
                    </a:moveTo>
                    <a:lnTo>
                      <a:pt x="380605" y="1005201"/>
                    </a:lnTo>
                    <a:lnTo>
                      <a:pt x="376318" y="1029036"/>
                    </a:lnTo>
                    <a:cubicBezTo>
                      <a:pt x="381528" y="1048412"/>
                      <a:pt x="403632" y="1059312"/>
                      <a:pt x="425688" y="1053382"/>
                    </a:cubicBezTo>
                    <a:lnTo>
                      <a:pt x="441901" y="1049022"/>
                    </a:lnTo>
                    <a:lnTo>
                      <a:pt x="446188" y="1025187"/>
                    </a:lnTo>
                    <a:cubicBezTo>
                      <a:pt x="440978" y="1005811"/>
                      <a:pt x="418874" y="994912"/>
                      <a:pt x="396818" y="1000841"/>
                    </a:cubicBezTo>
                    <a:close/>
                    <a:moveTo>
                      <a:pt x="2162915" y="998426"/>
                    </a:moveTo>
                    <a:lnTo>
                      <a:pt x="2146554" y="1006435"/>
                    </a:lnTo>
                    <a:cubicBezTo>
                      <a:pt x="2127595" y="1019732"/>
                      <a:pt x="2117733" y="1039974"/>
                      <a:pt x="2123460" y="1058140"/>
                    </a:cubicBezTo>
                    <a:cubicBezTo>
                      <a:pt x="2127277" y="1070250"/>
                      <a:pt x="2137300" y="1079143"/>
                      <a:pt x="2150419" y="1083732"/>
                    </a:cubicBezTo>
                    <a:lnTo>
                      <a:pt x="2179503" y="1083582"/>
                    </a:lnTo>
                    <a:close/>
                    <a:moveTo>
                      <a:pt x="819446" y="971358"/>
                    </a:moveTo>
                    <a:lnTo>
                      <a:pt x="803774" y="1051815"/>
                    </a:lnTo>
                    <a:lnTo>
                      <a:pt x="822246" y="1044163"/>
                    </a:lnTo>
                    <a:cubicBezTo>
                      <a:pt x="831414" y="1034995"/>
                      <a:pt x="837085" y="1022330"/>
                      <a:pt x="837085" y="1008341"/>
                    </a:cubicBezTo>
                    <a:cubicBezTo>
                      <a:pt x="837085" y="994350"/>
                      <a:pt x="831415" y="981686"/>
                      <a:pt x="822246" y="972518"/>
                    </a:cubicBezTo>
                    <a:close/>
                    <a:moveTo>
                      <a:pt x="542185" y="946819"/>
                    </a:moveTo>
                    <a:lnTo>
                      <a:pt x="466200" y="967249"/>
                    </a:lnTo>
                    <a:lnTo>
                      <a:pt x="486652" y="982911"/>
                    </a:lnTo>
                    <a:cubicBezTo>
                      <a:pt x="493404" y="990746"/>
                      <a:pt x="498460" y="999995"/>
                      <a:pt x="501253" y="1010381"/>
                    </a:cubicBezTo>
                    <a:lnTo>
                      <a:pt x="502080" y="1032841"/>
                    </a:lnTo>
                    <a:lnTo>
                      <a:pt x="597659" y="1007142"/>
                    </a:lnTo>
                    <a:close/>
                    <a:moveTo>
                      <a:pt x="666598" y="913367"/>
                    </a:moveTo>
                    <a:lnTo>
                      <a:pt x="587455" y="934647"/>
                    </a:lnTo>
                    <a:lnTo>
                      <a:pt x="642932" y="994969"/>
                    </a:lnTo>
                    <a:lnTo>
                      <a:pt x="690377" y="982212"/>
                    </a:lnTo>
                    <a:lnTo>
                      <a:pt x="693064" y="968902"/>
                    </a:lnTo>
                    <a:lnTo>
                      <a:pt x="703474" y="953464"/>
                    </a:lnTo>
                    <a:close/>
                    <a:moveTo>
                      <a:pt x="716718" y="906467"/>
                    </a:moveTo>
                    <a:lnTo>
                      <a:pt x="733136" y="924319"/>
                    </a:lnTo>
                    <a:lnTo>
                      <a:pt x="739690" y="919899"/>
                    </a:lnTo>
                    <a:lnTo>
                      <a:pt x="729218" y="907549"/>
                    </a:lnTo>
                    <a:close/>
                    <a:moveTo>
                      <a:pt x="1214221" y="837625"/>
                    </a:moveTo>
                    <a:lnTo>
                      <a:pt x="1203186" y="852861"/>
                    </a:lnTo>
                    <a:lnTo>
                      <a:pt x="1163380" y="1019768"/>
                    </a:lnTo>
                    <a:lnTo>
                      <a:pt x="1162891" y="1033807"/>
                    </a:lnTo>
                    <a:lnTo>
                      <a:pt x="1169893" y="1030571"/>
                    </a:lnTo>
                    <a:cubicBezTo>
                      <a:pt x="1180513" y="1027973"/>
                      <a:pt x="1191819" y="1027414"/>
                      <a:pt x="1203293" y="1029269"/>
                    </a:cubicBezTo>
                    <a:cubicBezTo>
                      <a:pt x="1214766" y="1031124"/>
                      <a:pt x="1225320" y="1035217"/>
                      <a:pt x="1234581" y="1041028"/>
                    </a:cubicBezTo>
                    <a:lnTo>
                      <a:pt x="1244065" y="1049926"/>
                    </a:lnTo>
                    <a:lnTo>
                      <a:pt x="1250807" y="1040619"/>
                    </a:lnTo>
                    <a:lnTo>
                      <a:pt x="1290613" y="873711"/>
                    </a:lnTo>
                    <a:cubicBezTo>
                      <a:pt x="1292052" y="867676"/>
                      <a:pt x="1292201" y="861635"/>
                      <a:pt x="1291235" y="855878"/>
                    </a:cubicBezTo>
                    <a:lnTo>
                      <a:pt x="1286115" y="842238"/>
                    </a:lnTo>
                    <a:lnTo>
                      <a:pt x="1262455" y="849273"/>
                    </a:lnTo>
                    <a:cubicBezTo>
                      <a:pt x="1251735" y="850316"/>
                      <a:pt x="1240815" y="849313"/>
                      <a:pt x="1230332" y="846204"/>
                    </a:cubicBezTo>
                    <a:close/>
                    <a:moveTo>
                      <a:pt x="545142" y="781299"/>
                    </a:moveTo>
                    <a:lnTo>
                      <a:pt x="540718" y="806674"/>
                    </a:lnTo>
                    <a:cubicBezTo>
                      <a:pt x="536895" y="816284"/>
                      <a:pt x="531033" y="825046"/>
                      <a:pt x="523118" y="832326"/>
                    </a:cubicBezTo>
                    <a:lnTo>
                      <a:pt x="503586" y="843449"/>
                    </a:lnTo>
                    <a:lnTo>
                      <a:pt x="555722" y="900140"/>
                    </a:lnTo>
                    <a:lnTo>
                      <a:pt x="634865" y="878861"/>
                    </a:lnTo>
                    <a:close/>
                    <a:moveTo>
                      <a:pt x="1813421" y="771659"/>
                    </a:moveTo>
                    <a:lnTo>
                      <a:pt x="1800535" y="789217"/>
                    </a:lnTo>
                    <a:cubicBezTo>
                      <a:pt x="1791941" y="797040"/>
                      <a:pt x="1782168" y="802753"/>
                      <a:pt x="1771854" y="806382"/>
                    </a:cubicBezTo>
                    <a:lnTo>
                      <a:pt x="1740875" y="810914"/>
                    </a:lnTo>
                    <a:lnTo>
                      <a:pt x="1741077" y="813874"/>
                    </a:lnTo>
                    <a:lnTo>
                      <a:pt x="1786356" y="979379"/>
                    </a:lnTo>
                    <a:lnTo>
                      <a:pt x="1798363" y="994859"/>
                    </a:lnTo>
                    <a:lnTo>
                      <a:pt x="1801718" y="991628"/>
                    </a:lnTo>
                    <a:cubicBezTo>
                      <a:pt x="1810902" y="985695"/>
                      <a:pt x="1821402" y="981465"/>
                      <a:pt x="1832851" y="979459"/>
                    </a:cubicBezTo>
                    <a:cubicBezTo>
                      <a:pt x="1844298" y="977454"/>
                      <a:pt x="1855610" y="977864"/>
                      <a:pt x="1866264" y="980322"/>
                    </a:cubicBezTo>
                    <a:lnTo>
                      <a:pt x="1871194" y="982523"/>
                    </a:lnTo>
                    <a:lnTo>
                      <a:pt x="1874257" y="973467"/>
                    </a:lnTo>
                    <a:cubicBezTo>
                      <a:pt x="1875032" y="967680"/>
                      <a:pt x="1874685" y="961647"/>
                      <a:pt x="1873047" y="955662"/>
                    </a:cubicBezTo>
                    <a:lnTo>
                      <a:pt x="1827769" y="790157"/>
                    </a:lnTo>
                    <a:close/>
                    <a:moveTo>
                      <a:pt x="471902" y="722967"/>
                    </a:moveTo>
                    <a:lnTo>
                      <a:pt x="448785" y="730193"/>
                    </a:lnTo>
                    <a:cubicBezTo>
                      <a:pt x="434018" y="743773"/>
                      <a:pt x="434579" y="768412"/>
                      <a:pt x="450038" y="785224"/>
                    </a:cubicBezTo>
                    <a:lnTo>
                      <a:pt x="461403" y="797581"/>
                    </a:lnTo>
                    <a:lnTo>
                      <a:pt x="484519" y="790355"/>
                    </a:lnTo>
                    <a:cubicBezTo>
                      <a:pt x="499287" y="776774"/>
                      <a:pt x="498725" y="752134"/>
                      <a:pt x="483266" y="735324"/>
                    </a:cubicBezTo>
                    <a:close/>
                    <a:moveTo>
                      <a:pt x="1564185" y="652021"/>
                    </a:moveTo>
                    <a:lnTo>
                      <a:pt x="1545975" y="664299"/>
                    </a:lnTo>
                    <a:cubicBezTo>
                      <a:pt x="1533696" y="669492"/>
                      <a:pt x="1520195" y="672365"/>
                      <a:pt x="1506024" y="672365"/>
                    </a:cubicBezTo>
                    <a:lnTo>
                      <a:pt x="1473815" y="672365"/>
                    </a:lnTo>
                    <a:lnTo>
                      <a:pt x="1438751" y="665286"/>
                    </a:lnTo>
                    <a:lnTo>
                      <a:pt x="1425867" y="689482"/>
                    </a:lnTo>
                    <a:lnTo>
                      <a:pt x="1324813" y="812292"/>
                    </a:lnTo>
                    <a:lnTo>
                      <a:pt x="1332686" y="833264"/>
                    </a:lnTo>
                    <a:cubicBezTo>
                      <a:pt x="1334493" y="844048"/>
                      <a:pt x="1334214" y="855364"/>
                      <a:pt x="1331519" y="866669"/>
                    </a:cubicBezTo>
                    <a:lnTo>
                      <a:pt x="1284131" y="1065364"/>
                    </a:lnTo>
                    <a:lnTo>
                      <a:pt x="1271639" y="1092366"/>
                    </a:lnTo>
                    <a:lnTo>
                      <a:pt x="1271654" y="1092397"/>
                    </a:lnTo>
                    <a:cubicBezTo>
                      <a:pt x="1274251" y="1103019"/>
                      <a:pt x="1274810" y="1114324"/>
                      <a:pt x="1272954" y="1125798"/>
                    </a:cubicBezTo>
                    <a:lnTo>
                      <a:pt x="1271074" y="1137427"/>
                    </a:lnTo>
                    <a:lnTo>
                      <a:pt x="1274343" y="1123847"/>
                    </a:lnTo>
                    <a:cubicBezTo>
                      <a:pt x="1294117" y="1062773"/>
                      <a:pt x="1317953" y="1027111"/>
                      <a:pt x="1343611" y="1027111"/>
                    </a:cubicBezTo>
                    <a:cubicBezTo>
                      <a:pt x="1412031" y="1027112"/>
                      <a:pt x="1467498" y="1280705"/>
                      <a:pt x="1467497" y="1593527"/>
                    </a:cubicBezTo>
                    <a:cubicBezTo>
                      <a:pt x="1467497" y="1906349"/>
                      <a:pt x="1412031" y="2159942"/>
                      <a:pt x="1343611" y="2159942"/>
                    </a:cubicBezTo>
                    <a:cubicBezTo>
                      <a:pt x="1292295" y="2159942"/>
                      <a:pt x="1248265" y="2017296"/>
                      <a:pt x="1229458" y="1814001"/>
                    </a:cubicBezTo>
                    <a:lnTo>
                      <a:pt x="1229249" y="1809256"/>
                    </a:lnTo>
                    <a:lnTo>
                      <a:pt x="1229249" y="1862949"/>
                    </a:lnTo>
                    <a:cubicBezTo>
                      <a:pt x="1229249" y="1874572"/>
                      <a:pt x="1226893" y="1885644"/>
                      <a:pt x="1222633" y="1895714"/>
                    </a:cubicBezTo>
                    <a:lnTo>
                      <a:pt x="1219830" y="1899874"/>
                    </a:lnTo>
                    <a:lnTo>
                      <a:pt x="1226276" y="1916037"/>
                    </a:lnTo>
                    <a:lnTo>
                      <a:pt x="1262905" y="2116994"/>
                    </a:lnTo>
                    <a:lnTo>
                      <a:pt x="1262591" y="2133602"/>
                    </a:lnTo>
                    <a:lnTo>
                      <a:pt x="1263755" y="2134301"/>
                    </a:lnTo>
                    <a:cubicBezTo>
                      <a:pt x="1271876" y="2141623"/>
                      <a:pt x="1278696" y="2150658"/>
                      <a:pt x="1283615" y="2161188"/>
                    </a:cubicBezTo>
                    <a:lnTo>
                      <a:pt x="1379936" y="2367417"/>
                    </a:lnTo>
                    <a:lnTo>
                      <a:pt x="1400441" y="2380817"/>
                    </a:lnTo>
                    <a:lnTo>
                      <a:pt x="1463371" y="2442826"/>
                    </a:lnTo>
                    <a:lnTo>
                      <a:pt x="1499216" y="2435589"/>
                    </a:lnTo>
                    <a:lnTo>
                      <a:pt x="1531423" y="2435589"/>
                    </a:lnTo>
                    <a:lnTo>
                      <a:pt x="1557847" y="2440923"/>
                    </a:lnTo>
                    <a:lnTo>
                      <a:pt x="1560663" y="2421009"/>
                    </a:lnTo>
                    <a:cubicBezTo>
                      <a:pt x="1564243" y="2410677"/>
                      <a:pt x="1569909" y="2400877"/>
                      <a:pt x="1577691" y="2392246"/>
                    </a:cubicBezTo>
                    <a:lnTo>
                      <a:pt x="1640110" y="2323016"/>
                    </a:lnTo>
                    <a:lnTo>
                      <a:pt x="1638673" y="2316092"/>
                    </a:lnTo>
                    <a:cubicBezTo>
                      <a:pt x="1638549" y="2305159"/>
                      <a:pt x="1640565" y="2294020"/>
                      <a:pt x="1644970" y="2283266"/>
                    </a:cubicBezTo>
                    <a:lnTo>
                      <a:pt x="1722383" y="2094234"/>
                    </a:lnTo>
                    <a:lnTo>
                      <a:pt x="1734638" y="2075848"/>
                    </a:lnTo>
                    <a:lnTo>
                      <a:pt x="1734095" y="2044501"/>
                    </a:lnTo>
                    <a:lnTo>
                      <a:pt x="1771043" y="1843602"/>
                    </a:lnTo>
                    <a:cubicBezTo>
                      <a:pt x="1773145" y="1832171"/>
                      <a:pt x="1777464" y="1821708"/>
                      <a:pt x="1783475" y="1812574"/>
                    </a:cubicBezTo>
                    <a:lnTo>
                      <a:pt x="1788752" y="1807188"/>
                    </a:lnTo>
                    <a:lnTo>
                      <a:pt x="1784527" y="1799430"/>
                    </a:lnTo>
                    <a:cubicBezTo>
                      <a:pt x="1781236" y="1789002"/>
                      <a:pt x="1779934" y="1777757"/>
                      <a:pt x="1781030" y="1766187"/>
                    </a:cubicBezTo>
                    <a:lnTo>
                      <a:pt x="1800292" y="1562829"/>
                    </a:lnTo>
                    <a:lnTo>
                      <a:pt x="1807007" y="1540625"/>
                    </a:lnTo>
                    <a:lnTo>
                      <a:pt x="1802077" y="1516204"/>
                    </a:lnTo>
                    <a:lnTo>
                      <a:pt x="1802076" y="1311935"/>
                    </a:lnTo>
                    <a:lnTo>
                      <a:pt x="1805773" y="1293627"/>
                    </a:lnTo>
                    <a:lnTo>
                      <a:pt x="1799703" y="1278099"/>
                    </a:lnTo>
                    <a:lnTo>
                      <a:pt x="1764460" y="1076894"/>
                    </a:lnTo>
                    <a:cubicBezTo>
                      <a:pt x="1762456" y="1065446"/>
                      <a:pt x="1762865" y="1054134"/>
                      <a:pt x="1765323" y="1043479"/>
                    </a:cubicBezTo>
                    <a:lnTo>
                      <a:pt x="1768265" y="1036890"/>
                    </a:lnTo>
                    <a:lnTo>
                      <a:pt x="1766808" y="1035636"/>
                    </a:lnTo>
                    <a:cubicBezTo>
                      <a:pt x="1760042" y="1027046"/>
                      <a:pt x="1754849" y="1016988"/>
                      <a:pt x="1751782" y="1005778"/>
                    </a:cubicBezTo>
                    <a:lnTo>
                      <a:pt x="1697880" y="808750"/>
                    </a:lnTo>
                    <a:lnTo>
                      <a:pt x="1696938" y="794871"/>
                    </a:lnTo>
                    <a:lnTo>
                      <a:pt x="1681626" y="783636"/>
                    </a:lnTo>
                    <a:lnTo>
                      <a:pt x="1568735" y="659623"/>
                    </a:lnTo>
                    <a:close/>
                    <a:moveTo>
                      <a:pt x="224291" y="622459"/>
                    </a:moveTo>
                    <a:lnTo>
                      <a:pt x="177982" y="756528"/>
                    </a:lnTo>
                    <a:cubicBezTo>
                      <a:pt x="159818" y="818059"/>
                      <a:pt x="143755" y="882508"/>
                      <a:pt x="129999" y="949453"/>
                    </a:cubicBezTo>
                    <a:lnTo>
                      <a:pt x="117409" y="1032929"/>
                    </a:lnTo>
                    <a:lnTo>
                      <a:pt x="343532" y="972130"/>
                    </a:lnTo>
                    <a:lnTo>
                      <a:pt x="354915" y="960471"/>
                    </a:lnTo>
                    <a:cubicBezTo>
                      <a:pt x="364135" y="953911"/>
                      <a:pt x="374833" y="948778"/>
                      <a:pt x="386655" y="945599"/>
                    </a:cubicBezTo>
                    <a:lnTo>
                      <a:pt x="510450" y="912313"/>
                    </a:lnTo>
                    <a:lnTo>
                      <a:pt x="449232" y="845745"/>
                    </a:lnTo>
                    <a:lnTo>
                      <a:pt x="433633" y="841049"/>
                    </a:lnTo>
                    <a:cubicBezTo>
                      <a:pt x="423551" y="835908"/>
                      <a:pt x="414052" y="828800"/>
                      <a:pt x="405765" y="819788"/>
                    </a:cubicBezTo>
                    <a:close/>
                    <a:moveTo>
                      <a:pt x="1002489" y="621021"/>
                    </a:moveTo>
                    <a:lnTo>
                      <a:pt x="978261" y="637355"/>
                    </a:lnTo>
                    <a:cubicBezTo>
                      <a:pt x="966140" y="642482"/>
                      <a:pt x="952812" y="645318"/>
                      <a:pt x="938823" y="645318"/>
                    </a:cubicBezTo>
                    <a:lnTo>
                      <a:pt x="908506" y="639196"/>
                    </a:lnTo>
                    <a:lnTo>
                      <a:pt x="893574" y="677480"/>
                    </a:lnTo>
                    <a:cubicBezTo>
                      <a:pt x="874858" y="732696"/>
                      <a:pt x="857911" y="790638"/>
                      <a:pt x="842900" y="850960"/>
                    </a:cubicBezTo>
                    <a:lnTo>
                      <a:pt x="829899" y="917704"/>
                    </a:lnTo>
                    <a:lnTo>
                      <a:pt x="858068" y="936696"/>
                    </a:lnTo>
                    <a:cubicBezTo>
                      <a:pt x="867236" y="945864"/>
                      <a:pt x="874655" y="956780"/>
                      <a:pt x="879782" y="968902"/>
                    </a:cubicBezTo>
                    <a:lnTo>
                      <a:pt x="884883" y="994172"/>
                    </a:lnTo>
                    <a:lnTo>
                      <a:pt x="1101357" y="1132378"/>
                    </a:lnTo>
                    <a:lnTo>
                      <a:pt x="1106765" y="1098932"/>
                    </a:lnTo>
                    <a:cubicBezTo>
                      <a:pt x="1108619" y="1087459"/>
                      <a:pt x="1112711" y="1076905"/>
                      <a:pt x="1118523" y="1067642"/>
                    </a:cubicBezTo>
                    <a:lnTo>
                      <a:pt x="1121139" y="1064854"/>
                    </a:lnTo>
                    <a:lnTo>
                      <a:pt x="1119209" y="1059715"/>
                    </a:lnTo>
                    <a:cubicBezTo>
                      <a:pt x="1117402" y="1048931"/>
                      <a:pt x="1117679" y="1037615"/>
                      <a:pt x="1120375" y="1026310"/>
                    </a:cubicBezTo>
                    <a:lnTo>
                      <a:pt x="1167763" y="827614"/>
                    </a:lnTo>
                    <a:lnTo>
                      <a:pt x="1180634" y="805676"/>
                    </a:lnTo>
                    <a:lnTo>
                      <a:pt x="1179732" y="804567"/>
                    </a:lnTo>
                    <a:cubicBezTo>
                      <a:pt x="1174662" y="794879"/>
                      <a:pt x="1171575" y="784358"/>
                      <a:pt x="1170533" y="773637"/>
                    </a:cubicBezTo>
                    <a:lnTo>
                      <a:pt x="1171968" y="758633"/>
                    </a:lnTo>
                    <a:close/>
                    <a:moveTo>
                      <a:pt x="1350094" y="600780"/>
                    </a:moveTo>
                    <a:cubicBezTo>
                      <a:pt x="1338647" y="601893"/>
                      <a:pt x="1327624" y="607371"/>
                      <a:pt x="1319739" y="616954"/>
                    </a:cubicBezTo>
                    <a:lnTo>
                      <a:pt x="1221723" y="736074"/>
                    </a:lnTo>
                    <a:cubicBezTo>
                      <a:pt x="1213837" y="745656"/>
                      <a:pt x="1210583" y="757528"/>
                      <a:pt x="1211695" y="768974"/>
                    </a:cubicBezTo>
                    <a:lnTo>
                      <a:pt x="1214609" y="774441"/>
                    </a:lnTo>
                    <a:lnTo>
                      <a:pt x="1235762" y="764097"/>
                    </a:lnTo>
                    <a:cubicBezTo>
                      <a:pt x="1246546" y="762290"/>
                      <a:pt x="1257862" y="762568"/>
                      <a:pt x="1269167" y="765264"/>
                    </a:cubicBezTo>
                    <a:cubicBezTo>
                      <a:pt x="1280473" y="767960"/>
                      <a:pt x="1290696" y="772820"/>
                      <a:pt x="1299504" y="779299"/>
                    </a:cubicBezTo>
                    <a:lnTo>
                      <a:pt x="1301111" y="781047"/>
                    </a:lnTo>
                    <a:lnTo>
                      <a:pt x="1389142" y="674062"/>
                    </a:lnTo>
                    <a:cubicBezTo>
                      <a:pt x="1397027" y="664479"/>
                      <a:pt x="1400281" y="652608"/>
                      <a:pt x="1399169" y="641160"/>
                    </a:cubicBezTo>
                    <a:lnTo>
                      <a:pt x="1394266" y="631960"/>
                    </a:lnTo>
                    <a:lnTo>
                      <a:pt x="1379244" y="609678"/>
                    </a:lnTo>
                    <a:lnTo>
                      <a:pt x="1379240" y="609663"/>
                    </a:lnTo>
                    <a:close/>
                    <a:moveTo>
                      <a:pt x="2051903" y="596432"/>
                    </a:moveTo>
                    <a:lnTo>
                      <a:pt x="2049913" y="597356"/>
                    </a:lnTo>
                    <a:cubicBezTo>
                      <a:pt x="2015584" y="613310"/>
                      <a:pt x="1980158" y="618401"/>
                      <a:pt x="1950634" y="613736"/>
                    </a:cubicBezTo>
                    <a:lnTo>
                      <a:pt x="1922222" y="603403"/>
                    </a:lnTo>
                    <a:lnTo>
                      <a:pt x="1819300" y="692335"/>
                    </a:lnTo>
                    <a:lnTo>
                      <a:pt x="1823282" y="698990"/>
                    </a:lnTo>
                    <a:lnTo>
                      <a:pt x="1826247" y="719257"/>
                    </a:lnTo>
                    <a:lnTo>
                      <a:pt x="1833976" y="722726"/>
                    </a:lnTo>
                    <a:cubicBezTo>
                      <a:pt x="1846275" y="733289"/>
                      <a:pt x="1855660" y="747512"/>
                      <a:pt x="1860261" y="764327"/>
                    </a:cubicBezTo>
                    <a:lnTo>
                      <a:pt x="1914163" y="961355"/>
                    </a:lnTo>
                    <a:cubicBezTo>
                      <a:pt x="1917230" y="972564"/>
                      <a:pt x="1917879" y="983866"/>
                      <a:pt x="1916429" y="994703"/>
                    </a:cubicBezTo>
                    <a:lnTo>
                      <a:pt x="1911357" y="1009699"/>
                    </a:lnTo>
                    <a:lnTo>
                      <a:pt x="1918115" y="1016716"/>
                    </a:lnTo>
                    <a:cubicBezTo>
                      <a:pt x="1924048" y="1025901"/>
                      <a:pt x="1928279" y="1036401"/>
                      <a:pt x="1930284" y="1047849"/>
                    </a:cubicBezTo>
                    <a:lnTo>
                      <a:pt x="1939583" y="1100938"/>
                    </a:lnTo>
                    <a:lnTo>
                      <a:pt x="2058008" y="1076366"/>
                    </a:lnTo>
                    <a:lnTo>
                      <a:pt x="2056607" y="1042685"/>
                    </a:lnTo>
                    <a:cubicBezTo>
                      <a:pt x="2064510" y="1005521"/>
                      <a:pt x="2099313" y="970221"/>
                      <a:pt x="2148008" y="954870"/>
                    </a:cubicBezTo>
                    <a:lnTo>
                      <a:pt x="2154059" y="952962"/>
                    </a:lnTo>
                    <a:lnTo>
                      <a:pt x="2134189" y="850960"/>
                    </a:lnTo>
                    <a:cubicBezTo>
                      <a:pt x="2119178" y="790638"/>
                      <a:pt x="2102230" y="732695"/>
                      <a:pt x="2083516" y="677480"/>
                    </a:cubicBezTo>
                    <a:close/>
                    <a:moveTo>
                      <a:pt x="1641579" y="565794"/>
                    </a:moveTo>
                    <a:cubicBezTo>
                      <a:pt x="1630090" y="565254"/>
                      <a:pt x="1618396" y="569098"/>
                      <a:pt x="1609220" y="577452"/>
                    </a:cubicBezTo>
                    <a:lnTo>
                      <a:pt x="1605509" y="585341"/>
                    </a:lnTo>
                    <a:lnTo>
                      <a:pt x="1600595" y="609678"/>
                    </a:lnTo>
                    <a:lnTo>
                      <a:pt x="1596935" y="615108"/>
                    </a:lnTo>
                    <a:lnTo>
                      <a:pt x="1606239" y="640935"/>
                    </a:lnTo>
                    <a:lnTo>
                      <a:pt x="1704564" y="748945"/>
                    </a:lnTo>
                    <a:lnTo>
                      <a:pt x="1705954" y="744834"/>
                    </a:lnTo>
                    <a:cubicBezTo>
                      <a:pt x="1716627" y="726123"/>
                      <a:pt x="1734438" y="711482"/>
                      <a:pt x="1756859" y="705348"/>
                    </a:cubicBezTo>
                    <a:lnTo>
                      <a:pt x="1779890" y="703783"/>
                    </a:lnTo>
                    <a:lnTo>
                      <a:pt x="1776548" y="694506"/>
                    </a:lnTo>
                    <a:lnTo>
                      <a:pt x="1672703" y="580432"/>
                    </a:lnTo>
                    <a:cubicBezTo>
                      <a:pt x="1664350" y="571255"/>
                      <a:pt x="1653066" y="566333"/>
                      <a:pt x="1641579" y="565794"/>
                    </a:cubicBezTo>
                    <a:close/>
                    <a:moveTo>
                      <a:pt x="638106" y="555866"/>
                    </a:moveTo>
                    <a:lnTo>
                      <a:pt x="623752" y="563576"/>
                    </a:lnTo>
                    <a:cubicBezTo>
                      <a:pt x="612988" y="567071"/>
                      <a:pt x="601244" y="568761"/>
                      <a:pt x="589012" y="568249"/>
                    </a:cubicBezTo>
                    <a:lnTo>
                      <a:pt x="377957" y="559415"/>
                    </a:lnTo>
                    <a:lnTo>
                      <a:pt x="484073" y="674803"/>
                    </a:lnTo>
                    <a:lnTo>
                      <a:pt x="499673" y="679500"/>
                    </a:lnTo>
                    <a:cubicBezTo>
                      <a:pt x="509754" y="684640"/>
                      <a:pt x="519254" y="691750"/>
                      <a:pt x="527541" y="700760"/>
                    </a:cubicBezTo>
                    <a:lnTo>
                      <a:pt x="680136" y="866688"/>
                    </a:lnTo>
                    <a:lnTo>
                      <a:pt x="696801" y="862208"/>
                    </a:lnTo>
                    <a:cubicBezTo>
                      <a:pt x="720446" y="855850"/>
                      <a:pt x="744117" y="858514"/>
                      <a:pt x="763272" y="867959"/>
                    </a:cubicBezTo>
                    <a:lnTo>
                      <a:pt x="785888" y="885279"/>
                    </a:lnTo>
                    <a:lnTo>
                      <a:pt x="788740" y="871022"/>
                    </a:lnTo>
                    <a:lnTo>
                      <a:pt x="867771" y="616041"/>
                    </a:lnTo>
                    <a:lnTo>
                      <a:pt x="867179" y="615641"/>
                    </a:lnTo>
                    <a:cubicBezTo>
                      <a:pt x="858011" y="606474"/>
                      <a:pt x="850592" y="595557"/>
                      <a:pt x="845465" y="583435"/>
                    </a:cubicBezTo>
                    <a:lnTo>
                      <a:pt x="841618" y="564384"/>
                    </a:lnTo>
                    <a:close/>
                    <a:moveTo>
                      <a:pt x="252365" y="551336"/>
                    </a:moveTo>
                    <a:lnTo>
                      <a:pt x="239966" y="578105"/>
                    </a:lnTo>
                    <a:lnTo>
                      <a:pt x="388163" y="739249"/>
                    </a:lnTo>
                    <a:lnTo>
                      <a:pt x="392588" y="713875"/>
                    </a:lnTo>
                    <a:cubicBezTo>
                      <a:pt x="396410" y="704264"/>
                      <a:pt x="402271" y="695502"/>
                      <a:pt x="410187" y="688222"/>
                    </a:cubicBezTo>
                    <a:lnTo>
                      <a:pt x="429719" y="677099"/>
                    </a:lnTo>
                    <a:lnTo>
                      <a:pt x="319230" y="556956"/>
                    </a:lnTo>
                    <a:lnTo>
                      <a:pt x="268132" y="554818"/>
                    </a:lnTo>
                    <a:close/>
                    <a:moveTo>
                      <a:pt x="986386" y="528642"/>
                    </a:moveTo>
                    <a:lnTo>
                      <a:pt x="983114" y="529900"/>
                    </a:lnTo>
                    <a:lnTo>
                      <a:pt x="968917" y="546879"/>
                    </a:lnTo>
                    <a:cubicBezTo>
                      <a:pt x="960606" y="553585"/>
                      <a:pt x="950823" y="558884"/>
                      <a:pt x="940060" y="562379"/>
                    </a:cubicBezTo>
                    <a:lnTo>
                      <a:pt x="938379" y="562604"/>
                    </a:lnTo>
                    <a:lnTo>
                      <a:pt x="927679" y="590041"/>
                    </a:lnTo>
                    <a:lnTo>
                      <a:pt x="938824" y="594658"/>
                    </a:lnTo>
                    <a:cubicBezTo>
                      <a:pt x="966803" y="594657"/>
                      <a:pt x="989485" y="571975"/>
                      <a:pt x="989485" y="543996"/>
                    </a:cubicBezTo>
                    <a:close/>
                    <a:moveTo>
                      <a:pt x="896151" y="518335"/>
                    </a:moveTo>
                    <a:lnTo>
                      <a:pt x="892144" y="524277"/>
                    </a:lnTo>
                    <a:lnTo>
                      <a:pt x="892019" y="524895"/>
                    </a:lnTo>
                    <a:lnTo>
                      <a:pt x="897357" y="525119"/>
                    </a:lnTo>
                    <a:lnTo>
                      <a:pt x="904759" y="522771"/>
                    </a:lnTo>
                    <a:close/>
                    <a:moveTo>
                      <a:pt x="1501108" y="516246"/>
                    </a:moveTo>
                    <a:lnTo>
                      <a:pt x="1478730" y="516246"/>
                    </a:lnTo>
                    <a:cubicBezTo>
                      <a:pt x="1448468" y="516246"/>
                      <a:pt x="1423935" y="540779"/>
                      <a:pt x="1423934" y="571042"/>
                    </a:cubicBezTo>
                    <a:lnTo>
                      <a:pt x="1427084" y="586648"/>
                    </a:lnTo>
                    <a:lnTo>
                      <a:pt x="1435448" y="596926"/>
                    </a:lnTo>
                    <a:lnTo>
                      <a:pt x="1438714" y="607907"/>
                    </a:lnTo>
                    <a:lnTo>
                      <a:pt x="1439984" y="609789"/>
                    </a:lnTo>
                    <a:cubicBezTo>
                      <a:pt x="1449900" y="619706"/>
                      <a:pt x="1463599" y="625839"/>
                      <a:pt x="1478730" y="625839"/>
                    </a:cubicBezTo>
                    <a:lnTo>
                      <a:pt x="1501107" y="625839"/>
                    </a:lnTo>
                    <a:cubicBezTo>
                      <a:pt x="1516239" y="625839"/>
                      <a:pt x="1529938" y="619706"/>
                      <a:pt x="1539854" y="609789"/>
                    </a:cubicBezTo>
                    <a:lnTo>
                      <a:pt x="1546939" y="599281"/>
                    </a:lnTo>
                    <a:lnTo>
                      <a:pt x="1546900" y="599013"/>
                    </a:lnTo>
                    <a:cubicBezTo>
                      <a:pt x="1547405" y="588253"/>
                      <a:pt x="1549962" y="577591"/>
                      <a:pt x="1554541" y="567661"/>
                    </a:cubicBezTo>
                    <a:lnTo>
                      <a:pt x="1555074" y="566935"/>
                    </a:lnTo>
                    <a:lnTo>
                      <a:pt x="1551597" y="549713"/>
                    </a:lnTo>
                    <a:cubicBezTo>
                      <a:pt x="1543279" y="530046"/>
                      <a:pt x="1523805" y="516245"/>
                      <a:pt x="1501108" y="516246"/>
                    </a:cubicBezTo>
                    <a:close/>
                    <a:moveTo>
                      <a:pt x="271760" y="509464"/>
                    </a:moveTo>
                    <a:lnTo>
                      <a:pt x="271364" y="510317"/>
                    </a:lnTo>
                    <a:lnTo>
                      <a:pt x="279373" y="513617"/>
                    </a:lnTo>
                    <a:lnTo>
                      <a:pt x="279010" y="513222"/>
                    </a:lnTo>
                    <a:close/>
                    <a:moveTo>
                      <a:pt x="1996141" y="469313"/>
                    </a:moveTo>
                    <a:lnTo>
                      <a:pt x="1975764" y="482371"/>
                    </a:lnTo>
                    <a:cubicBezTo>
                      <a:pt x="1956437" y="499050"/>
                      <a:pt x="1947698" y="521131"/>
                      <a:pt x="1955725" y="538403"/>
                    </a:cubicBezTo>
                    <a:cubicBezTo>
                      <a:pt x="1961077" y="549918"/>
                      <a:pt x="1972865" y="557116"/>
                      <a:pt x="1987600" y="559444"/>
                    </a:cubicBezTo>
                    <a:lnTo>
                      <a:pt x="2034461" y="551713"/>
                    </a:lnTo>
                    <a:lnTo>
                      <a:pt x="2022234" y="520364"/>
                    </a:lnTo>
                    <a:close/>
                    <a:moveTo>
                      <a:pt x="567313" y="453020"/>
                    </a:moveTo>
                    <a:lnTo>
                      <a:pt x="556077" y="474473"/>
                    </a:lnTo>
                    <a:cubicBezTo>
                      <a:pt x="555239" y="494519"/>
                      <a:pt x="573059" y="511545"/>
                      <a:pt x="595878" y="512500"/>
                    </a:cubicBezTo>
                    <a:lnTo>
                      <a:pt x="612652" y="513202"/>
                    </a:lnTo>
                    <a:lnTo>
                      <a:pt x="623888" y="491749"/>
                    </a:lnTo>
                    <a:cubicBezTo>
                      <a:pt x="624726" y="471703"/>
                      <a:pt x="606907" y="454678"/>
                      <a:pt x="584088" y="453721"/>
                    </a:cubicBezTo>
                    <a:close/>
                    <a:moveTo>
                      <a:pt x="890627" y="452115"/>
                    </a:moveTo>
                    <a:lnTo>
                      <a:pt x="893747" y="454438"/>
                    </a:lnTo>
                    <a:lnTo>
                      <a:pt x="896809" y="452373"/>
                    </a:lnTo>
                    <a:close/>
                    <a:moveTo>
                      <a:pt x="660350" y="442477"/>
                    </a:moveTo>
                    <a:lnTo>
                      <a:pt x="675166" y="463550"/>
                    </a:lnTo>
                    <a:cubicBezTo>
                      <a:pt x="679259" y="473047"/>
                      <a:pt x="681310" y="483388"/>
                      <a:pt x="680859" y="494134"/>
                    </a:cubicBezTo>
                    <a:lnTo>
                      <a:pt x="674914" y="515808"/>
                    </a:lnTo>
                    <a:lnTo>
                      <a:pt x="841783" y="522793"/>
                    </a:lnTo>
                    <a:lnTo>
                      <a:pt x="845464" y="504558"/>
                    </a:lnTo>
                    <a:lnTo>
                      <a:pt x="860241" y="482641"/>
                    </a:lnTo>
                    <a:lnTo>
                      <a:pt x="836009" y="449829"/>
                    </a:lnTo>
                    <a:close/>
                    <a:moveTo>
                      <a:pt x="303028" y="441958"/>
                    </a:moveTo>
                    <a:lnTo>
                      <a:pt x="290713" y="468545"/>
                    </a:lnTo>
                    <a:lnTo>
                      <a:pt x="303031" y="477942"/>
                    </a:lnTo>
                    <a:lnTo>
                      <a:pt x="338169" y="516151"/>
                    </a:lnTo>
                    <a:lnTo>
                      <a:pt x="519617" y="523746"/>
                    </a:lnTo>
                    <a:lnTo>
                      <a:pt x="504802" y="502672"/>
                    </a:lnTo>
                    <a:cubicBezTo>
                      <a:pt x="500709" y="493175"/>
                      <a:pt x="498658" y="482834"/>
                      <a:pt x="499108" y="472089"/>
                    </a:cubicBezTo>
                    <a:lnTo>
                      <a:pt x="505054" y="450414"/>
                    </a:lnTo>
                    <a:close/>
                    <a:moveTo>
                      <a:pt x="603005" y="93791"/>
                    </a:moveTo>
                    <a:lnTo>
                      <a:pt x="595222" y="97247"/>
                    </a:lnTo>
                    <a:cubicBezTo>
                      <a:pt x="530879" y="135751"/>
                      <a:pt x="470229" y="192117"/>
                      <a:pt x="414623" y="263564"/>
                    </a:cubicBezTo>
                    <a:lnTo>
                      <a:pt x="326207" y="401329"/>
                    </a:lnTo>
                    <a:lnTo>
                      <a:pt x="541860" y="410356"/>
                    </a:lnTo>
                    <a:lnTo>
                      <a:pt x="556216" y="402646"/>
                    </a:lnTo>
                    <a:cubicBezTo>
                      <a:pt x="566979" y="399151"/>
                      <a:pt x="578723" y="397461"/>
                      <a:pt x="590954" y="397973"/>
                    </a:cubicBezTo>
                    <a:lnTo>
                      <a:pt x="804308" y="406904"/>
                    </a:lnTo>
                    <a:lnTo>
                      <a:pt x="629651" y="170402"/>
                    </a:lnTo>
                    <a:cubicBezTo>
                      <a:pt x="611849" y="146296"/>
                      <a:pt x="602892" y="119185"/>
                      <a:pt x="602802" y="94839"/>
                    </a:cubicBezTo>
                    <a:close/>
                    <a:moveTo>
                      <a:pt x="700517" y="88347"/>
                    </a:moveTo>
                    <a:cubicBezTo>
                      <a:pt x="689676" y="84966"/>
                      <a:pt x="678851" y="85917"/>
                      <a:pt x="670612" y="92002"/>
                    </a:cubicBezTo>
                    <a:cubicBezTo>
                      <a:pt x="654135" y="104171"/>
                      <a:pt x="654238" y="132266"/>
                      <a:pt x="670843" y="154750"/>
                    </a:cubicBezTo>
                    <a:lnTo>
                      <a:pt x="858742" y="409182"/>
                    </a:lnTo>
                    <a:lnTo>
                      <a:pt x="911836" y="411404"/>
                    </a:lnTo>
                    <a:cubicBezTo>
                      <a:pt x="924067" y="411916"/>
                      <a:pt x="935628" y="414581"/>
                      <a:pt x="946063" y="418963"/>
                    </a:cubicBezTo>
                    <a:lnTo>
                      <a:pt x="954221" y="424269"/>
                    </a:lnTo>
                    <a:lnTo>
                      <a:pt x="955148" y="422509"/>
                    </a:lnTo>
                    <a:lnTo>
                      <a:pt x="949904" y="407752"/>
                    </a:lnTo>
                    <a:lnTo>
                      <a:pt x="730516" y="110681"/>
                    </a:lnTo>
                    <a:cubicBezTo>
                      <a:pt x="722214" y="99439"/>
                      <a:pt x="711357" y="91727"/>
                      <a:pt x="700517" y="88347"/>
                    </a:cubicBezTo>
                    <a:close/>
                    <a:moveTo>
                      <a:pt x="1613423" y="60506"/>
                    </a:moveTo>
                    <a:lnTo>
                      <a:pt x="1613423" y="66147"/>
                    </a:lnTo>
                    <a:cubicBezTo>
                      <a:pt x="1613424" y="132450"/>
                      <a:pt x="1587952" y="189337"/>
                      <a:pt x="1551650" y="213637"/>
                    </a:cubicBezTo>
                    <a:lnTo>
                      <a:pt x="1521645" y="223225"/>
                    </a:lnTo>
                    <a:lnTo>
                      <a:pt x="1537622" y="473468"/>
                    </a:lnTo>
                    <a:lnTo>
                      <a:pt x="1545975" y="475155"/>
                    </a:lnTo>
                    <a:cubicBezTo>
                      <a:pt x="1558255" y="480348"/>
                      <a:pt x="1569313" y="487864"/>
                      <a:pt x="1578599" y="497150"/>
                    </a:cubicBezTo>
                    <a:lnTo>
                      <a:pt x="1598295" y="526364"/>
                    </a:lnTo>
                    <a:lnTo>
                      <a:pt x="1602999" y="523550"/>
                    </a:lnTo>
                    <a:cubicBezTo>
                      <a:pt x="1613314" y="519920"/>
                      <a:pt x="1624169" y="518374"/>
                      <a:pt x="1634929" y="518878"/>
                    </a:cubicBezTo>
                    <a:cubicBezTo>
                      <a:pt x="1656446" y="519888"/>
                      <a:pt x="1677580" y="529107"/>
                      <a:pt x="1693227" y="546296"/>
                    </a:cubicBezTo>
                    <a:lnTo>
                      <a:pt x="1764094" y="624145"/>
                    </a:lnTo>
                    <a:lnTo>
                      <a:pt x="1884950" y="558967"/>
                    </a:lnTo>
                    <a:lnTo>
                      <a:pt x="1881423" y="534514"/>
                    </a:lnTo>
                    <a:cubicBezTo>
                      <a:pt x="1886360" y="495755"/>
                      <a:pt x="1920764" y="454182"/>
                      <a:pt x="1972258" y="430252"/>
                    </a:cubicBezTo>
                    <a:lnTo>
                      <a:pt x="1975424" y="428780"/>
                    </a:lnTo>
                    <a:lnTo>
                      <a:pt x="1951359" y="381696"/>
                    </a:lnTo>
                    <a:cubicBezTo>
                      <a:pt x="1857191" y="220762"/>
                      <a:pt x="1742913" y="107956"/>
                      <a:pt x="1617431" y="61611"/>
                    </a:cubicBezTo>
                    <a:close/>
                    <a:moveTo>
                      <a:pt x="1411140" y="47414"/>
                    </a:moveTo>
                    <a:lnTo>
                      <a:pt x="1359658" y="61612"/>
                    </a:lnTo>
                    <a:cubicBezTo>
                      <a:pt x="1234175" y="107956"/>
                      <a:pt x="1119898" y="220762"/>
                      <a:pt x="1025730" y="381696"/>
                    </a:cubicBezTo>
                    <a:lnTo>
                      <a:pt x="1006054" y="420194"/>
                    </a:lnTo>
                    <a:lnTo>
                      <a:pt x="1011164" y="429793"/>
                    </a:lnTo>
                    <a:cubicBezTo>
                      <a:pt x="1015640" y="442627"/>
                      <a:pt x="1017901" y="455491"/>
                      <a:pt x="1017945" y="467665"/>
                    </a:cubicBezTo>
                    <a:lnTo>
                      <a:pt x="1015576" y="479927"/>
                    </a:lnTo>
                    <a:lnTo>
                      <a:pt x="1032182" y="504558"/>
                    </a:lnTo>
                    <a:cubicBezTo>
                      <a:pt x="1037309" y="516680"/>
                      <a:pt x="1040144" y="530007"/>
                      <a:pt x="1040144" y="543996"/>
                    </a:cubicBezTo>
                    <a:lnTo>
                      <a:pt x="1038210" y="553576"/>
                    </a:lnTo>
                    <a:lnTo>
                      <a:pt x="1193655" y="706735"/>
                    </a:lnTo>
                    <a:lnTo>
                      <a:pt x="1295869" y="582515"/>
                    </a:lnTo>
                    <a:cubicBezTo>
                      <a:pt x="1310638" y="564566"/>
                      <a:pt x="1331285" y="554303"/>
                      <a:pt x="1352726" y="552220"/>
                    </a:cubicBezTo>
                    <a:lnTo>
                      <a:pt x="1374296" y="554282"/>
                    </a:lnTo>
                    <a:lnTo>
                      <a:pt x="1379243" y="529775"/>
                    </a:lnTo>
                    <a:cubicBezTo>
                      <a:pt x="1387034" y="511356"/>
                      <a:pt x="1400048" y="495684"/>
                      <a:pt x="1416429" y="484618"/>
                    </a:cubicBezTo>
                    <a:lnTo>
                      <a:pt x="1458353" y="471812"/>
                    </a:lnTo>
                    <a:lnTo>
                      <a:pt x="1474799" y="214240"/>
                    </a:lnTo>
                    <a:lnTo>
                      <a:pt x="1472913" y="213638"/>
                    </a:lnTo>
                    <a:cubicBezTo>
                      <a:pt x="1436612" y="189338"/>
                      <a:pt x="1411139" y="132450"/>
                      <a:pt x="1411140" y="66147"/>
                    </a:cubicBezTo>
                    <a:close/>
                    <a:moveTo>
                      <a:pt x="1488544" y="38100"/>
                    </a:moveTo>
                    <a:lnTo>
                      <a:pt x="1460681" y="40645"/>
                    </a:lnTo>
                    <a:lnTo>
                      <a:pt x="1460680" y="56985"/>
                    </a:lnTo>
                    <a:cubicBezTo>
                      <a:pt x="1460681" y="101106"/>
                      <a:pt x="1483280" y="136872"/>
                      <a:pt x="1511159" y="136873"/>
                    </a:cubicBezTo>
                    <a:cubicBezTo>
                      <a:pt x="1539037" y="136873"/>
                      <a:pt x="1561636" y="101106"/>
                      <a:pt x="1561637" y="56984"/>
                    </a:cubicBezTo>
                    <a:lnTo>
                      <a:pt x="1561637" y="46225"/>
                    </a:lnTo>
                    <a:lnTo>
                      <a:pt x="1553797" y="44063"/>
                    </a:lnTo>
                    <a:cubicBezTo>
                      <a:pt x="1532303" y="40116"/>
                      <a:pt x="1510538" y="38100"/>
                      <a:pt x="1488544" y="38100"/>
                    </a:cubicBezTo>
                    <a:close/>
                    <a:moveTo>
                      <a:pt x="797982" y="38100"/>
                    </a:moveTo>
                    <a:lnTo>
                      <a:pt x="729858" y="48047"/>
                    </a:lnTo>
                    <a:lnTo>
                      <a:pt x="757592" y="75915"/>
                    </a:lnTo>
                    <a:lnTo>
                      <a:pt x="979454" y="376335"/>
                    </a:lnTo>
                    <a:lnTo>
                      <a:pt x="980333" y="374666"/>
                    </a:lnTo>
                    <a:cubicBezTo>
                      <a:pt x="1060226" y="237645"/>
                      <a:pt x="1154466" y="132373"/>
                      <a:pt x="1258014" y="68798"/>
                    </a:cubicBezTo>
                    <a:lnTo>
                      <a:pt x="1316736" y="38994"/>
                    </a:lnTo>
                    <a:lnTo>
                      <a:pt x="967118" y="38993"/>
                    </a:lnTo>
                    <a:lnTo>
                      <a:pt x="970758" y="41224"/>
                    </a:lnTo>
                    <a:lnTo>
                      <a:pt x="828040" y="41223"/>
                    </a:lnTo>
                    <a:close/>
                    <a:moveTo>
                      <a:pt x="772842" y="0"/>
                    </a:moveTo>
                    <a:lnTo>
                      <a:pt x="797982" y="0"/>
                    </a:lnTo>
                    <a:lnTo>
                      <a:pt x="1488545" y="0"/>
                    </a:lnTo>
                    <a:lnTo>
                      <a:pt x="1503886" y="0"/>
                    </a:lnTo>
                    <a:lnTo>
                      <a:pt x="1503885" y="1528"/>
                    </a:lnTo>
                    <a:lnTo>
                      <a:pt x="1524942" y="3627"/>
                    </a:lnTo>
                    <a:lnTo>
                      <a:pt x="1567808" y="7901"/>
                    </a:lnTo>
                    <a:lnTo>
                      <a:pt x="1567859" y="7915"/>
                    </a:lnTo>
                    <a:lnTo>
                      <a:pt x="1640045" y="29207"/>
                    </a:lnTo>
                    <a:lnTo>
                      <a:pt x="1642484" y="30398"/>
                    </a:lnTo>
                    <a:lnTo>
                      <a:pt x="1644781" y="31090"/>
                    </a:lnTo>
                    <a:lnTo>
                      <a:pt x="1666654" y="42191"/>
                    </a:lnTo>
                    <a:lnTo>
                      <a:pt x="1709948" y="63317"/>
                    </a:lnTo>
                    <a:lnTo>
                      <a:pt x="1714646" y="66551"/>
                    </a:lnTo>
                    <a:lnTo>
                      <a:pt x="1719075" y="68798"/>
                    </a:lnTo>
                    <a:lnTo>
                      <a:pt x="1742394" y="85646"/>
                    </a:lnTo>
                    <a:lnTo>
                      <a:pt x="1777198" y="109596"/>
                    </a:lnTo>
                    <a:lnTo>
                      <a:pt x="1783939" y="115660"/>
                    </a:lnTo>
                    <a:lnTo>
                      <a:pt x="1790300" y="120256"/>
                    </a:lnTo>
                    <a:lnTo>
                      <a:pt x="1812214" y="141094"/>
                    </a:lnTo>
                    <a:lnTo>
                      <a:pt x="1841471" y="167411"/>
                    </a:lnTo>
                    <a:lnTo>
                      <a:pt x="1850011" y="177035"/>
                    </a:lnTo>
                    <a:lnTo>
                      <a:pt x="1858066" y="184696"/>
                    </a:lnTo>
                    <a:lnTo>
                      <a:pt x="1877689" y="208227"/>
                    </a:lnTo>
                    <a:lnTo>
                      <a:pt x="1902448" y="236127"/>
                    </a:lnTo>
                    <a:lnTo>
                      <a:pt x="1912509" y="249984"/>
                    </a:lnTo>
                    <a:lnTo>
                      <a:pt x="1921985" y="261346"/>
                    </a:lnTo>
                    <a:lnTo>
                      <a:pt x="1938995" y="286454"/>
                    </a:lnTo>
                    <a:lnTo>
                      <a:pt x="1959807" y="315112"/>
                    </a:lnTo>
                    <a:lnTo>
                      <a:pt x="1965879" y="326140"/>
                    </a:lnTo>
                    <a:lnTo>
                      <a:pt x="1981665" y="349440"/>
                    </a:lnTo>
                    <a:cubicBezTo>
                      <a:pt x="2000809" y="380627"/>
                      <a:pt x="2019181" y="413592"/>
                      <a:pt x="2036717" y="448207"/>
                    </a:cubicBezTo>
                    <a:lnTo>
                      <a:pt x="2048056" y="475337"/>
                    </a:lnTo>
                    <a:lnTo>
                      <a:pt x="2062387" y="501353"/>
                    </a:lnTo>
                    <a:lnTo>
                      <a:pt x="2100807" y="601539"/>
                    </a:lnTo>
                    <a:lnTo>
                      <a:pt x="2131380" y="674684"/>
                    </a:lnTo>
                    <a:lnTo>
                      <a:pt x="2137772" y="697929"/>
                    </a:lnTo>
                    <a:lnTo>
                      <a:pt x="2146643" y="721058"/>
                    </a:lnTo>
                    <a:lnTo>
                      <a:pt x="2179379" y="849242"/>
                    </a:lnTo>
                    <a:lnTo>
                      <a:pt x="2202857" y="934623"/>
                    </a:lnTo>
                    <a:lnTo>
                      <a:pt x="2205536" y="951660"/>
                    </a:lnTo>
                    <a:lnTo>
                      <a:pt x="2210004" y="969161"/>
                    </a:lnTo>
                    <a:lnTo>
                      <a:pt x="2234633" y="1136697"/>
                    </a:lnTo>
                    <a:lnTo>
                      <a:pt x="2248027" y="1221870"/>
                    </a:lnTo>
                    <a:lnTo>
                      <a:pt x="2248997" y="1234400"/>
                    </a:lnTo>
                    <a:lnTo>
                      <a:pt x="2249907" y="1240590"/>
                    </a:lnTo>
                    <a:lnTo>
                      <a:pt x="2250609" y="1255248"/>
                    </a:lnTo>
                    <a:lnTo>
                      <a:pt x="2259776" y="1373813"/>
                    </a:lnTo>
                    <a:cubicBezTo>
                      <a:pt x="2262422" y="1425256"/>
                      <a:pt x="2263778" y="1477452"/>
                      <a:pt x="2263777" y="1530274"/>
                    </a:cubicBezTo>
                    <a:cubicBezTo>
                      <a:pt x="2263778" y="2375423"/>
                      <a:pt x="1916693" y="3060550"/>
                      <a:pt x="1488545" y="3060550"/>
                    </a:cubicBezTo>
                    <a:lnTo>
                      <a:pt x="1458197" y="3057525"/>
                    </a:lnTo>
                    <a:lnTo>
                      <a:pt x="828331" y="3057525"/>
                    </a:lnTo>
                    <a:lnTo>
                      <a:pt x="797982" y="3060550"/>
                    </a:lnTo>
                    <a:cubicBezTo>
                      <a:pt x="637426" y="3060550"/>
                      <a:pt x="488270" y="2964204"/>
                      <a:pt x="364542" y="2799203"/>
                    </a:cubicBezTo>
                    <a:lnTo>
                      <a:pt x="278457" y="2665687"/>
                    </a:lnTo>
                    <a:lnTo>
                      <a:pt x="269482" y="2665096"/>
                    </a:lnTo>
                    <a:cubicBezTo>
                      <a:pt x="232834" y="2662680"/>
                      <a:pt x="202680" y="2641034"/>
                      <a:pt x="191089" y="2612253"/>
                    </a:cubicBezTo>
                    <a:lnTo>
                      <a:pt x="186466" y="2583620"/>
                    </a:lnTo>
                    <a:lnTo>
                      <a:pt x="174744" y="2561838"/>
                    </a:lnTo>
                    <a:cubicBezTo>
                      <a:pt x="169209" y="2541906"/>
                      <a:pt x="172151" y="2519475"/>
                      <a:pt x="182913" y="2499564"/>
                    </a:cubicBezTo>
                    <a:lnTo>
                      <a:pt x="193527" y="2486323"/>
                    </a:lnTo>
                    <a:lnTo>
                      <a:pt x="134982" y="2323778"/>
                    </a:lnTo>
                    <a:cubicBezTo>
                      <a:pt x="115558" y="2260676"/>
                      <a:pt x="98382" y="2194581"/>
                      <a:pt x="83670" y="2125927"/>
                    </a:cubicBezTo>
                    <a:lnTo>
                      <a:pt x="55945" y="1949620"/>
                    </a:lnTo>
                    <a:lnTo>
                      <a:pt x="34679" y="1938069"/>
                    </a:lnTo>
                    <a:cubicBezTo>
                      <a:pt x="14845" y="1922102"/>
                      <a:pt x="2901" y="1899363"/>
                      <a:pt x="2478" y="1876081"/>
                    </a:cubicBezTo>
                    <a:lnTo>
                      <a:pt x="5753" y="1854646"/>
                    </a:lnTo>
                    <a:lnTo>
                      <a:pt x="7" y="1830902"/>
                    </a:lnTo>
                    <a:cubicBezTo>
                      <a:pt x="-296" y="1810219"/>
                      <a:pt x="8236" y="1789266"/>
                      <a:pt x="23691" y="1772732"/>
                    </a:cubicBezTo>
                    <a:lnTo>
                      <a:pt x="32873" y="1765912"/>
                    </a:lnTo>
                    <a:lnTo>
                      <a:pt x="26752" y="1686736"/>
                    </a:lnTo>
                    <a:cubicBezTo>
                      <a:pt x="24105" y="1635293"/>
                      <a:pt x="22749" y="1583096"/>
                      <a:pt x="22749" y="1530275"/>
                    </a:cubicBezTo>
                    <a:cubicBezTo>
                      <a:pt x="22749" y="1431234"/>
                      <a:pt x="27516" y="1334391"/>
                      <a:pt x="36621" y="1240590"/>
                    </a:cubicBezTo>
                    <a:lnTo>
                      <a:pt x="38648" y="1226801"/>
                    </a:lnTo>
                    <a:lnTo>
                      <a:pt x="31328" y="1220658"/>
                    </a:lnTo>
                    <a:cubicBezTo>
                      <a:pt x="15075" y="1201057"/>
                      <a:pt x="7903" y="1176394"/>
                      <a:pt x="12127" y="1153495"/>
                    </a:cubicBezTo>
                    <a:lnTo>
                      <a:pt x="19610" y="1133141"/>
                    </a:lnTo>
                    <a:lnTo>
                      <a:pt x="18712" y="1108729"/>
                    </a:lnTo>
                    <a:cubicBezTo>
                      <a:pt x="22539" y="1088401"/>
                      <a:pt x="35075" y="1069569"/>
                      <a:pt x="53516" y="1056447"/>
                    </a:cubicBezTo>
                    <a:lnTo>
                      <a:pt x="64443" y="1051327"/>
                    </a:lnTo>
                    <a:lnTo>
                      <a:pt x="76522" y="969161"/>
                    </a:lnTo>
                    <a:cubicBezTo>
                      <a:pt x="102553" y="838856"/>
                      <a:pt x="137381" y="717298"/>
                      <a:pt x="179562" y="607339"/>
                    </a:cubicBezTo>
                    <a:lnTo>
                      <a:pt x="189538" y="584670"/>
                    </a:lnTo>
                    <a:lnTo>
                      <a:pt x="188365" y="583395"/>
                    </a:lnTo>
                    <a:cubicBezTo>
                      <a:pt x="163504" y="556361"/>
                      <a:pt x="156612" y="519889"/>
                      <a:pt x="168077" y="491057"/>
                    </a:cubicBezTo>
                    <a:lnTo>
                      <a:pt x="184486" y="467141"/>
                    </a:lnTo>
                    <a:lnTo>
                      <a:pt x="191030" y="443286"/>
                    </a:lnTo>
                    <a:cubicBezTo>
                      <a:pt x="205648" y="415917"/>
                      <a:pt x="237951" y="397636"/>
                      <a:pt x="274647" y="399171"/>
                    </a:cubicBezTo>
                    <a:lnTo>
                      <a:pt x="278206" y="399320"/>
                    </a:lnTo>
                    <a:lnTo>
                      <a:pt x="326720" y="315113"/>
                    </a:lnTo>
                    <a:cubicBezTo>
                      <a:pt x="409885" y="189252"/>
                      <a:pt x="506343" y="95906"/>
                      <a:pt x="611218" y="44701"/>
                    </a:cubicBezTo>
                    <a:lnTo>
                      <a:pt x="626258" y="39553"/>
                    </a:lnTo>
                    <a:lnTo>
                      <a:pt x="629155" y="35865"/>
                    </a:lnTo>
                    <a:cubicBezTo>
                      <a:pt x="637987" y="29342"/>
                      <a:pt x="648206" y="25571"/>
                      <a:pt x="659121" y="24335"/>
                    </a:cubicBezTo>
                    <a:lnTo>
                      <a:pt x="667929" y="25287"/>
                    </a:lnTo>
                    <a:lnTo>
                      <a:pt x="718719" y="7900"/>
                    </a:lnTo>
                    <a:lnTo>
                      <a:pt x="772842" y="2505"/>
                    </a:lnTo>
                    <a:close/>
                  </a:path>
                </a:pathLst>
              </a:custGeom>
              <a:solidFill>
                <a:srgbClr val="0070C0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</p:grp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E183331C-8DB0-4BC6-9425-6CD064BD7133}"/>
              </a:ext>
            </a:extLst>
          </p:cNvPr>
          <p:cNvSpPr txBox="1"/>
          <p:nvPr/>
        </p:nvSpPr>
        <p:spPr>
          <a:xfrm>
            <a:off x="5891781" y="3609020"/>
            <a:ext cx="617836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．雪道に注意した</a:t>
            </a:r>
            <a:endParaRPr kumimoji="1" lang="en-US" altLang="ja-JP" sz="4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A0E7ECC3-5A93-4E57-9117-CADF740195D6}"/>
              </a:ext>
            </a:extLst>
          </p:cNvPr>
          <p:cNvSpPr txBox="1"/>
          <p:nvPr/>
        </p:nvSpPr>
        <p:spPr>
          <a:xfrm>
            <a:off x="5891781" y="4571573"/>
            <a:ext cx="61783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．タイヤチェーンを　　</a:t>
            </a:r>
            <a:r>
              <a:rPr lang="ja-JP" altLang="en-US" sz="4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取り外した</a:t>
            </a:r>
            <a:endParaRPr kumimoji="1" lang="en-US" altLang="ja-JP" sz="4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5CEB23B7-AFD7-4E66-A18F-B035B8C9AC6C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11672676-5244-4BBC-9A9D-52968DE41F3E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0AECFF0B-A4A5-4471-999C-C61DE8EA101F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59458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9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86DF7B8-A75A-43CE-8FD2-17B002588416}"/>
              </a:ext>
            </a:extLst>
          </p:cNvPr>
          <p:cNvGrpSpPr/>
          <p:nvPr/>
        </p:nvGrpSpPr>
        <p:grpSpPr>
          <a:xfrm>
            <a:off x="281538" y="3207516"/>
            <a:ext cx="3333518" cy="3300047"/>
            <a:chOff x="281538" y="3207516"/>
            <a:chExt cx="3333518" cy="3300047"/>
          </a:xfrm>
        </p:grpSpPr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B0A105B0-43CE-4FFB-9BB3-26766FE5141A}"/>
                </a:ext>
              </a:extLst>
            </p:cNvPr>
            <p:cNvGrpSpPr/>
            <p:nvPr/>
          </p:nvGrpSpPr>
          <p:grpSpPr>
            <a:xfrm>
              <a:off x="281538" y="3207516"/>
              <a:ext cx="3333518" cy="3300047"/>
              <a:chOff x="281538" y="3612965"/>
              <a:chExt cx="2923957" cy="2894598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BFC3E49B-F21D-4E9C-9706-C8C32E1273AB}"/>
                  </a:ext>
                </a:extLst>
              </p:cNvPr>
              <p:cNvSpPr/>
              <p:nvPr/>
            </p:nvSpPr>
            <p:spPr bwMode="auto">
              <a:xfrm>
                <a:off x="1460485" y="5544696"/>
                <a:ext cx="1745010" cy="956068"/>
              </a:xfrm>
              <a:custGeom>
                <a:avLst/>
                <a:gdLst>
                  <a:gd name="connsiteX0" fmla="*/ 746389 w 1492778"/>
                  <a:gd name="connsiteY0" fmla="*/ 0 h 817874"/>
                  <a:gd name="connsiteX1" fmla="*/ 1492778 w 1492778"/>
                  <a:gd name="connsiteY1" fmla="*/ 746389 h 817874"/>
                  <a:gd name="connsiteX2" fmla="*/ 1485572 w 1492778"/>
                  <a:gd name="connsiteY2" fmla="*/ 817874 h 817874"/>
                  <a:gd name="connsiteX3" fmla="*/ 1360731 w 1492778"/>
                  <a:gd name="connsiteY3" fmla="*/ 817874 h 817874"/>
                  <a:gd name="connsiteX4" fmla="*/ 1367937 w 1492778"/>
                  <a:gd name="connsiteY4" fmla="*/ 746389 h 817874"/>
                  <a:gd name="connsiteX5" fmla="*/ 746389 w 1492778"/>
                  <a:gd name="connsiteY5" fmla="*/ 124841 h 817874"/>
                  <a:gd name="connsiteX6" fmla="*/ 124841 w 1492778"/>
                  <a:gd name="connsiteY6" fmla="*/ 746389 h 817874"/>
                  <a:gd name="connsiteX7" fmla="*/ 132047 w 1492778"/>
                  <a:gd name="connsiteY7" fmla="*/ 817874 h 817874"/>
                  <a:gd name="connsiteX8" fmla="*/ 7206 w 1492778"/>
                  <a:gd name="connsiteY8" fmla="*/ 817874 h 817874"/>
                  <a:gd name="connsiteX9" fmla="*/ 0 w 1492778"/>
                  <a:gd name="connsiteY9" fmla="*/ 746389 h 817874"/>
                  <a:gd name="connsiteX10" fmla="*/ 746389 w 1492778"/>
                  <a:gd name="connsiteY10" fmla="*/ 0 h 817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92778" h="817874">
                    <a:moveTo>
                      <a:pt x="746389" y="0"/>
                    </a:moveTo>
                    <a:cubicBezTo>
                      <a:pt x="1158608" y="0"/>
                      <a:pt x="1492778" y="334170"/>
                      <a:pt x="1492778" y="746389"/>
                    </a:cubicBezTo>
                    <a:lnTo>
                      <a:pt x="1485572" y="817874"/>
                    </a:lnTo>
                    <a:lnTo>
                      <a:pt x="1360731" y="817874"/>
                    </a:lnTo>
                    <a:lnTo>
                      <a:pt x="1367937" y="746389"/>
                    </a:lnTo>
                    <a:cubicBezTo>
                      <a:pt x="1367937" y="403118"/>
                      <a:pt x="1089660" y="124841"/>
                      <a:pt x="746389" y="124841"/>
                    </a:cubicBezTo>
                    <a:cubicBezTo>
                      <a:pt x="403118" y="124841"/>
                      <a:pt x="124841" y="403118"/>
                      <a:pt x="124841" y="746389"/>
                    </a:cubicBezTo>
                    <a:lnTo>
                      <a:pt x="132047" y="817874"/>
                    </a:lnTo>
                    <a:lnTo>
                      <a:pt x="7206" y="817874"/>
                    </a:lnTo>
                    <a:lnTo>
                      <a:pt x="0" y="746389"/>
                    </a:lnTo>
                    <a:cubicBezTo>
                      <a:pt x="0" y="334170"/>
                      <a:pt x="334170" y="0"/>
                      <a:pt x="74638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4B865A55-44ED-4A4B-9B0B-E7B94CFBB5D5}"/>
                  </a:ext>
                </a:extLst>
              </p:cNvPr>
              <p:cNvGrpSpPr/>
              <p:nvPr/>
            </p:nvGrpSpPr>
            <p:grpSpPr>
              <a:xfrm rot="21125282">
                <a:off x="539772" y="3612965"/>
                <a:ext cx="1689467" cy="1934349"/>
                <a:chOff x="687303" y="2927463"/>
                <a:chExt cx="1689467" cy="1934349"/>
              </a:xfrm>
            </p:grpSpPr>
            <p:sp>
              <p:nvSpPr>
                <p:cNvPr id="108" name="二等辺三角形 8">
                  <a:extLst>
                    <a:ext uri="{FF2B5EF4-FFF2-40B4-BE49-F238E27FC236}">
                      <a16:creationId xmlns:a16="http://schemas.microsoft.com/office/drawing/2014/main" id="{D8627804-CF26-4F87-BF7F-6F40B16093CC}"/>
                    </a:ext>
                  </a:extLst>
                </p:cNvPr>
                <p:cNvSpPr/>
                <p:nvPr/>
              </p:nvSpPr>
              <p:spPr bwMode="auto">
                <a:xfrm>
                  <a:off x="2177301" y="3844425"/>
                  <a:ext cx="199469" cy="288513"/>
                </a:xfrm>
                <a:custGeom>
                  <a:avLst/>
                  <a:gdLst>
                    <a:gd name="connsiteX0" fmla="*/ 0 w 183898"/>
                    <a:gd name="connsiteY0" fmla="*/ 225025 h 225025"/>
                    <a:gd name="connsiteX1" fmla="*/ 91949 w 183898"/>
                    <a:gd name="connsiteY1" fmla="*/ 0 h 225025"/>
                    <a:gd name="connsiteX2" fmla="*/ 183898 w 183898"/>
                    <a:gd name="connsiteY2" fmla="*/ 225025 h 225025"/>
                    <a:gd name="connsiteX3" fmla="*/ 0 w 183898"/>
                    <a:gd name="connsiteY3" fmla="*/ 225025 h 225025"/>
                    <a:gd name="connsiteX0" fmla="*/ 0 w 191011"/>
                    <a:gd name="connsiteY0" fmla="*/ 225025 h 225025"/>
                    <a:gd name="connsiteX1" fmla="*/ 91949 w 191011"/>
                    <a:gd name="connsiteY1" fmla="*/ 0 h 225025"/>
                    <a:gd name="connsiteX2" fmla="*/ 183898 w 191011"/>
                    <a:gd name="connsiteY2" fmla="*/ 225025 h 225025"/>
                    <a:gd name="connsiteX3" fmla="*/ 0 w 191011"/>
                    <a:gd name="connsiteY3" fmla="*/ 225025 h 225025"/>
                    <a:gd name="connsiteX0" fmla="*/ 0 w 192784"/>
                    <a:gd name="connsiteY0" fmla="*/ 225025 h 240341"/>
                    <a:gd name="connsiteX1" fmla="*/ 91949 w 192784"/>
                    <a:gd name="connsiteY1" fmla="*/ 0 h 240341"/>
                    <a:gd name="connsiteX2" fmla="*/ 183898 w 192784"/>
                    <a:gd name="connsiteY2" fmla="*/ 225025 h 240341"/>
                    <a:gd name="connsiteX3" fmla="*/ 0 w 192784"/>
                    <a:gd name="connsiteY3" fmla="*/ 225025 h 240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2784" h="240341">
                      <a:moveTo>
                        <a:pt x="0" y="225025"/>
                      </a:moveTo>
                      <a:lnTo>
                        <a:pt x="91949" y="0"/>
                      </a:lnTo>
                      <a:cubicBezTo>
                        <a:pt x="122599" y="75008"/>
                        <a:pt x="222923" y="190562"/>
                        <a:pt x="183898" y="225025"/>
                      </a:cubicBezTo>
                      <a:cubicBezTo>
                        <a:pt x="144873" y="259488"/>
                        <a:pt x="61299" y="225025"/>
                        <a:pt x="0" y="225025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B173669B-318E-4EA4-9747-C366AC5529CC}"/>
                    </a:ext>
                  </a:extLst>
                </p:cNvPr>
                <p:cNvSpPr/>
                <p:nvPr/>
              </p:nvSpPr>
              <p:spPr bwMode="auto">
                <a:xfrm>
                  <a:off x="773157" y="2996105"/>
                  <a:ext cx="1525674" cy="1865707"/>
                </a:xfrm>
                <a:custGeom>
                  <a:avLst/>
                  <a:gdLst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  <a:gd name="connsiteX0" fmla="*/ 652573 w 1305146"/>
                    <a:gd name="connsiteY0" fmla="*/ 0 h 1596030"/>
                    <a:gd name="connsiteX1" fmla="*/ 1305146 w 1305146"/>
                    <a:gd name="connsiteY1" fmla="*/ 741535 h 1596030"/>
                    <a:gd name="connsiteX2" fmla="*/ 906584 w 1305146"/>
                    <a:gd name="connsiteY2" fmla="*/ 1424797 h 1596030"/>
                    <a:gd name="connsiteX3" fmla="*/ 889162 w 1305146"/>
                    <a:gd name="connsiteY3" fmla="*/ 1430942 h 1596030"/>
                    <a:gd name="connsiteX4" fmla="*/ 903310 w 1305146"/>
                    <a:gd name="connsiteY4" fmla="*/ 1596030 h 1596030"/>
                    <a:gd name="connsiteX5" fmla="*/ 490734 w 1305146"/>
                    <a:gd name="connsiteY5" fmla="*/ 1596030 h 1596030"/>
                    <a:gd name="connsiteX6" fmla="*/ 502274 w 1305146"/>
                    <a:gd name="connsiteY6" fmla="*/ 1461379 h 1596030"/>
                    <a:gd name="connsiteX7" fmla="*/ 398562 w 1305146"/>
                    <a:gd name="connsiteY7" fmla="*/ 1424797 h 1596030"/>
                    <a:gd name="connsiteX8" fmla="*/ 0 w 1305146"/>
                    <a:gd name="connsiteY8" fmla="*/ 741535 h 1596030"/>
                    <a:gd name="connsiteX9" fmla="*/ 652573 w 1305146"/>
                    <a:gd name="connsiteY9" fmla="*/ 0 h 1596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05146" h="1596030">
                      <a:moveTo>
                        <a:pt x="652573" y="0"/>
                      </a:moveTo>
                      <a:cubicBezTo>
                        <a:pt x="1012979" y="0"/>
                        <a:pt x="1305146" y="331997"/>
                        <a:pt x="1305146" y="741535"/>
                      </a:cubicBezTo>
                      <a:cubicBezTo>
                        <a:pt x="1305146" y="1048689"/>
                        <a:pt x="1236052" y="1455100"/>
                        <a:pt x="906584" y="1424797"/>
                      </a:cubicBezTo>
                      <a:lnTo>
                        <a:pt x="889162" y="1430942"/>
                      </a:lnTo>
                      <a:lnTo>
                        <a:pt x="903310" y="1596030"/>
                      </a:lnTo>
                      <a:lnTo>
                        <a:pt x="490734" y="1596030"/>
                      </a:lnTo>
                      <a:lnTo>
                        <a:pt x="502274" y="1461379"/>
                      </a:lnTo>
                      <a:lnTo>
                        <a:pt x="398562" y="1424797"/>
                      </a:lnTo>
                      <a:cubicBezTo>
                        <a:pt x="164344" y="1312225"/>
                        <a:pt x="0" y="1048689"/>
                        <a:pt x="0" y="741535"/>
                      </a:cubicBezTo>
                      <a:cubicBezTo>
                        <a:pt x="0" y="331997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月 110">
                  <a:extLst>
                    <a:ext uri="{FF2B5EF4-FFF2-40B4-BE49-F238E27FC236}">
                      <a16:creationId xmlns:a16="http://schemas.microsoft.com/office/drawing/2014/main" id="{F91EA6C3-F26E-4440-9282-3E37D9A3D26B}"/>
                    </a:ext>
                  </a:extLst>
                </p:cNvPr>
                <p:cNvSpPr/>
                <p:nvPr/>
              </p:nvSpPr>
              <p:spPr bwMode="auto">
                <a:xfrm rot="5400000">
                  <a:off x="1865463" y="2847294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2" name="月 111">
                  <a:extLst>
                    <a:ext uri="{FF2B5EF4-FFF2-40B4-BE49-F238E27FC236}">
                      <a16:creationId xmlns:a16="http://schemas.microsoft.com/office/drawing/2014/main" id="{FAD227CE-4947-4BCA-8466-530847D57901}"/>
                    </a:ext>
                  </a:extLst>
                </p:cNvPr>
                <p:cNvSpPr/>
                <p:nvPr/>
              </p:nvSpPr>
              <p:spPr bwMode="auto">
                <a:xfrm rot="4351354">
                  <a:off x="1783491" y="2719353"/>
                  <a:ext cx="270212" cy="69255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B8C099F3-D577-4D9C-BA5C-962CA423DBD5}"/>
                    </a:ext>
                  </a:extLst>
                </p:cNvPr>
                <p:cNvSpPr/>
                <p:nvPr/>
              </p:nvSpPr>
              <p:spPr bwMode="auto">
                <a:xfrm>
                  <a:off x="687303" y="2927463"/>
                  <a:ext cx="1250355" cy="1654092"/>
                </a:xfrm>
                <a:custGeom>
                  <a:avLst/>
                  <a:gdLst>
                    <a:gd name="connsiteX0" fmla="*/ 725917 w 1069623"/>
                    <a:gd name="connsiteY0" fmla="*/ 0 h 1415002"/>
                    <a:gd name="connsiteX1" fmla="*/ 1008476 w 1069623"/>
                    <a:gd name="connsiteY1" fmla="*/ 59791 h 1415002"/>
                    <a:gd name="connsiteX2" fmla="*/ 1069623 w 1069623"/>
                    <a:gd name="connsiteY2" fmla="*/ 94578 h 1415002"/>
                    <a:gd name="connsiteX3" fmla="*/ 1048377 w 1069623"/>
                    <a:gd name="connsiteY3" fmla="*/ 104623 h 1415002"/>
                    <a:gd name="connsiteX4" fmla="*/ 747070 w 1069623"/>
                    <a:gd name="connsiteY4" fmla="*/ 796998 h 1415002"/>
                    <a:gd name="connsiteX5" fmla="*/ 757093 w 1069623"/>
                    <a:gd name="connsiteY5" fmla="*/ 948437 h 1415002"/>
                    <a:gd name="connsiteX6" fmla="*/ 764292 w 1069623"/>
                    <a:gd name="connsiteY6" fmla="*/ 983760 h 1415002"/>
                    <a:gd name="connsiteX7" fmla="*/ 751972 w 1069623"/>
                    <a:gd name="connsiteY7" fmla="*/ 1064182 h 1415002"/>
                    <a:gd name="connsiteX8" fmla="*/ 743579 w 1069623"/>
                    <a:gd name="connsiteY8" fmla="*/ 1232876 h 1415002"/>
                    <a:gd name="connsiteX9" fmla="*/ 751972 w 1069623"/>
                    <a:gd name="connsiteY9" fmla="*/ 1401571 h 1415002"/>
                    <a:gd name="connsiteX10" fmla="*/ 752998 w 1069623"/>
                    <a:gd name="connsiteY10" fmla="*/ 1408269 h 1415002"/>
                    <a:gd name="connsiteX11" fmla="*/ 650132 w 1069623"/>
                    <a:gd name="connsiteY11" fmla="*/ 1415002 h 1415002"/>
                    <a:gd name="connsiteX12" fmla="*/ 414006 w 1069623"/>
                    <a:gd name="connsiteY12" fmla="*/ 1399545 h 1415002"/>
                    <a:gd name="connsiteX13" fmla="*/ 303230 w 1069623"/>
                    <a:gd name="connsiteY13" fmla="*/ 1377214 h 1415002"/>
                    <a:gd name="connsiteX14" fmla="*/ 212616 w 1069623"/>
                    <a:gd name="connsiteY14" fmla="*/ 1298854 h 1415002"/>
                    <a:gd name="connsiteX15" fmla="*/ 0 w 1069623"/>
                    <a:gd name="connsiteY15" fmla="*/ 760850 h 1415002"/>
                    <a:gd name="connsiteX16" fmla="*/ 725917 w 1069623"/>
                    <a:gd name="connsiteY16" fmla="*/ 0 h 14150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069623" h="1415002">
                      <a:moveTo>
                        <a:pt x="725917" y="0"/>
                      </a:moveTo>
                      <a:cubicBezTo>
                        <a:pt x="826145" y="0"/>
                        <a:pt x="921629" y="21290"/>
                        <a:pt x="1008476" y="59791"/>
                      </a:cubicBezTo>
                      <a:lnTo>
                        <a:pt x="1069623" y="94578"/>
                      </a:lnTo>
                      <a:lnTo>
                        <a:pt x="1048377" y="104623"/>
                      </a:lnTo>
                      <a:cubicBezTo>
                        <a:pt x="871312" y="218696"/>
                        <a:pt x="747070" y="485747"/>
                        <a:pt x="747070" y="796998"/>
                      </a:cubicBezTo>
                      <a:cubicBezTo>
                        <a:pt x="747070" y="848874"/>
                        <a:pt x="750521" y="899521"/>
                        <a:pt x="757093" y="948437"/>
                      </a:cubicBezTo>
                      <a:lnTo>
                        <a:pt x="764292" y="983760"/>
                      </a:lnTo>
                      <a:lnTo>
                        <a:pt x="751972" y="1064182"/>
                      </a:lnTo>
                      <a:cubicBezTo>
                        <a:pt x="746469" y="1118672"/>
                        <a:pt x="743579" y="1175090"/>
                        <a:pt x="743579" y="1232876"/>
                      </a:cubicBezTo>
                      <a:cubicBezTo>
                        <a:pt x="743579" y="1290662"/>
                        <a:pt x="746469" y="1347081"/>
                        <a:pt x="751972" y="1401571"/>
                      </a:cubicBezTo>
                      <a:lnTo>
                        <a:pt x="752998" y="1408269"/>
                      </a:lnTo>
                      <a:lnTo>
                        <a:pt x="650132" y="1415002"/>
                      </a:lnTo>
                      <a:cubicBezTo>
                        <a:pt x="569248" y="1415002"/>
                        <a:pt x="490277" y="1409680"/>
                        <a:pt x="414006" y="1399545"/>
                      </a:cubicBezTo>
                      <a:lnTo>
                        <a:pt x="303230" y="1377214"/>
                      </a:lnTo>
                      <a:lnTo>
                        <a:pt x="212616" y="1298854"/>
                      </a:lnTo>
                      <a:cubicBezTo>
                        <a:pt x="81251" y="1161166"/>
                        <a:pt x="0" y="970954"/>
                        <a:pt x="0" y="760850"/>
                      </a:cubicBezTo>
                      <a:cubicBezTo>
                        <a:pt x="0" y="340644"/>
                        <a:pt x="325005" y="0"/>
                        <a:pt x="72591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月 113">
                  <a:extLst>
                    <a:ext uri="{FF2B5EF4-FFF2-40B4-BE49-F238E27FC236}">
                      <a16:creationId xmlns:a16="http://schemas.microsoft.com/office/drawing/2014/main" id="{CBE23EE0-3D26-49BA-9533-E2BCAB01EDA2}"/>
                    </a:ext>
                  </a:extLst>
                </p:cNvPr>
                <p:cNvSpPr/>
                <p:nvPr/>
              </p:nvSpPr>
              <p:spPr bwMode="auto">
                <a:xfrm rot="3600000">
                  <a:off x="1604536" y="3014581"/>
                  <a:ext cx="270212" cy="692557"/>
                </a:xfrm>
                <a:prstGeom prst="moon">
                  <a:avLst>
                    <a:gd name="adj" fmla="val 63200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5" name="月 114">
                  <a:extLst>
                    <a:ext uri="{FF2B5EF4-FFF2-40B4-BE49-F238E27FC236}">
                      <a16:creationId xmlns:a16="http://schemas.microsoft.com/office/drawing/2014/main" id="{190087A6-3071-4405-A6A2-EACBFE0B61E3}"/>
                    </a:ext>
                  </a:extLst>
                </p:cNvPr>
                <p:cNvSpPr/>
                <p:nvPr/>
              </p:nvSpPr>
              <p:spPr bwMode="auto">
                <a:xfrm rot="4500000">
                  <a:off x="1999950" y="3336976"/>
                  <a:ext cx="91067" cy="262229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EDA8E305-A225-432E-BC51-1F11AFB3385C}"/>
                    </a:ext>
                  </a:extLst>
                </p:cNvPr>
                <p:cNvSpPr/>
                <p:nvPr/>
              </p:nvSpPr>
              <p:spPr bwMode="auto">
                <a:xfrm rot="20700000">
                  <a:off x="1384620" y="3611254"/>
                  <a:ext cx="370146" cy="550419"/>
                </a:xfrm>
                <a:custGeom>
                  <a:avLst/>
                  <a:gdLst>
                    <a:gd name="connsiteX0" fmla="*/ 211552 w 294948"/>
                    <a:gd name="connsiteY0" fmla="*/ 4744 h 467042"/>
                    <a:gd name="connsiteX1" fmla="*/ 274509 w 294948"/>
                    <a:gd name="connsiteY1" fmla="*/ 39882 h 467042"/>
                    <a:gd name="connsiteX2" fmla="*/ 294948 w 294948"/>
                    <a:gd name="connsiteY2" fmla="*/ 62248 h 467042"/>
                    <a:gd name="connsiteX3" fmla="*/ 248818 w 294948"/>
                    <a:gd name="connsiteY3" fmla="*/ 126437 h 467042"/>
                    <a:gd name="connsiteX4" fmla="*/ 203809 w 294948"/>
                    <a:gd name="connsiteY4" fmla="*/ 240954 h 467042"/>
                    <a:gd name="connsiteX5" fmla="*/ 185530 w 294948"/>
                    <a:gd name="connsiteY5" fmla="*/ 362633 h 467042"/>
                    <a:gd name="connsiteX6" fmla="*/ 195694 w 294948"/>
                    <a:gd name="connsiteY6" fmla="*/ 464418 h 467042"/>
                    <a:gd name="connsiteX7" fmla="*/ 176068 w 294948"/>
                    <a:gd name="connsiteY7" fmla="*/ 467042 h 467042"/>
                    <a:gd name="connsiteX8" fmla="*/ 0 w 294948"/>
                    <a:gd name="connsiteY8" fmla="*/ 233521 h 467042"/>
                    <a:gd name="connsiteX9" fmla="*/ 176068 w 294948"/>
                    <a:gd name="connsiteY9" fmla="*/ 0 h 467042"/>
                    <a:gd name="connsiteX10" fmla="*/ 211552 w 294948"/>
                    <a:gd name="connsiteY10" fmla="*/ 4744 h 4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4948" h="467042">
                      <a:moveTo>
                        <a:pt x="211552" y="4744"/>
                      </a:moveTo>
                      <a:cubicBezTo>
                        <a:pt x="234475" y="10966"/>
                        <a:pt x="255776" y="23096"/>
                        <a:pt x="274509" y="39882"/>
                      </a:cubicBezTo>
                      <a:lnTo>
                        <a:pt x="294948" y="62248"/>
                      </a:lnTo>
                      <a:lnTo>
                        <a:pt x="248818" y="126437"/>
                      </a:lnTo>
                      <a:cubicBezTo>
                        <a:pt x="230486" y="160430"/>
                        <a:pt x="215034" y="199063"/>
                        <a:pt x="203809" y="240954"/>
                      </a:cubicBezTo>
                      <a:cubicBezTo>
                        <a:pt x="192585" y="282846"/>
                        <a:pt x="186650" y="324029"/>
                        <a:pt x="185530" y="362633"/>
                      </a:cubicBezTo>
                      <a:lnTo>
                        <a:pt x="195694" y="464418"/>
                      </a:lnTo>
                      <a:lnTo>
                        <a:pt x="176068" y="467042"/>
                      </a:lnTo>
                      <a:cubicBezTo>
                        <a:pt x="78828" y="467042"/>
                        <a:pt x="0" y="362491"/>
                        <a:pt x="0" y="233521"/>
                      </a:cubicBezTo>
                      <a:cubicBezTo>
                        <a:pt x="0" y="104551"/>
                        <a:pt x="78828" y="0"/>
                        <a:pt x="176068" y="0"/>
                      </a:cubicBezTo>
                      <a:cubicBezTo>
                        <a:pt x="188223" y="0"/>
                        <a:pt x="200090" y="1634"/>
                        <a:pt x="211552" y="4744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月 116">
                  <a:extLst>
                    <a:ext uri="{FF2B5EF4-FFF2-40B4-BE49-F238E27FC236}">
                      <a16:creationId xmlns:a16="http://schemas.microsoft.com/office/drawing/2014/main" id="{ED9BBE89-601C-4020-AB25-45F1D4AADFA2}"/>
                    </a:ext>
                  </a:extLst>
                </p:cNvPr>
                <p:cNvSpPr/>
                <p:nvPr/>
              </p:nvSpPr>
              <p:spPr bwMode="auto">
                <a:xfrm>
                  <a:off x="1597894" y="3250956"/>
                  <a:ext cx="226028" cy="1109040"/>
                </a:xfrm>
                <a:prstGeom prst="moon">
                  <a:avLst>
                    <a:gd name="adj" fmla="val 70457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B519A8F3-3188-4EF4-AB63-C600C3BEBFC5}"/>
                  </a:ext>
                </a:extLst>
              </p:cNvPr>
              <p:cNvSpPr/>
              <p:nvPr/>
            </p:nvSpPr>
            <p:spPr bwMode="auto">
              <a:xfrm rot="1800000">
                <a:off x="2569068" y="5627093"/>
                <a:ext cx="420875" cy="552144"/>
              </a:xfrm>
              <a:custGeom>
                <a:avLst/>
                <a:gdLst>
                  <a:gd name="connsiteX0" fmla="*/ 79537 w 360040"/>
                  <a:gd name="connsiteY0" fmla="*/ 0 h 472335"/>
                  <a:gd name="connsiteX1" fmla="*/ 280503 w 360040"/>
                  <a:gd name="connsiteY1" fmla="*/ 0 h 472335"/>
                  <a:gd name="connsiteX2" fmla="*/ 360040 w 360040"/>
                  <a:gd name="connsiteY2" fmla="*/ 79537 h 472335"/>
                  <a:gd name="connsiteX3" fmla="*/ 360040 w 360040"/>
                  <a:gd name="connsiteY3" fmla="*/ 191471 h 472335"/>
                  <a:gd name="connsiteX4" fmla="*/ 290231 w 360040"/>
                  <a:gd name="connsiteY4" fmla="*/ 296789 h 472335"/>
                  <a:gd name="connsiteX5" fmla="*/ 282279 w 360040"/>
                  <a:gd name="connsiteY5" fmla="*/ 298394 h 472335"/>
                  <a:gd name="connsiteX6" fmla="*/ 298267 w 360040"/>
                  <a:gd name="connsiteY6" fmla="*/ 472335 h 472335"/>
                  <a:gd name="connsiteX7" fmla="*/ 70375 w 360040"/>
                  <a:gd name="connsiteY7" fmla="*/ 472335 h 472335"/>
                  <a:gd name="connsiteX8" fmla="*/ 86206 w 360040"/>
                  <a:gd name="connsiteY8" fmla="*/ 300099 h 472335"/>
                  <a:gd name="connsiteX9" fmla="*/ 69809 w 360040"/>
                  <a:gd name="connsiteY9" fmla="*/ 296789 h 472335"/>
                  <a:gd name="connsiteX10" fmla="*/ 0 w 360040"/>
                  <a:gd name="connsiteY10" fmla="*/ 191471 h 472335"/>
                  <a:gd name="connsiteX11" fmla="*/ 0 w 360040"/>
                  <a:gd name="connsiteY11" fmla="*/ 79537 h 472335"/>
                  <a:gd name="connsiteX12" fmla="*/ 79537 w 360040"/>
                  <a:gd name="connsiteY12" fmla="*/ 0 h 472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60040" h="472335">
                    <a:moveTo>
                      <a:pt x="79537" y="0"/>
                    </a:moveTo>
                    <a:lnTo>
                      <a:pt x="280503" y="0"/>
                    </a:lnTo>
                    <a:cubicBezTo>
                      <a:pt x="324430" y="0"/>
                      <a:pt x="360040" y="35610"/>
                      <a:pt x="360040" y="79537"/>
                    </a:cubicBezTo>
                    <a:lnTo>
                      <a:pt x="360040" y="191471"/>
                    </a:lnTo>
                    <a:cubicBezTo>
                      <a:pt x="360040" y="238816"/>
                      <a:pt x="331255" y="279437"/>
                      <a:pt x="290231" y="296789"/>
                    </a:cubicBezTo>
                    <a:lnTo>
                      <a:pt x="282279" y="298394"/>
                    </a:lnTo>
                    <a:lnTo>
                      <a:pt x="298267" y="472335"/>
                    </a:lnTo>
                    <a:lnTo>
                      <a:pt x="70375" y="472335"/>
                    </a:lnTo>
                    <a:lnTo>
                      <a:pt x="86206" y="300099"/>
                    </a:lnTo>
                    <a:lnTo>
                      <a:pt x="69809" y="296789"/>
                    </a:lnTo>
                    <a:cubicBezTo>
                      <a:pt x="28786" y="279437"/>
                      <a:pt x="0" y="238816"/>
                      <a:pt x="0" y="191471"/>
                    </a:cubicBezTo>
                    <a:lnTo>
                      <a:pt x="0" y="79537"/>
                    </a:lnTo>
                    <a:cubicBezTo>
                      <a:pt x="0" y="35610"/>
                      <a:pt x="35610" y="0"/>
                      <a:pt x="7953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平行四辺形 18">
                <a:extLst>
                  <a:ext uri="{FF2B5EF4-FFF2-40B4-BE49-F238E27FC236}">
                    <a16:creationId xmlns:a16="http://schemas.microsoft.com/office/drawing/2014/main" id="{3895D4F7-59B0-4D4A-8C7A-2E8A68CD0CC1}"/>
                  </a:ext>
                </a:extLst>
              </p:cNvPr>
              <p:cNvSpPr/>
              <p:nvPr/>
            </p:nvSpPr>
            <p:spPr bwMode="auto">
              <a:xfrm>
                <a:off x="2235979" y="5948902"/>
                <a:ext cx="615430" cy="551861"/>
              </a:xfrm>
              <a:custGeom>
                <a:avLst/>
                <a:gdLst>
                  <a:gd name="connsiteX0" fmla="*/ 0 w 557688"/>
                  <a:gd name="connsiteY0" fmla="*/ 470801 h 470801"/>
                  <a:gd name="connsiteX1" fmla="*/ 203424 w 557688"/>
                  <a:gd name="connsiteY1" fmla="*/ 0 h 470801"/>
                  <a:gd name="connsiteX2" fmla="*/ 557688 w 557688"/>
                  <a:gd name="connsiteY2" fmla="*/ 0 h 470801"/>
                  <a:gd name="connsiteX3" fmla="*/ 354264 w 557688"/>
                  <a:gd name="connsiteY3" fmla="*/ 470801 h 470801"/>
                  <a:gd name="connsiteX4" fmla="*/ 0 w 557688"/>
                  <a:gd name="connsiteY4" fmla="*/ 470801 h 470801"/>
                  <a:gd name="connsiteX0" fmla="*/ 0 w 475138"/>
                  <a:gd name="connsiteY0" fmla="*/ 470801 h 470801"/>
                  <a:gd name="connsiteX1" fmla="*/ 203424 w 475138"/>
                  <a:gd name="connsiteY1" fmla="*/ 0 h 470801"/>
                  <a:gd name="connsiteX2" fmla="*/ 475138 w 475138"/>
                  <a:gd name="connsiteY2" fmla="*/ 98425 h 470801"/>
                  <a:gd name="connsiteX3" fmla="*/ 354264 w 475138"/>
                  <a:gd name="connsiteY3" fmla="*/ 470801 h 470801"/>
                  <a:gd name="connsiteX4" fmla="*/ 0 w 475138"/>
                  <a:gd name="connsiteY4" fmla="*/ 470801 h 470801"/>
                  <a:gd name="connsiteX0" fmla="*/ 0 w 487838"/>
                  <a:gd name="connsiteY0" fmla="*/ 470801 h 470801"/>
                  <a:gd name="connsiteX1" fmla="*/ 203424 w 487838"/>
                  <a:gd name="connsiteY1" fmla="*/ 0 h 470801"/>
                  <a:gd name="connsiteX2" fmla="*/ 487838 w 487838"/>
                  <a:gd name="connsiteY2" fmla="*/ 79375 h 470801"/>
                  <a:gd name="connsiteX3" fmla="*/ 354264 w 487838"/>
                  <a:gd name="connsiteY3" fmla="*/ 470801 h 470801"/>
                  <a:gd name="connsiteX4" fmla="*/ 0 w 487838"/>
                  <a:gd name="connsiteY4" fmla="*/ 470801 h 470801"/>
                  <a:gd name="connsiteX0" fmla="*/ 0 w 487838"/>
                  <a:gd name="connsiteY0" fmla="*/ 494060 h 494060"/>
                  <a:gd name="connsiteX1" fmla="*/ 249942 w 487838"/>
                  <a:gd name="connsiteY1" fmla="*/ 0 h 494060"/>
                  <a:gd name="connsiteX2" fmla="*/ 487838 w 487838"/>
                  <a:gd name="connsiteY2" fmla="*/ 102634 h 494060"/>
                  <a:gd name="connsiteX3" fmla="*/ 354264 w 487838"/>
                  <a:gd name="connsiteY3" fmla="*/ 494060 h 494060"/>
                  <a:gd name="connsiteX4" fmla="*/ 0 w 487838"/>
                  <a:gd name="connsiteY4" fmla="*/ 494060 h 494060"/>
                  <a:gd name="connsiteX0" fmla="*/ 0 w 554293"/>
                  <a:gd name="connsiteY0" fmla="*/ 490737 h 494060"/>
                  <a:gd name="connsiteX1" fmla="*/ 316397 w 554293"/>
                  <a:gd name="connsiteY1" fmla="*/ 0 h 494060"/>
                  <a:gd name="connsiteX2" fmla="*/ 554293 w 554293"/>
                  <a:gd name="connsiteY2" fmla="*/ 102634 h 494060"/>
                  <a:gd name="connsiteX3" fmla="*/ 420719 w 554293"/>
                  <a:gd name="connsiteY3" fmla="*/ 494060 h 494060"/>
                  <a:gd name="connsiteX4" fmla="*/ 0 w 554293"/>
                  <a:gd name="connsiteY4" fmla="*/ 490737 h 494060"/>
                  <a:gd name="connsiteX0" fmla="*/ 0 w 547648"/>
                  <a:gd name="connsiteY0" fmla="*/ 500705 h 500705"/>
                  <a:gd name="connsiteX1" fmla="*/ 309752 w 547648"/>
                  <a:gd name="connsiteY1" fmla="*/ 0 h 500705"/>
                  <a:gd name="connsiteX2" fmla="*/ 547648 w 547648"/>
                  <a:gd name="connsiteY2" fmla="*/ 102634 h 500705"/>
                  <a:gd name="connsiteX3" fmla="*/ 414074 w 547648"/>
                  <a:gd name="connsiteY3" fmla="*/ 494060 h 500705"/>
                  <a:gd name="connsiteX4" fmla="*/ 0 w 547648"/>
                  <a:gd name="connsiteY4" fmla="*/ 500705 h 500705"/>
                  <a:gd name="connsiteX0" fmla="*/ 0 w 550971"/>
                  <a:gd name="connsiteY0" fmla="*/ 494060 h 494060"/>
                  <a:gd name="connsiteX1" fmla="*/ 313075 w 550971"/>
                  <a:gd name="connsiteY1" fmla="*/ 0 h 494060"/>
                  <a:gd name="connsiteX2" fmla="*/ 550971 w 550971"/>
                  <a:gd name="connsiteY2" fmla="*/ 102634 h 494060"/>
                  <a:gd name="connsiteX3" fmla="*/ 417397 w 550971"/>
                  <a:gd name="connsiteY3" fmla="*/ 494060 h 494060"/>
                  <a:gd name="connsiteX4" fmla="*/ 0 w 550971"/>
                  <a:gd name="connsiteY4" fmla="*/ 494060 h 494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50971" h="494060">
                    <a:moveTo>
                      <a:pt x="0" y="494060"/>
                    </a:moveTo>
                    <a:lnTo>
                      <a:pt x="313075" y="0"/>
                    </a:lnTo>
                    <a:lnTo>
                      <a:pt x="550971" y="102634"/>
                    </a:lnTo>
                    <a:lnTo>
                      <a:pt x="417397" y="494060"/>
                    </a:lnTo>
                    <a:lnTo>
                      <a:pt x="0" y="49406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四角形: 上の 2 つの角を丸める 187">
                <a:extLst>
                  <a:ext uri="{FF2B5EF4-FFF2-40B4-BE49-F238E27FC236}">
                    <a16:creationId xmlns:a16="http://schemas.microsoft.com/office/drawing/2014/main" id="{F46AFE9B-89EC-4FBF-8D01-F53F78EEF8BC}"/>
                  </a:ext>
                </a:extLst>
              </p:cNvPr>
              <p:cNvSpPr/>
              <p:nvPr/>
            </p:nvSpPr>
            <p:spPr bwMode="auto">
              <a:xfrm>
                <a:off x="579013" y="5450200"/>
                <a:ext cx="1727484" cy="1050564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477786" h="898711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477786" y="898711"/>
                    </a:lnTo>
                    <a:lnTo>
                      <a:pt x="1477786" y="898711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平行四辺形 185">
                <a:extLst>
                  <a:ext uri="{FF2B5EF4-FFF2-40B4-BE49-F238E27FC236}">
                    <a16:creationId xmlns:a16="http://schemas.microsoft.com/office/drawing/2014/main" id="{21DCAD75-1D88-4909-8C2B-CD1AE995BC46}"/>
                  </a:ext>
                </a:extLst>
              </p:cNvPr>
              <p:cNvSpPr/>
              <p:nvPr/>
            </p:nvSpPr>
            <p:spPr bwMode="auto">
              <a:xfrm flipH="1">
                <a:off x="1848127" y="5661185"/>
                <a:ext cx="725729" cy="839580"/>
              </a:xfrm>
              <a:custGeom>
                <a:avLst/>
                <a:gdLst>
                  <a:gd name="connsiteX0" fmla="*/ 0 w 668855"/>
                  <a:gd name="connsiteY0" fmla="*/ 719179 h 719179"/>
                  <a:gd name="connsiteX1" fmla="*/ 261716 w 668855"/>
                  <a:gd name="connsiteY1" fmla="*/ 0 h 719179"/>
                  <a:gd name="connsiteX2" fmla="*/ 668855 w 668855"/>
                  <a:gd name="connsiteY2" fmla="*/ 0 h 719179"/>
                  <a:gd name="connsiteX3" fmla="*/ 407139 w 668855"/>
                  <a:gd name="connsiteY3" fmla="*/ 719179 h 719179"/>
                  <a:gd name="connsiteX4" fmla="*/ 0 w 668855"/>
                  <a:gd name="connsiteY4" fmla="*/ 719179 h 719179"/>
                  <a:gd name="connsiteX0" fmla="*/ 0 w 668855"/>
                  <a:gd name="connsiteY0" fmla="*/ 927142 h 927142"/>
                  <a:gd name="connsiteX1" fmla="*/ 261716 w 668855"/>
                  <a:gd name="connsiteY1" fmla="*/ 207963 h 927142"/>
                  <a:gd name="connsiteX2" fmla="*/ 445016 w 668855"/>
                  <a:gd name="connsiteY2" fmla="*/ 1 h 927142"/>
                  <a:gd name="connsiteX3" fmla="*/ 668855 w 668855"/>
                  <a:gd name="connsiteY3" fmla="*/ 207963 h 927142"/>
                  <a:gd name="connsiteX4" fmla="*/ 407139 w 668855"/>
                  <a:gd name="connsiteY4" fmla="*/ 927142 h 927142"/>
                  <a:gd name="connsiteX5" fmla="*/ 0 w 668855"/>
                  <a:gd name="connsiteY5" fmla="*/ 927142 h 927142"/>
                  <a:gd name="connsiteX0" fmla="*/ 445016 w 668855"/>
                  <a:gd name="connsiteY0" fmla="*/ 0 h 927141"/>
                  <a:gd name="connsiteX1" fmla="*/ 668855 w 668855"/>
                  <a:gd name="connsiteY1" fmla="*/ 207962 h 927141"/>
                  <a:gd name="connsiteX2" fmla="*/ 407139 w 668855"/>
                  <a:gd name="connsiteY2" fmla="*/ 927141 h 927141"/>
                  <a:gd name="connsiteX3" fmla="*/ 0 w 668855"/>
                  <a:gd name="connsiteY3" fmla="*/ 927141 h 927141"/>
                  <a:gd name="connsiteX4" fmla="*/ 261716 w 668855"/>
                  <a:gd name="connsiteY4" fmla="*/ 207962 h 927141"/>
                  <a:gd name="connsiteX5" fmla="*/ 536456 w 668855"/>
                  <a:gd name="connsiteY5" fmla="*/ 91440 h 927141"/>
                  <a:gd name="connsiteX0" fmla="*/ 668855 w 668855"/>
                  <a:gd name="connsiteY0" fmla="*/ 139907 h 859086"/>
                  <a:gd name="connsiteX1" fmla="*/ 407139 w 668855"/>
                  <a:gd name="connsiteY1" fmla="*/ 859086 h 859086"/>
                  <a:gd name="connsiteX2" fmla="*/ 0 w 668855"/>
                  <a:gd name="connsiteY2" fmla="*/ 859086 h 859086"/>
                  <a:gd name="connsiteX3" fmla="*/ 261716 w 668855"/>
                  <a:gd name="connsiteY3" fmla="*/ 139907 h 859086"/>
                  <a:gd name="connsiteX4" fmla="*/ 536456 w 668855"/>
                  <a:gd name="connsiteY4" fmla="*/ 23385 h 859086"/>
                  <a:gd name="connsiteX0" fmla="*/ 668855 w 668855"/>
                  <a:gd name="connsiteY0" fmla="*/ 0 h 719179"/>
                  <a:gd name="connsiteX1" fmla="*/ 407139 w 668855"/>
                  <a:gd name="connsiteY1" fmla="*/ 719179 h 719179"/>
                  <a:gd name="connsiteX2" fmla="*/ 0 w 668855"/>
                  <a:gd name="connsiteY2" fmla="*/ 719179 h 719179"/>
                  <a:gd name="connsiteX3" fmla="*/ 261716 w 668855"/>
                  <a:gd name="connsiteY3" fmla="*/ 0 h 719179"/>
                  <a:gd name="connsiteX0" fmla="*/ 625993 w 625993"/>
                  <a:gd name="connsiteY0" fmla="*/ 138113 h 719179"/>
                  <a:gd name="connsiteX1" fmla="*/ 407139 w 625993"/>
                  <a:gd name="connsiteY1" fmla="*/ 719179 h 719179"/>
                  <a:gd name="connsiteX2" fmla="*/ 0 w 625993"/>
                  <a:gd name="connsiteY2" fmla="*/ 719179 h 719179"/>
                  <a:gd name="connsiteX3" fmla="*/ 261716 w 625993"/>
                  <a:gd name="connsiteY3" fmla="*/ 0 h 719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25993" h="719179">
                    <a:moveTo>
                      <a:pt x="625993" y="138113"/>
                    </a:moveTo>
                    <a:lnTo>
                      <a:pt x="407139" y="719179"/>
                    </a:lnTo>
                    <a:lnTo>
                      <a:pt x="0" y="719179"/>
                    </a:lnTo>
                    <a:lnTo>
                      <a:pt x="261716" y="0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四角形: 上の 2 つの角を丸める 187">
                <a:extLst>
                  <a:ext uri="{FF2B5EF4-FFF2-40B4-BE49-F238E27FC236}">
                    <a16:creationId xmlns:a16="http://schemas.microsoft.com/office/drawing/2014/main" id="{1DB1B9B2-EA57-42EC-A504-1A9F65CE2011}"/>
                  </a:ext>
                </a:extLst>
              </p:cNvPr>
              <p:cNvSpPr/>
              <p:nvPr/>
            </p:nvSpPr>
            <p:spPr bwMode="auto">
              <a:xfrm>
                <a:off x="527977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四角形: 上の 2 つの角を丸める 187">
                <a:extLst>
                  <a:ext uri="{FF2B5EF4-FFF2-40B4-BE49-F238E27FC236}">
                    <a16:creationId xmlns:a16="http://schemas.microsoft.com/office/drawing/2014/main" id="{EE3ACA06-7EA3-404A-ACD7-757A1BC340C7}"/>
                  </a:ext>
                </a:extLst>
              </p:cNvPr>
              <p:cNvSpPr/>
              <p:nvPr/>
            </p:nvSpPr>
            <p:spPr bwMode="auto">
              <a:xfrm>
                <a:off x="281538" y="5555533"/>
                <a:ext cx="1746250" cy="952030"/>
              </a:xfrm>
              <a:custGeom>
                <a:avLst/>
                <a:gdLst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898711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142875 w 1477786"/>
                  <a:gd name="connsiteY6" fmla="*/ 884424 h 898711"/>
                  <a:gd name="connsiteX7" fmla="*/ 0 w 1477786"/>
                  <a:gd name="connsiteY7" fmla="*/ 312113 h 898711"/>
                  <a:gd name="connsiteX8" fmla="*/ 312113 w 1477786"/>
                  <a:gd name="connsiteY8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0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219075 w 1477786"/>
                  <a:gd name="connsiteY5" fmla="*/ 898711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477786"/>
                  <a:gd name="connsiteY0" fmla="*/ 0 h 903474"/>
                  <a:gd name="connsiteX1" fmla="*/ 1165673 w 1477786"/>
                  <a:gd name="connsiteY1" fmla="*/ 0 h 903474"/>
                  <a:gd name="connsiteX2" fmla="*/ 1477786 w 1477786"/>
                  <a:gd name="connsiteY2" fmla="*/ 312113 h 903474"/>
                  <a:gd name="connsiteX3" fmla="*/ 1477786 w 1477786"/>
                  <a:gd name="connsiteY3" fmla="*/ 898711 h 903474"/>
                  <a:gd name="connsiteX4" fmla="*/ 1477786 w 1477786"/>
                  <a:gd name="connsiteY4" fmla="*/ 898711 h 903474"/>
                  <a:gd name="connsiteX5" fmla="*/ 47625 w 1477786"/>
                  <a:gd name="connsiteY5" fmla="*/ 903474 h 903474"/>
                  <a:gd name="connsiteX6" fmla="*/ 0 w 1477786"/>
                  <a:gd name="connsiteY6" fmla="*/ 312113 h 903474"/>
                  <a:gd name="connsiteX7" fmla="*/ 312113 w 1477786"/>
                  <a:gd name="connsiteY7" fmla="*/ 0 h 903474"/>
                  <a:gd name="connsiteX0" fmla="*/ 312113 w 1477786"/>
                  <a:gd name="connsiteY0" fmla="*/ 0 h 898711"/>
                  <a:gd name="connsiteX1" fmla="*/ 1165673 w 1477786"/>
                  <a:gd name="connsiteY1" fmla="*/ 0 h 898711"/>
                  <a:gd name="connsiteX2" fmla="*/ 1477786 w 1477786"/>
                  <a:gd name="connsiteY2" fmla="*/ 312113 h 898711"/>
                  <a:gd name="connsiteX3" fmla="*/ 1477786 w 1477786"/>
                  <a:gd name="connsiteY3" fmla="*/ 898711 h 898711"/>
                  <a:gd name="connsiteX4" fmla="*/ 1477786 w 1477786"/>
                  <a:gd name="connsiteY4" fmla="*/ 898711 h 898711"/>
                  <a:gd name="connsiteX5" fmla="*/ 52387 w 1477786"/>
                  <a:gd name="connsiteY5" fmla="*/ 893949 h 898711"/>
                  <a:gd name="connsiteX6" fmla="*/ 0 w 1477786"/>
                  <a:gd name="connsiteY6" fmla="*/ 312113 h 898711"/>
                  <a:gd name="connsiteX7" fmla="*/ 312113 w 1477786"/>
                  <a:gd name="connsiteY7" fmla="*/ 0 h 898711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477786 w 1661406"/>
                  <a:gd name="connsiteY3" fmla="*/ 898711 h 905773"/>
                  <a:gd name="connsiteX4" fmla="*/ 1661406 w 1661406"/>
                  <a:gd name="connsiteY4" fmla="*/ 905773 h 905773"/>
                  <a:gd name="connsiteX5" fmla="*/ 52387 w 1661406"/>
                  <a:gd name="connsiteY5" fmla="*/ 893949 h 905773"/>
                  <a:gd name="connsiteX6" fmla="*/ 0 w 1661406"/>
                  <a:gd name="connsiteY6" fmla="*/ 312113 h 905773"/>
                  <a:gd name="connsiteX7" fmla="*/ 312113 w 1661406"/>
                  <a:gd name="connsiteY7" fmla="*/ 0 h 905773"/>
                  <a:gd name="connsiteX0" fmla="*/ 312113 w 1661406"/>
                  <a:gd name="connsiteY0" fmla="*/ 0 h 905773"/>
                  <a:gd name="connsiteX1" fmla="*/ 1165673 w 1661406"/>
                  <a:gd name="connsiteY1" fmla="*/ 0 h 905773"/>
                  <a:gd name="connsiteX2" fmla="*/ 1477786 w 1661406"/>
                  <a:gd name="connsiteY2" fmla="*/ 312113 h 905773"/>
                  <a:gd name="connsiteX3" fmla="*/ 1661406 w 1661406"/>
                  <a:gd name="connsiteY3" fmla="*/ 905773 h 905773"/>
                  <a:gd name="connsiteX4" fmla="*/ 52387 w 1661406"/>
                  <a:gd name="connsiteY4" fmla="*/ 893949 h 905773"/>
                  <a:gd name="connsiteX5" fmla="*/ 0 w 1661406"/>
                  <a:gd name="connsiteY5" fmla="*/ 312113 h 905773"/>
                  <a:gd name="connsiteX6" fmla="*/ 312113 w 1661406"/>
                  <a:gd name="connsiteY6" fmla="*/ 0 h 905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61406" h="905773">
                    <a:moveTo>
                      <a:pt x="312113" y="0"/>
                    </a:moveTo>
                    <a:lnTo>
                      <a:pt x="1165673" y="0"/>
                    </a:lnTo>
                    <a:cubicBezTo>
                      <a:pt x="1338048" y="0"/>
                      <a:pt x="1477786" y="139738"/>
                      <a:pt x="1477786" y="312113"/>
                    </a:cubicBezTo>
                    <a:lnTo>
                      <a:pt x="1661406" y="905773"/>
                    </a:lnTo>
                    <a:lnTo>
                      <a:pt x="52387" y="893949"/>
                    </a:lnTo>
                    <a:lnTo>
                      <a:pt x="0" y="312113"/>
                    </a:lnTo>
                    <a:cubicBezTo>
                      <a:pt x="0" y="139738"/>
                      <a:pt x="139738" y="0"/>
                      <a:pt x="312113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5" name="グループ化 104">
                <a:extLst>
                  <a:ext uri="{FF2B5EF4-FFF2-40B4-BE49-F238E27FC236}">
                    <a16:creationId xmlns:a16="http://schemas.microsoft.com/office/drawing/2014/main" id="{3E9D57AC-29F1-4D39-825B-2211392F7DAF}"/>
                  </a:ext>
                </a:extLst>
              </p:cNvPr>
              <p:cNvGrpSpPr/>
              <p:nvPr/>
            </p:nvGrpSpPr>
            <p:grpSpPr>
              <a:xfrm>
                <a:off x="454172" y="4682648"/>
                <a:ext cx="1278300" cy="991370"/>
                <a:chOff x="542585" y="4349750"/>
                <a:chExt cx="1165565" cy="828759"/>
              </a:xfrm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3B08E621-D2F8-48EE-B82D-F6F59BF1180D}"/>
                    </a:ext>
                  </a:extLst>
                </p:cNvPr>
                <p:cNvSpPr/>
                <p:nvPr/>
              </p:nvSpPr>
              <p:spPr bwMode="auto">
                <a:xfrm>
                  <a:off x="542585" y="4349750"/>
                  <a:ext cx="1165565" cy="828759"/>
                </a:xfrm>
                <a:custGeom>
                  <a:avLst/>
                  <a:gdLst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36803 w 1165565"/>
                    <a:gd name="connsiteY4" fmla="*/ 719633 h 828759"/>
                    <a:gd name="connsiteX5" fmla="*/ 1063965 w 1165565"/>
                    <a:gd name="connsiteY5" fmla="*/ 828759 h 828759"/>
                    <a:gd name="connsiteX6" fmla="*/ 33549 w 1165565"/>
                    <a:gd name="connsiteY6" fmla="*/ 819350 h 828759"/>
                    <a:gd name="connsiteX7" fmla="*/ 0 w 1165565"/>
                    <a:gd name="connsiteY7" fmla="*/ 356328 h 828759"/>
                    <a:gd name="connsiteX8" fmla="*/ 122076 w 1165565"/>
                    <a:gd name="connsiteY8" fmla="*/ 127469 h 828759"/>
                    <a:gd name="connsiteX9" fmla="*/ 132671 w 1165565"/>
                    <a:gd name="connsiteY9" fmla="*/ 123382 h 828759"/>
                    <a:gd name="connsiteX10" fmla="*/ 160143 w 1165565"/>
                    <a:gd name="connsiteY10" fmla="*/ 72748 h 828759"/>
                    <a:gd name="connsiteX11" fmla="*/ 301477 w 1165565"/>
                    <a:gd name="connsiteY11" fmla="*/ 0 h 828759"/>
                    <a:gd name="connsiteX0" fmla="*/ 301477 w 1165565"/>
                    <a:gd name="connsiteY0" fmla="*/ 0 h 828759"/>
                    <a:gd name="connsiteX1" fmla="*/ 848098 w 1165565"/>
                    <a:gd name="connsiteY1" fmla="*/ 0 h 828759"/>
                    <a:gd name="connsiteX2" fmla="*/ 1047975 w 1165565"/>
                    <a:gd name="connsiteY2" fmla="*/ 248378 h 828759"/>
                    <a:gd name="connsiteX3" fmla="*/ 1165565 w 1165565"/>
                    <a:gd name="connsiteY3" fmla="*/ 720809 h 828759"/>
                    <a:gd name="connsiteX4" fmla="*/ 1063965 w 1165565"/>
                    <a:gd name="connsiteY4" fmla="*/ 828759 h 828759"/>
                    <a:gd name="connsiteX5" fmla="*/ 33549 w 1165565"/>
                    <a:gd name="connsiteY5" fmla="*/ 819350 h 828759"/>
                    <a:gd name="connsiteX6" fmla="*/ 0 w 1165565"/>
                    <a:gd name="connsiteY6" fmla="*/ 356328 h 828759"/>
                    <a:gd name="connsiteX7" fmla="*/ 122076 w 1165565"/>
                    <a:gd name="connsiteY7" fmla="*/ 127469 h 828759"/>
                    <a:gd name="connsiteX8" fmla="*/ 132671 w 1165565"/>
                    <a:gd name="connsiteY8" fmla="*/ 123382 h 828759"/>
                    <a:gd name="connsiteX9" fmla="*/ 160143 w 1165565"/>
                    <a:gd name="connsiteY9" fmla="*/ 72748 h 828759"/>
                    <a:gd name="connsiteX10" fmla="*/ 301477 w 1165565"/>
                    <a:gd name="connsiteY10" fmla="*/ 0 h 828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165565" h="828759">
                      <a:moveTo>
                        <a:pt x="301477" y="0"/>
                      </a:moveTo>
                      <a:lnTo>
                        <a:pt x="848098" y="0"/>
                      </a:lnTo>
                      <a:cubicBezTo>
                        <a:pt x="958487" y="0"/>
                        <a:pt x="1047975" y="111203"/>
                        <a:pt x="1047975" y="248378"/>
                      </a:cubicBezTo>
                      <a:lnTo>
                        <a:pt x="1165565" y="720809"/>
                      </a:lnTo>
                      <a:lnTo>
                        <a:pt x="1063965" y="828759"/>
                      </a:lnTo>
                      <a:lnTo>
                        <a:pt x="33549" y="819350"/>
                      </a:lnTo>
                      <a:lnTo>
                        <a:pt x="0" y="356328"/>
                      </a:lnTo>
                      <a:cubicBezTo>
                        <a:pt x="0" y="253447"/>
                        <a:pt x="50337" y="165175"/>
                        <a:pt x="122076" y="127469"/>
                      </a:cubicBezTo>
                      <a:lnTo>
                        <a:pt x="132671" y="123382"/>
                      </a:lnTo>
                      <a:lnTo>
                        <a:pt x="160143" y="72748"/>
                      </a:lnTo>
                      <a:cubicBezTo>
                        <a:pt x="196313" y="27801"/>
                        <a:pt x="246283" y="0"/>
                        <a:pt x="30147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四角形: 上の 2 つの角を丸める 187">
                  <a:extLst>
                    <a:ext uri="{FF2B5EF4-FFF2-40B4-BE49-F238E27FC236}">
                      <a16:creationId xmlns:a16="http://schemas.microsoft.com/office/drawing/2014/main" id="{E289147E-EDB6-43D4-AD8C-621C3D4926C6}"/>
                    </a:ext>
                  </a:extLst>
                </p:cNvPr>
                <p:cNvSpPr/>
                <p:nvPr/>
              </p:nvSpPr>
              <p:spPr bwMode="auto">
                <a:xfrm>
                  <a:off x="550186" y="4457700"/>
                  <a:ext cx="1063965" cy="720809"/>
                </a:xfrm>
                <a:custGeom>
                  <a:avLst/>
                  <a:gdLst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898711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142875 w 1477786"/>
                    <a:gd name="connsiteY6" fmla="*/ 884424 h 898711"/>
                    <a:gd name="connsiteX7" fmla="*/ 0 w 1477786"/>
                    <a:gd name="connsiteY7" fmla="*/ 312113 h 898711"/>
                    <a:gd name="connsiteX8" fmla="*/ 312113 w 1477786"/>
                    <a:gd name="connsiteY8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0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219075 w 1477786"/>
                    <a:gd name="connsiteY5" fmla="*/ 898711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477786"/>
                    <a:gd name="connsiteY0" fmla="*/ 0 h 903474"/>
                    <a:gd name="connsiteX1" fmla="*/ 1165673 w 1477786"/>
                    <a:gd name="connsiteY1" fmla="*/ 0 h 903474"/>
                    <a:gd name="connsiteX2" fmla="*/ 1477786 w 1477786"/>
                    <a:gd name="connsiteY2" fmla="*/ 312113 h 903474"/>
                    <a:gd name="connsiteX3" fmla="*/ 1477786 w 1477786"/>
                    <a:gd name="connsiteY3" fmla="*/ 898711 h 903474"/>
                    <a:gd name="connsiteX4" fmla="*/ 1477786 w 1477786"/>
                    <a:gd name="connsiteY4" fmla="*/ 898711 h 903474"/>
                    <a:gd name="connsiteX5" fmla="*/ 47625 w 1477786"/>
                    <a:gd name="connsiteY5" fmla="*/ 903474 h 903474"/>
                    <a:gd name="connsiteX6" fmla="*/ 0 w 1477786"/>
                    <a:gd name="connsiteY6" fmla="*/ 312113 h 903474"/>
                    <a:gd name="connsiteX7" fmla="*/ 312113 w 1477786"/>
                    <a:gd name="connsiteY7" fmla="*/ 0 h 903474"/>
                    <a:gd name="connsiteX0" fmla="*/ 312113 w 1477786"/>
                    <a:gd name="connsiteY0" fmla="*/ 0 h 898711"/>
                    <a:gd name="connsiteX1" fmla="*/ 1165673 w 1477786"/>
                    <a:gd name="connsiteY1" fmla="*/ 0 h 898711"/>
                    <a:gd name="connsiteX2" fmla="*/ 1477786 w 1477786"/>
                    <a:gd name="connsiteY2" fmla="*/ 312113 h 898711"/>
                    <a:gd name="connsiteX3" fmla="*/ 1477786 w 1477786"/>
                    <a:gd name="connsiteY3" fmla="*/ 898711 h 898711"/>
                    <a:gd name="connsiteX4" fmla="*/ 1477786 w 1477786"/>
                    <a:gd name="connsiteY4" fmla="*/ 898711 h 898711"/>
                    <a:gd name="connsiteX5" fmla="*/ 52387 w 1477786"/>
                    <a:gd name="connsiteY5" fmla="*/ 893949 h 898711"/>
                    <a:gd name="connsiteX6" fmla="*/ 0 w 1477786"/>
                    <a:gd name="connsiteY6" fmla="*/ 312113 h 898711"/>
                    <a:gd name="connsiteX7" fmla="*/ 312113 w 1477786"/>
                    <a:gd name="connsiteY7" fmla="*/ 0 h 898711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477786 w 1661406"/>
                    <a:gd name="connsiteY3" fmla="*/ 898711 h 905773"/>
                    <a:gd name="connsiteX4" fmla="*/ 1661406 w 1661406"/>
                    <a:gd name="connsiteY4" fmla="*/ 905773 h 905773"/>
                    <a:gd name="connsiteX5" fmla="*/ 52387 w 1661406"/>
                    <a:gd name="connsiteY5" fmla="*/ 893949 h 905773"/>
                    <a:gd name="connsiteX6" fmla="*/ 0 w 1661406"/>
                    <a:gd name="connsiteY6" fmla="*/ 312113 h 905773"/>
                    <a:gd name="connsiteX7" fmla="*/ 312113 w 1661406"/>
                    <a:gd name="connsiteY7" fmla="*/ 0 h 905773"/>
                    <a:gd name="connsiteX0" fmla="*/ 312113 w 1661406"/>
                    <a:gd name="connsiteY0" fmla="*/ 0 h 905773"/>
                    <a:gd name="connsiteX1" fmla="*/ 1165673 w 1661406"/>
                    <a:gd name="connsiteY1" fmla="*/ 0 h 905773"/>
                    <a:gd name="connsiteX2" fmla="*/ 1477786 w 1661406"/>
                    <a:gd name="connsiteY2" fmla="*/ 312113 h 905773"/>
                    <a:gd name="connsiteX3" fmla="*/ 1661406 w 1661406"/>
                    <a:gd name="connsiteY3" fmla="*/ 905773 h 905773"/>
                    <a:gd name="connsiteX4" fmla="*/ 52387 w 1661406"/>
                    <a:gd name="connsiteY4" fmla="*/ 893949 h 905773"/>
                    <a:gd name="connsiteX5" fmla="*/ 0 w 1661406"/>
                    <a:gd name="connsiteY5" fmla="*/ 312113 h 905773"/>
                    <a:gd name="connsiteX6" fmla="*/ 312113 w 1661406"/>
                    <a:gd name="connsiteY6" fmla="*/ 0 h 905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61406" h="905773">
                      <a:moveTo>
                        <a:pt x="312113" y="0"/>
                      </a:moveTo>
                      <a:lnTo>
                        <a:pt x="1165673" y="0"/>
                      </a:lnTo>
                      <a:cubicBezTo>
                        <a:pt x="1338048" y="0"/>
                        <a:pt x="1477786" y="139738"/>
                        <a:pt x="1477786" y="312113"/>
                      </a:cubicBezTo>
                      <a:lnTo>
                        <a:pt x="1661406" y="905773"/>
                      </a:lnTo>
                      <a:lnTo>
                        <a:pt x="52387" y="893949"/>
                      </a:lnTo>
                      <a:lnTo>
                        <a:pt x="0" y="312113"/>
                      </a:lnTo>
                      <a:cubicBezTo>
                        <a:pt x="0" y="139738"/>
                        <a:pt x="139738" y="0"/>
                        <a:pt x="312113" y="0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19E4D041-9449-4834-82FE-A205EEB06F30}"/>
                </a:ext>
              </a:extLst>
            </p:cNvPr>
            <p:cNvSpPr/>
            <p:nvPr/>
          </p:nvSpPr>
          <p:spPr bwMode="auto">
            <a:xfrm rot="20700000">
              <a:off x="2026259" y="3962326"/>
              <a:ext cx="260746" cy="149636"/>
            </a:xfrm>
            <a:custGeom>
              <a:avLst/>
              <a:gdLst>
                <a:gd name="connsiteX0" fmla="*/ 229235 w 458470"/>
                <a:gd name="connsiteY0" fmla="*/ 0 h 315618"/>
                <a:gd name="connsiteX1" fmla="*/ 458470 w 458470"/>
                <a:gd name="connsiteY1" fmla="*/ 315618 h 315618"/>
                <a:gd name="connsiteX2" fmla="*/ 343853 w 458470"/>
                <a:gd name="connsiteY2" fmla="*/ 315618 h 315618"/>
                <a:gd name="connsiteX3" fmla="*/ 229235 w 458470"/>
                <a:gd name="connsiteY3" fmla="*/ 114618 h 315618"/>
                <a:gd name="connsiteX4" fmla="*/ 114617 w 458470"/>
                <a:gd name="connsiteY4" fmla="*/ 315618 h 315618"/>
                <a:gd name="connsiteX5" fmla="*/ 0 w 458470"/>
                <a:gd name="connsiteY5" fmla="*/ 315618 h 315618"/>
                <a:gd name="connsiteX6" fmla="*/ 229235 w 458470"/>
                <a:gd name="connsiteY6" fmla="*/ 0 h 315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58470" h="315618">
                  <a:moveTo>
                    <a:pt x="229235" y="0"/>
                  </a:moveTo>
                  <a:cubicBezTo>
                    <a:pt x="355838" y="0"/>
                    <a:pt x="458470" y="141307"/>
                    <a:pt x="458470" y="315618"/>
                  </a:cubicBezTo>
                  <a:lnTo>
                    <a:pt x="343853" y="315618"/>
                  </a:lnTo>
                  <a:cubicBezTo>
                    <a:pt x="343853" y="204609"/>
                    <a:pt x="292537" y="114618"/>
                    <a:pt x="229235" y="114618"/>
                  </a:cubicBezTo>
                  <a:cubicBezTo>
                    <a:pt x="165933" y="114618"/>
                    <a:pt x="114617" y="204609"/>
                    <a:pt x="114617" y="315618"/>
                  </a:cubicBezTo>
                  <a:lnTo>
                    <a:pt x="0" y="315618"/>
                  </a:lnTo>
                  <a:cubicBezTo>
                    <a:pt x="0" y="141307"/>
                    <a:pt x="102632" y="0"/>
                    <a:pt x="229235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119" name="円: 塗りつぶしなし 118">
            <a:extLst>
              <a:ext uri="{FF2B5EF4-FFF2-40B4-BE49-F238E27FC236}">
                <a16:creationId xmlns:a16="http://schemas.microsoft.com/office/drawing/2014/main" id="{93AB05D8-3A76-436E-A6B1-975CF5E3A0F0}"/>
              </a:ext>
            </a:extLst>
          </p:cNvPr>
          <p:cNvSpPr/>
          <p:nvPr/>
        </p:nvSpPr>
        <p:spPr bwMode="auto">
          <a:xfrm>
            <a:off x="5713945" y="1865854"/>
            <a:ext cx="1118329" cy="1118329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3" name="Text Box 3">
            <a:extLst>
              <a:ext uri="{FF2B5EF4-FFF2-40B4-BE49-F238E27FC236}">
                <a16:creationId xmlns:a16="http://schemas.microsoft.com/office/drawing/2014/main" id="{F64D28DB-222B-4A6C-9660-A561B13EB12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77701" y="1713201"/>
            <a:ext cx="3057247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defRPr sz="4800" b="1">
                <a:solidFill>
                  <a:srgbClr val="FF0000"/>
                </a:solidFill>
                <a:latin typeface="+mj-ea"/>
                <a:ea typeface="+mj-ea"/>
              </a:defRPr>
            </a:lvl1pPr>
          </a:lstStyle>
          <a:p>
            <a:pPr algn="ctr">
              <a:spcBef>
                <a:spcPct val="50000"/>
              </a:spcBef>
            </a:pPr>
            <a:r>
              <a:rPr lang="ja-JP" altLang="en-US" sz="2800" dirty="0">
                <a:ea typeface="メイリオ" panose="020B0604030504040204" pitchFamily="50" charset="-128"/>
              </a:rPr>
              <a:t>タイヤチェーンを</a:t>
            </a:r>
            <a:br>
              <a:rPr lang="en-US" altLang="ja-JP" sz="2800" dirty="0">
                <a:ea typeface="メイリオ" panose="020B0604030504040204" pitchFamily="50" charset="-128"/>
              </a:rPr>
            </a:br>
            <a:r>
              <a:rPr lang="ja-JP" altLang="en-US" sz="2800" dirty="0">
                <a:ea typeface="メイリオ" panose="020B0604030504040204" pitchFamily="50" charset="-128"/>
              </a:rPr>
              <a:t>取り付けていない</a:t>
            </a:r>
            <a:br>
              <a:rPr lang="en-US" altLang="ja-JP" sz="2800" dirty="0">
                <a:ea typeface="メイリオ" panose="020B0604030504040204" pitchFamily="50" charset="-128"/>
              </a:rPr>
            </a:br>
            <a:r>
              <a:rPr lang="ja-JP" altLang="en-US" sz="2800" dirty="0">
                <a:ea typeface="メイリオ" panose="020B0604030504040204" pitchFamily="50" charset="-128"/>
              </a:rPr>
              <a:t>車両通行止め</a:t>
            </a:r>
          </a:p>
        </p:txBody>
      </p: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4A184E01-8EE4-47B4-BFDA-2B8D019BE4F8}"/>
              </a:ext>
            </a:extLst>
          </p:cNvPr>
          <p:cNvGrpSpPr/>
          <p:nvPr/>
        </p:nvGrpSpPr>
        <p:grpSpPr>
          <a:xfrm>
            <a:off x="3865690" y="1788250"/>
            <a:ext cx="1858836" cy="1858834"/>
            <a:chOff x="-1292225" y="908050"/>
            <a:chExt cx="1439863" cy="1439863"/>
          </a:xfrm>
        </p:grpSpPr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3C4E0DF3-2EE5-4EED-ACB5-717798BEB53C}"/>
                </a:ext>
              </a:extLst>
            </p:cNvPr>
            <p:cNvGrpSpPr/>
            <p:nvPr/>
          </p:nvGrpSpPr>
          <p:grpSpPr>
            <a:xfrm>
              <a:off x="-1292225" y="908050"/>
              <a:ext cx="1439863" cy="1439863"/>
              <a:chOff x="488950" y="908050"/>
              <a:chExt cx="1439863" cy="1439863"/>
            </a:xfrm>
          </p:grpSpPr>
          <p:sp>
            <p:nvSpPr>
              <p:cNvPr id="63" name="楕円 62">
                <a:extLst>
                  <a:ext uri="{FF2B5EF4-FFF2-40B4-BE49-F238E27FC236}">
                    <a16:creationId xmlns:a16="http://schemas.microsoft.com/office/drawing/2014/main" id="{7D888DE7-2721-436D-87C9-7D6EEA8FD712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E943E079-59A4-4B89-BDBC-94ABEFA5A7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C4157C3F-E786-4238-A485-DA0BC90DC853}"/>
                </a:ext>
              </a:extLst>
            </p:cNvPr>
            <p:cNvGrpSpPr/>
            <p:nvPr/>
          </p:nvGrpSpPr>
          <p:grpSpPr>
            <a:xfrm>
              <a:off x="-948837" y="1127280"/>
              <a:ext cx="739287" cy="985728"/>
              <a:chOff x="3750717" y="1955281"/>
              <a:chExt cx="2363638" cy="3151558"/>
            </a:xfrm>
          </p:grpSpPr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2425A94C-EF22-40F2-A0B9-6D08AE8DFD91}"/>
                  </a:ext>
                </a:extLst>
              </p:cNvPr>
              <p:cNvSpPr/>
              <p:nvPr/>
            </p:nvSpPr>
            <p:spPr>
              <a:xfrm>
                <a:off x="3750717" y="1955281"/>
                <a:ext cx="2363638" cy="3151558"/>
              </a:xfrm>
              <a:custGeom>
                <a:avLst/>
                <a:gdLst>
                  <a:gd name="connsiteX0" fmla="*/ 806935 w 2363638"/>
                  <a:gd name="connsiteY0" fmla="*/ 0 h 3151558"/>
                  <a:gd name="connsiteX1" fmla="*/ 833184 w 2363638"/>
                  <a:gd name="connsiteY1" fmla="*/ 0 h 3151558"/>
                  <a:gd name="connsiteX2" fmla="*/ 1554209 w 2363638"/>
                  <a:gd name="connsiteY2" fmla="*/ 0 h 3151558"/>
                  <a:gd name="connsiteX3" fmla="*/ 1570227 w 2363638"/>
                  <a:gd name="connsiteY3" fmla="*/ 0 h 3151558"/>
                  <a:gd name="connsiteX4" fmla="*/ 1570226 w 2363638"/>
                  <a:gd name="connsiteY4" fmla="*/ 1573 h 3151558"/>
                  <a:gd name="connsiteX5" fmla="*/ 1592212 w 2363638"/>
                  <a:gd name="connsiteY5" fmla="*/ 3735 h 3151558"/>
                  <a:gd name="connsiteX6" fmla="*/ 1636969 w 2363638"/>
                  <a:gd name="connsiteY6" fmla="*/ 8136 h 3151558"/>
                  <a:gd name="connsiteX7" fmla="*/ 1637022 w 2363638"/>
                  <a:gd name="connsiteY7" fmla="*/ 8150 h 3151558"/>
                  <a:gd name="connsiteX8" fmla="*/ 1712392 w 2363638"/>
                  <a:gd name="connsiteY8" fmla="*/ 30076 h 3151558"/>
                  <a:gd name="connsiteX9" fmla="*/ 1714939 w 2363638"/>
                  <a:gd name="connsiteY9" fmla="*/ 31302 h 3151558"/>
                  <a:gd name="connsiteX10" fmla="*/ 1717337 w 2363638"/>
                  <a:gd name="connsiteY10" fmla="*/ 32015 h 3151558"/>
                  <a:gd name="connsiteX11" fmla="*/ 1740175 w 2363638"/>
                  <a:gd name="connsiteY11" fmla="*/ 43446 h 3151558"/>
                  <a:gd name="connsiteX12" fmla="*/ 1785379 w 2363638"/>
                  <a:gd name="connsiteY12" fmla="*/ 65200 h 3151558"/>
                  <a:gd name="connsiteX13" fmla="*/ 1790284 w 2363638"/>
                  <a:gd name="connsiteY13" fmla="*/ 68530 h 3151558"/>
                  <a:gd name="connsiteX14" fmla="*/ 1794908 w 2363638"/>
                  <a:gd name="connsiteY14" fmla="*/ 70844 h 3151558"/>
                  <a:gd name="connsiteX15" fmla="*/ 1819256 w 2363638"/>
                  <a:gd name="connsiteY15" fmla="*/ 88193 h 3151558"/>
                  <a:gd name="connsiteX16" fmla="*/ 1855595 w 2363638"/>
                  <a:gd name="connsiteY16" fmla="*/ 112855 h 3151558"/>
                  <a:gd name="connsiteX17" fmla="*/ 1862633 w 2363638"/>
                  <a:gd name="connsiteY17" fmla="*/ 119099 h 3151558"/>
                  <a:gd name="connsiteX18" fmla="*/ 1869275 w 2363638"/>
                  <a:gd name="connsiteY18" fmla="*/ 123832 h 3151558"/>
                  <a:gd name="connsiteX19" fmla="*/ 1892156 w 2363638"/>
                  <a:gd name="connsiteY19" fmla="*/ 145290 h 3151558"/>
                  <a:gd name="connsiteX20" fmla="*/ 1922703 w 2363638"/>
                  <a:gd name="connsiteY20" fmla="*/ 172389 h 3151558"/>
                  <a:gd name="connsiteX21" fmla="*/ 1931620 w 2363638"/>
                  <a:gd name="connsiteY21" fmla="*/ 182299 h 3151558"/>
                  <a:gd name="connsiteX22" fmla="*/ 1940030 w 2363638"/>
                  <a:gd name="connsiteY22" fmla="*/ 190188 h 3151558"/>
                  <a:gd name="connsiteX23" fmla="*/ 1960519 w 2363638"/>
                  <a:gd name="connsiteY23" fmla="*/ 214419 h 3151558"/>
                  <a:gd name="connsiteX24" fmla="*/ 1986370 w 2363638"/>
                  <a:gd name="connsiteY24" fmla="*/ 243149 h 3151558"/>
                  <a:gd name="connsiteX25" fmla="*/ 1996875 w 2363638"/>
                  <a:gd name="connsiteY25" fmla="*/ 257418 h 3151558"/>
                  <a:gd name="connsiteX26" fmla="*/ 2006769 w 2363638"/>
                  <a:gd name="connsiteY26" fmla="*/ 269117 h 3151558"/>
                  <a:gd name="connsiteX27" fmla="*/ 2024529 w 2363638"/>
                  <a:gd name="connsiteY27" fmla="*/ 294972 h 3151558"/>
                  <a:gd name="connsiteX28" fmla="*/ 2046259 w 2363638"/>
                  <a:gd name="connsiteY28" fmla="*/ 324482 h 3151558"/>
                  <a:gd name="connsiteX29" fmla="*/ 2052599 w 2363638"/>
                  <a:gd name="connsiteY29" fmla="*/ 335838 h 3151558"/>
                  <a:gd name="connsiteX30" fmla="*/ 2069082 w 2363638"/>
                  <a:gd name="connsiteY30" fmla="*/ 359831 h 3151558"/>
                  <a:gd name="connsiteX31" fmla="*/ 2126562 w 2363638"/>
                  <a:gd name="connsiteY31" fmla="*/ 461535 h 3151558"/>
                  <a:gd name="connsiteX32" fmla="*/ 2138401 w 2363638"/>
                  <a:gd name="connsiteY32" fmla="*/ 489472 h 3151558"/>
                  <a:gd name="connsiteX33" fmla="*/ 2153364 w 2363638"/>
                  <a:gd name="connsiteY33" fmla="*/ 516261 h 3151558"/>
                  <a:gd name="connsiteX34" fmla="*/ 2193479 w 2363638"/>
                  <a:gd name="connsiteY34" fmla="*/ 619426 h 3151558"/>
                  <a:gd name="connsiteX35" fmla="*/ 2225401 w 2363638"/>
                  <a:gd name="connsiteY35" fmla="*/ 694746 h 3151558"/>
                  <a:gd name="connsiteX36" fmla="*/ 2232075 w 2363638"/>
                  <a:gd name="connsiteY36" fmla="*/ 718683 h 3151558"/>
                  <a:gd name="connsiteX37" fmla="*/ 2241337 w 2363638"/>
                  <a:gd name="connsiteY37" fmla="*/ 742499 h 3151558"/>
                  <a:gd name="connsiteX38" fmla="*/ 2275517 w 2363638"/>
                  <a:gd name="connsiteY38" fmla="*/ 874495 h 3151558"/>
                  <a:gd name="connsiteX39" fmla="*/ 2300031 w 2363638"/>
                  <a:gd name="connsiteY39" fmla="*/ 962415 h 3151558"/>
                  <a:gd name="connsiteX40" fmla="*/ 2302828 w 2363638"/>
                  <a:gd name="connsiteY40" fmla="*/ 979959 h 3151558"/>
                  <a:gd name="connsiteX41" fmla="*/ 2307493 w 2363638"/>
                  <a:gd name="connsiteY41" fmla="*/ 997980 h 3151558"/>
                  <a:gd name="connsiteX42" fmla="*/ 2333208 w 2363638"/>
                  <a:gd name="connsiteY42" fmla="*/ 1170498 h 3151558"/>
                  <a:gd name="connsiteX43" fmla="*/ 2347193 w 2363638"/>
                  <a:gd name="connsiteY43" fmla="*/ 1258204 h 3151558"/>
                  <a:gd name="connsiteX44" fmla="*/ 2348206 w 2363638"/>
                  <a:gd name="connsiteY44" fmla="*/ 1271106 h 3151558"/>
                  <a:gd name="connsiteX45" fmla="*/ 2349156 w 2363638"/>
                  <a:gd name="connsiteY45" fmla="*/ 1277480 h 3151558"/>
                  <a:gd name="connsiteX46" fmla="*/ 2349889 w 2363638"/>
                  <a:gd name="connsiteY46" fmla="*/ 1292574 h 3151558"/>
                  <a:gd name="connsiteX47" fmla="*/ 2359460 w 2363638"/>
                  <a:gd name="connsiteY47" fmla="*/ 1414665 h 3151558"/>
                  <a:gd name="connsiteX48" fmla="*/ 2363638 w 2363638"/>
                  <a:gd name="connsiteY48" fmla="*/ 1575778 h 3151558"/>
                  <a:gd name="connsiteX49" fmla="*/ 1554209 w 2363638"/>
                  <a:gd name="connsiteY49" fmla="*/ 3151558 h 3151558"/>
                  <a:gd name="connsiteX50" fmla="*/ 1522522 w 2363638"/>
                  <a:gd name="connsiteY50" fmla="*/ 3148443 h 3151558"/>
                  <a:gd name="connsiteX51" fmla="*/ 864872 w 2363638"/>
                  <a:gd name="connsiteY51" fmla="*/ 3148443 h 3151558"/>
                  <a:gd name="connsiteX52" fmla="*/ 833184 w 2363638"/>
                  <a:gd name="connsiteY52" fmla="*/ 3151558 h 3151558"/>
                  <a:gd name="connsiteX53" fmla="*/ 380624 w 2363638"/>
                  <a:gd name="connsiteY53" fmla="*/ 2882440 h 3151558"/>
                  <a:gd name="connsiteX54" fmla="*/ 290742 w 2363638"/>
                  <a:gd name="connsiteY54" fmla="*/ 2744954 h 3151558"/>
                  <a:gd name="connsiteX55" fmla="*/ 281371 w 2363638"/>
                  <a:gd name="connsiteY55" fmla="*/ 2744345 h 3151558"/>
                  <a:gd name="connsiteX56" fmla="*/ 199520 w 2363638"/>
                  <a:gd name="connsiteY56" fmla="*/ 2689931 h 3151558"/>
                  <a:gd name="connsiteX57" fmla="*/ 194693 w 2363638"/>
                  <a:gd name="connsiteY57" fmla="*/ 2660446 h 3151558"/>
                  <a:gd name="connsiteX58" fmla="*/ 182454 w 2363638"/>
                  <a:gd name="connsiteY58" fmla="*/ 2638017 h 3151558"/>
                  <a:gd name="connsiteX59" fmla="*/ 190983 w 2363638"/>
                  <a:gd name="connsiteY59" fmla="*/ 2573891 h 3151558"/>
                  <a:gd name="connsiteX60" fmla="*/ 202065 w 2363638"/>
                  <a:gd name="connsiteY60" fmla="*/ 2560256 h 3151558"/>
                  <a:gd name="connsiteX61" fmla="*/ 140938 w 2363638"/>
                  <a:gd name="connsiteY61" fmla="*/ 2392878 h 3151558"/>
                  <a:gd name="connsiteX62" fmla="*/ 87362 w 2363638"/>
                  <a:gd name="connsiteY62" fmla="*/ 2189143 h 3151558"/>
                  <a:gd name="connsiteX63" fmla="*/ 58414 w 2363638"/>
                  <a:gd name="connsiteY63" fmla="*/ 2007594 h 3151558"/>
                  <a:gd name="connsiteX64" fmla="*/ 36210 w 2363638"/>
                  <a:gd name="connsiteY64" fmla="*/ 1995699 h 3151558"/>
                  <a:gd name="connsiteX65" fmla="*/ 2588 w 2363638"/>
                  <a:gd name="connsiteY65" fmla="*/ 1931868 h 3151558"/>
                  <a:gd name="connsiteX66" fmla="*/ 6008 w 2363638"/>
                  <a:gd name="connsiteY66" fmla="*/ 1909796 h 3151558"/>
                  <a:gd name="connsiteX67" fmla="*/ 8 w 2363638"/>
                  <a:gd name="connsiteY67" fmla="*/ 1885346 h 3151558"/>
                  <a:gd name="connsiteX68" fmla="*/ 24737 w 2363638"/>
                  <a:gd name="connsiteY68" fmla="*/ 1825446 h 3151558"/>
                  <a:gd name="connsiteX69" fmla="*/ 34324 w 2363638"/>
                  <a:gd name="connsiteY69" fmla="*/ 1818423 h 3151558"/>
                  <a:gd name="connsiteX70" fmla="*/ 27933 w 2363638"/>
                  <a:gd name="connsiteY70" fmla="*/ 1736893 h 3151558"/>
                  <a:gd name="connsiteX71" fmla="*/ 23753 w 2363638"/>
                  <a:gd name="connsiteY71" fmla="*/ 1575779 h 3151558"/>
                  <a:gd name="connsiteX72" fmla="*/ 38237 w 2363638"/>
                  <a:gd name="connsiteY72" fmla="*/ 1277480 h 3151558"/>
                  <a:gd name="connsiteX73" fmla="*/ 40354 w 2363638"/>
                  <a:gd name="connsiteY73" fmla="*/ 1263281 h 3151558"/>
                  <a:gd name="connsiteX74" fmla="*/ 32711 w 2363638"/>
                  <a:gd name="connsiteY74" fmla="*/ 1256955 h 3151558"/>
                  <a:gd name="connsiteX75" fmla="*/ 12663 w 2363638"/>
                  <a:gd name="connsiteY75" fmla="*/ 1187795 h 3151558"/>
                  <a:gd name="connsiteX76" fmla="*/ 20476 w 2363638"/>
                  <a:gd name="connsiteY76" fmla="*/ 1166836 h 3151558"/>
                  <a:gd name="connsiteX77" fmla="*/ 19538 w 2363638"/>
                  <a:gd name="connsiteY77" fmla="*/ 1141698 h 3151558"/>
                  <a:gd name="connsiteX78" fmla="*/ 55878 w 2363638"/>
                  <a:gd name="connsiteY78" fmla="*/ 1087862 h 3151558"/>
                  <a:gd name="connsiteX79" fmla="*/ 67287 w 2363638"/>
                  <a:gd name="connsiteY79" fmla="*/ 1082589 h 3151558"/>
                  <a:gd name="connsiteX80" fmla="*/ 79899 w 2363638"/>
                  <a:gd name="connsiteY80" fmla="*/ 997980 h 3151558"/>
                  <a:gd name="connsiteX81" fmla="*/ 187484 w 2363638"/>
                  <a:gd name="connsiteY81" fmla="*/ 625399 h 3151558"/>
                  <a:gd name="connsiteX82" fmla="*/ 197900 w 2363638"/>
                  <a:gd name="connsiteY82" fmla="*/ 602056 h 3151558"/>
                  <a:gd name="connsiteX83" fmla="*/ 196675 w 2363638"/>
                  <a:gd name="connsiteY83" fmla="*/ 600743 h 3151558"/>
                  <a:gd name="connsiteX84" fmla="*/ 175492 w 2363638"/>
                  <a:gd name="connsiteY84" fmla="*/ 505659 h 3151558"/>
                  <a:gd name="connsiteX85" fmla="*/ 192625 w 2363638"/>
                  <a:gd name="connsiteY85" fmla="*/ 481032 h 3151558"/>
                  <a:gd name="connsiteX86" fmla="*/ 199458 w 2363638"/>
                  <a:gd name="connsiteY86" fmla="*/ 456468 h 3151558"/>
                  <a:gd name="connsiteX87" fmla="*/ 286763 w 2363638"/>
                  <a:gd name="connsiteY87" fmla="*/ 411041 h 3151558"/>
                  <a:gd name="connsiteX88" fmla="*/ 290479 w 2363638"/>
                  <a:gd name="connsiteY88" fmla="*/ 411194 h 3151558"/>
                  <a:gd name="connsiteX89" fmla="*/ 341134 w 2363638"/>
                  <a:gd name="connsiteY89" fmla="*/ 324483 h 3151558"/>
                  <a:gd name="connsiteX90" fmla="*/ 638181 w 2363638"/>
                  <a:gd name="connsiteY90" fmla="*/ 46030 h 3151558"/>
                  <a:gd name="connsiteX91" fmla="*/ 653885 w 2363638"/>
                  <a:gd name="connsiteY91" fmla="*/ 40729 h 3151558"/>
                  <a:gd name="connsiteX92" fmla="*/ 656910 w 2363638"/>
                  <a:gd name="connsiteY92" fmla="*/ 36932 h 3151558"/>
                  <a:gd name="connsiteX93" fmla="*/ 688197 w 2363638"/>
                  <a:gd name="connsiteY93" fmla="*/ 25059 h 3151558"/>
                  <a:gd name="connsiteX94" fmla="*/ 697394 w 2363638"/>
                  <a:gd name="connsiteY94" fmla="*/ 26039 h 3151558"/>
                  <a:gd name="connsiteX95" fmla="*/ 750424 w 2363638"/>
                  <a:gd name="connsiteY95" fmla="*/ 8135 h 3151558"/>
                  <a:gd name="connsiteX96" fmla="*/ 806935 w 2363638"/>
                  <a:gd name="connsiteY96" fmla="*/ 2580 h 31515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</a:cxnLst>
                <a:rect l="l" t="t" r="r" b="b"/>
                <a:pathLst>
                  <a:path w="2363638" h="3151558">
                    <a:moveTo>
                      <a:pt x="806935" y="0"/>
                    </a:moveTo>
                    <a:lnTo>
                      <a:pt x="833184" y="0"/>
                    </a:lnTo>
                    <a:lnTo>
                      <a:pt x="1554209" y="0"/>
                    </a:lnTo>
                    <a:lnTo>
                      <a:pt x="1570227" y="0"/>
                    </a:lnTo>
                    <a:lnTo>
                      <a:pt x="1570226" y="1573"/>
                    </a:lnTo>
                    <a:lnTo>
                      <a:pt x="1592212" y="3735"/>
                    </a:lnTo>
                    <a:lnTo>
                      <a:pt x="1636969" y="8136"/>
                    </a:lnTo>
                    <a:lnTo>
                      <a:pt x="1637022" y="8150"/>
                    </a:lnTo>
                    <a:lnTo>
                      <a:pt x="1712392" y="30076"/>
                    </a:lnTo>
                    <a:lnTo>
                      <a:pt x="1714939" y="31302"/>
                    </a:lnTo>
                    <a:lnTo>
                      <a:pt x="1717337" y="32015"/>
                    </a:lnTo>
                    <a:lnTo>
                      <a:pt x="1740175" y="43446"/>
                    </a:lnTo>
                    <a:lnTo>
                      <a:pt x="1785379" y="65200"/>
                    </a:lnTo>
                    <a:lnTo>
                      <a:pt x="1790284" y="68530"/>
                    </a:lnTo>
                    <a:lnTo>
                      <a:pt x="1794908" y="70844"/>
                    </a:lnTo>
                    <a:lnTo>
                      <a:pt x="1819256" y="88193"/>
                    </a:lnTo>
                    <a:lnTo>
                      <a:pt x="1855595" y="112855"/>
                    </a:lnTo>
                    <a:lnTo>
                      <a:pt x="1862633" y="119099"/>
                    </a:lnTo>
                    <a:lnTo>
                      <a:pt x="1869275" y="123832"/>
                    </a:lnTo>
                    <a:lnTo>
                      <a:pt x="1892156" y="145290"/>
                    </a:lnTo>
                    <a:lnTo>
                      <a:pt x="1922703" y="172389"/>
                    </a:lnTo>
                    <a:lnTo>
                      <a:pt x="1931620" y="182299"/>
                    </a:lnTo>
                    <a:lnTo>
                      <a:pt x="1940030" y="190188"/>
                    </a:lnTo>
                    <a:lnTo>
                      <a:pt x="1960519" y="214419"/>
                    </a:lnTo>
                    <a:lnTo>
                      <a:pt x="1986370" y="243149"/>
                    </a:lnTo>
                    <a:lnTo>
                      <a:pt x="1996875" y="257418"/>
                    </a:lnTo>
                    <a:lnTo>
                      <a:pt x="2006769" y="269117"/>
                    </a:lnTo>
                    <a:lnTo>
                      <a:pt x="2024529" y="294972"/>
                    </a:lnTo>
                    <a:lnTo>
                      <a:pt x="2046259" y="324482"/>
                    </a:lnTo>
                    <a:lnTo>
                      <a:pt x="2052599" y="335838"/>
                    </a:lnTo>
                    <a:lnTo>
                      <a:pt x="2069082" y="359831"/>
                    </a:lnTo>
                    <a:cubicBezTo>
                      <a:pt x="2089070" y="391945"/>
                      <a:pt x="2108252" y="425891"/>
                      <a:pt x="2126562" y="461535"/>
                    </a:cubicBezTo>
                    <a:lnTo>
                      <a:pt x="2138401" y="489472"/>
                    </a:lnTo>
                    <a:lnTo>
                      <a:pt x="2153364" y="516261"/>
                    </a:lnTo>
                    <a:lnTo>
                      <a:pt x="2193479" y="619426"/>
                    </a:lnTo>
                    <a:lnTo>
                      <a:pt x="2225401" y="694746"/>
                    </a:lnTo>
                    <a:lnTo>
                      <a:pt x="2232075" y="718683"/>
                    </a:lnTo>
                    <a:lnTo>
                      <a:pt x="2241337" y="742499"/>
                    </a:lnTo>
                    <a:lnTo>
                      <a:pt x="2275517" y="874495"/>
                    </a:lnTo>
                    <a:lnTo>
                      <a:pt x="2300031" y="962415"/>
                    </a:lnTo>
                    <a:lnTo>
                      <a:pt x="2302828" y="979959"/>
                    </a:lnTo>
                    <a:lnTo>
                      <a:pt x="2307493" y="997980"/>
                    </a:lnTo>
                    <a:lnTo>
                      <a:pt x="2333208" y="1170498"/>
                    </a:lnTo>
                    <a:lnTo>
                      <a:pt x="2347193" y="1258204"/>
                    </a:lnTo>
                    <a:lnTo>
                      <a:pt x="2348206" y="1271106"/>
                    </a:lnTo>
                    <a:lnTo>
                      <a:pt x="2349156" y="1277480"/>
                    </a:lnTo>
                    <a:lnTo>
                      <a:pt x="2349889" y="1292574"/>
                    </a:lnTo>
                    <a:lnTo>
                      <a:pt x="2359460" y="1414665"/>
                    </a:lnTo>
                    <a:cubicBezTo>
                      <a:pt x="2362223" y="1467637"/>
                      <a:pt x="2363639" y="1521385"/>
                      <a:pt x="2363638" y="1575778"/>
                    </a:cubicBezTo>
                    <a:cubicBezTo>
                      <a:pt x="2363639" y="2446058"/>
                      <a:pt x="2001243" y="3151558"/>
                      <a:pt x="1554209" y="3151558"/>
                    </a:cubicBezTo>
                    <a:lnTo>
                      <a:pt x="1522522" y="3148443"/>
                    </a:lnTo>
                    <a:lnTo>
                      <a:pt x="864872" y="3148443"/>
                    </a:lnTo>
                    <a:lnTo>
                      <a:pt x="833184" y="3151558"/>
                    </a:lnTo>
                    <a:cubicBezTo>
                      <a:pt x="665545" y="3151558"/>
                      <a:pt x="509810" y="3052347"/>
                      <a:pt x="380624" y="2882440"/>
                    </a:cubicBezTo>
                    <a:lnTo>
                      <a:pt x="290742" y="2744954"/>
                    </a:lnTo>
                    <a:lnTo>
                      <a:pt x="281371" y="2744345"/>
                    </a:lnTo>
                    <a:cubicBezTo>
                      <a:pt x="243106" y="2741857"/>
                      <a:pt x="211622" y="2719567"/>
                      <a:pt x="199520" y="2689931"/>
                    </a:cubicBezTo>
                    <a:lnTo>
                      <a:pt x="194693" y="2660446"/>
                    </a:lnTo>
                    <a:lnTo>
                      <a:pt x="182454" y="2638017"/>
                    </a:lnTo>
                    <a:cubicBezTo>
                      <a:pt x="176674" y="2617492"/>
                      <a:pt x="179746" y="2594394"/>
                      <a:pt x="190983" y="2573891"/>
                    </a:cubicBezTo>
                    <a:lnTo>
                      <a:pt x="202065" y="2560256"/>
                    </a:lnTo>
                    <a:lnTo>
                      <a:pt x="140938" y="2392878"/>
                    </a:lnTo>
                    <a:cubicBezTo>
                      <a:pt x="120657" y="2327899"/>
                      <a:pt x="102723" y="2259839"/>
                      <a:pt x="87362" y="2189143"/>
                    </a:cubicBezTo>
                    <a:lnTo>
                      <a:pt x="58414" y="2007594"/>
                    </a:lnTo>
                    <a:lnTo>
                      <a:pt x="36210" y="1995699"/>
                    </a:lnTo>
                    <a:cubicBezTo>
                      <a:pt x="15501" y="1979257"/>
                      <a:pt x="3030" y="1955842"/>
                      <a:pt x="2588" y="1931868"/>
                    </a:cubicBezTo>
                    <a:lnTo>
                      <a:pt x="6008" y="1909796"/>
                    </a:lnTo>
                    <a:lnTo>
                      <a:pt x="8" y="1885346"/>
                    </a:lnTo>
                    <a:cubicBezTo>
                      <a:pt x="-308" y="1864048"/>
                      <a:pt x="8600" y="1842472"/>
                      <a:pt x="24737" y="1825446"/>
                    </a:cubicBezTo>
                    <a:lnTo>
                      <a:pt x="34324" y="1818423"/>
                    </a:lnTo>
                    <a:lnTo>
                      <a:pt x="27933" y="1736893"/>
                    </a:lnTo>
                    <a:cubicBezTo>
                      <a:pt x="25169" y="1683920"/>
                      <a:pt x="23753" y="1630171"/>
                      <a:pt x="23753" y="1575779"/>
                    </a:cubicBezTo>
                    <a:cubicBezTo>
                      <a:pt x="23753" y="1473793"/>
                      <a:pt x="28731" y="1374070"/>
                      <a:pt x="38237" y="1277480"/>
                    </a:cubicBezTo>
                    <a:lnTo>
                      <a:pt x="40354" y="1263281"/>
                    </a:lnTo>
                    <a:lnTo>
                      <a:pt x="32711" y="1256955"/>
                    </a:lnTo>
                    <a:cubicBezTo>
                      <a:pt x="15741" y="1236772"/>
                      <a:pt x="8252" y="1211375"/>
                      <a:pt x="12663" y="1187795"/>
                    </a:cubicBezTo>
                    <a:lnTo>
                      <a:pt x="20476" y="1166836"/>
                    </a:lnTo>
                    <a:lnTo>
                      <a:pt x="19538" y="1141698"/>
                    </a:lnTo>
                    <a:cubicBezTo>
                      <a:pt x="23534" y="1120766"/>
                      <a:pt x="36623" y="1101374"/>
                      <a:pt x="55878" y="1087862"/>
                    </a:cubicBezTo>
                    <a:lnTo>
                      <a:pt x="67287" y="1082589"/>
                    </a:lnTo>
                    <a:lnTo>
                      <a:pt x="79899" y="997980"/>
                    </a:lnTo>
                    <a:cubicBezTo>
                      <a:pt x="107078" y="863800"/>
                      <a:pt x="143442" y="738628"/>
                      <a:pt x="187484" y="625399"/>
                    </a:cubicBezTo>
                    <a:lnTo>
                      <a:pt x="197900" y="602056"/>
                    </a:lnTo>
                    <a:lnTo>
                      <a:pt x="196675" y="600743"/>
                    </a:lnTo>
                    <a:cubicBezTo>
                      <a:pt x="170718" y="572905"/>
                      <a:pt x="163522" y="535348"/>
                      <a:pt x="175492" y="505659"/>
                    </a:cubicBezTo>
                    <a:lnTo>
                      <a:pt x="192625" y="481032"/>
                    </a:lnTo>
                    <a:lnTo>
                      <a:pt x="199458" y="456468"/>
                    </a:lnTo>
                    <a:cubicBezTo>
                      <a:pt x="214721" y="428285"/>
                      <a:pt x="248449" y="409460"/>
                      <a:pt x="286763" y="411041"/>
                    </a:cubicBezTo>
                    <a:lnTo>
                      <a:pt x="290479" y="411194"/>
                    </a:lnTo>
                    <a:lnTo>
                      <a:pt x="341134" y="324483"/>
                    </a:lnTo>
                    <a:cubicBezTo>
                      <a:pt x="427967" y="194880"/>
                      <a:pt x="528680" y="98758"/>
                      <a:pt x="638181" y="46030"/>
                    </a:cubicBezTo>
                    <a:lnTo>
                      <a:pt x="653885" y="40729"/>
                    </a:lnTo>
                    <a:lnTo>
                      <a:pt x="656910" y="36932"/>
                    </a:lnTo>
                    <a:cubicBezTo>
                      <a:pt x="666131" y="30215"/>
                      <a:pt x="676801" y="26331"/>
                      <a:pt x="688197" y="25059"/>
                    </a:cubicBezTo>
                    <a:lnTo>
                      <a:pt x="697394" y="26039"/>
                    </a:lnTo>
                    <a:lnTo>
                      <a:pt x="750424" y="8135"/>
                    </a:lnTo>
                    <a:lnTo>
                      <a:pt x="806935" y="258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753E49A7-A85E-455F-AB0E-3A68951391BA}"/>
                  </a:ext>
                </a:extLst>
              </p:cNvPr>
              <p:cNvSpPr/>
              <p:nvPr/>
            </p:nvSpPr>
            <p:spPr>
              <a:xfrm>
                <a:off x="3800648" y="2005012"/>
                <a:ext cx="2263778" cy="3060549"/>
              </a:xfrm>
              <a:custGeom>
                <a:avLst/>
                <a:gdLst>
                  <a:gd name="connsiteX0" fmla="*/ 1510093 w 2263777"/>
                  <a:gd name="connsiteY0" fmla="*/ 2960401 h 3060550"/>
                  <a:gd name="connsiteX1" fmla="*/ 1461568 w 2263777"/>
                  <a:gd name="connsiteY1" fmla="*/ 3008926 h 3060550"/>
                  <a:gd name="connsiteX2" fmla="*/ 1461567 w 2263777"/>
                  <a:gd name="connsiteY2" fmla="*/ 3019646 h 3060550"/>
                  <a:gd name="connsiteX3" fmla="*/ 1474709 w 2263777"/>
                  <a:gd name="connsiteY3" fmla="*/ 3021011 h 3060550"/>
                  <a:gd name="connsiteX4" fmla="*/ 1488544 w 2263777"/>
                  <a:gd name="connsiteY4" fmla="*/ 3022450 h 3060550"/>
                  <a:gd name="connsiteX5" fmla="*/ 1558618 w 2263777"/>
                  <a:gd name="connsiteY5" fmla="*/ 3015167 h 3060550"/>
                  <a:gd name="connsiteX6" fmla="*/ 1558617 w 2263777"/>
                  <a:gd name="connsiteY6" fmla="*/ 3008926 h 3060550"/>
                  <a:gd name="connsiteX7" fmla="*/ 1510093 w 2263777"/>
                  <a:gd name="connsiteY7" fmla="*/ 2960401 h 3060550"/>
                  <a:gd name="connsiteX8" fmla="*/ 1034184 w 2263777"/>
                  <a:gd name="connsiteY8" fmla="*/ 2769123 h 3060550"/>
                  <a:gd name="connsiteX9" fmla="*/ 802966 w 2263777"/>
                  <a:gd name="connsiteY9" fmla="*/ 3000340 h 3060550"/>
                  <a:gd name="connsiteX10" fmla="*/ 776662 w 2263777"/>
                  <a:gd name="connsiteY10" fmla="*/ 3019130 h 3060550"/>
                  <a:gd name="connsiteX11" fmla="*/ 797982 w 2263777"/>
                  <a:gd name="connsiteY11" fmla="*/ 3022450 h 3060550"/>
                  <a:gd name="connsiteX12" fmla="*/ 811818 w 2263777"/>
                  <a:gd name="connsiteY12" fmla="*/ 3021012 h 3060550"/>
                  <a:gd name="connsiteX13" fmla="*/ 1315663 w 2263777"/>
                  <a:gd name="connsiteY13" fmla="*/ 3021012 h 3060550"/>
                  <a:gd name="connsiteX14" fmla="*/ 1258014 w 2263777"/>
                  <a:gd name="connsiteY14" fmla="*/ 2991752 h 3060550"/>
                  <a:gd name="connsiteX15" fmla="*/ 1042865 w 2263777"/>
                  <a:gd name="connsiteY15" fmla="*/ 2782541 h 3060550"/>
                  <a:gd name="connsiteX16" fmla="*/ 930439 w 2263777"/>
                  <a:gd name="connsiteY16" fmla="*/ 2707948 h 3060550"/>
                  <a:gd name="connsiteX17" fmla="*/ 727964 w 2263777"/>
                  <a:gd name="connsiteY17" fmla="*/ 2910421 h 3060550"/>
                  <a:gd name="connsiteX18" fmla="*/ 722418 w 2263777"/>
                  <a:gd name="connsiteY18" fmla="*/ 2968423 h 3060550"/>
                  <a:gd name="connsiteX19" fmla="*/ 780419 w 2263777"/>
                  <a:gd name="connsiteY19" fmla="*/ 2962877 h 3060550"/>
                  <a:gd name="connsiteX20" fmla="*/ 1010610 w 2263777"/>
                  <a:gd name="connsiteY20" fmla="*/ 2732685 h 3060550"/>
                  <a:gd name="connsiteX21" fmla="*/ 1000661 w 2263777"/>
                  <a:gd name="connsiteY21" fmla="*/ 2717307 h 3060550"/>
                  <a:gd name="connsiteX22" fmla="*/ 978564 w 2263777"/>
                  <a:gd name="connsiteY22" fmla="*/ 2721768 h 3060550"/>
                  <a:gd name="connsiteX23" fmla="*/ 939127 w 2263777"/>
                  <a:gd name="connsiteY23" fmla="*/ 2713805 h 3060550"/>
                  <a:gd name="connsiteX24" fmla="*/ 331806 w 2263777"/>
                  <a:gd name="connsiteY24" fmla="*/ 2669204 h 3060550"/>
                  <a:gd name="connsiteX25" fmla="*/ 392653 w 2263777"/>
                  <a:gd name="connsiteY25" fmla="*/ 2767610 h 3060550"/>
                  <a:gd name="connsiteX26" fmla="*/ 582403 w 2263777"/>
                  <a:gd name="connsiteY26" fmla="*/ 2955364 h 3060550"/>
                  <a:gd name="connsiteX27" fmla="*/ 669033 w 2263777"/>
                  <a:gd name="connsiteY27" fmla="*/ 2996460 h 3060550"/>
                  <a:gd name="connsiteX28" fmla="*/ 662073 w 2263777"/>
                  <a:gd name="connsiteY28" fmla="*/ 2984992 h 3060550"/>
                  <a:gd name="connsiteX29" fmla="*/ 690501 w 2263777"/>
                  <a:gd name="connsiteY29" fmla="*/ 2887875 h 3060550"/>
                  <a:gd name="connsiteX30" fmla="*/ 887029 w 2263777"/>
                  <a:gd name="connsiteY30" fmla="*/ 2691346 h 3060550"/>
                  <a:gd name="connsiteX31" fmla="*/ 639323 w 2263777"/>
                  <a:gd name="connsiteY31" fmla="*/ 2675018 h 3060550"/>
                  <a:gd name="connsiteX32" fmla="*/ 624788 w 2263777"/>
                  <a:gd name="connsiteY32" fmla="*/ 2682381 h 3060550"/>
                  <a:gd name="connsiteX33" fmla="*/ 589948 w 2263777"/>
                  <a:gd name="connsiteY33" fmla="*/ 2686219 h 3060550"/>
                  <a:gd name="connsiteX34" fmla="*/ 933918 w 2263777"/>
                  <a:gd name="connsiteY34" fmla="*/ 2597714 h 3060550"/>
                  <a:gd name="connsiteX35" fmla="*/ 931887 w 2263777"/>
                  <a:gd name="connsiteY35" fmla="*/ 2600727 h 3060550"/>
                  <a:gd name="connsiteX36" fmla="*/ 927905 w 2263777"/>
                  <a:gd name="connsiteY36" fmla="*/ 2620447 h 3060550"/>
                  <a:gd name="connsiteX37" fmla="*/ 931390 w 2263777"/>
                  <a:gd name="connsiteY37" fmla="*/ 2637707 h 3060550"/>
                  <a:gd name="connsiteX38" fmla="*/ 942893 w 2263777"/>
                  <a:gd name="connsiteY38" fmla="*/ 2616968 h 3060550"/>
                  <a:gd name="connsiteX39" fmla="*/ 939464 w 2263777"/>
                  <a:gd name="connsiteY39" fmla="*/ 2608247 h 3060550"/>
                  <a:gd name="connsiteX40" fmla="*/ 982387 w 2263777"/>
                  <a:gd name="connsiteY40" fmla="*/ 2571369 h 3060550"/>
                  <a:gd name="connsiteX41" fmla="*/ 994832 w 2263777"/>
                  <a:gd name="connsiteY41" fmla="*/ 2590007 h 3060550"/>
                  <a:gd name="connsiteX42" fmla="*/ 998139 w 2263777"/>
                  <a:gd name="connsiteY42" fmla="*/ 2610487 h 3060550"/>
                  <a:gd name="connsiteX43" fmla="*/ 1001900 w 2263777"/>
                  <a:gd name="connsiteY43" fmla="*/ 2609415 h 3060550"/>
                  <a:gd name="connsiteX44" fmla="*/ 1027521 w 2263777"/>
                  <a:gd name="connsiteY44" fmla="*/ 2611999 h 3060550"/>
                  <a:gd name="connsiteX45" fmla="*/ 1025246 w 2263777"/>
                  <a:gd name="connsiteY45" fmla="*/ 2600727 h 3060550"/>
                  <a:gd name="connsiteX46" fmla="*/ 1014388 w 2263777"/>
                  <a:gd name="connsiteY46" fmla="*/ 2584625 h 3060550"/>
                  <a:gd name="connsiteX47" fmla="*/ 571021 w 2263777"/>
                  <a:gd name="connsiteY47" fmla="*/ 2570503 h 3060550"/>
                  <a:gd name="connsiteX48" fmla="*/ 559272 w 2263777"/>
                  <a:gd name="connsiteY48" fmla="*/ 2591682 h 3060550"/>
                  <a:gd name="connsiteX49" fmla="*/ 598148 w 2263777"/>
                  <a:gd name="connsiteY49" fmla="*/ 2630652 h 3060550"/>
                  <a:gd name="connsiteX50" fmla="*/ 614900 w 2263777"/>
                  <a:gd name="connsiteY50" fmla="*/ 2631756 h 3060550"/>
                  <a:gd name="connsiteX51" fmla="*/ 626647 w 2263777"/>
                  <a:gd name="connsiteY51" fmla="*/ 2610577 h 3060550"/>
                  <a:gd name="connsiteX52" fmla="*/ 587772 w 2263777"/>
                  <a:gd name="connsiteY52" fmla="*/ 2571607 h 3060550"/>
                  <a:gd name="connsiteX53" fmla="*/ 664282 w 2263777"/>
                  <a:gd name="connsiteY53" fmla="*/ 2562195 h 3060550"/>
                  <a:gd name="connsiteX54" fmla="*/ 678587 w 2263777"/>
                  <a:gd name="connsiteY54" fmla="*/ 2583617 h 3060550"/>
                  <a:gd name="connsiteX55" fmla="*/ 683546 w 2263777"/>
                  <a:gd name="connsiteY55" fmla="*/ 2614328 h 3060550"/>
                  <a:gd name="connsiteX56" fmla="*/ 677081 w 2263777"/>
                  <a:gd name="connsiteY56" fmla="*/ 2635854 h 3060550"/>
                  <a:gd name="connsiteX57" fmla="*/ 883096 w 2263777"/>
                  <a:gd name="connsiteY57" fmla="*/ 2649434 h 3060550"/>
                  <a:gd name="connsiteX58" fmla="*/ 877244 w 2263777"/>
                  <a:gd name="connsiteY58" fmla="*/ 2620447 h 3060550"/>
                  <a:gd name="connsiteX59" fmla="*/ 885207 w 2263777"/>
                  <a:gd name="connsiteY59" fmla="*/ 2581008 h 3060550"/>
                  <a:gd name="connsiteX60" fmla="*/ 887951 w 2263777"/>
                  <a:gd name="connsiteY60" fmla="*/ 2576938 h 3060550"/>
                  <a:gd name="connsiteX61" fmla="*/ 345971 w 2263777"/>
                  <a:gd name="connsiteY61" fmla="*/ 2555669 h 3060550"/>
                  <a:gd name="connsiteX62" fmla="*/ 307506 w 2263777"/>
                  <a:gd name="connsiteY62" fmla="*/ 2589376 h 3060550"/>
                  <a:gd name="connsiteX63" fmla="*/ 293438 w 2263777"/>
                  <a:gd name="connsiteY63" fmla="*/ 2597887 h 3060550"/>
                  <a:gd name="connsiteX64" fmla="*/ 306402 w 2263777"/>
                  <a:gd name="connsiteY64" fmla="*/ 2625877 h 3060550"/>
                  <a:gd name="connsiteX65" fmla="*/ 521639 w 2263777"/>
                  <a:gd name="connsiteY65" fmla="*/ 2640064 h 3060550"/>
                  <a:gd name="connsiteX66" fmla="*/ 507334 w 2263777"/>
                  <a:gd name="connsiteY66" fmla="*/ 2618643 h 3060550"/>
                  <a:gd name="connsiteX67" fmla="*/ 502376 w 2263777"/>
                  <a:gd name="connsiteY67" fmla="*/ 2587931 h 3060550"/>
                  <a:gd name="connsiteX68" fmla="*/ 508840 w 2263777"/>
                  <a:gd name="connsiteY68" fmla="*/ 2566404 h 3060550"/>
                  <a:gd name="connsiteX69" fmla="*/ 286681 w 2263777"/>
                  <a:gd name="connsiteY69" fmla="*/ 2551760 h 3060550"/>
                  <a:gd name="connsiteX70" fmla="*/ 273807 w 2263777"/>
                  <a:gd name="connsiteY70" fmla="*/ 2555507 h 3060550"/>
                  <a:gd name="connsiteX71" fmla="*/ 274397 w 2263777"/>
                  <a:gd name="connsiteY71" fmla="*/ 2556778 h 3060550"/>
                  <a:gd name="connsiteX72" fmla="*/ 287218 w 2263777"/>
                  <a:gd name="connsiteY72" fmla="*/ 2551796 h 3060550"/>
                  <a:gd name="connsiteX73" fmla="*/ 2015277 w 2263777"/>
                  <a:gd name="connsiteY73" fmla="*/ 2496192 h 3060550"/>
                  <a:gd name="connsiteX74" fmla="*/ 1990608 w 2263777"/>
                  <a:gd name="connsiteY74" fmla="*/ 2516812 h 3060550"/>
                  <a:gd name="connsiteX75" fmla="*/ 1987744 w 2263777"/>
                  <a:gd name="connsiteY75" fmla="*/ 2548837 h 3060550"/>
                  <a:gd name="connsiteX76" fmla="*/ 2005153 w 2263777"/>
                  <a:gd name="connsiteY76" fmla="*/ 2569665 h 3060550"/>
                  <a:gd name="connsiteX77" fmla="*/ 2038999 w 2263777"/>
                  <a:gd name="connsiteY77" fmla="*/ 2498313 h 3060550"/>
                  <a:gd name="connsiteX78" fmla="*/ 1504130 w 2263777"/>
                  <a:gd name="connsiteY78" fmla="*/ 2484745 h 3060550"/>
                  <a:gd name="connsiteX79" fmla="*/ 1494767 w 2263777"/>
                  <a:gd name="connsiteY79" fmla="*/ 2488624 h 3060550"/>
                  <a:gd name="connsiteX80" fmla="*/ 1499755 w 2263777"/>
                  <a:gd name="connsiteY80" fmla="*/ 2513290 h 3060550"/>
                  <a:gd name="connsiteX81" fmla="*/ 1475541 w 2263777"/>
                  <a:gd name="connsiteY81" fmla="*/ 2572990 h 3060550"/>
                  <a:gd name="connsiteX82" fmla="*/ 1466811 w 2263777"/>
                  <a:gd name="connsiteY82" fmla="*/ 2578881 h 3060550"/>
                  <a:gd name="connsiteX83" fmla="*/ 1504131 w 2263777"/>
                  <a:gd name="connsiteY83" fmla="*/ 2594340 h 3060550"/>
                  <a:gd name="connsiteX84" fmla="*/ 1526507 w 2263777"/>
                  <a:gd name="connsiteY84" fmla="*/ 2594339 h 3060550"/>
                  <a:gd name="connsiteX85" fmla="*/ 1581304 w 2263777"/>
                  <a:gd name="connsiteY85" fmla="*/ 2539542 h 3060550"/>
                  <a:gd name="connsiteX86" fmla="*/ 1526507 w 2263777"/>
                  <a:gd name="connsiteY86" fmla="*/ 2484746 h 3060550"/>
                  <a:gd name="connsiteX87" fmla="*/ 1224757 w 2263777"/>
                  <a:gd name="connsiteY87" fmla="*/ 2432990 h 3060550"/>
                  <a:gd name="connsiteX88" fmla="*/ 1072940 w 2263777"/>
                  <a:gd name="connsiteY88" fmla="*/ 2586040 h 3060550"/>
                  <a:gd name="connsiteX89" fmla="*/ 1079886 w 2263777"/>
                  <a:gd name="connsiteY89" fmla="*/ 2620447 h 3060550"/>
                  <a:gd name="connsiteX90" fmla="*/ 1073996 w 2263777"/>
                  <a:gd name="connsiteY90" fmla="*/ 2649621 h 3060550"/>
                  <a:gd name="connsiteX91" fmla="*/ 1078151 w 2263777"/>
                  <a:gd name="connsiteY91" fmla="*/ 2656466 h 3060550"/>
                  <a:gd name="connsiteX92" fmla="*/ 1071822 w 2263777"/>
                  <a:gd name="connsiteY92" fmla="*/ 2722646 h 3060550"/>
                  <a:gd name="connsiteX93" fmla="*/ 1062834 w 2263777"/>
                  <a:gd name="connsiteY93" fmla="*/ 2735230 h 3060550"/>
                  <a:gd name="connsiteX94" fmla="*/ 1087748 w 2263777"/>
                  <a:gd name="connsiteY94" fmla="*/ 2773860 h 3060550"/>
                  <a:gd name="connsiteX95" fmla="*/ 1326194 w 2263777"/>
                  <a:gd name="connsiteY95" fmla="*/ 2984888 h 3060550"/>
                  <a:gd name="connsiteX96" fmla="*/ 1411784 w 2263777"/>
                  <a:gd name="connsiteY96" fmla="*/ 3013853 h 3060550"/>
                  <a:gd name="connsiteX97" fmla="*/ 1411784 w 2263777"/>
                  <a:gd name="connsiteY97" fmla="*/ 3003361 h 3060550"/>
                  <a:gd name="connsiteX98" fmla="*/ 1471168 w 2263777"/>
                  <a:gd name="connsiteY98" fmla="*/ 2913773 h 3060550"/>
                  <a:gd name="connsiteX99" fmla="*/ 1487765 w 2263777"/>
                  <a:gd name="connsiteY99" fmla="*/ 2910422 h 3060550"/>
                  <a:gd name="connsiteX100" fmla="*/ 1499764 w 2263777"/>
                  <a:gd name="connsiteY100" fmla="*/ 2640865 h 3060550"/>
                  <a:gd name="connsiteX101" fmla="*/ 1499215 w 2263777"/>
                  <a:gd name="connsiteY101" fmla="*/ 2640864 h 3060550"/>
                  <a:gd name="connsiteX102" fmla="*/ 1426640 w 2263777"/>
                  <a:gd name="connsiteY102" fmla="*/ 2610803 h 3060550"/>
                  <a:gd name="connsiteX103" fmla="*/ 1417840 w 2263777"/>
                  <a:gd name="connsiteY103" fmla="*/ 2597751 h 3060550"/>
                  <a:gd name="connsiteX104" fmla="*/ 1416204 w 2263777"/>
                  <a:gd name="connsiteY104" fmla="*/ 2598082 h 3060550"/>
                  <a:gd name="connsiteX105" fmla="*/ 1356504 w 2263777"/>
                  <a:gd name="connsiteY105" fmla="*/ 2573868 h 3060550"/>
                  <a:gd name="connsiteX106" fmla="*/ 1282282 w 2263777"/>
                  <a:gd name="connsiteY106" fmla="*/ 2500731 h 3060550"/>
                  <a:gd name="connsiteX107" fmla="*/ 1277600 w 2263777"/>
                  <a:gd name="connsiteY107" fmla="*/ 2493792 h 3060550"/>
                  <a:gd name="connsiteX108" fmla="*/ 1253777 w 2263777"/>
                  <a:gd name="connsiteY108" fmla="*/ 2479491 h 3060550"/>
                  <a:gd name="connsiteX109" fmla="*/ 1233918 w 2263777"/>
                  <a:gd name="connsiteY109" fmla="*/ 2452605 h 3060550"/>
                  <a:gd name="connsiteX110" fmla="*/ 1392343 w 2263777"/>
                  <a:gd name="connsiteY110" fmla="*/ 2426404 h 3060550"/>
                  <a:gd name="connsiteX111" fmla="*/ 1389299 w 2263777"/>
                  <a:gd name="connsiteY111" fmla="*/ 2445725 h 3060550"/>
                  <a:gd name="connsiteX112" fmla="*/ 1345805 w 2263777"/>
                  <a:gd name="connsiteY112" fmla="*/ 2493250 h 3060550"/>
                  <a:gd name="connsiteX113" fmla="*/ 1334826 w 2263777"/>
                  <a:gd name="connsiteY113" fmla="*/ 2495910 h 3060550"/>
                  <a:gd name="connsiteX114" fmla="*/ 1376563 w 2263777"/>
                  <a:gd name="connsiteY114" fmla="*/ 2537035 h 3060550"/>
                  <a:gd name="connsiteX115" fmla="*/ 1398100 w 2263777"/>
                  <a:gd name="connsiteY115" fmla="*/ 2545771 h 3060550"/>
                  <a:gd name="connsiteX116" fmla="*/ 1396577 w 2263777"/>
                  <a:gd name="connsiteY116" fmla="*/ 2538227 h 3060550"/>
                  <a:gd name="connsiteX117" fmla="*/ 1426640 w 2263777"/>
                  <a:gd name="connsiteY117" fmla="*/ 2465651 h 3060550"/>
                  <a:gd name="connsiteX118" fmla="*/ 1429924 w 2263777"/>
                  <a:gd name="connsiteY118" fmla="*/ 2463437 h 3060550"/>
                  <a:gd name="connsiteX119" fmla="*/ 1348316 w 2263777"/>
                  <a:gd name="connsiteY119" fmla="*/ 2408699 h 3060550"/>
                  <a:gd name="connsiteX120" fmla="*/ 1321748 w 2263777"/>
                  <a:gd name="connsiteY120" fmla="*/ 2419933 h 3060550"/>
                  <a:gd name="connsiteX121" fmla="*/ 1312079 w 2263777"/>
                  <a:gd name="connsiteY121" fmla="*/ 2443773 h 3060550"/>
                  <a:gd name="connsiteX122" fmla="*/ 1323648 w 2263777"/>
                  <a:gd name="connsiteY122" fmla="*/ 2443260 h 3060550"/>
                  <a:gd name="connsiteX123" fmla="*/ 1346869 w 2263777"/>
                  <a:gd name="connsiteY123" fmla="*/ 2417888 h 3060550"/>
                  <a:gd name="connsiteX124" fmla="*/ 1790980 w 2263777"/>
                  <a:gd name="connsiteY124" fmla="*/ 2388539 h 3060550"/>
                  <a:gd name="connsiteX125" fmla="*/ 1789525 w 2263777"/>
                  <a:gd name="connsiteY125" fmla="*/ 2398824 h 3060550"/>
                  <a:gd name="connsiteX126" fmla="*/ 1772497 w 2263777"/>
                  <a:gd name="connsiteY126" fmla="*/ 2427587 h 3060550"/>
                  <a:gd name="connsiteX127" fmla="*/ 1702722 w 2263777"/>
                  <a:gd name="connsiteY127" fmla="*/ 2504976 h 3060550"/>
                  <a:gd name="connsiteX128" fmla="*/ 1644555 w 2263777"/>
                  <a:gd name="connsiteY128" fmla="*/ 2532673 h 3060550"/>
                  <a:gd name="connsiteX129" fmla="*/ 1632599 w 2263777"/>
                  <a:gd name="connsiteY129" fmla="*/ 2530982 h 3060550"/>
                  <a:gd name="connsiteX130" fmla="*/ 1634061 w 2263777"/>
                  <a:gd name="connsiteY130" fmla="*/ 2538227 h 3060550"/>
                  <a:gd name="connsiteX131" fmla="*/ 1571375 w 2263777"/>
                  <a:gd name="connsiteY131" fmla="*/ 2632799 h 3060550"/>
                  <a:gd name="connsiteX132" fmla="*/ 1551412 w 2263777"/>
                  <a:gd name="connsiteY132" fmla="*/ 2636829 h 3060550"/>
                  <a:gd name="connsiteX133" fmla="*/ 1564138 w 2263777"/>
                  <a:gd name="connsiteY133" fmla="*/ 2922719 h 3060550"/>
                  <a:gd name="connsiteX134" fmla="*/ 1563316 w 2263777"/>
                  <a:gd name="connsiteY134" fmla="*/ 2922718 h 3060550"/>
                  <a:gd name="connsiteX135" fmla="*/ 1563375 w 2263777"/>
                  <a:gd name="connsiteY135" fmla="*/ 2922737 h 3060550"/>
                  <a:gd name="connsiteX136" fmla="*/ 1598602 w 2263777"/>
                  <a:gd name="connsiteY136" fmla="*/ 2965515 h 3060550"/>
                  <a:gd name="connsiteX137" fmla="*/ 1605805 w 2263777"/>
                  <a:gd name="connsiteY137" fmla="*/ 3001195 h 3060550"/>
                  <a:gd name="connsiteX138" fmla="*/ 1634648 w 2263777"/>
                  <a:gd name="connsiteY138" fmla="*/ 2992135 h 3060550"/>
                  <a:gd name="connsiteX139" fmla="*/ 1962973 w 2263777"/>
                  <a:gd name="connsiteY139" fmla="*/ 2658579 h 3060550"/>
                  <a:gd name="connsiteX140" fmla="*/ 1985844 w 2263777"/>
                  <a:gd name="connsiteY140" fmla="*/ 2610366 h 3060550"/>
                  <a:gd name="connsiteX141" fmla="*/ 1984122 w 2263777"/>
                  <a:gd name="connsiteY141" fmla="*/ 2609465 h 3060550"/>
                  <a:gd name="connsiteX142" fmla="*/ 1942805 w 2263777"/>
                  <a:gd name="connsiteY142" fmla="*/ 2560035 h 3060550"/>
                  <a:gd name="connsiteX143" fmla="*/ 1939313 w 2263777"/>
                  <a:gd name="connsiteY143" fmla="*/ 2528799 h 3060550"/>
                  <a:gd name="connsiteX144" fmla="*/ 1939083 w 2263777"/>
                  <a:gd name="connsiteY144" fmla="*/ 2529088 h 3060550"/>
                  <a:gd name="connsiteX145" fmla="*/ 1656682 w 2263777"/>
                  <a:gd name="connsiteY145" fmla="*/ 2364838 h 3060550"/>
                  <a:gd name="connsiteX146" fmla="*/ 1615376 w 2263777"/>
                  <a:gd name="connsiteY146" fmla="*/ 2410653 h 3060550"/>
                  <a:gd name="connsiteX147" fmla="*/ 1618659 w 2263777"/>
                  <a:gd name="connsiteY147" fmla="*/ 2474121 h 3060550"/>
                  <a:gd name="connsiteX148" fmla="*/ 1682128 w 2263777"/>
                  <a:gd name="connsiteY148" fmla="*/ 2470838 h 3060550"/>
                  <a:gd name="connsiteX149" fmla="*/ 1733217 w 2263777"/>
                  <a:gd name="connsiteY149" fmla="*/ 2414173 h 3060550"/>
                  <a:gd name="connsiteX150" fmla="*/ 1739642 w 2263777"/>
                  <a:gd name="connsiteY150" fmla="*/ 2396068 h 3060550"/>
                  <a:gd name="connsiteX151" fmla="*/ 1723792 w 2263777"/>
                  <a:gd name="connsiteY151" fmla="*/ 2399356 h 3060550"/>
                  <a:gd name="connsiteX152" fmla="*/ 1690964 w 2263777"/>
                  <a:gd name="connsiteY152" fmla="*/ 2393060 h 3060550"/>
                  <a:gd name="connsiteX153" fmla="*/ 1663151 w 2263777"/>
                  <a:gd name="connsiteY153" fmla="*/ 2374521 h 3060550"/>
                  <a:gd name="connsiteX154" fmla="*/ 406973 w 2263777"/>
                  <a:gd name="connsiteY154" fmla="*/ 2350338 h 3060550"/>
                  <a:gd name="connsiteX155" fmla="*/ 244659 w 2263777"/>
                  <a:gd name="connsiteY155" fmla="*/ 2492579 h 3060550"/>
                  <a:gd name="connsiteX156" fmla="*/ 253886 w 2263777"/>
                  <a:gd name="connsiteY156" fmla="*/ 2512497 h 3060550"/>
                  <a:gd name="connsiteX157" fmla="*/ 279728 w 2263777"/>
                  <a:gd name="connsiteY157" fmla="*/ 2509649 h 3060550"/>
                  <a:gd name="connsiteX158" fmla="*/ 331526 w 2263777"/>
                  <a:gd name="connsiteY158" fmla="*/ 2513064 h 3060550"/>
                  <a:gd name="connsiteX159" fmla="*/ 468109 w 2263777"/>
                  <a:gd name="connsiteY159" fmla="*/ 2393373 h 3060550"/>
                  <a:gd name="connsiteX160" fmla="*/ 442847 w 2263777"/>
                  <a:gd name="connsiteY160" fmla="*/ 2388341 h 3060550"/>
                  <a:gd name="connsiteX161" fmla="*/ 417624 w 2263777"/>
                  <a:gd name="connsiteY161" fmla="*/ 2370131 h 3060550"/>
                  <a:gd name="connsiteX162" fmla="*/ 495471 w 2263777"/>
                  <a:gd name="connsiteY162" fmla="*/ 2286935 h 3060550"/>
                  <a:gd name="connsiteX163" fmla="*/ 466465 w 2263777"/>
                  <a:gd name="connsiteY163" fmla="*/ 2298204 h 3060550"/>
                  <a:gd name="connsiteX164" fmla="*/ 453839 w 2263777"/>
                  <a:gd name="connsiteY164" fmla="*/ 2309269 h 3060550"/>
                  <a:gd name="connsiteX165" fmla="*/ 460508 w 2263777"/>
                  <a:gd name="connsiteY165" fmla="*/ 2332551 h 3060550"/>
                  <a:gd name="connsiteX166" fmla="*/ 515553 w 2263777"/>
                  <a:gd name="connsiteY166" fmla="*/ 2332618 h 3060550"/>
                  <a:gd name="connsiteX167" fmla="*/ 528179 w 2263777"/>
                  <a:gd name="connsiteY167" fmla="*/ 2321552 h 3060550"/>
                  <a:gd name="connsiteX168" fmla="*/ 521510 w 2263777"/>
                  <a:gd name="connsiteY168" fmla="*/ 2298271 h 3060550"/>
                  <a:gd name="connsiteX169" fmla="*/ 495471 w 2263777"/>
                  <a:gd name="connsiteY169" fmla="*/ 2286935 h 3060550"/>
                  <a:gd name="connsiteX170" fmla="*/ 1246100 w 2263777"/>
                  <a:gd name="connsiteY170" fmla="*/ 2183118 h 3060550"/>
                  <a:gd name="connsiteX171" fmla="*/ 1226237 w 2263777"/>
                  <a:gd name="connsiteY171" fmla="*/ 2202515 h 3060550"/>
                  <a:gd name="connsiteX172" fmla="*/ 1195189 w 2263777"/>
                  <a:gd name="connsiteY172" fmla="*/ 2214898 h 3060550"/>
                  <a:gd name="connsiteX173" fmla="*/ 1170710 w 2263777"/>
                  <a:gd name="connsiteY173" fmla="*/ 2214435 h 3060550"/>
                  <a:gd name="connsiteX174" fmla="*/ 1174524 w 2263777"/>
                  <a:gd name="connsiteY174" fmla="*/ 2230174 h 3060550"/>
                  <a:gd name="connsiteX175" fmla="*/ 1254196 w 2263777"/>
                  <a:gd name="connsiteY175" fmla="*/ 2400756 h 3060550"/>
                  <a:gd name="connsiteX176" fmla="*/ 1255418 w 2263777"/>
                  <a:gd name="connsiteY176" fmla="*/ 2402081 h 3060550"/>
                  <a:gd name="connsiteX177" fmla="*/ 1255007 w 2263777"/>
                  <a:gd name="connsiteY177" fmla="*/ 2402494 h 3060550"/>
                  <a:gd name="connsiteX178" fmla="*/ 1261759 w 2263777"/>
                  <a:gd name="connsiteY178" fmla="*/ 2416949 h 3060550"/>
                  <a:gd name="connsiteX179" fmla="*/ 1263119 w 2263777"/>
                  <a:gd name="connsiteY179" fmla="*/ 2409676 h 3060550"/>
                  <a:gd name="connsiteX180" fmla="*/ 1281404 w 2263777"/>
                  <a:gd name="connsiteY180" fmla="*/ 2381695 h 3060550"/>
                  <a:gd name="connsiteX181" fmla="*/ 1309112 w 2263777"/>
                  <a:gd name="connsiteY181" fmla="*/ 2363000 h 3060550"/>
                  <a:gd name="connsiteX182" fmla="*/ 1333460 w 2263777"/>
                  <a:gd name="connsiteY182" fmla="*/ 2358075 h 3060550"/>
                  <a:gd name="connsiteX183" fmla="*/ 1255957 w 2263777"/>
                  <a:gd name="connsiteY183" fmla="*/ 2192139 h 3060550"/>
                  <a:gd name="connsiteX184" fmla="*/ 781482 w 2263777"/>
                  <a:gd name="connsiteY184" fmla="*/ 2153246 h 3060550"/>
                  <a:gd name="connsiteX185" fmla="*/ 777184 w 2263777"/>
                  <a:gd name="connsiteY185" fmla="*/ 2158607 h 3060550"/>
                  <a:gd name="connsiteX186" fmla="*/ 576040 w 2263777"/>
                  <a:gd name="connsiteY186" fmla="*/ 2334875 h 3060550"/>
                  <a:gd name="connsiteX187" fmla="*/ 570969 w 2263777"/>
                  <a:gd name="connsiteY187" fmla="*/ 2350359 h 3060550"/>
                  <a:gd name="connsiteX188" fmla="*/ 549047 w 2263777"/>
                  <a:gd name="connsiteY188" fmla="*/ 2377709 h 3060550"/>
                  <a:gd name="connsiteX189" fmla="*/ 390177 w 2263777"/>
                  <a:gd name="connsiteY189" fmla="*/ 2516929 h 3060550"/>
                  <a:gd name="connsiteX190" fmla="*/ 546599 w 2263777"/>
                  <a:gd name="connsiteY190" fmla="*/ 2527240 h 3060550"/>
                  <a:gd name="connsiteX191" fmla="*/ 561133 w 2263777"/>
                  <a:gd name="connsiteY191" fmla="*/ 2519878 h 3060550"/>
                  <a:gd name="connsiteX192" fmla="*/ 595974 w 2263777"/>
                  <a:gd name="connsiteY192" fmla="*/ 2516040 h 3060550"/>
                  <a:gd name="connsiteX193" fmla="*/ 905644 w 2263777"/>
                  <a:gd name="connsiteY193" fmla="*/ 2536452 h 3060550"/>
                  <a:gd name="connsiteX194" fmla="*/ 871886 w 2263777"/>
                  <a:gd name="connsiteY194" fmla="*/ 2457786 h 3060550"/>
                  <a:gd name="connsiteX195" fmla="*/ 788740 w 2263777"/>
                  <a:gd name="connsiteY195" fmla="*/ 2189528 h 3060550"/>
                  <a:gd name="connsiteX196" fmla="*/ 636407 w 2263777"/>
                  <a:gd name="connsiteY196" fmla="*/ 2130101 h 3060550"/>
                  <a:gd name="connsiteX197" fmla="*/ 513910 w 2263777"/>
                  <a:gd name="connsiteY197" fmla="*/ 2237449 h 3060550"/>
                  <a:gd name="connsiteX198" fmla="*/ 539173 w 2263777"/>
                  <a:gd name="connsiteY198" fmla="*/ 2242480 h 3060550"/>
                  <a:gd name="connsiteX199" fmla="*/ 564396 w 2263777"/>
                  <a:gd name="connsiteY199" fmla="*/ 2260691 h 3060550"/>
                  <a:gd name="connsiteX200" fmla="*/ 575046 w 2263777"/>
                  <a:gd name="connsiteY200" fmla="*/ 2280483 h 3060550"/>
                  <a:gd name="connsiteX201" fmla="*/ 731964 w 2263777"/>
                  <a:gd name="connsiteY201" fmla="*/ 2142971 h 3060550"/>
                  <a:gd name="connsiteX202" fmla="*/ 709106 w 2263777"/>
                  <a:gd name="connsiteY202" fmla="*/ 2147906 h 3060550"/>
                  <a:gd name="connsiteX203" fmla="*/ 674430 w 2263777"/>
                  <a:gd name="connsiteY203" fmla="*/ 2142789 h 3060550"/>
                  <a:gd name="connsiteX204" fmla="*/ 1759200 w 2263777"/>
                  <a:gd name="connsiteY204" fmla="*/ 2118885 h 3060550"/>
                  <a:gd name="connsiteX205" fmla="*/ 1753498 w 2263777"/>
                  <a:gd name="connsiteY205" fmla="*/ 2124633 h 3060550"/>
                  <a:gd name="connsiteX206" fmla="*/ 1688469 w 2263777"/>
                  <a:gd name="connsiteY206" fmla="*/ 2283422 h 3060550"/>
                  <a:gd name="connsiteX207" fmla="*/ 1686856 w 2263777"/>
                  <a:gd name="connsiteY207" fmla="*/ 2291833 h 3060550"/>
                  <a:gd name="connsiteX208" fmla="*/ 1705634 w 2263777"/>
                  <a:gd name="connsiteY208" fmla="*/ 2287160 h 3060550"/>
                  <a:gd name="connsiteX209" fmla="*/ 1766348 w 2263777"/>
                  <a:gd name="connsiteY209" fmla="*/ 2308706 h 3060550"/>
                  <a:gd name="connsiteX210" fmla="*/ 1772074 w 2263777"/>
                  <a:gd name="connsiteY210" fmla="*/ 2316431 h 3060550"/>
                  <a:gd name="connsiteX211" fmla="*/ 1836671 w 2263777"/>
                  <a:gd name="connsiteY211" fmla="*/ 2158696 h 3060550"/>
                  <a:gd name="connsiteX212" fmla="*/ 1840032 w 2263777"/>
                  <a:gd name="connsiteY212" fmla="*/ 2141170 h 3060550"/>
                  <a:gd name="connsiteX213" fmla="*/ 1839766 w 2263777"/>
                  <a:gd name="connsiteY213" fmla="*/ 2139886 h 3060550"/>
                  <a:gd name="connsiteX214" fmla="*/ 1835075 w 2263777"/>
                  <a:gd name="connsiteY214" fmla="*/ 2141933 h 3060550"/>
                  <a:gd name="connsiteX215" fmla="*/ 1801655 w 2263777"/>
                  <a:gd name="connsiteY215" fmla="*/ 2142511 h 3060550"/>
                  <a:gd name="connsiteX216" fmla="*/ 1770628 w 2263777"/>
                  <a:gd name="connsiteY216" fmla="*/ 2130079 h 3060550"/>
                  <a:gd name="connsiteX217" fmla="*/ 686765 w 2263777"/>
                  <a:gd name="connsiteY217" fmla="*/ 2085971 h 3060550"/>
                  <a:gd name="connsiteX218" fmla="*/ 672617 w 2263777"/>
                  <a:gd name="connsiteY218" fmla="*/ 2098369 h 3060550"/>
                  <a:gd name="connsiteX219" fmla="*/ 678375 w 2263777"/>
                  <a:gd name="connsiteY219" fmla="*/ 2100290 h 3060550"/>
                  <a:gd name="connsiteX220" fmla="*/ 696097 w 2263777"/>
                  <a:gd name="connsiteY220" fmla="*/ 2099813 h 3060550"/>
                  <a:gd name="connsiteX221" fmla="*/ 751745 w 2263777"/>
                  <a:gd name="connsiteY221" fmla="*/ 2004622 h 3060550"/>
                  <a:gd name="connsiteX222" fmla="*/ 745890 w 2263777"/>
                  <a:gd name="connsiteY222" fmla="*/ 2007047 h 3060550"/>
                  <a:gd name="connsiteX223" fmla="*/ 753004 w 2263777"/>
                  <a:gd name="connsiteY223" fmla="*/ 2010912 h 3060550"/>
                  <a:gd name="connsiteX224" fmla="*/ 802279 w 2263777"/>
                  <a:gd name="connsiteY224" fmla="*/ 2003355 h 3060550"/>
                  <a:gd name="connsiteX225" fmla="*/ 807962 w 2263777"/>
                  <a:gd name="connsiteY225" fmla="*/ 2045476 h 3060550"/>
                  <a:gd name="connsiteX226" fmla="*/ 815374 w 2263777"/>
                  <a:gd name="connsiteY226" fmla="*/ 2078506 h 3060550"/>
                  <a:gd name="connsiteX227" fmla="*/ 825221 w 2263777"/>
                  <a:gd name="connsiteY227" fmla="*/ 2063903 h 3060550"/>
                  <a:gd name="connsiteX228" fmla="*/ 829201 w 2263777"/>
                  <a:gd name="connsiteY228" fmla="*/ 2044184 h 3060550"/>
                  <a:gd name="connsiteX229" fmla="*/ 814363 w 2263777"/>
                  <a:gd name="connsiteY229" fmla="*/ 2008361 h 3060550"/>
                  <a:gd name="connsiteX230" fmla="*/ 2172072 w 2263777"/>
                  <a:gd name="connsiteY230" fmla="*/ 1997575 h 3060550"/>
                  <a:gd name="connsiteX231" fmla="*/ 2117935 w 2263777"/>
                  <a:gd name="connsiteY231" fmla="*/ 2032710 h 3060550"/>
                  <a:gd name="connsiteX232" fmla="*/ 2153070 w 2263777"/>
                  <a:gd name="connsiteY232" fmla="*/ 2086848 h 3060550"/>
                  <a:gd name="connsiteX233" fmla="*/ 2160603 w 2263777"/>
                  <a:gd name="connsiteY233" fmla="*/ 2088451 h 3060550"/>
                  <a:gd name="connsiteX234" fmla="*/ 2175560 w 2263777"/>
                  <a:gd name="connsiteY234" fmla="*/ 1998318 h 3060550"/>
                  <a:gd name="connsiteX235" fmla="*/ 1915804 w 2263777"/>
                  <a:gd name="connsiteY235" fmla="*/ 1987206 h 3060550"/>
                  <a:gd name="connsiteX236" fmla="*/ 1899666 w 2263777"/>
                  <a:gd name="connsiteY236" fmla="*/ 2074952 h 3060550"/>
                  <a:gd name="connsiteX237" fmla="*/ 1887234 w 2263777"/>
                  <a:gd name="connsiteY237" fmla="*/ 2105979 h 3060550"/>
                  <a:gd name="connsiteX238" fmla="*/ 1881661 w 2263777"/>
                  <a:gd name="connsiteY238" fmla="*/ 2111668 h 3060550"/>
                  <a:gd name="connsiteX239" fmla="*/ 1884469 w 2263777"/>
                  <a:gd name="connsiteY239" fmla="*/ 2125208 h 3060550"/>
                  <a:gd name="connsiteX240" fmla="*/ 1878173 w 2263777"/>
                  <a:gd name="connsiteY240" fmla="*/ 2158035 h 3060550"/>
                  <a:gd name="connsiteX241" fmla="*/ 1806300 w 2263777"/>
                  <a:gd name="connsiteY241" fmla="*/ 2333535 h 3060550"/>
                  <a:gd name="connsiteX242" fmla="*/ 1993799 w 2263777"/>
                  <a:gd name="connsiteY242" fmla="*/ 2458577 h 3060550"/>
                  <a:gd name="connsiteX243" fmla="*/ 2030042 w 2263777"/>
                  <a:gd name="connsiteY243" fmla="*/ 2450964 h 3060550"/>
                  <a:gd name="connsiteX244" fmla="*/ 2055090 w 2263777"/>
                  <a:gd name="connsiteY244" fmla="*/ 2458240 h 3060550"/>
                  <a:gd name="connsiteX245" fmla="*/ 2117450 w 2263777"/>
                  <a:gd name="connsiteY245" fmla="*/ 2273015 h 3060550"/>
                  <a:gd name="connsiteX246" fmla="*/ 2150693 w 2263777"/>
                  <a:gd name="connsiteY246" fmla="*/ 2134210 h 3060550"/>
                  <a:gd name="connsiteX247" fmla="*/ 2138203 w 2263777"/>
                  <a:gd name="connsiteY247" fmla="*/ 2131551 h 3060550"/>
                  <a:gd name="connsiteX248" fmla="*/ 2067422 w 2263777"/>
                  <a:gd name="connsiteY248" fmla="*/ 2059385 h 3060550"/>
                  <a:gd name="connsiteX249" fmla="*/ 2067763 w 2263777"/>
                  <a:gd name="connsiteY249" fmla="*/ 2027071 h 3060550"/>
                  <a:gd name="connsiteX250" fmla="*/ 108597 w 2263777"/>
                  <a:gd name="connsiteY250" fmla="*/ 1969187 h 3060550"/>
                  <a:gd name="connsiteX251" fmla="*/ 129999 w 2263777"/>
                  <a:gd name="connsiteY251" fmla="*/ 2111097 h 3060550"/>
                  <a:gd name="connsiteX252" fmla="*/ 177982 w 2263777"/>
                  <a:gd name="connsiteY252" fmla="*/ 2304021 h 3060550"/>
                  <a:gd name="connsiteX253" fmla="*/ 228818 w 2263777"/>
                  <a:gd name="connsiteY253" fmla="*/ 2451196 h 3060550"/>
                  <a:gd name="connsiteX254" fmla="*/ 405979 w 2263777"/>
                  <a:gd name="connsiteY254" fmla="*/ 2295947 h 3060550"/>
                  <a:gd name="connsiteX255" fmla="*/ 411050 w 2263777"/>
                  <a:gd name="connsiteY255" fmla="*/ 2280462 h 3060550"/>
                  <a:gd name="connsiteX256" fmla="*/ 432973 w 2263777"/>
                  <a:gd name="connsiteY256" fmla="*/ 2253112 h 3060550"/>
                  <a:gd name="connsiteX257" fmla="*/ 590734 w 2263777"/>
                  <a:gd name="connsiteY257" fmla="*/ 2114861 h 3060550"/>
                  <a:gd name="connsiteX258" fmla="*/ 420730 w 2263777"/>
                  <a:gd name="connsiteY258" fmla="*/ 2058134 h 3060550"/>
                  <a:gd name="connsiteX259" fmla="*/ 404806 w 2263777"/>
                  <a:gd name="connsiteY259" fmla="*/ 2061573 h 3060550"/>
                  <a:gd name="connsiteX260" fmla="*/ 370129 w 2263777"/>
                  <a:gd name="connsiteY260" fmla="*/ 2056455 h 3060550"/>
                  <a:gd name="connsiteX261" fmla="*/ 473470 w 2263777"/>
                  <a:gd name="connsiteY261" fmla="*/ 1955322 h 3060550"/>
                  <a:gd name="connsiteX262" fmla="*/ 481879 w 2263777"/>
                  <a:gd name="connsiteY262" fmla="*/ 1979668 h 3060550"/>
                  <a:gd name="connsiteX263" fmla="*/ 478891 w 2263777"/>
                  <a:gd name="connsiteY263" fmla="*/ 2010633 h 3060550"/>
                  <a:gd name="connsiteX264" fmla="*/ 467183 w 2263777"/>
                  <a:gd name="connsiteY264" fmla="*/ 2029819 h 3060550"/>
                  <a:gd name="connsiteX265" fmla="*/ 626946 w 2263777"/>
                  <a:gd name="connsiteY265" fmla="*/ 2083129 h 3060550"/>
                  <a:gd name="connsiteX266" fmla="*/ 674512 w 2263777"/>
                  <a:gd name="connsiteY266" fmla="*/ 2041445 h 3060550"/>
                  <a:gd name="connsiteX267" fmla="*/ 677947 w 2263777"/>
                  <a:gd name="connsiteY267" fmla="*/ 2039367 h 3060550"/>
                  <a:gd name="connsiteX268" fmla="*/ 680223 w 2263777"/>
                  <a:gd name="connsiteY268" fmla="*/ 2024310 h 3060550"/>
                  <a:gd name="connsiteX269" fmla="*/ 1060761 w 2263777"/>
                  <a:gd name="connsiteY269" fmla="*/ 1940724 h 3060550"/>
                  <a:gd name="connsiteX270" fmla="*/ 879828 w 2263777"/>
                  <a:gd name="connsiteY270" fmla="*/ 2043967 h 3060550"/>
                  <a:gd name="connsiteX271" fmla="*/ 879861 w 2263777"/>
                  <a:gd name="connsiteY271" fmla="*/ 2044184 h 3060550"/>
                  <a:gd name="connsiteX272" fmla="*/ 850185 w 2263777"/>
                  <a:gd name="connsiteY272" fmla="*/ 2115829 h 3060550"/>
                  <a:gd name="connsiteX273" fmla="*/ 827225 w 2263777"/>
                  <a:gd name="connsiteY273" fmla="*/ 2131309 h 3060550"/>
                  <a:gd name="connsiteX274" fmla="*/ 856389 w 2263777"/>
                  <a:gd name="connsiteY274" fmla="*/ 2261265 h 3060550"/>
                  <a:gd name="connsiteX275" fmla="*/ 902917 w 2263777"/>
                  <a:gd name="connsiteY275" fmla="*/ 2409996 h 3060550"/>
                  <a:gd name="connsiteX276" fmla="*/ 949073 w 2263777"/>
                  <a:gd name="connsiteY276" fmla="*/ 2525080 h 3060550"/>
                  <a:gd name="connsiteX277" fmla="*/ 978565 w 2263777"/>
                  <a:gd name="connsiteY277" fmla="*/ 2519126 h 3060550"/>
                  <a:gd name="connsiteX278" fmla="*/ 1018003 w 2263777"/>
                  <a:gd name="connsiteY278" fmla="*/ 2527089 h 3060550"/>
                  <a:gd name="connsiteX279" fmla="*/ 1023820 w 2263777"/>
                  <a:gd name="connsiteY279" fmla="*/ 2531010 h 3060550"/>
                  <a:gd name="connsiteX280" fmla="*/ 1200834 w 2263777"/>
                  <a:gd name="connsiteY280" fmla="*/ 2381770 h 3060550"/>
                  <a:gd name="connsiteX281" fmla="*/ 1131083 w 2263777"/>
                  <a:gd name="connsiteY281" fmla="*/ 2232429 h 3060550"/>
                  <a:gd name="connsiteX282" fmla="*/ 1123212 w 2263777"/>
                  <a:gd name="connsiteY282" fmla="*/ 2199944 h 3060550"/>
                  <a:gd name="connsiteX283" fmla="*/ 1124276 w 2263777"/>
                  <a:gd name="connsiteY283" fmla="*/ 2193188 h 3060550"/>
                  <a:gd name="connsiteX284" fmla="*/ 1109669 w 2263777"/>
                  <a:gd name="connsiteY284" fmla="*/ 2178230 h 3060550"/>
                  <a:gd name="connsiteX285" fmla="*/ 1097286 w 2263777"/>
                  <a:gd name="connsiteY285" fmla="*/ 2147182 h 3060550"/>
                  <a:gd name="connsiteX286" fmla="*/ 1060657 w 2263777"/>
                  <a:gd name="connsiteY286" fmla="*/ 1946226 h 3060550"/>
                  <a:gd name="connsiteX287" fmla="*/ 381148 w 2263777"/>
                  <a:gd name="connsiteY287" fmla="*/ 1939720 h 3060550"/>
                  <a:gd name="connsiteX288" fmla="*/ 364415 w 2263777"/>
                  <a:gd name="connsiteY288" fmla="*/ 1957229 h 3060550"/>
                  <a:gd name="connsiteX289" fmla="*/ 392145 w 2263777"/>
                  <a:gd name="connsiteY289" fmla="*/ 2004781 h 3060550"/>
                  <a:gd name="connsiteX290" fmla="*/ 408070 w 2263777"/>
                  <a:gd name="connsiteY290" fmla="*/ 2010095 h 3060550"/>
                  <a:gd name="connsiteX291" fmla="*/ 424802 w 2263777"/>
                  <a:gd name="connsiteY291" fmla="*/ 1992585 h 3060550"/>
                  <a:gd name="connsiteX292" fmla="*/ 397073 w 2263777"/>
                  <a:gd name="connsiteY292" fmla="*/ 1945034 h 3060550"/>
                  <a:gd name="connsiteX293" fmla="*/ 1188175 w 2263777"/>
                  <a:gd name="connsiteY293" fmla="*/ 1933540 h 3060550"/>
                  <a:gd name="connsiteX294" fmla="*/ 1177839 w 2263777"/>
                  <a:gd name="connsiteY294" fmla="*/ 1940509 h 3060550"/>
                  <a:gd name="connsiteX295" fmla="*/ 1145075 w 2263777"/>
                  <a:gd name="connsiteY295" fmla="*/ 1947124 h 3060550"/>
                  <a:gd name="connsiteX296" fmla="*/ 1112310 w 2263777"/>
                  <a:gd name="connsiteY296" fmla="*/ 1940509 h 3060550"/>
                  <a:gd name="connsiteX297" fmla="*/ 1104465 w 2263777"/>
                  <a:gd name="connsiteY297" fmla="*/ 1935220 h 3060550"/>
                  <a:gd name="connsiteX298" fmla="*/ 1103585 w 2263777"/>
                  <a:gd name="connsiteY298" fmla="*/ 1937230 h 3060550"/>
                  <a:gd name="connsiteX299" fmla="*/ 1103248 w 2263777"/>
                  <a:gd name="connsiteY299" fmla="*/ 1955071 h 3060550"/>
                  <a:gd name="connsiteX300" fmla="*/ 1134017 w 2263777"/>
                  <a:gd name="connsiteY300" fmla="*/ 2123878 h 3060550"/>
                  <a:gd name="connsiteX301" fmla="*/ 1144762 w 2263777"/>
                  <a:gd name="connsiteY301" fmla="*/ 2140532 h 3060550"/>
                  <a:gd name="connsiteX302" fmla="*/ 1144841 w 2263777"/>
                  <a:gd name="connsiteY302" fmla="*/ 2140402 h 3060550"/>
                  <a:gd name="connsiteX303" fmla="*/ 1171728 w 2263777"/>
                  <a:gd name="connsiteY303" fmla="*/ 2120542 h 3060550"/>
                  <a:gd name="connsiteX304" fmla="*/ 1204213 w 2263777"/>
                  <a:gd name="connsiteY304" fmla="*/ 2112671 h 3060550"/>
                  <a:gd name="connsiteX305" fmla="*/ 1222291 w 2263777"/>
                  <a:gd name="connsiteY305" fmla="*/ 2115519 h 3060550"/>
                  <a:gd name="connsiteX306" fmla="*/ 1222438 w 2263777"/>
                  <a:gd name="connsiteY306" fmla="*/ 2107761 h 3060550"/>
                  <a:gd name="connsiteX307" fmla="*/ 1191668 w 2263777"/>
                  <a:gd name="connsiteY307" fmla="*/ 1938954 h 3060550"/>
                  <a:gd name="connsiteX308" fmla="*/ 167206 w 2263777"/>
                  <a:gd name="connsiteY308" fmla="*/ 1868331 h 3060550"/>
                  <a:gd name="connsiteX309" fmla="*/ 121455 w 2263777"/>
                  <a:gd name="connsiteY309" fmla="*/ 1891190 h 3060550"/>
                  <a:gd name="connsiteX310" fmla="*/ 97886 w 2263777"/>
                  <a:gd name="connsiteY310" fmla="*/ 1898166 h 3060550"/>
                  <a:gd name="connsiteX311" fmla="*/ 101639 w 2263777"/>
                  <a:gd name="connsiteY311" fmla="*/ 1923050 h 3060550"/>
                  <a:gd name="connsiteX312" fmla="*/ 315748 w 2263777"/>
                  <a:gd name="connsiteY312" fmla="*/ 1994494 h 3060550"/>
                  <a:gd name="connsiteX313" fmla="*/ 307340 w 2263777"/>
                  <a:gd name="connsiteY313" fmla="*/ 1970147 h 3060550"/>
                  <a:gd name="connsiteX314" fmla="*/ 310327 w 2263777"/>
                  <a:gd name="connsiteY314" fmla="*/ 1939182 h 3060550"/>
                  <a:gd name="connsiteX315" fmla="*/ 322036 w 2263777"/>
                  <a:gd name="connsiteY315" fmla="*/ 1919995 h 3060550"/>
                  <a:gd name="connsiteX316" fmla="*/ 110844 w 2263777"/>
                  <a:gd name="connsiteY316" fmla="*/ 1849524 h 3060550"/>
                  <a:gd name="connsiteX317" fmla="*/ 90632 w 2263777"/>
                  <a:gd name="connsiteY317" fmla="*/ 1850069 h 3060550"/>
                  <a:gd name="connsiteX318" fmla="*/ 90929 w 2263777"/>
                  <a:gd name="connsiteY318" fmla="*/ 1852040 h 3060550"/>
                  <a:gd name="connsiteX319" fmla="*/ 111353 w 2263777"/>
                  <a:gd name="connsiteY319" fmla="*/ 1849694 h 3060550"/>
                  <a:gd name="connsiteX320" fmla="*/ 1821605 w 2263777"/>
                  <a:gd name="connsiteY320" fmla="*/ 1845544 h 3060550"/>
                  <a:gd name="connsiteX321" fmla="*/ 1807737 w 2263777"/>
                  <a:gd name="connsiteY321" fmla="*/ 1866964 h 3060550"/>
                  <a:gd name="connsiteX322" fmla="*/ 1776700 w 2263777"/>
                  <a:gd name="connsiteY322" fmla="*/ 2035722 h 3060550"/>
                  <a:gd name="connsiteX323" fmla="*/ 1776888 w 2263777"/>
                  <a:gd name="connsiteY323" fmla="*/ 2046604 h 3060550"/>
                  <a:gd name="connsiteX324" fmla="*/ 1799352 w 2263777"/>
                  <a:gd name="connsiteY324" fmla="*/ 2041944 h 3060550"/>
                  <a:gd name="connsiteX325" fmla="*/ 1832179 w 2263777"/>
                  <a:gd name="connsiteY325" fmla="*/ 2048239 h 3060550"/>
                  <a:gd name="connsiteX326" fmla="*/ 1856863 w 2263777"/>
                  <a:gd name="connsiteY326" fmla="*/ 2064693 h 3060550"/>
                  <a:gd name="connsiteX327" fmla="*/ 1865094 w 2263777"/>
                  <a:gd name="connsiteY327" fmla="*/ 2051979 h 3060550"/>
                  <a:gd name="connsiteX328" fmla="*/ 1896132 w 2263777"/>
                  <a:gd name="connsiteY328" fmla="*/ 1883222 h 3060550"/>
                  <a:gd name="connsiteX329" fmla="*/ 1895823 w 2263777"/>
                  <a:gd name="connsiteY329" fmla="*/ 1865379 h 3060550"/>
                  <a:gd name="connsiteX330" fmla="*/ 1890871 w 2263777"/>
                  <a:gd name="connsiteY330" fmla="*/ 1854027 h 3060550"/>
                  <a:gd name="connsiteX331" fmla="*/ 1890134 w 2263777"/>
                  <a:gd name="connsiteY331" fmla="*/ 1854428 h 3060550"/>
                  <a:gd name="connsiteX332" fmla="*/ 1856892 w 2263777"/>
                  <a:gd name="connsiteY332" fmla="*/ 1857924 h 3060550"/>
                  <a:gd name="connsiteX333" fmla="*/ 1824898 w 2263777"/>
                  <a:gd name="connsiteY333" fmla="*/ 1848248 h 3060550"/>
                  <a:gd name="connsiteX334" fmla="*/ 278258 w 2263777"/>
                  <a:gd name="connsiteY334" fmla="*/ 1685167 h 3060550"/>
                  <a:gd name="connsiteX335" fmla="*/ 84135 w 2263777"/>
                  <a:gd name="connsiteY335" fmla="*/ 1782152 h 3060550"/>
                  <a:gd name="connsiteX336" fmla="*/ 85661 w 2263777"/>
                  <a:gd name="connsiteY336" fmla="*/ 1802727 h 3060550"/>
                  <a:gd name="connsiteX337" fmla="*/ 114790 w 2263777"/>
                  <a:gd name="connsiteY337" fmla="*/ 1807026 h 3060550"/>
                  <a:gd name="connsiteX338" fmla="*/ 164031 w 2263777"/>
                  <a:gd name="connsiteY338" fmla="*/ 1823457 h 3060550"/>
                  <a:gd name="connsiteX339" fmla="*/ 326490 w 2263777"/>
                  <a:gd name="connsiteY339" fmla="*/ 1742291 h 3060550"/>
                  <a:gd name="connsiteX340" fmla="*/ 303328 w 2263777"/>
                  <a:gd name="connsiteY340" fmla="*/ 1731020 h 3060550"/>
                  <a:gd name="connsiteX341" fmla="*/ 283544 w 2263777"/>
                  <a:gd name="connsiteY341" fmla="*/ 1707012 h 3060550"/>
                  <a:gd name="connsiteX342" fmla="*/ 1188019 w 2263777"/>
                  <a:gd name="connsiteY342" fmla="*/ 1659801 h 3060550"/>
                  <a:gd name="connsiteX343" fmla="*/ 1177840 w 2263777"/>
                  <a:gd name="connsiteY343" fmla="*/ 1666666 h 3060550"/>
                  <a:gd name="connsiteX344" fmla="*/ 1145075 w 2263777"/>
                  <a:gd name="connsiteY344" fmla="*/ 1673279 h 3060550"/>
                  <a:gd name="connsiteX345" fmla="*/ 1112310 w 2263777"/>
                  <a:gd name="connsiteY345" fmla="*/ 1666665 h 3060550"/>
                  <a:gd name="connsiteX346" fmla="*/ 1104030 w 2263777"/>
                  <a:gd name="connsiteY346" fmla="*/ 1661082 h 3060550"/>
                  <a:gd name="connsiteX347" fmla="*/ 1101215 w 2263777"/>
                  <a:gd name="connsiteY347" fmla="*/ 1675022 h 3060550"/>
                  <a:gd name="connsiteX348" fmla="*/ 1101215 w 2263777"/>
                  <a:gd name="connsiteY348" fmla="*/ 1846610 h 3060550"/>
                  <a:gd name="connsiteX349" fmla="*/ 1103559 w 2263777"/>
                  <a:gd name="connsiteY349" fmla="*/ 1858219 h 3060550"/>
                  <a:gd name="connsiteX350" fmla="*/ 1128373 w 2263777"/>
                  <a:gd name="connsiteY350" fmla="*/ 1848322 h 3060550"/>
                  <a:gd name="connsiteX351" fmla="*/ 1161791 w 2263777"/>
                  <a:gd name="connsiteY351" fmla="*/ 1848954 h 3060550"/>
                  <a:gd name="connsiteX352" fmla="*/ 1188277 w 2263777"/>
                  <a:gd name="connsiteY352" fmla="*/ 1860557 h 3060550"/>
                  <a:gd name="connsiteX353" fmla="*/ 1191093 w 2263777"/>
                  <a:gd name="connsiteY353" fmla="*/ 1846610 h 3060550"/>
                  <a:gd name="connsiteX354" fmla="*/ 1191094 w 2263777"/>
                  <a:gd name="connsiteY354" fmla="*/ 1675022 h 3060550"/>
                  <a:gd name="connsiteX355" fmla="*/ 379935 w 2263777"/>
                  <a:gd name="connsiteY355" fmla="*/ 1646262 h 3060550"/>
                  <a:gd name="connsiteX356" fmla="*/ 349021 w 2263777"/>
                  <a:gd name="connsiteY356" fmla="*/ 1649812 h 3060550"/>
                  <a:gd name="connsiteX357" fmla="*/ 334002 w 2263777"/>
                  <a:gd name="connsiteY357" fmla="*/ 1657316 h 3060550"/>
                  <a:gd name="connsiteX358" fmla="*/ 334553 w 2263777"/>
                  <a:gd name="connsiteY358" fmla="*/ 1681528 h 3060550"/>
                  <a:gd name="connsiteX359" fmla="*/ 387783 w 2263777"/>
                  <a:gd name="connsiteY359" fmla="*/ 1695544 h 3060550"/>
                  <a:gd name="connsiteX360" fmla="*/ 402802 w 2263777"/>
                  <a:gd name="connsiteY360" fmla="*/ 1688041 h 3060550"/>
                  <a:gd name="connsiteX361" fmla="*/ 402252 w 2263777"/>
                  <a:gd name="connsiteY361" fmla="*/ 1663829 h 3060550"/>
                  <a:gd name="connsiteX362" fmla="*/ 379935 w 2263777"/>
                  <a:gd name="connsiteY362" fmla="*/ 1646262 h 3060550"/>
                  <a:gd name="connsiteX363" fmla="*/ 1838795 w 2263777"/>
                  <a:gd name="connsiteY363" fmla="*/ 1583858 h 3060550"/>
                  <a:gd name="connsiteX364" fmla="*/ 1822706 w 2263777"/>
                  <a:gd name="connsiteY364" fmla="*/ 1753722 h 3060550"/>
                  <a:gd name="connsiteX365" fmla="*/ 1824572 w 2263777"/>
                  <a:gd name="connsiteY365" fmla="*/ 1771469 h 3060550"/>
                  <a:gd name="connsiteX366" fmla="*/ 1828963 w 2263777"/>
                  <a:gd name="connsiteY366" fmla="*/ 1779531 h 3060550"/>
                  <a:gd name="connsiteX367" fmla="*/ 1835634 w 2263777"/>
                  <a:gd name="connsiteY367" fmla="*/ 1776622 h 3060550"/>
                  <a:gd name="connsiteX368" fmla="*/ 1869054 w 2263777"/>
                  <a:gd name="connsiteY368" fmla="*/ 1776042 h 3060550"/>
                  <a:gd name="connsiteX369" fmla="*/ 1898582 w 2263777"/>
                  <a:gd name="connsiteY369" fmla="*/ 1787873 h 3060550"/>
                  <a:gd name="connsiteX370" fmla="*/ 1912184 w 2263777"/>
                  <a:gd name="connsiteY370" fmla="*/ 1762196 h 3060550"/>
                  <a:gd name="connsiteX371" fmla="*/ 1928363 w 2263777"/>
                  <a:gd name="connsiteY371" fmla="*/ 1591374 h 3060550"/>
                  <a:gd name="connsiteX372" fmla="*/ 1927979 w 2263777"/>
                  <a:gd name="connsiteY372" fmla="*/ 1587719 h 3060550"/>
                  <a:gd name="connsiteX373" fmla="*/ 1919015 w 2263777"/>
                  <a:gd name="connsiteY373" fmla="*/ 1593763 h 3060550"/>
                  <a:gd name="connsiteX374" fmla="*/ 1886250 w 2263777"/>
                  <a:gd name="connsiteY374" fmla="*/ 1600378 h 3060550"/>
                  <a:gd name="connsiteX375" fmla="*/ 1853486 w 2263777"/>
                  <a:gd name="connsiteY375" fmla="*/ 1593763 h 3060550"/>
                  <a:gd name="connsiteX376" fmla="*/ 701508 w 2263777"/>
                  <a:gd name="connsiteY376" fmla="*/ 1581245 h 3060550"/>
                  <a:gd name="connsiteX377" fmla="*/ 684975 w 2263777"/>
                  <a:gd name="connsiteY377" fmla="*/ 1593526 h 3060550"/>
                  <a:gd name="connsiteX378" fmla="*/ 445723 w 2263777"/>
                  <a:gd name="connsiteY378" fmla="*/ 1713058 h 3060550"/>
                  <a:gd name="connsiteX379" fmla="*/ 436894 w 2263777"/>
                  <a:gd name="connsiteY379" fmla="*/ 1726751 h 3060550"/>
                  <a:gd name="connsiteX380" fmla="*/ 408755 w 2263777"/>
                  <a:gd name="connsiteY380" fmla="*/ 1747652 h 3060550"/>
                  <a:gd name="connsiteX381" fmla="*/ 219787 w 2263777"/>
                  <a:gd name="connsiteY381" fmla="*/ 1842062 h 3060550"/>
                  <a:gd name="connsiteX382" fmla="*/ 368490 w 2263777"/>
                  <a:gd name="connsiteY382" fmla="*/ 1891680 h 3060550"/>
                  <a:gd name="connsiteX383" fmla="*/ 384414 w 2263777"/>
                  <a:gd name="connsiteY383" fmla="*/ 1888242 h 3060550"/>
                  <a:gd name="connsiteX384" fmla="*/ 419090 w 2263777"/>
                  <a:gd name="connsiteY384" fmla="*/ 1893360 h 3060550"/>
                  <a:gd name="connsiteX385" fmla="*/ 696483 w 2263777"/>
                  <a:gd name="connsiteY385" fmla="*/ 1985920 h 3060550"/>
                  <a:gd name="connsiteX386" fmla="*/ 739102 w 2263777"/>
                  <a:gd name="connsiteY386" fmla="*/ 1950825 h 3060550"/>
                  <a:gd name="connsiteX387" fmla="*/ 744106 w 2263777"/>
                  <a:gd name="connsiteY387" fmla="*/ 1949815 h 3060550"/>
                  <a:gd name="connsiteX388" fmla="*/ 723773 w 2263777"/>
                  <a:gd name="connsiteY388" fmla="*/ 1782279 h 3060550"/>
                  <a:gd name="connsiteX389" fmla="*/ 715545 w 2263777"/>
                  <a:gd name="connsiteY389" fmla="*/ 1584079 h 3060550"/>
                  <a:gd name="connsiteX390" fmla="*/ 2100269 w 2263777"/>
                  <a:gd name="connsiteY390" fmla="*/ 1568906 h 3060550"/>
                  <a:gd name="connsiteX391" fmla="*/ 1967148 w 2263777"/>
                  <a:gd name="connsiteY391" fmla="*/ 1586546 h 3060550"/>
                  <a:gd name="connsiteX392" fmla="*/ 1948628 w 2263777"/>
                  <a:gd name="connsiteY392" fmla="*/ 1782062 h 3060550"/>
                  <a:gd name="connsiteX393" fmla="*/ 1938953 w 2263777"/>
                  <a:gd name="connsiteY393" fmla="*/ 1814056 h 3060550"/>
                  <a:gd name="connsiteX394" fmla="*/ 1929475 w 2263777"/>
                  <a:gd name="connsiteY394" fmla="*/ 1825596 h 3060550"/>
                  <a:gd name="connsiteX395" fmla="*/ 1936035 w 2263777"/>
                  <a:gd name="connsiteY395" fmla="*/ 1840632 h 3060550"/>
                  <a:gd name="connsiteX396" fmla="*/ 1936614 w 2263777"/>
                  <a:gd name="connsiteY396" fmla="*/ 1874053 h 3060550"/>
                  <a:gd name="connsiteX397" fmla="*/ 1932705 w 2263777"/>
                  <a:gd name="connsiteY397" fmla="*/ 1895308 h 3060550"/>
                  <a:gd name="connsiteX398" fmla="*/ 2092271 w 2263777"/>
                  <a:gd name="connsiteY398" fmla="*/ 1980078 h 3060550"/>
                  <a:gd name="connsiteX399" fmla="*/ 2107461 w 2263777"/>
                  <a:gd name="connsiteY399" fmla="*/ 1965411 h 3060550"/>
                  <a:gd name="connsiteX400" fmla="*/ 2176279 w 2263777"/>
                  <a:gd name="connsiteY400" fmla="*/ 1952677 h 3060550"/>
                  <a:gd name="connsiteX401" fmla="*/ 2182901 w 2263777"/>
                  <a:gd name="connsiteY401" fmla="*/ 1954087 h 3060550"/>
                  <a:gd name="connsiteX402" fmla="*/ 2188388 w 2263777"/>
                  <a:gd name="connsiteY402" fmla="*/ 1921028 h 3060550"/>
                  <a:gd name="connsiteX403" fmla="*/ 2207083 w 2263777"/>
                  <a:gd name="connsiteY403" fmla="*/ 1729649 h 3060550"/>
                  <a:gd name="connsiteX404" fmla="*/ 2209869 w 2263777"/>
                  <a:gd name="connsiteY404" fmla="*/ 1643060 h 3060550"/>
                  <a:gd name="connsiteX405" fmla="*/ 2203107 w 2263777"/>
                  <a:gd name="connsiteY405" fmla="*/ 1643061 h 3060550"/>
                  <a:gd name="connsiteX406" fmla="*/ 2102977 w 2263777"/>
                  <a:gd name="connsiteY406" fmla="*/ 1581372 h 3060550"/>
                  <a:gd name="connsiteX407" fmla="*/ 1887862 w 2263777"/>
                  <a:gd name="connsiteY407" fmla="*/ 1542397 h 3060550"/>
                  <a:gd name="connsiteX408" fmla="*/ 1884223 w 2263777"/>
                  <a:gd name="connsiteY408" fmla="*/ 1543516 h 3060550"/>
                  <a:gd name="connsiteX409" fmla="*/ 1887329 w 2263777"/>
                  <a:gd name="connsiteY409" fmla="*/ 1544803 h 3060550"/>
                  <a:gd name="connsiteX410" fmla="*/ 1890177 w 2263777"/>
                  <a:gd name="connsiteY410" fmla="*/ 1543624 h 3060550"/>
                  <a:gd name="connsiteX411" fmla="*/ 571700 w 2263777"/>
                  <a:gd name="connsiteY411" fmla="*/ 1522437 h 3060550"/>
                  <a:gd name="connsiteX412" fmla="*/ 410316 w 2263777"/>
                  <a:gd name="connsiteY412" fmla="*/ 1603066 h 3060550"/>
                  <a:gd name="connsiteX413" fmla="*/ 433477 w 2263777"/>
                  <a:gd name="connsiteY413" fmla="*/ 1614336 h 3060550"/>
                  <a:gd name="connsiteX414" fmla="*/ 453261 w 2263777"/>
                  <a:gd name="connsiteY414" fmla="*/ 1638344 h 3060550"/>
                  <a:gd name="connsiteX415" fmla="*/ 458548 w 2263777"/>
                  <a:gd name="connsiteY415" fmla="*/ 1660190 h 3060550"/>
                  <a:gd name="connsiteX416" fmla="*/ 657714 w 2263777"/>
                  <a:gd name="connsiteY416" fmla="*/ 1560685 h 3060550"/>
                  <a:gd name="connsiteX417" fmla="*/ 658589 w 2263777"/>
                  <a:gd name="connsiteY417" fmla="*/ 1559761 h 3060550"/>
                  <a:gd name="connsiteX418" fmla="*/ 617434 w 2263777"/>
                  <a:gd name="connsiteY418" fmla="*/ 1548788 h 3060550"/>
                  <a:gd name="connsiteX419" fmla="*/ 1060901 w 2263777"/>
                  <a:gd name="connsiteY419" fmla="*/ 1512080 h 3060550"/>
                  <a:gd name="connsiteX420" fmla="*/ 830447 w 2263777"/>
                  <a:gd name="connsiteY420" fmla="*/ 1522793 h 3060550"/>
                  <a:gd name="connsiteX421" fmla="*/ 820434 w 2263777"/>
                  <a:gd name="connsiteY421" fmla="*/ 1543621 h 3060550"/>
                  <a:gd name="connsiteX422" fmla="*/ 775856 w 2263777"/>
                  <a:gd name="connsiteY422" fmla="*/ 1580331 h 3060550"/>
                  <a:gd name="connsiteX423" fmla="*/ 765980 w 2263777"/>
                  <a:gd name="connsiteY423" fmla="*/ 1582324 h 3060550"/>
                  <a:gd name="connsiteX424" fmla="*/ 776562 w 2263777"/>
                  <a:gd name="connsiteY424" fmla="*/ 1812747 h 3060550"/>
                  <a:gd name="connsiteX425" fmla="*/ 794553 w 2263777"/>
                  <a:gd name="connsiteY425" fmla="*/ 1946096 h 3060550"/>
                  <a:gd name="connsiteX426" fmla="*/ 817979 w 2263777"/>
                  <a:gd name="connsiteY426" fmla="*/ 1950825 h 3060550"/>
                  <a:gd name="connsiteX427" fmla="*/ 848859 w 2263777"/>
                  <a:gd name="connsiteY427" fmla="*/ 1976254 h 3060550"/>
                  <a:gd name="connsiteX428" fmla="*/ 1064357 w 2263777"/>
                  <a:gd name="connsiteY428" fmla="*/ 1880068 h 3060550"/>
                  <a:gd name="connsiteX429" fmla="*/ 1060901 w 2263777"/>
                  <a:gd name="connsiteY429" fmla="*/ 1862950 h 3060550"/>
                  <a:gd name="connsiteX430" fmla="*/ 1060901 w 2263777"/>
                  <a:gd name="connsiteY430" fmla="*/ 1658682 h 3060550"/>
                  <a:gd name="connsiteX431" fmla="*/ 1067516 w 2263777"/>
                  <a:gd name="connsiteY431" fmla="*/ 1625918 h 3060550"/>
                  <a:gd name="connsiteX432" fmla="*/ 1068880 w 2263777"/>
                  <a:gd name="connsiteY432" fmla="*/ 1623894 h 3060550"/>
                  <a:gd name="connsiteX433" fmla="*/ 1067517 w 2263777"/>
                  <a:gd name="connsiteY433" fmla="*/ 1621870 h 3060550"/>
                  <a:gd name="connsiteX434" fmla="*/ 1060901 w 2263777"/>
                  <a:gd name="connsiteY434" fmla="*/ 1589106 h 3060550"/>
                  <a:gd name="connsiteX435" fmla="*/ 636593 w 2263777"/>
                  <a:gd name="connsiteY435" fmla="*/ 1494383 h 3060550"/>
                  <a:gd name="connsiteX436" fmla="*/ 625241 w 2263777"/>
                  <a:gd name="connsiteY436" fmla="*/ 1495687 h 3060550"/>
                  <a:gd name="connsiteX437" fmla="*/ 616288 w 2263777"/>
                  <a:gd name="connsiteY437" fmla="*/ 1500159 h 3060550"/>
                  <a:gd name="connsiteX438" fmla="*/ 629772 w 2263777"/>
                  <a:gd name="connsiteY438" fmla="*/ 1507929 h 3060550"/>
                  <a:gd name="connsiteX439" fmla="*/ 639678 w 2263777"/>
                  <a:gd name="connsiteY439" fmla="*/ 1509667 h 3060550"/>
                  <a:gd name="connsiteX440" fmla="*/ 2212524 w 2263777"/>
                  <a:gd name="connsiteY440" fmla="*/ 1490526 h 3060550"/>
                  <a:gd name="connsiteX441" fmla="*/ 2209327 w 2263777"/>
                  <a:gd name="connsiteY441" fmla="*/ 1490526 h 3060550"/>
                  <a:gd name="connsiteX442" fmla="*/ 2155092 w 2263777"/>
                  <a:gd name="connsiteY442" fmla="*/ 1540935 h 3060550"/>
                  <a:gd name="connsiteX443" fmla="*/ 2209326 w 2263777"/>
                  <a:gd name="connsiteY443" fmla="*/ 1591345 h 3060550"/>
                  <a:gd name="connsiteX444" fmla="*/ 2211534 w 2263777"/>
                  <a:gd name="connsiteY444" fmla="*/ 1591345 h 3060550"/>
                  <a:gd name="connsiteX445" fmla="*/ 2213498 w 2263777"/>
                  <a:gd name="connsiteY445" fmla="*/ 1530275 h 3060550"/>
                  <a:gd name="connsiteX446" fmla="*/ 765598 w 2263777"/>
                  <a:gd name="connsiteY446" fmla="*/ 1448398 h 3060550"/>
                  <a:gd name="connsiteX447" fmla="*/ 763686 w 2263777"/>
                  <a:gd name="connsiteY447" fmla="*/ 1526337 h 3060550"/>
                  <a:gd name="connsiteX448" fmla="*/ 772240 w 2263777"/>
                  <a:gd name="connsiteY448" fmla="*/ 1522795 h 3060550"/>
                  <a:gd name="connsiteX449" fmla="*/ 787079 w 2263777"/>
                  <a:gd name="connsiteY449" fmla="*/ 1486971 h 3060550"/>
                  <a:gd name="connsiteX450" fmla="*/ 772240 w 2263777"/>
                  <a:gd name="connsiteY450" fmla="*/ 1451149 h 3060550"/>
                  <a:gd name="connsiteX451" fmla="*/ 1107078 w 2263777"/>
                  <a:gd name="connsiteY451" fmla="*/ 1380228 h 3060550"/>
                  <a:gd name="connsiteX452" fmla="*/ 1104747 w 2263777"/>
                  <a:gd name="connsiteY452" fmla="*/ 1383686 h 3060550"/>
                  <a:gd name="connsiteX453" fmla="*/ 1101215 w 2263777"/>
                  <a:gd name="connsiteY453" fmla="*/ 1401178 h 3060550"/>
                  <a:gd name="connsiteX454" fmla="*/ 1101215 w 2263777"/>
                  <a:gd name="connsiteY454" fmla="*/ 1572765 h 3060550"/>
                  <a:gd name="connsiteX455" fmla="*/ 1104030 w 2263777"/>
                  <a:gd name="connsiteY455" fmla="*/ 1586706 h 3060550"/>
                  <a:gd name="connsiteX456" fmla="*/ 1112310 w 2263777"/>
                  <a:gd name="connsiteY456" fmla="*/ 1581122 h 3060550"/>
                  <a:gd name="connsiteX457" fmla="*/ 1145075 w 2263777"/>
                  <a:gd name="connsiteY457" fmla="*/ 1574508 h 3060550"/>
                  <a:gd name="connsiteX458" fmla="*/ 1177840 w 2263777"/>
                  <a:gd name="connsiteY458" fmla="*/ 1581122 h 3060550"/>
                  <a:gd name="connsiteX459" fmla="*/ 1188020 w 2263777"/>
                  <a:gd name="connsiteY459" fmla="*/ 1587987 h 3060550"/>
                  <a:gd name="connsiteX460" fmla="*/ 1191092 w 2263777"/>
                  <a:gd name="connsiteY460" fmla="*/ 1572766 h 3060550"/>
                  <a:gd name="connsiteX461" fmla="*/ 1191093 w 2263777"/>
                  <a:gd name="connsiteY461" fmla="*/ 1401177 h 3060550"/>
                  <a:gd name="connsiteX462" fmla="*/ 1188918 w 2263777"/>
                  <a:gd name="connsiteY462" fmla="*/ 1390405 h 3060550"/>
                  <a:gd name="connsiteX463" fmla="*/ 1177227 w 2263777"/>
                  <a:gd name="connsiteY463" fmla="*/ 1395808 h 3060550"/>
                  <a:gd name="connsiteX464" fmla="*/ 1143827 w 2263777"/>
                  <a:gd name="connsiteY464" fmla="*/ 1397110 h 3060550"/>
                  <a:gd name="connsiteX465" fmla="*/ 1112539 w 2263777"/>
                  <a:gd name="connsiteY465" fmla="*/ 1385351 h 3060550"/>
                  <a:gd name="connsiteX466" fmla="*/ 1232866 w 2263777"/>
                  <a:gd name="connsiteY466" fmla="*/ 1347378 h 3060550"/>
                  <a:gd name="connsiteX467" fmla="*/ 1228597 w 2263777"/>
                  <a:gd name="connsiteY467" fmla="*/ 1358737 h 3060550"/>
                  <a:gd name="connsiteX468" fmla="*/ 1224797 w 2263777"/>
                  <a:gd name="connsiteY468" fmla="*/ 1362787 h 3060550"/>
                  <a:gd name="connsiteX469" fmla="*/ 1228994 w 2263777"/>
                  <a:gd name="connsiteY469" fmla="*/ 1383574 h 3060550"/>
                  <a:gd name="connsiteX470" fmla="*/ 1229459 w 2263777"/>
                  <a:gd name="connsiteY470" fmla="*/ 1373053 h 3060550"/>
                  <a:gd name="connsiteX471" fmla="*/ 1932269 w 2263777"/>
                  <a:gd name="connsiteY471" fmla="*/ 1330468 h 3060550"/>
                  <a:gd name="connsiteX472" fmla="*/ 1928269 w 2263777"/>
                  <a:gd name="connsiteY472" fmla="*/ 1334319 h 3060550"/>
                  <a:gd name="connsiteX473" fmla="*/ 1897137 w 2263777"/>
                  <a:gd name="connsiteY473" fmla="*/ 1346488 h 3060550"/>
                  <a:gd name="connsiteX474" fmla="*/ 1863723 w 2263777"/>
                  <a:gd name="connsiteY474" fmla="*/ 1345625 h 3060550"/>
                  <a:gd name="connsiteX475" fmla="*/ 1842391 w 2263777"/>
                  <a:gd name="connsiteY475" fmla="*/ 1336103 h 3060550"/>
                  <a:gd name="connsiteX476" fmla="*/ 1842391 w 2263777"/>
                  <a:gd name="connsiteY476" fmla="*/ 1499395 h 3060550"/>
                  <a:gd name="connsiteX477" fmla="*/ 1858787 w 2263777"/>
                  <a:gd name="connsiteY477" fmla="*/ 1490464 h 3060550"/>
                  <a:gd name="connsiteX478" fmla="*/ 1892029 w 2263777"/>
                  <a:gd name="connsiteY478" fmla="*/ 1486968 h 3060550"/>
                  <a:gd name="connsiteX479" fmla="*/ 1924023 w 2263777"/>
                  <a:gd name="connsiteY479" fmla="*/ 1496643 h 3060550"/>
                  <a:gd name="connsiteX480" fmla="*/ 1931654 w 2263777"/>
                  <a:gd name="connsiteY480" fmla="*/ 1502910 h 3060550"/>
                  <a:gd name="connsiteX481" fmla="*/ 1932268 w 2263777"/>
                  <a:gd name="connsiteY481" fmla="*/ 1499864 h 3060550"/>
                  <a:gd name="connsiteX482" fmla="*/ 457875 w 2263777"/>
                  <a:gd name="connsiteY482" fmla="*/ 1325025 h 3060550"/>
                  <a:gd name="connsiteX483" fmla="*/ 461261 w 2263777"/>
                  <a:gd name="connsiteY483" fmla="*/ 1350560 h 3060550"/>
                  <a:gd name="connsiteX484" fmla="*/ 452162 w 2263777"/>
                  <a:gd name="connsiteY484" fmla="*/ 1380309 h 3060550"/>
                  <a:gd name="connsiteX485" fmla="*/ 436864 w 2263777"/>
                  <a:gd name="connsiteY485" fmla="*/ 1396775 h 3060550"/>
                  <a:gd name="connsiteX486" fmla="*/ 573101 w 2263777"/>
                  <a:gd name="connsiteY486" fmla="*/ 1475275 h 3060550"/>
                  <a:gd name="connsiteX487" fmla="*/ 615350 w 2263777"/>
                  <a:gd name="connsiteY487" fmla="*/ 1454166 h 3060550"/>
                  <a:gd name="connsiteX488" fmla="*/ 644380 w 2263777"/>
                  <a:gd name="connsiteY488" fmla="*/ 1445574 h 3060550"/>
                  <a:gd name="connsiteX489" fmla="*/ 650733 w 2263777"/>
                  <a:gd name="connsiteY489" fmla="*/ 1436150 h 3060550"/>
                  <a:gd name="connsiteX490" fmla="*/ 370514 w 2263777"/>
                  <a:gd name="connsiteY490" fmla="*/ 1291335 h 3060550"/>
                  <a:gd name="connsiteX491" fmla="*/ 350628 w 2263777"/>
                  <a:gd name="connsiteY491" fmla="*/ 1305159 h 3060550"/>
                  <a:gd name="connsiteX492" fmla="*/ 368324 w 2263777"/>
                  <a:gd name="connsiteY492" fmla="*/ 1357282 h 3060550"/>
                  <a:gd name="connsiteX493" fmla="*/ 382870 w 2263777"/>
                  <a:gd name="connsiteY493" fmla="*/ 1365665 h 3060550"/>
                  <a:gd name="connsiteX494" fmla="*/ 402755 w 2263777"/>
                  <a:gd name="connsiteY494" fmla="*/ 1351841 h 3060550"/>
                  <a:gd name="connsiteX495" fmla="*/ 385061 w 2263777"/>
                  <a:gd name="connsiteY495" fmla="*/ 1299717 h 3060550"/>
                  <a:gd name="connsiteX496" fmla="*/ 1887330 w 2263777"/>
                  <a:gd name="connsiteY496" fmla="*/ 1283336 h 3060550"/>
                  <a:gd name="connsiteX497" fmla="*/ 1874870 w 2263777"/>
                  <a:gd name="connsiteY497" fmla="*/ 1288497 h 3060550"/>
                  <a:gd name="connsiteX498" fmla="*/ 1888611 w 2263777"/>
                  <a:gd name="connsiteY498" fmla="*/ 1291560 h 3060550"/>
                  <a:gd name="connsiteX499" fmla="*/ 1895940 w 2263777"/>
                  <a:gd name="connsiteY499" fmla="*/ 1286903 h 3060550"/>
                  <a:gd name="connsiteX500" fmla="*/ 85574 w 2263777"/>
                  <a:gd name="connsiteY500" fmla="*/ 1258978 h 3060550"/>
                  <a:gd name="connsiteX501" fmla="*/ 76771 w 2263777"/>
                  <a:gd name="connsiteY501" fmla="*/ 1377709 h 3060550"/>
                  <a:gd name="connsiteX502" fmla="*/ 73028 w 2263777"/>
                  <a:gd name="connsiteY502" fmla="*/ 1530275 h 3060550"/>
                  <a:gd name="connsiteX503" fmla="*/ 76772 w 2263777"/>
                  <a:gd name="connsiteY503" fmla="*/ 1682841 h 3060550"/>
                  <a:gd name="connsiteX504" fmla="*/ 80812 w 2263777"/>
                  <a:gd name="connsiteY504" fmla="*/ 1737351 h 3060550"/>
                  <a:gd name="connsiteX505" fmla="*/ 291082 w 2263777"/>
                  <a:gd name="connsiteY505" fmla="*/ 1632298 h 3060550"/>
                  <a:gd name="connsiteX506" fmla="*/ 299912 w 2263777"/>
                  <a:gd name="connsiteY506" fmla="*/ 1618606 h 3060550"/>
                  <a:gd name="connsiteX507" fmla="*/ 328051 w 2263777"/>
                  <a:gd name="connsiteY507" fmla="*/ 1597705 h 3060550"/>
                  <a:gd name="connsiteX508" fmla="*/ 528513 w 2263777"/>
                  <a:gd name="connsiteY508" fmla="*/ 1497551 h 3060550"/>
                  <a:gd name="connsiteX509" fmla="*/ 385701 w 2263777"/>
                  <a:gd name="connsiteY509" fmla="*/ 1415264 h 3060550"/>
                  <a:gd name="connsiteX510" fmla="*/ 369409 w 2263777"/>
                  <a:gd name="connsiteY510" fmla="*/ 1415459 h 3060550"/>
                  <a:gd name="connsiteX511" fmla="*/ 336449 w 2263777"/>
                  <a:gd name="connsiteY511" fmla="*/ 1403532 h 3060550"/>
                  <a:gd name="connsiteX512" fmla="*/ 175094 w 2263777"/>
                  <a:gd name="connsiteY512" fmla="*/ 1178736 h 3060550"/>
                  <a:gd name="connsiteX513" fmla="*/ 125707 w 2263777"/>
                  <a:gd name="connsiteY513" fmla="*/ 1192015 h 3060550"/>
                  <a:gd name="connsiteX514" fmla="*/ 92987 w 2263777"/>
                  <a:gd name="connsiteY514" fmla="*/ 1194873 h 3060550"/>
                  <a:gd name="connsiteX515" fmla="*/ 90155 w 2263777"/>
                  <a:gd name="connsiteY515" fmla="*/ 1213650 h 3060550"/>
                  <a:gd name="connsiteX516" fmla="*/ 295511 w 2263777"/>
                  <a:gd name="connsiteY516" fmla="*/ 1331975 h 3060550"/>
                  <a:gd name="connsiteX517" fmla="*/ 292124 w 2263777"/>
                  <a:gd name="connsiteY517" fmla="*/ 1306441 h 3060550"/>
                  <a:gd name="connsiteX518" fmla="*/ 301223 w 2263777"/>
                  <a:gd name="connsiteY518" fmla="*/ 1276691 h 3060550"/>
                  <a:gd name="connsiteX519" fmla="*/ 316521 w 2263777"/>
                  <a:gd name="connsiteY519" fmla="*/ 1260224 h 3060550"/>
                  <a:gd name="connsiteX520" fmla="*/ 100505 w 2263777"/>
                  <a:gd name="connsiteY520" fmla="*/ 1145016 h 3060550"/>
                  <a:gd name="connsiteX521" fmla="*/ 100165 w 2263777"/>
                  <a:gd name="connsiteY521" fmla="*/ 1147270 h 3060550"/>
                  <a:gd name="connsiteX522" fmla="*/ 124077 w 2263777"/>
                  <a:gd name="connsiteY522" fmla="*/ 1149339 h 3060550"/>
                  <a:gd name="connsiteX523" fmla="*/ 123612 w 2263777"/>
                  <a:gd name="connsiteY523" fmla="*/ 1149071 h 3060550"/>
                  <a:gd name="connsiteX524" fmla="*/ 2087237 w 2263777"/>
                  <a:gd name="connsiteY524" fmla="*/ 1117211 h 3060550"/>
                  <a:gd name="connsiteX525" fmla="*/ 1954702 w 2263777"/>
                  <a:gd name="connsiteY525" fmla="*/ 1187252 h 3060550"/>
                  <a:gd name="connsiteX526" fmla="*/ 1965527 w 2263777"/>
                  <a:gd name="connsiteY526" fmla="*/ 1249054 h 3060550"/>
                  <a:gd name="connsiteX527" fmla="*/ 1964664 w 2263777"/>
                  <a:gd name="connsiteY527" fmla="*/ 1282467 h 3060550"/>
                  <a:gd name="connsiteX528" fmla="*/ 1964534 w 2263777"/>
                  <a:gd name="connsiteY528" fmla="*/ 1282758 h 3060550"/>
                  <a:gd name="connsiteX529" fmla="*/ 1970424 w 2263777"/>
                  <a:gd name="connsiteY529" fmla="*/ 1311935 h 3060550"/>
                  <a:gd name="connsiteX530" fmla="*/ 1970424 w 2263777"/>
                  <a:gd name="connsiteY530" fmla="*/ 1499610 h 3060550"/>
                  <a:gd name="connsiteX531" fmla="*/ 2099930 w 2263777"/>
                  <a:gd name="connsiteY531" fmla="*/ 1516771 h 3060550"/>
                  <a:gd name="connsiteX532" fmla="*/ 2102977 w 2263777"/>
                  <a:gd name="connsiteY532" fmla="*/ 1502741 h 3060550"/>
                  <a:gd name="connsiteX533" fmla="*/ 2203107 w 2263777"/>
                  <a:gd name="connsiteY533" fmla="*/ 1441052 h 3060550"/>
                  <a:gd name="connsiteX534" fmla="*/ 2211310 w 2263777"/>
                  <a:gd name="connsiteY534" fmla="*/ 1441052 h 3060550"/>
                  <a:gd name="connsiteX535" fmla="*/ 2209755 w 2263777"/>
                  <a:gd name="connsiteY535" fmla="*/ 1377709 h 3060550"/>
                  <a:gd name="connsiteX536" fmla="*/ 2186303 w 2263777"/>
                  <a:gd name="connsiteY536" fmla="*/ 1133294 h 3060550"/>
                  <a:gd name="connsiteX537" fmla="*/ 2155475 w 2263777"/>
                  <a:gd name="connsiteY537" fmla="*/ 1138131 h 3060550"/>
                  <a:gd name="connsiteX538" fmla="*/ 2093716 w 2263777"/>
                  <a:gd name="connsiteY538" fmla="*/ 1122600 h 3060550"/>
                  <a:gd name="connsiteX539" fmla="*/ 1150229 w 2263777"/>
                  <a:gd name="connsiteY539" fmla="*/ 1111329 h 3060550"/>
                  <a:gd name="connsiteX540" fmla="*/ 1143954 w 2263777"/>
                  <a:gd name="connsiteY540" fmla="*/ 1121496 h 3060550"/>
                  <a:gd name="connsiteX541" fmla="*/ 1116570 w 2263777"/>
                  <a:gd name="connsiteY541" fmla="*/ 1290885 h 3060550"/>
                  <a:gd name="connsiteX542" fmla="*/ 1117171 w 2263777"/>
                  <a:gd name="connsiteY542" fmla="*/ 1306298 h 3060550"/>
                  <a:gd name="connsiteX543" fmla="*/ 1145075 w 2263777"/>
                  <a:gd name="connsiteY543" fmla="*/ 1300663 h 3060550"/>
                  <a:gd name="connsiteX544" fmla="*/ 1192138 w 2263777"/>
                  <a:gd name="connsiteY544" fmla="*/ 1315039 h 3060550"/>
                  <a:gd name="connsiteX545" fmla="*/ 1196197 w 2263777"/>
                  <a:gd name="connsiteY545" fmla="*/ 1319970 h 3060550"/>
                  <a:gd name="connsiteX546" fmla="*/ 1205297 w 2263777"/>
                  <a:gd name="connsiteY546" fmla="*/ 1305228 h 3060550"/>
                  <a:gd name="connsiteX547" fmla="*/ 1232680 w 2263777"/>
                  <a:gd name="connsiteY547" fmla="*/ 1135839 h 3060550"/>
                  <a:gd name="connsiteX548" fmla="*/ 1232174 w 2263777"/>
                  <a:gd name="connsiteY548" fmla="*/ 1122859 h 3060550"/>
                  <a:gd name="connsiteX549" fmla="*/ 1216131 w 2263777"/>
                  <a:gd name="connsiteY549" fmla="*/ 1128881 h 3060550"/>
                  <a:gd name="connsiteX550" fmla="*/ 1182726 w 2263777"/>
                  <a:gd name="connsiteY550" fmla="*/ 1127716 h 3060550"/>
                  <a:gd name="connsiteX551" fmla="*/ 1152390 w 2263777"/>
                  <a:gd name="connsiteY551" fmla="*/ 1113680 h 3060550"/>
                  <a:gd name="connsiteX552" fmla="*/ 864585 w 2263777"/>
                  <a:gd name="connsiteY552" fmla="*/ 1069812 h 3060550"/>
                  <a:gd name="connsiteX553" fmla="*/ 825861 w 2263777"/>
                  <a:gd name="connsiteY553" fmla="*/ 1101700 h 3060550"/>
                  <a:gd name="connsiteX554" fmla="*/ 793185 w 2263777"/>
                  <a:gd name="connsiteY554" fmla="*/ 1108297 h 3060550"/>
                  <a:gd name="connsiteX555" fmla="*/ 767333 w 2263777"/>
                  <a:gd name="connsiteY555" fmla="*/ 1377708 h 3060550"/>
                  <a:gd name="connsiteX556" fmla="*/ 766987 w 2263777"/>
                  <a:gd name="connsiteY556" fmla="*/ 1391822 h 3060550"/>
                  <a:gd name="connsiteX557" fmla="*/ 775856 w 2263777"/>
                  <a:gd name="connsiteY557" fmla="*/ 1393613 h 3060550"/>
                  <a:gd name="connsiteX558" fmla="*/ 820434 w 2263777"/>
                  <a:gd name="connsiteY558" fmla="*/ 1430322 h 3060550"/>
                  <a:gd name="connsiteX559" fmla="*/ 828978 w 2263777"/>
                  <a:gd name="connsiteY559" fmla="*/ 1448094 h 3060550"/>
                  <a:gd name="connsiteX560" fmla="*/ 1060901 w 2263777"/>
                  <a:gd name="connsiteY560" fmla="*/ 1458876 h 3060550"/>
                  <a:gd name="connsiteX561" fmla="*/ 1060900 w 2263777"/>
                  <a:gd name="connsiteY561" fmla="*/ 1384837 h 3060550"/>
                  <a:gd name="connsiteX562" fmla="*/ 1067516 w 2263777"/>
                  <a:gd name="connsiteY562" fmla="*/ 1352073 h 3060550"/>
                  <a:gd name="connsiteX563" fmla="*/ 1077194 w 2263777"/>
                  <a:gd name="connsiteY563" fmla="*/ 1337719 h 3060550"/>
                  <a:gd name="connsiteX564" fmla="*/ 1075466 w 2263777"/>
                  <a:gd name="connsiteY564" fmla="*/ 1333982 h 3060550"/>
                  <a:gd name="connsiteX565" fmla="*/ 1074166 w 2263777"/>
                  <a:gd name="connsiteY565" fmla="*/ 1300581 h 3060550"/>
                  <a:gd name="connsiteX566" fmla="*/ 1092350 w 2263777"/>
                  <a:gd name="connsiteY566" fmla="*/ 1188096 h 3060550"/>
                  <a:gd name="connsiteX567" fmla="*/ 1882968 w 2263777"/>
                  <a:gd name="connsiteY567" fmla="*/ 1050775 h 3060550"/>
                  <a:gd name="connsiteX568" fmla="*/ 1855185 w 2263777"/>
                  <a:gd name="connsiteY568" fmla="*/ 1064757 h 3060550"/>
                  <a:gd name="connsiteX569" fmla="*/ 1821836 w 2263777"/>
                  <a:gd name="connsiteY569" fmla="*/ 1067022 h 3060550"/>
                  <a:gd name="connsiteX570" fmla="*/ 1809791 w 2263777"/>
                  <a:gd name="connsiteY570" fmla="*/ 1062949 h 3060550"/>
                  <a:gd name="connsiteX571" fmla="*/ 1807450 w 2263777"/>
                  <a:gd name="connsiteY571" fmla="*/ 1068194 h 3060550"/>
                  <a:gd name="connsiteX572" fmla="*/ 1806989 w 2263777"/>
                  <a:gd name="connsiteY572" fmla="*/ 1086033 h 3060550"/>
                  <a:gd name="connsiteX573" fmla="*/ 1835139 w 2263777"/>
                  <a:gd name="connsiteY573" fmla="*/ 1246746 h 3060550"/>
                  <a:gd name="connsiteX574" fmla="*/ 1853486 w 2263777"/>
                  <a:gd name="connsiteY574" fmla="*/ 1234376 h 3060550"/>
                  <a:gd name="connsiteX575" fmla="*/ 1886250 w 2263777"/>
                  <a:gd name="connsiteY575" fmla="*/ 1227762 h 3060550"/>
                  <a:gd name="connsiteX576" fmla="*/ 1919015 w 2263777"/>
                  <a:gd name="connsiteY576" fmla="*/ 1234376 h 3060550"/>
                  <a:gd name="connsiteX577" fmla="*/ 1924915 w 2263777"/>
                  <a:gd name="connsiteY577" fmla="*/ 1238354 h 3060550"/>
                  <a:gd name="connsiteX578" fmla="*/ 1895520 w 2263777"/>
                  <a:gd name="connsiteY578" fmla="*/ 1070526 h 3060550"/>
                  <a:gd name="connsiteX579" fmla="*/ 629394 w 2263777"/>
                  <a:gd name="connsiteY579" fmla="*/ 1041647 h 3060550"/>
                  <a:gd name="connsiteX580" fmla="*/ 478975 w 2263777"/>
                  <a:gd name="connsiteY580" fmla="*/ 1082091 h 3060550"/>
                  <a:gd name="connsiteX581" fmla="*/ 467592 w 2263777"/>
                  <a:gd name="connsiteY581" fmla="*/ 1093750 h 3060550"/>
                  <a:gd name="connsiteX582" fmla="*/ 435853 w 2263777"/>
                  <a:gd name="connsiteY582" fmla="*/ 1108624 h 3060550"/>
                  <a:gd name="connsiteX583" fmla="*/ 231857 w 2263777"/>
                  <a:gd name="connsiteY583" fmla="*/ 1163473 h 3060550"/>
                  <a:gd name="connsiteX584" fmla="*/ 367685 w 2263777"/>
                  <a:gd name="connsiteY584" fmla="*/ 1241737 h 3060550"/>
                  <a:gd name="connsiteX585" fmla="*/ 383976 w 2263777"/>
                  <a:gd name="connsiteY585" fmla="*/ 1241541 h 3060550"/>
                  <a:gd name="connsiteX586" fmla="*/ 416936 w 2263777"/>
                  <a:gd name="connsiteY586" fmla="*/ 1253468 h 3060550"/>
                  <a:gd name="connsiteX587" fmla="*/ 680012 w 2263777"/>
                  <a:gd name="connsiteY587" fmla="*/ 1405052 h 3060550"/>
                  <a:gd name="connsiteX588" fmla="*/ 696978 w 2263777"/>
                  <a:gd name="connsiteY588" fmla="*/ 1393613 h 3060550"/>
                  <a:gd name="connsiteX589" fmla="*/ 719171 w 2263777"/>
                  <a:gd name="connsiteY589" fmla="*/ 1389133 h 3060550"/>
                  <a:gd name="connsiteX590" fmla="*/ 723773 w 2263777"/>
                  <a:gd name="connsiteY590" fmla="*/ 1278270 h 3060550"/>
                  <a:gd name="connsiteX591" fmla="*/ 745338 w 2263777"/>
                  <a:gd name="connsiteY591" fmla="*/ 1100589 h 3060550"/>
                  <a:gd name="connsiteX592" fmla="*/ 714779 w 2263777"/>
                  <a:gd name="connsiteY592" fmla="*/ 1079985 h 3060550"/>
                  <a:gd name="connsiteX593" fmla="*/ 709101 w 2263777"/>
                  <a:gd name="connsiteY593" fmla="*/ 1071564 h 3060550"/>
                  <a:gd name="connsiteX594" fmla="*/ 689507 w 2263777"/>
                  <a:gd name="connsiteY594" fmla="*/ 1073312 h 3060550"/>
                  <a:gd name="connsiteX595" fmla="*/ 630275 w 2263777"/>
                  <a:gd name="connsiteY595" fmla="*/ 1042606 h 3060550"/>
                  <a:gd name="connsiteX596" fmla="*/ 320428 w 2263777"/>
                  <a:gd name="connsiteY596" fmla="*/ 1021381 h 3060550"/>
                  <a:gd name="connsiteX597" fmla="*/ 110644 w 2263777"/>
                  <a:gd name="connsiteY597" fmla="*/ 1077787 h 3060550"/>
                  <a:gd name="connsiteX598" fmla="*/ 107603 w 2263777"/>
                  <a:gd name="connsiteY598" fmla="*/ 1097955 h 3060550"/>
                  <a:gd name="connsiteX599" fmla="*/ 135951 w 2263777"/>
                  <a:gd name="connsiteY599" fmla="*/ 1108212 h 3060550"/>
                  <a:gd name="connsiteX600" fmla="*/ 180928 w 2263777"/>
                  <a:gd name="connsiteY600" fmla="*/ 1134128 h 3060550"/>
                  <a:gd name="connsiteX601" fmla="*/ 356307 w 2263777"/>
                  <a:gd name="connsiteY601" fmla="*/ 1086973 h 3060550"/>
                  <a:gd name="connsiteX602" fmla="*/ 335855 w 2263777"/>
                  <a:gd name="connsiteY602" fmla="*/ 1071312 h 3060550"/>
                  <a:gd name="connsiteX603" fmla="*/ 321254 w 2263777"/>
                  <a:gd name="connsiteY603" fmla="*/ 1043841 h 3060550"/>
                  <a:gd name="connsiteX604" fmla="*/ 396818 w 2263777"/>
                  <a:gd name="connsiteY604" fmla="*/ 1000841 h 3060550"/>
                  <a:gd name="connsiteX605" fmla="*/ 380605 w 2263777"/>
                  <a:gd name="connsiteY605" fmla="*/ 1005201 h 3060550"/>
                  <a:gd name="connsiteX606" fmla="*/ 376318 w 2263777"/>
                  <a:gd name="connsiteY606" fmla="*/ 1029036 h 3060550"/>
                  <a:gd name="connsiteX607" fmla="*/ 425688 w 2263777"/>
                  <a:gd name="connsiteY607" fmla="*/ 1053382 h 3060550"/>
                  <a:gd name="connsiteX608" fmla="*/ 441901 w 2263777"/>
                  <a:gd name="connsiteY608" fmla="*/ 1049022 h 3060550"/>
                  <a:gd name="connsiteX609" fmla="*/ 446188 w 2263777"/>
                  <a:gd name="connsiteY609" fmla="*/ 1025187 h 3060550"/>
                  <a:gd name="connsiteX610" fmla="*/ 396818 w 2263777"/>
                  <a:gd name="connsiteY610" fmla="*/ 1000841 h 3060550"/>
                  <a:gd name="connsiteX611" fmla="*/ 2162915 w 2263777"/>
                  <a:gd name="connsiteY611" fmla="*/ 998426 h 3060550"/>
                  <a:gd name="connsiteX612" fmla="*/ 2146554 w 2263777"/>
                  <a:gd name="connsiteY612" fmla="*/ 1006435 h 3060550"/>
                  <a:gd name="connsiteX613" fmla="*/ 2123460 w 2263777"/>
                  <a:gd name="connsiteY613" fmla="*/ 1058140 h 3060550"/>
                  <a:gd name="connsiteX614" fmla="*/ 2150419 w 2263777"/>
                  <a:gd name="connsiteY614" fmla="*/ 1083732 h 3060550"/>
                  <a:gd name="connsiteX615" fmla="*/ 2179503 w 2263777"/>
                  <a:gd name="connsiteY615" fmla="*/ 1083582 h 3060550"/>
                  <a:gd name="connsiteX616" fmla="*/ 819446 w 2263777"/>
                  <a:gd name="connsiteY616" fmla="*/ 971358 h 3060550"/>
                  <a:gd name="connsiteX617" fmla="*/ 803774 w 2263777"/>
                  <a:gd name="connsiteY617" fmla="*/ 1051815 h 3060550"/>
                  <a:gd name="connsiteX618" fmla="*/ 822246 w 2263777"/>
                  <a:gd name="connsiteY618" fmla="*/ 1044163 h 3060550"/>
                  <a:gd name="connsiteX619" fmla="*/ 837085 w 2263777"/>
                  <a:gd name="connsiteY619" fmla="*/ 1008341 h 3060550"/>
                  <a:gd name="connsiteX620" fmla="*/ 822246 w 2263777"/>
                  <a:gd name="connsiteY620" fmla="*/ 972518 h 3060550"/>
                  <a:gd name="connsiteX621" fmla="*/ 542185 w 2263777"/>
                  <a:gd name="connsiteY621" fmla="*/ 946819 h 3060550"/>
                  <a:gd name="connsiteX622" fmla="*/ 466200 w 2263777"/>
                  <a:gd name="connsiteY622" fmla="*/ 967249 h 3060550"/>
                  <a:gd name="connsiteX623" fmla="*/ 486652 w 2263777"/>
                  <a:gd name="connsiteY623" fmla="*/ 982911 h 3060550"/>
                  <a:gd name="connsiteX624" fmla="*/ 501253 w 2263777"/>
                  <a:gd name="connsiteY624" fmla="*/ 1010381 h 3060550"/>
                  <a:gd name="connsiteX625" fmla="*/ 502080 w 2263777"/>
                  <a:gd name="connsiteY625" fmla="*/ 1032841 h 3060550"/>
                  <a:gd name="connsiteX626" fmla="*/ 597659 w 2263777"/>
                  <a:gd name="connsiteY626" fmla="*/ 1007142 h 3060550"/>
                  <a:gd name="connsiteX627" fmla="*/ 666598 w 2263777"/>
                  <a:gd name="connsiteY627" fmla="*/ 913367 h 3060550"/>
                  <a:gd name="connsiteX628" fmla="*/ 587455 w 2263777"/>
                  <a:gd name="connsiteY628" fmla="*/ 934647 h 3060550"/>
                  <a:gd name="connsiteX629" fmla="*/ 642932 w 2263777"/>
                  <a:gd name="connsiteY629" fmla="*/ 994969 h 3060550"/>
                  <a:gd name="connsiteX630" fmla="*/ 690377 w 2263777"/>
                  <a:gd name="connsiteY630" fmla="*/ 982212 h 3060550"/>
                  <a:gd name="connsiteX631" fmla="*/ 693064 w 2263777"/>
                  <a:gd name="connsiteY631" fmla="*/ 968902 h 3060550"/>
                  <a:gd name="connsiteX632" fmla="*/ 703474 w 2263777"/>
                  <a:gd name="connsiteY632" fmla="*/ 953464 h 3060550"/>
                  <a:gd name="connsiteX633" fmla="*/ 716718 w 2263777"/>
                  <a:gd name="connsiteY633" fmla="*/ 906467 h 3060550"/>
                  <a:gd name="connsiteX634" fmla="*/ 733136 w 2263777"/>
                  <a:gd name="connsiteY634" fmla="*/ 924319 h 3060550"/>
                  <a:gd name="connsiteX635" fmla="*/ 739690 w 2263777"/>
                  <a:gd name="connsiteY635" fmla="*/ 919899 h 3060550"/>
                  <a:gd name="connsiteX636" fmla="*/ 729218 w 2263777"/>
                  <a:gd name="connsiteY636" fmla="*/ 907549 h 3060550"/>
                  <a:gd name="connsiteX637" fmla="*/ 1214221 w 2263777"/>
                  <a:gd name="connsiteY637" fmla="*/ 837625 h 3060550"/>
                  <a:gd name="connsiteX638" fmla="*/ 1203186 w 2263777"/>
                  <a:gd name="connsiteY638" fmla="*/ 852861 h 3060550"/>
                  <a:gd name="connsiteX639" fmla="*/ 1163380 w 2263777"/>
                  <a:gd name="connsiteY639" fmla="*/ 1019768 h 3060550"/>
                  <a:gd name="connsiteX640" fmla="*/ 1162891 w 2263777"/>
                  <a:gd name="connsiteY640" fmla="*/ 1033807 h 3060550"/>
                  <a:gd name="connsiteX641" fmla="*/ 1169893 w 2263777"/>
                  <a:gd name="connsiteY641" fmla="*/ 1030571 h 3060550"/>
                  <a:gd name="connsiteX642" fmla="*/ 1203293 w 2263777"/>
                  <a:gd name="connsiteY642" fmla="*/ 1029269 h 3060550"/>
                  <a:gd name="connsiteX643" fmla="*/ 1234581 w 2263777"/>
                  <a:gd name="connsiteY643" fmla="*/ 1041028 h 3060550"/>
                  <a:gd name="connsiteX644" fmla="*/ 1244065 w 2263777"/>
                  <a:gd name="connsiteY644" fmla="*/ 1049926 h 3060550"/>
                  <a:gd name="connsiteX645" fmla="*/ 1250807 w 2263777"/>
                  <a:gd name="connsiteY645" fmla="*/ 1040619 h 3060550"/>
                  <a:gd name="connsiteX646" fmla="*/ 1290613 w 2263777"/>
                  <a:gd name="connsiteY646" fmla="*/ 873711 h 3060550"/>
                  <a:gd name="connsiteX647" fmla="*/ 1291235 w 2263777"/>
                  <a:gd name="connsiteY647" fmla="*/ 855878 h 3060550"/>
                  <a:gd name="connsiteX648" fmla="*/ 1286115 w 2263777"/>
                  <a:gd name="connsiteY648" fmla="*/ 842238 h 3060550"/>
                  <a:gd name="connsiteX649" fmla="*/ 1262455 w 2263777"/>
                  <a:gd name="connsiteY649" fmla="*/ 849273 h 3060550"/>
                  <a:gd name="connsiteX650" fmla="*/ 1230332 w 2263777"/>
                  <a:gd name="connsiteY650" fmla="*/ 846204 h 3060550"/>
                  <a:gd name="connsiteX651" fmla="*/ 545142 w 2263777"/>
                  <a:gd name="connsiteY651" fmla="*/ 781299 h 3060550"/>
                  <a:gd name="connsiteX652" fmla="*/ 540718 w 2263777"/>
                  <a:gd name="connsiteY652" fmla="*/ 806674 h 3060550"/>
                  <a:gd name="connsiteX653" fmla="*/ 523118 w 2263777"/>
                  <a:gd name="connsiteY653" fmla="*/ 832326 h 3060550"/>
                  <a:gd name="connsiteX654" fmla="*/ 503586 w 2263777"/>
                  <a:gd name="connsiteY654" fmla="*/ 843449 h 3060550"/>
                  <a:gd name="connsiteX655" fmla="*/ 555722 w 2263777"/>
                  <a:gd name="connsiteY655" fmla="*/ 900140 h 3060550"/>
                  <a:gd name="connsiteX656" fmla="*/ 634865 w 2263777"/>
                  <a:gd name="connsiteY656" fmla="*/ 878861 h 3060550"/>
                  <a:gd name="connsiteX657" fmla="*/ 1813421 w 2263777"/>
                  <a:gd name="connsiteY657" fmla="*/ 771659 h 3060550"/>
                  <a:gd name="connsiteX658" fmla="*/ 1800535 w 2263777"/>
                  <a:gd name="connsiteY658" fmla="*/ 789217 h 3060550"/>
                  <a:gd name="connsiteX659" fmla="*/ 1771854 w 2263777"/>
                  <a:gd name="connsiteY659" fmla="*/ 806382 h 3060550"/>
                  <a:gd name="connsiteX660" fmla="*/ 1740875 w 2263777"/>
                  <a:gd name="connsiteY660" fmla="*/ 810914 h 3060550"/>
                  <a:gd name="connsiteX661" fmla="*/ 1741077 w 2263777"/>
                  <a:gd name="connsiteY661" fmla="*/ 813874 h 3060550"/>
                  <a:gd name="connsiteX662" fmla="*/ 1786356 w 2263777"/>
                  <a:gd name="connsiteY662" fmla="*/ 979379 h 3060550"/>
                  <a:gd name="connsiteX663" fmla="*/ 1798363 w 2263777"/>
                  <a:gd name="connsiteY663" fmla="*/ 994859 h 3060550"/>
                  <a:gd name="connsiteX664" fmla="*/ 1801718 w 2263777"/>
                  <a:gd name="connsiteY664" fmla="*/ 991628 h 3060550"/>
                  <a:gd name="connsiteX665" fmla="*/ 1832851 w 2263777"/>
                  <a:gd name="connsiteY665" fmla="*/ 979459 h 3060550"/>
                  <a:gd name="connsiteX666" fmla="*/ 1866264 w 2263777"/>
                  <a:gd name="connsiteY666" fmla="*/ 980322 h 3060550"/>
                  <a:gd name="connsiteX667" fmla="*/ 1871194 w 2263777"/>
                  <a:gd name="connsiteY667" fmla="*/ 982523 h 3060550"/>
                  <a:gd name="connsiteX668" fmla="*/ 1874257 w 2263777"/>
                  <a:gd name="connsiteY668" fmla="*/ 973467 h 3060550"/>
                  <a:gd name="connsiteX669" fmla="*/ 1873047 w 2263777"/>
                  <a:gd name="connsiteY669" fmla="*/ 955662 h 3060550"/>
                  <a:gd name="connsiteX670" fmla="*/ 1827769 w 2263777"/>
                  <a:gd name="connsiteY670" fmla="*/ 790157 h 3060550"/>
                  <a:gd name="connsiteX671" fmla="*/ 471902 w 2263777"/>
                  <a:gd name="connsiteY671" fmla="*/ 722967 h 3060550"/>
                  <a:gd name="connsiteX672" fmla="*/ 448785 w 2263777"/>
                  <a:gd name="connsiteY672" fmla="*/ 730193 h 3060550"/>
                  <a:gd name="connsiteX673" fmla="*/ 450038 w 2263777"/>
                  <a:gd name="connsiteY673" fmla="*/ 785224 h 3060550"/>
                  <a:gd name="connsiteX674" fmla="*/ 461403 w 2263777"/>
                  <a:gd name="connsiteY674" fmla="*/ 797581 h 3060550"/>
                  <a:gd name="connsiteX675" fmla="*/ 484519 w 2263777"/>
                  <a:gd name="connsiteY675" fmla="*/ 790355 h 3060550"/>
                  <a:gd name="connsiteX676" fmla="*/ 483266 w 2263777"/>
                  <a:gd name="connsiteY676" fmla="*/ 735324 h 3060550"/>
                  <a:gd name="connsiteX677" fmla="*/ 1564185 w 2263777"/>
                  <a:gd name="connsiteY677" fmla="*/ 652021 h 3060550"/>
                  <a:gd name="connsiteX678" fmla="*/ 1545975 w 2263777"/>
                  <a:gd name="connsiteY678" fmla="*/ 664299 h 3060550"/>
                  <a:gd name="connsiteX679" fmla="*/ 1506024 w 2263777"/>
                  <a:gd name="connsiteY679" fmla="*/ 672365 h 3060550"/>
                  <a:gd name="connsiteX680" fmla="*/ 1473815 w 2263777"/>
                  <a:gd name="connsiteY680" fmla="*/ 672365 h 3060550"/>
                  <a:gd name="connsiteX681" fmla="*/ 1438751 w 2263777"/>
                  <a:gd name="connsiteY681" fmla="*/ 665286 h 3060550"/>
                  <a:gd name="connsiteX682" fmla="*/ 1425867 w 2263777"/>
                  <a:gd name="connsiteY682" fmla="*/ 689482 h 3060550"/>
                  <a:gd name="connsiteX683" fmla="*/ 1324813 w 2263777"/>
                  <a:gd name="connsiteY683" fmla="*/ 812292 h 3060550"/>
                  <a:gd name="connsiteX684" fmla="*/ 1332686 w 2263777"/>
                  <a:gd name="connsiteY684" fmla="*/ 833264 h 3060550"/>
                  <a:gd name="connsiteX685" fmla="*/ 1331519 w 2263777"/>
                  <a:gd name="connsiteY685" fmla="*/ 866669 h 3060550"/>
                  <a:gd name="connsiteX686" fmla="*/ 1284131 w 2263777"/>
                  <a:gd name="connsiteY686" fmla="*/ 1065364 h 3060550"/>
                  <a:gd name="connsiteX687" fmla="*/ 1271639 w 2263777"/>
                  <a:gd name="connsiteY687" fmla="*/ 1092366 h 3060550"/>
                  <a:gd name="connsiteX688" fmla="*/ 1271654 w 2263777"/>
                  <a:gd name="connsiteY688" fmla="*/ 1092397 h 3060550"/>
                  <a:gd name="connsiteX689" fmla="*/ 1272954 w 2263777"/>
                  <a:gd name="connsiteY689" fmla="*/ 1125798 h 3060550"/>
                  <a:gd name="connsiteX690" fmla="*/ 1271074 w 2263777"/>
                  <a:gd name="connsiteY690" fmla="*/ 1137427 h 3060550"/>
                  <a:gd name="connsiteX691" fmla="*/ 1274343 w 2263777"/>
                  <a:gd name="connsiteY691" fmla="*/ 1123847 h 3060550"/>
                  <a:gd name="connsiteX692" fmla="*/ 1343611 w 2263777"/>
                  <a:gd name="connsiteY692" fmla="*/ 1027111 h 3060550"/>
                  <a:gd name="connsiteX693" fmla="*/ 1467497 w 2263777"/>
                  <a:gd name="connsiteY693" fmla="*/ 1593527 h 3060550"/>
                  <a:gd name="connsiteX694" fmla="*/ 1343611 w 2263777"/>
                  <a:gd name="connsiteY694" fmla="*/ 2159942 h 3060550"/>
                  <a:gd name="connsiteX695" fmla="*/ 1229458 w 2263777"/>
                  <a:gd name="connsiteY695" fmla="*/ 1814001 h 3060550"/>
                  <a:gd name="connsiteX696" fmla="*/ 1229249 w 2263777"/>
                  <a:gd name="connsiteY696" fmla="*/ 1809256 h 3060550"/>
                  <a:gd name="connsiteX697" fmla="*/ 1229249 w 2263777"/>
                  <a:gd name="connsiteY697" fmla="*/ 1862949 h 3060550"/>
                  <a:gd name="connsiteX698" fmla="*/ 1222633 w 2263777"/>
                  <a:gd name="connsiteY698" fmla="*/ 1895714 h 3060550"/>
                  <a:gd name="connsiteX699" fmla="*/ 1219830 w 2263777"/>
                  <a:gd name="connsiteY699" fmla="*/ 1899874 h 3060550"/>
                  <a:gd name="connsiteX700" fmla="*/ 1226276 w 2263777"/>
                  <a:gd name="connsiteY700" fmla="*/ 1916037 h 3060550"/>
                  <a:gd name="connsiteX701" fmla="*/ 1262905 w 2263777"/>
                  <a:gd name="connsiteY701" fmla="*/ 2116994 h 3060550"/>
                  <a:gd name="connsiteX702" fmla="*/ 1262591 w 2263777"/>
                  <a:gd name="connsiteY702" fmla="*/ 2133602 h 3060550"/>
                  <a:gd name="connsiteX703" fmla="*/ 1263755 w 2263777"/>
                  <a:gd name="connsiteY703" fmla="*/ 2134301 h 3060550"/>
                  <a:gd name="connsiteX704" fmla="*/ 1283615 w 2263777"/>
                  <a:gd name="connsiteY704" fmla="*/ 2161188 h 3060550"/>
                  <a:gd name="connsiteX705" fmla="*/ 1379936 w 2263777"/>
                  <a:gd name="connsiteY705" fmla="*/ 2367417 h 3060550"/>
                  <a:gd name="connsiteX706" fmla="*/ 1400441 w 2263777"/>
                  <a:gd name="connsiteY706" fmla="*/ 2380817 h 3060550"/>
                  <a:gd name="connsiteX707" fmla="*/ 1463371 w 2263777"/>
                  <a:gd name="connsiteY707" fmla="*/ 2442826 h 3060550"/>
                  <a:gd name="connsiteX708" fmla="*/ 1499216 w 2263777"/>
                  <a:gd name="connsiteY708" fmla="*/ 2435589 h 3060550"/>
                  <a:gd name="connsiteX709" fmla="*/ 1531423 w 2263777"/>
                  <a:gd name="connsiteY709" fmla="*/ 2435589 h 3060550"/>
                  <a:gd name="connsiteX710" fmla="*/ 1557847 w 2263777"/>
                  <a:gd name="connsiteY710" fmla="*/ 2440923 h 3060550"/>
                  <a:gd name="connsiteX711" fmla="*/ 1560663 w 2263777"/>
                  <a:gd name="connsiteY711" fmla="*/ 2421009 h 3060550"/>
                  <a:gd name="connsiteX712" fmla="*/ 1577691 w 2263777"/>
                  <a:gd name="connsiteY712" fmla="*/ 2392246 h 3060550"/>
                  <a:gd name="connsiteX713" fmla="*/ 1640110 w 2263777"/>
                  <a:gd name="connsiteY713" fmla="*/ 2323016 h 3060550"/>
                  <a:gd name="connsiteX714" fmla="*/ 1638673 w 2263777"/>
                  <a:gd name="connsiteY714" fmla="*/ 2316092 h 3060550"/>
                  <a:gd name="connsiteX715" fmla="*/ 1644970 w 2263777"/>
                  <a:gd name="connsiteY715" fmla="*/ 2283266 h 3060550"/>
                  <a:gd name="connsiteX716" fmla="*/ 1722383 w 2263777"/>
                  <a:gd name="connsiteY716" fmla="*/ 2094234 h 3060550"/>
                  <a:gd name="connsiteX717" fmla="*/ 1734638 w 2263777"/>
                  <a:gd name="connsiteY717" fmla="*/ 2075848 h 3060550"/>
                  <a:gd name="connsiteX718" fmla="*/ 1734095 w 2263777"/>
                  <a:gd name="connsiteY718" fmla="*/ 2044501 h 3060550"/>
                  <a:gd name="connsiteX719" fmla="*/ 1771043 w 2263777"/>
                  <a:gd name="connsiteY719" fmla="*/ 1843602 h 3060550"/>
                  <a:gd name="connsiteX720" fmla="*/ 1783475 w 2263777"/>
                  <a:gd name="connsiteY720" fmla="*/ 1812574 h 3060550"/>
                  <a:gd name="connsiteX721" fmla="*/ 1788752 w 2263777"/>
                  <a:gd name="connsiteY721" fmla="*/ 1807188 h 3060550"/>
                  <a:gd name="connsiteX722" fmla="*/ 1784527 w 2263777"/>
                  <a:gd name="connsiteY722" fmla="*/ 1799430 h 3060550"/>
                  <a:gd name="connsiteX723" fmla="*/ 1781030 w 2263777"/>
                  <a:gd name="connsiteY723" fmla="*/ 1766187 h 3060550"/>
                  <a:gd name="connsiteX724" fmla="*/ 1800292 w 2263777"/>
                  <a:gd name="connsiteY724" fmla="*/ 1562829 h 3060550"/>
                  <a:gd name="connsiteX725" fmla="*/ 1807007 w 2263777"/>
                  <a:gd name="connsiteY725" fmla="*/ 1540625 h 3060550"/>
                  <a:gd name="connsiteX726" fmla="*/ 1802077 w 2263777"/>
                  <a:gd name="connsiteY726" fmla="*/ 1516204 h 3060550"/>
                  <a:gd name="connsiteX727" fmla="*/ 1802076 w 2263777"/>
                  <a:gd name="connsiteY727" fmla="*/ 1311935 h 3060550"/>
                  <a:gd name="connsiteX728" fmla="*/ 1805773 w 2263777"/>
                  <a:gd name="connsiteY728" fmla="*/ 1293627 h 3060550"/>
                  <a:gd name="connsiteX729" fmla="*/ 1799703 w 2263777"/>
                  <a:gd name="connsiteY729" fmla="*/ 1278099 h 3060550"/>
                  <a:gd name="connsiteX730" fmla="*/ 1764460 w 2263777"/>
                  <a:gd name="connsiteY730" fmla="*/ 1076894 h 3060550"/>
                  <a:gd name="connsiteX731" fmla="*/ 1765323 w 2263777"/>
                  <a:gd name="connsiteY731" fmla="*/ 1043479 h 3060550"/>
                  <a:gd name="connsiteX732" fmla="*/ 1768265 w 2263777"/>
                  <a:gd name="connsiteY732" fmla="*/ 1036890 h 3060550"/>
                  <a:gd name="connsiteX733" fmla="*/ 1766808 w 2263777"/>
                  <a:gd name="connsiteY733" fmla="*/ 1035636 h 3060550"/>
                  <a:gd name="connsiteX734" fmla="*/ 1751782 w 2263777"/>
                  <a:gd name="connsiteY734" fmla="*/ 1005778 h 3060550"/>
                  <a:gd name="connsiteX735" fmla="*/ 1697880 w 2263777"/>
                  <a:gd name="connsiteY735" fmla="*/ 808750 h 3060550"/>
                  <a:gd name="connsiteX736" fmla="*/ 1696938 w 2263777"/>
                  <a:gd name="connsiteY736" fmla="*/ 794871 h 3060550"/>
                  <a:gd name="connsiteX737" fmla="*/ 1681626 w 2263777"/>
                  <a:gd name="connsiteY737" fmla="*/ 783636 h 3060550"/>
                  <a:gd name="connsiteX738" fmla="*/ 1568735 w 2263777"/>
                  <a:gd name="connsiteY738" fmla="*/ 659623 h 3060550"/>
                  <a:gd name="connsiteX739" fmla="*/ 224291 w 2263777"/>
                  <a:gd name="connsiteY739" fmla="*/ 622459 h 3060550"/>
                  <a:gd name="connsiteX740" fmla="*/ 177982 w 2263777"/>
                  <a:gd name="connsiteY740" fmla="*/ 756528 h 3060550"/>
                  <a:gd name="connsiteX741" fmla="*/ 129999 w 2263777"/>
                  <a:gd name="connsiteY741" fmla="*/ 949453 h 3060550"/>
                  <a:gd name="connsiteX742" fmla="*/ 117409 w 2263777"/>
                  <a:gd name="connsiteY742" fmla="*/ 1032929 h 3060550"/>
                  <a:gd name="connsiteX743" fmla="*/ 343532 w 2263777"/>
                  <a:gd name="connsiteY743" fmla="*/ 972130 h 3060550"/>
                  <a:gd name="connsiteX744" fmla="*/ 354915 w 2263777"/>
                  <a:gd name="connsiteY744" fmla="*/ 960471 h 3060550"/>
                  <a:gd name="connsiteX745" fmla="*/ 386655 w 2263777"/>
                  <a:gd name="connsiteY745" fmla="*/ 945599 h 3060550"/>
                  <a:gd name="connsiteX746" fmla="*/ 510450 w 2263777"/>
                  <a:gd name="connsiteY746" fmla="*/ 912313 h 3060550"/>
                  <a:gd name="connsiteX747" fmla="*/ 449232 w 2263777"/>
                  <a:gd name="connsiteY747" fmla="*/ 845745 h 3060550"/>
                  <a:gd name="connsiteX748" fmla="*/ 433633 w 2263777"/>
                  <a:gd name="connsiteY748" fmla="*/ 841049 h 3060550"/>
                  <a:gd name="connsiteX749" fmla="*/ 405765 w 2263777"/>
                  <a:gd name="connsiteY749" fmla="*/ 819788 h 3060550"/>
                  <a:gd name="connsiteX750" fmla="*/ 1002489 w 2263777"/>
                  <a:gd name="connsiteY750" fmla="*/ 621021 h 3060550"/>
                  <a:gd name="connsiteX751" fmla="*/ 978261 w 2263777"/>
                  <a:gd name="connsiteY751" fmla="*/ 637355 h 3060550"/>
                  <a:gd name="connsiteX752" fmla="*/ 938823 w 2263777"/>
                  <a:gd name="connsiteY752" fmla="*/ 645318 h 3060550"/>
                  <a:gd name="connsiteX753" fmla="*/ 908506 w 2263777"/>
                  <a:gd name="connsiteY753" fmla="*/ 639196 h 3060550"/>
                  <a:gd name="connsiteX754" fmla="*/ 893574 w 2263777"/>
                  <a:gd name="connsiteY754" fmla="*/ 677480 h 3060550"/>
                  <a:gd name="connsiteX755" fmla="*/ 842900 w 2263777"/>
                  <a:gd name="connsiteY755" fmla="*/ 850960 h 3060550"/>
                  <a:gd name="connsiteX756" fmla="*/ 829899 w 2263777"/>
                  <a:gd name="connsiteY756" fmla="*/ 917704 h 3060550"/>
                  <a:gd name="connsiteX757" fmla="*/ 858068 w 2263777"/>
                  <a:gd name="connsiteY757" fmla="*/ 936696 h 3060550"/>
                  <a:gd name="connsiteX758" fmla="*/ 879782 w 2263777"/>
                  <a:gd name="connsiteY758" fmla="*/ 968902 h 3060550"/>
                  <a:gd name="connsiteX759" fmla="*/ 884883 w 2263777"/>
                  <a:gd name="connsiteY759" fmla="*/ 994172 h 3060550"/>
                  <a:gd name="connsiteX760" fmla="*/ 1101357 w 2263777"/>
                  <a:gd name="connsiteY760" fmla="*/ 1132378 h 3060550"/>
                  <a:gd name="connsiteX761" fmla="*/ 1106765 w 2263777"/>
                  <a:gd name="connsiteY761" fmla="*/ 1098932 h 3060550"/>
                  <a:gd name="connsiteX762" fmla="*/ 1118523 w 2263777"/>
                  <a:gd name="connsiteY762" fmla="*/ 1067642 h 3060550"/>
                  <a:gd name="connsiteX763" fmla="*/ 1121139 w 2263777"/>
                  <a:gd name="connsiteY763" fmla="*/ 1064854 h 3060550"/>
                  <a:gd name="connsiteX764" fmla="*/ 1119209 w 2263777"/>
                  <a:gd name="connsiteY764" fmla="*/ 1059715 h 3060550"/>
                  <a:gd name="connsiteX765" fmla="*/ 1120375 w 2263777"/>
                  <a:gd name="connsiteY765" fmla="*/ 1026310 h 3060550"/>
                  <a:gd name="connsiteX766" fmla="*/ 1167763 w 2263777"/>
                  <a:gd name="connsiteY766" fmla="*/ 827614 h 3060550"/>
                  <a:gd name="connsiteX767" fmla="*/ 1180634 w 2263777"/>
                  <a:gd name="connsiteY767" fmla="*/ 805676 h 3060550"/>
                  <a:gd name="connsiteX768" fmla="*/ 1179732 w 2263777"/>
                  <a:gd name="connsiteY768" fmla="*/ 804567 h 3060550"/>
                  <a:gd name="connsiteX769" fmla="*/ 1170533 w 2263777"/>
                  <a:gd name="connsiteY769" fmla="*/ 773637 h 3060550"/>
                  <a:gd name="connsiteX770" fmla="*/ 1171968 w 2263777"/>
                  <a:gd name="connsiteY770" fmla="*/ 758633 h 3060550"/>
                  <a:gd name="connsiteX771" fmla="*/ 1350094 w 2263777"/>
                  <a:gd name="connsiteY771" fmla="*/ 600780 h 3060550"/>
                  <a:gd name="connsiteX772" fmla="*/ 1319739 w 2263777"/>
                  <a:gd name="connsiteY772" fmla="*/ 616954 h 3060550"/>
                  <a:gd name="connsiteX773" fmla="*/ 1221723 w 2263777"/>
                  <a:gd name="connsiteY773" fmla="*/ 736074 h 3060550"/>
                  <a:gd name="connsiteX774" fmla="*/ 1211695 w 2263777"/>
                  <a:gd name="connsiteY774" fmla="*/ 768974 h 3060550"/>
                  <a:gd name="connsiteX775" fmla="*/ 1214609 w 2263777"/>
                  <a:gd name="connsiteY775" fmla="*/ 774441 h 3060550"/>
                  <a:gd name="connsiteX776" fmla="*/ 1235762 w 2263777"/>
                  <a:gd name="connsiteY776" fmla="*/ 764097 h 3060550"/>
                  <a:gd name="connsiteX777" fmla="*/ 1269167 w 2263777"/>
                  <a:gd name="connsiteY777" fmla="*/ 765264 h 3060550"/>
                  <a:gd name="connsiteX778" fmla="*/ 1299504 w 2263777"/>
                  <a:gd name="connsiteY778" fmla="*/ 779299 h 3060550"/>
                  <a:gd name="connsiteX779" fmla="*/ 1301111 w 2263777"/>
                  <a:gd name="connsiteY779" fmla="*/ 781047 h 3060550"/>
                  <a:gd name="connsiteX780" fmla="*/ 1389142 w 2263777"/>
                  <a:gd name="connsiteY780" fmla="*/ 674062 h 3060550"/>
                  <a:gd name="connsiteX781" fmla="*/ 1399169 w 2263777"/>
                  <a:gd name="connsiteY781" fmla="*/ 641160 h 3060550"/>
                  <a:gd name="connsiteX782" fmla="*/ 1394266 w 2263777"/>
                  <a:gd name="connsiteY782" fmla="*/ 631960 h 3060550"/>
                  <a:gd name="connsiteX783" fmla="*/ 1379244 w 2263777"/>
                  <a:gd name="connsiteY783" fmla="*/ 609678 h 3060550"/>
                  <a:gd name="connsiteX784" fmla="*/ 1379240 w 2263777"/>
                  <a:gd name="connsiteY784" fmla="*/ 609663 h 3060550"/>
                  <a:gd name="connsiteX785" fmla="*/ 2051903 w 2263777"/>
                  <a:gd name="connsiteY785" fmla="*/ 596432 h 3060550"/>
                  <a:gd name="connsiteX786" fmla="*/ 2049913 w 2263777"/>
                  <a:gd name="connsiteY786" fmla="*/ 597356 h 3060550"/>
                  <a:gd name="connsiteX787" fmla="*/ 1950634 w 2263777"/>
                  <a:gd name="connsiteY787" fmla="*/ 613736 h 3060550"/>
                  <a:gd name="connsiteX788" fmla="*/ 1922222 w 2263777"/>
                  <a:gd name="connsiteY788" fmla="*/ 603403 h 3060550"/>
                  <a:gd name="connsiteX789" fmla="*/ 1819300 w 2263777"/>
                  <a:gd name="connsiteY789" fmla="*/ 692335 h 3060550"/>
                  <a:gd name="connsiteX790" fmla="*/ 1823282 w 2263777"/>
                  <a:gd name="connsiteY790" fmla="*/ 698990 h 3060550"/>
                  <a:gd name="connsiteX791" fmla="*/ 1826247 w 2263777"/>
                  <a:gd name="connsiteY791" fmla="*/ 719257 h 3060550"/>
                  <a:gd name="connsiteX792" fmla="*/ 1833976 w 2263777"/>
                  <a:gd name="connsiteY792" fmla="*/ 722726 h 3060550"/>
                  <a:gd name="connsiteX793" fmla="*/ 1860261 w 2263777"/>
                  <a:gd name="connsiteY793" fmla="*/ 764327 h 3060550"/>
                  <a:gd name="connsiteX794" fmla="*/ 1914163 w 2263777"/>
                  <a:gd name="connsiteY794" fmla="*/ 961355 h 3060550"/>
                  <a:gd name="connsiteX795" fmla="*/ 1916429 w 2263777"/>
                  <a:gd name="connsiteY795" fmla="*/ 994703 h 3060550"/>
                  <a:gd name="connsiteX796" fmla="*/ 1911357 w 2263777"/>
                  <a:gd name="connsiteY796" fmla="*/ 1009699 h 3060550"/>
                  <a:gd name="connsiteX797" fmla="*/ 1918115 w 2263777"/>
                  <a:gd name="connsiteY797" fmla="*/ 1016716 h 3060550"/>
                  <a:gd name="connsiteX798" fmla="*/ 1930284 w 2263777"/>
                  <a:gd name="connsiteY798" fmla="*/ 1047849 h 3060550"/>
                  <a:gd name="connsiteX799" fmla="*/ 1939583 w 2263777"/>
                  <a:gd name="connsiteY799" fmla="*/ 1100938 h 3060550"/>
                  <a:gd name="connsiteX800" fmla="*/ 2058008 w 2263777"/>
                  <a:gd name="connsiteY800" fmla="*/ 1076366 h 3060550"/>
                  <a:gd name="connsiteX801" fmla="*/ 2056607 w 2263777"/>
                  <a:gd name="connsiteY801" fmla="*/ 1042685 h 3060550"/>
                  <a:gd name="connsiteX802" fmla="*/ 2148008 w 2263777"/>
                  <a:gd name="connsiteY802" fmla="*/ 954870 h 3060550"/>
                  <a:gd name="connsiteX803" fmla="*/ 2154059 w 2263777"/>
                  <a:gd name="connsiteY803" fmla="*/ 952962 h 3060550"/>
                  <a:gd name="connsiteX804" fmla="*/ 2134189 w 2263777"/>
                  <a:gd name="connsiteY804" fmla="*/ 850960 h 3060550"/>
                  <a:gd name="connsiteX805" fmla="*/ 2083516 w 2263777"/>
                  <a:gd name="connsiteY805" fmla="*/ 677480 h 3060550"/>
                  <a:gd name="connsiteX806" fmla="*/ 1641579 w 2263777"/>
                  <a:gd name="connsiteY806" fmla="*/ 565794 h 3060550"/>
                  <a:gd name="connsiteX807" fmla="*/ 1609220 w 2263777"/>
                  <a:gd name="connsiteY807" fmla="*/ 577452 h 3060550"/>
                  <a:gd name="connsiteX808" fmla="*/ 1605509 w 2263777"/>
                  <a:gd name="connsiteY808" fmla="*/ 585341 h 3060550"/>
                  <a:gd name="connsiteX809" fmla="*/ 1600595 w 2263777"/>
                  <a:gd name="connsiteY809" fmla="*/ 609678 h 3060550"/>
                  <a:gd name="connsiteX810" fmla="*/ 1596935 w 2263777"/>
                  <a:gd name="connsiteY810" fmla="*/ 615108 h 3060550"/>
                  <a:gd name="connsiteX811" fmla="*/ 1606239 w 2263777"/>
                  <a:gd name="connsiteY811" fmla="*/ 640935 h 3060550"/>
                  <a:gd name="connsiteX812" fmla="*/ 1704564 w 2263777"/>
                  <a:gd name="connsiteY812" fmla="*/ 748945 h 3060550"/>
                  <a:gd name="connsiteX813" fmla="*/ 1705954 w 2263777"/>
                  <a:gd name="connsiteY813" fmla="*/ 744834 h 3060550"/>
                  <a:gd name="connsiteX814" fmla="*/ 1756859 w 2263777"/>
                  <a:gd name="connsiteY814" fmla="*/ 705348 h 3060550"/>
                  <a:gd name="connsiteX815" fmla="*/ 1779890 w 2263777"/>
                  <a:gd name="connsiteY815" fmla="*/ 703783 h 3060550"/>
                  <a:gd name="connsiteX816" fmla="*/ 1776548 w 2263777"/>
                  <a:gd name="connsiteY816" fmla="*/ 694506 h 3060550"/>
                  <a:gd name="connsiteX817" fmla="*/ 1672703 w 2263777"/>
                  <a:gd name="connsiteY817" fmla="*/ 580432 h 3060550"/>
                  <a:gd name="connsiteX818" fmla="*/ 1641579 w 2263777"/>
                  <a:gd name="connsiteY818" fmla="*/ 565794 h 3060550"/>
                  <a:gd name="connsiteX819" fmla="*/ 638106 w 2263777"/>
                  <a:gd name="connsiteY819" fmla="*/ 555866 h 3060550"/>
                  <a:gd name="connsiteX820" fmla="*/ 623752 w 2263777"/>
                  <a:gd name="connsiteY820" fmla="*/ 563576 h 3060550"/>
                  <a:gd name="connsiteX821" fmla="*/ 589012 w 2263777"/>
                  <a:gd name="connsiteY821" fmla="*/ 568249 h 3060550"/>
                  <a:gd name="connsiteX822" fmla="*/ 377957 w 2263777"/>
                  <a:gd name="connsiteY822" fmla="*/ 559415 h 3060550"/>
                  <a:gd name="connsiteX823" fmla="*/ 484073 w 2263777"/>
                  <a:gd name="connsiteY823" fmla="*/ 674803 h 3060550"/>
                  <a:gd name="connsiteX824" fmla="*/ 499673 w 2263777"/>
                  <a:gd name="connsiteY824" fmla="*/ 679500 h 3060550"/>
                  <a:gd name="connsiteX825" fmla="*/ 527541 w 2263777"/>
                  <a:gd name="connsiteY825" fmla="*/ 700760 h 3060550"/>
                  <a:gd name="connsiteX826" fmla="*/ 680136 w 2263777"/>
                  <a:gd name="connsiteY826" fmla="*/ 866688 h 3060550"/>
                  <a:gd name="connsiteX827" fmla="*/ 696801 w 2263777"/>
                  <a:gd name="connsiteY827" fmla="*/ 862208 h 3060550"/>
                  <a:gd name="connsiteX828" fmla="*/ 763272 w 2263777"/>
                  <a:gd name="connsiteY828" fmla="*/ 867959 h 3060550"/>
                  <a:gd name="connsiteX829" fmla="*/ 785888 w 2263777"/>
                  <a:gd name="connsiteY829" fmla="*/ 885279 h 3060550"/>
                  <a:gd name="connsiteX830" fmla="*/ 788740 w 2263777"/>
                  <a:gd name="connsiteY830" fmla="*/ 871022 h 3060550"/>
                  <a:gd name="connsiteX831" fmla="*/ 867771 w 2263777"/>
                  <a:gd name="connsiteY831" fmla="*/ 616041 h 3060550"/>
                  <a:gd name="connsiteX832" fmla="*/ 867179 w 2263777"/>
                  <a:gd name="connsiteY832" fmla="*/ 615641 h 3060550"/>
                  <a:gd name="connsiteX833" fmla="*/ 845465 w 2263777"/>
                  <a:gd name="connsiteY833" fmla="*/ 583435 h 3060550"/>
                  <a:gd name="connsiteX834" fmla="*/ 841618 w 2263777"/>
                  <a:gd name="connsiteY834" fmla="*/ 564384 h 3060550"/>
                  <a:gd name="connsiteX835" fmla="*/ 252365 w 2263777"/>
                  <a:gd name="connsiteY835" fmla="*/ 551336 h 3060550"/>
                  <a:gd name="connsiteX836" fmla="*/ 239966 w 2263777"/>
                  <a:gd name="connsiteY836" fmla="*/ 578105 h 3060550"/>
                  <a:gd name="connsiteX837" fmla="*/ 388163 w 2263777"/>
                  <a:gd name="connsiteY837" fmla="*/ 739249 h 3060550"/>
                  <a:gd name="connsiteX838" fmla="*/ 392588 w 2263777"/>
                  <a:gd name="connsiteY838" fmla="*/ 713875 h 3060550"/>
                  <a:gd name="connsiteX839" fmla="*/ 410187 w 2263777"/>
                  <a:gd name="connsiteY839" fmla="*/ 688222 h 3060550"/>
                  <a:gd name="connsiteX840" fmla="*/ 429719 w 2263777"/>
                  <a:gd name="connsiteY840" fmla="*/ 677099 h 3060550"/>
                  <a:gd name="connsiteX841" fmla="*/ 319230 w 2263777"/>
                  <a:gd name="connsiteY841" fmla="*/ 556956 h 3060550"/>
                  <a:gd name="connsiteX842" fmla="*/ 268132 w 2263777"/>
                  <a:gd name="connsiteY842" fmla="*/ 554818 h 3060550"/>
                  <a:gd name="connsiteX843" fmla="*/ 986386 w 2263777"/>
                  <a:gd name="connsiteY843" fmla="*/ 528642 h 3060550"/>
                  <a:gd name="connsiteX844" fmla="*/ 983114 w 2263777"/>
                  <a:gd name="connsiteY844" fmla="*/ 529900 h 3060550"/>
                  <a:gd name="connsiteX845" fmla="*/ 968917 w 2263777"/>
                  <a:gd name="connsiteY845" fmla="*/ 546879 h 3060550"/>
                  <a:gd name="connsiteX846" fmla="*/ 940060 w 2263777"/>
                  <a:gd name="connsiteY846" fmla="*/ 562379 h 3060550"/>
                  <a:gd name="connsiteX847" fmla="*/ 938379 w 2263777"/>
                  <a:gd name="connsiteY847" fmla="*/ 562604 h 3060550"/>
                  <a:gd name="connsiteX848" fmla="*/ 927679 w 2263777"/>
                  <a:gd name="connsiteY848" fmla="*/ 590041 h 3060550"/>
                  <a:gd name="connsiteX849" fmla="*/ 938824 w 2263777"/>
                  <a:gd name="connsiteY849" fmla="*/ 594658 h 3060550"/>
                  <a:gd name="connsiteX850" fmla="*/ 989485 w 2263777"/>
                  <a:gd name="connsiteY850" fmla="*/ 543996 h 3060550"/>
                  <a:gd name="connsiteX851" fmla="*/ 896151 w 2263777"/>
                  <a:gd name="connsiteY851" fmla="*/ 518335 h 3060550"/>
                  <a:gd name="connsiteX852" fmla="*/ 892144 w 2263777"/>
                  <a:gd name="connsiteY852" fmla="*/ 524277 h 3060550"/>
                  <a:gd name="connsiteX853" fmla="*/ 892019 w 2263777"/>
                  <a:gd name="connsiteY853" fmla="*/ 524895 h 3060550"/>
                  <a:gd name="connsiteX854" fmla="*/ 897357 w 2263777"/>
                  <a:gd name="connsiteY854" fmla="*/ 525119 h 3060550"/>
                  <a:gd name="connsiteX855" fmla="*/ 904759 w 2263777"/>
                  <a:gd name="connsiteY855" fmla="*/ 522771 h 3060550"/>
                  <a:gd name="connsiteX856" fmla="*/ 1501108 w 2263777"/>
                  <a:gd name="connsiteY856" fmla="*/ 516246 h 3060550"/>
                  <a:gd name="connsiteX857" fmla="*/ 1478730 w 2263777"/>
                  <a:gd name="connsiteY857" fmla="*/ 516246 h 3060550"/>
                  <a:gd name="connsiteX858" fmla="*/ 1423934 w 2263777"/>
                  <a:gd name="connsiteY858" fmla="*/ 571042 h 3060550"/>
                  <a:gd name="connsiteX859" fmla="*/ 1427084 w 2263777"/>
                  <a:gd name="connsiteY859" fmla="*/ 586648 h 3060550"/>
                  <a:gd name="connsiteX860" fmla="*/ 1435448 w 2263777"/>
                  <a:gd name="connsiteY860" fmla="*/ 596926 h 3060550"/>
                  <a:gd name="connsiteX861" fmla="*/ 1438714 w 2263777"/>
                  <a:gd name="connsiteY861" fmla="*/ 607907 h 3060550"/>
                  <a:gd name="connsiteX862" fmla="*/ 1439984 w 2263777"/>
                  <a:gd name="connsiteY862" fmla="*/ 609789 h 3060550"/>
                  <a:gd name="connsiteX863" fmla="*/ 1478730 w 2263777"/>
                  <a:gd name="connsiteY863" fmla="*/ 625839 h 3060550"/>
                  <a:gd name="connsiteX864" fmla="*/ 1501107 w 2263777"/>
                  <a:gd name="connsiteY864" fmla="*/ 625839 h 3060550"/>
                  <a:gd name="connsiteX865" fmla="*/ 1539854 w 2263777"/>
                  <a:gd name="connsiteY865" fmla="*/ 609789 h 3060550"/>
                  <a:gd name="connsiteX866" fmla="*/ 1546939 w 2263777"/>
                  <a:gd name="connsiteY866" fmla="*/ 599281 h 3060550"/>
                  <a:gd name="connsiteX867" fmla="*/ 1546900 w 2263777"/>
                  <a:gd name="connsiteY867" fmla="*/ 599013 h 3060550"/>
                  <a:gd name="connsiteX868" fmla="*/ 1554541 w 2263777"/>
                  <a:gd name="connsiteY868" fmla="*/ 567661 h 3060550"/>
                  <a:gd name="connsiteX869" fmla="*/ 1555074 w 2263777"/>
                  <a:gd name="connsiteY869" fmla="*/ 566935 h 3060550"/>
                  <a:gd name="connsiteX870" fmla="*/ 1551597 w 2263777"/>
                  <a:gd name="connsiteY870" fmla="*/ 549713 h 3060550"/>
                  <a:gd name="connsiteX871" fmla="*/ 1501108 w 2263777"/>
                  <a:gd name="connsiteY871" fmla="*/ 516246 h 3060550"/>
                  <a:gd name="connsiteX872" fmla="*/ 271760 w 2263777"/>
                  <a:gd name="connsiteY872" fmla="*/ 509464 h 3060550"/>
                  <a:gd name="connsiteX873" fmla="*/ 271364 w 2263777"/>
                  <a:gd name="connsiteY873" fmla="*/ 510317 h 3060550"/>
                  <a:gd name="connsiteX874" fmla="*/ 279373 w 2263777"/>
                  <a:gd name="connsiteY874" fmla="*/ 513617 h 3060550"/>
                  <a:gd name="connsiteX875" fmla="*/ 279010 w 2263777"/>
                  <a:gd name="connsiteY875" fmla="*/ 513222 h 3060550"/>
                  <a:gd name="connsiteX876" fmla="*/ 1996141 w 2263777"/>
                  <a:gd name="connsiteY876" fmla="*/ 469313 h 3060550"/>
                  <a:gd name="connsiteX877" fmla="*/ 1975764 w 2263777"/>
                  <a:gd name="connsiteY877" fmla="*/ 482371 h 3060550"/>
                  <a:gd name="connsiteX878" fmla="*/ 1955725 w 2263777"/>
                  <a:gd name="connsiteY878" fmla="*/ 538403 h 3060550"/>
                  <a:gd name="connsiteX879" fmla="*/ 1987600 w 2263777"/>
                  <a:gd name="connsiteY879" fmla="*/ 559444 h 3060550"/>
                  <a:gd name="connsiteX880" fmla="*/ 2034461 w 2263777"/>
                  <a:gd name="connsiteY880" fmla="*/ 551713 h 3060550"/>
                  <a:gd name="connsiteX881" fmla="*/ 2022234 w 2263777"/>
                  <a:gd name="connsiteY881" fmla="*/ 520364 h 3060550"/>
                  <a:gd name="connsiteX882" fmla="*/ 567313 w 2263777"/>
                  <a:gd name="connsiteY882" fmla="*/ 453020 h 3060550"/>
                  <a:gd name="connsiteX883" fmla="*/ 556077 w 2263777"/>
                  <a:gd name="connsiteY883" fmla="*/ 474473 h 3060550"/>
                  <a:gd name="connsiteX884" fmla="*/ 595878 w 2263777"/>
                  <a:gd name="connsiteY884" fmla="*/ 512500 h 3060550"/>
                  <a:gd name="connsiteX885" fmla="*/ 612652 w 2263777"/>
                  <a:gd name="connsiteY885" fmla="*/ 513202 h 3060550"/>
                  <a:gd name="connsiteX886" fmla="*/ 623888 w 2263777"/>
                  <a:gd name="connsiteY886" fmla="*/ 491749 h 3060550"/>
                  <a:gd name="connsiteX887" fmla="*/ 584088 w 2263777"/>
                  <a:gd name="connsiteY887" fmla="*/ 453721 h 3060550"/>
                  <a:gd name="connsiteX888" fmla="*/ 890627 w 2263777"/>
                  <a:gd name="connsiteY888" fmla="*/ 452115 h 3060550"/>
                  <a:gd name="connsiteX889" fmla="*/ 893747 w 2263777"/>
                  <a:gd name="connsiteY889" fmla="*/ 454438 h 3060550"/>
                  <a:gd name="connsiteX890" fmla="*/ 896809 w 2263777"/>
                  <a:gd name="connsiteY890" fmla="*/ 452373 h 3060550"/>
                  <a:gd name="connsiteX891" fmla="*/ 660350 w 2263777"/>
                  <a:gd name="connsiteY891" fmla="*/ 442477 h 3060550"/>
                  <a:gd name="connsiteX892" fmla="*/ 675166 w 2263777"/>
                  <a:gd name="connsiteY892" fmla="*/ 463550 h 3060550"/>
                  <a:gd name="connsiteX893" fmla="*/ 680859 w 2263777"/>
                  <a:gd name="connsiteY893" fmla="*/ 494134 h 3060550"/>
                  <a:gd name="connsiteX894" fmla="*/ 674914 w 2263777"/>
                  <a:gd name="connsiteY894" fmla="*/ 515808 h 3060550"/>
                  <a:gd name="connsiteX895" fmla="*/ 841783 w 2263777"/>
                  <a:gd name="connsiteY895" fmla="*/ 522793 h 3060550"/>
                  <a:gd name="connsiteX896" fmla="*/ 845464 w 2263777"/>
                  <a:gd name="connsiteY896" fmla="*/ 504558 h 3060550"/>
                  <a:gd name="connsiteX897" fmla="*/ 860241 w 2263777"/>
                  <a:gd name="connsiteY897" fmla="*/ 482641 h 3060550"/>
                  <a:gd name="connsiteX898" fmla="*/ 836009 w 2263777"/>
                  <a:gd name="connsiteY898" fmla="*/ 449829 h 3060550"/>
                  <a:gd name="connsiteX899" fmla="*/ 303028 w 2263777"/>
                  <a:gd name="connsiteY899" fmla="*/ 441958 h 3060550"/>
                  <a:gd name="connsiteX900" fmla="*/ 290713 w 2263777"/>
                  <a:gd name="connsiteY900" fmla="*/ 468545 h 3060550"/>
                  <a:gd name="connsiteX901" fmla="*/ 303031 w 2263777"/>
                  <a:gd name="connsiteY901" fmla="*/ 477942 h 3060550"/>
                  <a:gd name="connsiteX902" fmla="*/ 338169 w 2263777"/>
                  <a:gd name="connsiteY902" fmla="*/ 516151 h 3060550"/>
                  <a:gd name="connsiteX903" fmla="*/ 519617 w 2263777"/>
                  <a:gd name="connsiteY903" fmla="*/ 523746 h 3060550"/>
                  <a:gd name="connsiteX904" fmla="*/ 504802 w 2263777"/>
                  <a:gd name="connsiteY904" fmla="*/ 502672 h 3060550"/>
                  <a:gd name="connsiteX905" fmla="*/ 499108 w 2263777"/>
                  <a:gd name="connsiteY905" fmla="*/ 472089 h 3060550"/>
                  <a:gd name="connsiteX906" fmla="*/ 505054 w 2263777"/>
                  <a:gd name="connsiteY906" fmla="*/ 450414 h 3060550"/>
                  <a:gd name="connsiteX907" fmla="*/ 603005 w 2263777"/>
                  <a:gd name="connsiteY907" fmla="*/ 93791 h 3060550"/>
                  <a:gd name="connsiteX908" fmla="*/ 595222 w 2263777"/>
                  <a:gd name="connsiteY908" fmla="*/ 97247 h 3060550"/>
                  <a:gd name="connsiteX909" fmla="*/ 414623 w 2263777"/>
                  <a:gd name="connsiteY909" fmla="*/ 263564 h 3060550"/>
                  <a:gd name="connsiteX910" fmla="*/ 326207 w 2263777"/>
                  <a:gd name="connsiteY910" fmla="*/ 401329 h 3060550"/>
                  <a:gd name="connsiteX911" fmla="*/ 541860 w 2263777"/>
                  <a:gd name="connsiteY911" fmla="*/ 410356 h 3060550"/>
                  <a:gd name="connsiteX912" fmla="*/ 556216 w 2263777"/>
                  <a:gd name="connsiteY912" fmla="*/ 402646 h 3060550"/>
                  <a:gd name="connsiteX913" fmla="*/ 590954 w 2263777"/>
                  <a:gd name="connsiteY913" fmla="*/ 397973 h 3060550"/>
                  <a:gd name="connsiteX914" fmla="*/ 804308 w 2263777"/>
                  <a:gd name="connsiteY914" fmla="*/ 406904 h 3060550"/>
                  <a:gd name="connsiteX915" fmla="*/ 629651 w 2263777"/>
                  <a:gd name="connsiteY915" fmla="*/ 170402 h 3060550"/>
                  <a:gd name="connsiteX916" fmla="*/ 602802 w 2263777"/>
                  <a:gd name="connsiteY916" fmla="*/ 94839 h 3060550"/>
                  <a:gd name="connsiteX917" fmla="*/ 700517 w 2263777"/>
                  <a:gd name="connsiteY917" fmla="*/ 88347 h 3060550"/>
                  <a:gd name="connsiteX918" fmla="*/ 670612 w 2263777"/>
                  <a:gd name="connsiteY918" fmla="*/ 92002 h 3060550"/>
                  <a:gd name="connsiteX919" fmla="*/ 670843 w 2263777"/>
                  <a:gd name="connsiteY919" fmla="*/ 154750 h 3060550"/>
                  <a:gd name="connsiteX920" fmla="*/ 858742 w 2263777"/>
                  <a:gd name="connsiteY920" fmla="*/ 409182 h 3060550"/>
                  <a:gd name="connsiteX921" fmla="*/ 911836 w 2263777"/>
                  <a:gd name="connsiteY921" fmla="*/ 411404 h 3060550"/>
                  <a:gd name="connsiteX922" fmla="*/ 946063 w 2263777"/>
                  <a:gd name="connsiteY922" fmla="*/ 418963 h 3060550"/>
                  <a:gd name="connsiteX923" fmla="*/ 954221 w 2263777"/>
                  <a:gd name="connsiteY923" fmla="*/ 424269 h 3060550"/>
                  <a:gd name="connsiteX924" fmla="*/ 955148 w 2263777"/>
                  <a:gd name="connsiteY924" fmla="*/ 422509 h 3060550"/>
                  <a:gd name="connsiteX925" fmla="*/ 949904 w 2263777"/>
                  <a:gd name="connsiteY925" fmla="*/ 407752 h 3060550"/>
                  <a:gd name="connsiteX926" fmla="*/ 730516 w 2263777"/>
                  <a:gd name="connsiteY926" fmla="*/ 110681 h 3060550"/>
                  <a:gd name="connsiteX927" fmla="*/ 700517 w 2263777"/>
                  <a:gd name="connsiteY927" fmla="*/ 88347 h 3060550"/>
                  <a:gd name="connsiteX928" fmla="*/ 1613423 w 2263777"/>
                  <a:gd name="connsiteY928" fmla="*/ 60506 h 3060550"/>
                  <a:gd name="connsiteX929" fmla="*/ 1613423 w 2263777"/>
                  <a:gd name="connsiteY929" fmla="*/ 66147 h 3060550"/>
                  <a:gd name="connsiteX930" fmla="*/ 1551650 w 2263777"/>
                  <a:gd name="connsiteY930" fmla="*/ 213637 h 3060550"/>
                  <a:gd name="connsiteX931" fmla="*/ 1521645 w 2263777"/>
                  <a:gd name="connsiteY931" fmla="*/ 223225 h 3060550"/>
                  <a:gd name="connsiteX932" fmla="*/ 1537622 w 2263777"/>
                  <a:gd name="connsiteY932" fmla="*/ 473468 h 3060550"/>
                  <a:gd name="connsiteX933" fmla="*/ 1545975 w 2263777"/>
                  <a:gd name="connsiteY933" fmla="*/ 475155 h 3060550"/>
                  <a:gd name="connsiteX934" fmla="*/ 1578599 w 2263777"/>
                  <a:gd name="connsiteY934" fmla="*/ 497150 h 3060550"/>
                  <a:gd name="connsiteX935" fmla="*/ 1598295 w 2263777"/>
                  <a:gd name="connsiteY935" fmla="*/ 526364 h 3060550"/>
                  <a:gd name="connsiteX936" fmla="*/ 1602999 w 2263777"/>
                  <a:gd name="connsiteY936" fmla="*/ 523550 h 3060550"/>
                  <a:gd name="connsiteX937" fmla="*/ 1634929 w 2263777"/>
                  <a:gd name="connsiteY937" fmla="*/ 518878 h 3060550"/>
                  <a:gd name="connsiteX938" fmla="*/ 1693227 w 2263777"/>
                  <a:gd name="connsiteY938" fmla="*/ 546296 h 3060550"/>
                  <a:gd name="connsiteX939" fmla="*/ 1764094 w 2263777"/>
                  <a:gd name="connsiteY939" fmla="*/ 624145 h 3060550"/>
                  <a:gd name="connsiteX940" fmla="*/ 1884950 w 2263777"/>
                  <a:gd name="connsiteY940" fmla="*/ 558967 h 3060550"/>
                  <a:gd name="connsiteX941" fmla="*/ 1881423 w 2263777"/>
                  <a:gd name="connsiteY941" fmla="*/ 534514 h 3060550"/>
                  <a:gd name="connsiteX942" fmla="*/ 1972258 w 2263777"/>
                  <a:gd name="connsiteY942" fmla="*/ 430252 h 3060550"/>
                  <a:gd name="connsiteX943" fmla="*/ 1975424 w 2263777"/>
                  <a:gd name="connsiteY943" fmla="*/ 428780 h 3060550"/>
                  <a:gd name="connsiteX944" fmla="*/ 1951359 w 2263777"/>
                  <a:gd name="connsiteY944" fmla="*/ 381696 h 3060550"/>
                  <a:gd name="connsiteX945" fmla="*/ 1617431 w 2263777"/>
                  <a:gd name="connsiteY945" fmla="*/ 61611 h 3060550"/>
                  <a:gd name="connsiteX946" fmla="*/ 1411140 w 2263777"/>
                  <a:gd name="connsiteY946" fmla="*/ 47414 h 3060550"/>
                  <a:gd name="connsiteX947" fmla="*/ 1359658 w 2263777"/>
                  <a:gd name="connsiteY947" fmla="*/ 61612 h 3060550"/>
                  <a:gd name="connsiteX948" fmla="*/ 1025730 w 2263777"/>
                  <a:gd name="connsiteY948" fmla="*/ 381696 h 3060550"/>
                  <a:gd name="connsiteX949" fmla="*/ 1006054 w 2263777"/>
                  <a:gd name="connsiteY949" fmla="*/ 420194 h 3060550"/>
                  <a:gd name="connsiteX950" fmla="*/ 1011164 w 2263777"/>
                  <a:gd name="connsiteY950" fmla="*/ 429793 h 3060550"/>
                  <a:gd name="connsiteX951" fmla="*/ 1017945 w 2263777"/>
                  <a:gd name="connsiteY951" fmla="*/ 467665 h 3060550"/>
                  <a:gd name="connsiteX952" fmla="*/ 1015576 w 2263777"/>
                  <a:gd name="connsiteY952" fmla="*/ 479927 h 3060550"/>
                  <a:gd name="connsiteX953" fmla="*/ 1032182 w 2263777"/>
                  <a:gd name="connsiteY953" fmla="*/ 504558 h 3060550"/>
                  <a:gd name="connsiteX954" fmla="*/ 1040144 w 2263777"/>
                  <a:gd name="connsiteY954" fmla="*/ 543996 h 3060550"/>
                  <a:gd name="connsiteX955" fmla="*/ 1038210 w 2263777"/>
                  <a:gd name="connsiteY955" fmla="*/ 553576 h 3060550"/>
                  <a:gd name="connsiteX956" fmla="*/ 1193655 w 2263777"/>
                  <a:gd name="connsiteY956" fmla="*/ 706735 h 3060550"/>
                  <a:gd name="connsiteX957" fmla="*/ 1295869 w 2263777"/>
                  <a:gd name="connsiteY957" fmla="*/ 582515 h 3060550"/>
                  <a:gd name="connsiteX958" fmla="*/ 1352726 w 2263777"/>
                  <a:gd name="connsiteY958" fmla="*/ 552220 h 3060550"/>
                  <a:gd name="connsiteX959" fmla="*/ 1374296 w 2263777"/>
                  <a:gd name="connsiteY959" fmla="*/ 554282 h 3060550"/>
                  <a:gd name="connsiteX960" fmla="*/ 1379243 w 2263777"/>
                  <a:gd name="connsiteY960" fmla="*/ 529775 h 3060550"/>
                  <a:gd name="connsiteX961" fmla="*/ 1416429 w 2263777"/>
                  <a:gd name="connsiteY961" fmla="*/ 484618 h 3060550"/>
                  <a:gd name="connsiteX962" fmla="*/ 1458353 w 2263777"/>
                  <a:gd name="connsiteY962" fmla="*/ 471812 h 3060550"/>
                  <a:gd name="connsiteX963" fmla="*/ 1474799 w 2263777"/>
                  <a:gd name="connsiteY963" fmla="*/ 214240 h 3060550"/>
                  <a:gd name="connsiteX964" fmla="*/ 1472913 w 2263777"/>
                  <a:gd name="connsiteY964" fmla="*/ 213638 h 3060550"/>
                  <a:gd name="connsiteX965" fmla="*/ 1411140 w 2263777"/>
                  <a:gd name="connsiteY965" fmla="*/ 66147 h 3060550"/>
                  <a:gd name="connsiteX966" fmla="*/ 1488544 w 2263777"/>
                  <a:gd name="connsiteY966" fmla="*/ 38100 h 3060550"/>
                  <a:gd name="connsiteX967" fmla="*/ 1460681 w 2263777"/>
                  <a:gd name="connsiteY967" fmla="*/ 40645 h 3060550"/>
                  <a:gd name="connsiteX968" fmla="*/ 1460680 w 2263777"/>
                  <a:gd name="connsiteY968" fmla="*/ 56985 h 3060550"/>
                  <a:gd name="connsiteX969" fmla="*/ 1511159 w 2263777"/>
                  <a:gd name="connsiteY969" fmla="*/ 136873 h 3060550"/>
                  <a:gd name="connsiteX970" fmla="*/ 1561637 w 2263777"/>
                  <a:gd name="connsiteY970" fmla="*/ 56984 h 3060550"/>
                  <a:gd name="connsiteX971" fmla="*/ 1561637 w 2263777"/>
                  <a:gd name="connsiteY971" fmla="*/ 46225 h 3060550"/>
                  <a:gd name="connsiteX972" fmla="*/ 1553797 w 2263777"/>
                  <a:gd name="connsiteY972" fmla="*/ 44063 h 3060550"/>
                  <a:gd name="connsiteX973" fmla="*/ 1488544 w 2263777"/>
                  <a:gd name="connsiteY973" fmla="*/ 38100 h 3060550"/>
                  <a:gd name="connsiteX974" fmla="*/ 797982 w 2263777"/>
                  <a:gd name="connsiteY974" fmla="*/ 38100 h 3060550"/>
                  <a:gd name="connsiteX975" fmla="*/ 729858 w 2263777"/>
                  <a:gd name="connsiteY975" fmla="*/ 48047 h 3060550"/>
                  <a:gd name="connsiteX976" fmla="*/ 757592 w 2263777"/>
                  <a:gd name="connsiteY976" fmla="*/ 75915 h 3060550"/>
                  <a:gd name="connsiteX977" fmla="*/ 979454 w 2263777"/>
                  <a:gd name="connsiteY977" fmla="*/ 376335 h 3060550"/>
                  <a:gd name="connsiteX978" fmla="*/ 980333 w 2263777"/>
                  <a:gd name="connsiteY978" fmla="*/ 374666 h 3060550"/>
                  <a:gd name="connsiteX979" fmla="*/ 1258014 w 2263777"/>
                  <a:gd name="connsiteY979" fmla="*/ 68798 h 3060550"/>
                  <a:gd name="connsiteX980" fmla="*/ 1316736 w 2263777"/>
                  <a:gd name="connsiteY980" fmla="*/ 38994 h 3060550"/>
                  <a:gd name="connsiteX981" fmla="*/ 967118 w 2263777"/>
                  <a:gd name="connsiteY981" fmla="*/ 38993 h 3060550"/>
                  <a:gd name="connsiteX982" fmla="*/ 970758 w 2263777"/>
                  <a:gd name="connsiteY982" fmla="*/ 41224 h 3060550"/>
                  <a:gd name="connsiteX983" fmla="*/ 828040 w 2263777"/>
                  <a:gd name="connsiteY983" fmla="*/ 41223 h 3060550"/>
                  <a:gd name="connsiteX984" fmla="*/ 772842 w 2263777"/>
                  <a:gd name="connsiteY984" fmla="*/ 0 h 3060550"/>
                  <a:gd name="connsiteX985" fmla="*/ 797982 w 2263777"/>
                  <a:gd name="connsiteY985" fmla="*/ 0 h 3060550"/>
                  <a:gd name="connsiteX986" fmla="*/ 1488545 w 2263777"/>
                  <a:gd name="connsiteY986" fmla="*/ 0 h 3060550"/>
                  <a:gd name="connsiteX987" fmla="*/ 1503886 w 2263777"/>
                  <a:gd name="connsiteY987" fmla="*/ 0 h 3060550"/>
                  <a:gd name="connsiteX988" fmla="*/ 1503885 w 2263777"/>
                  <a:gd name="connsiteY988" fmla="*/ 1528 h 3060550"/>
                  <a:gd name="connsiteX989" fmla="*/ 1524942 w 2263777"/>
                  <a:gd name="connsiteY989" fmla="*/ 3627 h 3060550"/>
                  <a:gd name="connsiteX990" fmla="*/ 1567808 w 2263777"/>
                  <a:gd name="connsiteY990" fmla="*/ 7901 h 3060550"/>
                  <a:gd name="connsiteX991" fmla="*/ 1567859 w 2263777"/>
                  <a:gd name="connsiteY991" fmla="*/ 7915 h 3060550"/>
                  <a:gd name="connsiteX992" fmla="*/ 1640045 w 2263777"/>
                  <a:gd name="connsiteY992" fmla="*/ 29207 h 3060550"/>
                  <a:gd name="connsiteX993" fmla="*/ 1642484 w 2263777"/>
                  <a:gd name="connsiteY993" fmla="*/ 30398 h 3060550"/>
                  <a:gd name="connsiteX994" fmla="*/ 1644781 w 2263777"/>
                  <a:gd name="connsiteY994" fmla="*/ 31090 h 3060550"/>
                  <a:gd name="connsiteX995" fmla="*/ 1666654 w 2263777"/>
                  <a:gd name="connsiteY995" fmla="*/ 42191 h 3060550"/>
                  <a:gd name="connsiteX996" fmla="*/ 1709948 w 2263777"/>
                  <a:gd name="connsiteY996" fmla="*/ 63317 h 3060550"/>
                  <a:gd name="connsiteX997" fmla="*/ 1714646 w 2263777"/>
                  <a:gd name="connsiteY997" fmla="*/ 66551 h 3060550"/>
                  <a:gd name="connsiteX998" fmla="*/ 1719075 w 2263777"/>
                  <a:gd name="connsiteY998" fmla="*/ 68798 h 3060550"/>
                  <a:gd name="connsiteX999" fmla="*/ 1742394 w 2263777"/>
                  <a:gd name="connsiteY999" fmla="*/ 85646 h 3060550"/>
                  <a:gd name="connsiteX1000" fmla="*/ 1777198 w 2263777"/>
                  <a:gd name="connsiteY1000" fmla="*/ 109596 h 3060550"/>
                  <a:gd name="connsiteX1001" fmla="*/ 1783939 w 2263777"/>
                  <a:gd name="connsiteY1001" fmla="*/ 115660 h 3060550"/>
                  <a:gd name="connsiteX1002" fmla="*/ 1790300 w 2263777"/>
                  <a:gd name="connsiteY1002" fmla="*/ 120256 h 3060550"/>
                  <a:gd name="connsiteX1003" fmla="*/ 1812214 w 2263777"/>
                  <a:gd name="connsiteY1003" fmla="*/ 141094 h 3060550"/>
                  <a:gd name="connsiteX1004" fmla="*/ 1841471 w 2263777"/>
                  <a:gd name="connsiteY1004" fmla="*/ 167411 h 3060550"/>
                  <a:gd name="connsiteX1005" fmla="*/ 1850011 w 2263777"/>
                  <a:gd name="connsiteY1005" fmla="*/ 177035 h 3060550"/>
                  <a:gd name="connsiteX1006" fmla="*/ 1858066 w 2263777"/>
                  <a:gd name="connsiteY1006" fmla="*/ 184696 h 3060550"/>
                  <a:gd name="connsiteX1007" fmla="*/ 1877689 w 2263777"/>
                  <a:gd name="connsiteY1007" fmla="*/ 208227 h 3060550"/>
                  <a:gd name="connsiteX1008" fmla="*/ 1902448 w 2263777"/>
                  <a:gd name="connsiteY1008" fmla="*/ 236127 h 3060550"/>
                  <a:gd name="connsiteX1009" fmla="*/ 1912509 w 2263777"/>
                  <a:gd name="connsiteY1009" fmla="*/ 249984 h 3060550"/>
                  <a:gd name="connsiteX1010" fmla="*/ 1921985 w 2263777"/>
                  <a:gd name="connsiteY1010" fmla="*/ 261346 h 3060550"/>
                  <a:gd name="connsiteX1011" fmla="*/ 1938995 w 2263777"/>
                  <a:gd name="connsiteY1011" fmla="*/ 286454 h 3060550"/>
                  <a:gd name="connsiteX1012" fmla="*/ 1959807 w 2263777"/>
                  <a:gd name="connsiteY1012" fmla="*/ 315112 h 3060550"/>
                  <a:gd name="connsiteX1013" fmla="*/ 1965879 w 2263777"/>
                  <a:gd name="connsiteY1013" fmla="*/ 326140 h 3060550"/>
                  <a:gd name="connsiteX1014" fmla="*/ 1981665 w 2263777"/>
                  <a:gd name="connsiteY1014" fmla="*/ 349440 h 3060550"/>
                  <a:gd name="connsiteX1015" fmla="*/ 2036717 w 2263777"/>
                  <a:gd name="connsiteY1015" fmla="*/ 448207 h 3060550"/>
                  <a:gd name="connsiteX1016" fmla="*/ 2048056 w 2263777"/>
                  <a:gd name="connsiteY1016" fmla="*/ 475337 h 3060550"/>
                  <a:gd name="connsiteX1017" fmla="*/ 2062387 w 2263777"/>
                  <a:gd name="connsiteY1017" fmla="*/ 501353 h 3060550"/>
                  <a:gd name="connsiteX1018" fmla="*/ 2100807 w 2263777"/>
                  <a:gd name="connsiteY1018" fmla="*/ 601539 h 3060550"/>
                  <a:gd name="connsiteX1019" fmla="*/ 2131380 w 2263777"/>
                  <a:gd name="connsiteY1019" fmla="*/ 674684 h 3060550"/>
                  <a:gd name="connsiteX1020" fmla="*/ 2137772 w 2263777"/>
                  <a:gd name="connsiteY1020" fmla="*/ 697929 h 3060550"/>
                  <a:gd name="connsiteX1021" fmla="*/ 2146643 w 2263777"/>
                  <a:gd name="connsiteY1021" fmla="*/ 721058 h 3060550"/>
                  <a:gd name="connsiteX1022" fmla="*/ 2179379 w 2263777"/>
                  <a:gd name="connsiteY1022" fmla="*/ 849242 h 3060550"/>
                  <a:gd name="connsiteX1023" fmla="*/ 2202857 w 2263777"/>
                  <a:gd name="connsiteY1023" fmla="*/ 934623 h 3060550"/>
                  <a:gd name="connsiteX1024" fmla="*/ 2205536 w 2263777"/>
                  <a:gd name="connsiteY1024" fmla="*/ 951660 h 3060550"/>
                  <a:gd name="connsiteX1025" fmla="*/ 2210004 w 2263777"/>
                  <a:gd name="connsiteY1025" fmla="*/ 969161 h 3060550"/>
                  <a:gd name="connsiteX1026" fmla="*/ 2234633 w 2263777"/>
                  <a:gd name="connsiteY1026" fmla="*/ 1136697 h 3060550"/>
                  <a:gd name="connsiteX1027" fmla="*/ 2248027 w 2263777"/>
                  <a:gd name="connsiteY1027" fmla="*/ 1221870 h 3060550"/>
                  <a:gd name="connsiteX1028" fmla="*/ 2248997 w 2263777"/>
                  <a:gd name="connsiteY1028" fmla="*/ 1234400 h 3060550"/>
                  <a:gd name="connsiteX1029" fmla="*/ 2249907 w 2263777"/>
                  <a:gd name="connsiteY1029" fmla="*/ 1240590 h 3060550"/>
                  <a:gd name="connsiteX1030" fmla="*/ 2250609 w 2263777"/>
                  <a:gd name="connsiteY1030" fmla="*/ 1255248 h 3060550"/>
                  <a:gd name="connsiteX1031" fmla="*/ 2259776 w 2263777"/>
                  <a:gd name="connsiteY1031" fmla="*/ 1373813 h 3060550"/>
                  <a:gd name="connsiteX1032" fmla="*/ 2263777 w 2263777"/>
                  <a:gd name="connsiteY1032" fmla="*/ 1530274 h 3060550"/>
                  <a:gd name="connsiteX1033" fmla="*/ 1488545 w 2263777"/>
                  <a:gd name="connsiteY1033" fmla="*/ 3060550 h 3060550"/>
                  <a:gd name="connsiteX1034" fmla="*/ 1458197 w 2263777"/>
                  <a:gd name="connsiteY1034" fmla="*/ 3057525 h 3060550"/>
                  <a:gd name="connsiteX1035" fmla="*/ 828331 w 2263777"/>
                  <a:gd name="connsiteY1035" fmla="*/ 3057525 h 3060550"/>
                  <a:gd name="connsiteX1036" fmla="*/ 797982 w 2263777"/>
                  <a:gd name="connsiteY1036" fmla="*/ 3060550 h 3060550"/>
                  <a:gd name="connsiteX1037" fmla="*/ 364542 w 2263777"/>
                  <a:gd name="connsiteY1037" fmla="*/ 2799203 h 3060550"/>
                  <a:gd name="connsiteX1038" fmla="*/ 278457 w 2263777"/>
                  <a:gd name="connsiteY1038" fmla="*/ 2665687 h 3060550"/>
                  <a:gd name="connsiteX1039" fmla="*/ 269482 w 2263777"/>
                  <a:gd name="connsiteY1039" fmla="*/ 2665096 h 3060550"/>
                  <a:gd name="connsiteX1040" fmla="*/ 191089 w 2263777"/>
                  <a:gd name="connsiteY1040" fmla="*/ 2612253 h 3060550"/>
                  <a:gd name="connsiteX1041" fmla="*/ 186466 w 2263777"/>
                  <a:gd name="connsiteY1041" fmla="*/ 2583620 h 3060550"/>
                  <a:gd name="connsiteX1042" fmla="*/ 174744 w 2263777"/>
                  <a:gd name="connsiteY1042" fmla="*/ 2561838 h 3060550"/>
                  <a:gd name="connsiteX1043" fmla="*/ 182913 w 2263777"/>
                  <a:gd name="connsiteY1043" fmla="*/ 2499564 h 3060550"/>
                  <a:gd name="connsiteX1044" fmla="*/ 193527 w 2263777"/>
                  <a:gd name="connsiteY1044" fmla="*/ 2486323 h 3060550"/>
                  <a:gd name="connsiteX1045" fmla="*/ 134982 w 2263777"/>
                  <a:gd name="connsiteY1045" fmla="*/ 2323778 h 3060550"/>
                  <a:gd name="connsiteX1046" fmla="*/ 83670 w 2263777"/>
                  <a:gd name="connsiteY1046" fmla="*/ 2125927 h 3060550"/>
                  <a:gd name="connsiteX1047" fmla="*/ 55945 w 2263777"/>
                  <a:gd name="connsiteY1047" fmla="*/ 1949620 h 3060550"/>
                  <a:gd name="connsiteX1048" fmla="*/ 34679 w 2263777"/>
                  <a:gd name="connsiteY1048" fmla="*/ 1938069 h 3060550"/>
                  <a:gd name="connsiteX1049" fmla="*/ 2478 w 2263777"/>
                  <a:gd name="connsiteY1049" fmla="*/ 1876081 h 3060550"/>
                  <a:gd name="connsiteX1050" fmla="*/ 5753 w 2263777"/>
                  <a:gd name="connsiteY1050" fmla="*/ 1854646 h 3060550"/>
                  <a:gd name="connsiteX1051" fmla="*/ 7 w 2263777"/>
                  <a:gd name="connsiteY1051" fmla="*/ 1830902 h 3060550"/>
                  <a:gd name="connsiteX1052" fmla="*/ 23691 w 2263777"/>
                  <a:gd name="connsiteY1052" fmla="*/ 1772732 h 3060550"/>
                  <a:gd name="connsiteX1053" fmla="*/ 32873 w 2263777"/>
                  <a:gd name="connsiteY1053" fmla="*/ 1765912 h 3060550"/>
                  <a:gd name="connsiteX1054" fmla="*/ 26752 w 2263777"/>
                  <a:gd name="connsiteY1054" fmla="*/ 1686736 h 3060550"/>
                  <a:gd name="connsiteX1055" fmla="*/ 22749 w 2263777"/>
                  <a:gd name="connsiteY1055" fmla="*/ 1530275 h 3060550"/>
                  <a:gd name="connsiteX1056" fmla="*/ 36621 w 2263777"/>
                  <a:gd name="connsiteY1056" fmla="*/ 1240590 h 3060550"/>
                  <a:gd name="connsiteX1057" fmla="*/ 38648 w 2263777"/>
                  <a:gd name="connsiteY1057" fmla="*/ 1226801 h 3060550"/>
                  <a:gd name="connsiteX1058" fmla="*/ 31328 w 2263777"/>
                  <a:gd name="connsiteY1058" fmla="*/ 1220658 h 3060550"/>
                  <a:gd name="connsiteX1059" fmla="*/ 12127 w 2263777"/>
                  <a:gd name="connsiteY1059" fmla="*/ 1153495 h 3060550"/>
                  <a:gd name="connsiteX1060" fmla="*/ 19610 w 2263777"/>
                  <a:gd name="connsiteY1060" fmla="*/ 1133141 h 3060550"/>
                  <a:gd name="connsiteX1061" fmla="*/ 18712 w 2263777"/>
                  <a:gd name="connsiteY1061" fmla="*/ 1108729 h 3060550"/>
                  <a:gd name="connsiteX1062" fmla="*/ 53516 w 2263777"/>
                  <a:gd name="connsiteY1062" fmla="*/ 1056447 h 3060550"/>
                  <a:gd name="connsiteX1063" fmla="*/ 64443 w 2263777"/>
                  <a:gd name="connsiteY1063" fmla="*/ 1051327 h 3060550"/>
                  <a:gd name="connsiteX1064" fmla="*/ 76522 w 2263777"/>
                  <a:gd name="connsiteY1064" fmla="*/ 969161 h 3060550"/>
                  <a:gd name="connsiteX1065" fmla="*/ 179562 w 2263777"/>
                  <a:gd name="connsiteY1065" fmla="*/ 607339 h 3060550"/>
                  <a:gd name="connsiteX1066" fmla="*/ 189538 w 2263777"/>
                  <a:gd name="connsiteY1066" fmla="*/ 584670 h 3060550"/>
                  <a:gd name="connsiteX1067" fmla="*/ 188365 w 2263777"/>
                  <a:gd name="connsiteY1067" fmla="*/ 583395 h 3060550"/>
                  <a:gd name="connsiteX1068" fmla="*/ 168077 w 2263777"/>
                  <a:gd name="connsiteY1068" fmla="*/ 491057 h 3060550"/>
                  <a:gd name="connsiteX1069" fmla="*/ 184486 w 2263777"/>
                  <a:gd name="connsiteY1069" fmla="*/ 467141 h 3060550"/>
                  <a:gd name="connsiteX1070" fmla="*/ 191030 w 2263777"/>
                  <a:gd name="connsiteY1070" fmla="*/ 443286 h 3060550"/>
                  <a:gd name="connsiteX1071" fmla="*/ 274647 w 2263777"/>
                  <a:gd name="connsiteY1071" fmla="*/ 399171 h 3060550"/>
                  <a:gd name="connsiteX1072" fmla="*/ 278206 w 2263777"/>
                  <a:gd name="connsiteY1072" fmla="*/ 399320 h 3060550"/>
                  <a:gd name="connsiteX1073" fmla="*/ 326720 w 2263777"/>
                  <a:gd name="connsiteY1073" fmla="*/ 315113 h 3060550"/>
                  <a:gd name="connsiteX1074" fmla="*/ 611218 w 2263777"/>
                  <a:gd name="connsiteY1074" fmla="*/ 44701 h 3060550"/>
                  <a:gd name="connsiteX1075" fmla="*/ 626258 w 2263777"/>
                  <a:gd name="connsiteY1075" fmla="*/ 39553 h 3060550"/>
                  <a:gd name="connsiteX1076" fmla="*/ 629155 w 2263777"/>
                  <a:gd name="connsiteY1076" fmla="*/ 35865 h 3060550"/>
                  <a:gd name="connsiteX1077" fmla="*/ 659121 w 2263777"/>
                  <a:gd name="connsiteY1077" fmla="*/ 24335 h 3060550"/>
                  <a:gd name="connsiteX1078" fmla="*/ 667929 w 2263777"/>
                  <a:gd name="connsiteY1078" fmla="*/ 25287 h 3060550"/>
                  <a:gd name="connsiteX1079" fmla="*/ 718719 w 2263777"/>
                  <a:gd name="connsiteY1079" fmla="*/ 7900 h 3060550"/>
                  <a:gd name="connsiteX1080" fmla="*/ 772842 w 2263777"/>
                  <a:gd name="connsiteY1080" fmla="*/ 2505 h 306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  <a:cxn ang="0">
                    <a:pos x="connsiteX388" y="connsiteY388"/>
                  </a:cxn>
                  <a:cxn ang="0">
                    <a:pos x="connsiteX389" y="connsiteY389"/>
                  </a:cxn>
                  <a:cxn ang="0">
                    <a:pos x="connsiteX390" y="connsiteY390"/>
                  </a:cxn>
                  <a:cxn ang="0">
                    <a:pos x="connsiteX391" y="connsiteY391"/>
                  </a:cxn>
                  <a:cxn ang="0">
                    <a:pos x="connsiteX392" y="connsiteY392"/>
                  </a:cxn>
                  <a:cxn ang="0">
                    <a:pos x="connsiteX393" y="connsiteY393"/>
                  </a:cxn>
                  <a:cxn ang="0">
                    <a:pos x="connsiteX394" y="connsiteY394"/>
                  </a:cxn>
                  <a:cxn ang="0">
                    <a:pos x="connsiteX395" y="connsiteY395"/>
                  </a:cxn>
                  <a:cxn ang="0">
                    <a:pos x="connsiteX396" y="connsiteY396"/>
                  </a:cxn>
                  <a:cxn ang="0">
                    <a:pos x="connsiteX397" y="connsiteY397"/>
                  </a:cxn>
                  <a:cxn ang="0">
                    <a:pos x="connsiteX398" y="connsiteY398"/>
                  </a:cxn>
                  <a:cxn ang="0">
                    <a:pos x="connsiteX399" y="connsiteY399"/>
                  </a:cxn>
                  <a:cxn ang="0">
                    <a:pos x="connsiteX400" y="connsiteY400"/>
                  </a:cxn>
                  <a:cxn ang="0">
                    <a:pos x="connsiteX401" y="connsiteY401"/>
                  </a:cxn>
                  <a:cxn ang="0">
                    <a:pos x="connsiteX402" y="connsiteY402"/>
                  </a:cxn>
                  <a:cxn ang="0">
                    <a:pos x="connsiteX403" y="connsiteY403"/>
                  </a:cxn>
                  <a:cxn ang="0">
                    <a:pos x="connsiteX404" y="connsiteY404"/>
                  </a:cxn>
                  <a:cxn ang="0">
                    <a:pos x="connsiteX405" y="connsiteY405"/>
                  </a:cxn>
                  <a:cxn ang="0">
                    <a:pos x="connsiteX406" y="connsiteY406"/>
                  </a:cxn>
                  <a:cxn ang="0">
                    <a:pos x="connsiteX407" y="connsiteY407"/>
                  </a:cxn>
                  <a:cxn ang="0">
                    <a:pos x="connsiteX408" y="connsiteY408"/>
                  </a:cxn>
                  <a:cxn ang="0">
                    <a:pos x="connsiteX409" y="connsiteY409"/>
                  </a:cxn>
                  <a:cxn ang="0">
                    <a:pos x="connsiteX410" y="connsiteY410"/>
                  </a:cxn>
                  <a:cxn ang="0">
                    <a:pos x="connsiteX411" y="connsiteY411"/>
                  </a:cxn>
                  <a:cxn ang="0">
                    <a:pos x="connsiteX412" y="connsiteY412"/>
                  </a:cxn>
                  <a:cxn ang="0">
                    <a:pos x="connsiteX413" y="connsiteY413"/>
                  </a:cxn>
                  <a:cxn ang="0">
                    <a:pos x="connsiteX414" y="connsiteY414"/>
                  </a:cxn>
                  <a:cxn ang="0">
                    <a:pos x="connsiteX415" y="connsiteY415"/>
                  </a:cxn>
                  <a:cxn ang="0">
                    <a:pos x="connsiteX416" y="connsiteY416"/>
                  </a:cxn>
                  <a:cxn ang="0">
                    <a:pos x="connsiteX417" y="connsiteY417"/>
                  </a:cxn>
                  <a:cxn ang="0">
                    <a:pos x="connsiteX418" y="connsiteY418"/>
                  </a:cxn>
                  <a:cxn ang="0">
                    <a:pos x="connsiteX419" y="connsiteY419"/>
                  </a:cxn>
                  <a:cxn ang="0">
                    <a:pos x="connsiteX420" y="connsiteY420"/>
                  </a:cxn>
                  <a:cxn ang="0">
                    <a:pos x="connsiteX421" y="connsiteY421"/>
                  </a:cxn>
                  <a:cxn ang="0">
                    <a:pos x="connsiteX422" y="connsiteY422"/>
                  </a:cxn>
                  <a:cxn ang="0">
                    <a:pos x="connsiteX423" y="connsiteY423"/>
                  </a:cxn>
                  <a:cxn ang="0">
                    <a:pos x="connsiteX424" y="connsiteY424"/>
                  </a:cxn>
                  <a:cxn ang="0">
                    <a:pos x="connsiteX425" y="connsiteY425"/>
                  </a:cxn>
                  <a:cxn ang="0">
                    <a:pos x="connsiteX426" y="connsiteY426"/>
                  </a:cxn>
                  <a:cxn ang="0">
                    <a:pos x="connsiteX427" y="connsiteY427"/>
                  </a:cxn>
                  <a:cxn ang="0">
                    <a:pos x="connsiteX428" y="connsiteY428"/>
                  </a:cxn>
                  <a:cxn ang="0">
                    <a:pos x="connsiteX429" y="connsiteY429"/>
                  </a:cxn>
                  <a:cxn ang="0">
                    <a:pos x="connsiteX430" y="connsiteY430"/>
                  </a:cxn>
                  <a:cxn ang="0">
                    <a:pos x="connsiteX431" y="connsiteY431"/>
                  </a:cxn>
                  <a:cxn ang="0">
                    <a:pos x="connsiteX432" y="connsiteY432"/>
                  </a:cxn>
                  <a:cxn ang="0">
                    <a:pos x="connsiteX433" y="connsiteY433"/>
                  </a:cxn>
                  <a:cxn ang="0">
                    <a:pos x="connsiteX434" y="connsiteY434"/>
                  </a:cxn>
                  <a:cxn ang="0">
                    <a:pos x="connsiteX435" y="connsiteY435"/>
                  </a:cxn>
                  <a:cxn ang="0">
                    <a:pos x="connsiteX436" y="connsiteY436"/>
                  </a:cxn>
                  <a:cxn ang="0">
                    <a:pos x="connsiteX437" y="connsiteY437"/>
                  </a:cxn>
                  <a:cxn ang="0">
                    <a:pos x="connsiteX438" y="connsiteY438"/>
                  </a:cxn>
                  <a:cxn ang="0">
                    <a:pos x="connsiteX439" y="connsiteY439"/>
                  </a:cxn>
                  <a:cxn ang="0">
                    <a:pos x="connsiteX440" y="connsiteY440"/>
                  </a:cxn>
                  <a:cxn ang="0">
                    <a:pos x="connsiteX441" y="connsiteY441"/>
                  </a:cxn>
                  <a:cxn ang="0">
                    <a:pos x="connsiteX442" y="connsiteY442"/>
                  </a:cxn>
                  <a:cxn ang="0">
                    <a:pos x="connsiteX443" y="connsiteY443"/>
                  </a:cxn>
                  <a:cxn ang="0">
                    <a:pos x="connsiteX444" y="connsiteY444"/>
                  </a:cxn>
                  <a:cxn ang="0">
                    <a:pos x="connsiteX445" y="connsiteY445"/>
                  </a:cxn>
                  <a:cxn ang="0">
                    <a:pos x="connsiteX446" y="connsiteY446"/>
                  </a:cxn>
                  <a:cxn ang="0">
                    <a:pos x="connsiteX447" y="connsiteY447"/>
                  </a:cxn>
                  <a:cxn ang="0">
                    <a:pos x="connsiteX448" y="connsiteY448"/>
                  </a:cxn>
                  <a:cxn ang="0">
                    <a:pos x="connsiteX449" y="connsiteY449"/>
                  </a:cxn>
                  <a:cxn ang="0">
                    <a:pos x="connsiteX450" y="connsiteY450"/>
                  </a:cxn>
                  <a:cxn ang="0">
                    <a:pos x="connsiteX451" y="connsiteY451"/>
                  </a:cxn>
                  <a:cxn ang="0">
                    <a:pos x="connsiteX452" y="connsiteY452"/>
                  </a:cxn>
                  <a:cxn ang="0">
                    <a:pos x="connsiteX453" y="connsiteY453"/>
                  </a:cxn>
                  <a:cxn ang="0">
                    <a:pos x="connsiteX454" y="connsiteY454"/>
                  </a:cxn>
                  <a:cxn ang="0">
                    <a:pos x="connsiteX455" y="connsiteY455"/>
                  </a:cxn>
                  <a:cxn ang="0">
                    <a:pos x="connsiteX456" y="connsiteY456"/>
                  </a:cxn>
                  <a:cxn ang="0">
                    <a:pos x="connsiteX457" y="connsiteY457"/>
                  </a:cxn>
                  <a:cxn ang="0">
                    <a:pos x="connsiteX458" y="connsiteY458"/>
                  </a:cxn>
                  <a:cxn ang="0">
                    <a:pos x="connsiteX459" y="connsiteY459"/>
                  </a:cxn>
                  <a:cxn ang="0">
                    <a:pos x="connsiteX460" y="connsiteY460"/>
                  </a:cxn>
                  <a:cxn ang="0">
                    <a:pos x="connsiteX461" y="connsiteY461"/>
                  </a:cxn>
                  <a:cxn ang="0">
                    <a:pos x="connsiteX462" y="connsiteY462"/>
                  </a:cxn>
                  <a:cxn ang="0">
                    <a:pos x="connsiteX463" y="connsiteY463"/>
                  </a:cxn>
                  <a:cxn ang="0">
                    <a:pos x="connsiteX464" y="connsiteY464"/>
                  </a:cxn>
                  <a:cxn ang="0">
                    <a:pos x="connsiteX465" y="connsiteY465"/>
                  </a:cxn>
                  <a:cxn ang="0">
                    <a:pos x="connsiteX466" y="connsiteY466"/>
                  </a:cxn>
                  <a:cxn ang="0">
                    <a:pos x="connsiteX467" y="connsiteY467"/>
                  </a:cxn>
                  <a:cxn ang="0">
                    <a:pos x="connsiteX468" y="connsiteY468"/>
                  </a:cxn>
                  <a:cxn ang="0">
                    <a:pos x="connsiteX469" y="connsiteY469"/>
                  </a:cxn>
                  <a:cxn ang="0">
                    <a:pos x="connsiteX470" y="connsiteY470"/>
                  </a:cxn>
                  <a:cxn ang="0">
                    <a:pos x="connsiteX471" y="connsiteY471"/>
                  </a:cxn>
                  <a:cxn ang="0">
                    <a:pos x="connsiteX472" y="connsiteY472"/>
                  </a:cxn>
                  <a:cxn ang="0">
                    <a:pos x="connsiteX473" y="connsiteY473"/>
                  </a:cxn>
                  <a:cxn ang="0">
                    <a:pos x="connsiteX474" y="connsiteY474"/>
                  </a:cxn>
                  <a:cxn ang="0">
                    <a:pos x="connsiteX475" y="connsiteY475"/>
                  </a:cxn>
                  <a:cxn ang="0">
                    <a:pos x="connsiteX476" y="connsiteY476"/>
                  </a:cxn>
                  <a:cxn ang="0">
                    <a:pos x="connsiteX477" y="connsiteY477"/>
                  </a:cxn>
                  <a:cxn ang="0">
                    <a:pos x="connsiteX478" y="connsiteY478"/>
                  </a:cxn>
                  <a:cxn ang="0">
                    <a:pos x="connsiteX479" y="connsiteY479"/>
                  </a:cxn>
                  <a:cxn ang="0">
                    <a:pos x="connsiteX480" y="connsiteY480"/>
                  </a:cxn>
                  <a:cxn ang="0">
                    <a:pos x="connsiteX481" y="connsiteY481"/>
                  </a:cxn>
                  <a:cxn ang="0">
                    <a:pos x="connsiteX482" y="connsiteY482"/>
                  </a:cxn>
                  <a:cxn ang="0">
                    <a:pos x="connsiteX483" y="connsiteY483"/>
                  </a:cxn>
                  <a:cxn ang="0">
                    <a:pos x="connsiteX484" y="connsiteY484"/>
                  </a:cxn>
                  <a:cxn ang="0">
                    <a:pos x="connsiteX485" y="connsiteY485"/>
                  </a:cxn>
                  <a:cxn ang="0">
                    <a:pos x="connsiteX486" y="connsiteY486"/>
                  </a:cxn>
                  <a:cxn ang="0">
                    <a:pos x="connsiteX487" y="connsiteY487"/>
                  </a:cxn>
                  <a:cxn ang="0">
                    <a:pos x="connsiteX488" y="connsiteY488"/>
                  </a:cxn>
                  <a:cxn ang="0">
                    <a:pos x="connsiteX489" y="connsiteY489"/>
                  </a:cxn>
                  <a:cxn ang="0">
                    <a:pos x="connsiteX490" y="connsiteY490"/>
                  </a:cxn>
                  <a:cxn ang="0">
                    <a:pos x="connsiteX491" y="connsiteY491"/>
                  </a:cxn>
                  <a:cxn ang="0">
                    <a:pos x="connsiteX492" y="connsiteY492"/>
                  </a:cxn>
                  <a:cxn ang="0">
                    <a:pos x="connsiteX493" y="connsiteY493"/>
                  </a:cxn>
                  <a:cxn ang="0">
                    <a:pos x="connsiteX494" y="connsiteY494"/>
                  </a:cxn>
                  <a:cxn ang="0">
                    <a:pos x="connsiteX495" y="connsiteY495"/>
                  </a:cxn>
                  <a:cxn ang="0">
                    <a:pos x="connsiteX496" y="connsiteY496"/>
                  </a:cxn>
                  <a:cxn ang="0">
                    <a:pos x="connsiteX497" y="connsiteY497"/>
                  </a:cxn>
                  <a:cxn ang="0">
                    <a:pos x="connsiteX498" y="connsiteY498"/>
                  </a:cxn>
                  <a:cxn ang="0">
                    <a:pos x="connsiteX499" y="connsiteY499"/>
                  </a:cxn>
                  <a:cxn ang="0">
                    <a:pos x="connsiteX500" y="connsiteY500"/>
                  </a:cxn>
                  <a:cxn ang="0">
                    <a:pos x="connsiteX501" y="connsiteY501"/>
                  </a:cxn>
                  <a:cxn ang="0">
                    <a:pos x="connsiteX502" y="connsiteY502"/>
                  </a:cxn>
                  <a:cxn ang="0">
                    <a:pos x="connsiteX503" y="connsiteY503"/>
                  </a:cxn>
                  <a:cxn ang="0">
                    <a:pos x="connsiteX504" y="connsiteY504"/>
                  </a:cxn>
                  <a:cxn ang="0">
                    <a:pos x="connsiteX505" y="connsiteY505"/>
                  </a:cxn>
                  <a:cxn ang="0">
                    <a:pos x="connsiteX506" y="connsiteY506"/>
                  </a:cxn>
                  <a:cxn ang="0">
                    <a:pos x="connsiteX507" y="connsiteY507"/>
                  </a:cxn>
                  <a:cxn ang="0">
                    <a:pos x="connsiteX508" y="connsiteY508"/>
                  </a:cxn>
                  <a:cxn ang="0">
                    <a:pos x="connsiteX509" y="connsiteY509"/>
                  </a:cxn>
                  <a:cxn ang="0">
                    <a:pos x="connsiteX510" y="connsiteY510"/>
                  </a:cxn>
                  <a:cxn ang="0">
                    <a:pos x="connsiteX511" y="connsiteY511"/>
                  </a:cxn>
                  <a:cxn ang="0">
                    <a:pos x="connsiteX512" y="connsiteY512"/>
                  </a:cxn>
                  <a:cxn ang="0">
                    <a:pos x="connsiteX513" y="connsiteY513"/>
                  </a:cxn>
                  <a:cxn ang="0">
                    <a:pos x="connsiteX514" y="connsiteY514"/>
                  </a:cxn>
                  <a:cxn ang="0">
                    <a:pos x="connsiteX515" y="connsiteY515"/>
                  </a:cxn>
                  <a:cxn ang="0">
                    <a:pos x="connsiteX516" y="connsiteY516"/>
                  </a:cxn>
                  <a:cxn ang="0">
                    <a:pos x="connsiteX517" y="connsiteY517"/>
                  </a:cxn>
                  <a:cxn ang="0">
                    <a:pos x="connsiteX518" y="connsiteY518"/>
                  </a:cxn>
                  <a:cxn ang="0">
                    <a:pos x="connsiteX519" y="connsiteY519"/>
                  </a:cxn>
                  <a:cxn ang="0">
                    <a:pos x="connsiteX520" y="connsiteY520"/>
                  </a:cxn>
                  <a:cxn ang="0">
                    <a:pos x="connsiteX521" y="connsiteY521"/>
                  </a:cxn>
                  <a:cxn ang="0">
                    <a:pos x="connsiteX522" y="connsiteY522"/>
                  </a:cxn>
                  <a:cxn ang="0">
                    <a:pos x="connsiteX523" y="connsiteY523"/>
                  </a:cxn>
                  <a:cxn ang="0">
                    <a:pos x="connsiteX524" y="connsiteY524"/>
                  </a:cxn>
                  <a:cxn ang="0">
                    <a:pos x="connsiteX525" y="connsiteY525"/>
                  </a:cxn>
                  <a:cxn ang="0">
                    <a:pos x="connsiteX526" y="connsiteY526"/>
                  </a:cxn>
                  <a:cxn ang="0">
                    <a:pos x="connsiteX527" y="connsiteY527"/>
                  </a:cxn>
                  <a:cxn ang="0">
                    <a:pos x="connsiteX528" y="connsiteY528"/>
                  </a:cxn>
                  <a:cxn ang="0">
                    <a:pos x="connsiteX529" y="connsiteY529"/>
                  </a:cxn>
                  <a:cxn ang="0">
                    <a:pos x="connsiteX530" y="connsiteY530"/>
                  </a:cxn>
                  <a:cxn ang="0">
                    <a:pos x="connsiteX531" y="connsiteY531"/>
                  </a:cxn>
                  <a:cxn ang="0">
                    <a:pos x="connsiteX532" y="connsiteY532"/>
                  </a:cxn>
                  <a:cxn ang="0">
                    <a:pos x="connsiteX533" y="connsiteY533"/>
                  </a:cxn>
                  <a:cxn ang="0">
                    <a:pos x="connsiteX534" y="connsiteY534"/>
                  </a:cxn>
                  <a:cxn ang="0">
                    <a:pos x="connsiteX535" y="connsiteY535"/>
                  </a:cxn>
                  <a:cxn ang="0">
                    <a:pos x="connsiteX536" y="connsiteY536"/>
                  </a:cxn>
                  <a:cxn ang="0">
                    <a:pos x="connsiteX537" y="connsiteY537"/>
                  </a:cxn>
                  <a:cxn ang="0">
                    <a:pos x="connsiteX538" y="connsiteY538"/>
                  </a:cxn>
                  <a:cxn ang="0">
                    <a:pos x="connsiteX539" y="connsiteY539"/>
                  </a:cxn>
                  <a:cxn ang="0">
                    <a:pos x="connsiteX540" y="connsiteY540"/>
                  </a:cxn>
                  <a:cxn ang="0">
                    <a:pos x="connsiteX541" y="connsiteY541"/>
                  </a:cxn>
                  <a:cxn ang="0">
                    <a:pos x="connsiteX542" y="connsiteY542"/>
                  </a:cxn>
                  <a:cxn ang="0">
                    <a:pos x="connsiteX543" y="connsiteY543"/>
                  </a:cxn>
                  <a:cxn ang="0">
                    <a:pos x="connsiteX544" y="connsiteY544"/>
                  </a:cxn>
                  <a:cxn ang="0">
                    <a:pos x="connsiteX545" y="connsiteY545"/>
                  </a:cxn>
                  <a:cxn ang="0">
                    <a:pos x="connsiteX546" y="connsiteY546"/>
                  </a:cxn>
                  <a:cxn ang="0">
                    <a:pos x="connsiteX547" y="connsiteY547"/>
                  </a:cxn>
                  <a:cxn ang="0">
                    <a:pos x="connsiteX548" y="connsiteY548"/>
                  </a:cxn>
                  <a:cxn ang="0">
                    <a:pos x="connsiteX549" y="connsiteY549"/>
                  </a:cxn>
                  <a:cxn ang="0">
                    <a:pos x="connsiteX550" y="connsiteY550"/>
                  </a:cxn>
                  <a:cxn ang="0">
                    <a:pos x="connsiteX551" y="connsiteY551"/>
                  </a:cxn>
                  <a:cxn ang="0">
                    <a:pos x="connsiteX552" y="connsiteY552"/>
                  </a:cxn>
                  <a:cxn ang="0">
                    <a:pos x="connsiteX553" y="connsiteY553"/>
                  </a:cxn>
                  <a:cxn ang="0">
                    <a:pos x="connsiteX554" y="connsiteY554"/>
                  </a:cxn>
                  <a:cxn ang="0">
                    <a:pos x="connsiteX555" y="connsiteY555"/>
                  </a:cxn>
                  <a:cxn ang="0">
                    <a:pos x="connsiteX556" y="connsiteY556"/>
                  </a:cxn>
                  <a:cxn ang="0">
                    <a:pos x="connsiteX557" y="connsiteY557"/>
                  </a:cxn>
                  <a:cxn ang="0">
                    <a:pos x="connsiteX558" y="connsiteY558"/>
                  </a:cxn>
                  <a:cxn ang="0">
                    <a:pos x="connsiteX559" y="connsiteY559"/>
                  </a:cxn>
                  <a:cxn ang="0">
                    <a:pos x="connsiteX560" y="connsiteY560"/>
                  </a:cxn>
                  <a:cxn ang="0">
                    <a:pos x="connsiteX561" y="connsiteY561"/>
                  </a:cxn>
                  <a:cxn ang="0">
                    <a:pos x="connsiteX562" y="connsiteY562"/>
                  </a:cxn>
                  <a:cxn ang="0">
                    <a:pos x="connsiteX563" y="connsiteY563"/>
                  </a:cxn>
                  <a:cxn ang="0">
                    <a:pos x="connsiteX564" y="connsiteY564"/>
                  </a:cxn>
                  <a:cxn ang="0">
                    <a:pos x="connsiteX565" y="connsiteY565"/>
                  </a:cxn>
                  <a:cxn ang="0">
                    <a:pos x="connsiteX566" y="connsiteY566"/>
                  </a:cxn>
                  <a:cxn ang="0">
                    <a:pos x="connsiteX567" y="connsiteY567"/>
                  </a:cxn>
                  <a:cxn ang="0">
                    <a:pos x="connsiteX568" y="connsiteY568"/>
                  </a:cxn>
                  <a:cxn ang="0">
                    <a:pos x="connsiteX569" y="connsiteY569"/>
                  </a:cxn>
                  <a:cxn ang="0">
                    <a:pos x="connsiteX570" y="connsiteY570"/>
                  </a:cxn>
                  <a:cxn ang="0">
                    <a:pos x="connsiteX571" y="connsiteY571"/>
                  </a:cxn>
                  <a:cxn ang="0">
                    <a:pos x="connsiteX572" y="connsiteY572"/>
                  </a:cxn>
                  <a:cxn ang="0">
                    <a:pos x="connsiteX573" y="connsiteY573"/>
                  </a:cxn>
                  <a:cxn ang="0">
                    <a:pos x="connsiteX574" y="connsiteY574"/>
                  </a:cxn>
                  <a:cxn ang="0">
                    <a:pos x="connsiteX575" y="connsiteY575"/>
                  </a:cxn>
                  <a:cxn ang="0">
                    <a:pos x="connsiteX576" y="connsiteY576"/>
                  </a:cxn>
                  <a:cxn ang="0">
                    <a:pos x="connsiteX577" y="connsiteY577"/>
                  </a:cxn>
                  <a:cxn ang="0">
                    <a:pos x="connsiteX578" y="connsiteY578"/>
                  </a:cxn>
                  <a:cxn ang="0">
                    <a:pos x="connsiteX579" y="connsiteY579"/>
                  </a:cxn>
                  <a:cxn ang="0">
                    <a:pos x="connsiteX580" y="connsiteY580"/>
                  </a:cxn>
                  <a:cxn ang="0">
                    <a:pos x="connsiteX581" y="connsiteY581"/>
                  </a:cxn>
                  <a:cxn ang="0">
                    <a:pos x="connsiteX582" y="connsiteY582"/>
                  </a:cxn>
                  <a:cxn ang="0">
                    <a:pos x="connsiteX583" y="connsiteY583"/>
                  </a:cxn>
                  <a:cxn ang="0">
                    <a:pos x="connsiteX584" y="connsiteY584"/>
                  </a:cxn>
                  <a:cxn ang="0">
                    <a:pos x="connsiteX585" y="connsiteY585"/>
                  </a:cxn>
                  <a:cxn ang="0">
                    <a:pos x="connsiteX586" y="connsiteY586"/>
                  </a:cxn>
                  <a:cxn ang="0">
                    <a:pos x="connsiteX587" y="connsiteY587"/>
                  </a:cxn>
                  <a:cxn ang="0">
                    <a:pos x="connsiteX588" y="connsiteY588"/>
                  </a:cxn>
                  <a:cxn ang="0">
                    <a:pos x="connsiteX589" y="connsiteY589"/>
                  </a:cxn>
                  <a:cxn ang="0">
                    <a:pos x="connsiteX590" y="connsiteY590"/>
                  </a:cxn>
                  <a:cxn ang="0">
                    <a:pos x="connsiteX591" y="connsiteY591"/>
                  </a:cxn>
                  <a:cxn ang="0">
                    <a:pos x="connsiteX592" y="connsiteY592"/>
                  </a:cxn>
                  <a:cxn ang="0">
                    <a:pos x="connsiteX593" y="connsiteY593"/>
                  </a:cxn>
                  <a:cxn ang="0">
                    <a:pos x="connsiteX594" y="connsiteY594"/>
                  </a:cxn>
                  <a:cxn ang="0">
                    <a:pos x="connsiteX595" y="connsiteY595"/>
                  </a:cxn>
                  <a:cxn ang="0">
                    <a:pos x="connsiteX596" y="connsiteY596"/>
                  </a:cxn>
                  <a:cxn ang="0">
                    <a:pos x="connsiteX597" y="connsiteY597"/>
                  </a:cxn>
                  <a:cxn ang="0">
                    <a:pos x="connsiteX598" y="connsiteY598"/>
                  </a:cxn>
                  <a:cxn ang="0">
                    <a:pos x="connsiteX599" y="connsiteY599"/>
                  </a:cxn>
                  <a:cxn ang="0">
                    <a:pos x="connsiteX600" y="connsiteY600"/>
                  </a:cxn>
                  <a:cxn ang="0">
                    <a:pos x="connsiteX601" y="connsiteY601"/>
                  </a:cxn>
                  <a:cxn ang="0">
                    <a:pos x="connsiteX602" y="connsiteY602"/>
                  </a:cxn>
                  <a:cxn ang="0">
                    <a:pos x="connsiteX603" y="connsiteY603"/>
                  </a:cxn>
                  <a:cxn ang="0">
                    <a:pos x="connsiteX604" y="connsiteY604"/>
                  </a:cxn>
                  <a:cxn ang="0">
                    <a:pos x="connsiteX605" y="connsiteY605"/>
                  </a:cxn>
                  <a:cxn ang="0">
                    <a:pos x="connsiteX606" y="connsiteY606"/>
                  </a:cxn>
                  <a:cxn ang="0">
                    <a:pos x="connsiteX607" y="connsiteY607"/>
                  </a:cxn>
                  <a:cxn ang="0">
                    <a:pos x="connsiteX608" y="connsiteY608"/>
                  </a:cxn>
                  <a:cxn ang="0">
                    <a:pos x="connsiteX609" y="connsiteY609"/>
                  </a:cxn>
                  <a:cxn ang="0">
                    <a:pos x="connsiteX610" y="connsiteY610"/>
                  </a:cxn>
                  <a:cxn ang="0">
                    <a:pos x="connsiteX611" y="connsiteY611"/>
                  </a:cxn>
                  <a:cxn ang="0">
                    <a:pos x="connsiteX612" y="connsiteY612"/>
                  </a:cxn>
                  <a:cxn ang="0">
                    <a:pos x="connsiteX613" y="connsiteY613"/>
                  </a:cxn>
                  <a:cxn ang="0">
                    <a:pos x="connsiteX614" y="connsiteY614"/>
                  </a:cxn>
                  <a:cxn ang="0">
                    <a:pos x="connsiteX615" y="connsiteY615"/>
                  </a:cxn>
                  <a:cxn ang="0">
                    <a:pos x="connsiteX616" y="connsiteY616"/>
                  </a:cxn>
                  <a:cxn ang="0">
                    <a:pos x="connsiteX617" y="connsiteY617"/>
                  </a:cxn>
                  <a:cxn ang="0">
                    <a:pos x="connsiteX618" y="connsiteY618"/>
                  </a:cxn>
                  <a:cxn ang="0">
                    <a:pos x="connsiteX619" y="connsiteY619"/>
                  </a:cxn>
                  <a:cxn ang="0">
                    <a:pos x="connsiteX620" y="connsiteY620"/>
                  </a:cxn>
                  <a:cxn ang="0">
                    <a:pos x="connsiteX621" y="connsiteY621"/>
                  </a:cxn>
                  <a:cxn ang="0">
                    <a:pos x="connsiteX622" y="connsiteY622"/>
                  </a:cxn>
                  <a:cxn ang="0">
                    <a:pos x="connsiteX623" y="connsiteY623"/>
                  </a:cxn>
                  <a:cxn ang="0">
                    <a:pos x="connsiteX624" y="connsiteY624"/>
                  </a:cxn>
                  <a:cxn ang="0">
                    <a:pos x="connsiteX625" y="connsiteY625"/>
                  </a:cxn>
                  <a:cxn ang="0">
                    <a:pos x="connsiteX626" y="connsiteY626"/>
                  </a:cxn>
                  <a:cxn ang="0">
                    <a:pos x="connsiteX627" y="connsiteY627"/>
                  </a:cxn>
                  <a:cxn ang="0">
                    <a:pos x="connsiteX628" y="connsiteY628"/>
                  </a:cxn>
                  <a:cxn ang="0">
                    <a:pos x="connsiteX629" y="connsiteY629"/>
                  </a:cxn>
                  <a:cxn ang="0">
                    <a:pos x="connsiteX630" y="connsiteY630"/>
                  </a:cxn>
                  <a:cxn ang="0">
                    <a:pos x="connsiteX631" y="connsiteY631"/>
                  </a:cxn>
                  <a:cxn ang="0">
                    <a:pos x="connsiteX632" y="connsiteY632"/>
                  </a:cxn>
                  <a:cxn ang="0">
                    <a:pos x="connsiteX633" y="connsiteY633"/>
                  </a:cxn>
                  <a:cxn ang="0">
                    <a:pos x="connsiteX634" y="connsiteY634"/>
                  </a:cxn>
                  <a:cxn ang="0">
                    <a:pos x="connsiteX635" y="connsiteY635"/>
                  </a:cxn>
                  <a:cxn ang="0">
                    <a:pos x="connsiteX636" y="connsiteY636"/>
                  </a:cxn>
                  <a:cxn ang="0">
                    <a:pos x="connsiteX637" y="connsiteY637"/>
                  </a:cxn>
                  <a:cxn ang="0">
                    <a:pos x="connsiteX638" y="connsiteY638"/>
                  </a:cxn>
                  <a:cxn ang="0">
                    <a:pos x="connsiteX639" y="connsiteY639"/>
                  </a:cxn>
                  <a:cxn ang="0">
                    <a:pos x="connsiteX640" y="connsiteY640"/>
                  </a:cxn>
                  <a:cxn ang="0">
                    <a:pos x="connsiteX641" y="connsiteY641"/>
                  </a:cxn>
                  <a:cxn ang="0">
                    <a:pos x="connsiteX642" y="connsiteY642"/>
                  </a:cxn>
                  <a:cxn ang="0">
                    <a:pos x="connsiteX643" y="connsiteY643"/>
                  </a:cxn>
                  <a:cxn ang="0">
                    <a:pos x="connsiteX644" y="connsiteY644"/>
                  </a:cxn>
                  <a:cxn ang="0">
                    <a:pos x="connsiteX645" y="connsiteY645"/>
                  </a:cxn>
                  <a:cxn ang="0">
                    <a:pos x="connsiteX646" y="connsiteY646"/>
                  </a:cxn>
                  <a:cxn ang="0">
                    <a:pos x="connsiteX647" y="connsiteY647"/>
                  </a:cxn>
                  <a:cxn ang="0">
                    <a:pos x="connsiteX648" y="connsiteY648"/>
                  </a:cxn>
                  <a:cxn ang="0">
                    <a:pos x="connsiteX649" y="connsiteY649"/>
                  </a:cxn>
                  <a:cxn ang="0">
                    <a:pos x="connsiteX650" y="connsiteY650"/>
                  </a:cxn>
                  <a:cxn ang="0">
                    <a:pos x="connsiteX651" y="connsiteY651"/>
                  </a:cxn>
                  <a:cxn ang="0">
                    <a:pos x="connsiteX652" y="connsiteY652"/>
                  </a:cxn>
                  <a:cxn ang="0">
                    <a:pos x="connsiteX653" y="connsiteY653"/>
                  </a:cxn>
                  <a:cxn ang="0">
                    <a:pos x="connsiteX654" y="connsiteY654"/>
                  </a:cxn>
                  <a:cxn ang="0">
                    <a:pos x="connsiteX655" y="connsiteY655"/>
                  </a:cxn>
                  <a:cxn ang="0">
                    <a:pos x="connsiteX656" y="connsiteY656"/>
                  </a:cxn>
                  <a:cxn ang="0">
                    <a:pos x="connsiteX657" y="connsiteY657"/>
                  </a:cxn>
                  <a:cxn ang="0">
                    <a:pos x="connsiteX658" y="connsiteY658"/>
                  </a:cxn>
                  <a:cxn ang="0">
                    <a:pos x="connsiteX659" y="connsiteY659"/>
                  </a:cxn>
                  <a:cxn ang="0">
                    <a:pos x="connsiteX660" y="connsiteY660"/>
                  </a:cxn>
                  <a:cxn ang="0">
                    <a:pos x="connsiteX661" y="connsiteY661"/>
                  </a:cxn>
                  <a:cxn ang="0">
                    <a:pos x="connsiteX662" y="connsiteY662"/>
                  </a:cxn>
                  <a:cxn ang="0">
                    <a:pos x="connsiteX663" y="connsiteY663"/>
                  </a:cxn>
                  <a:cxn ang="0">
                    <a:pos x="connsiteX664" y="connsiteY664"/>
                  </a:cxn>
                  <a:cxn ang="0">
                    <a:pos x="connsiteX665" y="connsiteY665"/>
                  </a:cxn>
                  <a:cxn ang="0">
                    <a:pos x="connsiteX666" y="connsiteY666"/>
                  </a:cxn>
                  <a:cxn ang="0">
                    <a:pos x="connsiteX667" y="connsiteY667"/>
                  </a:cxn>
                  <a:cxn ang="0">
                    <a:pos x="connsiteX668" y="connsiteY668"/>
                  </a:cxn>
                  <a:cxn ang="0">
                    <a:pos x="connsiteX669" y="connsiteY669"/>
                  </a:cxn>
                  <a:cxn ang="0">
                    <a:pos x="connsiteX670" y="connsiteY670"/>
                  </a:cxn>
                  <a:cxn ang="0">
                    <a:pos x="connsiteX671" y="connsiteY671"/>
                  </a:cxn>
                  <a:cxn ang="0">
                    <a:pos x="connsiteX672" y="connsiteY672"/>
                  </a:cxn>
                  <a:cxn ang="0">
                    <a:pos x="connsiteX673" y="connsiteY673"/>
                  </a:cxn>
                  <a:cxn ang="0">
                    <a:pos x="connsiteX674" y="connsiteY674"/>
                  </a:cxn>
                  <a:cxn ang="0">
                    <a:pos x="connsiteX675" y="connsiteY675"/>
                  </a:cxn>
                  <a:cxn ang="0">
                    <a:pos x="connsiteX676" y="connsiteY676"/>
                  </a:cxn>
                  <a:cxn ang="0">
                    <a:pos x="connsiteX677" y="connsiteY677"/>
                  </a:cxn>
                  <a:cxn ang="0">
                    <a:pos x="connsiteX678" y="connsiteY678"/>
                  </a:cxn>
                  <a:cxn ang="0">
                    <a:pos x="connsiteX679" y="connsiteY679"/>
                  </a:cxn>
                  <a:cxn ang="0">
                    <a:pos x="connsiteX680" y="connsiteY680"/>
                  </a:cxn>
                  <a:cxn ang="0">
                    <a:pos x="connsiteX681" y="connsiteY681"/>
                  </a:cxn>
                  <a:cxn ang="0">
                    <a:pos x="connsiteX682" y="connsiteY682"/>
                  </a:cxn>
                  <a:cxn ang="0">
                    <a:pos x="connsiteX683" y="connsiteY683"/>
                  </a:cxn>
                  <a:cxn ang="0">
                    <a:pos x="connsiteX684" y="connsiteY684"/>
                  </a:cxn>
                  <a:cxn ang="0">
                    <a:pos x="connsiteX685" y="connsiteY685"/>
                  </a:cxn>
                  <a:cxn ang="0">
                    <a:pos x="connsiteX686" y="connsiteY686"/>
                  </a:cxn>
                  <a:cxn ang="0">
                    <a:pos x="connsiteX687" y="connsiteY687"/>
                  </a:cxn>
                  <a:cxn ang="0">
                    <a:pos x="connsiteX688" y="connsiteY688"/>
                  </a:cxn>
                  <a:cxn ang="0">
                    <a:pos x="connsiteX689" y="connsiteY689"/>
                  </a:cxn>
                  <a:cxn ang="0">
                    <a:pos x="connsiteX690" y="connsiteY690"/>
                  </a:cxn>
                  <a:cxn ang="0">
                    <a:pos x="connsiteX691" y="connsiteY691"/>
                  </a:cxn>
                  <a:cxn ang="0">
                    <a:pos x="connsiteX692" y="connsiteY692"/>
                  </a:cxn>
                  <a:cxn ang="0">
                    <a:pos x="connsiteX693" y="connsiteY693"/>
                  </a:cxn>
                  <a:cxn ang="0">
                    <a:pos x="connsiteX694" y="connsiteY694"/>
                  </a:cxn>
                  <a:cxn ang="0">
                    <a:pos x="connsiteX695" y="connsiteY695"/>
                  </a:cxn>
                  <a:cxn ang="0">
                    <a:pos x="connsiteX696" y="connsiteY696"/>
                  </a:cxn>
                  <a:cxn ang="0">
                    <a:pos x="connsiteX697" y="connsiteY697"/>
                  </a:cxn>
                  <a:cxn ang="0">
                    <a:pos x="connsiteX698" y="connsiteY698"/>
                  </a:cxn>
                  <a:cxn ang="0">
                    <a:pos x="connsiteX699" y="connsiteY699"/>
                  </a:cxn>
                  <a:cxn ang="0">
                    <a:pos x="connsiteX700" y="connsiteY700"/>
                  </a:cxn>
                  <a:cxn ang="0">
                    <a:pos x="connsiteX701" y="connsiteY701"/>
                  </a:cxn>
                  <a:cxn ang="0">
                    <a:pos x="connsiteX702" y="connsiteY702"/>
                  </a:cxn>
                  <a:cxn ang="0">
                    <a:pos x="connsiteX703" y="connsiteY703"/>
                  </a:cxn>
                  <a:cxn ang="0">
                    <a:pos x="connsiteX704" y="connsiteY704"/>
                  </a:cxn>
                  <a:cxn ang="0">
                    <a:pos x="connsiteX705" y="connsiteY705"/>
                  </a:cxn>
                  <a:cxn ang="0">
                    <a:pos x="connsiteX706" y="connsiteY706"/>
                  </a:cxn>
                  <a:cxn ang="0">
                    <a:pos x="connsiteX707" y="connsiteY707"/>
                  </a:cxn>
                  <a:cxn ang="0">
                    <a:pos x="connsiteX708" y="connsiteY708"/>
                  </a:cxn>
                  <a:cxn ang="0">
                    <a:pos x="connsiteX709" y="connsiteY709"/>
                  </a:cxn>
                  <a:cxn ang="0">
                    <a:pos x="connsiteX710" y="connsiteY710"/>
                  </a:cxn>
                  <a:cxn ang="0">
                    <a:pos x="connsiteX711" y="connsiteY711"/>
                  </a:cxn>
                  <a:cxn ang="0">
                    <a:pos x="connsiteX712" y="connsiteY712"/>
                  </a:cxn>
                  <a:cxn ang="0">
                    <a:pos x="connsiteX713" y="connsiteY713"/>
                  </a:cxn>
                  <a:cxn ang="0">
                    <a:pos x="connsiteX714" y="connsiteY714"/>
                  </a:cxn>
                  <a:cxn ang="0">
                    <a:pos x="connsiteX715" y="connsiteY715"/>
                  </a:cxn>
                  <a:cxn ang="0">
                    <a:pos x="connsiteX716" y="connsiteY716"/>
                  </a:cxn>
                  <a:cxn ang="0">
                    <a:pos x="connsiteX717" y="connsiteY717"/>
                  </a:cxn>
                  <a:cxn ang="0">
                    <a:pos x="connsiteX718" y="connsiteY718"/>
                  </a:cxn>
                  <a:cxn ang="0">
                    <a:pos x="connsiteX719" y="connsiteY719"/>
                  </a:cxn>
                  <a:cxn ang="0">
                    <a:pos x="connsiteX720" y="connsiteY720"/>
                  </a:cxn>
                  <a:cxn ang="0">
                    <a:pos x="connsiteX721" y="connsiteY721"/>
                  </a:cxn>
                  <a:cxn ang="0">
                    <a:pos x="connsiteX722" y="connsiteY722"/>
                  </a:cxn>
                  <a:cxn ang="0">
                    <a:pos x="connsiteX723" y="connsiteY723"/>
                  </a:cxn>
                  <a:cxn ang="0">
                    <a:pos x="connsiteX724" y="connsiteY724"/>
                  </a:cxn>
                  <a:cxn ang="0">
                    <a:pos x="connsiteX725" y="connsiteY725"/>
                  </a:cxn>
                  <a:cxn ang="0">
                    <a:pos x="connsiteX726" y="connsiteY726"/>
                  </a:cxn>
                  <a:cxn ang="0">
                    <a:pos x="connsiteX727" y="connsiteY727"/>
                  </a:cxn>
                  <a:cxn ang="0">
                    <a:pos x="connsiteX728" y="connsiteY728"/>
                  </a:cxn>
                  <a:cxn ang="0">
                    <a:pos x="connsiteX729" y="connsiteY729"/>
                  </a:cxn>
                  <a:cxn ang="0">
                    <a:pos x="connsiteX730" y="connsiteY730"/>
                  </a:cxn>
                  <a:cxn ang="0">
                    <a:pos x="connsiteX731" y="connsiteY731"/>
                  </a:cxn>
                  <a:cxn ang="0">
                    <a:pos x="connsiteX732" y="connsiteY732"/>
                  </a:cxn>
                  <a:cxn ang="0">
                    <a:pos x="connsiteX733" y="connsiteY733"/>
                  </a:cxn>
                  <a:cxn ang="0">
                    <a:pos x="connsiteX734" y="connsiteY734"/>
                  </a:cxn>
                  <a:cxn ang="0">
                    <a:pos x="connsiteX735" y="connsiteY735"/>
                  </a:cxn>
                  <a:cxn ang="0">
                    <a:pos x="connsiteX736" y="connsiteY736"/>
                  </a:cxn>
                  <a:cxn ang="0">
                    <a:pos x="connsiteX737" y="connsiteY737"/>
                  </a:cxn>
                  <a:cxn ang="0">
                    <a:pos x="connsiteX738" y="connsiteY738"/>
                  </a:cxn>
                  <a:cxn ang="0">
                    <a:pos x="connsiteX739" y="connsiteY739"/>
                  </a:cxn>
                  <a:cxn ang="0">
                    <a:pos x="connsiteX740" y="connsiteY740"/>
                  </a:cxn>
                  <a:cxn ang="0">
                    <a:pos x="connsiteX741" y="connsiteY741"/>
                  </a:cxn>
                  <a:cxn ang="0">
                    <a:pos x="connsiteX742" y="connsiteY742"/>
                  </a:cxn>
                  <a:cxn ang="0">
                    <a:pos x="connsiteX743" y="connsiteY743"/>
                  </a:cxn>
                  <a:cxn ang="0">
                    <a:pos x="connsiteX744" y="connsiteY744"/>
                  </a:cxn>
                  <a:cxn ang="0">
                    <a:pos x="connsiteX745" y="connsiteY745"/>
                  </a:cxn>
                  <a:cxn ang="0">
                    <a:pos x="connsiteX746" y="connsiteY746"/>
                  </a:cxn>
                  <a:cxn ang="0">
                    <a:pos x="connsiteX747" y="connsiteY747"/>
                  </a:cxn>
                  <a:cxn ang="0">
                    <a:pos x="connsiteX748" y="connsiteY748"/>
                  </a:cxn>
                  <a:cxn ang="0">
                    <a:pos x="connsiteX749" y="connsiteY749"/>
                  </a:cxn>
                  <a:cxn ang="0">
                    <a:pos x="connsiteX750" y="connsiteY750"/>
                  </a:cxn>
                  <a:cxn ang="0">
                    <a:pos x="connsiteX751" y="connsiteY751"/>
                  </a:cxn>
                  <a:cxn ang="0">
                    <a:pos x="connsiteX752" y="connsiteY752"/>
                  </a:cxn>
                  <a:cxn ang="0">
                    <a:pos x="connsiteX753" y="connsiteY753"/>
                  </a:cxn>
                  <a:cxn ang="0">
                    <a:pos x="connsiteX754" y="connsiteY754"/>
                  </a:cxn>
                  <a:cxn ang="0">
                    <a:pos x="connsiteX755" y="connsiteY755"/>
                  </a:cxn>
                  <a:cxn ang="0">
                    <a:pos x="connsiteX756" y="connsiteY756"/>
                  </a:cxn>
                  <a:cxn ang="0">
                    <a:pos x="connsiteX757" y="connsiteY757"/>
                  </a:cxn>
                  <a:cxn ang="0">
                    <a:pos x="connsiteX758" y="connsiteY758"/>
                  </a:cxn>
                  <a:cxn ang="0">
                    <a:pos x="connsiteX759" y="connsiteY759"/>
                  </a:cxn>
                  <a:cxn ang="0">
                    <a:pos x="connsiteX760" y="connsiteY760"/>
                  </a:cxn>
                  <a:cxn ang="0">
                    <a:pos x="connsiteX761" y="connsiteY761"/>
                  </a:cxn>
                  <a:cxn ang="0">
                    <a:pos x="connsiteX762" y="connsiteY762"/>
                  </a:cxn>
                  <a:cxn ang="0">
                    <a:pos x="connsiteX763" y="connsiteY763"/>
                  </a:cxn>
                  <a:cxn ang="0">
                    <a:pos x="connsiteX764" y="connsiteY764"/>
                  </a:cxn>
                  <a:cxn ang="0">
                    <a:pos x="connsiteX765" y="connsiteY765"/>
                  </a:cxn>
                  <a:cxn ang="0">
                    <a:pos x="connsiteX766" y="connsiteY766"/>
                  </a:cxn>
                  <a:cxn ang="0">
                    <a:pos x="connsiteX767" y="connsiteY767"/>
                  </a:cxn>
                  <a:cxn ang="0">
                    <a:pos x="connsiteX768" y="connsiteY768"/>
                  </a:cxn>
                  <a:cxn ang="0">
                    <a:pos x="connsiteX769" y="connsiteY769"/>
                  </a:cxn>
                  <a:cxn ang="0">
                    <a:pos x="connsiteX770" y="connsiteY770"/>
                  </a:cxn>
                  <a:cxn ang="0">
                    <a:pos x="connsiteX771" y="connsiteY771"/>
                  </a:cxn>
                  <a:cxn ang="0">
                    <a:pos x="connsiteX772" y="connsiteY772"/>
                  </a:cxn>
                  <a:cxn ang="0">
                    <a:pos x="connsiteX773" y="connsiteY773"/>
                  </a:cxn>
                  <a:cxn ang="0">
                    <a:pos x="connsiteX774" y="connsiteY774"/>
                  </a:cxn>
                  <a:cxn ang="0">
                    <a:pos x="connsiteX775" y="connsiteY775"/>
                  </a:cxn>
                  <a:cxn ang="0">
                    <a:pos x="connsiteX776" y="connsiteY776"/>
                  </a:cxn>
                  <a:cxn ang="0">
                    <a:pos x="connsiteX777" y="connsiteY777"/>
                  </a:cxn>
                  <a:cxn ang="0">
                    <a:pos x="connsiteX778" y="connsiteY778"/>
                  </a:cxn>
                  <a:cxn ang="0">
                    <a:pos x="connsiteX779" y="connsiteY779"/>
                  </a:cxn>
                  <a:cxn ang="0">
                    <a:pos x="connsiteX780" y="connsiteY780"/>
                  </a:cxn>
                  <a:cxn ang="0">
                    <a:pos x="connsiteX781" y="connsiteY781"/>
                  </a:cxn>
                  <a:cxn ang="0">
                    <a:pos x="connsiteX782" y="connsiteY782"/>
                  </a:cxn>
                  <a:cxn ang="0">
                    <a:pos x="connsiteX783" y="connsiteY783"/>
                  </a:cxn>
                  <a:cxn ang="0">
                    <a:pos x="connsiteX784" y="connsiteY784"/>
                  </a:cxn>
                  <a:cxn ang="0">
                    <a:pos x="connsiteX785" y="connsiteY785"/>
                  </a:cxn>
                  <a:cxn ang="0">
                    <a:pos x="connsiteX786" y="connsiteY786"/>
                  </a:cxn>
                  <a:cxn ang="0">
                    <a:pos x="connsiteX787" y="connsiteY787"/>
                  </a:cxn>
                  <a:cxn ang="0">
                    <a:pos x="connsiteX788" y="connsiteY788"/>
                  </a:cxn>
                  <a:cxn ang="0">
                    <a:pos x="connsiteX789" y="connsiteY789"/>
                  </a:cxn>
                  <a:cxn ang="0">
                    <a:pos x="connsiteX790" y="connsiteY790"/>
                  </a:cxn>
                  <a:cxn ang="0">
                    <a:pos x="connsiteX791" y="connsiteY791"/>
                  </a:cxn>
                  <a:cxn ang="0">
                    <a:pos x="connsiteX792" y="connsiteY792"/>
                  </a:cxn>
                  <a:cxn ang="0">
                    <a:pos x="connsiteX793" y="connsiteY793"/>
                  </a:cxn>
                  <a:cxn ang="0">
                    <a:pos x="connsiteX794" y="connsiteY794"/>
                  </a:cxn>
                  <a:cxn ang="0">
                    <a:pos x="connsiteX795" y="connsiteY795"/>
                  </a:cxn>
                  <a:cxn ang="0">
                    <a:pos x="connsiteX796" y="connsiteY796"/>
                  </a:cxn>
                  <a:cxn ang="0">
                    <a:pos x="connsiteX797" y="connsiteY797"/>
                  </a:cxn>
                  <a:cxn ang="0">
                    <a:pos x="connsiteX798" y="connsiteY798"/>
                  </a:cxn>
                  <a:cxn ang="0">
                    <a:pos x="connsiteX799" y="connsiteY799"/>
                  </a:cxn>
                  <a:cxn ang="0">
                    <a:pos x="connsiteX800" y="connsiteY800"/>
                  </a:cxn>
                  <a:cxn ang="0">
                    <a:pos x="connsiteX801" y="connsiteY801"/>
                  </a:cxn>
                  <a:cxn ang="0">
                    <a:pos x="connsiteX802" y="connsiteY802"/>
                  </a:cxn>
                  <a:cxn ang="0">
                    <a:pos x="connsiteX803" y="connsiteY803"/>
                  </a:cxn>
                  <a:cxn ang="0">
                    <a:pos x="connsiteX804" y="connsiteY804"/>
                  </a:cxn>
                  <a:cxn ang="0">
                    <a:pos x="connsiteX805" y="connsiteY805"/>
                  </a:cxn>
                  <a:cxn ang="0">
                    <a:pos x="connsiteX806" y="connsiteY806"/>
                  </a:cxn>
                  <a:cxn ang="0">
                    <a:pos x="connsiteX807" y="connsiteY807"/>
                  </a:cxn>
                  <a:cxn ang="0">
                    <a:pos x="connsiteX808" y="connsiteY808"/>
                  </a:cxn>
                  <a:cxn ang="0">
                    <a:pos x="connsiteX809" y="connsiteY809"/>
                  </a:cxn>
                  <a:cxn ang="0">
                    <a:pos x="connsiteX810" y="connsiteY810"/>
                  </a:cxn>
                  <a:cxn ang="0">
                    <a:pos x="connsiteX811" y="connsiteY811"/>
                  </a:cxn>
                  <a:cxn ang="0">
                    <a:pos x="connsiteX812" y="connsiteY812"/>
                  </a:cxn>
                  <a:cxn ang="0">
                    <a:pos x="connsiteX813" y="connsiteY813"/>
                  </a:cxn>
                  <a:cxn ang="0">
                    <a:pos x="connsiteX814" y="connsiteY814"/>
                  </a:cxn>
                  <a:cxn ang="0">
                    <a:pos x="connsiteX815" y="connsiteY815"/>
                  </a:cxn>
                  <a:cxn ang="0">
                    <a:pos x="connsiteX816" y="connsiteY816"/>
                  </a:cxn>
                  <a:cxn ang="0">
                    <a:pos x="connsiteX817" y="connsiteY817"/>
                  </a:cxn>
                  <a:cxn ang="0">
                    <a:pos x="connsiteX818" y="connsiteY818"/>
                  </a:cxn>
                  <a:cxn ang="0">
                    <a:pos x="connsiteX819" y="connsiteY819"/>
                  </a:cxn>
                  <a:cxn ang="0">
                    <a:pos x="connsiteX820" y="connsiteY820"/>
                  </a:cxn>
                  <a:cxn ang="0">
                    <a:pos x="connsiteX821" y="connsiteY821"/>
                  </a:cxn>
                  <a:cxn ang="0">
                    <a:pos x="connsiteX822" y="connsiteY822"/>
                  </a:cxn>
                  <a:cxn ang="0">
                    <a:pos x="connsiteX823" y="connsiteY823"/>
                  </a:cxn>
                  <a:cxn ang="0">
                    <a:pos x="connsiteX824" y="connsiteY824"/>
                  </a:cxn>
                  <a:cxn ang="0">
                    <a:pos x="connsiteX825" y="connsiteY825"/>
                  </a:cxn>
                  <a:cxn ang="0">
                    <a:pos x="connsiteX826" y="connsiteY826"/>
                  </a:cxn>
                  <a:cxn ang="0">
                    <a:pos x="connsiteX827" y="connsiteY827"/>
                  </a:cxn>
                  <a:cxn ang="0">
                    <a:pos x="connsiteX828" y="connsiteY828"/>
                  </a:cxn>
                  <a:cxn ang="0">
                    <a:pos x="connsiteX829" y="connsiteY829"/>
                  </a:cxn>
                  <a:cxn ang="0">
                    <a:pos x="connsiteX830" y="connsiteY830"/>
                  </a:cxn>
                  <a:cxn ang="0">
                    <a:pos x="connsiteX831" y="connsiteY831"/>
                  </a:cxn>
                  <a:cxn ang="0">
                    <a:pos x="connsiteX832" y="connsiteY832"/>
                  </a:cxn>
                  <a:cxn ang="0">
                    <a:pos x="connsiteX833" y="connsiteY833"/>
                  </a:cxn>
                  <a:cxn ang="0">
                    <a:pos x="connsiteX834" y="connsiteY834"/>
                  </a:cxn>
                  <a:cxn ang="0">
                    <a:pos x="connsiteX835" y="connsiteY835"/>
                  </a:cxn>
                  <a:cxn ang="0">
                    <a:pos x="connsiteX836" y="connsiteY836"/>
                  </a:cxn>
                  <a:cxn ang="0">
                    <a:pos x="connsiteX837" y="connsiteY837"/>
                  </a:cxn>
                  <a:cxn ang="0">
                    <a:pos x="connsiteX838" y="connsiteY838"/>
                  </a:cxn>
                  <a:cxn ang="0">
                    <a:pos x="connsiteX839" y="connsiteY839"/>
                  </a:cxn>
                  <a:cxn ang="0">
                    <a:pos x="connsiteX840" y="connsiteY840"/>
                  </a:cxn>
                  <a:cxn ang="0">
                    <a:pos x="connsiteX841" y="connsiteY841"/>
                  </a:cxn>
                  <a:cxn ang="0">
                    <a:pos x="connsiteX842" y="connsiteY842"/>
                  </a:cxn>
                  <a:cxn ang="0">
                    <a:pos x="connsiteX843" y="connsiteY843"/>
                  </a:cxn>
                  <a:cxn ang="0">
                    <a:pos x="connsiteX844" y="connsiteY844"/>
                  </a:cxn>
                  <a:cxn ang="0">
                    <a:pos x="connsiteX845" y="connsiteY845"/>
                  </a:cxn>
                  <a:cxn ang="0">
                    <a:pos x="connsiteX846" y="connsiteY846"/>
                  </a:cxn>
                  <a:cxn ang="0">
                    <a:pos x="connsiteX847" y="connsiteY847"/>
                  </a:cxn>
                  <a:cxn ang="0">
                    <a:pos x="connsiteX848" y="connsiteY848"/>
                  </a:cxn>
                  <a:cxn ang="0">
                    <a:pos x="connsiteX849" y="connsiteY849"/>
                  </a:cxn>
                  <a:cxn ang="0">
                    <a:pos x="connsiteX850" y="connsiteY850"/>
                  </a:cxn>
                  <a:cxn ang="0">
                    <a:pos x="connsiteX851" y="connsiteY851"/>
                  </a:cxn>
                  <a:cxn ang="0">
                    <a:pos x="connsiteX852" y="connsiteY852"/>
                  </a:cxn>
                  <a:cxn ang="0">
                    <a:pos x="connsiteX853" y="connsiteY853"/>
                  </a:cxn>
                  <a:cxn ang="0">
                    <a:pos x="connsiteX854" y="connsiteY854"/>
                  </a:cxn>
                  <a:cxn ang="0">
                    <a:pos x="connsiteX855" y="connsiteY855"/>
                  </a:cxn>
                  <a:cxn ang="0">
                    <a:pos x="connsiteX856" y="connsiteY856"/>
                  </a:cxn>
                  <a:cxn ang="0">
                    <a:pos x="connsiteX857" y="connsiteY857"/>
                  </a:cxn>
                  <a:cxn ang="0">
                    <a:pos x="connsiteX858" y="connsiteY858"/>
                  </a:cxn>
                  <a:cxn ang="0">
                    <a:pos x="connsiteX859" y="connsiteY859"/>
                  </a:cxn>
                  <a:cxn ang="0">
                    <a:pos x="connsiteX860" y="connsiteY860"/>
                  </a:cxn>
                  <a:cxn ang="0">
                    <a:pos x="connsiteX861" y="connsiteY861"/>
                  </a:cxn>
                  <a:cxn ang="0">
                    <a:pos x="connsiteX862" y="connsiteY862"/>
                  </a:cxn>
                  <a:cxn ang="0">
                    <a:pos x="connsiteX863" y="connsiteY863"/>
                  </a:cxn>
                  <a:cxn ang="0">
                    <a:pos x="connsiteX864" y="connsiteY864"/>
                  </a:cxn>
                  <a:cxn ang="0">
                    <a:pos x="connsiteX865" y="connsiteY865"/>
                  </a:cxn>
                  <a:cxn ang="0">
                    <a:pos x="connsiteX866" y="connsiteY866"/>
                  </a:cxn>
                  <a:cxn ang="0">
                    <a:pos x="connsiteX867" y="connsiteY867"/>
                  </a:cxn>
                  <a:cxn ang="0">
                    <a:pos x="connsiteX868" y="connsiteY868"/>
                  </a:cxn>
                  <a:cxn ang="0">
                    <a:pos x="connsiteX869" y="connsiteY869"/>
                  </a:cxn>
                  <a:cxn ang="0">
                    <a:pos x="connsiteX870" y="connsiteY870"/>
                  </a:cxn>
                  <a:cxn ang="0">
                    <a:pos x="connsiteX871" y="connsiteY871"/>
                  </a:cxn>
                  <a:cxn ang="0">
                    <a:pos x="connsiteX872" y="connsiteY872"/>
                  </a:cxn>
                  <a:cxn ang="0">
                    <a:pos x="connsiteX873" y="connsiteY873"/>
                  </a:cxn>
                  <a:cxn ang="0">
                    <a:pos x="connsiteX874" y="connsiteY874"/>
                  </a:cxn>
                  <a:cxn ang="0">
                    <a:pos x="connsiteX875" y="connsiteY875"/>
                  </a:cxn>
                  <a:cxn ang="0">
                    <a:pos x="connsiteX876" y="connsiteY876"/>
                  </a:cxn>
                  <a:cxn ang="0">
                    <a:pos x="connsiteX877" y="connsiteY877"/>
                  </a:cxn>
                  <a:cxn ang="0">
                    <a:pos x="connsiteX878" y="connsiteY878"/>
                  </a:cxn>
                  <a:cxn ang="0">
                    <a:pos x="connsiteX879" y="connsiteY879"/>
                  </a:cxn>
                  <a:cxn ang="0">
                    <a:pos x="connsiteX880" y="connsiteY880"/>
                  </a:cxn>
                  <a:cxn ang="0">
                    <a:pos x="connsiteX881" y="connsiteY881"/>
                  </a:cxn>
                  <a:cxn ang="0">
                    <a:pos x="connsiteX882" y="connsiteY882"/>
                  </a:cxn>
                  <a:cxn ang="0">
                    <a:pos x="connsiteX883" y="connsiteY883"/>
                  </a:cxn>
                  <a:cxn ang="0">
                    <a:pos x="connsiteX884" y="connsiteY884"/>
                  </a:cxn>
                  <a:cxn ang="0">
                    <a:pos x="connsiteX885" y="connsiteY885"/>
                  </a:cxn>
                  <a:cxn ang="0">
                    <a:pos x="connsiteX886" y="connsiteY886"/>
                  </a:cxn>
                  <a:cxn ang="0">
                    <a:pos x="connsiteX887" y="connsiteY887"/>
                  </a:cxn>
                  <a:cxn ang="0">
                    <a:pos x="connsiteX888" y="connsiteY888"/>
                  </a:cxn>
                  <a:cxn ang="0">
                    <a:pos x="connsiteX889" y="connsiteY889"/>
                  </a:cxn>
                  <a:cxn ang="0">
                    <a:pos x="connsiteX890" y="connsiteY890"/>
                  </a:cxn>
                  <a:cxn ang="0">
                    <a:pos x="connsiteX891" y="connsiteY891"/>
                  </a:cxn>
                  <a:cxn ang="0">
                    <a:pos x="connsiteX892" y="connsiteY892"/>
                  </a:cxn>
                  <a:cxn ang="0">
                    <a:pos x="connsiteX893" y="connsiteY893"/>
                  </a:cxn>
                  <a:cxn ang="0">
                    <a:pos x="connsiteX894" y="connsiteY894"/>
                  </a:cxn>
                  <a:cxn ang="0">
                    <a:pos x="connsiteX895" y="connsiteY895"/>
                  </a:cxn>
                  <a:cxn ang="0">
                    <a:pos x="connsiteX896" y="connsiteY896"/>
                  </a:cxn>
                  <a:cxn ang="0">
                    <a:pos x="connsiteX897" y="connsiteY897"/>
                  </a:cxn>
                  <a:cxn ang="0">
                    <a:pos x="connsiteX898" y="connsiteY898"/>
                  </a:cxn>
                  <a:cxn ang="0">
                    <a:pos x="connsiteX899" y="connsiteY899"/>
                  </a:cxn>
                  <a:cxn ang="0">
                    <a:pos x="connsiteX900" y="connsiteY900"/>
                  </a:cxn>
                  <a:cxn ang="0">
                    <a:pos x="connsiteX901" y="connsiteY901"/>
                  </a:cxn>
                  <a:cxn ang="0">
                    <a:pos x="connsiteX902" y="connsiteY902"/>
                  </a:cxn>
                  <a:cxn ang="0">
                    <a:pos x="connsiteX903" y="connsiteY903"/>
                  </a:cxn>
                  <a:cxn ang="0">
                    <a:pos x="connsiteX904" y="connsiteY904"/>
                  </a:cxn>
                  <a:cxn ang="0">
                    <a:pos x="connsiteX905" y="connsiteY905"/>
                  </a:cxn>
                  <a:cxn ang="0">
                    <a:pos x="connsiteX906" y="connsiteY906"/>
                  </a:cxn>
                  <a:cxn ang="0">
                    <a:pos x="connsiteX907" y="connsiteY907"/>
                  </a:cxn>
                  <a:cxn ang="0">
                    <a:pos x="connsiteX908" y="connsiteY908"/>
                  </a:cxn>
                  <a:cxn ang="0">
                    <a:pos x="connsiteX909" y="connsiteY909"/>
                  </a:cxn>
                  <a:cxn ang="0">
                    <a:pos x="connsiteX910" y="connsiteY910"/>
                  </a:cxn>
                  <a:cxn ang="0">
                    <a:pos x="connsiteX911" y="connsiteY911"/>
                  </a:cxn>
                  <a:cxn ang="0">
                    <a:pos x="connsiteX912" y="connsiteY912"/>
                  </a:cxn>
                  <a:cxn ang="0">
                    <a:pos x="connsiteX913" y="connsiteY913"/>
                  </a:cxn>
                  <a:cxn ang="0">
                    <a:pos x="connsiteX914" y="connsiteY914"/>
                  </a:cxn>
                  <a:cxn ang="0">
                    <a:pos x="connsiteX915" y="connsiteY915"/>
                  </a:cxn>
                  <a:cxn ang="0">
                    <a:pos x="connsiteX916" y="connsiteY916"/>
                  </a:cxn>
                  <a:cxn ang="0">
                    <a:pos x="connsiteX917" y="connsiteY917"/>
                  </a:cxn>
                  <a:cxn ang="0">
                    <a:pos x="connsiteX918" y="connsiteY918"/>
                  </a:cxn>
                  <a:cxn ang="0">
                    <a:pos x="connsiteX919" y="connsiteY919"/>
                  </a:cxn>
                  <a:cxn ang="0">
                    <a:pos x="connsiteX920" y="connsiteY920"/>
                  </a:cxn>
                  <a:cxn ang="0">
                    <a:pos x="connsiteX921" y="connsiteY921"/>
                  </a:cxn>
                  <a:cxn ang="0">
                    <a:pos x="connsiteX922" y="connsiteY922"/>
                  </a:cxn>
                  <a:cxn ang="0">
                    <a:pos x="connsiteX923" y="connsiteY923"/>
                  </a:cxn>
                  <a:cxn ang="0">
                    <a:pos x="connsiteX924" y="connsiteY924"/>
                  </a:cxn>
                  <a:cxn ang="0">
                    <a:pos x="connsiteX925" y="connsiteY925"/>
                  </a:cxn>
                  <a:cxn ang="0">
                    <a:pos x="connsiteX926" y="connsiteY926"/>
                  </a:cxn>
                  <a:cxn ang="0">
                    <a:pos x="connsiteX927" y="connsiteY927"/>
                  </a:cxn>
                  <a:cxn ang="0">
                    <a:pos x="connsiteX928" y="connsiteY928"/>
                  </a:cxn>
                  <a:cxn ang="0">
                    <a:pos x="connsiteX929" y="connsiteY929"/>
                  </a:cxn>
                  <a:cxn ang="0">
                    <a:pos x="connsiteX930" y="connsiteY930"/>
                  </a:cxn>
                  <a:cxn ang="0">
                    <a:pos x="connsiteX931" y="connsiteY931"/>
                  </a:cxn>
                  <a:cxn ang="0">
                    <a:pos x="connsiteX932" y="connsiteY932"/>
                  </a:cxn>
                  <a:cxn ang="0">
                    <a:pos x="connsiteX933" y="connsiteY933"/>
                  </a:cxn>
                  <a:cxn ang="0">
                    <a:pos x="connsiteX934" y="connsiteY934"/>
                  </a:cxn>
                  <a:cxn ang="0">
                    <a:pos x="connsiteX935" y="connsiteY935"/>
                  </a:cxn>
                  <a:cxn ang="0">
                    <a:pos x="connsiteX936" y="connsiteY936"/>
                  </a:cxn>
                  <a:cxn ang="0">
                    <a:pos x="connsiteX937" y="connsiteY937"/>
                  </a:cxn>
                  <a:cxn ang="0">
                    <a:pos x="connsiteX938" y="connsiteY938"/>
                  </a:cxn>
                  <a:cxn ang="0">
                    <a:pos x="connsiteX939" y="connsiteY939"/>
                  </a:cxn>
                  <a:cxn ang="0">
                    <a:pos x="connsiteX940" y="connsiteY940"/>
                  </a:cxn>
                  <a:cxn ang="0">
                    <a:pos x="connsiteX941" y="connsiteY941"/>
                  </a:cxn>
                  <a:cxn ang="0">
                    <a:pos x="connsiteX942" y="connsiteY942"/>
                  </a:cxn>
                  <a:cxn ang="0">
                    <a:pos x="connsiteX943" y="connsiteY943"/>
                  </a:cxn>
                  <a:cxn ang="0">
                    <a:pos x="connsiteX944" y="connsiteY944"/>
                  </a:cxn>
                  <a:cxn ang="0">
                    <a:pos x="connsiteX945" y="connsiteY945"/>
                  </a:cxn>
                  <a:cxn ang="0">
                    <a:pos x="connsiteX946" y="connsiteY946"/>
                  </a:cxn>
                  <a:cxn ang="0">
                    <a:pos x="connsiteX947" y="connsiteY947"/>
                  </a:cxn>
                  <a:cxn ang="0">
                    <a:pos x="connsiteX948" y="connsiteY948"/>
                  </a:cxn>
                  <a:cxn ang="0">
                    <a:pos x="connsiteX949" y="connsiteY949"/>
                  </a:cxn>
                  <a:cxn ang="0">
                    <a:pos x="connsiteX950" y="connsiteY950"/>
                  </a:cxn>
                  <a:cxn ang="0">
                    <a:pos x="connsiteX951" y="connsiteY951"/>
                  </a:cxn>
                  <a:cxn ang="0">
                    <a:pos x="connsiteX952" y="connsiteY952"/>
                  </a:cxn>
                  <a:cxn ang="0">
                    <a:pos x="connsiteX953" y="connsiteY953"/>
                  </a:cxn>
                  <a:cxn ang="0">
                    <a:pos x="connsiteX954" y="connsiteY954"/>
                  </a:cxn>
                  <a:cxn ang="0">
                    <a:pos x="connsiteX955" y="connsiteY955"/>
                  </a:cxn>
                  <a:cxn ang="0">
                    <a:pos x="connsiteX956" y="connsiteY956"/>
                  </a:cxn>
                  <a:cxn ang="0">
                    <a:pos x="connsiteX957" y="connsiteY957"/>
                  </a:cxn>
                  <a:cxn ang="0">
                    <a:pos x="connsiteX958" y="connsiteY958"/>
                  </a:cxn>
                  <a:cxn ang="0">
                    <a:pos x="connsiteX959" y="connsiteY959"/>
                  </a:cxn>
                  <a:cxn ang="0">
                    <a:pos x="connsiteX960" y="connsiteY960"/>
                  </a:cxn>
                  <a:cxn ang="0">
                    <a:pos x="connsiteX961" y="connsiteY961"/>
                  </a:cxn>
                  <a:cxn ang="0">
                    <a:pos x="connsiteX962" y="connsiteY962"/>
                  </a:cxn>
                  <a:cxn ang="0">
                    <a:pos x="connsiteX963" y="connsiteY963"/>
                  </a:cxn>
                  <a:cxn ang="0">
                    <a:pos x="connsiteX964" y="connsiteY964"/>
                  </a:cxn>
                  <a:cxn ang="0">
                    <a:pos x="connsiteX965" y="connsiteY965"/>
                  </a:cxn>
                  <a:cxn ang="0">
                    <a:pos x="connsiteX966" y="connsiteY966"/>
                  </a:cxn>
                  <a:cxn ang="0">
                    <a:pos x="connsiteX967" y="connsiteY967"/>
                  </a:cxn>
                  <a:cxn ang="0">
                    <a:pos x="connsiteX968" y="connsiteY968"/>
                  </a:cxn>
                  <a:cxn ang="0">
                    <a:pos x="connsiteX969" y="connsiteY969"/>
                  </a:cxn>
                  <a:cxn ang="0">
                    <a:pos x="connsiteX970" y="connsiteY970"/>
                  </a:cxn>
                  <a:cxn ang="0">
                    <a:pos x="connsiteX971" y="connsiteY971"/>
                  </a:cxn>
                  <a:cxn ang="0">
                    <a:pos x="connsiteX972" y="connsiteY972"/>
                  </a:cxn>
                  <a:cxn ang="0">
                    <a:pos x="connsiteX973" y="connsiteY973"/>
                  </a:cxn>
                  <a:cxn ang="0">
                    <a:pos x="connsiteX974" y="connsiteY974"/>
                  </a:cxn>
                  <a:cxn ang="0">
                    <a:pos x="connsiteX975" y="connsiteY975"/>
                  </a:cxn>
                  <a:cxn ang="0">
                    <a:pos x="connsiteX976" y="connsiteY976"/>
                  </a:cxn>
                  <a:cxn ang="0">
                    <a:pos x="connsiteX977" y="connsiteY977"/>
                  </a:cxn>
                  <a:cxn ang="0">
                    <a:pos x="connsiteX978" y="connsiteY978"/>
                  </a:cxn>
                  <a:cxn ang="0">
                    <a:pos x="connsiteX979" y="connsiteY979"/>
                  </a:cxn>
                  <a:cxn ang="0">
                    <a:pos x="connsiteX980" y="connsiteY980"/>
                  </a:cxn>
                  <a:cxn ang="0">
                    <a:pos x="connsiteX981" y="connsiteY981"/>
                  </a:cxn>
                  <a:cxn ang="0">
                    <a:pos x="connsiteX982" y="connsiteY982"/>
                  </a:cxn>
                  <a:cxn ang="0">
                    <a:pos x="connsiteX983" y="connsiteY983"/>
                  </a:cxn>
                  <a:cxn ang="0">
                    <a:pos x="connsiteX984" y="connsiteY984"/>
                  </a:cxn>
                  <a:cxn ang="0">
                    <a:pos x="connsiteX985" y="connsiteY985"/>
                  </a:cxn>
                  <a:cxn ang="0">
                    <a:pos x="connsiteX986" y="connsiteY986"/>
                  </a:cxn>
                  <a:cxn ang="0">
                    <a:pos x="connsiteX987" y="connsiteY987"/>
                  </a:cxn>
                  <a:cxn ang="0">
                    <a:pos x="connsiteX988" y="connsiteY988"/>
                  </a:cxn>
                  <a:cxn ang="0">
                    <a:pos x="connsiteX989" y="connsiteY989"/>
                  </a:cxn>
                  <a:cxn ang="0">
                    <a:pos x="connsiteX990" y="connsiteY990"/>
                  </a:cxn>
                  <a:cxn ang="0">
                    <a:pos x="connsiteX991" y="connsiteY991"/>
                  </a:cxn>
                  <a:cxn ang="0">
                    <a:pos x="connsiteX992" y="connsiteY992"/>
                  </a:cxn>
                  <a:cxn ang="0">
                    <a:pos x="connsiteX993" y="connsiteY993"/>
                  </a:cxn>
                  <a:cxn ang="0">
                    <a:pos x="connsiteX994" y="connsiteY994"/>
                  </a:cxn>
                  <a:cxn ang="0">
                    <a:pos x="connsiteX995" y="connsiteY995"/>
                  </a:cxn>
                  <a:cxn ang="0">
                    <a:pos x="connsiteX996" y="connsiteY996"/>
                  </a:cxn>
                  <a:cxn ang="0">
                    <a:pos x="connsiteX997" y="connsiteY997"/>
                  </a:cxn>
                  <a:cxn ang="0">
                    <a:pos x="connsiteX998" y="connsiteY998"/>
                  </a:cxn>
                  <a:cxn ang="0">
                    <a:pos x="connsiteX999" y="connsiteY999"/>
                  </a:cxn>
                  <a:cxn ang="0">
                    <a:pos x="connsiteX1000" y="connsiteY1000"/>
                  </a:cxn>
                  <a:cxn ang="0">
                    <a:pos x="connsiteX1001" y="connsiteY1001"/>
                  </a:cxn>
                  <a:cxn ang="0">
                    <a:pos x="connsiteX1002" y="connsiteY1002"/>
                  </a:cxn>
                  <a:cxn ang="0">
                    <a:pos x="connsiteX1003" y="connsiteY1003"/>
                  </a:cxn>
                  <a:cxn ang="0">
                    <a:pos x="connsiteX1004" y="connsiteY1004"/>
                  </a:cxn>
                  <a:cxn ang="0">
                    <a:pos x="connsiteX1005" y="connsiteY1005"/>
                  </a:cxn>
                  <a:cxn ang="0">
                    <a:pos x="connsiteX1006" y="connsiteY1006"/>
                  </a:cxn>
                  <a:cxn ang="0">
                    <a:pos x="connsiteX1007" y="connsiteY1007"/>
                  </a:cxn>
                  <a:cxn ang="0">
                    <a:pos x="connsiteX1008" y="connsiteY1008"/>
                  </a:cxn>
                  <a:cxn ang="0">
                    <a:pos x="connsiteX1009" y="connsiteY1009"/>
                  </a:cxn>
                  <a:cxn ang="0">
                    <a:pos x="connsiteX1010" y="connsiteY1010"/>
                  </a:cxn>
                  <a:cxn ang="0">
                    <a:pos x="connsiteX1011" y="connsiteY1011"/>
                  </a:cxn>
                  <a:cxn ang="0">
                    <a:pos x="connsiteX1012" y="connsiteY1012"/>
                  </a:cxn>
                  <a:cxn ang="0">
                    <a:pos x="connsiteX1013" y="connsiteY1013"/>
                  </a:cxn>
                  <a:cxn ang="0">
                    <a:pos x="connsiteX1014" y="connsiteY1014"/>
                  </a:cxn>
                  <a:cxn ang="0">
                    <a:pos x="connsiteX1015" y="connsiteY1015"/>
                  </a:cxn>
                  <a:cxn ang="0">
                    <a:pos x="connsiteX1016" y="connsiteY1016"/>
                  </a:cxn>
                  <a:cxn ang="0">
                    <a:pos x="connsiteX1017" y="connsiteY1017"/>
                  </a:cxn>
                  <a:cxn ang="0">
                    <a:pos x="connsiteX1018" y="connsiteY1018"/>
                  </a:cxn>
                  <a:cxn ang="0">
                    <a:pos x="connsiteX1019" y="connsiteY1019"/>
                  </a:cxn>
                  <a:cxn ang="0">
                    <a:pos x="connsiteX1020" y="connsiteY1020"/>
                  </a:cxn>
                  <a:cxn ang="0">
                    <a:pos x="connsiteX1021" y="connsiteY1021"/>
                  </a:cxn>
                  <a:cxn ang="0">
                    <a:pos x="connsiteX1022" y="connsiteY1022"/>
                  </a:cxn>
                  <a:cxn ang="0">
                    <a:pos x="connsiteX1023" y="connsiteY1023"/>
                  </a:cxn>
                  <a:cxn ang="0">
                    <a:pos x="connsiteX1024" y="connsiteY1024"/>
                  </a:cxn>
                  <a:cxn ang="0">
                    <a:pos x="connsiteX1025" y="connsiteY1025"/>
                  </a:cxn>
                  <a:cxn ang="0">
                    <a:pos x="connsiteX1026" y="connsiteY1026"/>
                  </a:cxn>
                  <a:cxn ang="0">
                    <a:pos x="connsiteX1027" y="connsiteY1027"/>
                  </a:cxn>
                  <a:cxn ang="0">
                    <a:pos x="connsiteX1028" y="connsiteY1028"/>
                  </a:cxn>
                  <a:cxn ang="0">
                    <a:pos x="connsiteX1029" y="connsiteY1029"/>
                  </a:cxn>
                  <a:cxn ang="0">
                    <a:pos x="connsiteX1030" y="connsiteY1030"/>
                  </a:cxn>
                  <a:cxn ang="0">
                    <a:pos x="connsiteX1031" y="connsiteY1031"/>
                  </a:cxn>
                  <a:cxn ang="0">
                    <a:pos x="connsiteX1032" y="connsiteY1032"/>
                  </a:cxn>
                  <a:cxn ang="0">
                    <a:pos x="connsiteX1033" y="connsiteY1033"/>
                  </a:cxn>
                  <a:cxn ang="0">
                    <a:pos x="connsiteX1034" y="connsiteY1034"/>
                  </a:cxn>
                  <a:cxn ang="0">
                    <a:pos x="connsiteX1035" y="connsiteY1035"/>
                  </a:cxn>
                  <a:cxn ang="0">
                    <a:pos x="connsiteX1036" y="connsiteY1036"/>
                  </a:cxn>
                  <a:cxn ang="0">
                    <a:pos x="connsiteX1037" y="connsiteY1037"/>
                  </a:cxn>
                  <a:cxn ang="0">
                    <a:pos x="connsiteX1038" y="connsiteY1038"/>
                  </a:cxn>
                  <a:cxn ang="0">
                    <a:pos x="connsiteX1039" y="connsiteY1039"/>
                  </a:cxn>
                  <a:cxn ang="0">
                    <a:pos x="connsiteX1040" y="connsiteY1040"/>
                  </a:cxn>
                  <a:cxn ang="0">
                    <a:pos x="connsiteX1041" y="connsiteY1041"/>
                  </a:cxn>
                  <a:cxn ang="0">
                    <a:pos x="connsiteX1042" y="connsiteY1042"/>
                  </a:cxn>
                  <a:cxn ang="0">
                    <a:pos x="connsiteX1043" y="connsiteY1043"/>
                  </a:cxn>
                  <a:cxn ang="0">
                    <a:pos x="connsiteX1044" y="connsiteY1044"/>
                  </a:cxn>
                  <a:cxn ang="0">
                    <a:pos x="connsiteX1045" y="connsiteY1045"/>
                  </a:cxn>
                  <a:cxn ang="0">
                    <a:pos x="connsiteX1046" y="connsiteY1046"/>
                  </a:cxn>
                  <a:cxn ang="0">
                    <a:pos x="connsiteX1047" y="connsiteY1047"/>
                  </a:cxn>
                  <a:cxn ang="0">
                    <a:pos x="connsiteX1048" y="connsiteY1048"/>
                  </a:cxn>
                  <a:cxn ang="0">
                    <a:pos x="connsiteX1049" y="connsiteY1049"/>
                  </a:cxn>
                  <a:cxn ang="0">
                    <a:pos x="connsiteX1050" y="connsiteY1050"/>
                  </a:cxn>
                  <a:cxn ang="0">
                    <a:pos x="connsiteX1051" y="connsiteY1051"/>
                  </a:cxn>
                  <a:cxn ang="0">
                    <a:pos x="connsiteX1052" y="connsiteY1052"/>
                  </a:cxn>
                  <a:cxn ang="0">
                    <a:pos x="connsiteX1053" y="connsiteY1053"/>
                  </a:cxn>
                  <a:cxn ang="0">
                    <a:pos x="connsiteX1054" y="connsiteY1054"/>
                  </a:cxn>
                  <a:cxn ang="0">
                    <a:pos x="connsiteX1055" y="connsiteY1055"/>
                  </a:cxn>
                  <a:cxn ang="0">
                    <a:pos x="connsiteX1056" y="connsiteY1056"/>
                  </a:cxn>
                  <a:cxn ang="0">
                    <a:pos x="connsiteX1057" y="connsiteY1057"/>
                  </a:cxn>
                  <a:cxn ang="0">
                    <a:pos x="connsiteX1058" y="connsiteY1058"/>
                  </a:cxn>
                  <a:cxn ang="0">
                    <a:pos x="connsiteX1059" y="connsiteY1059"/>
                  </a:cxn>
                  <a:cxn ang="0">
                    <a:pos x="connsiteX1060" y="connsiteY1060"/>
                  </a:cxn>
                  <a:cxn ang="0">
                    <a:pos x="connsiteX1061" y="connsiteY1061"/>
                  </a:cxn>
                  <a:cxn ang="0">
                    <a:pos x="connsiteX1062" y="connsiteY1062"/>
                  </a:cxn>
                  <a:cxn ang="0">
                    <a:pos x="connsiteX1063" y="connsiteY1063"/>
                  </a:cxn>
                  <a:cxn ang="0">
                    <a:pos x="connsiteX1064" y="connsiteY1064"/>
                  </a:cxn>
                  <a:cxn ang="0">
                    <a:pos x="connsiteX1065" y="connsiteY1065"/>
                  </a:cxn>
                  <a:cxn ang="0">
                    <a:pos x="connsiteX1066" y="connsiteY1066"/>
                  </a:cxn>
                  <a:cxn ang="0">
                    <a:pos x="connsiteX1067" y="connsiteY1067"/>
                  </a:cxn>
                  <a:cxn ang="0">
                    <a:pos x="connsiteX1068" y="connsiteY1068"/>
                  </a:cxn>
                  <a:cxn ang="0">
                    <a:pos x="connsiteX1069" y="connsiteY1069"/>
                  </a:cxn>
                  <a:cxn ang="0">
                    <a:pos x="connsiteX1070" y="connsiteY1070"/>
                  </a:cxn>
                  <a:cxn ang="0">
                    <a:pos x="connsiteX1071" y="connsiteY1071"/>
                  </a:cxn>
                  <a:cxn ang="0">
                    <a:pos x="connsiteX1072" y="connsiteY1072"/>
                  </a:cxn>
                  <a:cxn ang="0">
                    <a:pos x="connsiteX1073" y="connsiteY1073"/>
                  </a:cxn>
                  <a:cxn ang="0">
                    <a:pos x="connsiteX1074" y="connsiteY1074"/>
                  </a:cxn>
                  <a:cxn ang="0">
                    <a:pos x="connsiteX1075" y="connsiteY1075"/>
                  </a:cxn>
                  <a:cxn ang="0">
                    <a:pos x="connsiteX1076" y="connsiteY1076"/>
                  </a:cxn>
                  <a:cxn ang="0">
                    <a:pos x="connsiteX1077" y="connsiteY1077"/>
                  </a:cxn>
                  <a:cxn ang="0">
                    <a:pos x="connsiteX1078" y="connsiteY1078"/>
                  </a:cxn>
                  <a:cxn ang="0">
                    <a:pos x="connsiteX1079" y="connsiteY1079"/>
                  </a:cxn>
                  <a:cxn ang="0">
                    <a:pos x="connsiteX1080" y="connsiteY1080"/>
                  </a:cxn>
                </a:cxnLst>
                <a:rect l="l" t="t" r="r" b="b"/>
                <a:pathLst>
                  <a:path w="2263777" h="3060550">
                    <a:moveTo>
                      <a:pt x="1510093" y="2960401"/>
                    </a:moveTo>
                    <a:cubicBezTo>
                      <a:pt x="1483292" y="2960401"/>
                      <a:pt x="1461568" y="2982126"/>
                      <a:pt x="1461568" y="3008926"/>
                    </a:cubicBezTo>
                    <a:lnTo>
                      <a:pt x="1461567" y="3019646"/>
                    </a:lnTo>
                    <a:lnTo>
                      <a:pt x="1474709" y="3021011"/>
                    </a:lnTo>
                    <a:lnTo>
                      <a:pt x="1488544" y="3022450"/>
                    </a:lnTo>
                    <a:lnTo>
                      <a:pt x="1558618" y="3015167"/>
                    </a:lnTo>
                    <a:lnTo>
                      <a:pt x="1558617" y="3008926"/>
                    </a:lnTo>
                    <a:cubicBezTo>
                      <a:pt x="1558618" y="2982126"/>
                      <a:pt x="1536892" y="2960401"/>
                      <a:pt x="1510093" y="2960401"/>
                    </a:cubicBezTo>
                    <a:close/>
                    <a:moveTo>
                      <a:pt x="1034184" y="2769123"/>
                    </a:moveTo>
                    <a:lnTo>
                      <a:pt x="802966" y="3000340"/>
                    </a:lnTo>
                    <a:lnTo>
                      <a:pt x="776662" y="3019130"/>
                    </a:lnTo>
                    <a:lnTo>
                      <a:pt x="797982" y="3022450"/>
                    </a:lnTo>
                    <a:lnTo>
                      <a:pt x="811818" y="3021012"/>
                    </a:lnTo>
                    <a:lnTo>
                      <a:pt x="1315663" y="3021012"/>
                    </a:lnTo>
                    <a:lnTo>
                      <a:pt x="1258014" y="2991752"/>
                    </a:lnTo>
                    <a:cubicBezTo>
                      <a:pt x="1180353" y="2944071"/>
                      <a:pt x="1107928" y="2872935"/>
                      <a:pt x="1042865" y="2782541"/>
                    </a:cubicBezTo>
                    <a:close/>
                    <a:moveTo>
                      <a:pt x="930439" y="2707948"/>
                    </a:moveTo>
                    <a:lnTo>
                      <a:pt x="727964" y="2910421"/>
                    </a:lnTo>
                    <a:cubicBezTo>
                      <a:pt x="710417" y="2927970"/>
                      <a:pt x="707933" y="2953939"/>
                      <a:pt x="722418" y="2968423"/>
                    </a:cubicBezTo>
                    <a:cubicBezTo>
                      <a:pt x="736903" y="2982907"/>
                      <a:pt x="762872" y="2980424"/>
                      <a:pt x="780419" y="2962877"/>
                    </a:cubicBezTo>
                    <a:lnTo>
                      <a:pt x="1010610" y="2732685"/>
                    </a:lnTo>
                    <a:lnTo>
                      <a:pt x="1000661" y="2717307"/>
                    </a:lnTo>
                    <a:lnTo>
                      <a:pt x="978564" y="2721768"/>
                    </a:lnTo>
                    <a:cubicBezTo>
                      <a:pt x="964575" y="2721768"/>
                      <a:pt x="951248" y="2718933"/>
                      <a:pt x="939127" y="2713805"/>
                    </a:cubicBezTo>
                    <a:close/>
                    <a:moveTo>
                      <a:pt x="331806" y="2669204"/>
                    </a:moveTo>
                    <a:lnTo>
                      <a:pt x="392653" y="2767610"/>
                    </a:lnTo>
                    <a:cubicBezTo>
                      <a:pt x="450506" y="2848056"/>
                      <a:pt x="514302" y="2911767"/>
                      <a:pt x="582403" y="2955364"/>
                    </a:cubicBezTo>
                    <a:lnTo>
                      <a:pt x="669033" y="2996460"/>
                    </a:lnTo>
                    <a:lnTo>
                      <a:pt x="662073" y="2984992"/>
                    </a:lnTo>
                    <a:cubicBezTo>
                      <a:pt x="652231" y="2954466"/>
                      <a:pt x="662282" y="2916094"/>
                      <a:pt x="690501" y="2887875"/>
                    </a:cubicBezTo>
                    <a:lnTo>
                      <a:pt x="887029" y="2691346"/>
                    </a:lnTo>
                    <a:lnTo>
                      <a:pt x="639323" y="2675018"/>
                    </a:lnTo>
                    <a:lnTo>
                      <a:pt x="624788" y="2682381"/>
                    </a:lnTo>
                    <a:cubicBezTo>
                      <a:pt x="613945" y="2685616"/>
                      <a:pt x="602163" y="2687024"/>
                      <a:pt x="589948" y="2686219"/>
                    </a:cubicBezTo>
                    <a:close/>
                    <a:moveTo>
                      <a:pt x="933918" y="2597714"/>
                    </a:moveTo>
                    <a:lnTo>
                      <a:pt x="931887" y="2600727"/>
                    </a:lnTo>
                    <a:cubicBezTo>
                      <a:pt x="929322" y="2606789"/>
                      <a:pt x="927905" y="2613453"/>
                      <a:pt x="927905" y="2620447"/>
                    </a:cubicBezTo>
                    <a:lnTo>
                      <a:pt x="931390" y="2637707"/>
                    </a:lnTo>
                    <a:lnTo>
                      <a:pt x="942893" y="2616968"/>
                    </a:lnTo>
                    <a:lnTo>
                      <a:pt x="939464" y="2608247"/>
                    </a:lnTo>
                    <a:close/>
                    <a:moveTo>
                      <a:pt x="982387" y="2571369"/>
                    </a:moveTo>
                    <a:lnTo>
                      <a:pt x="994832" y="2590007"/>
                    </a:lnTo>
                    <a:lnTo>
                      <a:pt x="998139" y="2610487"/>
                    </a:lnTo>
                    <a:lnTo>
                      <a:pt x="1001900" y="2609415"/>
                    </a:lnTo>
                    <a:lnTo>
                      <a:pt x="1027521" y="2611999"/>
                    </a:lnTo>
                    <a:lnTo>
                      <a:pt x="1025246" y="2600727"/>
                    </a:lnTo>
                    <a:cubicBezTo>
                      <a:pt x="1022682" y="2594667"/>
                      <a:pt x="1018973" y="2589209"/>
                      <a:pt x="1014388" y="2584625"/>
                    </a:cubicBezTo>
                    <a:close/>
                    <a:moveTo>
                      <a:pt x="571021" y="2570503"/>
                    </a:moveTo>
                    <a:lnTo>
                      <a:pt x="559272" y="2591682"/>
                    </a:lnTo>
                    <a:cubicBezTo>
                      <a:pt x="557952" y="2611702"/>
                      <a:pt x="575359" y="2629149"/>
                      <a:pt x="598148" y="2630652"/>
                    </a:cubicBezTo>
                    <a:lnTo>
                      <a:pt x="614900" y="2631756"/>
                    </a:lnTo>
                    <a:lnTo>
                      <a:pt x="626647" y="2610577"/>
                    </a:lnTo>
                    <a:cubicBezTo>
                      <a:pt x="627967" y="2590558"/>
                      <a:pt x="610561" y="2573109"/>
                      <a:pt x="587772" y="2571607"/>
                    </a:cubicBezTo>
                    <a:close/>
                    <a:moveTo>
                      <a:pt x="664282" y="2562195"/>
                    </a:moveTo>
                    <a:lnTo>
                      <a:pt x="678587" y="2583617"/>
                    </a:lnTo>
                    <a:cubicBezTo>
                      <a:pt x="682451" y="2593210"/>
                      <a:pt x="684253" y="2603597"/>
                      <a:pt x="683546" y="2614328"/>
                    </a:cubicBezTo>
                    <a:lnTo>
                      <a:pt x="677081" y="2635854"/>
                    </a:lnTo>
                    <a:lnTo>
                      <a:pt x="883096" y="2649434"/>
                    </a:lnTo>
                    <a:lnTo>
                      <a:pt x="877244" y="2620447"/>
                    </a:lnTo>
                    <a:cubicBezTo>
                      <a:pt x="877244" y="2606457"/>
                      <a:pt x="880080" y="2593130"/>
                      <a:pt x="885207" y="2581008"/>
                    </a:cubicBezTo>
                    <a:lnTo>
                      <a:pt x="887951" y="2576938"/>
                    </a:lnTo>
                    <a:close/>
                    <a:moveTo>
                      <a:pt x="345971" y="2555669"/>
                    </a:moveTo>
                    <a:lnTo>
                      <a:pt x="307506" y="2589376"/>
                    </a:lnTo>
                    <a:lnTo>
                      <a:pt x="293438" y="2597887"/>
                    </a:lnTo>
                    <a:lnTo>
                      <a:pt x="306402" y="2625877"/>
                    </a:lnTo>
                    <a:lnTo>
                      <a:pt x="521639" y="2640064"/>
                    </a:lnTo>
                    <a:lnTo>
                      <a:pt x="507334" y="2618643"/>
                    </a:lnTo>
                    <a:cubicBezTo>
                      <a:pt x="503470" y="2609049"/>
                      <a:pt x="501669" y="2598662"/>
                      <a:pt x="502376" y="2587931"/>
                    </a:cubicBezTo>
                    <a:lnTo>
                      <a:pt x="508840" y="2566404"/>
                    </a:lnTo>
                    <a:close/>
                    <a:moveTo>
                      <a:pt x="286681" y="2551760"/>
                    </a:moveTo>
                    <a:lnTo>
                      <a:pt x="273807" y="2555507"/>
                    </a:lnTo>
                    <a:lnTo>
                      <a:pt x="274397" y="2556778"/>
                    </a:lnTo>
                    <a:lnTo>
                      <a:pt x="287218" y="2551796"/>
                    </a:lnTo>
                    <a:close/>
                    <a:moveTo>
                      <a:pt x="2015277" y="2496192"/>
                    </a:moveTo>
                    <a:cubicBezTo>
                      <a:pt x="2005017" y="2499406"/>
                      <a:pt x="1995984" y="2506533"/>
                      <a:pt x="1990608" y="2516812"/>
                    </a:cubicBezTo>
                    <a:cubicBezTo>
                      <a:pt x="1985231" y="2527092"/>
                      <a:pt x="1984530" y="2538578"/>
                      <a:pt x="1987744" y="2548837"/>
                    </a:cubicBezTo>
                    <a:lnTo>
                      <a:pt x="2005153" y="2569665"/>
                    </a:lnTo>
                    <a:lnTo>
                      <a:pt x="2038999" y="2498313"/>
                    </a:lnTo>
                    <a:close/>
                    <a:moveTo>
                      <a:pt x="1504130" y="2484745"/>
                    </a:moveTo>
                    <a:lnTo>
                      <a:pt x="1494767" y="2488624"/>
                    </a:lnTo>
                    <a:lnTo>
                      <a:pt x="1499755" y="2513290"/>
                    </a:lnTo>
                    <a:cubicBezTo>
                      <a:pt x="1499914" y="2534832"/>
                      <a:pt x="1491855" y="2556433"/>
                      <a:pt x="1475541" y="2572990"/>
                    </a:cubicBezTo>
                    <a:lnTo>
                      <a:pt x="1466811" y="2578881"/>
                    </a:lnTo>
                    <a:lnTo>
                      <a:pt x="1504131" y="2594340"/>
                    </a:lnTo>
                    <a:lnTo>
                      <a:pt x="1526507" y="2594339"/>
                    </a:lnTo>
                    <a:cubicBezTo>
                      <a:pt x="1556771" y="2594339"/>
                      <a:pt x="1581304" y="2569806"/>
                      <a:pt x="1581304" y="2539542"/>
                    </a:cubicBezTo>
                    <a:cubicBezTo>
                      <a:pt x="1581304" y="2509280"/>
                      <a:pt x="1556771" y="2484747"/>
                      <a:pt x="1526507" y="2484746"/>
                    </a:cubicBezTo>
                    <a:close/>
                    <a:moveTo>
                      <a:pt x="1224757" y="2432990"/>
                    </a:moveTo>
                    <a:lnTo>
                      <a:pt x="1072940" y="2586040"/>
                    </a:lnTo>
                    <a:lnTo>
                      <a:pt x="1079886" y="2620447"/>
                    </a:lnTo>
                    <a:lnTo>
                      <a:pt x="1073996" y="2649621"/>
                    </a:lnTo>
                    <a:lnTo>
                      <a:pt x="1078151" y="2656466"/>
                    </a:lnTo>
                    <a:cubicBezTo>
                      <a:pt x="1084712" y="2676817"/>
                      <a:pt x="1082432" y="2700655"/>
                      <a:pt x="1071822" y="2722646"/>
                    </a:cubicBezTo>
                    <a:lnTo>
                      <a:pt x="1062834" y="2735230"/>
                    </a:lnTo>
                    <a:lnTo>
                      <a:pt x="1087748" y="2773860"/>
                    </a:lnTo>
                    <a:cubicBezTo>
                      <a:pt x="1159312" y="2871772"/>
                      <a:pt x="1239813" y="2944210"/>
                      <a:pt x="1326194" y="2984888"/>
                    </a:cubicBezTo>
                    <a:lnTo>
                      <a:pt x="1411784" y="3013853"/>
                    </a:lnTo>
                    <a:lnTo>
                      <a:pt x="1411784" y="3003361"/>
                    </a:lnTo>
                    <a:cubicBezTo>
                      <a:pt x="1411784" y="2963087"/>
                      <a:pt x="1436270" y="2928533"/>
                      <a:pt x="1471168" y="2913773"/>
                    </a:cubicBezTo>
                    <a:lnTo>
                      <a:pt x="1487765" y="2910422"/>
                    </a:lnTo>
                    <a:lnTo>
                      <a:pt x="1499764" y="2640865"/>
                    </a:lnTo>
                    <a:lnTo>
                      <a:pt x="1499215" y="2640864"/>
                    </a:lnTo>
                    <a:cubicBezTo>
                      <a:pt x="1470873" y="2640865"/>
                      <a:pt x="1445213" y="2629377"/>
                      <a:pt x="1426640" y="2610803"/>
                    </a:cubicBezTo>
                    <a:lnTo>
                      <a:pt x="1417840" y="2597751"/>
                    </a:lnTo>
                    <a:lnTo>
                      <a:pt x="1416204" y="2598082"/>
                    </a:lnTo>
                    <a:cubicBezTo>
                      <a:pt x="1394663" y="2598241"/>
                      <a:pt x="1373061" y="2590182"/>
                      <a:pt x="1356504" y="2573868"/>
                    </a:cubicBezTo>
                    <a:lnTo>
                      <a:pt x="1282282" y="2500731"/>
                    </a:lnTo>
                    <a:lnTo>
                      <a:pt x="1277600" y="2493792"/>
                    </a:lnTo>
                    <a:lnTo>
                      <a:pt x="1253777" y="2479491"/>
                    </a:lnTo>
                    <a:cubicBezTo>
                      <a:pt x="1245656" y="2472170"/>
                      <a:pt x="1238836" y="2463135"/>
                      <a:pt x="1233918" y="2452605"/>
                    </a:cubicBezTo>
                    <a:close/>
                    <a:moveTo>
                      <a:pt x="1392343" y="2426404"/>
                    </a:moveTo>
                    <a:lnTo>
                      <a:pt x="1389299" y="2445725"/>
                    </a:lnTo>
                    <a:cubicBezTo>
                      <a:pt x="1381944" y="2465972"/>
                      <a:pt x="1366864" y="2483414"/>
                      <a:pt x="1345805" y="2493250"/>
                    </a:cubicBezTo>
                    <a:lnTo>
                      <a:pt x="1334826" y="2495910"/>
                    </a:lnTo>
                    <a:lnTo>
                      <a:pt x="1376563" y="2537035"/>
                    </a:lnTo>
                    <a:lnTo>
                      <a:pt x="1398100" y="2545771"/>
                    </a:lnTo>
                    <a:lnTo>
                      <a:pt x="1396577" y="2538227"/>
                    </a:lnTo>
                    <a:cubicBezTo>
                      <a:pt x="1396578" y="2509884"/>
                      <a:pt x="1408066" y="2484224"/>
                      <a:pt x="1426640" y="2465651"/>
                    </a:cubicBezTo>
                    <a:lnTo>
                      <a:pt x="1429924" y="2463437"/>
                    </a:lnTo>
                    <a:close/>
                    <a:moveTo>
                      <a:pt x="1348316" y="2408699"/>
                    </a:moveTo>
                    <a:lnTo>
                      <a:pt x="1321748" y="2419933"/>
                    </a:lnTo>
                    <a:lnTo>
                      <a:pt x="1312079" y="2443773"/>
                    </a:lnTo>
                    <a:lnTo>
                      <a:pt x="1323648" y="2443260"/>
                    </a:lnTo>
                    <a:cubicBezTo>
                      <a:pt x="1334891" y="2438010"/>
                      <a:pt x="1342941" y="2428697"/>
                      <a:pt x="1346869" y="2417888"/>
                    </a:cubicBezTo>
                    <a:close/>
                    <a:moveTo>
                      <a:pt x="1790980" y="2388539"/>
                    </a:moveTo>
                    <a:lnTo>
                      <a:pt x="1789525" y="2398824"/>
                    </a:lnTo>
                    <a:cubicBezTo>
                      <a:pt x="1785945" y="2409155"/>
                      <a:pt x="1780281" y="2418956"/>
                      <a:pt x="1772497" y="2427587"/>
                    </a:cubicBezTo>
                    <a:lnTo>
                      <a:pt x="1702722" y="2504976"/>
                    </a:lnTo>
                    <a:cubicBezTo>
                      <a:pt x="1687157" y="2522240"/>
                      <a:pt x="1666069" y="2531560"/>
                      <a:pt x="1644555" y="2532673"/>
                    </a:cubicBezTo>
                    <a:lnTo>
                      <a:pt x="1632599" y="2530982"/>
                    </a:lnTo>
                    <a:lnTo>
                      <a:pt x="1634061" y="2538227"/>
                    </a:lnTo>
                    <a:cubicBezTo>
                      <a:pt x="1634062" y="2580741"/>
                      <a:pt x="1608213" y="2617217"/>
                      <a:pt x="1571375" y="2632799"/>
                    </a:cubicBezTo>
                    <a:lnTo>
                      <a:pt x="1551412" y="2636829"/>
                    </a:lnTo>
                    <a:lnTo>
                      <a:pt x="1564138" y="2922719"/>
                    </a:lnTo>
                    <a:lnTo>
                      <a:pt x="1563316" y="2922718"/>
                    </a:lnTo>
                    <a:lnTo>
                      <a:pt x="1563375" y="2922737"/>
                    </a:lnTo>
                    <a:cubicBezTo>
                      <a:pt x="1578893" y="2933221"/>
                      <a:pt x="1591222" y="2948067"/>
                      <a:pt x="1598602" y="2965515"/>
                    </a:cubicBezTo>
                    <a:lnTo>
                      <a:pt x="1605805" y="3001195"/>
                    </a:lnTo>
                    <a:lnTo>
                      <a:pt x="1634648" y="2992135"/>
                    </a:lnTo>
                    <a:cubicBezTo>
                      <a:pt x="1758529" y="2939956"/>
                      <a:pt x="1870900" y="2822742"/>
                      <a:pt x="1962973" y="2658579"/>
                    </a:cubicBezTo>
                    <a:lnTo>
                      <a:pt x="1985844" y="2610366"/>
                    </a:lnTo>
                    <a:lnTo>
                      <a:pt x="1984122" y="2609465"/>
                    </a:lnTo>
                    <a:cubicBezTo>
                      <a:pt x="1963524" y="2598693"/>
                      <a:pt x="1949243" y="2580592"/>
                      <a:pt x="1942805" y="2560035"/>
                    </a:cubicBezTo>
                    <a:lnTo>
                      <a:pt x="1939313" y="2528799"/>
                    </a:lnTo>
                    <a:lnTo>
                      <a:pt x="1939083" y="2529088"/>
                    </a:lnTo>
                    <a:close/>
                    <a:moveTo>
                      <a:pt x="1656682" y="2364838"/>
                    </a:moveTo>
                    <a:lnTo>
                      <a:pt x="1615376" y="2410653"/>
                    </a:lnTo>
                    <a:cubicBezTo>
                      <a:pt x="1598756" y="2429085"/>
                      <a:pt x="1600226" y="2457502"/>
                      <a:pt x="1618659" y="2474121"/>
                    </a:cubicBezTo>
                    <a:cubicBezTo>
                      <a:pt x="1637092" y="2490741"/>
                      <a:pt x="1665508" y="2489271"/>
                      <a:pt x="1682128" y="2470838"/>
                    </a:cubicBezTo>
                    <a:lnTo>
                      <a:pt x="1733217" y="2414173"/>
                    </a:lnTo>
                    <a:lnTo>
                      <a:pt x="1739642" y="2396068"/>
                    </a:lnTo>
                    <a:lnTo>
                      <a:pt x="1723792" y="2399356"/>
                    </a:lnTo>
                    <a:cubicBezTo>
                      <a:pt x="1712858" y="2399481"/>
                      <a:pt x="1701719" y="2397465"/>
                      <a:pt x="1690964" y="2393060"/>
                    </a:cubicBezTo>
                    <a:cubicBezTo>
                      <a:pt x="1680209" y="2388656"/>
                      <a:pt x="1670855" y="2382280"/>
                      <a:pt x="1663151" y="2374521"/>
                    </a:cubicBezTo>
                    <a:close/>
                    <a:moveTo>
                      <a:pt x="406973" y="2350338"/>
                    </a:moveTo>
                    <a:lnTo>
                      <a:pt x="244659" y="2492579"/>
                    </a:lnTo>
                    <a:lnTo>
                      <a:pt x="253886" y="2512497"/>
                    </a:lnTo>
                    <a:lnTo>
                      <a:pt x="279728" y="2509649"/>
                    </a:lnTo>
                    <a:lnTo>
                      <a:pt x="331526" y="2513064"/>
                    </a:lnTo>
                    <a:lnTo>
                      <a:pt x="468109" y="2393373"/>
                    </a:lnTo>
                    <a:lnTo>
                      <a:pt x="442847" y="2388341"/>
                    </a:lnTo>
                    <a:cubicBezTo>
                      <a:pt x="433331" y="2384289"/>
                      <a:pt x="424712" y="2378219"/>
                      <a:pt x="417624" y="2370131"/>
                    </a:cubicBezTo>
                    <a:close/>
                    <a:moveTo>
                      <a:pt x="495471" y="2286935"/>
                    </a:moveTo>
                    <a:cubicBezTo>
                      <a:pt x="485510" y="2286923"/>
                      <a:pt x="475054" y="2290678"/>
                      <a:pt x="466465" y="2298204"/>
                    </a:cubicBezTo>
                    <a:lnTo>
                      <a:pt x="453839" y="2309269"/>
                    </a:lnTo>
                    <a:lnTo>
                      <a:pt x="460508" y="2332551"/>
                    </a:lnTo>
                    <a:cubicBezTo>
                      <a:pt x="473731" y="2347640"/>
                      <a:pt x="498376" y="2347670"/>
                      <a:pt x="515553" y="2332618"/>
                    </a:cubicBezTo>
                    <a:lnTo>
                      <a:pt x="528179" y="2321552"/>
                    </a:lnTo>
                    <a:lnTo>
                      <a:pt x="521510" y="2298271"/>
                    </a:lnTo>
                    <a:cubicBezTo>
                      <a:pt x="514899" y="2290727"/>
                      <a:pt x="505432" y="2286947"/>
                      <a:pt x="495471" y="2286935"/>
                    </a:cubicBezTo>
                    <a:close/>
                    <a:moveTo>
                      <a:pt x="1246100" y="2183118"/>
                    </a:moveTo>
                    <a:lnTo>
                      <a:pt x="1226237" y="2202515"/>
                    </a:lnTo>
                    <a:cubicBezTo>
                      <a:pt x="1217093" y="2208511"/>
                      <a:pt x="1206623" y="2212814"/>
                      <a:pt x="1195189" y="2214898"/>
                    </a:cubicBezTo>
                    <a:lnTo>
                      <a:pt x="1170710" y="2214435"/>
                    </a:lnTo>
                    <a:lnTo>
                      <a:pt x="1174524" y="2230174"/>
                    </a:lnTo>
                    <a:lnTo>
                      <a:pt x="1254196" y="2400756"/>
                    </a:lnTo>
                    <a:lnTo>
                      <a:pt x="1255418" y="2402081"/>
                    </a:lnTo>
                    <a:lnTo>
                      <a:pt x="1255007" y="2402494"/>
                    </a:lnTo>
                    <a:lnTo>
                      <a:pt x="1261759" y="2416949"/>
                    </a:lnTo>
                    <a:lnTo>
                      <a:pt x="1263119" y="2409676"/>
                    </a:lnTo>
                    <a:cubicBezTo>
                      <a:pt x="1267153" y="2399513"/>
                      <a:pt x="1273246" y="2389974"/>
                      <a:pt x="1281404" y="2381695"/>
                    </a:cubicBezTo>
                    <a:cubicBezTo>
                      <a:pt x="1289561" y="2373416"/>
                      <a:pt x="1299010" y="2367184"/>
                      <a:pt x="1309112" y="2363000"/>
                    </a:cubicBezTo>
                    <a:lnTo>
                      <a:pt x="1333460" y="2358075"/>
                    </a:lnTo>
                    <a:lnTo>
                      <a:pt x="1255957" y="2192139"/>
                    </a:lnTo>
                    <a:close/>
                    <a:moveTo>
                      <a:pt x="781482" y="2153246"/>
                    </a:moveTo>
                    <a:lnTo>
                      <a:pt x="777184" y="2158607"/>
                    </a:lnTo>
                    <a:lnTo>
                      <a:pt x="576040" y="2334875"/>
                    </a:lnTo>
                    <a:lnTo>
                      <a:pt x="570969" y="2350359"/>
                    </a:lnTo>
                    <a:cubicBezTo>
                      <a:pt x="565589" y="2360315"/>
                      <a:pt x="558254" y="2369640"/>
                      <a:pt x="549047" y="2377709"/>
                    </a:cubicBezTo>
                    <a:lnTo>
                      <a:pt x="390177" y="2516929"/>
                    </a:lnTo>
                    <a:lnTo>
                      <a:pt x="546599" y="2527240"/>
                    </a:lnTo>
                    <a:lnTo>
                      <a:pt x="561133" y="2519878"/>
                    </a:lnTo>
                    <a:cubicBezTo>
                      <a:pt x="571977" y="2516643"/>
                      <a:pt x="583758" y="2515234"/>
                      <a:pt x="595974" y="2516040"/>
                    </a:cubicBezTo>
                    <a:lnTo>
                      <a:pt x="905644" y="2536452"/>
                    </a:lnTo>
                    <a:lnTo>
                      <a:pt x="871886" y="2457786"/>
                    </a:lnTo>
                    <a:cubicBezTo>
                      <a:pt x="839743" y="2374646"/>
                      <a:pt x="811818" y="2284812"/>
                      <a:pt x="788740" y="2189528"/>
                    </a:cubicBezTo>
                    <a:close/>
                    <a:moveTo>
                      <a:pt x="636407" y="2130101"/>
                    </a:moveTo>
                    <a:lnTo>
                      <a:pt x="513910" y="2237449"/>
                    </a:lnTo>
                    <a:lnTo>
                      <a:pt x="539173" y="2242480"/>
                    </a:lnTo>
                    <a:cubicBezTo>
                      <a:pt x="548690" y="2246532"/>
                      <a:pt x="557308" y="2252602"/>
                      <a:pt x="564396" y="2260691"/>
                    </a:cubicBezTo>
                    <a:lnTo>
                      <a:pt x="575046" y="2280483"/>
                    </a:lnTo>
                    <a:lnTo>
                      <a:pt x="731964" y="2142971"/>
                    </a:lnTo>
                    <a:lnTo>
                      <a:pt x="709106" y="2147906"/>
                    </a:lnTo>
                    <a:cubicBezTo>
                      <a:pt x="697796" y="2148288"/>
                      <a:pt x="686043" y="2146664"/>
                      <a:pt x="674430" y="2142789"/>
                    </a:cubicBezTo>
                    <a:close/>
                    <a:moveTo>
                      <a:pt x="1759200" y="2118885"/>
                    </a:moveTo>
                    <a:lnTo>
                      <a:pt x="1753498" y="2124633"/>
                    </a:lnTo>
                    <a:lnTo>
                      <a:pt x="1688469" y="2283422"/>
                    </a:lnTo>
                    <a:lnTo>
                      <a:pt x="1686856" y="2291833"/>
                    </a:lnTo>
                    <a:lnTo>
                      <a:pt x="1705634" y="2287160"/>
                    </a:lnTo>
                    <a:cubicBezTo>
                      <a:pt x="1727147" y="2286048"/>
                      <a:pt x="1749085" y="2293141"/>
                      <a:pt x="1766348" y="2308706"/>
                    </a:cubicBezTo>
                    <a:lnTo>
                      <a:pt x="1772074" y="2316431"/>
                    </a:lnTo>
                    <a:lnTo>
                      <a:pt x="1836671" y="2158696"/>
                    </a:lnTo>
                    <a:cubicBezTo>
                      <a:pt x="1839022" y="2152953"/>
                      <a:pt x="1840099" y="2147007"/>
                      <a:pt x="1840032" y="2141170"/>
                    </a:cubicBezTo>
                    <a:lnTo>
                      <a:pt x="1839766" y="2139886"/>
                    </a:lnTo>
                    <a:lnTo>
                      <a:pt x="1835075" y="2141933"/>
                    </a:lnTo>
                    <a:cubicBezTo>
                      <a:pt x="1824400" y="2144300"/>
                      <a:pt x="1813086" y="2144614"/>
                      <a:pt x="1801655" y="2142511"/>
                    </a:cubicBezTo>
                    <a:cubicBezTo>
                      <a:pt x="1790225" y="2140409"/>
                      <a:pt x="1779762" y="2136090"/>
                      <a:pt x="1770628" y="2130079"/>
                    </a:cubicBezTo>
                    <a:close/>
                    <a:moveTo>
                      <a:pt x="686765" y="2085971"/>
                    </a:moveTo>
                    <a:lnTo>
                      <a:pt x="672617" y="2098369"/>
                    </a:lnTo>
                    <a:lnTo>
                      <a:pt x="678375" y="2100290"/>
                    </a:lnTo>
                    <a:lnTo>
                      <a:pt x="696097" y="2099813"/>
                    </a:lnTo>
                    <a:close/>
                    <a:moveTo>
                      <a:pt x="751745" y="2004622"/>
                    </a:moveTo>
                    <a:lnTo>
                      <a:pt x="745890" y="2007047"/>
                    </a:lnTo>
                    <a:lnTo>
                      <a:pt x="753004" y="2010912"/>
                    </a:lnTo>
                    <a:close/>
                    <a:moveTo>
                      <a:pt x="802279" y="2003355"/>
                    </a:moveTo>
                    <a:lnTo>
                      <a:pt x="807962" y="2045476"/>
                    </a:lnTo>
                    <a:lnTo>
                      <a:pt x="815374" y="2078506"/>
                    </a:lnTo>
                    <a:lnTo>
                      <a:pt x="825221" y="2063903"/>
                    </a:lnTo>
                    <a:cubicBezTo>
                      <a:pt x="827785" y="2057843"/>
                      <a:pt x="829202" y="2051179"/>
                      <a:pt x="829201" y="2044184"/>
                    </a:cubicBezTo>
                    <a:cubicBezTo>
                      <a:pt x="829202" y="2030194"/>
                      <a:pt x="823531" y="2017530"/>
                      <a:pt x="814363" y="2008361"/>
                    </a:cubicBezTo>
                    <a:close/>
                    <a:moveTo>
                      <a:pt x="2172072" y="1997575"/>
                    </a:moveTo>
                    <a:cubicBezTo>
                      <a:pt x="2147420" y="1992327"/>
                      <a:pt x="2123182" y="2008057"/>
                      <a:pt x="2117935" y="2032710"/>
                    </a:cubicBezTo>
                    <a:cubicBezTo>
                      <a:pt x="2112688" y="2057362"/>
                      <a:pt x="2128417" y="2081600"/>
                      <a:pt x="2153070" y="2086848"/>
                    </a:cubicBezTo>
                    <a:lnTo>
                      <a:pt x="2160603" y="2088451"/>
                    </a:lnTo>
                    <a:lnTo>
                      <a:pt x="2175560" y="1998318"/>
                    </a:lnTo>
                    <a:close/>
                    <a:moveTo>
                      <a:pt x="1915804" y="1987206"/>
                    </a:moveTo>
                    <a:lnTo>
                      <a:pt x="1899666" y="2074952"/>
                    </a:lnTo>
                    <a:cubicBezTo>
                      <a:pt x="1897564" y="2086382"/>
                      <a:pt x="1893244" y="2096845"/>
                      <a:pt x="1887234" y="2105979"/>
                    </a:cubicBezTo>
                    <a:lnTo>
                      <a:pt x="1881661" y="2111668"/>
                    </a:lnTo>
                    <a:lnTo>
                      <a:pt x="1884469" y="2125208"/>
                    </a:lnTo>
                    <a:cubicBezTo>
                      <a:pt x="1884594" y="2136142"/>
                      <a:pt x="1882578" y="2147280"/>
                      <a:pt x="1878173" y="2158035"/>
                    </a:cubicBezTo>
                    <a:lnTo>
                      <a:pt x="1806300" y="2333535"/>
                    </a:lnTo>
                    <a:lnTo>
                      <a:pt x="1993799" y="2458577"/>
                    </a:lnTo>
                    <a:lnTo>
                      <a:pt x="2030042" y="2450964"/>
                    </a:lnTo>
                    <a:lnTo>
                      <a:pt x="2055090" y="2458240"/>
                    </a:lnTo>
                    <a:lnTo>
                      <a:pt x="2117450" y="2273015"/>
                    </a:lnTo>
                    <a:lnTo>
                      <a:pt x="2150693" y="2134210"/>
                    </a:lnTo>
                    <a:lnTo>
                      <a:pt x="2138203" y="2131551"/>
                    </a:lnTo>
                    <a:cubicBezTo>
                      <a:pt x="2101158" y="2123665"/>
                      <a:pt x="2074167" y="2094375"/>
                      <a:pt x="2067422" y="2059385"/>
                    </a:cubicBezTo>
                    <a:lnTo>
                      <a:pt x="2067763" y="2027071"/>
                    </a:lnTo>
                    <a:close/>
                    <a:moveTo>
                      <a:pt x="108597" y="1969187"/>
                    </a:moveTo>
                    <a:lnTo>
                      <a:pt x="129999" y="2111097"/>
                    </a:lnTo>
                    <a:cubicBezTo>
                      <a:pt x="143756" y="2178042"/>
                      <a:pt x="159818" y="2242491"/>
                      <a:pt x="177982" y="2304021"/>
                    </a:cubicBezTo>
                    <a:lnTo>
                      <a:pt x="228818" y="2451196"/>
                    </a:lnTo>
                    <a:lnTo>
                      <a:pt x="405979" y="2295947"/>
                    </a:lnTo>
                    <a:lnTo>
                      <a:pt x="411050" y="2280462"/>
                    </a:lnTo>
                    <a:cubicBezTo>
                      <a:pt x="416431" y="2270506"/>
                      <a:pt x="423766" y="2261180"/>
                      <a:pt x="432973" y="2253112"/>
                    </a:cubicBezTo>
                    <a:lnTo>
                      <a:pt x="590734" y="2114861"/>
                    </a:lnTo>
                    <a:lnTo>
                      <a:pt x="420730" y="2058134"/>
                    </a:lnTo>
                    <a:lnTo>
                      <a:pt x="404806" y="2061573"/>
                    </a:lnTo>
                    <a:cubicBezTo>
                      <a:pt x="393496" y="2061953"/>
                      <a:pt x="381743" y="2060330"/>
                      <a:pt x="370129" y="2056455"/>
                    </a:cubicBezTo>
                    <a:close/>
                    <a:moveTo>
                      <a:pt x="473470" y="1955322"/>
                    </a:moveTo>
                    <a:lnTo>
                      <a:pt x="481879" y="1979668"/>
                    </a:lnTo>
                    <a:cubicBezTo>
                      <a:pt x="483185" y="1989928"/>
                      <a:pt x="482296" y="2000431"/>
                      <a:pt x="478891" y="2010633"/>
                    </a:cubicBezTo>
                    <a:lnTo>
                      <a:pt x="467183" y="2029819"/>
                    </a:lnTo>
                    <a:lnTo>
                      <a:pt x="626946" y="2083129"/>
                    </a:lnTo>
                    <a:lnTo>
                      <a:pt x="674512" y="2041445"/>
                    </a:lnTo>
                    <a:lnTo>
                      <a:pt x="677947" y="2039367"/>
                    </a:lnTo>
                    <a:lnTo>
                      <a:pt x="680223" y="2024310"/>
                    </a:lnTo>
                    <a:close/>
                    <a:moveTo>
                      <a:pt x="1060761" y="1940724"/>
                    </a:moveTo>
                    <a:lnTo>
                      <a:pt x="879828" y="2043967"/>
                    </a:lnTo>
                    <a:lnTo>
                      <a:pt x="879861" y="2044184"/>
                    </a:lnTo>
                    <a:cubicBezTo>
                      <a:pt x="879861" y="2072163"/>
                      <a:pt x="868521" y="2097493"/>
                      <a:pt x="850185" y="2115829"/>
                    </a:cubicBezTo>
                    <a:lnTo>
                      <a:pt x="827225" y="2131309"/>
                    </a:lnTo>
                    <a:lnTo>
                      <a:pt x="856389" y="2261265"/>
                    </a:lnTo>
                    <a:cubicBezTo>
                      <a:pt x="870492" y="2312818"/>
                      <a:pt x="886038" y="2362473"/>
                      <a:pt x="902917" y="2409996"/>
                    </a:cubicBezTo>
                    <a:lnTo>
                      <a:pt x="949073" y="2525080"/>
                    </a:lnTo>
                    <a:lnTo>
                      <a:pt x="978565" y="2519126"/>
                    </a:lnTo>
                    <a:cubicBezTo>
                      <a:pt x="992555" y="2519126"/>
                      <a:pt x="1005882" y="2521961"/>
                      <a:pt x="1018003" y="2527089"/>
                    </a:cubicBezTo>
                    <a:lnTo>
                      <a:pt x="1023820" y="2531010"/>
                    </a:lnTo>
                    <a:lnTo>
                      <a:pt x="1200834" y="2381770"/>
                    </a:lnTo>
                    <a:lnTo>
                      <a:pt x="1131083" y="2232429"/>
                    </a:lnTo>
                    <a:cubicBezTo>
                      <a:pt x="1126165" y="2221899"/>
                      <a:pt x="1123614" y="2210870"/>
                      <a:pt x="1123212" y="2199944"/>
                    </a:cubicBezTo>
                    <a:lnTo>
                      <a:pt x="1124276" y="2193188"/>
                    </a:lnTo>
                    <a:lnTo>
                      <a:pt x="1109669" y="2178230"/>
                    </a:lnTo>
                    <a:cubicBezTo>
                      <a:pt x="1103673" y="2169086"/>
                      <a:pt x="1099370" y="2158616"/>
                      <a:pt x="1097286" y="2147182"/>
                    </a:cubicBezTo>
                    <a:lnTo>
                      <a:pt x="1060657" y="1946226"/>
                    </a:lnTo>
                    <a:close/>
                    <a:moveTo>
                      <a:pt x="381148" y="1939720"/>
                    </a:moveTo>
                    <a:lnTo>
                      <a:pt x="364415" y="1957229"/>
                    </a:lnTo>
                    <a:cubicBezTo>
                      <a:pt x="358065" y="1976262"/>
                      <a:pt x="370480" y="1997552"/>
                      <a:pt x="392145" y="2004781"/>
                    </a:cubicBezTo>
                    <a:lnTo>
                      <a:pt x="408070" y="2010095"/>
                    </a:lnTo>
                    <a:lnTo>
                      <a:pt x="424802" y="1992585"/>
                    </a:lnTo>
                    <a:cubicBezTo>
                      <a:pt x="431154" y="1973552"/>
                      <a:pt x="418737" y="1952262"/>
                      <a:pt x="397073" y="1945034"/>
                    </a:cubicBezTo>
                    <a:close/>
                    <a:moveTo>
                      <a:pt x="1188175" y="1933540"/>
                    </a:moveTo>
                    <a:lnTo>
                      <a:pt x="1177839" y="1940509"/>
                    </a:lnTo>
                    <a:cubicBezTo>
                      <a:pt x="1167769" y="1944769"/>
                      <a:pt x="1156697" y="1947124"/>
                      <a:pt x="1145075" y="1947124"/>
                    </a:cubicBezTo>
                    <a:cubicBezTo>
                      <a:pt x="1133453" y="1947124"/>
                      <a:pt x="1122381" y="1944768"/>
                      <a:pt x="1112310" y="1940509"/>
                    </a:cubicBezTo>
                    <a:lnTo>
                      <a:pt x="1104465" y="1935220"/>
                    </a:lnTo>
                    <a:lnTo>
                      <a:pt x="1103585" y="1937230"/>
                    </a:lnTo>
                    <a:cubicBezTo>
                      <a:pt x="1102312" y="1942927"/>
                      <a:pt x="1102135" y="1948967"/>
                      <a:pt x="1103248" y="1955071"/>
                    </a:cubicBezTo>
                    <a:lnTo>
                      <a:pt x="1134017" y="2123878"/>
                    </a:lnTo>
                    <a:lnTo>
                      <a:pt x="1144762" y="2140532"/>
                    </a:lnTo>
                    <a:lnTo>
                      <a:pt x="1144841" y="2140402"/>
                    </a:lnTo>
                    <a:cubicBezTo>
                      <a:pt x="1152163" y="2132280"/>
                      <a:pt x="1161197" y="2125461"/>
                      <a:pt x="1171728" y="2120542"/>
                    </a:cubicBezTo>
                    <a:cubicBezTo>
                      <a:pt x="1182258" y="2115624"/>
                      <a:pt x="1193286" y="2113074"/>
                      <a:pt x="1204213" y="2112671"/>
                    </a:cubicBezTo>
                    <a:lnTo>
                      <a:pt x="1222291" y="2115519"/>
                    </a:lnTo>
                    <a:lnTo>
                      <a:pt x="1222438" y="2107761"/>
                    </a:lnTo>
                    <a:lnTo>
                      <a:pt x="1191668" y="1938954"/>
                    </a:lnTo>
                    <a:close/>
                    <a:moveTo>
                      <a:pt x="167206" y="1868331"/>
                    </a:moveTo>
                    <a:lnTo>
                      <a:pt x="121455" y="1891190"/>
                    </a:lnTo>
                    <a:lnTo>
                      <a:pt x="97886" y="1898166"/>
                    </a:lnTo>
                    <a:lnTo>
                      <a:pt x="101639" y="1923050"/>
                    </a:lnTo>
                    <a:lnTo>
                      <a:pt x="315748" y="1994494"/>
                    </a:lnTo>
                    <a:lnTo>
                      <a:pt x="307340" y="1970147"/>
                    </a:lnTo>
                    <a:cubicBezTo>
                      <a:pt x="306034" y="1959887"/>
                      <a:pt x="306923" y="1949384"/>
                      <a:pt x="310327" y="1939182"/>
                    </a:cubicBezTo>
                    <a:lnTo>
                      <a:pt x="322036" y="1919995"/>
                    </a:lnTo>
                    <a:close/>
                    <a:moveTo>
                      <a:pt x="110844" y="1849524"/>
                    </a:moveTo>
                    <a:lnTo>
                      <a:pt x="90632" y="1850069"/>
                    </a:lnTo>
                    <a:lnTo>
                      <a:pt x="90929" y="1852040"/>
                    </a:lnTo>
                    <a:lnTo>
                      <a:pt x="111353" y="1849694"/>
                    </a:lnTo>
                    <a:close/>
                    <a:moveTo>
                      <a:pt x="1821605" y="1845544"/>
                    </a:moveTo>
                    <a:lnTo>
                      <a:pt x="1807737" y="1866964"/>
                    </a:lnTo>
                    <a:lnTo>
                      <a:pt x="1776700" y="2035722"/>
                    </a:lnTo>
                    <a:lnTo>
                      <a:pt x="1776888" y="2046604"/>
                    </a:lnTo>
                    <a:lnTo>
                      <a:pt x="1799352" y="2041944"/>
                    </a:lnTo>
                    <a:cubicBezTo>
                      <a:pt x="1810285" y="2041819"/>
                      <a:pt x="1821424" y="2043835"/>
                      <a:pt x="1832179" y="2048239"/>
                    </a:cubicBezTo>
                    <a:lnTo>
                      <a:pt x="1856863" y="2064693"/>
                    </a:lnTo>
                    <a:lnTo>
                      <a:pt x="1865094" y="2051979"/>
                    </a:lnTo>
                    <a:lnTo>
                      <a:pt x="1896132" y="1883222"/>
                    </a:lnTo>
                    <a:cubicBezTo>
                      <a:pt x="1897255" y="1877120"/>
                      <a:pt x="1897087" y="1871078"/>
                      <a:pt x="1895823" y="1865379"/>
                    </a:cubicBezTo>
                    <a:lnTo>
                      <a:pt x="1890871" y="1854027"/>
                    </a:lnTo>
                    <a:lnTo>
                      <a:pt x="1890134" y="1854428"/>
                    </a:lnTo>
                    <a:cubicBezTo>
                      <a:pt x="1879707" y="1857719"/>
                      <a:pt x="1868462" y="1859020"/>
                      <a:pt x="1856892" y="1857924"/>
                    </a:cubicBezTo>
                    <a:cubicBezTo>
                      <a:pt x="1845322" y="1856828"/>
                      <a:pt x="1834522" y="1853439"/>
                      <a:pt x="1824898" y="1848248"/>
                    </a:cubicBezTo>
                    <a:close/>
                    <a:moveTo>
                      <a:pt x="278258" y="1685167"/>
                    </a:moveTo>
                    <a:lnTo>
                      <a:pt x="84135" y="1782152"/>
                    </a:lnTo>
                    <a:lnTo>
                      <a:pt x="85661" y="1802727"/>
                    </a:lnTo>
                    <a:lnTo>
                      <a:pt x="114790" y="1807026"/>
                    </a:lnTo>
                    <a:lnTo>
                      <a:pt x="164031" y="1823457"/>
                    </a:lnTo>
                    <a:lnTo>
                      <a:pt x="326490" y="1742291"/>
                    </a:lnTo>
                    <a:lnTo>
                      <a:pt x="303328" y="1731020"/>
                    </a:lnTo>
                    <a:cubicBezTo>
                      <a:pt x="295150" y="1724690"/>
                      <a:pt x="288351" y="1716633"/>
                      <a:pt x="283544" y="1707012"/>
                    </a:cubicBezTo>
                    <a:close/>
                    <a:moveTo>
                      <a:pt x="1188019" y="1659801"/>
                    </a:moveTo>
                    <a:lnTo>
                      <a:pt x="1177840" y="1666666"/>
                    </a:lnTo>
                    <a:cubicBezTo>
                      <a:pt x="1167769" y="1670925"/>
                      <a:pt x="1156697" y="1673280"/>
                      <a:pt x="1145075" y="1673279"/>
                    </a:cubicBezTo>
                    <a:cubicBezTo>
                      <a:pt x="1133453" y="1673280"/>
                      <a:pt x="1122381" y="1670925"/>
                      <a:pt x="1112310" y="1666665"/>
                    </a:cubicBezTo>
                    <a:lnTo>
                      <a:pt x="1104030" y="1661082"/>
                    </a:lnTo>
                    <a:lnTo>
                      <a:pt x="1101215" y="1675022"/>
                    </a:lnTo>
                    <a:lnTo>
                      <a:pt x="1101215" y="1846610"/>
                    </a:lnTo>
                    <a:lnTo>
                      <a:pt x="1103559" y="1858219"/>
                    </a:lnTo>
                    <a:lnTo>
                      <a:pt x="1128373" y="1848322"/>
                    </a:lnTo>
                    <a:cubicBezTo>
                      <a:pt x="1139806" y="1846238"/>
                      <a:pt x="1151120" y="1846569"/>
                      <a:pt x="1161791" y="1848954"/>
                    </a:cubicBezTo>
                    <a:lnTo>
                      <a:pt x="1188277" y="1860557"/>
                    </a:lnTo>
                    <a:lnTo>
                      <a:pt x="1191093" y="1846610"/>
                    </a:lnTo>
                    <a:lnTo>
                      <a:pt x="1191094" y="1675022"/>
                    </a:lnTo>
                    <a:close/>
                    <a:moveTo>
                      <a:pt x="379935" y="1646262"/>
                    </a:moveTo>
                    <a:cubicBezTo>
                      <a:pt x="370302" y="1643726"/>
                      <a:pt x="359236" y="1644709"/>
                      <a:pt x="349021" y="1649812"/>
                    </a:cubicBezTo>
                    <a:lnTo>
                      <a:pt x="334002" y="1657316"/>
                    </a:lnTo>
                    <a:lnTo>
                      <a:pt x="334553" y="1681528"/>
                    </a:lnTo>
                    <a:cubicBezTo>
                      <a:pt x="343519" y="1699476"/>
                      <a:pt x="367353" y="1705752"/>
                      <a:pt x="387783" y="1695544"/>
                    </a:cubicBezTo>
                    <a:lnTo>
                      <a:pt x="402802" y="1688041"/>
                    </a:lnTo>
                    <a:lnTo>
                      <a:pt x="402252" y="1663829"/>
                    </a:lnTo>
                    <a:cubicBezTo>
                      <a:pt x="397768" y="1654854"/>
                      <a:pt x="389568" y="1648799"/>
                      <a:pt x="379935" y="1646262"/>
                    </a:cubicBezTo>
                    <a:close/>
                    <a:moveTo>
                      <a:pt x="1838795" y="1583858"/>
                    </a:moveTo>
                    <a:lnTo>
                      <a:pt x="1822706" y="1753722"/>
                    </a:lnTo>
                    <a:cubicBezTo>
                      <a:pt x="1822120" y="1759899"/>
                      <a:pt x="1822815" y="1765902"/>
                      <a:pt x="1824572" y="1771469"/>
                    </a:cubicBezTo>
                    <a:lnTo>
                      <a:pt x="1828963" y="1779531"/>
                    </a:lnTo>
                    <a:lnTo>
                      <a:pt x="1835634" y="1776622"/>
                    </a:lnTo>
                    <a:cubicBezTo>
                      <a:pt x="1846308" y="1774254"/>
                      <a:pt x="1857624" y="1773940"/>
                      <a:pt x="1869054" y="1776042"/>
                    </a:cubicBezTo>
                    <a:lnTo>
                      <a:pt x="1898582" y="1787873"/>
                    </a:lnTo>
                    <a:lnTo>
                      <a:pt x="1912184" y="1762196"/>
                    </a:lnTo>
                    <a:lnTo>
                      <a:pt x="1928363" y="1591374"/>
                    </a:lnTo>
                    <a:lnTo>
                      <a:pt x="1927979" y="1587719"/>
                    </a:lnTo>
                    <a:lnTo>
                      <a:pt x="1919015" y="1593763"/>
                    </a:lnTo>
                    <a:cubicBezTo>
                      <a:pt x="1908945" y="1598022"/>
                      <a:pt x="1897873" y="1600378"/>
                      <a:pt x="1886250" y="1600378"/>
                    </a:cubicBezTo>
                    <a:cubicBezTo>
                      <a:pt x="1874629" y="1600378"/>
                      <a:pt x="1863556" y="1598022"/>
                      <a:pt x="1853486" y="1593763"/>
                    </a:cubicBezTo>
                    <a:close/>
                    <a:moveTo>
                      <a:pt x="701508" y="1581245"/>
                    </a:moveTo>
                    <a:lnTo>
                      <a:pt x="684975" y="1593526"/>
                    </a:lnTo>
                    <a:lnTo>
                      <a:pt x="445723" y="1713058"/>
                    </a:lnTo>
                    <a:lnTo>
                      <a:pt x="436894" y="1726751"/>
                    </a:lnTo>
                    <a:cubicBezTo>
                      <a:pt x="429166" y="1735018"/>
                      <a:pt x="419707" y="1742180"/>
                      <a:pt x="408755" y="1747652"/>
                    </a:cubicBezTo>
                    <a:lnTo>
                      <a:pt x="219787" y="1842062"/>
                    </a:lnTo>
                    <a:lnTo>
                      <a:pt x="368490" y="1891680"/>
                    </a:lnTo>
                    <a:lnTo>
                      <a:pt x="384414" y="1888242"/>
                    </a:lnTo>
                    <a:cubicBezTo>
                      <a:pt x="395724" y="1887861"/>
                      <a:pt x="407477" y="1889485"/>
                      <a:pt x="419090" y="1893360"/>
                    </a:cubicBezTo>
                    <a:lnTo>
                      <a:pt x="696483" y="1985920"/>
                    </a:lnTo>
                    <a:lnTo>
                      <a:pt x="739102" y="1950825"/>
                    </a:lnTo>
                    <a:lnTo>
                      <a:pt x="744106" y="1949815"/>
                    </a:lnTo>
                    <a:lnTo>
                      <a:pt x="723773" y="1782279"/>
                    </a:lnTo>
                    <a:lnTo>
                      <a:pt x="715545" y="1584079"/>
                    </a:lnTo>
                    <a:close/>
                    <a:moveTo>
                      <a:pt x="2100269" y="1568906"/>
                    </a:moveTo>
                    <a:lnTo>
                      <a:pt x="1967148" y="1586546"/>
                    </a:lnTo>
                    <a:lnTo>
                      <a:pt x="1948628" y="1782062"/>
                    </a:lnTo>
                    <a:cubicBezTo>
                      <a:pt x="1947533" y="1793632"/>
                      <a:pt x="1944143" y="1804433"/>
                      <a:pt x="1938953" y="1814056"/>
                    </a:cubicBezTo>
                    <a:lnTo>
                      <a:pt x="1929475" y="1825596"/>
                    </a:lnTo>
                    <a:lnTo>
                      <a:pt x="1936035" y="1840632"/>
                    </a:lnTo>
                    <a:cubicBezTo>
                      <a:pt x="1938402" y="1851307"/>
                      <a:pt x="1938716" y="1862623"/>
                      <a:pt x="1936614" y="1874053"/>
                    </a:cubicBezTo>
                    <a:lnTo>
                      <a:pt x="1932705" y="1895308"/>
                    </a:lnTo>
                    <a:lnTo>
                      <a:pt x="2092271" y="1980078"/>
                    </a:lnTo>
                    <a:lnTo>
                      <a:pt x="2107461" y="1965411"/>
                    </a:lnTo>
                    <a:cubicBezTo>
                      <a:pt x="2127091" y="1952671"/>
                      <a:pt x="2151581" y="1947420"/>
                      <a:pt x="2176279" y="1952677"/>
                    </a:cubicBezTo>
                    <a:lnTo>
                      <a:pt x="2182901" y="1954087"/>
                    </a:lnTo>
                    <a:lnTo>
                      <a:pt x="2188388" y="1921028"/>
                    </a:lnTo>
                    <a:cubicBezTo>
                      <a:pt x="2196575" y="1858756"/>
                      <a:pt x="2202852" y="1794869"/>
                      <a:pt x="2207083" y="1729649"/>
                    </a:cubicBezTo>
                    <a:lnTo>
                      <a:pt x="2209869" y="1643060"/>
                    </a:lnTo>
                    <a:lnTo>
                      <a:pt x="2203107" y="1643061"/>
                    </a:lnTo>
                    <a:cubicBezTo>
                      <a:pt x="2158095" y="1643061"/>
                      <a:pt x="2119473" y="1617623"/>
                      <a:pt x="2102977" y="1581372"/>
                    </a:cubicBezTo>
                    <a:close/>
                    <a:moveTo>
                      <a:pt x="1887862" y="1542397"/>
                    </a:moveTo>
                    <a:lnTo>
                      <a:pt x="1884223" y="1543516"/>
                    </a:lnTo>
                    <a:lnTo>
                      <a:pt x="1887329" y="1544803"/>
                    </a:lnTo>
                    <a:lnTo>
                      <a:pt x="1890177" y="1543624"/>
                    </a:lnTo>
                    <a:close/>
                    <a:moveTo>
                      <a:pt x="571700" y="1522437"/>
                    </a:moveTo>
                    <a:lnTo>
                      <a:pt x="410316" y="1603066"/>
                    </a:lnTo>
                    <a:lnTo>
                      <a:pt x="433477" y="1614336"/>
                    </a:lnTo>
                    <a:cubicBezTo>
                      <a:pt x="441656" y="1620667"/>
                      <a:pt x="448454" y="1628723"/>
                      <a:pt x="453261" y="1638344"/>
                    </a:cubicBezTo>
                    <a:lnTo>
                      <a:pt x="458548" y="1660190"/>
                    </a:lnTo>
                    <a:lnTo>
                      <a:pt x="657714" y="1560685"/>
                    </a:lnTo>
                    <a:lnTo>
                      <a:pt x="658589" y="1559761"/>
                    </a:lnTo>
                    <a:lnTo>
                      <a:pt x="617434" y="1548788"/>
                    </a:lnTo>
                    <a:close/>
                    <a:moveTo>
                      <a:pt x="1060901" y="1512080"/>
                    </a:moveTo>
                    <a:lnTo>
                      <a:pt x="830447" y="1522793"/>
                    </a:lnTo>
                    <a:lnTo>
                      <a:pt x="820434" y="1543621"/>
                    </a:lnTo>
                    <a:cubicBezTo>
                      <a:pt x="809509" y="1559792"/>
                      <a:pt x="794038" y="1572639"/>
                      <a:pt x="775856" y="1580331"/>
                    </a:cubicBezTo>
                    <a:lnTo>
                      <a:pt x="765980" y="1582324"/>
                    </a:lnTo>
                    <a:lnTo>
                      <a:pt x="776562" y="1812747"/>
                    </a:lnTo>
                    <a:lnTo>
                      <a:pt x="794553" y="1946096"/>
                    </a:lnTo>
                    <a:lnTo>
                      <a:pt x="817979" y="1950825"/>
                    </a:lnTo>
                    <a:lnTo>
                      <a:pt x="848859" y="1976254"/>
                    </a:lnTo>
                    <a:lnTo>
                      <a:pt x="1064357" y="1880068"/>
                    </a:lnTo>
                    <a:lnTo>
                      <a:pt x="1060901" y="1862950"/>
                    </a:lnTo>
                    <a:lnTo>
                      <a:pt x="1060901" y="1658682"/>
                    </a:lnTo>
                    <a:cubicBezTo>
                      <a:pt x="1060901" y="1647060"/>
                      <a:pt x="1063256" y="1635988"/>
                      <a:pt x="1067516" y="1625918"/>
                    </a:cubicBezTo>
                    <a:lnTo>
                      <a:pt x="1068880" y="1623894"/>
                    </a:lnTo>
                    <a:lnTo>
                      <a:pt x="1067517" y="1621870"/>
                    </a:lnTo>
                    <a:cubicBezTo>
                      <a:pt x="1063256" y="1611800"/>
                      <a:pt x="1060901" y="1600728"/>
                      <a:pt x="1060901" y="1589106"/>
                    </a:cubicBezTo>
                    <a:close/>
                    <a:moveTo>
                      <a:pt x="636593" y="1494383"/>
                    </a:moveTo>
                    <a:lnTo>
                      <a:pt x="625241" y="1495687"/>
                    </a:lnTo>
                    <a:lnTo>
                      <a:pt x="616288" y="1500159"/>
                    </a:lnTo>
                    <a:lnTo>
                      <a:pt x="629772" y="1507929"/>
                    </a:lnTo>
                    <a:lnTo>
                      <a:pt x="639678" y="1509667"/>
                    </a:lnTo>
                    <a:close/>
                    <a:moveTo>
                      <a:pt x="2212524" y="1490526"/>
                    </a:moveTo>
                    <a:lnTo>
                      <a:pt x="2209327" y="1490526"/>
                    </a:lnTo>
                    <a:cubicBezTo>
                      <a:pt x="2179373" y="1490526"/>
                      <a:pt x="2155092" y="1513095"/>
                      <a:pt x="2155092" y="1540935"/>
                    </a:cubicBezTo>
                    <a:cubicBezTo>
                      <a:pt x="2155092" y="1568776"/>
                      <a:pt x="2179372" y="1591345"/>
                      <a:pt x="2209326" y="1591345"/>
                    </a:cubicBezTo>
                    <a:lnTo>
                      <a:pt x="2211534" y="1591345"/>
                    </a:lnTo>
                    <a:lnTo>
                      <a:pt x="2213498" y="1530275"/>
                    </a:lnTo>
                    <a:close/>
                    <a:moveTo>
                      <a:pt x="765598" y="1448398"/>
                    </a:moveTo>
                    <a:lnTo>
                      <a:pt x="763686" y="1526337"/>
                    </a:lnTo>
                    <a:lnTo>
                      <a:pt x="772240" y="1522795"/>
                    </a:lnTo>
                    <a:cubicBezTo>
                      <a:pt x="781409" y="1513626"/>
                      <a:pt x="787079" y="1500961"/>
                      <a:pt x="787079" y="1486971"/>
                    </a:cubicBezTo>
                    <a:cubicBezTo>
                      <a:pt x="787079" y="1472982"/>
                      <a:pt x="781409" y="1460317"/>
                      <a:pt x="772240" y="1451149"/>
                    </a:cubicBezTo>
                    <a:close/>
                    <a:moveTo>
                      <a:pt x="1107078" y="1380228"/>
                    </a:moveTo>
                    <a:lnTo>
                      <a:pt x="1104747" y="1383686"/>
                    </a:lnTo>
                    <a:cubicBezTo>
                      <a:pt x="1102473" y="1389062"/>
                      <a:pt x="1101215" y="1394972"/>
                      <a:pt x="1101215" y="1401178"/>
                    </a:cubicBezTo>
                    <a:lnTo>
                      <a:pt x="1101215" y="1572765"/>
                    </a:lnTo>
                    <a:lnTo>
                      <a:pt x="1104030" y="1586706"/>
                    </a:lnTo>
                    <a:lnTo>
                      <a:pt x="1112310" y="1581122"/>
                    </a:lnTo>
                    <a:cubicBezTo>
                      <a:pt x="1122381" y="1576863"/>
                      <a:pt x="1133453" y="1574508"/>
                      <a:pt x="1145075" y="1574508"/>
                    </a:cubicBezTo>
                    <a:cubicBezTo>
                      <a:pt x="1156697" y="1574508"/>
                      <a:pt x="1167769" y="1576863"/>
                      <a:pt x="1177840" y="1581122"/>
                    </a:cubicBezTo>
                    <a:lnTo>
                      <a:pt x="1188020" y="1587987"/>
                    </a:lnTo>
                    <a:lnTo>
                      <a:pt x="1191092" y="1572766"/>
                    </a:lnTo>
                    <a:lnTo>
                      <a:pt x="1191093" y="1401177"/>
                    </a:lnTo>
                    <a:lnTo>
                      <a:pt x="1188918" y="1390405"/>
                    </a:lnTo>
                    <a:lnTo>
                      <a:pt x="1177227" y="1395808"/>
                    </a:lnTo>
                    <a:cubicBezTo>
                      <a:pt x="1166607" y="1398406"/>
                      <a:pt x="1155301" y="1398965"/>
                      <a:pt x="1143827" y="1397110"/>
                    </a:cubicBezTo>
                    <a:cubicBezTo>
                      <a:pt x="1132354" y="1395255"/>
                      <a:pt x="1121801" y="1391163"/>
                      <a:pt x="1112539" y="1385351"/>
                    </a:cubicBezTo>
                    <a:close/>
                    <a:moveTo>
                      <a:pt x="1232866" y="1347378"/>
                    </a:moveTo>
                    <a:lnTo>
                      <a:pt x="1228597" y="1358737"/>
                    </a:lnTo>
                    <a:lnTo>
                      <a:pt x="1224797" y="1362787"/>
                    </a:lnTo>
                    <a:lnTo>
                      <a:pt x="1228994" y="1383574"/>
                    </a:lnTo>
                    <a:lnTo>
                      <a:pt x="1229459" y="1373053"/>
                    </a:lnTo>
                    <a:close/>
                    <a:moveTo>
                      <a:pt x="1932269" y="1330468"/>
                    </a:moveTo>
                    <a:lnTo>
                      <a:pt x="1928269" y="1334319"/>
                    </a:lnTo>
                    <a:cubicBezTo>
                      <a:pt x="1919084" y="1340252"/>
                      <a:pt x="1908585" y="1344482"/>
                      <a:pt x="1897137" y="1346488"/>
                    </a:cubicBezTo>
                    <a:cubicBezTo>
                      <a:pt x="1885690" y="1348493"/>
                      <a:pt x="1874377" y="1348082"/>
                      <a:pt x="1863723" y="1345625"/>
                    </a:cubicBezTo>
                    <a:lnTo>
                      <a:pt x="1842391" y="1336103"/>
                    </a:lnTo>
                    <a:lnTo>
                      <a:pt x="1842391" y="1499395"/>
                    </a:lnTo>
                    <a:lnTo>
                      <a:pt x="1858787" y="1490464"/>
                    </a:lnTo>
                    <a:cubicBezTo>
                      <a:pt x="1869214" y="1487173"/>
                      <a:pt x="1880458" y="1485872"/>
                      <a:pt x="1892029" y="1486968"/>
                    </a:cubicBezTo>
                    <a:cubicBezTo>
                      <a:pt x="1903598" y="1488064"/>
                      <a:pt x="1914399" y="1491453"/>
                      <a:pt x="1924023" y="1496643"/>
                    </a:cubicBezTo>
                    <a:lnTo>
                      <a:pt x="1931654" y="1502910"/>
                    </a:lnTo>
                    <a:lnTo>
                      <a:pt x="1932268" y="1499864"/>
                    </a:lnTo>
                    <a:close/>
                    <a:moveTo>
                      <a:pt x="457875" y="1325025"/>
                    </a:moveTo>
                    <a:lnTo>
                      <a:pt x="461261" y="1350560"/>
                    </a:lnTo>
                    <a:cubicBezTo>
                      <a:pt x="460497" y="1360875"/>
                      <a:pt x="457532" y="1370990"/>
                      <a:pt x="452162" y="1380309"/>
                    </a:cubicBezTo>
                    <a:lnTo>
                      <a:pt x="436864" y="1396775"/>
                    </a:lnTo>
                    <a:lnTo>
                      <a:pt x="573101" y="1475275"/>
                    </a:lnTo>
                    <a:lnTo>
                      <a:pt x="615350" y="1454166"/>
                    </a:lnTo>
                    <a:lnTo>
                      <a:pt x="644380" y="1445574"/>
                    </a:lnTo>
                    <a:lnTo>
                      <a:pt x="650733" y="1436150"/>
                    </a:lnTo>
                    <a:close/>
                    <a:moveTo>
                      <a:pt x="370514" y="1291335"/>
                    </a:moveTo>
                    <a:lnTo>
                      <a:pt x="350628" y="1305159"/>
                    </a:lnTo>
                    <a:cubicBezTo>
                      <a:pt x="340612" y="1322543"/>
                      <a:pt x="348535" y="1345880"/>
                      <a:pt x="368324" y="1357282"/>
                    </a:cubicBezTo>
                    <a:lnTo>
                      <a:pt x="382870" y="1365665"/>
                    </a:lnTo>
                    <a:lnTo>
                      <a:pt x="402755" y="1351841"/>
                    </a:lnTo>
                    <a:cubicBezTo>
                      <a:pt x="412772" y="1334457"/>
                      <a:pt x="404850" y="1311119"/>
                      <a:pt x="385061" y="1299717"/>
                    </a:cubicBezTo>
                    <a:close/>
                    <a:moveTo>
                      <a:pt x="1887330" y="1283336"/>
                    </a:moveTo>
                    <a:lnTo>
                      <a:pt x="1874870" y="1288497"/>
                    </a:lnTo>
                    <a:lnTo>
                      <a:pt x="1888611" y="1291560"/>
                    </a:lnTo>
                    <a:lnTo>
                      <a:pt x="1895940" y="1286903"/>
                    </a:lnTo>
                    <a:close/>
                    <a:moveTo>
                      <a:pt x="85574" y="1258978"/>
                    </a:moveTo>
                    <a:lnTo>
                      <a:pt x="76771" y="1377709"/>
                    </a:lnTo>
                    <a:cubicBezTo>
                      <a:pt x="74297" y="1427871"/>
                      <a:pt x="73028" y="1478768"/>
                      <a:pt x="73028" y="1530275"/>
                    </a:cubicBezTo>
                    <a:cubicBezTo>
                      <a:pt x="73028" y="1581781"/>
                      <a:pt x="74296" y="1632679"/>
                      <a:pt x="76772" y="1682841"/>
                    </a:cubicBezTo>
                    <a:lnTo>
                      <a:pt x="80812" y="1737351"/>
                    </a:lnTo>
                    <a:lnTo>
                      <a:pt x="291082" y="1632298"/>
                    </a:lnTo>
                    <a:lnTo>
                      <a:pt x="299912" y="1618606"/>
                    </a:lnTo>
                    <a:cubicBezTo>
                      <a:pt x="307639" y="1610339"/>
                      <a:pt x="317099" y="1603177"/>
                      <a:pt x="328051" y="1597705"/>
                    </a:cubicBezTo>
                    <a:lnTo>
                      <a:pt x="528513" y="1497551"/>
                    </a:lnTo>
                    <a:lnTo>
                      <a:pt x="385701" y="1415264"/>
                    </a:lnTo>
                    <a:lnTo>
                      <a:pt x="369409" y="1415459"/>
                    </a:lnTo>
                    <a:cubicBezTo>
                      <a:pt x="358250" y="1413578"/>
                      <a:pt x="347056" y="1409644"/>
                      <a:pt x="336449" y="1403532"/>
                    </a:cubicBezTo>
                    <a:close/>
                    <a:moveTo>
                      <a:pt x="175094" y="1178736"/>
                    </a:moveTo>
                    <a:lnTo>
                      <a:pt x="125707" y="1192015"/>
                    </a:lnTo>
                    <a:lnTo>
                      <a:pt x="92987" y="1194873"/>
                    </a:lnTo>
                    <a:lnTo>
                      <a:pt x="90155" y="1213650"/>
                    </a:lnTo>
                    <a:lnTo>
                      <a:pt x="295511" y="1331975"/>
                    </a:lnTo>
                    <a:lnTo>
                      <a:pt x="292124" y="1306441"/>
                    </a:lnTo>
                    <a:cubicBezTo>
                      <a:pt x="292889" y="1296125"/>
                      <a:pt x="295854" y="1286010"/>
                      <a:pt x="301223" y="1276691"/>
                    </a:cubicBezTo>
                    <a:lnTo>
                      <a:pt x="316521" y="1260224"/>
                    </a:lnTo>
                    <a:close/>
                    <a:moveTo>
                      <a:pt x="100505" y="1145016"/>
                    </a:moveTo>
                    <a:lnTo>
                      <a:pt x="100165" y="1147270"/>
                    </a:lnTo>
                    <a:lnTo>
                      <a:pt x="124077" y="1149339"/>
                    </a:lnTo>
                    <a:lnTo>
                      <a:pt x="123612" y="1149071"/>
                    </a:lnTo>
                    <a:close/>
                    <a:moveTo>
                      <a:pt x="2087237" y="1117211"/>
                    </a:moveTo>
                    <a:lnTo>
                      <a:pt x="1954702" y="1187252"/>
                    </a:lnTo>
                    <a:lnTo>
                      <a:pt x="1965527" y="1249054"/>
                    </a:lnTo>
                    <a:cubicBezTo>
                      <a:pt x="1967532" y="1260502"/>
                      <a:pt x="1967122" y="1271814"/>
                      <a:pt x="1964664" y="1282467"/>
                    </a:cubicBezTo>
                    <a:lnTo>
                      <a:pt x="1964534" y="1282758"/>
                    </a:lnTo>
                    <a:lnTo>
                      <a:pt x="1970424" y="1311935"/>
                    </a:lnTo>
                    <a:lnTo>
                      <a:pt x="1970424" y="1499610"/>
                    </a:lnTo>
                    <a:lnTo>
                      <a:pt x="2099930" y="1516771"/>
                    </a:lnTo>
                    <a:lnTo>
                      <a:pt x="2102977" y="1502741"/>
                    </a:lnTo>
                    <a:cubicBezTo>
                      <a:pt x="2119474" y="1466489"/>
                      <a:pt x="2158094" y="1441052"/>
                      <a:pt x="2203107" y="1441052"/>
                    </a:cubicBezTo>
                    <a:lnTo>
                      <a:pt x="2211310" y="1441052"/>
                    </a:lnTo>
                    <a:lnTo>
                      <a:pt x="2209755" y="1377709"/>
                    </a:lnTo>
                    <a:lnTo>
                      <a:pt x="2186303" y="1133294"/>
                    </a:lnTo>
                    <a:lnTo>
                      <a:pt x="2155475" y="1138131"/>
                    </a:lnTo>
                    <a:cubicBezTo>
                      <a:pt x="2132276" y="1138112"/>
                      <a:pt x="2110813" y="1132629"/>
                      <a:pt x="2093716" y="1122600"/>
                    </a:cubicBezTo>
                    <a:close/>
                    <a:moveTo>
                      <a:pt x="1150229" y="1111329"/>
                    </a:moveTo>
                    <a:lnTo>
                      <a:pt x="1143954" y="1121496"/>
                    </a:lnTo>
                    <a:lnTo>
                      <a:pt x="1116570" y="1290885"/>
                    </a:lnTo>
                    <a:lnTo>
                      <a:pt x="1117171" y="1306298"/>
                    </a:lnTo>
                    <a:lnTo>
                      <a:pt x="1145075" y="1300663"/>
                    </a:lnTo>
                    <a:cubicBezTo>
                      <a:pt x="1162508" y="1300664"/>
                      <a:pt x="1178703" y="1305963"/>
                      <a:pt x="1192138" y="1315039"/>
                    </a:cubicBezTo>
                    <a:lnTo>
                      <a:pt x="1196197" y="1319970"/>
                    </a:lnTo>
                    <a:lnTo>
                      <a:pt x="1205297" y="1305228"/>
                    </a:lnTo>
                    <a:lnTo>
                      <a:pt x="1232680" y="1135839"/>
                    </a:lnTo>
                    <a:lnTo>
                      <a:pt x="1232174" y="1122859"/>
                    </a:lnTo>
                    <a:lnTo>
                      <a:pt x="1216131" y="1128881"/>
                    </a:lnTo>
                    <a:cubicBezTo>
                      <a:pt x="1205347" y="1130688"/>
                      <a:pt x="1194031" y="1130412"/>
                      <a:pt x="1182726" y="1127716"/>
                    </a:cubicBezTo>
                    <a:cubicBezTo>
                      <a:pt x="1171421" y="1125018"/>
                      <a:pt x="1161198" y="1120159"/>
                      <a:pt x="1152390" y="1113680"/>
                    </a:cubicBezTo>
                    <a:close/>
                    <a:moveTo>
                      <a:pt x="864585" y="1069812"/>
                    </a:moveTo>
                    <a:lnTo>
                      <a:pt x="825861" y="1101700"/>
                    </a:lnTo>
                    <a:lnTo>
                      <a:pt x="793185" y="1108297"/>
                    </a:lnTo>
                    <a:lnTo>
                      <a:pt x="767333" y="1377708"/>
                    </a:lnTo>
                    <a:lnTo>
                      <a:pt x="766987" y="1391822"/>
                    </a:lnTo>
                    <a:lnTo>
                      <a:pt x="775856" y="1393613"/>
                    </a:lnTo>
                    <a:cubicBezTo>
                      <a:pt x="794039" y="1401303"/>
                      <a:pt x="809509" y="1414151"/>
                      <a:pt x="820434" y="1430322"/>
                    </a:cubicBezTo>
                    <a:lnTo>
                      <a:pt x="828978" y="1448094"/>
                    </a:lnTo>
                    <a:lnTo>
                      <a:pt x="1060901" y="1458876"/>
                    </a:lnTo>
                    <a:lnTo>
                      <a:pt x="1060900" y="1384837"/>
                    </a:lnTo>
                    <a:cubicBezTo>
                      <a:pt x="1060901" y="1373215"/>
                      <a:pt x="1063257" y="1362144"/>
                      <a:pt x="1067516" y="1352073"/>
                    </a:cubicBezTo>
                    <a:lnTo>
                      <a:pt x="1077194" y="1337719"/>
                    </a:lnTo>
                    <a:lnTo>
                      <a:pt x="1075466" y="1333982"/>
                    </a:lnTo>
                    <a:cubicBezTo>
                      <a:pt x="1072869" y="1323360"/>
                      <a:pt x="1072311" y="1312054"/>
                      <a:pt x="1074166" y="1300581"/>
                    </a:cubicBezTo>
                    <a:lnTo>
                      <a:pt x="1092350" y="1188096"/>
                    </a:lnTo>
                    <a:close/>
                    <a:moveTo>
                      <a:pt x="1882968" y="1050775"/>
                    </a:moveTo>
                    <a:lnTo>
                      <a:pt x="1855185" y="1064757"/>
                    </a:lnTo>
                    <a:cubicBezTo>
                      <a:pt x="1843975" y="1067824"/>
                      <a:pt x="1832673" y="1068474"/>
                      <a:pt x="1821836" y="1067022"/>
                    </a:cubicBezTo>
                    <a:lnTo>
                      <a:pt x="1809791" y="1062949"/>
                    </a:lnTo>
                    <a:lnTo>
                      <a:pt x="1807450" y="1068194"/>
                    </a:lnTo>
                    <a:cubicBezTo>
                      <a:pt x="1806138" y="1073883"/>
                      <a:pt x="1805919" y="1079921"/>
                      <a:pt x="1806989" y="1086033"/>
                    </a:cubicBezTo>
                    <a:lnTo>
                      <a:pt x="1835139" y="1246746"/>
                    </a:lnTo>
                    <a:lnTo>
                      <a:pt x="1853486" y="1234376"/>
                    </a:lnTo>
                    <a:cubicBezTo>
                      <a:pt x="1863557" y="1230117"/>
                      <a:pt x="1874628" y="1227761"/>
                      <a:pt x="1886250" y="1227762"/>
                    </a:cubicBezTo>
                    <a:cubicBezTo>
                      <a:pt x="1897872" y="1227761"/>
                      <a:pt x="1908945" y="1230117"/>
                      <a:pt x="1919015" y="1234376"/>
                    </a:cubicBezTo>
                    <a:lnTo>
                      <a:pt x="1924915" y="1238354"/>
                    </a:lnTo>
                    <a:lnTo>
                      <a:pt x="1895520" y="1070526"/>
                    </a:lnTo>
                    <a:close/>
                    <a:moveTo>
                      <a:pt x="629394" y="1041647"/>
                    </a:moveTo>
                    <a:lnTo>
                      <a:pt x="478975" y="1082091"/>
                    </a:lnTo>
                    <a:lnTo>
                      <a:pt x="467592" y="1093750"/>
                    </a:lnTo>
                    <a:cubicBezTo>
                      <a:pt x="458372" y="1100312"/>
                      <a:pt x="447675" y="1105445"/>
                      <a:pt x="435853" y="1108624"/>
                    </a:cubicBezTo>
                    <a:lnTo>
                      <a:pt x="231857" y="1163473"/>
                    </a:lnTo>
                    <a:lnTo>
                      <a:pt x="367685" y="1241737"/>
                    </a:lnTo>
                    <a:lnTo>
                      <a:pt x="383976" y="1241541"/>
                    </a:lnTo>
                    <a:cubicBezTo>
                      <a:pt x="395136" y="1243422"/>
                      <a:pt x="406329" y="1247357"/>
                      <a:pt x="416936" y="1253468"/>
                    </a:cubicBezTo>
                    <a:lnTo>
                      <a:pt x="680012" y="1405052"/>
                    </a:lnTo>
                    <a:lnTo>
                      <a:pt x="696978" y="1393613"/>
                    </a:lnTo>
                    <a:lnTo>
                      <a:pt x="719171" y="1389133"/>
                    </a:lnTo>
                    <a:lnTo>
                      <a:pt x="723773" y="1278270"/>
                    </a:lnTo>
                    <a:lnTo>
                      <a:pt x="745338" y="1100589"/>
                    </a:lnTo>
                    <a:lnTo>
                      <a:pt x="714779" y="1079985"/>
                    </a:lnTo>
                    <a:lnTo>
                      <a:pt x="709101" y="1071564"/>
                    </a:lnTo>
                    <a:lnTo>
                      <a:pt x="689507" y="1073312"/>
                    </a:lnTo>
                    <a:cubicBezTo>
                      <a:pt x="668271" y="1071043"/>
                      <a:pt x="646849" y="1060628"/>
                      <a:pt x="630275" y="1042606"/>
                    </a:cubicBezTo>
                    <a:close/>
                    <a:moveTo>
                      <a:pt x="320428" y="1021381"/>
                    </a:moveTo>
                    <a:lnTo>
                      <a:pt x="110644" y="1077787"/>
                    </a:lnTo>
                    <a:lnTo>
                      <a:pt x="107603" y="1097955"/>
                    </a:lnTo>
                    <a:lnTo>
                      <a:pt x="135951" y="1108212"/>
                    </a:lnTo>
                    <a:lnTo>
                      <a:pt x="180928" y="1134128"/>
                    </a:lnTo>
                    <a:lnTo>
                      <a:pt x="356307" y="1086973"/>
                    </a:lnTo>
                    <a:lnTo>
                      <a:pt x="335855" y="1071312"/>
                    </a:lnTo>
                    <a:cubicBezTo>
                      <a:pt x="329102" y="1063477"/>
                      <a:pt x="324046" y="1054227"/>
                      <a:pt x="321254" y="1043841"/>
                    </a:cubicBezTo>
                    <a:close/>
                    <a:moveTo>
                      <a:pt x="396818" y="1000841"/>
                    </a:moveTo>
                    <a:lnTo>
                      <a:pt x="380605" y="1005201"/>
                    </a:lnTo>
                    <a:lnTo>
                      <a:pt x="376318" y="1029036"/>
                    </a:lnTo>
                    <a:cubicBezTo>
                      <a:pt x="381528" y="1048412"/>
                      <a:pt x="403632" y="1059312"/>
                      <a:pt x="425688" y="1053382"/>
                    </a:cubicBezTo>
                    <a:lnTo>
                      <a:pt x="441901" y="1049022"/>
                    </a:lnTo>
                    <a:lnTo>
                      <a:pt x="446188" y="1025187"/>
                    </a:lnTo>
                    <a:cubicBezTo>
                      <a:pt x="440978" y="1005811"/>
                      <a:pt x="418874" y="994912"/>
                      <a:pt x="396818" y="1000841"/>
                    </a:cubicBezTo>
                    <a:close/>
                    <a:moveTo>
                      <a:pt x="2162915" y="998426"/>
                    </a:moveTo>
                    <a:lnTo>
                      <a:pt x="2146554" y="1006435"/>
                    </a:lnTo>
                    <a:cubicBezTo>
                      <a:pt x="2127595" y="1019732"/>
                      <a:pt x="2117733" y="1039974"/>
                      <a:pt x="2123460" y="1058140"/>
                    </a:cubicBezTo>
                    <a:cubicBezTo>
                      <a:pt x="2127277" y="1070250"/>
                      <a:pt x="2137300" y="1079143"/>
                      <a:pt x="2150419" y="1083732"/>
                    </a:cubicBezTo>
                    <a:lnTo>
                      <a:pt x="2179503" y="1083582"/>
                    </a:lnTo>
                    <a:close/>
                    <a:moveTo>
                      <a:pt x="819446" y="971358"/>
                    </a:moveTo>
                    <a:lnTo>
                      <a:pt x="803774" y="1051815"/>
                    </a:lnTo>
                    <a:lnTo>
                      <a:pt x="822246" y="1044163"/>
                    </a:lnTo>
                    <a:cubicBezTo>
                      <a:pt x="831414" y="1034995"/>
                      <a:pt x="837085" y="1022330"/>
                      <a:pt x="837085" y="1008341"/>
                    </a:cubicBezTo>
                    <a:cubicBezTo>
                      <a:pt x="837085" y="994350"/>
                      <a:pt x="831415" y="981686"/>
                      <a:pt x="822246" y="972518"/>
                    </a:cubicBezTo>
                    <a:close/>
                    <a:moveTo>
                      <a:pt x="542185" y="946819"/>
                    </a:moveTo>
                    <a:lnTo>
                      <a:pt x="466200" y="967249"/>
                    </a:lnTo>
                    <a:lnTo>
                      <a:pt x="486652" y="982911"/>
                    </a:lnTo>
                    <a:cubicBezTo>
                      <a:pt x="493404" y="990746"/>
                      <a:pt x="498460" y="999995"/>
                      <a:pt x="501253" y="1010381"/>
                    </a:cubicBezTo>
                    <a:lnTo>
                      <a:pt x="502080" y="1032841"/>
                    </a:lnTo>
                    <a:lnTo>
                      <a:pt x="597659" y="1007142"/>
                    </a:lnTo>
                    <a:close/>
                    <a:moveTo>
                      <a:pt x="666598" y="913367"/>
                    </a:moveTo>
                    <a:lnTo>
                      <a:pt x="587455" y="934647"/>
                    </a:lnTo>
                    <a:lnTo>
                      <a:pt x="642932" y="994969"/>
                    </a:lnTo>
                    <a:lnTo>
                      <a:pt x="690377" y="982212"/>
                    </a:lnTo>
                    <a:lnTo>
                      <a:pt x="693064" y="968902"/>
                    </a:lnTo>
                    <a:lnTo>
                      <a:pt x="703474" y="953464"/>
                    </a:lnTo>
                    <a:close/>
                    <a:moveTo>
                      <a:pt x="716718" y="906467"/>
                    </a:moveTo>
                    <a:lnTo>
                      <a:pt x="733136" y="924319"/>
                    </a:lnTo>
                    <a:lnTo>
                      <a:pt x="739690" y="919899"/>
                    </a:lnTo>
                    <a:lnTo>
                      <a:pt x="729218" y="907549"/>
                    </a:lnTo>
                    <a:close/>
                    <a:moveTo>
                      <a:pt x="1214221" y="837625"/>
                    </a:moveTo>
                    <a:lnTo>
                      <a:pt x="1203186" y="852861"/>
                    </a:lnTo>
                    <a:lnTo>
                      <a:pt x="1163380" y="1019768"/>
                    </a:lnTo>
                    <a:lnTo>
                      <a:pt x="1162891" y="1033807"/>
                    </a:lnTo>
                    <a:lnTo>
                      <a:pt x="1169893" y="1030571"/>
                    </a:lnTo>
                    <a:cubicBezTo>
                      <a:pt x="1180513" y="1027973"/>
                      <a:pt x="1191819" y="1027414"/>
                      <a:pt x="1203293" y="1029269"/>
                    </a:cubicBezTo>
                    <a:cubicBezTo>
                      <a:pt x="1214766" y="1031124"/>
                      <a:pt x="1225320" y="1035217"/>
                      <a:pt x="1234581" y="1041028"/>
                    </a:cubicBezTo>
                    <a:lnTo>
                      <a:pt x="1244065" y="1049926"/>
                    </a:lnTo>
                    <a:lnTo>
                      <a:pt x="1250807" y="1040619"/>
                    </a:lnTo>
                    <a:lnTo>
                      <a:pt x="1290613" y="873711"/>
                    </a:lnTo>
                    <a:cubicBezTo>
                      <a:pt x="1292052" y="867676"/>
                      <a:pt x="1292201" y="861635"/>
                      <a:pt x="1291235" y="855878"/>
                    </a:cubicBezTo>
                    <a:lnTo>
                      <a:pt x="1286115" y="842238"/>
                    </a:lnTo>
                    <a:lnTo>
                      <a:pt x="1262455" y="849273"/>
                    </a:lnTo>
                    <a:cubicBezTo>
                      <a:pt x="1251735" y="850316"/>
                      <a:pt x="1240815" y="849313"/>
                      <a:pt x="1230332" y="846204"/>
                    </a:cubicBezTo>
                    <a:close/>
                    <a:moveTo>
                      <a:pt x="545142" y="781299"/>
                    </a:moveTo>
                    <a:lnTo>
                      <a:pt x="540718" y="806674"/>
                    </a:lnTo>
                    <a:cubicBezTo>
                      <a:pt x="536895" y="816284"/>
                      <a:pt x="531033" y="825046"/>
                      <a:pt x="523118" y="832326"/>
                    </a:cubicBezTo>
                    <a:lnTo>
                      <a:pt x="503586" y="843449"/>
                    </a:lnTo>
                    <a:lnTo>
                      <a:pt x="555722" y="900140"/>
                    </a:lnTo>
                    <a:lnTo>
                      <a:pt x="634865" y="878861"/>
                    </a:lnTo>
                    <a:close/>
                    <a:moveTo>
                      <a:pt x="1813421" y="771659"/>
                    </a:moveTo>
                    <a:lnTo>
                      <a:pt x="1800535" y="789217"/>
                    </a:lnTo>
                    <a:cubicBezTo>
                      <a:pt x="1791941" y="797040"/>
                      <a:pt x="1782168" y="802753"/>
                      <a:pt x="1771854" y="806382"/>
                    </a:cubicBezTo>
                    <a:lnTo>
                      <a:pt x="1740875" y="810914"/>
                    </a:lnTo>
                    <a:lnTo>
                      <a:pt x="1741077" y="813874"/>
                    </a:lnTo>
                    <a:lnTo>
                      <a:pt x="1786356" y="979379"/>
                    </a:lnTo>
                    <a:lnTo>
                      <a:pt x="1798363" y="994859"/>
                    </a:lnTo>
                    <a:lnTo>
                      <a:pt x="1801718" y="991628"/>
                    </a:lnTo>
                    <a:cubicBezTo>
                      <a:pt x="1810902" y="985695"/>
                      <a:pt x="1821402" y="981465"/>
                      <a:pt x="1832851" y="979459"/>
                    </a:cubicBezTo>
                    <a:cubicBezTo>
                      <a:pt x="1844298" y="977454"/>
                      <a:pt x="1855610" y="977864"/>
                      <a:pt x="1866264" y="980322"/>
                    </a:cubicBezTo>
                    <a:lnTo>
                      <a:pt x="1871194" y="982523"/>
                    </a:lnTo>
                    <a:lnTo>
                      <a:pt x="1874257" y="973467"/>
                    </a:lnTo>
                    <a:cubicBezTo>
                      <a:pt x="1875032" y="967680"/>
                      <a:pt x="1874685" y="961647"/>
                      <a:pt x="1873047" y="955662"/>
                    </a:cubicBezTo>
                    <a:lnTo>
                      <a:pt x="1827769" y="790157"/>
                    </a:lnTo>
                    <a:close/>
                    <a:moveTo>
                      <a:pt x="471902" y="722967"/>
                    </a:moveTo>
                    <a:lnTo>
                      <a:pt x="448785" y="730193"/>
                    </a:lnTo>
                    <a:cubicBezTo>
                      <a:pt x="434018" y="743773"/>
                      <a:pt x="434579" y="768412"/>
                      <a:pt x="450038" y="785224"/>
                    </a:cubicBezTo>
                    <a:lnTo>
                      <a:pt x="461403" y="797581"/>
                    </a:lnTo>
                    <a:lnTo>
                      <a:pt x="484519" y="790355"/>
                    </a:lnTo>
                    <a:cubicBezTo>
                      <a:pt x="499287" y="776774"/>
                      <a:pt x="498725" y="752134"/>
                      <a:pt x="483266" y="735324"/>
                    </a:cubicBezTo>
                    <a:close/>
                    <a:moveTo>
                      <a:pt x="1564185" y="652021"/>
                    </a:moveTo>
                    <a:lnTo>
                      <a:pt x="1545975" y="664299"/>
                    </a:lnTo>
                    <a:cubicBezTo>
                      <a:pt x="1533696" y="669492"/>
                      <a:pt x="1520195" y="672365"/>
                      <a:pt x="1506024" y="672365"/>
                    </a:cubicBezTo>
                    <a:lnTo>
                      <a:pt x="1473815" y="672365"/>
                    </a:lnTo>
                    <a:lnTo>
                      <a:pt x="1438751" y="665286"/>
                    </a:lnTo>
                    <a:lnTo>
                      <a:pt x="1425867" y="689482"/>
                    </a:lnTo>
                    <a:lnTo>
                      <a:pt x="1324813" y="812292"/>
                    </a:lnTo>
                    <a:lnTo>
                      <a:pt x="1332686" y="833264"/>
                    </a:lnTo>
                    <a:cubicBezTo>
                      <a:pt x="1334493" y="844048"/>
                      <a:pt x="1334214" y="855364"/>
                      <a:pt x="1331519" y="866669"/>
                    </a:cubicBezTo>
                    <a:lnTo>
                      <a:pt x="1284131" y="1065364"/>
                    </a:lnTo>
                    <a:lnTo>
                      <a:pt x="1271639" y="1092366"/>
                    </a:lnTo>
                    <a:lnTo>
                      <a:pt x="1271654" y="1092397"/>
                    </a:lnTo>
                    <a:cubicBezTo>
                      <a:pt x="1274251" y="1103019"/>
                      <a:pt x="1274810" y="1114324"/>
                      <a:pt x="1272954" y="1125798"/>
                    </a:cubicBezTo>
                    <a:lnTo>
                      <a:pt x="1271074" y="1137427"/>
                    </a:lnTo>
                    <a:lnTo>
                      <a:pt x="1274343" y="1123847"/>
                    </a:lnTo>
                    <a:cubicBezTo>
                      <a:pt x="1294117" y="1062773"/>
                      <a:pt x="1317953" y="1027111"/>
                      <a:pt x="1343611" y="1027111"/>
                    </a:cubicBezTo>
                    <a:cubicBezTo>
                      <a:pt x="1412031" y="1027112"/>
                      <a:pt x="1467498" y="1280705"/>
                      <a:pt x="1467497" y="1593527"/>
                    </a:cubicBezTo>
                    <a:cubicBezTo>
                      <a:pt x="1467497" y="1906349"/>
                      <a:pt x="1412031" y="2159942"/>
                      <a:pt x="1343611" y="2159942"/>
                    </a:cubicBezTo>
                    <a:cubicBezTo>
                      <a:pt x="1292295" y="2159942"/>
                      <a:pt x="1248265" y="2017296"/>
                      <a:pt x="1229458" y="1814001"/>
                    </a:cubicBezTo>
                    <a:lnTo>
                      <a:pt x="1229249" y="1809256"/>
                    </a:lnTo>
                    <a:lnTo>
                      <a:pt x="1229249" y="1862949"/>
                    </a:lnTo>
                    <a:cubicBezTo>
                      <a:pt x="1229249" y="1874572"/>
                      <a:pt x="1226893" y="1885644"/>
                      <a:pt x="1222633" y="1895714"/>
                    </a:cubicBezTo>
                    <a:lnTo>
                      <a:pt x="1219830" y="1899874"/>
                    </a:lnTo>
                    <a:lnTo>
                      <a:pt x="1226276" y="1916037"/>
                    </a:lnTo>
                    <a:lnTo>
                      <a:pt x="1262905" y="2116994"/>
                    </a:lnTo>
                    <a:lnTo>
                      <a:pt x="1262591" y="2133602"/>
                    </a:lnTo>
                    <a:lnTo>
                      <a:pt x="1263755" y="2134301"/>
                    </a:lnTo>
                    <a:cubicBezTo>
                      <a:pt x="1271876" y="2141623"/>
                      <a:pt x="1278696" y="2150658"/>
                      <a:pt x="1283615" y="2161188"/>
                    </a:cubicBezTo>
                    <a:lnTo>
                      <a:pt x="1379936" y="2367417"/>
                    </a:lnTo>
                    <a:lnTo>
                      <a:pt x="1400441" y="2380817"/>
                    </a:lnTo>
                    <a:lnTo>
                      <a:pt x="1463371" y="2442826"/>
                    </a:lnTo>
                    <a:lnTo>
                      <a:pt x="1499216" y="2435589"/>
                    </a:lnTo>
                    <a:lnTo>
                      <a:pt x="1531423" y="2435589"/>
                    </a:lnTo>
                    <a:lnTo>
                      <a:pt x="1557847" y="2440923"/>
                    </a:lnTo>
                    <a:lnTo>
                      <a:pt x="1560663" y="2421009"/>
                    </a:lnTo>
                    <a:cubicBezTo>
                      <a:pt x="1564243" y="2410677"/>
                      <a:pt x="1569909" y="2400877"/>
                      <a:pt x="1577691" y="2392246"/>
                    </a:cubicBezTo>
                    <a:lnTo>
                      <a:pt x="1640110" y="2323016"/>
                    </a:lnTo>
                    <a:lnTo>
                      <a:pt x="1638673" y="2316092"/>
                    </a:lnTo>
                    <a:cubicBezTo>
                      <a:pt x="1638549" y="2305159"/>
                      <a:pt x="1640565" y="2294020"/>
                      <a:pt x="1644970" y="2283266"/>
                    </a:cubicBezTo>
                    <a:lnTo>
                      <a:pt x="1722383" y="2094234"/>
                    </a:lnTo>
                    <a:lnTo>
                      <a:pt x="1734638" y="2075848"/>
                    </a:lnTo>
                    <a:lnTo>
                      <a:pt x="1734095" y="2044501"/>
                    </a:lnTo>
                    <a:lnTo>
                      <a:pt x="1771043" y="1843602"/>
                    </a:lnTo>
                    <a:cubicBezTo>
                      <a:pt x="1773145" y="1832171"/>
                      <a:pt x="1777464" y="1821708"/>
                      <a:pt x="1783475" y="1812574"/>
                    </a:cubicBezTo>
                    <a:lnTo>
                      <a:pt x="1788752" y="1807188"/>
                    </a:lnTo>
                    <a:lnTo>
                      <a:pt x="1784527" y="1799430"/>
                    </a:lnTo>
                    <a:cubicBezTo>
                      <a:pt x="1781236" y="1789002"/>
                      <a:pt x="1779934" y="1777757"/>
                      <a:pt x="1781030" y="1766187"/>
                    </a:cubicBezTo>
                    <a:lnTo>
                      <a:pt x="1800292" y="1562829"/>
                    </a:lnTo>
                    <a:lnTo>
                      <a:pt x="1807007" y="1540625"/>
                    </a:lnTo>
                    <a:lnTo>
                      <a:pt x="1802077" y="1516204"/>
                    </a:lnTo>
                    <a:lnTo>
                      <a:pt x="1802076" y="1311935"/>
                    </a:lnTo>
                    <a:lnTo>
                      <a:pt x="1805773" y="1293627"/>
                    </a:lnTo>
                    <a:lnTo>
                      <a:pt x="1799703" y="1278099"/>
                    </a:lnTo>
                    <a:lnTo>
                      <a:pt x="1764460" y="1076894"/>
                    </a:lnTo>
                    <a:cubicBezTo>
                      <a:pt x="1762456" y="1065446"/>
                      <a:pt x="1762865" y="1054134"/>
                      <a:pt x="1765323" y="1043479"/>
                    </a:cubicBezTo>
                    <a:lnTo>
                      <a:pt x="1768265" y="1036890"/>
                    </a:lnTo>
                    <a:lnTo>
                      <a:pt x="1766808" y="1035636"/>
                    </a:lnTo>
                    <a:cubicBezTo>
                      <a:pt x="1760042" y="1027046"/>
                      <a:pt x="1754849" y="1016988"/>
                      <a:pt x="1751782" y="1005778"/>
                    </a:cubicBezTo>
                    <a:lnTo>
                      <a:pt x="1697880" y="808750"/>
                    </a:lnTo>
                    <a:lnTo>
                      <a:pt x="1696938" y="794871"/>
                    </a:lnTo>
                    <a:lnTo>
                      <a:pt x="1681626" y="783636"/>
                    </a:lnTo>
                    <a:lnTo>
                      <a:pt x="1568735" y="659623"/>
                    </a:lnTo>
                    <a:close/>
                    <a:moveTo>
                      <a:pt x="224291" y="622459"/>
                    </a:moveTo>
                    <a:lnTo>
                      <a:pt x="177982" y="756528"/>
                    </a:lnTo>
                    <a:cubicBezTo>
                      <a:pt x="159818" y="818059"/>
                      <a:pt x="143755" y="882508"/>
                      <a:pt x="129999" y="949453"/>
                    </a:cubicBezTo>
                    <a:lnTo>
                      <a:pt x="117409" y="1032929"/>
                    </a:lnTo>
                    <a:lnTo>
                      <a:pt x="343532" y="972130"/>
                    </a:lnTo>
                    <a:lnTo>
                      <a:pt x="354915" y="960471"/>
                    </a:lnTo>
                    <a:cubicBezTo>
                      <a:pt x="364135" y="953911"/>
                      <a:pt x="374833" y="948778"/>
                      <a:pt x="386655" y="945599"/>
                    </a:cubicBezTo>
                    <a:lnTo>
                      <a:pt x="510450" y="912313"/>
                    </a:lnTo>
                    <a:lnTo>
                      <a:pt x="449232" y="845745"/>
                    </a:lnTo>
                    <a:lnTo>
                      <a:pt x="433633" y="841049"/>
                    </a:lnTo>
                    <a:cubicBezTo>
                      <a:pt x="423551" y="835908"/>
                      <a:pt x="414052" y="828800"/>
                      <a:pt x="405765" y="819788"/>
                    </a:cubicBezTo>
                    <a:close/>
                    <a:moveTo>
                      <a:pt x="1002489" y="621021"/>
                    </a:moveTo>
                    <a:lnTo>
                      <a:pt x="978261" y="637355"/>
                    </a:lnTo>
                    <a:cubicBezTo>
                      <a:pt x="966140" y="642482"/>
                      <a:pt x="952812" y="645318"/>
                      <a:pt x="938823" y="645318"/>
                    </a:cubicBezTo>
                    <a:lnTo>
                      <a:pt x="908506" y="639196"/>
                    </a:lnTo>
                    <a:lnTo>
                      <a:pt x="893574" y="677480"/>
                    </a:lnTo>
                    <a:cubicBezTo>
                      <a:pt x="874858" y="732696"/>
                      <a:pt x="857911" y="790638"/>
                      <a:pt x="842900" y="850960"/>
                    </a:cubicBezTo>
                    <a:lnTo>
                      <a:pt x="829899" y="917704"/>
                    </a:lnTo>
                    <a:lnTo>
                      <a:pt x="858068" y="936696"/>
                    </a:lnTo>
                    <a:cubicBezTo>
                      <a:pt x="867236" y="945864"/>
                      <a:pt x="874655" y="956780"/>
                      <a:pt x="879782" y="968902"/>
                    </a:cubicBezTo>
                    <a:lnTo>
                      <a:pt x="884883" y="994172"/>
                    </a:lnTo>
                    <a:lnTo>
                      <a:pt x="1101357" y="1132378"/>
                    </a:lnTo>
                    <a:lnTo>
                      <a:pt x="1106765" y="1098932"/>
                    </a:lnTo>
                    <a:cubicBezTo>
                      <a:pt x="1108619" y="1087459"/>
                      <a:pt x="1112711" y="1076905"/>
                      <a:pt x="1118523" y="1067642"/>
                    </a:cubicBezTo>
                    <a:lnTo>
                      <a:pt x="1121139" y="1064854"/>
                    </a:lnTo>
                    <a:lnTo>
                      <a:pt x="1119209" y="1059715"/>
                    </a:lnTo>
                    <a:cubicBezTo>
                      <a:pt x="1117402" y="1048931"/>
                      <a:pt x="1117679" y="1037615"/>
                      <a:pt x="1120375" y="1026310"/>
                    </a:cubicBezTo>
                    <a:lnTo>
                      <a:pt x="1167763" y="827614"/>
                    </a:lnTo>
                    <a:lnTo>
                      <a:pt x="1180634" y="805676"/>
                    </a:lnTo>
                    <a:lnTo>
                      <a:pt x="1179732" y="804567"/>
                    </a:lnTo>
                    <a:cubicBezTo>
                      <a:pt x="1174662" y="794879"/>
                      <a:pt x="1171575" y="784358"/>
                      <a:pt x="1170533" y="773637"/>
                    </a:cubicBezTo>
                    <a:lnTo>
                      <a:pt x="1171968" y="758633"/>
                    </a:lnTo>
                    <a:close/>
                    <a:moveTo>
                      <a:pt x="1350094" y="600780"/>
                    </a:moveTo>
                    <a:cubicBezTo>
                      <a:pt x="1338647" y="601893"/>
                      <a:pt x="1327624" y="607371"/>
                      <a:pt x="1319739" y="616954"/>
                    </a:cubicBezTo>
                    <a:lnTo>
                      <a:pt x="1221723" y="736074"/>
                    </a:lnTo>
                    <a:cubicBezTo>
                      <a:pt x="1213837" y="745656"/>
                      <a:pt x="1210583" y="757528"/>
                      <a:pt x="1211695" y="768974"/>
                    </a:cubicBezTo>
                    <a:lnTo>
                      <a:pt x="1214609" y="774441"/>
                    </a:lnTo>
                    <a:lnTo>
                      <a:pt x="1235762" y="764097"/>
                    </a:lnTo>
                    <a:cubicBezTo>
                      <a:pt x="1246546" y="762290"/>
                      <a:pt x="1257862" y="762568"/>
                      <a:pt x="1269167" y="765264"/>
                    </a:cubicBezTo>
                    <a:cubicBezTo>
                      <a:pt x="1280473" y="767960"/>
                      <a:pt x="1290696" y="772820"/>
                      <a:pt x="1299504" y="779299"/>
                    </a:cubicBezTo>
                    <a:lnTo>
                      <a:pt x="1301111" y="781047"/>
                    </a:lnTo>
                    <a:lnTo>
                      <a:pt x="1389142" y="674062"/>
                    </a:lnTo>
                    <a:cubicBezTo>
                      <a:pt x="1397027" y="664479"/>
                      <a:pt x="1400281" y="652608"/>
                      <a:pt x="1399169" y="641160"/>
                    </a:cubicBezTo>
                    <a:lnTo>
                      <a:pt x="1394266" y="631960"/>
                    </a:lnTo>
                    <a:lnTo>
                      <a:pt x="1379244" y="609678"/>
                    </a:lnTo>
                    <a:lnTo>
                      <a:pt x="1379240" y="609663"/>
                    </a:lnTo>
                    <a:close/>
                    <a:moveTo>
                      <a:pt x="2051903" y="596432"/>
                    </a:moveTo>
                    <a:lnTo>
                      <a:pt x="2049913" y="597356"/>
                    </a:lnTo>
                    <a:cubicBezTo>
                      <a:pt x="2015584" y="613310"/>
                      <a:pt x="1980158" y="618401"/>
                      <a:pt x="1950634" y="613736"/>
                    </a:cubicBezTo>
                    <a:lnTo>
                      <a:pt x="1922222" y="603403"/>
                    </a:lnTo>
                    <a:lnTo>
                      <a:pt x="1819300" y="692335"/>
                    </a:lnTo>
                    <a:lnTo>
                      <a:pt x="1823282" y="698990"/>
                    </a:lnTo>
                    <a:lnTo>
                      <a:pt x="1826247" y="719257"/>
                    </a:lnTo>
                    <a:lnTo>
                      <a:pt x="1833976" y="722726"/>
                    </a:lnTo>
                    <a:cubicBezTo>
                      <a:pt x="1846275" y="733289"/>
                      <a:pt x="1855660" y="747512"/>
                      <a:pt x="1860261" y="764327"/>
                    </a:cubicBezTo>
                    <a:lnTo>
                      <a:pt x="1914163" y="961355"/>
                    </a:lnTo>
                    <a:cubicBezTo>
                      <a:pt x="1917230" y="972564"/>
                      <a:pt x="1917879" y="983866"/>
                      <a:pt x="1916429" y="994703"/>
                    </a:cubicBezTo>
                    <a:lnTo>
                      <a:pt x="1911357" y="1009699"/>
                    </a:lnTo>
                    <a:lnTo>
                      <a:pt x="1918115" y="1016716"/>
                    </a:lnTo>
                    <a:cubicBezTo>
                      <a:pt x="1924048" y="1025901"/>
                      <a:pt x="1928279" y="1036401"/>
                      <a:pt x="1930284" y="1047849"/>
                    </a:cubicBezTo>
                    <a:lnTo>
                      <a:pt x="1939583" y="1100938"/>
                    </a:lnTo>
                    <a:lnTo>
                      <a:pt x="2058008" y="1076366"/>
                    </a:lnTo>
                    <a:lnTo>
                      <a:pt x="2056607" y="1042685"/>
                    </a:lnTo>
                    <a:cubicBezTo>
                      <a:pt x="2064510" y="1005521"/>
                      <a:pt x="2099313" y="970221"/>
                      <a:pt x="2148008" y="954870"/>
                    </a:cubicBezTo>
                    <a:lnTo>
                      <a:pt x="2154059" y="952962"/>
                    </a:lnTo>
                    <a:lnTo>
                      <a:pt x="2134189" y="850960"/>
                    </a:lnTo>
                    <a:cubicBezTo>
                      <a:pt x="2119178" y="790638"/>
                      <a:pt x="2102230" y="732695"/>
                      <a:pt x="2083516" y="677480"/>
                    </a:cubicBezTo>
                    <a:close/>
                    <a:moveTo>
                      <a:pt x="1641579" y="565794"/>
                    </a:moveTo>
                    <a:cubicBezTo>
                      <a:pt x="1630090" y="565254"/>
                      <a:pt x="1618396" y="569098"/>
                      <a:pt x="1609220" y="577452"/>
                    </a:cubicBezTo>
                    <a:lnTo>
                      <a:pt x="1605509" y="585341"/>
                    </a:lnTo>
                    <a:lnTo>
                      <a:pt x="1600595" y="609678"/>
                    </a:lnTo>
                    <a:lnTo>
                      <a:pt x="1596935" y="615108"/>
                    </a:lnTo>
                    <a:lnTo>
                      <a:pt x="1606239" y="640935"/>
                    </a:lnTo>
                    <a:lnTo>
                      <a:pt x="1704564" y="748945"/>
                    </a:lnTo>
                    <a:lnTo>
                      <a:pt x="1705954" y="744834"/>
                    </a:lnTo>
                    <a:cubicBezTo>
                      <a:pt x="1716627" y="726123"/>
                      <a:pt x="1734438" y="711482"/>
                      <a:pt x="1756859" y="705348"/>
                    </a:cubicBezTo>
                    <a:lnTo>
                      <a:pt x="1779890" y="703783"/>
                    </a:lnTo>
                    <a:lnTo>
                      <a:pt x="1776548" y="694506"/>
                    </a:lnTo>
                    <a:lnTo>
                      <a:pt x="1672703" y="580432"/>
                    </a:lnTo>
                    <a:cubicBezTo>
                      <a:pt x="1664350" y="571255"/>
                      <a:pt x="1653066" y="566333"/>
                      <a:pt x="1641579" y="565794"/>
                    </a:cubicBezTo>
                    <a:close/>
                    <a:moveTo>
                      <a:pt x="638106" y="555866"/>
                    </a:moveTo>
                    <a:lnTo>
                      <a:pt x="623752" y="563576"/>
                    </a:lnTo>
                    <a:cubicBezTo>
                      <a:pt x="612988" y="567071"/>
                      <a:pt x="601244" y="568761"/>
                      <a:pt x="589012" y="568249"/>
                    </a:cubicBezTo>
                    <a:lnTo>
                      <a:pt x="377957" y="559415"/>
                    </a:lnTo>
                    <a:lnTo>
                      <a:pt x="484073" y="674803"/>
                    </a:lnTo>
                    <a:lnTo>
                      <a:pt x="499673" y="679500"/>
                    </a:lnTo>
                    <a:cubicBezTo>
                      <a:pt x="509754" y="684640"/>
                      <a:pt x="519254" y="691750"/>
                      <a:pt x="527541" y="700760"/>
                    </a:cubicBezTo>
                    <a:lnTo>
                      <a:pt x="680136" y="866688"/>
                    </a:lnTo>
                    <a:lnTo>
                      <a:pt x="696801" y="862208"/>
                    </a:lnTo>
                    <a:cubicBezTo>
                      <a:pt x="720446" y="855850"/>
                      <a:pt x="744117" y="858514"/>
                      <a:pt x="763272" y="867959"/>
                    </a:cubicBezTo>
                    <a:lnTo>
                      <a:pt x="785888" y="885279"/>
                    </a:lnTo>
                    <a:lnTo>
                      <a:pt x="788740" y="871022"/>
                    </a:lnTo>
                    <a:lnTo>
                      <a:pt x="867771" y="616041"/>
                    </a:lnTo>
                    <a:lnTo>
                      <a:pt x="867179" y="615641"/>
                    </a:lnTo>
                    <a:cubicBezTo>
                      <a:pt x="858011" y="606474"/>
                      <a:pt x="850592" y="595557"/>
                      <a:pt x="845465" y="583435"/>
                    </a:cubicBezTo>
                    <a:lnTo>
                      <a:pt x="841618" y="564384"/>
                    </a:lnTo>
                    <a:close/>
                    <a:moveTo>
                      <a:pt x="252365" y="551336"/>
                    </a:moveTo>
                    <a:lnTo>
                      <a:pt x="239966" y="578105"/>
                    </a:lnTo>
                    <a:lnTo>
                      <a:pt x="388163" y="739249"/>
                    </a:lnTo>
                    <a:lnTo>
                      <a:pt x="392588" y="713875"/>
                    </a:lnTo>
                    <a:cubicBezTo>
                      <a:pt x="396410" y="704264"/>
                      <a:pt x="402271" y="695502"/>
                      <a:pt x="410187" y="688222"/>
                    </a:cubicBezTo>
                    <a:lnTo>
                      <a:pt x="429719" y="677099"/>
                    </a:lnTo>
                    <a:lnTo>
                      <a:pt x="319230" y="556956"/>
                    </a:lnTo>
                    <a:lnTo>
                      <a:pt x="268132" y="554818"/>
                    </a:lnTo>
                    <a:close/>
                    <a:moveTo>
                      <a:pt x="986386" y="528642"/>
                    </a:moveTo>
                    <a:lnTo>
                      <a:pt x="983114" y="529900"/>
                    </a:lnTo>
                    <a:lnTo>
                      <a:pt x="968917" y="546879"/>
                    </a:lnTo>
                    <a:cubicBezTo>
                      <a:pt x="960606" y="553585"/>
                      <a:pt x="950823" y="558884"/>
                      <a:pt x="940060" y="562379"/>
                    </a:cubicBezTo>
                    <a:lnTo>
                      <a:pt x="938379" y="562604"/>
                    </a:lnTo>
                    <a:lnTo>
                      <a:pt x="927679" y="590041"/>
                    </a:lnTo>
                    <a:lnTo>
                      <a:pt x="938824" y="594658"/>
                    </a:lnTo>
                    <a:cubicBezTo>
                      <a:pt x="966803" y="594657"/>
                      <a:pt x="989485" y="571975"/>
                      <a:pt x="989485" y="543996"/>
                    </a:cubicBezTo>
                    <a:close/>
                    <a:moveTo>
                      <a:pt x="896151" y="518335"/>
                    </a:moveTo>
                    <a:lnTo>
                      <a:pt x="892144" y="524277"/>
                    </a:lnTo>
                    <a:lnTo>
                      <a:pt x="892019" y="524895"/>
                    </a:lnTo>
                    <a:lnTo>
                      <a:pt x="897357" y="525119"/>
                    </a:lnTo>
                    <a:lnTo>
                      <a:pt x="904759" y="522771"/>
                    </a:lnTo>
                    <a:close/>
                    <a:moveTo>
                      <a:pt x="1501108" y="516246"/>
                    </a:moveTo>
                    <a:lnTo>
                      <a:pt x="1478730" y="516246"/>
                    </a:lnTo>
                    <a:cubicBezTo>
                      <a:pt x="1448468" y="516246"/>
                      <a:pt x="1423935" y="540779"/>
                      <a:pt x="1423934" y="571042"/>
                    </a:cubicBezTo>
                    <a:lnTo>
                      <a:pt x="1427084" y="586648"/>
                    </a:lnTo>
                    <a:lnTo>
                      <a:pt x="1435448" y="596926"/>
                    </a:lnTo>
                    <a:lnTo>
                      <a:pt x="1438714" y="607907"/>
                    </a:lnTo>
                    <a:lnTo>
                      <a:pt x="1439984" y="609789"/>
                    </a:lnTo>
                    <a:cubicBezTo>
                      <a:pt x="1449900" y="619706"/>
                      <a:pt x="1463599" y="625839"/>
                      <a:pt x="1478730" y="625839"/>
                    </a:cubicBezTo>
                    <a:lnTo>
                      <a:pt x="1501107" y="625839"/>
                    </a:lnTo>
                    <a:cubicBezTo>
                      <a:pt x="1516239" y="625839"/>
                      <a:pt x="1529938" y="619706"/>
                      <a:pt x="1539854" y="609789"/>
                    </a:cubicBezTo>
                    <a:lnTo>
                      <a:pt x="1546939" y="599281"/>
                    </a:lnTo>
                    <a:lnTo>
                      <a:pt x="1546900" y="599013"/>
                    </a:lnTo>
                    <a:cubicBezTo>
                      <a:pt x="1547405" y="588253"/>
                      <a:pt x="1549962" y="577591"/>
                      <a:pt x="1554541" y="567661"/>
                    </a:cubicBezTo>
                    <a:lnTo>
                      <a:pt x="1555074" y="566935"/>
                    </a:lnTo>
                    <a:lnTo>
                      <a:pt x="1551597" y="549713"/>
                    </a:lnTo>
                    <a:cubicBezTo>
                      <a:pt x="1543279" y="530046"/>
                      <a:pt x="1523805" y="516245"/>
                      <a:pt x="1501108" y="516246"/>
                    </a:cubicBezTo>
                    <a:close/>
                    <a:moveTo>
                      <a:pt x="271760" y="509464"/>
                    </a:moveTo>
                    <a:lnTo>
                      <a:pt x="271364" y="510317"/>
                    </a:lnTo>
                    <a:lnTo>
                      <a:pt x="279373" y="513617"/>
                    </a:lnTo>
                    <a:lnTo>
                      <a:pt x="279010" y="513222"/>
                    </a:lnTo>
                    <a:close/>
                    <a:moveTo>
                      <a:pt x="1996141" y="469313"/>
                    </a:moveTo>
                    <a:lnTo>
                      <a:pt x="1975764" y="482371"/>
                    </a:lnTo>
                    <a:cubicBezTo>
                      <a:pt x="1956437" y="499050"/>
                      <a:pt x="1947698" y="521131"/>
                      <a:pt x="1955725" y="538403"/>
                    </a:cubicBezTo>
                    <a:cubicBezTo>
                      <a:pt x="1961077" y="549918"/>
                      <a:pt x="1972865" y="557116"/>
                      <a:pt x="1987600" y="559444"/>
                    </a:cubicBezTo>
                    <a:lnTo>
                      <a:pt x="2034461" y="551713"/>
                    </a:lnTo>
                    <a:lnTo>
                      <a:pt x="2022234" y="520364"/>
                    </a:lnTo>
                    <a:close/>
                    <a:moveTo>
                      <a:pt x="567313" y="453020"/>
                    </a:moveTo>
                    <a:lnTo>
                      <a:pt x="556077" y="474473"/>
                    </a:lnTo>
                    <a:cubicBezTo>
                      <a:pt x="555239" y="494519"/>
                      <a:pt x="573059" y="511545"/>
                      <a:pt x="595878" y="512500"/>
                    </a:cubicBezTo>
                    <a:lnTo>
                      <a:pt x="612652" y="513202"/>
                    </a:lnTo>
                    <a:lnTo>
                      <a:pt x="623888" y="491749"/>
                    </a:lnTo>
                    <a:cubicBezTo>
                      <a:pt x="624726" y="471703"/>
                      <a:pt x="606907" y="454678"/>
                      <a:pt x="584088" y="453721"/>
                    </a:cubicBezTo>
                    <a:close/>
                    <a:moveTo>
                      <a:pt x="890627" y="452115"/>
                    </a:moveTo>
                    <a:lnTo>
                      <a:pt x="893747" y="454438"/>
                    </a:lnTo>
                    <a:lnTo>
                      <a:pt x="896809" y="452373"/>
                    </a:lnTo>
                    <a:close/>
                    <a:moveTo>
                      <a:pt x="660350" y="442477"/>
                    </a:moveTo>
                    <a:lnTo>
                      <a:pt x="675166" y="463550"/>
                    </a:lnTo>
                    <a:cubicBezTo>
                      <a:pt x="679259" y="473047"/>
                      <a:pt x="681310" y="483388"/>
                      <a:pt x="680859" y="494134"/>
                    </a:cubicBezTo>
                    <a:lnTo>
                      <a:pt x="674914" y="515808"/>
                    </a:lnTo>
                    <a:lnTo>
                      <a:pt x="841783" y="522793"/>
                    </a:lnTo>
                    <a:lnTo>
                      <a:pt x="845464" y="504558"/>
                    </a:lnTo>
                    <a:lnTo>
                      <a:pt x="860241" y="482641"/>
                    </a:lnTo>
                    <a:lnTo>
                      <a:pt x="836009" y="449829"/>
                    </a:lnTo>
                    <a:close/>
                    <a:moveTo>
                      <a:pt x="303028" y="441958"/>
                    </a:moveTo>
                    <a:lnTo>
                      <a:pt x="290713" y="468545"/>
                    </a:lnTo>
                    <a:lnTo>
                      <a:pt x="303031" y="477942"/>
                    </a:lnTo>
                    <a:lnTo>
                      <a:pt x="338169" y="516151"/>
                    </a:lnTo>
                    <a:lnTo>
                      <a:pt x="519617" y="523746"/>
                    </a:lnTo>
                    <a:lnTo>
                      <a:pt x="504802" y="502672"/>
                    </a:lnTo>
                    <a:cubicBezTo>
                      <a:pt x="500709" y="493175"/>
                      <a:pt x="498658" y="482834"/>
                      <a:pt x="499108" y="472089"/>
                    </a:cubicBezTo>
                    <a:lnTo>
                      <a:pt x="505054" y="450414"/>
                    </a:lnTo>
                    <a:close/>
                    <a:moveTo>
                      <a:pt x="603005" y="93791"/>
                    </a:moveTo>
                    <a:lnTo>
                      <a:pt x="595222" y="97247"/>
                    </a:lnTo>
                    <a:cubicBezTo>
                      <a:pt x="530879" y="135751"/>
                      <a:pt x="470229" y="192117"/>
                      <a:pt x="414623" y="263564"/>
                    </a:cubicBezTo>
                    <a:lnTo>
                      <a:pt x="326207" y="401329"/>
                    </a:lnTo>
                    <a:lnTo>
                      <a:pt x="541860" y="410356"/>
                    </a:lnTo>
                    <a:lnTo>
                      <a:pt x="556216" y="402646"/>
                    </a:lnTo>
                    <a:cubicBezTo>
                      <a:pt x="566979" y="399151"/>
                      <a:pt x="578723" y="397461"/>
                      <a:pt x="590954" y="397973"/>
                    </a:cubicBezTo>
                    <a:lnTo>
                      <a:pt x="804308" y="406904"/>
                    </a:lnTo>
                    <a:lnTo>
                      <a:pt x="629651" y="170402"/>
                    </a:lnTo>
                    <a:cubicBezTo>
                      <a:pt x="611849" y="146296"/>
                      <a:pt x="602892" y="119185"/>
                      <a:pt x="602802" y="94839"/>
                    </a:cubicBezTo>
                    <a:close/>
                    <a:moveTo>
                      <a:pt x="700517" y="88347"/>
                    </a:moveTo>
                    <a:cubicBezTo>
                      <a:pt x="689676" y="84966"/>
                      <a:pt x="678851" y="85917"/>
                      <a:pt x="670612" y="92002"/>
                    </a:cubicBezTo>
                    <a:cubicBezTo>
                      <a:pt x="654135" y="104171"/>
                      <a:pt x="654238" y="132266"/>
                      <a:pt x="670843" y="154750"/>
                    </a:cubicBezTo>
                    <a:lnTo>
                      <a:pt x="858742" y="409182"/>
                    </a:lnTo>
                    <a:lnTo>
                      <a:pt x="911836" y="411404"/>
                    </a:lnTo>
                    <a:cubicBezTo>
                      <a:pt x="924067" y="411916"/>
                      <a:pt x="935628" y="414581"/>
                      <a:pt x="946063" y="418963"/>
                    </a:cubicBezTo>
                    <a:lnTo>
                      <a:pt x="954221" y="424269"/>
                    </a:lnTo>
                    <a:lnTo>
                      <a:pt x="955148" y="422509"/>
                    </a:lnTo>
                    <a:lnTo>
                      <a:pt x="949904" y="407752"/>
                    </a:lnTo>
                    <a:lnTo>
                      <a:pt x="730516" y="110681"/>
                    </a:lnTo>
                    <a:cubicBezTo>
                      <a:pt x="722214" y="99439"/>
                      <a:pt x="711357" y="91727"/>
                      <a:pt x="700517" y="88347"/>
                    </a:cubicBezTo>
                    <a:close/>
                    <a:moveTo>
                      <a:pt x="1613423" y="60506"/>
                    </a:moveTo>
                    <a:lnTo>
                      <a:pt x="1613423" y="66147"/>
                    </a:lnTo>
                    <a:cubicBezTo>
                      <a:pt x="1613424" y="132450"/>
                      <a:pt x="1587952" y="189337"/>
                      <a:pt x="1551650" y="213637"/>
                    </a:cubicBezTo>
                    <a:lnTo>
                      <a:pt x="1521645" y="223225"/>
                    </a:lnTo>
                    <a:lnTo>
                      <a:pt x="1537622" y="473468"/>
                    </a:lnTo>
                    <a:lnTo>
                      <a:pt x="1545975" y="475155"/>
                    </a:lnTo>
                    <a:cubicBezTo>
                      <a:pt x="1558255" y="480348"/>
                      <a:pt x="1569313" y="487864"/>
                      <a:pt x="1578599" y="497150"/>
                    </a:cubicBezTo>
                    <a:lnTo>
                      <a:pt x="1598295" y="526364"/>
                    </a:lnTo>
                    <a:lnTo>
                      <a:pt x="1602999" y="523550"/>
                    </a:lnTo>
                    <a:cubicBezTo>
                      <a:pt x="1613314" y="519920"/>
                      <a:pt x="1624169" y="518374"/>
                      <a:pt x="1634929" y="518878"/>
                    </a:cubicBezTo>
                    <a:cubicBezTo>
                      <a:pt x="1656446" y="519888"/>
                      <a:pt x="1677580" y="529107"/>
                      <a:pt x="1693227" y="546296"/>
                    </a:cubicBezTo>
                    <a:lnTo>
                      <a:pt x="1764094" y="624145"/>
                    </a:lnTo>
                    <a:lnTo>
                      <a:pt x="1884950" y="558967"/>
                    </a:lnTo>
                    <a:lnTo>
                      <a:pt x="1881423" y="534514"/>
                    </a:lnTo>
                    <a:cubicBezTo>
                      <a:pt x="1886360" y="495755"/>
                      <a:pt x="1920764" y="454182"/>
                      <a:pt x="1972258" y="430252"/>
                    </a:cubicBezTo>
                    <a:lnTo>
                      <a:pt x="1975424" y="428780"/>
                    </a:lnTo>
                    <a:lnTo>
                      <a:pt x="1951359" y="381696"/>
                    </a:lnTo>
                    <a:cubicBezTo>
                      <a:pt x="1857191" y="220762"/>
                      <a:pt x="1742913" y="107956"/>
                      <a:pt x="1617431" y="61611"/>
                    </a:cubicBezTo>
                    <a:close/>
                    <a:moveTo>
                      <a:pt x="1411140" y="47414"/>
                    </a:moveTo>
                    <a:lnTo>
                      <a:pt x="1359658" y="61612"/>
                    </a:lnTo>
                    <a:cubicBezTo>
                      <a:pt x="1234175" y="107956"/>
                      <a:pt x="1119898" y="220762"/>
                      <a:pt x="1025730" y="381696"/>
                    </a:cubicBezTo>
                    <a:lnTo>
                      <a:pt x="1006054" y="420194"/>
                    </a:lnTo>
                    <a:lnTo>
                      <a:pt x="1011164" y="429793"/>
                    </a:lnTo>
                    <a:cubicBezTo>
                      <a:pt x="1015640" y="442627"/>
                      <a:pt x="1017901" y="455491"/>
                      <a:pt x="1017945" y="467665"/>
                    </a:cubicBezTo>
                    <a:lnTo>
                      <a:pt x="1015576" y="479927"/>
                    </a:lnTo>
                    <a:lnTo>
                      <a:pt x="1032182" y="504558"/>
                    </a:lnTo>
                    <a:cubicBezTo>
                      <a:pt x="1037309" y="516680"/>
                      <a:pt x="1040144" y="530007"/>
                      <a:pt x="1040144" y="543996"/>
                    </a:cubicBezTo>
                    <a:lnTo>
                      <a:pt x="1038210" y="553576"/>
                    </a:lnTo>
                    <a:lnTo>
                      <a:pt x="1193655" y="706735"/>
                    </a:lnTo>
                    <a:lnTo>
                      <a:pt x="1295869" y="582515"/>
                    </a:lnTo>
                    <a:cubicBezTo>
                      <a:pt x="1310638" y="564566"/>
                      <a:pt x="1331285" y="554303"/>
                      <a:pt x="1352726" y="552220"/>
                    </a:cubicBezTo>
                    <a:lnTo>
                      <a:pt x="1374296" y="554282"/>
                    </a:lnTo>
                    <a:lnTo>
                      <a:pt x="1379243" y="529775"/>
                    </a:lnTo>
                    <a:cubicBezTo>
                      <a:pt x="1387034" y="511356"/>
                      <a:pt x="1400048" y="495684"/>
                      <a:pt x="1416429" y="484618"/>
                    </a:cubicBezTo>
                    <a:lnTo>
                      <a:pt x="1458353" y="471812"/>
                    </a:lnTo>
                    <a:lnTo>
                      <a:pt x="1474799" y="214240"/>
                    </a:lnTo>
                    <a:lnTo>
                      <a:pt x="1472913" y="213638"/>
                    </a:lnTo>
                    <a:cubicBezTo>
                      <a:pt x="1436612" y="189338"/>
                      <a:pt x="1411139" y="132450"/>
                      <a:pt x="1411140" y="66147"/>
                    </a:cubicBezTo>
                    <a:close/>
                    <a:moveTo>
                      <a:pt x="1488544" y="38100"/>
                    </a:moveTo>
                    <a:lnTo>
                      <a:pt x="1460681" y="40645"/>
                    </a:lnTo>
                    <a:lnTo>
                      <a:pt x="1460680" y="56985"/>
                    </a:lnTo>
                    <a:cubicBezTo>
                      <a:pt x="1460681" y="101106"/>
                      <a:pt x="1483280" y="136872"/>
                      <a:pt x="1511159" y="136873"/>
                    </a:cubicBezTo>
                    <a:cubicBezTo>
                      <a:pt x="1539037" y="136873"/>
                      <a:pt x="1561636" y="101106"/>
                      <a:pt x="1561637" y="56984"/>
                    </a:cubicBezTo>
                    <a:lnTo>
                      <a:pt x="1561637" y="46225"/>
                    </a:lnTo>
                    <a:lnTo>
                      <a:pt x="1553797" y="44063"/>
                    </a:lnTo>
                    <a:cubicBezTo>
                      <a:pt x="1532303" y="40116"/>
                      <a:pt x="1510538" y="38100"/>
                      <a:pt x="1488544" y="38100"/>
                    </a:cubicBezTo>
                    <a:close/>
                    <a:moveTo>
                      <a:pt x="797982" y="38100"/>
                    </a:moveTo>
                    <a:lnTo>
                      <a:pt x="729858" y="48047"/>
                    </a:lnTo>
                    <a:lnTo>
                      <a:pt x="757592" y="75915"/>
                    </a:lnTo>
                    <a:lnTo>
                      <a:pt x="979454" y="376335"/>
                    </a:lnTo>
                    <a:lnTo>
                      <a:pt x="980333" y="374666"/>
                    </a:lnTo>
                    <a:cubicBezTo>
                      <a:pt x="1060226" y="237645"/>
                      <a:pt x="1154466" y="132373"/>
                      <a:pt x="1258014" y="68798"/>
                    </a:cubicBezTo>
                    <a:lnTo>
                      <a:pt x="1316736" y="38994"/>
                    </a:lnTo>
                    <a:lnTo>
                      <a:pt x="967118" y="38993"/>
                    </a:lnTo>
                    <a:lnTo>
                      <a:pt x="970758" y="41224"/>
                    </a:lnTo>
                    <a:lnTo>
                      <a:pt x="828040" y="41223"/>
                    </a:lnTo>
                    <a:close/>
                    <a:moveTo>
                      <a:pt x="772842" y="0"/>
                    </a:moveTo>
                    <a:lnTo>
                      <a:pt x="797982" y="0"/>
                    </a:lnTo>
                    <a:lnTo>
                      <a:pt x="1488545" y="0"/>
                    </a:lnTo>
                    <a:lnTo>
                      <a:pt x="1503886" y="0"/>
                    </a:lnTo>
                    <a:lnTo>
                      <a:pt x="1503885" y="1528"/>
                    </a:lnTo>
                    <a:lnTo>
                      <a:pt x="1524942" y="3627"/>
                    </a:lnTo>
                    <a:lnTo>
                      <a:pt x="1567808" y="7901"/>
                    </a:lnTo>
                    <a:lnTo>
                      <a:pt x="1567859" y="7915"/>
                    </a:lnTo>
                    <a:lnTo>
                      <a:pt x="1640045" y="29207"/>
                    </a:lnTo>
                    <a:lnTo>
                      <a:pt x="1642484" y="30398"/>
                    </a:lnTo>
                    <a:lnTo>
                      <a:pt x="1644781" y="31090"/>
                    </a:lnTo>
                    <a:lnTo>
                      <a:pt x="1666654" y="42191"/>
                    </a:lnTo>
                    <a:lnTo>
                      <a:pt x="1709948" y="63317"/>
                    </a:lnTo>
                    <a:lnTo>
                      <a:pt x="1714646" y="66551"/>
                    </a:lnTo>
                    <a:lnTo>
                      <a:pt x="1719075" y="68798"/>
                    </a:lnTo>
                    <a:lnTo>
                      <a:pt x="1742394" y="85646"/>
                    </a:lnTo>
                    <a:lnTo>
                      <a:pt x="1777198" y="109596"/>
                    </a:lnTo>
                    <a:lnTo>
                      <a:pt x="1783939" y="115660"/>
                    </a:lnTo>
                    <a:lnTo>
                      <a:pt x="1790300" y="120256"/>
                    </a:lnTo>
                    <a:lnTo>
                      <a:pt x="1812214" y="141094"/>
                    </a:lnTo>
                    <a:lnTo>
                      <a:pt x="1841471" y="167411"/>
                    </a:lnTo>
                    <a:lnTo>
                      <a:pt x="1850011" y="177035"/>
                    </a:lnTo>
                    <a:lnTo>
                      <a:pt x="1858066" y="184696"/>
                    </a:lnTo>
                    <a:lnTo>
                      <a:pt x="1877689" y="208227"/>
                    </a:lnTo>
                    <a:lnTo>
                      <a:pt x="1902448" y="236127"/>
                    </a:lnTo>
                    <a:lnTo>
                      <a:pt x="1912509" y="249984"/>
                    </a:lnTo>
                    <a:lnTo>
                      <a:pt x="1921985" y="261346"/>
                    </a:lnTo>
                    <a:lnTo>
                      <a:pt x="1938995" y="286454"/>
                    </a:lnTo>
                    <a:lnTo>
                      <a:pt x="1959807" y="315112"/>
                    </a:lnTo>
                    <a:lnTo>
                      <a:pt x="1965879" y="326140"/>
                    </a:lnTo>
                    <a:lnTo>
                      <a:pt x="1981665" y="349440"/>
                    </a:lnTo>
                    <a:cubicBezTo>
                      <a:pt x="2000809" y="380627"/>
                      <a:pt x="2019181" y="413592"/>
                      <a:pt x="2036717" y="448207"/>
                    </a:cubicBezTo>
                    <a:lnTo>
                      <a:pt x="2048056" y="475337"/>
                    </a:lnTo>
                    <a:lnTo>
                      <a:pt x="2062387" y="501353"/>
                    </a:lnTo>
                    <a:lnTo>
                      <a:pt x="2100807" y="601539"/>
                    </a:lnTo>
                    <a:lnTo>
                      <a:pt x="2131380" y="674684"/>
                    </a:lnTo>
                    <a:lnTo>
                      <a:pt x="2137772" y="697929"/>
                    </a:lnTo>
                    <a:lnTo>
                      <a:pt x="2146643" y="721058"/>
                    </a:lnTo>
                    <a:lnTo>
                      <a:pt x="2179379" y="849242"/>
                    </a:lnTo>
                    <a:lnTo>
                      <a:pt x="2202857" y="934623"/>
                    </a:lnTo>
                    <a:lnTo>
                      <a:pt x="2205536" y="951660"/>
                    </a:lnTo>
                    <a:lnTo>
                      <a:pt x="2210004" y="969161"/>
                    </a:lnTo>
                    <a:lnTo>
                      <a:pt x="2234633" y="1136697"/>
                    </a:lnTo>
                    <a:lnTo>
                      <a:pt x="2248027" y="1221870"/>
                    </a:lnTo>
                    <a:lnTo>
                      <a:pt x="2248997" y="1234400"/>
                    </a:lnTo>
                    <a:lnTo>
                      <a:pt x="2249907" y="1240590"/>
                    </a:lnTo>
                    <a:lnTo>
                      <a:pt x="2250609" y="1255248"/>
                    </a:lnTo>
                    <a:lnTo>
                      <a:pt x="2259776" y="1373813"/>
                    </a:lnTo>
                    <a:cubicBezTo>
                      <a:pt x="2262422" y="1425256"/>
                      <a:pt x="2263778" y="1477452"/>
                      <a:pt x="2263777" y="1530274"/>
                    </a:cubicBezTo>
                    <a:cubicBezTo>
                      <a:pt x="2263778" y="2375423"/>
                      <a:pt x="1916693" y="3060550"/>
                      <a:pt x="1488545" y="3060550"/>
                    </a:cubicBezTo>
                    <a:lnTo>
                      <a:pt x="1458197" y="3057525"/>
                    </a:lnTo>
                    <a:lnTo>
                      <a:pt x="828331" y="3057525"/>
                    </a:lnTo>
                    <a:lnTo>
                      <a:pt x="797982" y="3060550"/>
                    </a:lnTo>
                    <a:cubicBezTo>
                      <a:pt x="637426" y="3060550"/>
                      <a:pt x="488270" y="2964204"/>
                      <a:pt x="364542" y="2799203"/>
                    </a:cubicBezTo>
                    <a:lnTo>
                      <a:pt x="278457" y="2665687"/>
                    </a:lnTo>
                    <a:lnTo>
                      <a:pt x="269482" y="2665096"/>
                    </a:lnTo>
                    <a:cubicBezTo>
                      <a:pt x="232834" y="2662680"/>
                      <a:pt x="202680" y="2641034"/>
                      <a:pt x="191089" y="2612253"/>
                    </a:cubicBezTo>
                    <a:lnTo>
                      <a:pt x="186466" y="2583620"/>
                    </a:lnTo>
                    <a:lnTo>
                      <a:pt x="174744" y="2561838"/>
                    </a:lnTo>
                    <a:cubicBezTo>
                      <a:pt x="169209" y="2541906"/>
                      <a:pt x="172151" y="2519475"/>
                      <a:pt x="182913" y="2499564"/>
                    </a:cubicBezTo>
                    <a:lnTo>
                      <a:pt x="193527" y="2486323"/>
                    </a:lnTo>
                    <a:lnTo>
                      <a:pt x="134982" y="2323778"/>
                    </a:lnTo>
                    <a:cubicBezTo>
                      <a:pt x="115558" y="2260676"/>
                      <a:pt x="98382" y="2194581"/>
                      <a:pt x="83670" y="2125927"/>
                    </a:cubicBezTo>
                    <a:lnTo>
                      <a:pt x="55945" y="1949620"/>
                    </a:lnTo>
                    <a:lnTo>
                      <a:pt x="34679" y="1938069"/>
                    </a:lnTo>
                    <a:cubicBezTo>
                      <a:pt x="14845" y="1922102"/>
                      <a:pt x="2901" y="1899363"/>
                      <a:pt x="2478" y="1876081"/>
                    </a:cubicBezTo>
                    <a:lnTo>
                      <a:pt x="5753" y="1854646"/>
                    </a:lnTo>
                    <a:lnTo>
                      <a:pt x="7" y="1830902"/>
                    </a:lnTo>
                    <a:cubicBezTo>
                      <a:pt x="-296" y="1810219"/>
                      <a:pt x="8236" y="1789266"/>
                      <a:pt x="23691" y="1772732"/>
                    </a:cubicBezTo>
                    <a:lnTo>
                      <a:pt x="32873" y="1765912"/>
                    </a:lnTo>
                    <a:lnTo>
                      <a:pt x="26752" y="1686736"/>
                    </a:lnTo>
                    <a:cubicBezTo>
                      <a:pt x="24105" y="1635293"/>
                      <a:pt x="22749" y="1583096"/>
                      <a:pt x="22749" y="1530275"/>
                    </a:cubicBezTo>
                    <a:cubicBezTo>
                      <a:pt x="22749" y="1431234"/>
                      <a:pt x="27516" y="1334391"/>
                      <a:pt x="36621" y="1240590"/>
                    </a:cubicBezTo>
                    <a:lnTo>
                      <a:pt x="38648" y="1226801"/>
                    </a:lnTo>
                    <a:lnTo>
                      <a:pt x="31328" y="1220658"/>
                    </a:lnTo>
                    <a:cubicBezTo>
                      <a:pt x="15075" y="1201057"/>
                      <a:pt x="7903" y="1176394"/>
                      <a:pt x="12127" y="1153495"/>
                    </a:cubicBezTo>
                    <a:lnTo>
                      <a:pt x="19610" y="1133141"/>
                    </a:lnTo>
                    <a:lnTo>
                      <a:pt x="18712" y="1108729"/>
                    </a:lnTo>
                    <a:cubicBezTo>
                      <a:pt x="22539" y="1088401"/>
                      <a:pt x="35075" y="1069569"/>
                      <a:pt x="53516" y="1056447"/>
                    </a:cubicBezTo>
                    <a:lnTo>
                      <a:pt x="64443" y="1051327"/>
                    </a:lnTo>
                    <a:lnTo>
                      <a:pt x="76522" y="969161"/>
                    </a:lnTo>
                    <a:cubicBezTo>
                      <a:pt x="102553" y="838856"/>
                      <a:pt x="137381" y="717298"/>
                      <a:pt x="179562" y="607339"/>
                    </a:cubicBezTo>
                    <a:lnTo>
                      <a:pt x="189538" y="584670"/>
                    </a:lnTo>
                    <a:lnTo>
                      <a:pt x="188365" y="583395"/>
                    </a:lnTo>
                    <a:cubicBezTo>
                      <a:pt x="163504" y="556361"/>
                      <a:pt x="156612" y="519889"/>
                      <a:pt x="168077" y="491057"/>
                    </a:cubicBezTo>
                    <a:lnTo>
                      <a:pt x="184486" y="467141"/>
                    </a:lnTo>
                    <a:lnTo>
                      <a:pt x="191030" y="443286"/>
                    </a:lnTo>
                    <a:cubicBezTo>
                      <a:pt x="205648" y="415917"/>
                      <a:pt x="237951" y="397636"/>
                      <a:pt x="274647" y="399171"/>
                    </a:cubicBezTo>
                    <a:lnTo>
                      <a:pt x="278206" y="399320"/>
                    </a:lnTo>
                    <a:lnTo>
                      <a:pt x="326720" y="315113"/>
                    </a:lnTo>
                    <a:cubicBezTo>
                      <a:pt x="409885" y="189252"/>
                      <a:pt x="506343" y="95906"/>
                      <a:pt x="611218" y="44701"/>
                    </a:cubicBezTo>
                    <a:lnTo>
                      <a:pt x="626258" y="39553"/>
                    </a:lnTo>
                    <a:lnTo>
                      <a:pt x="629155" y="35865"/>
                    </a:lnTo>
                    <a:cubicBezTo>
                      <a:pt x="637987" y="29342"/>
                      <a:pt x="648206" y="25571"/>
                      <a:pt x="659121" y="24335"/>
                    </a:cubicBezTo>
                    <a:lnTo>
                      <a:pt x="667929" y="25287"/>
                    </a:lnTo>
                    <a:lnTo>
                      <a:pt x="718719" y="7900"/>
                    </a:lnTo>
                    <a:lnTo>
                      <a:pt x="772842" y="2505"/>
                    </a:lnTo>
                    <a:close/>
                  </a:path>
                </a:pathLst>
              </a:custGeom>
              <a:solidFill>
                <a:srgbClr val="0070C0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</p:grpSp>
      </p:grp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D782BE75-2830-4678-B246-25554983BE9E}"/>
              </a:ext>
            </a:extLst>
          </p:cNvPr>
          <p:cNvSpPr txBox="1"/>
          <p:nvPr/>
        </p:nvSpPr>
        <p:spPr>
          <a:xfrm>
            <a:off x="5891781" y="2047708"/>
            <a:ext cx="61783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．タイヤチェーンを　　</a:t>
            </a:r>
            <a:r>
              <a:rPr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取り付けた</a:t>
            </a:r>
            <a:endParaRPr kumimoji="1" lang="en-US" altLang="ja-JP" sz="4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F5CD1FEB-6A78-4407-AD25-364066253084}"/>
              </a:ext>
            </a:extLst>
          </p:cNvPr>
          <p:cNvSpPr txBox="1"/>
          <p:nvPr/>
        </p:nvSpPr>
        <p:spPr>
          <a:xfrm>
            <a:off x="5891781" y="3609020"/>
            <a:ext cx="617836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．雪道に注意した</a:t>
            </a:r>
            <a:endParaRPr kumimoji="1" lang="en-US" altLang="ja-JP" sz="4800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6" name="テキスト ボックス 75">
            <a:extLst>
              <a:ext uri="{FF2B5EF4-FFF2-40B4-BE49-F238E27FC236}">
                <a16:creationId xmlns:a16="http://schemas.microsoft.com/office/drawing/2014/main" id="{3E6669CF-5901-4B15-8C6D-835EDEE2E965}"/>
              </a:ext>
            </a:extLst>
          </p:cNvPr>
          <p:cNvSpPr txBox="1"/>
          <p:nvPr/>
        </p:nvSpPr>
        <p:spPr>
          <a:xfrm>
            <a:off x="5891781" y="4554125"/>
            <a:ext cx="61783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076325" indent="-1076325">
              <a:tabLst>
                <a:tab pos="895350" algn="l"/>
              </a:tabLst>
            </a:pPr>
            <a:r>
              <a:rPr kumimoji="1" lang="en-US" altLang="ja-JP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．タイヤチェーンを　　</a:t>
            </a:r>
            <a:r>
              <a:rPr lang="ja-JP" altLang="en-US" sz="4800" dirty="0">
                <a:solidFill>
                  <a:schemeClr val="bg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取り外した</a:t>
            </a:r>
            <a:endParaRPr kumimoji="1" lang="en-US" altLang="ja-JP" sz="4800" dirty="0">
              <a:solidFill>
                <a:schemeClr val="bg1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18A275CD-87CE-48C0-A069-13B49FD22622}"/>
              </a:ext>
            </a:extLst>
          </p:cNvPr>
          <p:cNvSpPr txBox="1"/>
          <p:nvPr/>
        </p:nvSpPr>
        <p:spPr>
          <a:xfrm>
            <a:off x="1958494" y="620590"/>
            <a:ext cx="75713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この標識を見てあなたは</a:t>
            </a:r>
            <a:r>
              <a:rPr kumimoji="1" lang="en-US" altLang="ja-JP" sz="4800" dirty="0">
                <a:latin typeface="+mj-ea"/>
                <a:ea typeface="+mj-ea"/>
              </a:rPr>
              <a:t>…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51B5F65F-0D83-4EA5-916D-132D1680D5ED}"/>
              </a:ext>
            </a:extLst>
          </p:cNvPr>
          <p:cNvSpPr txBox="1"/>
          <p:nvPr/>
        </p:nvSpPr>
        <p:spPr>
          <a:xfrm>
            <a:off x="1958494" y="196241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状況判断</a:t>
            </a:r>
          </a:p>
        </p:txBody>
      </p:sp>
    </p:spTree>
    <p:extLst>
      <p:ext uri="{BB962C8B-B14F-4D97-AF65-F5344CB8AC3E}">
        <p14:creationId xmlns:p14="http://schemas.microsoft.com/office/powerpoint/2010/main" val="4093923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10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247579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駐車禁止はどっち？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似ている標識</a:t>
            </a:r>
          </a:p>
        </p:txBody>
      </p:sp>
      <p:sp>
        <p:nvSpPr>
          <p:cNvPr id="99" name="テキスト ボックス 98">
            <a:extLst>
              <a:ext uri="{FF2B5EF4-FFF2-40B4-BE49-F238E27FC236}">
                <a16:creationId xmlns:a16="http://schemas.microsoft.com/office/drawing/2014/main" id="{89416FA0-DCD9-40DC-89EF-3AF91CCF03D2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EA934756-EEA4-4A77-A6CD-0F61B22E9576}"/>
              </a:ext>
            </a:extLst>
          </p:cNvPr>
          <p:cNvSpPr txBox="1"/>
          <p:nvPr/>
        </p:nvSpPr>
        <p:spPr>
          <a:xfrm>
            <a:off x="800574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EE95476F-176F-40C6-BF82-7ED08D8DA8E6}"/>
              </a:ext>
            </a:extLst>
          </p:cNvPr>
          <p:cNvGrpSpPr/>
          <p:nvPr/>
        </p:nvGrpSpPr>
        <p:grpSpPr>
          <a:xfrm>
            <a:off x="2270575" y="2978950"/>
            <a:ext cx="2822088" cy="2822088"/>
            <a:chOff x="488950" y="917965"/>
            <a:chExt cx="1439862" cy="1439862"/>
          </a:xfrm>
        </p:grpSpPr>
        <p:sp>
          <p:nvSpPr>
            <p:cNvPr id="102" name="楕円 101">
              <a:extLst>
                <a:ext uri="{FF2B5EF4-FFF2-40B4-BE49-F238E27FC236}">
                  <a16:creationId xmlns:a16="http://schemas.microsoft.com/office/drawing/2014/main" id="{90A023BA-EAE9-4964-B96B-F7082F312AAB}"/>
                </a:ext>
              </a:extLst>
            </p:cNvPr>
            <p:cNvSpPr/>
            <p:nvPr/>
          </p:nvSpPr>
          <p:spPr>
            <a:xfrm>
              <a:off x="727074" y="1156089"/>
              <a:ext cx="963614" cy="96361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3F6C6EBC-360D-47F2-B9B0-83879AAE4AEF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3554D7C6-BA2E-4E8D-992A-2AFC2B190D41}"/>
              </a:ext>
            </a:extLst>
          </p:cNvPr>
          <p:cNvGrpSpPr/>
          <p:nvPr/>
        </p:nvGrpSpPr>
        <p:grpSpPr>
          <a:xfrm>
            <a:off x="6952911" y="2978950"/>
            <a:ext cx="2822088" cy="2822088"/>
            <a:chOff x="2362758" y="917965"/>
            <a:chExt cx="1439862" cy="1439862"/>
          </a:xfrm>
        </p:grpSpPr>
        <p:sp>
          <p:nvSpPr>
            <p:cNvPr id="105" name="楕円 104">
              <a:extLst>
                <a:ext uri="{FF2B5EF4-FFF2-40B4-BE49-F238E27FC236}">
                  <a16:creationId xmlns:a16="http://schemas.microsoft.com/office/drawing/2014/main" id="{B792B668-BE6C-40A3-82BD-0200D86E315A}"/>
                </a:ext>
              </a:extLst>
            </p:cNvPr>
            <p:cNvSpPr/>
            <p:nvPr/>
          </p:nvSpPr>
          <p:spPr>
            <a:xfrm>
              <a:off x="2377631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6" name="楕円 105">
              <a:extLst>
                <a:ext uri="{FF2B5EF4-FFF2-40B4-BE49-F238E27FC236}">
                  <a16:creationId xmlns:a16="http://schemas.microsoft.com/office/drawing/2014/main" id="{0A88D545-612F-46FB-BE47-566B8CE662E7}"/>
                </a:ext>
              </a:extLst>
            </p:cNvPr>
            <p:cNvSpPr/>
            <p:nvPr/>
          </p:nvSpPr>
          <p:spPr>
            <a:xfrm>
              <a:off x="2511647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8B13F97E-7EE6-4B3A-B1CA-223A56633BAA}"/>
                </a:ext>
              </a:extLst>
            </p:cNvPr>
            <p:cNvSpPr/>
            <p:nvPr/>
          </p:nvSpPr>
          <p:spPr>
            <a:xfrm>
              <a:off x="2362758" y="917965"/>
              <a:ext cx="1439862" cy="1439862"/>
            </a:xfrm>
            <a:custGeom>
              <a:avLst/>
              <a:gdLst>
                <a:gd name="connsiteX0" fmla="*/ 722722 w 1439862"/>
                <a:gd name="connsiteY0" fmla="*/ 813935 h 1439862"/>
                <a:gd name="connsiteX1" fmla="*/ 356540 w 1439862"/>
                <a:gd name="connsiteY1" fmla="*/ 1025350 h 1439862"/>
                <a:gd name="connsiteX2" fmla="*/ 640759 w 1439862"/>
                <a:gd name="connsiteY2" fmla="*/ 1191352 h 1439862"/>
                <a:gd name="connsiteX3" fmla="*/ 722716 w 1439862"/>
                <a:gd name="connsiteY3" fmla="*/ 1198915 h 1439862"/>
                <a:gd name="connsiteX4" fmla="*/ 804683 w 1439862"/>
                <a:gd name="connsiteY4" fmla="*/ 1191351 h 1439862"/>
                <a:gd name="connsiteX5" fmla="*/ 1088903 w 1439862"/>
                <a:gd name="connsiteY5" fmla="*/ 1025349 h 1439862"/>
                <a:gd name="connsiteX6" fmla="*/ 1169751 w 1439862"/>
                <a:gd name="connsiteY6" fmla="*/ 555843 h 1439862"/>
                <a:gd name="connsiteX7" fmla="*/ 882751 w 1439862"/>
                <a:gd name="connsiteY7" fmla="*/ 721542 h 1439862"/>
                <a:gd name="connsiteX8" fmla="*/ 1168916 w 1439862"/>
                <a:gd name="connsiteY8" fmla="*/ 886760 h 1439862"/>
                <a:gd name="connsiteX9" fmla="*/ 1170569 w 1439862"/>
                <a:gd name="connsiteY9" fmla="*/ 557618 h 1439862"/>
                <a:gd name="connsiteX10" fmla="*/ 275692 w 1439862"/>
                <a:gd name="connsiteY10" fmla="*/ 555842 h 1439862"/>
                <a:gd name="connsiteX11" fmla="*/ 274873 w 1439862"/>
                <a:gd name="connsiteY11" fmla="*/ 557619 h 1439862"/>
                <a:gd name="connsiteX12" fmla="*/ 276526 w 1439862"/>
                <a:gd name="connsiteY12" fmla="*/ 886761 h 1439862"/>
                <a:gd name="connsiteX13" fmla="*/ 562693 w 1439862"/>
                <a:gd name="connsiteY13" fmla="*/ 721542 h 1439862"/>
                <a:gd name="connsiteX14" fmla="*/ 721872 w 1439862"/>
                <a:gd name="connsiteY14" fmla="*/ 241309 h 1439862"/>
                <a:gd name="connsiteX15" fmla="*/ 697945 w 1439862"/>
                <a:gd name="connsiteY15" fmla="*/ 242719 h 1439862"/>
                <a:gd name="connsiteX16" fmla="*/ 655475 w 1439862"/>
                <a:gd name="connsiteY16" fmla="*/ 246638 h 1439862"/>
                <a:gd name="connsiteX17" fmla="*/ 609276 w 1439862"/>
                <a:gd name="connsiteY17" fmla="*/ 255506 h 1439862"/>
                <a:gd name="connsiteX18" fmla="*/ 598759 w 1439862"/>
                <a:gd name="connsiteY18" fmla="*/ 258346 h 1439862"/>
                <a:gd name="connsiteX19" fmla="*/ 544244 w 1439862"/>
                <a:gd name="connsiteY19" fmla="*/ 276542 h 1439862"/>
                <a:gd name="connsiteX20" fmla="*/ 486023 w 1439862"/>
                <a:gd name="connsiteY20" fmla="*/ 305125 h 1439862"/>
                <a:gd name="connsiteX21" fmla="*/ 356477 w 1439862"/>
                <a:gd name="connsiteY21" fmla="*/ 414492 h 1439862"/>
                <a:gd name="connsiteX22" fmla="*/ 354894 w 1439862"/>
                <a:gd name="connsiteY22" fmla="*/ 416785 h 1439862"/>
                <a:gd name="connsiteX23" fmla="*/ 722722 w 1439862"/>
                <a:gd name="connsiteY23" fmla="*/ 629150 h 1439862"/>
                <a:gd name="connsiteX24" fmla="*/ 1090549 w 1439862"/>
                <a:gd name="connsiteY24" fmla="*/ 416785 h 1439862"/>
                <a:gd name="connsiteX25" fmla="*/ 1088965 w 1439862"/>
                <a:gd name="connsiteY25" fmla="*/ 414491 h 1439862"/>
                <a:gd name="connsiteX26" fmla="*/ 959419 w 1439862"/>
                <a:gd name="connsiteY26" fmla="*/ 305124 h 1439862"/>
                <a:gd name="connsiteX27" fmla="*/ 889490 w 1439862"/>
                <a:gd name="connsiteY27" fmla="*/ 272702 h 1439862"/>
                <a:gd name="connsiteX28" fmla="*/ 868541 w 1439862"/>
                <a:gd name="connsiteY28" fmla="*/ 265565 h 1439862"/>
                <a:gd name="connsiteX29" fmla="*/ 810064 w 1439862"/>
                <a:gd name="connsiteY29" fmla="*/ 250268 h 1439862"/>
                <a:gd name="connsiteX30" fmla="*/ 754795 w 1439862"/>
                <a:gd name="connsiteY30" fmla="*/ 243970 h 1439862"/>
                <a:gd name="connsiteX31" fmla="*/ 682164 w 1439862"/>
                <a:gd name="connsiteY31" fmla="*/ 79631 h 1439862"/>
                <a:gd name="connsiteX32" fmla="*/ 715194 w 1439862"/>
                <a:gd name="connsiteY32" fmla="*/ 80926 h 1439862"/>
                <a:gd name="connsiteX33" fmla="*/ 763278 w 1439862"/>
                <a:gd name="connsiteY33" fmla="*/ 79632 h 1439862"/>
                <a:gd name="connsiteX34" fmla="*/ 789013 w 1439862"/>
                <a:gd name="connsiteY34" fmla="*/ 83820 h 1439862"/>
                <a:gd name="connsiteX35" fmla="*/ 808110 w 1439862"/>
                <a:gd name="connsiteY35" fmla="*/ 84569 h 1439862"/>
                <a:gd name="connsiteX36" fmla="*/ 838672 w 1439862"/>
                <a:gd name="connsiteY36" fmla="*/ 91902 h 1439862"/>
                <a:gd name="connsiteX37" fmla="*/ 891488 w 1439862"/>
                <a:gd name="connsiteY37" fmla="*/ 100497 h 1439862"/>
                <a:gd name="connsiteX38" fmla="*/ 920807 w 1439862"/>
                <a:gd name="connsiteY38" fmla="*/ 111609 h 1439862"/>
                <a:gd name="connsiteX39" fmla="*/ 928633 w 1439862"/>
                <a:gd name="connsiteY39" fmla="*/ 113487 h 1439862"/>
                <a:gd name="connsiteX40" fmla="*/ 942718 w 1439862"/>
                <a:gd name="connsiteY40" fmla="*/ 119913 h 1439862"/>
                <a:gd name="connsiteX41" fmla="*/ 1012954 w 1439862"/>
                <a:gd name="connsiteY41" fmla="*/ 146532 h 1439862"/>
                <a:gd name="connsiteX42" fmla="*/ 1344947 w 1439862"/>
                <a:gd name="connsiteY42" fmla="*/ 885909 h 1439862"/>
                <a:gd name="connsiteX43" fmla="*/ 1046155 w 1439862"/>
                <a:gd name="connsiteY43" fmla="*/ 1275302 h 1439862"/>
                <a:gd name="connsiteX44" fmla="*/ 1009291 w 1439862"/>
                <a:gd name="connsiteY44" fmla="*/ 1292121 h 1439862"/>
                <a:gd name="connsiteX45" fmla="*/ 1007374 w 1439862"/>
                <a:gd name="connsiteY45" fmla="*/ 1293331 h 1439862"/>
                <a:gd name="connsiteX46" fmla="*/ 1003042 w 1439862"/>
                <a:gd name="connsiteY46" fmla="*/ 1294973 h 1439862"/>
                <a:gd name="connsiteX47" fmla="*/ 934213 w 1439862"/>
                <a:gd name="connsiteY47" fmla="*/ 1326377 h 1439862"/>
                <a:gd name="connsiteX48" fmla="*/ 895971 w 1439862"/>
                <a:gd name="connsiteY48" fmla="*/ 1335552 h 1439862"/>
                <a:gd name="connsiteX49" fmla="*/ 885908 w 1439862"/>
                <a:gd name="connsiteY49" fmla="*/ 1339366 h 1439862"/>
                <a:gd name="connsiteX50" fmla="*/ 867781 w 1439862"/>
                <a:gd name="connsiteY50" fmla="*/ 1342316 h 1439862"/>
                <a:gd name="connsiteX51" fmla="*/ 813690 w 1439862"/>
                <a:gd name="connsiteY51" fmla="*/ 1355294 h 1439862"/>
                <a:gd name="connsiteX52" fmla="*/ 779891 w 1439862"/>
                <a:gd name="connsiteY52" fmla="*/ 1356620 h 1439862"/>
                <a:gd name="connsiteX53" fmla="*/ 757698 w 1439862"/>
                <a:gd name="connsiteY53" fmla="*/ 1360231 h 1439862"/>
                <a:gd name="connsiteX54" fmla="*/ 722734 w 1439862"/>
                <a:gd name="connsiteY54" fmla="*/ 1358861 h 1439862"/>
                <a:gd name="connsiteX55" fmla="*/ 687744 w 1439862"/>
                <a:gd name="connsiteY55" fmla="*/ 1360232 h 1439862"/>
                <a:gd name="connsiteX56" fmla="*/ 665535 w 1439862"/>
                <a:gd name="connsiteY56" fmla="*/ 1356618 h 1439862"/>
                <a:gd name="connsiteX57" fmla="*/ 631753 w 1439862"/>
                <a:gd name="connsiteY57" fmla="*/ 1355293 h 1439862"/>
                <a:gd name="connsiteX58" fmla="*/ 577688 w 1439862"/>
                <a:gd name="connsiteY58" fmla="*/ 1342321 h 1439862"/>
                <a:gd name="connsiteX59" fmla="*/ 559534 w 1439862"/>
                <a:gd name="connsiteY59" fmla="*/ 1339367 h 1439862"/>
                <a:gd name="connsiteX60" fmla="*/ 549457 w 1439862"/>
                <a:gd name="connsiteY60" fmla="*/ 1335548 h 1439862"/>
                <a:gd name="connsiteX61" fmla="*/ 511230 w 1439862"/>
                <a:gd name="connsiteY61" fmla="*/ 1326376 h 1439862"/>
                <a:gd name="connsiteX62" fmla="*/ 442426 w 1439862"/>
                <a:gd name="connsiteY62" fmla="*/ 1294984 h 1439862"/>
                <a:gd name="connsiteX63" fmla="*/ 438068 w 1439862"/>
                <a:gd name="connsiteY63" fmla="*/ 1293332 h 1439862"/>
                <a:gd name="connsiteX64" fmla="*/ 436140 w 1439862"/>
                <a:gd name="connsiteY64" fmla="*/ 1292115 h 1439862"/>
                <a:gd name="connsiteX65" fmla="*/ 399287 w 1439862"/>
                <a:gd name="connsiteY65" fmla="*/ 1275301 h 1439862"/>
                <a:gd name="connsiteX66" fmla="*/ 100495 w 1439862"/>
                <a:gd name="connsiteY66" fmla="*/ 885908 h 1439862"/>
                <a:gd name="connsiteX67" fmla="*/ 553954 w 1439862"/>
                <a:gd name="connsiteY67" fmla="*/ 100496 h 1439862"/>
                <a:gd name="connsiteX68" fmla="*/ 606756 w 1439862"/>
                <a:gd name="connsiteY68" fmla="*/ 91903 h 1439862"/>
                <a:gd name="connsiteX69" fmla="*/ 652844 w 1439862"/>
                <a:gd name="connsiteY69" fmla="*/ 82604 h 1439862"/>
                <a:gd name="connsiteX70" fmla="*/ 666087 w 1439862"/>
                <a:gd name="connsiteY70" fmla="*/ 82247 h 1439862"/>
                <a:gd name="connsiteX71" fmla="*/ 719931 w 1439862"/>
                <a:gd name="connsiteY71" fmla="*/ 34888 h 1439862"/>
                <a:gd name="connsiteX72" fmla="*/ 34888 w 1439862"/>
                <a:gd name="connsiteY72" fmla="*/ 719931 h 1439862"/>
                <a:gd name="connsiteX73" fmla="*/ 719931 w 1439862"/>
                <a:gd name="connsiteY73" fmla="*/ 1404974 h 1439862"/>
                <a:gd name="connsiteX74" fmla="*/ 1404974 w 1439862"/>
                <a:gd name="connsiteY74" fmla="*/ 719931 h 1439862"/>
                <a:gd name="connsiteX75" fmla="*/ 719931 w 1439862"/>
                <a:gd name="connsiteY75" fmla="*/ 34888 h 1439862"/>
                <a:gd name="connsiteX76" fmla="*/ 719931 w 1439862"/>
                <a:gd name="connsiteY76" fmla="*/ 0 h 1439862"/>
                <a:gd name="connsiteX77" fmla="*/ 1439862 w 1439862"/>
                <a:gd name="connsiteY77" fmla="*/ 719931 h 1439862"/>
                <a:gd name="connsiteX78" fmla="*/ 719931 w 1439862"/>
                <a:gd name="connsiteY78" fmla="*/ 1439862 h 1439862"/>
                <a:gd name="connsiteX79" fmla="*/ 0 w 1439862"/>
                <a:gd name="connsiteY79" fmla="*/ 719931 h 1439862"/>
                <a:gd name="connsiteX80" fmla="*/ 719931 w 1439862"/>
                <a:gd name="connsiteY80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1439862" h="1439862">
                  <a:moveTo>
                    <a:pt x="722722" y="813935"/>
                  </a:moveTo>
                  <a:lnTo>
                    <a:pt x="356540" y="1025350"/>
                  </a:lnTo>
                  <a:cubicBezTo>
                    <a:pt x="431035" y="1115346"/>
                    <a:pt x="532562" y="1171900"/>
                    <a:pt x="640759" y="1191352"/>
                  </a:cubicBezTo>
                  <a:lnTo>
                    <a:pt x="722716" y="1198915"/>
                  </a:lnTo>
                  <a:lnTo>
                    <a:pt x="804683" y="1191351"/>
                  </a:lnTo>
                  <a:cubicBezTo>
                    <a:pt x="912880" y="1171899"/>
                    <a:pt x="1014407" y="1115345"/>
                    <a:pt x="1088903" y="1025349"/>
                  </a:cubicBezTo>
                  <a:close/>
                  <a:moveTo>
                    <a:pt x="1169751" y="555843"/>
                  </a:moveTo>
                  <a:lnTo>
                    <a:pt x="882751" y="721542"/>
                  </a:lnTo>
                  <a:lnTo>
                    <a:pt x="1168916" y="886760"/>
                  </a:lnTo>
                  <a:cubicBezTo>
                    <a:pt x="1209608" y="777247"/>
                    <a:pt x="1207822" y="661045"/>
                    <a:pt x="1170569" y="557618"/>
                  </a:cubicBezTo>
                  <a:close/>
                  <a:moveTo>
                    <a:pt x="275692" y="555842"/>
                  </a:moveTo>
                  <a:lnTo>
                    <a:pt x="274873" y="557619"/>
                  </a:lnTo>
                  <a:cubicBezTo>
                    <a:pt x="237620" y="661046"/>
                    <a:pt x="235834" y="777248"/>
                    <a:pt x="276526" y="886761"/>
                  </a:cubicBezTo>
                  <a:lnTo>
                    <a:pt x="562693" y="721542"/>
                  </a:lnTo>
                  <a:close/>
                  <a:moveTo>
                    <a:pt x="721872" y="241309"/>
                  </a:moveTo>
                  <a:lnTo>
                    <a:pt x="697945" y="242719"/>
                  </a:lnTo>
                  <a:lnTo>
                    <a:pt x="655475" y="246638"/>
                  </a:lnTo>
                  <a:lnTo>
                    <a:pt x="609276" y="255506"/>
                  </a:lnTo>
                  <a:lnTo>
                    <a:pt x="598759" y="258346"/>
                  </a:lnTo>
                  <a:lnTo>
                    <a:pt x="544244" y="276542"/>
                  </a:lnTo>
                  <a:cubicBezTo>
                    <a:pt x="524445" y="284653"/>
                    <a:pt x="504993" y="294172"/>
                    <a:pt x="486023" y="305125"/>
                  </a:cubicBezTo>
                  <a:cubicBezTo>
                    <a:pt x="435435" y="334332"/>
                    <a:pt x="391961" y="371599"/>
                    <a:pt x="356477" y="414492"/>
                  </a:cubicBezTo>
                  <a:lnTo>
                    <a:pt x="354894" y="416785"/>
                  </a:lnTo>
                  <a:lnTo>
                    <a:pt x="722722" y="629150"/>
                  </a:lnTo>
                  <a:lnTo>
                    <a:pt x="1090549" y="416785"/>
                  </a:lnTo>
                  <a:lnTo>
                    <a:pt x="1088965" y="414491"/>
                  </a:lnTo>
                  <a:cubicBezTo>
                    <a:pt x="1053482" y="371598"/>
                    <a:pt x="1010007" y="334331"/>
                    <a:pt x="959419" y="305124"/>
                  </a:cubicBezTo>
                  <a:lnTo>
                    <a:pt x="889490" y="272702"/>
                  </a:lnTo>
                  <a:lnTo>
                    <a:pt x="868541" y="265565"/>
                  </a:lnTo>
                  <a:lnTo>
                    <a:pt x="810064" y="250268"/>
                  </a:lnTo>
                  <a:lnTo>
                    <a:pt x="754795" y="243970"/>
                  </a:lnTo>
                  <a:close/>
                  <a:moveTo>
                    <a:pt x="682164" y="79631"/>
                  </a:moveTo>
                  <a:lnTo>
                    <a:pt x="715194" y="80926"/>
                  </a:lnTo>
                  <a:lnTo>
                    <a:pt x="763278" y="79632"/>
                  </a:lnTo>
                  <a:lnTo>
                    <a:pt x="789013" y="83820"/>
                  </a:lnTo>
                  <a:lnTo>
                    <a:pt x="808110" y="84569"/>
                  </a:lnTo>
                  <a:lnTo>
                    <a:pt x="838672" y="91902"/>
                  </a:lnTo>
                  <a:lnTo>
                    <a:pt x="891488" y="100497"/>
                  </a:lnTo>
                  <a:lnTo>
                    <a:pt x="920807" y="111609"/>
                  </a:lnTo>
                  <a:lnTo>
                    <a:pt x="928633" y="113487"/>
                  </a:lnTo>
                  <a:lnTo>
                    <a:pt x="942718" y="119913"/>
                  </a:lnTo>
                  <a:lnTo>
                    <a:pt x="1012954" y="146532"/>
                  </a:lnTo>
                  <a:cubicBezTo>
                    <a:pt x="1279744" y="279925"/>
                    <a:pt x="1425155" y="586568"/>
                    <a:pt x="1344947" y="885909"/>
                  </a:cubicBezTo>
                  <a:cubicBezTo>
                    <a:pt x="1299114" y="1056961"/>
                    <a:pt x="1188287" y="1193242"/>
                    <a:pt x="1046155" y="1275302"/>
                  </a:cubicBezTo>
                  <a:lnTo>
                    <a:pt x="1009291" y="1292121"/>
                  </a:lnTo>
                  <a:lnTo>
                    <a:pt x="1007374" y="1293331"/>
                  </a:lnTo>
                  <a:lnTo>
                    <a:pt x="1003042" y="1294973"/>
                  </a:lnTo>
                  <a:lnTo>
                    <a:pt x="934213" y="1326377"/>
                  </a:lnTo>
                  <a:lnTo>
                    <a:pt x="895971" y="1335552"/>
                  </a:lnTo>
                  <a:lnTo>
                    <a:pt x="885908" y="1339366"/>
                  </a:lnTo>
                  <a:lnTo>
                    <a:pt x="867781" y="1342316"/>
                  </a:lnTo>
                  <a:lnTo>
                    <a:pt x="813690" y="1355294"/>
                  </a:lnTo>
                  <a:lnTo>
                    <a:pt x="779891" y="1356620"/>
                  </a:lnTo>
                  <a:lnTo>
                    <a:pt x="757698" y="1360231"/>
                  </a:lnTo>
                  <a:lnTo>
                    <a:pt x="722734" y="1358861"/>
                  </a:lnTo>
                  <a:lnTo>
                    <a:pt x="687744" y="1360232"/>
                  </a:lnTo>
                  <a:lnTo>
                    <a:pt x="665535" y="1356618"/>
                  </a:lnTo>
                  <a:lnTo>
                    <a:pt x="631753" y="1355293"/>
                  </a:lnTo>
                  <a:lnTo>
                    <a:pt x="577688" y="1342321"/>
                  </a:lnTo>
                  <a:lnTo>
                    <a:pt x="559534" y="1339367"/>
                  </a:lnTo>
                  <a:lnTo>
                    <a:pt x="549457" y="1335548"/>
                  </a:lnTo>
                  <a:lnTo>
                    <a:pt x="511230" y="1326376"/>
                  </a:lnTo>
                  <a:lnTo>
                    <a:pt x="442426" y="1294984"/>
                  </a:lnTo>
                  <a:lnTo>
                    <a:pt x="438068" y="1293332"/>
                  </a:lnTo>
                  <a:lnTo>
                    <a:pt x="436140" y="1292115"/>
                  </a:lnTo>
                  <a:lnTo>
                    <a:pt x="399287" y="1275301"/>
                  </a:lnTo>
                  <a:cubicBezTo>
                    <a:pt x="257156" y="1193241"/>
                    <a:pt x="146329" y="1056960"/>
                    <a:pt x="100495" y="885908"/>
                  </a:cubicBezTo>
                  <a:cubicBezTo>
                    <a:pt x="8829" y="543804"/>
                    <a:pt x="211849" y="192163"/>
                    <a:pt x="553954" y="100496"/>
                  </a:cubicBezTo>
                  <a:lnTo>
                    <a:pt x="606756" y="91903"/>
                  </a:lnTo>
                  <a:lnTo>
                    <a:pt x="652844" y="82604"/>
                  </a:lnTo>
                  <a:lnTo>
                    <a:pt x="666087" y="82247"/>
                  </a:ln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A27DD1F-2132-4897-9B11-B2AFF19DEA76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84831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10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68" name="フリーフォーム: 図形 67">
            <a:extLst>
              <a:ext uri="{FF2B5EF4-FFF2-40B4-BE49-F238E27FC236}">
                <a16:creationId xmlns:a16="http://schemas.microsoft.com/office/drawing/2014/main" id="{B0EA2666-95D5-4F28-B1E2-857A9D253A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2576" y="3140150"/>
            <a:ext cx="2342967" cy="1165058"/>
          </a:xfrm>
          <a:custGeom>
            <a:avLst/>
            <a:gdLst>
              <a:gd name="connsiteX0" fmla="*/ 0 w 868363"/>
              <a:gd name="connsiteY0" fmla="*/ 409635 h 431800"/>
              <a:gd name="connsiteX1" fmla="*/ 868363 w 868363"/>
              <a:gd name="connsiteY1" fmla="*/ 409635 h 431800"/>
              <a:gd name="connsiteX2" fmla="*/ 868363 w 868363"/>
              <a:gd name="connsiteY2" fmla="*/ 431800 h 431800"/>
              <a:gd name="connsiteX3" fmla="*/ 0 w 868363"/>
              <a:gd name="connsiteY3" fmla="*/ 431800 h 431800"/>
              <a:gd name="connsiteX4" fmla="*/ 26973 w 868363"/>
              <a:gd name="connsiteY4" fmla="*/ 317695 h 431800"/>
              <a:gd name="connsiteX5" fmla="*/ 850091 w 868363"/>
              <a:gd name="connsiteY5" fmla="*/ 317695 h 431800"/>
              <a:gd name="connsiteX6" fmla="*/ 850091 w 868363"/>
              <a:gd name="connsiteY6" fmla="*/ 318514 h 431800"/>
              <a:gd name="connsiteX7" fmla="*/ 807403 w 868363"/>
              <a:gd name="connsiteY7" fmla="*/ 361202 h 431800"/>
              <a:gd name="connsiteX8" fmla="*/ 764548 w 868363"/>
              <a:gd name="connsiteY8" fmla="*/ 361202 h 431800"/>
              <a:gd name="connsiteX9" fmla="*/ 750611 w 868363"/>
              <a:gd name="connsiteY9" fmla="*/ 392945 h 431800"/>
              <a:gd name="connsiteX10" fmla="*/ 710004 w 868363"/>
              <a:gd name="connsiteY10" fmla="*/ 408814 h 431800"/>
              <a:gd name="connsiteX11" fmla="*/ 669397 w 868363"/>
              <a:gd name="connsiteY11" fmla="*/ 392945 h 431800"/>
              <a:gd name="connsiteX12" fmla="*/ 655461 w 868363"/>
              <a:gd name="connsiteY12" fmla="*/ 361202 h 431800"/>
              <a:gd name="connsiteX13" fmla="*/ 644474 w 868363"/>
              <a:gd name="connsiteY13" fmla="*/ 361202 h 431800"/>
              <a:gd name="connsiteX14" fmla="*/ 630537 w 868363"/>
              <a:gd name="connsiteY14" fmla="*/ 392945 h 431800"/>
              <a:gd name="connsiteX15" fmla="*/ 589930 w 868363"/>
              <a:gd name="connsiteY15" fmla="*/ 408814 h 431800"/>
              <a:gd name="connsiteX16" fmla="*/ 549323 w 868363"/>
              <a:gd name="connsiteY16" fmla="*/ 392945 h 431800"/>
              <a:gd name="connsiteX17" fmla="*/ 535387 w 868363"/>
              <a:gd name="connsiteY17" fmla="*/ 361202 h 431800"/>
              <a:gd name="connsiteX18" fmla="*/ 328627 w 868363"/>
              <a:gd name="connsiteY18" fmla="*/ 361202 h 431800"/>
              <a:gd name="connsiteX19" fmla="*/ 314690 w 868363"/>
              <a:gd name="connsiteY19" fmla="*/ 392945 h 431800"/>
              <a:gd name="connsiteX20" fmla="*/ 274083 w 868363"/>
              <a:gd name="connsiteY20" fmla="*/ 408814 h 431800"/>
              <a:gd name="connsiteX21" fmla="*/ 233476 w 868363"/>
              <a:gd name="connsiteY21" fmla="*/ 392945 h 431800"/>
              <a:gd name="connsiteX22" fmla="*/ 219540 w 868363"/>
              <a:gd name="connsiteY22" fmla="*/ 361202 h 431800"/>
              <a:gd name="connsiteX23" fmla="*/ 208552 w 868363"/>
              <a:gd name="connsiteY23" fmla="*/ 361202 h 431800"/>
              <a:gd name="connsiteX24" fmla="*/ 194615 w 868363"/>
              <a:gd name="connsiteY24" fmla="*/ 392945 h 431800"/>
              <a:gd name="connsiteX25" fmla="*/ 154008 w 868363"/>
              <a:gd name="connsiteY25" fmla="*/ 408814 h 431800"/>
              <a:gd name="connsiteX26" fmla="*/ 113401 w 868363"/>
              <a:gd name="connsiteY26" fmla="*/ 392945 h 431800"/>
              <a:gd name="connsiteX27" fmla="*/ 99465 w 868363"/>
              <a:gd name="connsiteY27" fmla="*/ 361202 h 431800"/>
              <a:gd name="connsiteX28" fmla="*/ 69661 w 868363"/>
              <a:gd name="connsiteY28" fmla="*/ 361202 h 431800"/>
              <a:gd name="connsiteX29" fmla="*/ 26973 w 868363"/>
              <a:gd name="connsiteY29" fmla="*/ 318514 h 431800"/>
              <a:gd name="connsiteX30" fmla="*/ 721315 w 868363"/>
              <a:gd name="connsiteY30" fmla="*/ 150228 h 431800"/>
              <a:gd name="connsiteX31" fmla="*/ 710004 w 868363"/>
              <a:gd name="connsiteY31" fmla="*/ 161539 h 431800"/>
              <a:gd name="connsiteX32" fmla="*/ 710004 w 868363"/>
              <a:gd name="connsiteY32" fmla="*/ 220187 h 431800"/>
              <a:gd name="connsiteX33" fmla="*/ 721315 w 868363"/>
              <a:gd name="connsiteY33" fmla="*/ 231498 h 431800"/>
              <a:gd name="connsiteX34" fmla="*/ 748289 w 868363"/>
              <a:gd name="connsiteY34" fmla="*/ 231498 h 431800"/>
              <a:gd name="connsiteX35" fmla="*/ 759600 w 868363"/>
              <a:gd name="connsiteY35" fmla="*/ 220187 h 431800"/>
              <a:gd name="connsiteX36" fmla="*/ 759600 w 868363"/>
              <a:gd name="connsiteY36" fmla="*/ 161539 h 431800"/>
              <a:gd name="connsiteX37" fmla="*/ 748289 w 868363"/>
              <a:gd name="connsiteY37" fmla="*/ 150228 h 431800"/>
              <a:gd name="connsiteX38" fmla="*/ 105282 w 868363"/>
              <a:gd name="connsiteY38" fmla="*/ 150228 h 431800"/>
              <a:gd name="connsiteX39" fmla="*/ 93971 w 868363"/>
              <a:gd name="connsiteY39" fmla="*/ 161539 h 431800"/>
              <a:gd name="connsiteX40" fmla="*/ 93971 w 868363"/>
              <a:gd name="connsiteY40" fmla="*/ 220187 h 431800"/>
              <a:gd name="connsiteX41" fmla="*/ 105282 w 868363"/>
              <a:gd name="connsiteY41" fmla="*/ 231498 h 431800"/>
              <a:gd name="connsiteX42" fmla="*/ 132256 w 868363"/>
              <a:gd name="connsiteY42" fmla="*/ 231498 h 431800"/>
              <a:gd name="connsiteX43" fmla="*/ 143567 w 868363"/>
              <a:gd name="connsiteY43" fmla="*/ 220187 h 431800"/>
              <a:gd name="connsiteX44" fmla="*/ 143567 w 868363"/>
              <a:gd name="connsiteY44" fmla="*/ 161539 h 431800"/>
              <a:gd name="connsiteX45" fmla="*/ 132256 w 868363"/>
              <a:gd name="connsiteY45" fmla="*/ 150228 h 431800"/>
              <a:gd name="connsiteX46" fmla="*/ 602982 w 868363"/>
              <a:gd name="connsiteY46" fmla="*/ 137914 h 431800"/>
              <a:gd name="connsiteX47" fmla="*/ 591670 w 868363"/>
              <a:gd name="connsiteY47" fmla="*/ 149226 h 431800"/>
              <a:gd name="connsiteX48" fmla="*/ 591670 w 868363"/>
              <a:gd name="connsiteY48" fmla="*/ 227574 h 431800"/>
              <a:gd name="connsiteX49" fmla="*/ 602982 w 868363"/>
              <a:gd name="connsiteY49" fmla="*/ 238886 h 431800"/>
              <a:gd name="connsiteX50" fmla="*/ 648226 w 868363"/>
              <a:gd name="connsiteY50" fmla="*/ 238886 h 431800"/>
              <a:gd name="connsiteX51" fmla="*/ 659538 w 868363"/>
              <a:gd name="connsiteY51" fmla="*/ 227574 h 431800"/>
              <a:gd name="connsiteX52" fmla="*/ 659538 w 868363"/>
              <a:gd name="connsiteY52" fmla="*/ 149226 h 431800"/>
              <a:gd name="connsiteX53" fmla="*/ 648226 w 868363"/>
              <a:gd name="connsiteY53" fmla="*/ 137914 h 431800"/>
              <a:gd name="connsiteX54" fmla="*/ 504661 w 868363"/>
              <a:gd name="connsiteY54" fmla="*/ 137914 h 431800"/>
              <a:gd name="connsiteX55" fmla="*/ 493349 w 868363"/>
              <a:gd name="connsiteY55" fmla="*/ 149226 h 431800"/>
              <a:gd name="connsiteX56" fmla="*/ 493349 w 868363"/>
              <a:gd name="connsiteY56" fmla="*/ 227574 h 431800"/>
              <a:gd name="connsiteX57" fmla="*/ 504661 w 868363"/>
              <a:gd name="connsiteY57" fmla="*/ 238886 h 431800"/>
              <a:gd name="connsiteX58" fmla="*/ 549905 w 868363"/>
              <a:gd name="connsiteY58" fmla="*/ 238886 h 431800"/>
              <a:gd name="connsiteX59" fmla="*/ 561217 w 868363"/>
              <a:gd name="connsiteY59" fmla="*/ 227574 h 431800"/>
              <a:gd name="connsiteX60" fmla="*/ 561217 w 868363"/>
              <a:gd name="connsiteY60" fmla="*/ 149226 h 431800"/>
              <a:gd name="connsiteX61" fmla="*/ 549905 w 868363"/>
              <a:gd name="connsiteY61" fmla="*/ 137914 h 431800"/>
              <a:gd name="connsiteX62" fmla="*/ 406339 w 868363"/>
              <a:gd name="connsiteY62" fmla="*/ 137914 h 431800"/>
              <a:gd name="connsiteX63" fmla="*/ 395027 w 868363"/>
              <a:gd name="connsiteY63" fmla="*/ 149226 h 431800"/>
              <a:gd name="connsiteX64" fmla="*/ 395027 w 868363"/>
              <a:gd name="connsiteY64" fmla="*/ 227574 h 431800"/>
              <a:gd name="connsiteX65" fmla="*/ 406339 w 868363"/>
              <a:gd name="connsiteY65" fmla="*/ 238886 h 431800"/>
              <a:gd name="connsiteX66" fmla="*/ 451583 w 868363"/>
              <a:gd name="connsiteY66" fmla="*/ 238886 h 431800"/>
              <a:gd name="connsiteX67" fmla="*/ 462895 w 868363"/>
              <a:gd name="connsiteY67" fmla="*/ 227574 h 431800"/>
              <a:gd name="connsiteX68" fmla="*/ 462895 w 868363"/>
              <a:gd name="connsiteY68" fmla="*/ 149226 h 431800"/>
              <a:gd name="connsiteX69" fmla="*/ 451583 w 868363"/>
              <a:gd name="connsiteY69" fmla="*/ 137914 h 431800"/>
              <a:gd name="connsiteX70" fmla="*/ 308017 w 868363"/>
              <a:gd name="connsiteY70" fmla="*/ 137914 h 431800"/>
              <a:gd name="connsiteX71" fmla="*/ 296705 w 868363"/>
              <a:gd name="connsiteY71" fmla="*/ 149226 h 431800"/>
              <a:gd name="connsiteX72" fmla="*/ 296705 w 868363"/>
              <a:gd name="connsiteY72" fmla="*/ 227574 h 431800"/>
              <a:gd name="connsiteX73" fmla="*/ 308017 w 868363"/>
              <a:gd name="connsiteY73" fmla="*/ 238886 h 431800"/>
              <a:gd name="connsiteX74" fmla="*/ 353261 w 868363"/>
              <a:gd name="connsiteY74" fmla="*/ 238886 h 431800"/>
              <a:gd name="connsiteX75" fmla="*/ 364573 w 868363"/>
              <a:gd name="connsiteY75" fmla="*/ 227574 h 431800"/>
              <a:gd name="connsiteX76" fmla="*/ 364573 w 868363"/>
              <a:gd name="connsiteY76" fmla="*/ 149226 h 431800"/>
              <a:gd name="connsiteX77" fmla="*/ 353261 w 868363"/>
              <a:gd name="connsiteY77" fmla="*/ 137914 h 431800"/>
              <a:gd name="connsiteX78" fmla="*/ 209696 w 868363"/>
              <a:gd name="connsiteY78" fmla="*/ 137914 h 431800"/>
              <a:gd name="connsiteX79" fmla="*/ 198384 w 868363"/>
              <a:gd name="connsiteY79" fmla="*/ 149226 h 431800"/>
              <a:gd name="connsiteX80" fmla="*/ 198384 w 868363"/>
              <a:gd name="connsiteY80" fmla="*/ 227574 h 431800"/>
              <a:gd name="connsiteX81" fmla="*/ 209696 w 868363"/>
              <a:gd name="connsiteY81" fmla="*/ 238886 h 431800"/>
              <a:gd name="connsiteX82" fmla="*/ 254940 w 868363"/>
              <a:gd name="connsiteY82" fmla="*/ 238886 h 431800"/>
              <a:gd name="connsiteX83" fmla="*/ 266252 w 868363"/>
              <a:gd name="connsiteY83" fmla="*/ 227574 h 431800"/>
              <a:gd name="connsiteX84" fmla="*/ 266252 w 868363"/>
              <a:gd name="connsiteY84" fmla="*/ 149226 h 431800"/>
              <a:gd name="connsiteX85" fmla="*/ 254940 w 868363"/>
              <a:gd name="connsiteY85" fmla="*/ 137914 h 431800"/>
              <a:gd name="connsiteX86" fmla="*/ 256827 w 868363"/>
              <a:gd name="connsiteY86" fmla="*/ 12560 h 431800"/>
              <a:gd name="connsiteX87" fmla="*/ 178693 w 868363"/>
              <a:gd name="connsiteY87" fmla="*/ 61980 h 431800"/>
              <a:gd name="connsiteX88" fmla="*/ 246832 w 868363"/>
              <a:gd name="connsiteY88" fmla="*/ 105077 h 431800"/>
              <a:gd name="connsiteX89" fmla="*/ 266823 w 868363"/>
              <a:gd name="connsiteY89" fmla="*/ 105077 h 431800"/>
              <a:gd name="connsiteX90" fmla="*/ 334961 w 868363"/>
              <a:gd name="connsiteY90" fmla="*/ 61980 h 431800"/>
              <a:gd name="connsiteX91" fmla="*/ 256246 w 868363"/>
              <a:gd name="connsiteY91" fmla="*/ 0 h 431800"/>
              <a:gd name="connsiteX92" fmla="*/ 355002 w 868363"/>
              <a:gd name="connsiteY92" fmla="*/ 61979 h 431800"/>
              <a:gd name="connsiteX93" fmla="*/ 286331 w 868363"/>
              <a:gd name="connsiteY93" fmla="*/ 105077 h 431800"/>
              <a:gd name="connsiteX94" fmla="*/ 807403 w 868363"/>
              <a:gd name="connsiteY94" fmla="*/ 105077 h 431800"/>
              <a:gd name="connsiteX95" fmla="*/ 850091 w 868363"/>
              <a:gd name="connsiteY95" fmla="*/ 147765 h 431800"/>
              <a:gd name="connsiteX96" fmla="*/ 850091 w 868363"/>
              <a:gd name="connsiteY96" fmla="*/ 295530 h 431800"/>
              <a:gd name="connsiteX97" fmla="*/ 26973 w 868363"/>
              <a:gd name="connsiteY97" fmla="*/ 295530 h 431800"/>
              <a:gd name="connsiteX98" fmla="*/ 26973 w 868363"/>
              <a:gd name="connsiteY98" fmla="*/ 147765 h 431800"/>
              <a:gd name="connsiteX99" fmla="*/ 69661 w 868363"/>
              <a:gd name="connsiteY99" fmla="*/ 105077 h 431800"/>
              <a:gd name="connsiteX100" fmla="*/ 226161 w 868363"/>
              <a:gd name="connsiteY100" fmla="*/ 105077 h 431800"/>
              <a:gd name="connsiteX101" fmla="*/ 157489 w 868363"/>
              <a:gd name="connsiteY101" fmla="*/ 61979 h 431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</a:cxnLst>
            <a:rect l="l" t="t" r="r" b="b"/>
            <a:pathLst>
              <a:path w="868363" h="431800">
                <a:moveTo>
                  <a:pt x="0" y="409635"/>
                </a:moveTo>
                <a:lnTo>
                  <a:pt x="868363" y="409635"/>
                </a:lnTo>
                <a:lnTo>
                  <a:pt x="868363" y="431800"/>
                </a:lnTo>
                <a:lnTo>
                  <a:pt x="0" y="431800"/>
                </a:lnTo>
                <a:close/>
                <a:moveTo>
                  <a:pt x="26973" y="317695"/>
                </a:moveTo>
                <a:lnTo>
                  <a:pt x="850091" y="317695"/>
                </a:lnTo>
                <a:lnTo>
                  <a:pt x="850091" y="318514"/>
                </a:lnTo>
                <a:cubicBezTo>
                  <a:pt x="850091" y="342090"/>
                  <a:pt x="830979" y="361202"/>
                  <a:pt x="807403" y="361202"/>
                </a:cubicBezTo>
                <a:lnTo>
                  <a:pt x="764548" y="361202"/>
                </a:lnTo>
                <a:lnTo>
                  <a:pt x="750611" y="392945"/>
                </a:lnTo>
                <a:cubicBezTo>
                  <a:pt x="740219" y="402750"/>
                  <a:pt x="725862" y="408814"/>
                  <a:pt x="710004" y="408814"/>
                </a:cubicBezTo>
                <a:cubicBezTo>
                  <a:pt x="694146" y="408814"/>
                  <a:pt x="679789" y="402750"/>
                  <a:pt x="669397" y="392945"/>
                </a:cubicBezTo>
                <a:lnTo>
                  <a:pt x="655461" y="361202"/>
                </a:lnTo>
                <a:lnTo>
                  <a:pt x="644474" y="361202"/>
                </a:lnTo>
                <a:lnTo>
                  <a:pt x="630537" y="392945"/>
                </a:lnTo>
                <a:cubicBezTo>
                  <a:pt x="620145" y="402750"/>
                  <a:pt x="605788" y="408814"/>
                  <a:pt x="589930" y="408814"/>
                </a:cubicBezTo>
                <a:cubicBezTo>
                  <a:pt x="574072" y="408814"/>
                  <a:pt x="559715" y="402750"/>
                  <a:pt x="549323" y="392945"/>
                </a:cubicBezTo>
                <a:lnTo>
                  <a:pt x="535387" y="361202"/>
                </a:lnTo>
                <a:lnTo>
                  <a:pt x="328627" y="361202"/>
                </a:lnTo>
                <a:lnTo>
                  <a:pt x="314690" y="392945"/>
                </a:lnTo>
                <a:cubicBezTo>
                  <a:pt x="304298" y="402750"/>
                  <a:pt x="289941" y="408814"/>
                  <a:pt x="274083" y="408814"/>
                </a:cubicBezTo>
                <a:cubicBezTo>
                  <a:pt x="258225" y="408814"/>
                  <a:pt x="243869" y="402750"/>
                  <a:pt x="233476" y="392945"/>
                </a:cubicBezTo>
                <a:lnTo>
                  <a:pt x="219540" y="361202"/>
                </a:lnTo>
                <a:lnTo>
                  <a:pt x="208552" y="361202"/>
                </a:lnTo>
                <a:lnTo>
                  <a:pt x="194615" y="392945"/>
                </a:lnTo>
                <a:cubicBezTo>
                  <a:pt x="184223" y="402750"/>
                  <a:pt x="169866" y="408814"/>
                  <a:pt x="154008" y="408814"/>
                </a:cubicBezTo>
                <a:cubicBezTo>
                  <a:pt x="138150" y="408814"/>
                  <a:pt x="123794" y="402750"/>
                  <a:pt x="113401" y="392945"/>
                </a:cubicBezTo>
                <a:lnTo>
                  <a:pt x="99465" y="361202"/>
                </a:lnTo>
                <a:lnTo>
                  <a:pt x="69661" y="361202"/>
                </a:lnTo>
                <a:cubicBezTo>
                  <a:pt x="46085" y="361202"/>
                  <a:pt x="26973" y="342090"/>
                  <a:pt x="26973" y="318514"/>
                </a:cubicBezTo>
                <a:close/>
                <a:moveTo>
                  <a:pt x="721315" y="150228"/>
                </a:moveTo>
                <a:cubicBezTo>
                  <a:pt x="715068" y="150228"/>
                  <a:pt x="710004" y="155292"/>
                  <a:pt x="710004" y="161539"/>
                </a:cubicBezTo>
                <a:lnTo>
                  <a:pt x="710004" y="220187"/>
                </a:lnTo>
                <a:cubicBezTo>
                  <a:pt x="710004" y="226434"/>
                  <a:pt x="715068" y="231498"/>
                  <a:pt x="721315" y="231498"/>
                </a:cubicBezTo>
                <a:lnTo>
                  <a:pt x="748289" y="231498"/>
                </a:lnTo>
                <a:cubicBezTo>
                  <a:pt x="754536" y="231498"/>
                  <a:pt x="759600" y="226434"/>
                  <a:pt x="759600" y="220187"/>
                </a:cubicBezTo>
                <a:lnTo>
                  <a:pt x="759600" y="161539"/>
                </a:lnTo>
                <a:cubicBezTo>
                  <a:pt x="759600" y="155292"/>
                  <a:pt x="754536" y="150228"/>
                  <a:pt x="748289" y="150228"/>
                </a:cubicBezTo>
                <a:close/>
                <a:moveTo>
                  <a:pt x="105282" y="150228"/>
                </a:moveTo>
                <a:cubicBezTo>
                  <a:pt x="99035" y="150228"/>
                  <a:pt x="93971" y="155292"/>
                  <a:pt x="93971" y="161539"/>
                </a:cubicBezTo>
                <a:lnTo>
                  <a:pt x="93971" y="220187"/>
                </a:lnTo>
                <a:cubicBezTo>
                  <a:pt x="93971" y="226434"/>
                  <a:pt x="99035" y="231498"/>
                  <a:pt x="105282" y="231498"/>
                </a:cubicBezTo>
                <a:lnTo>
                  <a:pt x="132256" y="231498"/>
                </a:lnTo>
                <a:cubicBezTo>
                  <a:pt x="138503" y="231498"/>
                  <a:pt x="143567" y="226434"/>
                  <a:pt x="143567" y="220187"/>
                </a:cubicBezTo>
                <a:lnTo>
                  <a:pt x="143567" y="161539"/>
                </a:lnTo>
                <a:cubicBezTo>
                  <a:pt x="143567" y="155292"/>
                  <a:pt x="138503" y="150228"/>
                  <a:pt x="132256" y="150228"/>
                </a:cubicBezTo>
                <a:close/>
                <a:moveTo>
                  <a:pt x="602982" y="137914"/>
                </a:moveTo>
                <a:cubicBezTo>
                  <a:pt x="596735" y="137914"/>
                  <a:pt x="591670" y="142979"/>
                  <a:pt x="591670" y="149226"/>
                </a:cubicBezTo>
                <a:lnTo>
                  <a:pt x="591670" y="227574"/>
                </a:lnTo>
                <a:cubicBezTo>
                  <a:pt x="591670" y="233821"/>
                  <a:pt x="596735" y="238886"/>
                  <a:pt x="602982" y="238886"/>
                </a:cubicBezTo>
                <a:lnTo>
                  <a:pt x="648226" y="238886"/>
                </a:lnTo>
                <a:cubicBezTo>
                  <a:pt x="654473" y="238886"/>
                  <a:pt x="659538" y="233821"/>
                  <a:pt x="659538" y="227574"/>
                </a:cubicBezTo>
                <a:lnTo>
                  <a:pt x="659538" y="149226"/>
                </a:lnTo>
                <a:cubicBezTo>
                  <a:pt x="659538" y="142979"/>
                  <a:pt x="654473" y="137914"/>
                  <a:pt x="648226" y="137914"/>
                </a:cubicBezTo>
                <a:close/>
                <a:moveTo>
                  <a:pt x="504661" y="137914"/>
                </a:moveTo>
                <a:cubicBezTo>
                  <a:pt x="498414" y="137914"/>
                  <a:pt x="493349" y="142979"/>
                  <a:pt x="493349" y="149226"/>
                </a:cubicBezTo>
                <a:lnTo>
                  <a:pt x="493349" y="227574"/>
                </a:lnTo>
                <a:cubicBezTo>
                  <a:pt x="493349" y="233821"/>
                  <a:pt x="498414" y="238886"/>
                  <a:pt x="504661" y="238886"/>
                </a:cubicBezTo>
                <a:lnTo>
                  <a:pt x="549905" y="238886"/>
                </a:lnTo>
                <a:cubicBezTo>
                  <a:pt x="556152" y="238886"/>
                  <a:pt x="561217" y="233821"/>
                  <a:pt x="561217" y="227574"/>
                </a:cubicBezTo>
                <a:lnTo>
                  <a:pt x="561217" y="149226"/>
                </a:lnTo>
                <a:cubicBezTo>
                  <a:pt x="561217" y="142979"/>
                  <a:pt x="556152" y="137914"/>
                  <a:pt x="549905" y="137914"/>
                </a:cubicBezTo>
                <a:close/>
                <a:moveTo>
                  <a:pt x="406339" y="137914"/>
                </a:moveTo>
                <a:cubicBezTo>
                  <a:pt x="400092" y="137914"/>
                  <a:pt x="395027" y="142979"/>
                  <a:pt x="395027" y="149226"/>
                </a:cubicBezTo>
                <a:lnTo>
                  <a:pt x="395027" y="227574"/>
                </a:lnTo>
                <a:cubicBezTo>
                  <a:pt x="395027" y="233821"/>
                  <a:pt x="400092" y="238886"/>
                  <a:pt x="406339" y="238886"/>
                </a:cubicBezTo>
                <a:lnTo>
                  <a:pt x="451583" y="238886"/>
                </a:lnTo>
                <a:cubicBezTo>
                  <a:pt x="457830" y="238886"/>
                  <a:pt x="462895" y="233821"/>
                  <a:pt x="462895" y="227574"/>
                </a:cubicBezTo>
                <a:lnTo>
                  <a:pt x="462895" y="149226"/>
                </a:lnTo>
                <a:cubicBezTo>
                  <a:pt x="462895" y="142979"/>
                  <a:pt x="457830" y="137914"/>
                  <a:pt x="451583" y="137914"/>
                </a:cubicBezTo>
                <a:close/>
                <a:moveTo>
                  <a:pt x="308017" y="137914"/>
                </a:moveTo>
                <a:cubicBezTo>
                  <a:pt x="301770" y="137914"/>
                  <a:pt x="296705" y="142979"/>
                  <a:pt x="296705" y="149226"/>
                </a:cubicBezTo>
                <a:lnTo>
                  <a:pt x="296705" y="227574"/>
                </a:lnTo>
                <a:cubicBezTo>
                  <a:pt x="296705" y="233821"/>
                  <a:pt x="301770" y="238886"/>
                  <a:pt x="308017" y="238886"/>
                </a:cubicBezTo>
                <a:lnTo>
                  <a:pt x="353261" y="238886"/>
                </a:lnTo>
                <a:cubicBezTo>
                  <a:pt x="359508" y="238886"/>
                  <a:pt x="364573" y="233821"/>
                  <a:pt x="364573" y="227574"/>
                </a:cubicBezTo>
                <a:lnTo>
                  <a:pt x="364573" y="149226"/>
                </a:lnTo>
                <a:cubicBezTo>
                  <a:pt x="364573" y="142979"/>
                  <a:pt x="359508" y="137914"/>
                  <a:pt x="353261" y="137914"/>
                </a:cubicBezTo>
                <a:close/>
                <a:moveTo>
                  <a:pt x="209696" y="137914"/>
                </a:moveTo>
                <a:cubicBezTo>
                  <a:pt x="203449" y="137914"/>
                  <a:pt x="198384" y="142979"/>
                  <a:pt x="198384" y="149226"/>
                </a:cubicBezTo>
                <a:lnTo>
                  <a:pt x="198384" y="227574"/>
                </a:lnTo>
                <a:cubicBezTo>
                  <a:pt x="198384" y="233821"/>
                  <a:pt x="203449" y="238886"/>
                  <a:pt x="209696" y="238886"/>
                </a:cubicBezTo>
                <a:lnTo>
                  <a:pt x="254940" y="238886"/>
                </a:lnTo>
                <a:cubicBezTo>
                  <a:pt x="261187" y="238886"/>
                  <a:pt x="266252" y="233821"/>
                  <a:pt x="266252" y="227574"/>
                </a:cubicBezTo>
                <a:lnTo>
                  <a:pt x="266252" y="149226"/>
                </a:lnTo>
                <a:cubicBezTo>
                  <a:pt x="266252" y="142979"/>
                  <a:pt x="261187" y="137914"/>
                  <a:pt x="254940" y="137914"/>
                </a:cubicBezTo>
                <a:close/>
                <a:moveTo>
                  <a:pt x="256827" y="12560"/>
                </a:moveTo>
                <a:lnTo>
                  <a:pt x="178693" y="61980"/>
                </a:lnTo>
                <a:lnTo>
                  <a:pt x="246832" y="105077"/>
                </a:lnTo>
                <a:lnTo>
                  <a:pt x="266823" y="105077"/>
                </a:lnTo>
                <a:lnTo>
                  <a:pt x="334961" y="61980"/>
                </a:lnTo>
                <a:close/>
                <a:moveTo>
                  <a:pt x="256246" y="0"/>
                </a:moveTo>
                <a:lnTo>
                  <a:pt x="355002" y="61979"/>
                </a:lnTo>
                <a:lnTo>
                  <a:pt x="286331" y="105077"/>
                </a:lnTo>
                <a:lnTo>
                  <a:pt x="807403" y="105077"/>
                </a:lnTo>
                <a:cubicBezTo>
                  <a:pt x="830979" y="105077"/>
                  <a:pt x="850091" y="124189"/>
                  <a:pt x="850091" y="147765"/>
                </a:cubicBezTo>
                <a:lnTo>
                  <a:pt x="850091" y="295530"/>
                </a:lnTo>
                <a:lnTo>
                  <a:pt x="26973" y="295530"/>
                </a:lnTo>
                <a:lnTo>
                  <a:pt x="26973" y="147765"/>
                </a:lnTo>
                <a:cubicBezTo>
                  <a:pt x="26973" y="124189"/>
                  <a:pt x="46085" y="105077"/>
                  <a:pt x="69661" y="105077"/>
                </a:cubicBezTo>
                <a:lnTo>
                  <a:pt x="226161" y="105077"/>
                </a:lnTo>
                <a:lnTo>
                  <a:pt x="157489" y="6197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69" name="フリーフォーム: 図形 68">
            <a:extLst>
              <a:ext uri="{FF2B5EF4-FFF2-40B4-BE49-F238E27FC236}">
                <a16:creationId xmlns:a16="http://schemas.microsoft.com/office/drawing/2014/main" id="{6B3EDC91-8C97-4F68-AF04-1D28D44F42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68981" y="1997735"/>
            <a:ext cx="3707758" cy="3707758"/>
          </a:xfrm>
          <a:custGeom>
            <a:avLst/>
            <a:gdLst>
              <a:gd name="connsiteX0" fmla="*/ 687095 w 1374189"/>
              <a:gd name="connsiteY0" fmla="*/ 0 h 1374189"/>
              <a:gd name="connsiteX1" fmla="*/ 721408 w 1374189"/>
              <a:gd name="connsiteY1" fmla="*/ 14212 h 1374189"/>
              <a:gd name="connsiteX2" fmla="*/ 1359977 w 1374189"/>
              <a:gd name="connsiteY2" fmla="*/ 652781 h 1374189"/>
              <a:gd name="connsiteX3" fmla="*/ 1359977 w 1374189"/>
              <a:gd name="connsiteY3" fmla="*/ 721408 h 1374189"/>
              <a:gd name="connsiteX4" fmla="*/ 721408 w 1374189"/>
              <a:gd name="connsiteY4" fmla="*/ 1359977 h 1374189"/>
              <a:gd name="connsiteX5" fmla="*/ 652781 w 1374189"/>
              <a:gd name="connsiteY5" fmla="*/ 1359977 h 1374189"/>
              <a:gd name="connsiteX6" fmla="*/ 14212 w 1374189"/>
              <a:gd name="connsiteY6" fmla="*/ 721408 h 1374189"/>
              <a:gd name="connsiteX7" fmla="*/ 14212 w 1374189"/>
              <a:gd name="connsiteY7" fmla="*/ 652781 h 1374189"/>
              <a:gd name="connsiteX8" fmla="*/ 652781 w 1374189"/>
              <a:gd name="connsiteY8" fmla="*/ 14212 h 1374189"/>
              <a:gd name="connsiteX9" fmla="*/ 687095 w 1374189"/>
              <a:gd name="connsiteY9" fmla="*/ 0 h 13741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374189" h="1374189">
                <a:moveTo>
                  <a:pt x="687095" y="0"/>
                </a:moveTo>
                <a:cubicBezTo>
                  <a:pt x="699513" y="0"/>
                  <a:pt x="711932" y="4737"/>
                  <a:pt x="721408" y="14212"/>
                </a:cubicBezTo>
                <a:lnTo>
                  <a:pt x="1359977" y="652781"/>
                </a:lnTo>
                <a:cubicBezTo>
                  <a:pt x="1378927" y="671732"/>
                  <a:pt x="1378927" y="702457"/>
                  <a:pt x="1359977" y="721408"/>
                </a:cubicBezTo>
                <a:lnTo>
                  <a:pt x="721408" y="1359977"/>
                </a:lnTo>
                <a:cubicBezTo>
                  <a:pt x="702457" y="1378927"/>
                  <a:pt x="671732" y="1378927"/>
                  <a:pt x="652781" y="1359977"/>
                </a:cubicBezTo>
                <a:lnTo>
                  <a:pt x="14212" y="721408"/>
                </a:lnTo>
                <a:cubicBezTo>
                  <a:pt x="-4738" y="702457"/>
                  <a:pt x="-4738" y="671732"/>
                  <a:pt x="14212" y="652781"/>
                </a:cubicBezTo>
                <a:lnTo>
                  <a:pt x="652781" y="14212"/>
                </a:lnTo>
                <a:cubicBezTo>
                  <a:pt x="662257" y="4737"/>
                  <a:pt x="674676" y="0"/>
                  <a:pt x="687095" y="0"/>
                </a:cubicBezTo>
                <a:close/>
              </a:path>
            </a:pathLst>
          </a:custGeom>
          <a:solidFill>
            <a:srgbClr val="FFCC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70" name="フリーフォーム: 図形 69">
            <a:extLst>
              <a:ext uri="{FF2B5EF4-FFF2-40B4-BE49-F238E27FC236}">
                <a16:creationId xmlns:a16="http://schemas.microsoft.com/office/drawing/2014/main" id="{425CDF76-F8CB-4809-A89C-6D0C2BFCC589}"/>
              </a:ext>
            </a:extLst>
          </p:cNvPr>
          <p:cNvSpPr/>
          <p:nvPr/>
        </p:nvSpPr>
        <p:spPr>
          <a:xfrm rot="10800000" flipV="1">
            <a:off x="3855652" y="2070004"/>
            <a:ext cx="3563219" cy="3563218"/>
          </a:xfrm>
          <a:custGeom>
            <a:avLst/>
            <a:gdLst>
              <a:gd name="connsiteX0" fmla="*/ 660310 w 1320619"/>
              <a:gd name="connsiteY0" fmla="*/ 49721 h 1320619"/>
              <a:gd name="connsiteX1" fmla="*/ 731103 w 1320619"/>
              <a:gd name="connsiteY1" fmla="*/ 79045 h 1320619"/>
              <a:gd name="connsiteX2" fmla="*/ 1242174 w 1320619"/>
              <a:gd name="connsiteY2" fmla="*/ 590116 h 1320619"/>
              <a:gd name="connsiteX3" fmla="*/ 1242174 w 1320619"/>
              <a:gd name="connsiteY3" fmla="*/ 731703 h 1320619"/>
              <a:gd name="connsiteX4" fmla="*/ 731103 w 1320619"/>
              <a:gd name="connsiteY4" fmla="*/ 1242773 h 1320619"/>
              <a:gd name="connsiteX5" fmla="*/ 589516 w 1320619"/>
              <a:gd name="connsiteY5" fmla="*/ 1242773 h 1320619"/>
              <a:gd name="connsiteX6" fmla="*/ 78445 w 1320619"/>
              <a:gd name="connsiteY6" fmla="*/ 731703 h 1320619"/>
              <a:gd name="connsiteX7" fmla="*/ 78445 w 1320619"/>
              <a:gd name="connsiteY7" fmla="*/ 590116 h 1320619"/>
              <a:gd name="connsiteX8" fmla="*/ 589516 w 1320619"/>
              <a:gd name="connsiteY8" fmla="*/ 79045 h 1320619"/>
              <a:gd name="connsiteX9" fmla="*/ 660310 w 1320619"/>
              <a:gd name="connsiteY9" fmla="*/ 49721 h 1320619"/>
              <a:gd name="connsiteX10" fmla="*/ 660310 w 1320619"/>
              <a:gd name="connsiteY10" fmla="*/ 0 h 1320619"/>
              <a:gd name="connsiteX11" fmla="*/ 627334 w 1320619"/>
              <a:gd name="connsiteY11" fmla="*/ 13658 h 1320619"/>
              <a:gd name="connsiteX12" fmla="*/ 13658 w 1320619"/>
              <a:gd name="connsiteY12" fmla="*/ 627334 h 1320619"/>
              <a:gd name="connsiteX13" fmla="*/ 13658 w 1320619"/>
              <a:gd name="connsiteY13" fmla="*/ 693285 h 1320619"/>
              <a:gd name="connsiteX14" fmla="*/ 627334 w 1320619"/>
              <a:gd name="connsiteY14" fmla="*/ 1306961 h 1320619"/>
              <a:gd name="connsiteX15" fmla="*/ 693285 w 1320619"/>
              <a:gd name="connsiteY15" fmla="*/ 1306961 h 1320619"/>
              <a:gd name="connsiteX16" fmla="*/ 1306961 w 1320619"/>
              <a:gd name="connsiteY16" fmla="*/ 693285 h 1320619"/>
              <a:gd name="connsiteX17" fmla="*/ 1306961 w 1320619"/>
              <a:gd name="connsiteY17" fmla="*/ 627334 h 1320619"/>
              <a:gd name="connsiteX18" fmla="*/ 693285 w 1320619"/>
              <a:gd name="connsiteY18" fmla="*/ 13658 h 1320619"/>
              <a:gd name="connsiteX19" fmla="*/ 660310 w 1320619"/>
              <a:gd name="connsiteY19" fmla="*/ 0 h 1320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320619" h="1320619">
                <a:moveTo>
                  <a:pt x="660310" y="49721"/>
                </a:moveTo>
                <a:cubicBezTo>
                  <a:pt x="685931" y="49721"/>
                  <a:pt x="711554" y="59496"/>
                  <a:pt x="731103" y="79045"/>
                </a:cubicBezTo>
                <a:lnTo>
                  <a:pt x="1242174" y="590116"/>
                </a:lnTo>
                <a:cubicBezTo>
                  <a:pt x="1281272" y="629214"/>
                  <a:pt x="1281272" y="692605"/>
                  <a:pt x="1242174" y="731703"/>
                </a:cubicBezTo>
                <a:lnTo>
                  <a:pt x="731103" y="1242773"/>
                </a:lnTo>
                <a:cubicBezTo>
                  <a:pt x="692004" y="1281871"/>
                  <a:pt x="628615" y="1281871"/>
                  <a:pt x="589516" y="1242773"/>
                </a:cubicBezTo>
                <a:lnTo>
                  <a:pt x="78445" y="731703"/>
                </a:lnTo>
                <a:cubicBezTo>
                  <a:pt x="39347" y="692605"/>
                  <a:pt x="39347" y="629214"/>
                  <a:pt x="78445" y="590116"/>
                </a:cubicBezTo>
                <a:lnTo>
                  <a:pt x="589516" y="79045"/>
                </a:lnTo>
                <a:cubicBezTo>
                  <a:pt x="609065" y="59496"/>
                  <a:pt x="634687" y="49721"/>
                  <a:pt x="660310" y="49721"/>
                </a:cubicBezTo>
                <a:close/>
                <a:moveTo>
                  <a:pt x="660310" y="0"/>
                </a:moveTo>
                <a:cubicBezTo>
                  <a:pt x="648375" y="0"/>
                  <a:pt x="636440" y="4553"/>
                  <a:pt x="627334" y="13658"/>
                </a:cubicBezTo>
                <a:lnTo>
                  <a:pt x="13658" y="627334"/>
                </a:lnTo>
                <a:cubicBezTo>
                  <a:pt x="-4553" y="645546"/>
                  <a:pt x="-4553" y="675073"/>
                  <a:pt x="13658" y="693285"/>
                </a:cubicBezTo>
                <a:lnTo>
                  <a:pt x="627334" y="1306961"/>
                </a:lnTo>
                <a:cubicBezTo>
                  <a:pt x="645546" y="1325172"/>
                  <a:pt x="675073" y="1325172"/>
                  <a:pt x="693285" y="1306961"/>
                </a:cubicBezTo>
                <a:lnTo>
                  <a:pt x="1306961" y="693285"/>
                </a:lnTo>
                <a:cubicBezTo>
                  <a:pt x="1325172" y="675073"/>
                  <a:pt x="1325172" y="645546"/>
                  <a:pt x="1306961" y="627334"/>
                </a:cubicBezTo>
                <a:lnTo>
                  <a:pt x="693285" y="13658"/>
                </a:lnTo>
                <a:cubicBezTo>
                  <a:pt x="684179" y="4553"/>
                  <a:pt x="672244" y="0"/>
                  <a:pt x="660310" y="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779E586-ED98-4D2B-B008-1C20E060564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ADEC8F9E-C2E2-4270-8743-9A877DF6DC84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9F031FFD-2E46-4A45-A78D-CBB8F2BC0EF5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940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フリーフォーム: 図形 96">
            <a:extLst>
              <a:ext uri="{FF2B5EF4-FFF2-40B4-BE49-F238E27FC236}">
                <a16:creationId xmlns:a16="http://schemas.microsoft.com/office/drawing/2014/main" id="{ED0A5025-8F28-4D65-907B-7199435E79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68981" y="1997735"/>
            <a:ext cx="3707758" cy="3707758"/>
          </a:xfrm>
          <a:custGeom>
            <a:avLst/>
            <a:gdLst>
              <a:gd name="connsiteX0" fmla="*/ 687095 w 1374189"/>
              <a:gd name="connsiteY0" fmla="*/ 0 h 1374189"/>
              <a:gd name="connsiteX1" fmla="*/ 721408 w 1374189"/>
              <a:gd name="connsiteY1" fmla="*/ 14212 h 1374189"/>
              <a:gd name="connsiteX2" fmla="*/ 1359977 w 1374189"/>
              <a:gd name="connsiteY2" fmla="*/ 652781 h 1374189"/>
              <a:gd name="connsiteX3" fmla="*/ 1359977 w 1374189"/>
              <a:gd name="connsiteY3" fmla="*/ 721408 h 1374189"/>
              <a:gd name="connsiteX4" fmla="*/ 721408 w 1374189"/>
              <a:gd name="connsiteY4" fmla="*/ 1359977 h 1374189"/>
              <a:gd name="connsiteX5" fmla="*/ 652781 w 1374189"/>
              <a:gd name="connsiteY5" fmla="*/ 1359977 h 1374189"/>
              <a:gd name="connsiteX6" fmla="*/ 14212 w 1374189"/>
              <a:gd name="connsiteY6" fmla="*/ 721408 h 1374189"/>
              <a:gd name="connsiteX7" fmla="*/ 14212 w 1374189"/>
              <a:gd name="connsiteY7" fmla="*/ 652781 h 1374189"/>
              <a:gd name="connsiteX8" fmla="*/ 652781 w 1374189"/>
              <a:gd name="connsiteY8" fmla="*/ 14212 h 1374189"/>
              <a:gd name="connsiteX9" fmla="*/ 687095 w 1374189"/>
              <a:gd name="connsiteY9" fmla="*/ 0 h 13741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374189" h="1374189">
                <a:moveTo>
                  <a:pt x="687095" y="0"/>
                </a:moveTo>
                <a:cubicBezTo>
                  <a:pt x="699513" y="0"/>
                  <a:pt x="711932" y="4737"/>
                  <a:pt x="721408" y="14212"/>
                </a:cubicBezTo>
                <a:lnTo>
                  <a:pt x="1359977" y="652781"/>
                </a:lnTo>
                <a:cubicBezTo>
                  <a:pt x="1378927" y="671732"/>
                  <a:pt x="1378927" y="702457"/>
                  <a:pt x="1359977" y="721408"/>
                </a:cubicBezTo>
                <a:lnTo>
                  <a:pt x="721408" y="1359977"/>
                </a:lnTo>
                <a:cubicBezTo>
                  <a:pt x="702457" y="1378927"/>
                  <a:pt x="671732" y="1378927"/>
                  <a:pt x="652781" y="1359977"/>
                </a:cubicBezTo>
                <a:lnTo>
                  <a:pt x="14212" y="721408"/>
                </a:lnTo>
                <a:cubicBezTo>
                  <a:pt x="-4738" y="702457"/>
                  <a:pt x="-4738" y="671732"/>
                  <a:pt x="14212" y="652781"/>
                </a:cubicBezTo>
                <a:lnTo>
                  <a:pt x="652781" y="14212"/>
                </a:lnTo>
                <a:cubicBezTo>
                  <a:pt x="662257" y="4737"/>
                  <a:pt x="674676" y="0"/>
                  <a:pt x="687095" y="0"/>
                </a:cubicBezTo>
                <a:close/>
              </a:path>
            </a:pathLst>
          </a:custGeom>
          <a:solidFill>
            <a:srgbClr val="FFCC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9C008C32-1D70-43E4-A70E-92E7DD2B96F7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10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3" name="フリーフォーム: 図形 92">
            <a:extLst>
              <a:ext uri="{FF2B5EF4-FFF2-40B4-BE49-F238E27FC236}">
                <a16:creationId xmlns:a16="http://schemas.microsoft.com/office/drawing/2014/main" id="{9F8BBA9F-1788-41C3-AF7C-F88FC2BFC1AC}"/>
              </a:ext>
            </a:extLst>
          </p:cNvPr>
          <p:cNvSpPr/>
          <p:nvPr/>
        </p:nvSpPr>
        <p:spPr>
          <a:xfrm rot="10800000" flipV="1">
            <a:off x="3855652" y="2070004"/>
            <a:ext cx="3563219" cy="3563218"/>
          </a:xfrm>
          <a:custGeom>
            <a:avLst/>
            <a:gdLst>
              <a:gd name="connsiteX0" fmla="*/ 660310 w 1320619"/>
              <a:gd name="connsiteY0" fmla="*/ 49721 h 1320619"/>
              <a:gd name="connsiteX1" fmla="*/ 731103 w 1320619"/>
              <a:gd name="connsiteY1" fmla="*/ 79045 h 1320619"/>
              <a:gd name="connsiteX2" fmla="*/ 1242174 w 1320619"/>
              <a:gd name="connsiteY2" fmla="*/ 590116 h 1320619"/>
              <a:gd name="connsiteX3" fmla="*/ 1242174 w 1320619"/>
              <a:gd name="connsiteY3" fmla="*/ 731703 h 1320619"/>
              <a:gd name="connsiteX4" fmla="*/ 731103 w 1320619"/>
              <a:gd name="connsiteY4" fmla="*/ 1242773 h 1320619"/>
              <a:gd name="connsiteX5" fmla="*/ 589516 w 1320619"/>
              <a:gd name="connsiteY5" fmla="*/ 1242773 h 1320619"/>
              <a:gd name="connsiteX6" fmla="*/ 78445 w 1320619"/>
              <a:gd name="connsiteY6" fmla="*/ 731703 h 1320619"/>
              <a:gd name="connsiteX7" fmla="*/ 78445 w 1320619"/>
              <a:gd name="connsiteY7" fmla="*/ 590116 h 1320619"/>
              <a:gd name="connsiteX8" fmla="*/ 589516 w 1320619"/>
              <a:gd name="connsiteY8" fmla="*/ 79045 h 1320619"/>
              <a:gd name="connsiteX9" fmla="*/ 660310 w 1320619"/>
              <a:gd name="connsiteY9" fmla="*/ 49721 h 1320619"/>
              <a:gd name="connsiteX10" fmla="*/ 660310 w 1320619"/>
              <a:gd name="connsiteY10" fmla="*/ 0 h 1320619"/>
              <a:gd name="connsiteX11" fmla="*/ 627334 w 1320619"/>
              <a:gd name="connsiteY11" fmla="*/ 13658 h 1320619"/>
              <a:gd name="connsiteX12" fmla="*/ 13658 w 1320619"/>
              <a:gd name="connsiteY12" fmla="*/ 627334 h 1320619"/>
              <a:gd name="connsiteX13" fmla="*/ 13658 w 1320619"/>
              <a:gd name="connsiteY13" fmla="*/ 693285 h 1320619"/>
              <a:gd name="connsiteX14" fmla="*/ 627334 w 1320619"/>
              <a:gd name="connsiteY14" fmla="*/ 1306961 h 1320619"/>
              <a:gd name="connsiteX15" fmla="*/ 693285 w 1320619"/>
              <a:gd name="connsiteY15" fmla="*/ 1306961 h 1320619"/>
              <a:gd name="connsiteX16" fmla="*/ 1306961 w 1320619"/>
              <a:gd name="connsiteY16" fmla="*/ 693285 h 1320619"/>
              <a:gd name="connsiteX17" fmla="*/ 1306961 w 1320619"/>
              <a:gd name="connsiteY17" fmla="*/ 627334 h 1320619"/>
              <a:gd name="connsiteX18" fmla="*/ 693285 w 1320619"/>
              <a:gd name="connsiteY18" fmla="*/ 13658 h 1320619"/>
              <a:gd name="connsiteX19" fmla="*/ 660310 w 1320619"/>
              <a:gd name="connsiteY19" fmla="*/ 0 h 1320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320619" h="1320619">
                <a:moveTo>
                  <a:pt x="660310" y="49721"/>
                </a:moveTo>
                <a:cubicBezTo>
                  <a:pt x="685931" y="49721"/>
                  <a:pt x="711554" y="59496"/>
                  <a:pt x="731103" y="79045"/>
                </a:cubicBezTo>
                <a:lnTo>
                  <a:pt x="1242174" y="590116"/>
                </a:lnTo>
                <a:cubicBezTo>
                  <a:pt x="1281272" y="629214"/>
                  <a:pt x="1281272" y="692605"/>
                  <a:pt x="1242174" y="731703"/>
                </a:cubicBezTo>
                <a:lnTo>
                  <a:pt x="731103" y="1242773"/>
                </a:lnTo>
                <a:cubicBezTo>
                  <a:pt x="692004" y="1281871"/>
                  <a:pt x="628615" y="1281871"/>
                  <a:pt x="589516" y="1242773"/>
                </a:cubicBezTo>
                <a:lnTo>
                  <a:pt x="78445" y="731703"/>
                </a:lnTo>
                <a:cubicBezTo>
                  <a:pt x="39347" y="692605"/>
                  <a:pt x="39347" y="629214"/>
                  <a:pt x="78445" y="590116"/>
                </a:cubicBezTo>
                <a:lnTo>
                  <a:pt x="589516" y="79045"/>
                </a:lnTo>
                <a:cubicBezTo>
                  <a:pt x="609065" y="59496"/>
                  <a:pt x="634687" y="49721"/>
                  <a:pt x="660310" y="49721"/>
                </a:cubicBezTo>
                <a:close/>
                <a:moveTo>
                  <a:pt x="660310" y="0"/>
                </a:moveTo>
                <a:cubicBezTo>
                  <a:pt x="648375" y="0"/>
                  <a:pt x="636440" y="4553"/>
                  <a:pt x="627334" y="13658"/>
                </a:cubicBezTo>
                <a:lnTo>
                  <a:pt x="13658" y="627334"/>
                </a:lnTo>
                <a:cubicBezTo>
                  <a:pt x="-4553" y="645546"/>
                  <a:pt x="-4553" y="675073"/>
                  <a:pt x="13658" y="693285"/>
                </a:cubicBezTo>
                <a:lnTo>
                  <a:pt x="627334" y="1306961"/>
                </a:lnTo>
                <a:cubicBezTo>
                  <a:pt x="645546" y="1325172"/>
                  <a:pt x="675073" y="1325172"/>
                  <a:pt x="693285" y="1306961"/>
                </a:cubicBezTo>
                <a:lnTo>
                  <a:pt x="1306961" y="693285"/>
                </a:lnTo>
                <a:cubicBezTo>
                  <a:pt x="1325172" y="675073"/>
                  <a:pt x="1325172" y="645546"/>
                  <a:pt x="1306961" y="627334"/>
                </a:cubicBezTo>
                <a:lnTo>
                  <a:pt x="693285" y="13658"/>
                </a:lnTo>
                <a:cubicBezTo>
                  <a:pt x="684179" y="4553"/>
                  <a:pt x="672244" y="0"/>
                  <a:pt x="660310" y="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94" name="テキスト ボックス 93">
            <a:extLst>
              <a:ext uri="{FF2B5EF4-FFF2-40B4-BE49-F238E27FC236}">
                <a16:creationId xmlns:a16="http://schemas.microsoft.com/office/drawing/2014/main" id="{987FE088-DAAB-4A3C-8C21-68ED5FD24812}"/>
              </a:ext>
            </a:extLst>
          </p:cNvPr>
          <p:cNvSpPr txBox="1"/>
          <p:nvPr/>
        </p:nvSpPr>
        <p:spPr>
          <a:xfrm>
            <a:off x="3402963" y="5904275"/>
            <a:ext cx="44935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正解：踏切あり</a:t>
            </a:r>
          </a:p>
        </p:txBody>
      </p:sp>
      <p:sp>
        <p:nvSpPr>
          <p:cNvPr id="96" name="フリーフォーム: 図形 95">
            <a:extLst>
              <a:ext uri="{FF2B5EF4-FFF2-40B4-BE49-F238E27FC236}">
                <a16:creationId xmlns:a16="http://schemas.microsoft.com/office/drawing/2014/main" id="{DB338881-6143-4C2B-98DD-2FAAE350DB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2576" y="3140150"/>
            <a:ext cx="2342967" cy="1165058"/>
          </a:xfrm>
          <a:custGeom>
            <a:avLst/>
            <a:gdLst>
              <a:gd name="connsiteX0" fmla="*/ 0 w 868363"/>
              <a:gd name="connsiteY0" fmla="*/ 409635 h 431800"/>
              <a:gd name="connsiteX1" fmla="*/ 868363 w 868363"/>
              <a:gd name="connsiteY1" fmla="*/ 409635 h 431800"/>
              <a:gd name="connsiteX2" fmla="*/ 868363 w 868363"/>
              <a:gd name="connsiteY2" fmla="*/ 431800 h 431800"/>
              <a:gd name="connsiteX3" fmla="*/ 0 w 868363"/>
              <a:gd name="connsiteY3" fmla="*/ 431800 h 431800"/>
              <a:gd name="connsiteX4" fmla="*/ 26973 w 868363"/>
              <a:gd name="connsiteY4" fmla="*/ 317695 h 431800"/>
              <a:gd name="connsiteX5" fmla="*/ 850091 w 868363"/>
              <a:gd name="connsiteY5" fmla="*/ 317695 h 431800"/>
              <a:gd name="connsiteX6" fmla="*/ 850091 w 868363"/>
              <a:gd name="connsiteY6" fmla="*/ 318514 h 431800"/>
              <a:gd name="connsiteX7" fmla="*/ 807403 w 868363"/>
              <a:gd name="connsiteY7" fmla="*/ 361202 h 431800"/>
              <a:gd name="connsiteX8" fmla="*/ 764548 w 868363"/>
              <a:gd name="connsiteY8" fmla="*/ 361202 h 431800"/>
              <a:gd name="connsiteX9" fmla="*/ 750611 w 868363"/>
              <a:gd name="connsiteY9" fmla="*/ 392945 h 431800"/>
              <a:gd name="connsiteX10" fmla="*/ 710004 w 868363"/>
              <a:gd name="connsiteY10" fmla="*/ 408814 h 431800"/>
              <a:gd name="connsiteX11" fmla="*/ 669397 w 868363"/>
              <a:gd name="connsiteY11" fmla="*/ 392945 h 431800"/>
              <a:gd name="connsiteX12" fmla="*/ 655461 w 868363"/>
              <a:gd name="connsiteY12" fmla="*/ 361202 h 431800"/>
              <a:gd name="connsiteX13" fmla="*/ 644474 w 868363"/>
              <a:gd name="connsiteY13" fmla="*/ 361202 h 431800"/>
              <a:gd name="connsiteX14" fmla="*/ 630537 w 868363"/>
              <a:gd name="connsiteY14" fmla="*/ 392945 h 431800"/>
              <a:gd name="connsiteX15" fmla="*/ 589930 w 868363"/>
              <a:gd name="connsiteY15" fmla="*/ 408814 h 431800"/>
              <a:gd name="connsiteX16" fmla="*/ 549323 w 868363"/>
              <a:gd name="connsiteY16" fmla="*/ 392945 h 431800"/>
              <a:gd name="connsiteX17" fmla="*/ 535387 w 868363"/>
              <a:gd name="connsiteY17" fmla="*/ 361202 h 431800"/>
              <a:gd name="connsiteX18" fmla="*/ 328627 w 868363"/>
              <a:gd name="connsiteY18" fmla="*/ 361202 h 431800"/>
              <a:gd name="connsiteX19" fmla="*/ 314690 w 868363"/>
              <a:gd name="connsiteY19" fmla="*/ 392945 h 431800"/>
              <a:gd name="connsiteX20" fmla="*/ 274083 w 868363"/>
              <a:gd name="connsiteY20" fmla="*/ 408814 h 431800"/>
              <a:gd name="connsiteX21" fmla="*/ 233476 w 868363"/>
              <a:gd name="connsiteY21" fmla="*/ 392945 h 431800"/>
              <a:gd name="connsiteX22" fmla="*/ 219540 w 868363"/>
              <a:gd name="connsiteY22" fmla="*/ 361202 h 431800"/>
              <a:gd name="connsiteX23" fmla="*/ 208552 w 868363"/>
              <a:gd name="connsiteY23" fmla="*/ 361202 h 431800"/>
              <a:gd name="connsiteX24" fmla="*/ 194615 w 868363"/>
              <a:gd name="connsiteY24" fmla="*/ 392945 h 431800"/>
              <a:gd name="connsiteX25" fmla="*/ 154008 w 868363"/>
              <a:gd name="connsiteY25" fmla="*/ 408814 h 431800"/>
              <a:gd name="connsiteX26" fmla="*/ 113401 w 868363"/>
              <a:gd name="connsiteY26" fmla="*/ 392945 h 431800"/>
              <a:gd name="connsiteX27" fmla="*/ 99465 w 868363"/>
              <a:gd name="connsiteY27" fmla="*/ 361202 h 431800"/>
              <a:gd name="connsiteX28" fmla="*/ 69661 w 868363"/>
              <a:gd name="connsiteY28" fmla="*/ 361202 h 431800"/>
              <a:gd name="connsiteX29" fmla="*/ 26973 w 868363"/>
              <a:gd name="connsiteY29" fmla="*/ 318514 h 431800"/>
              <a:gd name="connsiteX30" fmla="*/ 721315 w 868363"/>
              <a:gd name="connsiteY30" fmla="*/ 150228 h 431800"/>
              <a:gd name="connsiteX31" fmla="*/ 710004 w 868363"/>
              <a:gd name="connsiteY31" fmla="*/ 161539 h 431800"/>
              <a:gd name="connsiteX32" fmla="*/ 710004 w 868363"/>
              <a:gd name="connsiteY32" fmla="*/ 220187 h 431800"/>
              <a:gd name="connsiteX33" fmla="*/ 721315 w 868363"/>
              <a:gd name="connsiteY33" fmla="*/ 231498 h 431800"/>
              <a:gd name="connsiteX34" fmla="*/ 748289 w 868363"/>
              <a:gd name="connsiteY34" fmla="*/ 231498 h 431800"/>
              <a:gd name="connsiteX35" fmla="*/ 759600 w 868363"/>
              <a:gd name="connsiteY35" fmla="*/ 220187 h 431800"/>
              <a:gd name="connsiteX36" fmla="*/ 759600 w 868363"/>
              <a:gd name="connsiteY36" fmla="*/ 161539 h 431800"/>
              <a:gd name="connsiteX37" fmla="*/ 748289 w 868363"/>
              <a:gd name="connsiteY37" fmla="*/ 150228 h 431800"/>
              <a:gd name="connsiteX38" fmla="*/ 105282 w 868363"/>
              <a:gd name="connsiteY38" fmla="*/ 150228 h 431800"/>
              <a:gd name="connsiteX39" fmla="*/ 93971 w 868363"/>
              <a:gd name="connsiteY39" fmla="*/ 161539 h 431800"/>
              <a:gd name="connsiteX40" fmla="*/ 93971 w 868363"/>
              <a:gd name="connsiteY40" fmla="*/ 220187 h 431800"/>
              <a:gd name="connsiteX41" fmla="*/ 105282 w 868363"/>
              <a:gd name="connsiteY41" fmla="*/ 231498 h 431800"/>
              <a:gd name="connsiteX42" fmla="*/ 132256 w 868363"/>
              <a:gd name="connsiteY42" fmla="*/ 231498 h 431800"/>
              <a:gd name="connsiteX43" fmla="*/ 143567 w 868363"/>
              <a:gd name="connsiteY43" fmla="*/ 220187 h 431800"/>
              <a:gd name="connsiteX44" fmla="*/ 143567 w 868363"/>
              <a:gd name="connsiteY44" fmla="*/ 161539 h 431800"/>
              <a:gd name="connsiteX45" fmla="*/ 132256 w 868363"/>
              <a:gd name="connsiteY45" fmla="*/ 150228 h 431800"/>
              <a:gd name="connsiteX46" fmla="*/ 602982 w 868363"/>
              <a:gd name="connsiteY46" fmla="*/ 137914 h 431800"/>
              <a:gd name="connsiteX47" fmla="*/ 591670 w 868363"/>
              <a:gd name="connsiteY47" fmla="*/ 149226 h 431800"/>
              <a:gd name="connsiteX48" fmla="*/ 591670 w 868363"/>
              <a:gd name="connsiteY48" fmla="*/ 227574 h 431800"/>
              <a:gd name="connsiteX49" fmla="*/ 602982 w 868363"/>
              <a:gd name="connsiteY49" fmla="*/ 238886 h 431800"/>
              <a:gd name="connsiteX50" fmla="*/ 648226 w 868363"/>
              <a:gd name="connsiteY50" fmla="*/ 238886 h 431800"/>
              <a:gd name="connsiteX51" fmla="*/ 659538 w 868363"/>
              <a:gd name="connsiteY51" fmla="*/ 227574 h 431800"/>
              <a:gd name="connsiteX52" fmla="*/ 659538 w 868363"/>
              <a:gd name="connsiteY52" fmla="*/ 149226 h 431800"/>
              <a:gd name="connsiteX53" fmla="*/ 648226 w 868363"/>
              <a:gd name="connsiteY53" fmla="*/ 137914 h 431800"/>
              <a:gd name="connsiteX54" fmla="*/ 504661 w 868363"/>
              <a:gd name="connsiteY54" fmla="*/ 137914 h 431800"/>
              <a:gd name="connsiteX55" fmla="*/ 493349 w 868363"/>
              <a:gd name="connsiteY55" fmla="*/ 149226 h 431800"/>
              <a:gd name="connsiteX56" fmla="*/ 493349 w 868363"/>
              <a:gd name="connsiteY56" fmla="*/ 227574 h 431800"/>
              <a:gd name="connsiteX57" fmla="*/ 504661 w 868363"/>
              <a:gd name="connsiteY57" fmla="*/ 238886 h 431800"/>
              <a:gd name="connsiteX58" fmla="*/ 549905 w 868363"/>
              <a:gd name="connsiteY58" fmla="*/ 238886 h 431800"/>
              <a:gd name="connsiteX59" fmla="*/ 561217 w 868363"/>
              <a:gd name="connsiteY59" fmla="*/ 227574 h 431800"/>
              <a:gd name="connsiteX60" fmla="*/ 561217 w 868363"/>
              <a:gd name="connsiteY60" fmla="*/ 149226 h 431800"/>
              <a:gd name="connsiteX61" fmla="*/ 549905 w 868363"/>
              <a:gd name="connsiteY61" fmla="*/ 137914 h 431800"/>
              <a:gd name="connsiteX62" fmla="*/ 406339 w 868363"/>
              <a:gd name="connsiteY62" fmla="*/ 137914 h 431800"/>
              <a:gd name="connsiteX63" fmla="*/ 395027 w 868363"/>
              <a:gd name="connsiteY63" fmla="*/ 149226 h 431800"/>
              <a:gd name="connsiteX64" fmla="*/ 395027 w 868363"/>
              <a:gd name="connsiteY64" fmla="*/ 227574 h 431800"/>
              <a:gd name="connsiteX65" fmla="*/ 406339 w 868363"/>
              <a:gd name="connsiteY65" fmla="*/ 238886 h 431800"/>
              <a:gd name="connsiteX66" fmla="*/ 451583 w 868363"/>
              <a:gd name="connsiteY66" fmla="*/ 238886 h 431800"/>
              <a:gd name="connsiteX67" fmla="*/ 462895 w 868363"/>
              <a:gd name="connsiteY67" fmla="*/ 227574 h 431800"/>
              <a:gd name="connsiteX68" fmla="*/ 462895 w 868363"/>
              <a:gd name="connsiteY68" fmla="*/ 149226 h 431800"/>
              <a:gd name="connsiteX69" fmla="*/ 451583 w 868363"/>
              <a:gd name="connsiteY69" fmla="*/ 137914 h 431800"/>
              <a:gd name="connsiteX70" fmla="*/ 308017 w 868363"/>
              <a:gd name="connsiteY70" fmla="*/ 137914 h 431800"/>
              <a:gd name="connsiteX71" fmla="*/ 296705 w 868363"/>
              <a:gd name="connsiteY71" fmla="*/ 149226 h 431800"/>
              <a:gd name="connsiteX72" fmla="*/ 296705 w 868363"/>
              <a:gd name="connsiteY72" fmla="*/ 227574 h 431800"/>
              <a:gd name="connsiteX73" fmla="*/ 308017 w 868363"/>
              <a:gd name="connsiteY73" fmla="*/ 238886 h 431800"/>
              <a:gd name="connsiteX74" fmla="*/ 353261 w 868363"/>
              <a:gd name="connsiteY74" fmla="*/ 238886 h 431800"/>
              <a:gd name="connsiteX75" fmla="*/ 364573 w 868363"/>
              <a:gd name="connsiteY75" fmla="*/ 227574 h 431800"/>
              <a:gd name="connsiteX76" fmla="*/ 364573 w 868363"/>
              <a:gd name="connsiteY76" fmla="*/ 149226 h 431800"/>
              <a:gd name="connsiteX77" fmla="*/ 353261 w 868363"/>
              <a:gd name="connsiteY77" fmla="*/ 137914 h 431800"/>
              <a:gd name="connsiteX78" fmla="*/ 209696 w 868363"/>
              <a:gd name="connsiteY78" fmla="*/ 137914 h 431800"/>
              <a:gd name="connsiteX79" fmla="*/ 198384 w 868363"/>
              <a:gd name="connsiteY79" fmla="*/ 149226 h 431800"/>
              <a:gd name="connsiteX80" fmla="*/ 198384 w 868363"/>
              <a:gd name="connsiteY80" fmla="*/ 227574 h 431800"/>
              <a:gd name="connsiteX81" fmla="*/ 209696 w 868363"/>
              <a:gd name="connsiteY81" fmla="*/ 238886 h 431800"/>
              <a:gd name="connsiteX82" fmla="*/ 254940 w 868363"/>
              <a:gd name="connsiteY82" fmla="*/ 238886 h 431800"/>
              <a:gd name="connsiteX83" fmla="*/ 266252 w 868363"/>
              <a:gd name="connsiteY83" fmla="*/ 227574 h 431800"/>
              <a:gd name="connsiteX84" fmla="*/ 266252 w 868363"/>
              <a:gd name="connsiteY84" fmla="*/ 149226 h 431800"/>
              <a:gd name="connsiteX85" fmla="*/ 254940 w 868363"/>
              <a:gd name="connsiteY85" fmla="*/ 137914 h 431800"/>
              <a:gd name="connsiteX86" fmla="*/ 256827 w 868363"/>
              <a:gd name="connsiteY86" fmla="*/ 12560 h 431800"/>
              <a:gd name="connsiteX87" fmla="*/ 178693 w 868363"/>
              <a:gd name="connsiteY87" fmla="*/ 61980 h 431800"/>
              <a:gd name="connsiteX88" fmla="*/ 246832 w 868363"/>
              <a:gd name="connsiteY88" fmla="*/ 105077 h 431800"/>
              <a:gd name="connsiteX89" fmla="*/ 266823 w 868363"/>
              <a:gd name="connsiteY89" fmla="*/ 105077 h 431800"/>
              <a:gd name="connsiteX90" fmla="*/ 334961 w 868363"/>
              <a:gd name="connsiteY90" fmla="*/ 61980 h 431800"/>
              <a:gd name="connsiteX91" fmla="*/ 256246 w 868363"/>
              <a:gd name="connsiteY91" fmla="*/ 0 h 431800"/>
              <a:gd name="connsiteX92" fmla="*/ 355002 w 868363"/>
              <a:gd name="connsiteY92" fmla="*/ 61979 h 431800"/>
              <a:gd name="connsiteX93" fmla="*/ 286331 w 868363"/>
              <a:gd name="connsiteY93" fmla="*/ 105077 h 431800"/>
              <a:gd name="connsiteX94" fmla="*/ 807403 w 868363"/>
              <a:gd name="connsiteY94" fmla="*/ 105077 h 431800"/>
              <a:gd name="connsiteX95" fmla="*/ 850091 w 868363"/>
              <a:gd name="connsiteY95" fmla="*/ 147765 h 431800"/>
              <a:gd name="connsiteX96" fmla="*/ 850091 w 868363"/>
              <a:gd name="connsiteY96" fmla="*/ 295530 h 431800"/>
              <a:gd name="connsiteX97" fmla="*/ 26973 w 868363"/>
              <a:gd name="connsiteY97" fmla="*/ 295530 h 431800"/>
              <a:gd name="connsiteX98" fmla="*/ 26973 w 868363"/>
              <a:gd name="connsiteY98" fmla="*/ 147765 h 431800"/>
              <a:gd name="connsiteX99" fmla="*/ 69661 w 868363"/>
              <a:gd name="connsiteY99" fmla="*/ 105077 h 431800"/>
              <a:gd name="connsiteX100" fmla="*/ 226161 w 868363"/>
              <a:gd name="connsiteY100" fmla="*/ 105077 h 431800"/>
              <a:gd name="connsiteX101" fmla="*/ 157489 w 868363"/>
              <a:gd name="connsiteY101" fmla="*/ 61979 h 431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</a:cxnLst>
            <a:rect l="l" t="t" r="r" b="b"/>
            <a:pathLst>
              <a:path w="868363" h="431800">
                <a:moveTo>
                  <a:pt x="0" y="409635"/>
                </a:moveTo>
                <a:lnTo>
                  <a:pt x="868363" y="409635"/>
                </a:lnTo>
                <a:lnTo>
                  <a:pt x="868363" y="431800"/>
                </a:lnTo>
                <a:lnTo>
                  <a:pt x="0" y="431800"/>
                </a:lnTo>
                <a:close/>
                <a:moveTo>
                  <a:pt x="26973" y="317695"/>
                </a:moveTo>
                <a:lnTo>
                  <a:pt x="850091" y="317695"/>
                </a:lnTo>
                <a:lnTo>
                  <a:pt x="850091" y="318514"/>
                </a:lnTo>
                <a:cubicBezTo>
                  <a:pt x="850091" y="342090"/>
                  <a:pt x="830979" y="361202"/>
                  <a:pt x="807403" y="361202"/>
                </a:cubicBezTo>
                <a:lnTo>
                  <a:pt x="764548" y="361202"/>
                </a:lnTo>
                <a:lnTo>
                  <a:pt x="750611" y="392945"/>
                </a:lnTo>
                <a:cubicBezTo>
                  <a:pt x="740219" y="402750"/>
                  <a:pt x="725862" y="408814"/>
                  <a:pt x="710004" y="408814"/>
                </a:cubicBezTo>
                <a:cubicBezTo>
                  <a:pt x="694146" y="408814"/>
                  <a:pt x="679789" y="402750"/>
                  <a:pt x="669397" y="392945"/>
                </a:cubicBezTo>
                <a:lnTo>
                  <a:pt x="655461" y="361202"/>
                </a:lnTo>
                <a:lnTo>
                  <a:pt x="644474" y="361202"/>
                </a:lnTo>
                <a:lnTo>
                  <a:pt x="630537" y="392945"/>
                </a:lnTo>
                <a:cubicBezTo>
                  <a:pt x="620145" y="402750"/>
                  <a:pt x="605788" y="408814"/>
                  <a:pt x="589930" y="408814"/>
                </a:cubicBezTo>
                <a:cubicBezTo>
                  <a:pt x="574072" y="408814"/>
                  <a:pt x="559715" y="402750"/>
                  <a:pt x="549323" y="392945"/>
                </a:cubicBezTo>
                <a:lnTo>
                  <a:pt x="535387" y="361202"/>
                </a:lnTo>
                <a:lnTo>
                  <a:pt x="328627" y="361202"/>
                </a:lnTo>
                <a:lnTo>
                  <a:pt x="314690" y="392945"/>
                </a:lnTo>
                <a:cubicBezTo>
                  <a:pt x="304298" y="402750"/>
                  <a:pt x="289941" y="408814"/>
                  <a:pt x="274083" y="408814"/>
                </a:cubicBezTo>
                <a:cubicBezTo>
                  <a:pt x="258225" y="408814"/>
                  <a:pt x="243869" y="402750"/>
                  <a:pt x="233476" y="392945"/>
                </a:cubicBezTo>
                <a:lnTo>
                  <a:pt x="219540" y="361202"/>
                </a:lnTo>
                <a:lnTo>
                  <a:pt x="208552" y="361202"/>
                </a:lnTo>
                <a:lnTo>
                  <a:pt x="194615" y="392945"/>
                </a:lnTo>
                <a:cubicBezTo>
                  <a:pt x="184223" y="402750"/>
                  <a:pt x="169866" y="408814"/>
                  <a:pt x="154008" y="408814"/>
                </a:cubicBezTo>
                <a:cubicBezTo>
                  <a:pt x="138150" y="408814"/>
                  <a:pt x="123794" y="402750"/>
                  <a:pt x="113401" y="392945"/>
                </a:cubicBezTo>
                <a:lnTo>
                  <a:pt x="99465" y="361202"/>
                </a:lnTo>
                <a:lnTo>
                  <a:pt x="69661" y="361202"/>
                </a:lnTo>
                <a:cubicBezTo>
                  <a:pt x="46085" y="361202"/>
                  <a:pt x="26973" y="342090"/>
                  <a:pt x="26973" y="318514"/>
                </a:cubicBezTo>
                <a:close/>
                <a:moveTo>
                  <a:pt x="721315" y="150228"/>
                </a:moveTo>
                <a:cubicBezTo>
                  <a:pt x="715068" y="150228"/>
                  <a:pt x="710004" y="155292"/>
                  <a:pt x="710004" y="161539"/>
                </a:cubicBezTo>
                <a:lnTo>
                  <a:pt x="710004" y="220187"/>
                </a:lnTo>
                <a:cubicBezTo>
                  <a:pt x="710004" y="226434"/>
                  <a:pt x="715068" y="231498"/>
                  <a:pt x="721315" y="231498"/>
                </a:cubicBezTo>
                <a:lnTo>
                  <a:pt x="748289" y="231498"/>
                </a:lnTo>
                <a:cubicBezTo>
                  <a:pt x="754536" y="231498"/>
                  <a:pt x="759600" y="226434"/>
                  <a:pt x="759600" y="220187"/>
                </a:cubicBezTo>
                <a:lnTo>
                  <a:pt x="759600" y="161539"/>
                </a:lnTo>
                <a:cubicBezTo>
                  <a:pt x="759600" y="155292"/>
                  <a:pt x="754536" y="150228"/>
                  <a:pt x="748289" y="150228"/>
                </a:cubicBezTo>
                <a:close/>
                <a:moveTo>
                  <a:pt x="105282" y="150228"/>
                </a:moveTo>
                <a:cubicBezTo>
                  <a:pt x="99035" y="150228"/>
                  <a:pt x="93971" y="155292"/>
                  <a:pt x="93971" y="161539"/>
                </a:cubicBezTo>
                <a:lnTo>
                  <a:pt x="93971" y="220187"/>
                </a:lnTo>
                <a:cubicBezTo>
                  <a:pt x="93971" y="226434"/>
                  <a:pt x="99035" y="231498"/>
                  <a:pt x="105282" y="231498"/>
                </a:cubicBezTo>
                <a:lnTo>
                  <a:pt x="132256" y="231498"/>
                </a:lnTo>
                <a:cubicBezTo>
                  <a:pt x="138503" y="231498"/>
                  <a:pt x="143567" y="226434"/>
                  <a:pt x="143567" y="220187"/>
                </a:cubicBezTo>
                <a:lnTo>
                  <a:pt x="143567" y="161539"/>
                </a:lnTo>
                <a:cubicBezTo>
                  <a:pt x="143567" y="155292"/>
                  <a:pt x="138503" y="150228"/>
                  <a:pt x="132256" y="150228"/>
                </a:cubicBezTo>
                <a:close/>
                <a:moveTo>
                  <a:pt x="602982" y="137914"/>
                </a:moveTo>
                <a:cubicBezTo>
                  <a:pt x="596735" y="137914"/>
                  <a:pt x="591670" y="142979"/>
                  <a:pt x="591670" y="149226"/>
                </a:cubicBezTo>
                <a:lnTo>
                  <a:pt x="591670" y="227574"/>
                </a:lnTo>
                <a:cubicBezTo>
                  <a:pt x="591670" y="233821"/>
                  <a:pt x="596735" y="238886"/>
                  <a:pt x="602982" y="238886"/>
                </a:cubicBezTo>
                <a:lnTo>
                  <a:pt x="648226" y="238886"/>
                </a:lnTo>
                <a:cubicBezTo>
                  <a:pt x="654473" y="238886"/>
                  <a:pt x="659538" y="233821"/>
                  <a:pt x="659538" y="227574"/>
                </a:cubicBezTo>
                <a:lnTo>
                  <a:pt x="659538" y="149226"/>
                </a:lnTo>
                <a:cubicBezTo>
                  <a:pt x="659538" y="142979"/>
                  <a:pt x="654473" y="137914"/>
                  <a:pt x="648226" y="137914"/>
                </a:cubicBezTo>
                <a:close/>
                <a:moveTo>
                  <a:pt x="504661" y="137914"/>
                </a:moveTo>
                <a:cubicBezTo>
                  <a:pt x="498414" y="137914"/>
                  <a:pt x="493349" y="142979"/>
                  <a:pt x="493349" y="149226"/>
                </a:cubicBezTo>
                <a:lnTo>
                  <a:pt x="493349" y="227574"/>
                </a:lnTo>
                <a:cubicBezTo>
                  <a:pt x="493349" y="233821"/>
                  <a:pt x="498414" y="238886"/>
                  <a:pt x="504661" y="238886"/>
                </a:cubicBezTo>
                <a:lnTo>
                  <a:pt x="549905" y="238886"/>
                </a:lnTo>
                <a:cubicBezTo>
                  <a:pt x="556152" y="238886"/>
                  <a:pt x="561217" y="233821"/>
                  <a:pt x="561217" y="227574"/>
                </a:cubicBezTo>
                <a:lnTo>
                  <a:pt x="561217" y="149226"/>
                </a:lnTo>
                <a:cubicBezTo>
                  <a:pt x="561217" y="142979"/>
                  <a:pt x="556152" y="137914"/>
                  <a:pt x="549905" y="137914"/>
                </a:cubicBezTo>
                <a:close/>
                <a:moveTo>
                  <a:pt x="406339" y="137914"/>
                </a:moveTo>
                <a:cubicBezTo>
                  <a:pt x="400092" y="137914"/>
                  <a:pt x="395027" y="142979"/>
                  <a:pt x="395027" y="149226"/>
                </a:cubicBezTo>
                <a:lnTo>
                  <a:pt x="395027" y="227574"/>
                </a:lnTo>
                <a:cubicBezTo>
                  <a:pt x="395027" y="233821"/>
                  <a:pt x="400092" y="238886"/>
                  <a:pt x="406339" y="238886"/>
                </a:cubicBezTo>
                <a:lnTo>
                  <a:pt x="451583" y="238886"/>
                </a:lnTo>
                <a:cubicBezTo>
                  <a:pt x="457830" y="238886"/>
                  <a:pt x="462895" y="233821"/>
                  <a:pt x="462895" y="227574"/>
                </a:cubicBezTo>
                <a:lnTo>
                  <a:pt x="462895" y="149226"/>
                </a:lnTo>
                <a:cubicBezTo>
                  <a:pt x="462895" y="142979"/>
                  <a:pt x="457830" y="137914"/>
                  <a:pt x="451583" y="137914"/>
                </a:cubicBezTo>
                <a:close/>
                <a:moveTo>
                  <a:pt x="308017" y="137914"/>
                </a:moveTo>
                <a:cubicBezTo>
                  <a:pt x="301770" y="137914"/>
                  <a:pt x="296705" y="142979"/>
                  <a:pt x="296705" y="149226"/>
                </a:cubicBezTo>
                <a:lnTo>
                  <a:pt x="296705" y="227574"/>
                </a:lnTo>
                <a:cubicBezTo>
                  <a:pt x="296705" y="233821"/>
                  <a:pt x="301770" y="238886"/>
                  <a:pt x="308017" y="238886"/>
                </a:cubicBezTo>
                <a:lnTo>
                  <a:pt x="353261" y="238886"/>
                </a:lnTo>
                <a:cubicBezTo>
                  <a:pt x="359508" y="238886"/>
                  <a:pt x="364573" y="233821"/>
                  <a:pt x="364573" y="227574"/>
                </a:cubicBezTo>
                <a:lnTo>
                  <a:pt x="364573" y="149226"/>
                </a:lnTo>
                <a:cubicBezTo>
                  <a:pt x="364573" y="142979"/>
                  <a:pt x="359508" y="137914"/>
                  <a:pt x="353261" y="137914"/>
                </a:cubicBezTo>
                <a:close/>
                <a:moveTo>
                  <a:pt x="209696" y="137914"/>
                </a:moveTo>
                <a:cubicBezTo>
                  <a:pt x="203449" y="137914"/>
                  <a:pt x="198384" y="142979"/>
                  <a:pt x="198384" y="149226"/>
                </a:cubicBezTo>
                <a:lnTo>
                  <a:pt x="198384" y="227574"/>
                </a:lnTo>
                <a:cubicBezTo>
                  <a:pt x="198384" y="233821"/>
                  <a:pt x="203449" y="238886"/>
                  <a:pt x="209696" y="238886"/>
                </a:cubicBezTo>
                <a:lnTo>
                  <a:pt x="254940" y="238886"/>
                </a:lnTo>
                <a:cubicBezTo>
                  <a:pt x="261187" y="238886"/>
                  <a:pt x="266252" y="233821"/>
                  <a:pt x="266252" y="227574"/>
                </a:cubicBezTo>
                <a:lnTo>
                  <a:pt x="266252" y="149226"/>
                </a:lnTo>
                <a:cubicBezTo>
                  <a:pt x="266252" y="142979"/>
                  <a:pt x="261187" y="137914"/>
                  <a:pt x="254940" y="137914"/>
                </a:cubicBezTo>
                <a:close/>
                <a:moveTo>
                  <a:pt x="256827" y="12560"/>
                </a:moveTo>
                <a:lnTo>
                  <a:pt x="178693" y="61980"/>
                </a:lnTo>
                <a:lnTo>
                  <a:pt x="246832" y="105077"/>
                </a:lnTo>
                <a:lnTo>
                  <a:pt x="266823" y="105077"/>
                </a:lnTo>
                <a:lnTo>
                  <a:pt x="334961" y="61980"/>
                </a:lnTo>
                <a:close/>
                <a:moveTo>
                  <a:pt x="256246" y="0"/>
                </a:moveTo>
                <a:lnTo>
                  <a:pt x="355002" y="61979"/>
                </a:lnTo>
                <a:lnTo>
                  <a:pt x="286331" y="105077"/>
                </a:lnTo>
                <a:lnTo>
                  <a:pt x="807403" y="105077"/>
                </a:lnTo>
                <a:cubicBezTo>
                  <a:pt x="830979" y="105077"/>
                  <a:pt x="850091" y="124189"/>
                  <a:pt x="850091" y="147765"/>
                </a:cubicBezTo>
                <a:lnTo>
                  <a:pt x="850091" y="295530"/>
                </a:lnTo>
                <a:lnTo>
                  <a:pt x="26973" y="295530"/>
                </a:lnTo>
                <a:lnTo>
                  <a:pt x="26973" y="147765"/>
                </a:lnTo>
                <a:cubicBezTo>
                  <a:pt x="26973" y="124189"/>
                  <a:pt x="46085" y="105077"/>
                  <a:pt x="69661" y="105077"/>
                </a:cubicBezTo>
                <a:lnTo>
                  <a:pt x="226161" y="105077"/>
                </a:lnTo>
                <a:lnTo>
                  <a:pt x="157489" y="6197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F9B3B64-D09D-4810-8F4B-637008ACA054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8ED4516-D79B-4B34-B1B5-D8B1F202FC9C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</p:spTree>
    <p:extLst>
      <p:ext uri="{BB962C8B-B14F-4D97-AF65-F5344CB8AC3E}">
        <p14:creationId xmlns:p14="http://schemas.microsoft.com/office/powerpoint/2010/main" val="3044949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75E-6 -4.07407E-6 L 0.30313 -4.07407E-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5156" y="0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9167E-6 0.00394 L -0.35951 0.0007 " pathEditMode="relative" rAng="0" ptsTypes="AA">
                                      <p:cBhvr>
                                        <p:cTn id="8" dur="20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7982" y="-162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7" grpId="0" animBg="1"/>
      <p:bldP spid="94" grpId="0"/>
      <p:bldP spid="96" grpId="0" animBg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11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946288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11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66" name="フリーフォーム: 図形 65">
            <a:extLst>
              <a:ext uri="{FF2B5EF4-FFF2-40B4-BE49-F238E27FC236}">
                <a16:creationId xmlns:a16="http://schemas.microsoft.com/office/drawing/2014/main" id="{62AE3C18-91A3-4EAB-930B-32DDB9A7ED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9681425" y="2622341"/>
            <a:ext cx="1358339" cy="2376155"/>
          </a:xfrm>
          <a:custGeom>
            <a:avLst/>
            <a:gdLst>
              <a:gd name="connsiteX0" fmla="*/ 288131 w 576262"/>
              <a:gd name="connsiteY0" fmla="*/ 790575 h 1008062"/>
              <a:gd name="connsiteX1" fmla="*/ 576262 w 576262"/>
              <a:gd name="connsiteY1" fmla="*/ 1008062 h 1008062"/>
              <a:gd name="connsiteX2" fmla="*/ 0 w 576262"/>
              <a:gd name="connsiteY2" fmla="*/ 1008062 h 1008062"/>
              <a:gd name="connsiteX3" fmla="*/ 0 w 576262"/>
              <a:gd name="connsiteY3" fmla="*/ 0 h 1008062"/>
              <a:gd name="connsiteX4" fmla="*/ 576262 w 576262"/>
              <a:gd name="connsiteY4" fmla="*/ 0 h 1008062"/>
              <a:gd name="connsiteX5" fmla="*/ 288131 w 576262"/>
              <a:gd name="connsiteY5" fmla="*/ 217487 h 1008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76262" h="1008062">
                <a:moveTo>
                  <a:pt x="288131" y="790575"/>
                </a:moveTo>
                <a:lnTo>
                  <a:pt x="576262" y="1008062"/>
                </a:lnTo>
                <a:lnTo>
                  <a:pt x="0" y="1008062"/>
                </a:lnTo>
                <a:close/>
                <a:moveTo>
                  <a:pt x="0" y="0"/>
                </a:moveTo>
                <a:lnTo>
                  <a:pt x="576262" y="0"/>
                </a:lnTo>
                <a:lnTo>
                  <a:pt x="288131" y="217487"/>
                </a:lnTo>
                <a:close/>
              </a:path>
            </a:pathLst>
          </a:custGeom>
          <a:solidFill>
            <a:srgbClr val="0070C0"/>
          </a:solidFill>
          <a:ln>
            <a:noFill/>
          </a:ln>
          <a:effectLst/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E67B8780-D632-45EC-B278-1EEF4CEB1682}"/>
              </a:ext>
            </a:extLst>
          </p:cNvPr>
          <p:cNvGrpSpPr/>
          <p:nvPr/>
        </p:nvGrpSpPr>
        <p:grpSpPr>
          <a:xfrm>
            <a:off x="799855" y="3229766"/>
            <a:ext cx="1895494" cy="1161303"/>
            <a:chOff x="4734566" y="3229767"/>
            <a:chExt cx="1895494" cy="1161303"/>
          </a:xfrm>
        </p:grpSpPr>
        <p:sp>
          <p:nvSpPr>
            <p:cNvPr id="68" name="Text Box 47">
              <a:extLst>
                <a:ext uri="{FF2B5EF4-FFF2-40B4-BE49-F238E27FC236}">
                  <a16:creationId xmlns:a16="http://schemas.microsoft.com/office/drawing/2014/main" id="{54644BD4-3F30-40A7-9C85-5E81C6DA5E9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34566" y="3229767"/>
              <a:ext cx="1397816" cy="116130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en-US" altLang="ja-JP" sz="48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3</a:t>
              </a:r>
              <a:r>
                <a:rPr lang="en-US" altLang="ja-JP" sz="32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.5</a:t>
              </a:r>
            </a:p>
          </p:txBody>
        </p:sp>
        <p:sp>
          <p:nvSpPr>
            <p:cNvPr id="69" name="Text Box 48">
              <a:extLst>
                <a:ext uri="{FF2B5EF4-FFF2-40B4-BE49-F238E27FC236}">
                  <a16:creationId xmlns:a16="http://schemas.microsoft.com/office/drawing/2014/main" id="{DBD102A3-4C51-4B77-89F0-9D8BAFD4274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223920" y="3810418"/>
              <a:ext cx="406140" cy="32613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en-US" altLang="ja-JP" sz="24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m</a:t>
              </a:r>
            </a:p>
          </p:txBody>
        </p:sp>
      </p:grpSp>
      <p:sp>
        <p:nvSpPr>
          <p:cNvPr id="67" name="フリーフォーム: 図形 66">
            <a:extLst>
              <a:ext uri="{FF2B5EF4-FFF2-40B4-BE49-F238E27FC236}">
                <a16:creationId xmlns:a16="http://schemas.microsoft.com/office/drawing/2014/main" id="{8039AFF3-F278-475E-BF7C-4E534550C0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05263" y="2154625"/>
            <a:ext cx="3393980" cy="3393976"/>
          </a:xfrm>
          <a:custGeom>
            <a:avLst/>
            <a:gdLst>
              <a:gd name="connsiteX0" fmla="*/ 719932 w 1439863"/>
              <a:gd name="connsiteY0" fmla="*/ 258781 h 1439863"/>
              <a:gd name="connsiteX1" fmla="*/ 258781 w 1439863"/>
              <a:gd name="connsiteY1" fmla="*/ 719932 h 1439863"/>
              <a:gd name="connsiteX2" fmla="*/ 719932 w 1439863"/>
              <a:gd name="connsiteY2" fmla="*/ 1181082 h 1439863"/>
              <a:gd name="connsiteX3" fmla="*/ 1181082 w 1439863"/>
              <a:gd name="connsiteY3" fmla="*/ 719932 h 1439863"/>
              <a:gd name="connsiteX4" fmla="*/ 719932 w 1439863"/>
              <a:gd name="connsiteY4" fmla="*/ 258781 h 1439863"/>
              <a:gd name="connsiteX5" fmla="*/ 719932 w 1439863"/>
              <a:gd name="connsiteY5" fmla="*/ 71438 h 1439863"/>
              <a:gd name="connsiteX6" fmla="*/ 1368425 w 1439863"/>
              <a:gd name="connsiteY6" fmla="*/ 719932 h 1439863"/>
              <a:gd name="connsiteX7" fmla="*/ 719932 w 1439863"/>
              <a:gd name="connsiteY7" fmla="*/ 1368425 h 1439863"/>
              <a:gd name="connsiteX8" fmla="*/ 71438 w 1439863"/>
              <a:gd name="connsiteY8" fmla="*/ 719932 h 1439863"/>
              <a:gd name="connsiteX9" fmla="*/ 719932 w 1439863"/>
              <a:gd name="connsiteY9" fmla="*/ 71438 h 1439863"/>
              <a:gd name="connsiteX10" fmla="*/ 719932 w 1439863"/>
              <a:gd name="connsiteY10" fmla="*/ 25398 h 1439863"/>
              <a:gd name="connsiteX11" fmla="*/ 25398 w 1439863"/>
              <a:gd name="connsiteY11" fmla="*/ 719932 h 1439863"/>
              <a:gd name="connsiteX12" fmla="*/ 719932 w 1439863"/>
              <a:gd name="connsiteY12" fmla="*/ 1414466 h 1439863"/>
              <a:gd name="connsiteX13" fmla="*/ 1414465 w 1439863"/>
              <a:gd name="connsiteY13" fmla="*/ 719932 h 1439863"/>
              <a:gd name="connsiteX14" fmla="*/ 719932 w 1439863"/>
              <a:gd name="connsiteY14" fmla="*/ 25398 h 1439863"/>
              <a:gd name="connsiteX15" fmla="*/ 719932 w 1439863"/>
              <a:gd name="connsiteY15" fmla="*/ 0 h 1439863"/>
              <a:gd name="connsiteX16" fmla="*/ 1439863 w 1439863"/>
              <a:gd name="connsiteY16" fmla="*/ 719932 h 1439863"/>
              <a:gd name="connsiteX17" fmla="*/ 719932 w 1439863"/>
              <a:gd name="connsiteY17" fmla="*/ 1439863 h 1439863"/>
              <a:gd name="connsiteX18" fmla="*/ 0 w 1439863"/>
              <a:gd name="connsiteY18" fmla="*/ 719932 h 1439863"/>
              <a:gd name="connsiteX19" fmla="*/ 719932 w 1439863"/>
              <a:gd name="connsiteY19" fmla="*/ 0 h 14398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439863" h="1439863">
                <a:moveTo>
                  <a:pt x="719932" y="258781"/>
                </a:moveTo>
                <a:cubicBezTo>
                  <a:pt x="465218" y="258781"/>
                  <a:pt x="258781" y="465218"/>
                  <a:pt x="258781" y="719932"/>
                </a:cubicBezTo>
                <a:cubicBezTo>
                  <a:pt x="258781" y="974645"/>
                  <a:pt x="465218" y="1181082"/>
                  <a:pt x="719932" y="1181082"/>
                </a:cubicBezTo>
                <a:cubicBezTo>
                  <a:pt x="974645" y="1181082"/>
                  <a:pt x="1181082" y="974645"/>
                  <a:pt x="1181082" y="719932"/>
                </a:cubicBezTo>
                <a:cubicBezTo>
                  <a:pt x="1181082" y="465218"/>
                  <a:pt x="974645" y="258781"/>
                  <a:pt x="719932" y="258781"/>
                </a:cubicBezTo>
                <a:close/>
                <a:moveTo>
                  <a:pt x="719932" y="71438"/>
                </a:moveTo>
                <a:cubicBezTo>
                  <a:pt x="1078104" y="71438"/>
                  <a:pt x="1368425" y="361759"/>
                  <a:pt x="1368425" y="719932"/>
                </a:cubicBezTo>
                <a:cubicBezTo>
                  <a:pt x="1368425" y="1078104"/>
                  <a:pt x="1078104" y="1368425"/>
                  <a:pt x="719932" y="1368425"/>
                </a:cubicBezTo>
                <a:cubicBezTo>
                  <a:pt x="361759" y="1368425"/>
                  <a:pt x="71438" y="1078104"/>
                  <a:pt x="71438" y="719932"/>
                </a:cubicBezTo>
                <a:cubicBezTo>
                  <a:pt x="71438" y="361759"/>
                  <a:pt x="361759" y="71438"/>
                  <a:pt x="719932" y="71438"/>
                </a:cubicBezTo>
                <a:close/>
                <a:moveTo>
                  <a:pt x="719932" y="25398"/>
                </a:moveTo>
                <a:cubicBezTo>
                  <a:pt x="336368" y="25398"/>
                  <a:pt x="25398" y="336368"/>
                  <a:pt x="25398" y="719932"/>
                </a:cubicBezTo>
                <a:cubicBezTo>
                  <a:pt x="25398" y="1103495"/>
                  <a:pt x="336368" y="1414466"/>
                  <a:pt x="719932" y="1414466"/>
                </a:cubicBezTo>
                <a:cubicBezTo>
                  <a:pt x="1103495" y="1414466"/>
                  <a:pt x="1414465" y="1103495"/>
                  <a:pt x="1414465" y="719932"/>
                </a:cubicBezTo>
                <a:cubicBezTo>
                  <a:pt x="1414465" y="336368"/>
                  <a:pt x="1103495" y="25398"/>
                  <a:pt x="719932" y="25398"/>
                </a:cubicBezTo>
                <a:close/>
                <a:moveTo>
                  <a:pt x="719932" y="0"/>
                </a:moveTo>
                <a:cubicBezTo>
                  <a:pt x="1117560" y="0"/>
                  <a:pt x="1439863" y="322303"/>
                  <a:pt x="1439863" y="719932"/>
                </a:cubicBezTo>
                <a:cubicBezTo>
                  <a:pt x="1439863" y="1117560"/>
                  <a:pt x="1117560" y="1439863"/>
                  <a:pt x="719932" y="1439863"/>
                </a:cubicBezTo>
                <a:cubicBezTo>
                  <a:pt x="322303" y="1439863"/>
                  <a:pt x="0" y="1117560"/>
                  <a:pt x="0" y="719932"/>
                </a:cubicBezTo>
                <a:cubicBezTo>
                  <a:pt x="0" y="322303"/>
                  <a:pt x="322303" y="0"/>
                  <a:pt x="719932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D7B6670C-05B5-4BFF-BDF9-619D7863FABC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5F0EDC8-1820-4FFB-8002-2E2943300191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9014CE40-1388-4E7B-8A06-74A9288DF32D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7620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025A627-9A90-4346-9025-F684D64D5659}"/>
              </a:ext>
            </a:extLst>
          </p:cNvPr>
          <p:cNvSpPr txBox="1"/>
          <p:nvPr/>
        </p:nvSpPr>
        <p:spPr>
          <a:xfrm>
            <a:off x="3866674" y="5944518"/>
            <a:ext cx="44935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正解：高さ制限</a:t>
            </a:r>
          </a:p>
        </p:txBody>
      </p: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11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385FB916-78B5-4869-8778-832EB9DC27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9681425" y="2622341"/>
            <a:ext cx="1358339" cy="2376155"/>
          </a:xfrm>
          <a:custGeom>
            <a:avLst/>
            <a:gdLst>
              <a:gd name="connsiteX0" fmla="*/ 288131 w 576262"/>
              <a:gd name="connsiteY0" fmla="*/ 790575 h 1008062"/>
              <a:gd name="connsiteX1" fmla="*/ 576262 w 576262"/>
              <a:gd name="connsiteY1" fmla="*/ 1008062 h 1008062"/>
              <a:gd name="connsiteX2" fmla="*/ 0 w 576262"/>
              <a:gd name="connsiteY2" fmla="*/ 1008062 h 1008062"/>
              <a:gd name="connsiteX3" fmla="*/ 0 w 576262"/>
              <a:gd name="connsiteY3" fmla="*/ 0 h 1008062"/>
              <a:gd name="connsiteX4" fmla="*/ 576262 w 576262"/>
              <a:gd name="connsiteY4" fmla="*/ 0 h 1008062"/>
              <a:gd name="connsiteX5" fmla="*/ 288131 w 576262"/>
              <a:gd name="connsiteY5" fmla="*/ 217487 h 1008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76262" h="1008062">
                <a:moveTo>
                  <a:pt x="288131" y="790575"/>
                </a:moveTo>
                <a:lnTo>
                  <a:pt x="576262" y="1008062"/>
                </a:lnTo>
                <a:lnTo>
                  <a:pt x="0" y="1008062"/>
                </a:lnTo>
                <a:close/>
                <a:moveTo>
                  <a:pt x="0" y="0"/>
                </a:moveTo>
                <a:lnTo>
                  <a:pt x="576262" y="0"/>
                </a:lnTo>
                <a:lnTo>
                  <a:pt x="288131" y="217487"/>
                </a:lnTo>
                <a:close/>
              </a:path>
            </a:pathLst>
          </a:custGeom>
          <a:solidFill>
            <a:srgbClr val="0070C0"/>
          </a:solidFill>
          <a:ln>
            <a:noFill/>
          </a:ln>
          <a:effectLst/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C52DAF65-5C87-4E28-8C4F-AFAACB3EFB77}"/>
              </a:ext>
            </a:extLst>
          </p:cNvPr>
          <p:cNvGrpSpPr/>
          <p:nvPr/>
        </p:nvGrpSpPr>
        <p:grpSpPr>
          <a:xfrm>
            <a:off x="799855" y="3229766"/>
            <a:ext cx="1895494" cy="1161303"/>
            <a:chOff x="4734566" y="3229767"/>
            <a:chExt cx="1895494" cy="1161303"/>
          </a:xfrm>
        </p:grpSpPr>
        <p:sp>
          <p:nvSpPr>
            <p:cNvPr id="7" name="Text Box 47">
              <a:extLst>
                <a:ext uri="{FF2B5EF4-FFF2-40B4-BE49-F238E27FC236}">
                  <a16:creationId xmlns:a16="http://schemas.microsoft.com/office/drawing/2014/main" id="{940D6208-BFA2-47FA-A64B-48250B0A4BD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34566" y="3229767"/>
              <a:ext cx="1397816" cy="116130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en-US" altLang="ja-JP" sz="48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3</a:t>
              </a:r>
              <a:r>
                <a:rPr lang="en-US" altLang="ja-JP" sz="32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.5</a:t>
              </a:r>
            </a:p>
          </p:txBody>
        </p:sp>
        <p:sp>
          <p:nvSpPr>
            <p:cNvPr id="8" name="Text Box 48">
              <a:extLst>
                <a:ext uri="{FF2B5EF4-FFF2-40B4-BE49-F238E27FC236}">
                  <a16:creationId xmlns:a16="http://schemas.microsoft.com/office/drawing/2014/main" id="{99B4B7CE-B9B8-42A9-AC90-9D556A42D8E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223920" y="3810418"/>
              <a:ext cx="406140" cy="32613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en-US" altLang="ja-JP" sz="2400" b="1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m</a:t>
              </a:r>
            </a:p>
          </p:txBody>
        </p:sp>
      </p:grp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C96E63E5-B9D9-432A-B164-81660339A4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05263" y="2154625"/>
            <a:ext cx="3393980" cy="3393976"/>
          </a:xfrm>
          <a:custGeom>
            <a:avLst/>
            <a:gdLst>
              <a:gd name="connsiteX0" fmla="*/ 719932 w 1439863"/>
              <a:gd name="connsiteY0" fmla="*/ 258781 h 1439863"/>
              <a:gd name="connsiteX1" fmla="*/ 258781 w 1439863"/>
              <a:gd name="connsiteY1" fmla="*/ 719932 h 1439863"/>
              <a:gd name="connsiteX2" fmla="*/ 719932 w 1439863"/>
              <a:gd name="connsiteY2" fmla="*/ 1181082 h 1439863"/>
              <a:gd name="connsiteX3" fmla="*/ 1181082 w 1439863"/>
              <a:gd name="connsiteY3" fmla="*/ 719932 h 1439863"/>
              <a:gd name="connsiteX4" fmla="*/ 719932 w 1439863"/>
              <a:gd name="connsiteY4" fmla="*/ 258781 h 1439863"/>
              <a:gd name="connsiteX5" fmla="*/ 719932 w 1439863"/>
              <a:gd name="connsiteY5" fmla="*/ 71438 h 1439863"/>
              <a:gd name="connsiteX6" fmla="*/ 1368425 w 1439863"/>
              <a:gd name="connsiteY6" fmla="*/ 719932 h 1439863"/>
              <a:gd name="connsiteX7" fmla="*/ 719932 w 1439863"/>
              <a:gd name="connsiteY7" fmla="*/ 1368425 h 1439863"/>
              <a:gd name="connsiteX8" fmla="*/ 71438 w 1439863"/>
              <a:gd name="connsiteY8" fmla="*/ 719932 h 1439863"/>
              <a:gd name="connsiteX9" fmla="*/ 719932 w 1439863"/>
              <a:gd name="connsiteY9" fmla="*/ 71438 h 1439863"/>
              <a:gd name="connsiteX10" fmla="*/ 719932 w 1439863"/>
              <a:gd name="connsiteY10" fmla="*/ 25398 h 1439863"/>
              <a:gd name="connsiteX11" fmla="*/ 25398 w 1439863"/>
              <a:gd name="connsiteY11" fmla="*/ 719932 h 1439863"/>
              <a:gd name="connsiteX12" fmla="*/ 719932 w 1439863"/>
              <a:gd name="connsiteY12" fmla="*/ 1414466 h 1439863"/>
              <a:gd name="connsiteX13" fmla="*/ 1414465 w 1439863"/>
              <a:gd name="connsiteY13" fmla="*/ 719932 h 1439863"/>
              <a:gd name="connsiteX14" fmla="*/ 719932 w 1439863"/>
              <a:gd name="connsiteY14" fmla="*/ 25398 h 1439863"/>
              <a:gd name="connsiteX15" fmla="*/ 719932 w 1439863"/>
              <a:gd name="connsiteY15" fmla="*/ 0 h 1439863"/>
              <a:gd name="connsiteX16" fmla="*/ 1439863 w 1439863"/>
              <a:gd name="connsiteY16" fmla="*/ 719932 h 1439863"/>
              <a:gd name="connsiteX17" fmla="*/ 719932 w 1439863"/>
              <a:gd name="connsiteY17" fmla="*/ 1439863 h 1439863"/>
              <a:gd name="connsiteX18" fmla="*/ 0 w 1439863"/>
              <a:gd name="connsiteY18" fmla="*/ 719932 h 1439863"/>
              <a:gd name="connsiteX19" fmla="*/ 719932 w 1439863"/>
              <a:gd name="connsiteY19" fmla="*/ 0 h 14398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439863" h="1439863">
                <a:moveTo>
                  <a:pt x="719932" y="258781"/>
                </a:moveTo>
                <a:cubicBezTo>
                  <a:pt x="465218" y="258781"/>
                  <a:pt x="258781" y="465218"/>
                  <a:pt x="258781" y="719932"/>
                </a:cubicBezTo>
                <a:cubicBezTo>
                  <a:pt x="258781" y="974645"/>
                  <a:pt x="465218" y="1181082"/>
                  <a:pt x="719932" y="1181082"/>
                </a:cubicBezTo>
                <a:cubicBezTo>
                  <a:pt x="974645" y="1181082"/>
                  <a:pt x="1181082" y="974645"/>
                  <a:pt x="1181082" y="719932"/>
                </a:cubicBezTo>
                <a:cubicBezTo>
                  <a:pt x="1181082" y="465218"/>
                  <a:pt x="974645" y="258781"/>
                  <a:pt x="719932" y="258781"/>
                </a:cubicBezTo>
                <a:close/>
                <a:moveTo>
                  <a:pt x="719932" y="71438"/>
                </a:moveTo>
                <a:cubicBezTo>
                  <a:pt x="1078104" y="71438"/>
                  <a:pt x="1368425" y="361759"/>
                  <a:pt x="1368425" y="719932"/>
                </a:cubicBezTo>
                <a:cubicBezTo>
                  <a:pt x="1368425" y="1078104"/>
                  <a:pt x="1078104" y="1368425"/>
                  <a:pt x="719932" y="1368425"/>
                </a:cubicBezTo>
                <a:cubicBezTo>
                  <a:pt x="361759" y="1368425"/>
                  <a:pt x="71438" y="1078104"/>
                  <a:pt x="71438" y="719932"/>
                </a:cubicBezTo>
                <a:cubicBezTo>
                  <a:pt x="71438" y="361759"/>
                  <a:pt x="361759" y="71438"/>
                  <a:pt x="719932" y="71438"/>
                </a:cubicBezTo>
                <a:close/>
                <a:moveTo>
                  <a:pt x="719932" y="25398"/>
                </a:moveTo>
                <a:cubicBezTo>
                  <a:pt x="336368" y="25398"/>
                  <a:pt x="25398" y="336368"/>
                  <a:pt x="25398" y="719932"/>
                </a:cubicBezTo>
                <a:cubicBezTo>
                  <a:pt x="25398" y="1103495"/>
                  <a:pt x="336368" y="1414466"/>
                  <a:pt x="719932" y="1414466"/>
                </a:cubicBezTo>
                <a:cubicBezTo>
                  <a:pt x="1103495" y="1414466"/>
                  <a:pt x="1414465" y="1103495"/>
                  <a:pt x="1414465" y="719932"/>
                </a:cubicBezTo>
                <a:cubicBezTo>
                  <a:pt x="1414465" y="336368"/>
                  <a:pt x="1103495" y="25398"/>
                  <a:pt x="719932" y="25398"/>
                </a:cubicBezTo>
                <a:close/>
                <a:moveTo>
                  <a:pt x="719932" y="0"/>
                </a:moveTo>
                <a:cubicBezTo>
                  <a:pt x="1117560" y="0"/>
                  <a:pt x="1439863" y="322303"/>
                  <a:pt x="1439863" y="719932"/>
                </a:cubicBezTo>
                <a:cubicBezTo>
                  <a:pt x="1439863" y="1117560"/>
                  <a:pt x="1117560" y="1439863"/>
                  <a:pt x="719932" y="1439863"/>
                </a:cubicBezTo>
                <a:cubicBezTo>
                  <a:pt x="322303" y="1439863"/>
                  <a:pt x="0" y="1117560"/>
                  <a:pt x="0" y="719932"/>
                </a:cubicBezTo>
                <a:cubicBezTo>
                  <a:pt x="0" y="322303"/>
                  <a:pt x="322303" y="0"/>
                  <a:pt x="719932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70EC70B-17C5-4ECD-A436-48110F944AD2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DF1FCE8C-18D2-4776-AD17-34D5133DC5AF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</p:spTree>
    <p:extLst>
      <p:ext uri="{BB962C8B-B14F-4D97-AF65-F5344CB8AC3E}">
        <p14:creationId xmlns:p14="http://schemas.microsoft.com/office/powerpoint/2010/main" val="35000453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6.25E-7 4.44444E-6 L 0.34922 4.44444E-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7461" y="0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7 4.44444E-6 L -0.36719 0.00671 " pathEditMode="relative" rAng="0" ptsTypes="AA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8359" y="32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5" grpId="0"/>
      <p:bldP spid="5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12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40540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12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AB19736-2003-47CF-AB05-2056747055DB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3190375-6BDB-488E-9702-3D745456655C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C4918E0E-7B5C-466F-9203-0D5BFAAC342A}"/>
              </a:ext>
            </a:extLst>
          </p:cNvPr>
          <p:cNvGrpSpPr/>
          <p:nvPr/>
        </p:nvGrpSpPr>
        <p:grpSpPr>
          <a:xfrm>
            <a:off x="4413105" y="1951195"/>
            <a:ext cx="2978296" cy="3388032"/>
            <a:chOff x="-306517" y="819767"/>
            <a:chExt cx="4675822" cy="5319096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5E051E84-330C-4CEF-A22C-18CE6A04BD31}"/>
                </a:ext>
              </a:extLst>
            </p:cNvPr>
            <p:cNvSpPr/>
            <p:nvPr/>
          </p:nvSpPr>
          <p:spPr>
            <a:xfrm>
              <a:off x="-261562" y="853821"/>
              <a:ext cx="4585912" cy="5238634"/>
            </a:xfrm>
            <a:custGeom>
              <a:avLst/>
              <a:gdLst>
                <a:gd name="connsiteX0" fmla="*/ 2263081 w 4526164"/>
                <a:gd name="connsiteY0" fmla="*/ 0 h 5163195"/>
                <a:gd name="connsiteX1" fmla="*/ 2423674 w 4526164"/>
                <a:gd name="connsiteY1" fmla="*/ 66743 h 5163195"/>
                <a:gd name="connsiteX2" fmla="*/ 2450511 w 4526164"/>
                <a:gd name="connsiteY2" fmla="*/ 106680 h 5163195"/>
                <a:gd name="connsiteX3" fmla="*/ 2454580 w 4526164"/>
                <a:gd name="connsiteY3" fmla="*/ 106680 h 5163195"/>
                <a:gd name="connsiteX4" fmla="*/ 4526164 w 4526164"/>
                <a:gd name="connsiteY4" fmla="*/ 3810634 h 5163195"/>
                <a:gd name="connsiteX5" fmla="*/ 3889288 w 4526164"/>
                <a:gd name="connsiteY5" fmla="*/ 3810634 h 5163195"/>
                <a:gd name="connsiteX6" fmla="*/ 3889288 w 4526164"/>
                <a:gd name="connsiteY6" fmla="*/ 3810635 h 5163195"/>
                <a:gd name="connsiteX7" fmla="*/ 4521400 w 4526164"/>
                <a:gd name="connsiteY7" fmla="*/ 3810635 h 5163195"/>
                <a:gd name="connsiteX8" fmla="*/ 4521400 w 4526164"/>
                <a:gd name="connsiteY8" fmla="*/ 4989405 h 5163195"/>
                <a:gd name="connsiteX9" fmla="*/ 4347610 w 4526164"/>
                <a:gd name="connsiteY9" fmla="*/ 5163195 h 5163195"/>
                <a:gd name="connsiteX10" fmla="*/ 180082 w 4526164"/>
                <a:gd name="connsiteY10" fmla="*/ 5163195 h 5163195"/>
                <a:gd name="connsiteX11" fmla="*/ 6292 w 4526164"/>
                <a:gd name="connsiteY11" fmla="*/ 4989405 h 5163195"/>
                <a:gd name="connsiteX12" fmla="*/ 6292 w 4526164"/>
                <a:gd name="connsiteY12" fmla="*/ 3810635 h 5163195"/>
                <a:gd name="connsiteX13" fmla="*/ 638404 w 4526164"/>
                <a:gd name="connsiteY13" fmla="*/ 3810635 h 5163195"/>
                <a:gd name="connsiteX14" fmla="*/ 638404 w 4526164"/>
                <a:gd name="connsiteY14" fmla="*/ 3810634 h 5163195"/>
                <a:gd name="connsiteX15" fmla="*/ 0 w 4526164"/>
                <a:gd name="connsiteY15" fmla="*/ 3810634 h 5163195"/>
                <a:gd name="connsiteX16" fmla="*/ 2071584 w 4526164"/>
                <a:gd name="connsiteY16" fmla="*/ 106680 h 5163195"/>
                <a:gd name="connsiteX17" fmla="*/ 2075652 w 4526164"/>
                <a:gd name="connsiteY17" fmla="*/ 106680 h 5163195"/>
                <a:gd name="connsiteX18" fmla="*/ 2102488 w 4526164"/>
                <a:gd name="connsiteY18" fmla="*/ 66743 h 5163195"/>
                <a:gd name="connsiteX19" fmla="*/ 2263081 w 4526164"/>
                <a:gd name="connsiteY19" fmla="*/ 0 h 5163195"/>
                <a:gd name="connsiteX0" fmla="*/ 2263081 w 4526164"/>
                <a:gd name="connsiteY0" fmla="*/ 0 h 5163195"/>
                <a:gd name="connsiteX1" fmla="*/ 2423674 w 4526164"/>
                <a:gd name="connsiteY1" fmla="*/ 66743 h 5163195"/>
                <a:gd name="connsiteX2" fmla="*/ 2450511 w 4526164"/>
                <a:gd name="connsiteY2" fmla="*/ 106680 h 5163195"/>
                <a:gd name="connsiteX3" fmla="*/ 2454580 w 4526164"/>
                <a:gd name="connsiteY3" fmla="*/ 106680 h 5163195"/>
                <a:gd name="connsiteX4" fmla="*/ 4526164 w 4526164"/>
                <a:gd name="connsiteY4" fmla="*/ 3810634 h 5163195"/>
                <a:gd name="connsiteX5" fmla="*/ 3889288 w 4526164"/>
                <a:gd name="connsiteY5" fmla="*/ 3810634 h 5163195"/>
                <a:gd name="connsiteX6" fmla="*/ 3889288 w 4526164"/>
                <a:gd name="connsiteY6" fmla="*/ 3810635 h 5163195"/>
                <a:gd name="connsiteX7" fmla="*/ 4521400 w 4526164"/>
                <a:gd name="connsiteY7" fmla="*/ 3810635 h 5163195"/>
                <a:gd name="connsiteX8" fmla="*/ 4521400 w 4526164"/>
                <a:gd name="connsiteY8" fmla="*/ 4989405 h 5163195"/>
                <a:gd name="connsiteX9" fmla="*/ 4347610 w 4526164"/>
                <a:gd name="connsiteY9" fmla="*/ 5163195 h 5163195"/>
                <a:gd name="connsiteX10" fmla="*/ 180082 w 4526164"/>
                <a:gd name="connsiteY10" fmla="*/ 5163195 h 5163195"/>
                <a:gd name="connsiteX11" fmla="*/ 6292 w 4526164"/>
                <a:gd name="connsiteY11" fmla="*/ 4989405 h 5163195"/>
                <a:gd name="connsiteX12" fmla="*/ 6292 w 4526164"/>
                <a:gd name="connsiteY12" fmla="*/ 3810635 h 5163195"/>
                <a:gd name="connsiteX13" fmla="*/ 638404 w 4526164"/>
                <a:gd name="connsiteY13" fmla="*/ 3810635 h 5163195"/>
                <a:gd name="connsiteX14" fmla="*/ 0 w 4526164"/>
                <a:gd name="connsiteY14" fmla="*/ 3810634 h 5163195"/>
                <a:gd name="connsiteX15" fmla="*/ 2071584 w 4526164"/>
                <a:gd name="connsiteY15" fmla="*/ 106680 h 5163195"/>
                <a:gd name="connsiteX16" fmla="*/ 2075652 w 4526164"/>
                <a:gd name="connsiteY16" fmla="*/ 106680 h 5163195"/>
                <a:gd name="connsiteX17" fmla="*/ 2102488 w 4526164"/>
                <a:gd name="connsiteY17" fmla="*/ 66743 h 5163195"/>
                <a:gd name="connsiteX18" fmla="*/ 2263081 w 4526164"/>
                <a:gd name="connsiteY18" fmla="*/ 0 h 5163195"/>
                <a:gd name="connsiteX0" fmla="*/ 2263081 w 4526164"/>
                <a:gd name="connsiteY0" fmla="*/ 0 h 5163195"/>
                <a:gd name="connsiteX1" fmla="*/ 2423674 w 4526164"/>
                <a:gd name="connsiteY1" fmla="*/ 66743 h 5163195"/>
                <a:gd name="connsiteX2" fmla="*/ 2450511 w 4526164"/>
                <a:gd name="connsiteY2" fmla="*/ 106680 h 5163195"/>
                <a:gd name="connsiteX3" fmla="*/ 2454580 w 4526164"/>
                <a:gd name="connsiteY3" fmla="*/ 106680 h 5163195"/>
                <a:gd name="connsiteX4" fmla="*/ 4526164 w 4526164"/>
                <a:gd name="connsiteY4" fmla="*/ 3810634 h 5163195"/>
                <a:gd name="connsiteX5" fmla="*/ 3889288 w 4526164"/>
                <a:gd name="connsiteY5" fmla="*/ 3810634 h 5163195"/>
                <a:gd name="connsiteX6" fmla="*/ 3889288 w 4526164"/>
                <a:gd name="connsiteY6" fmla="*/ 3810635 h 5163195"/>
                <a:gd name="connsiteX7" fmla="*/ 4521400 w 4526164"/>
                <a:gd name="connsiteY7" fmla="*/ 3810635 h 5163195"/>
                <a:gd name="connsiteX8" fmla="*/ 4521400 w 4526164"/>
                <a:gd name="connsiteY8" fmla="*/ 4989405 h 5163195"/>
                <a:gd name="connsiteX9" fmla="*/ 4347610 w 4526164"/>
                <a:gd name="connsiteY9" fmla="*/ 5163195 h 5163195"/>
                <a:gd name="connsiteX10" fmla="*/ 180082 w 4526164"/>
                <a:gd name="connsiteY10" fmla="*/ 5163195 h 5163195"/>
                <a:gd name="connsiteX11" fmla="*/ 6292 w 4526164"/>
                <a:gd name="connsiteY11" fmla="*/ 4989405 h 5163195"/>
                <a:gd name="connsiteX12" fmla="*/ 6292 w 4526164"/>
                <a:gd name="connsiteY12" fmla="*/ 3810635 h 5163195"/>
                <a:gd name="connsiteX13" fmla="*/ 0 w 4526164"/>
                <a:gd name="connsiteY13" fmla="*/ 3810634 h 5163195"/>
                <a:gd name="connsiteX14" fmla="*/ 2071584 w 4526164"/>
                <a:gd name="connsiteY14" fmla="*/ 106680 h 5163195"/>
                <a:gd name="connsiteX15" fmla="*/ 2075652 w 4526164"/>
                <a:gd name="connsiteY15" fmla="*/ 106680 h 5163195"/>
                <a:gd name="connsiteX16" fmla="*/ 2102488 w 4526164"/>
                <a:gd name="connsiteY16" fmla="*/ 66743 h 5163195"/>
                <a:gd name="connsiteX17" fmla="*/ 2263081 w 4526164"/>
                <a:gd name="connsiteY17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3882996 w 4519872"/>
                <a:gd name="connsiteY5" fmla="*/ 3810634 h 5163195"/>
                <a:gd name="connsiteX6" fmla="*/ 3882996 w 4519872"/>
                <a:gd name="connsiteY6" fmla="*/ 3810635 h 5163195"/>
                <a:gd name="connsiteX7" fmla="*/ 4515108 w 4519872"/>
                <a:gd name="connsiteY7" fmla="*/ 3810635 h 5163195"/>
                <a:gd name="connsiteX8" fmla="*/ 4515108 w 4519872"/>
                <a:gd name="connsiteY8" fmla="*/ 4989405 h 5163195"/>
                <a:gd name="connsiteX9" fmla="*/ 4341318 w 4519872"/>
                <a:gd name="connsiteY9" fmla="*/ 5163195 h 5163195"/>
                <a:gd name="connsiteX10" fmla="*/ 173790 w 4519872"/>
                <a:gd name="connsiteY10" fmla="*/ 5163195 h 5163195"/>
                <a:gd name="connsiteX11" fmla="*/ 0 w 4519872"/>
                <a:gd name="connsiteY11" fmla="*/ 4989405 h 5163195"/>
                <a:gd name="connsiteX12" fmla="*/ 0 w 4519872"/>
                <a:gd name="connsiteY12" fmla="*/ 3810635 h 5163195"/>
                <a:gd name="connsiteX13" fmla="*/ 2065292 w 4519872"/>
                <a:gd name="connsiteY13" fmla="*/ 106680 h 5163195"/>
                <a:gd name="connsiteX14" fmla="*/ 2069360 w 4519872"/>
                <a:gd name="connsiteY14" fmla="*/ 106680 h 5163195"/>
                <a:gd name="connsiteX15" fmla="*/ 2096196 w 4519872"/>
                <a:gd name="connsiteY15" fmla="*/ 66743 h 5163195"/>
                <a:gd name="connsiteX16" fmla="*/ 2256789 w 4519872"/>
                <a:gd name="connsiteY16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3882996 w 4519872"/>
                <a:gd name="connsiteY5" fmla="*/ 3810634 h 5163195"/>
                <a:gd name="connsiteX6" fmla="*/ 4515108 w 4519872"/>
                <a:gd name="connsiteY6" fmla="*/ 3810635 h 5163195"/>
                <a:gd name="connsiteX7" fmla="*/ 4515108 w 4519872"/>
                <a:gd name="connsiteY7" fmla="*/ 4989405 h 5163195"/>
                <a:gd name="connsiteX8" fmla="*/ 4341318 w 4519872"/>
                <a:gd name="connsiteY8" fmla="*/ 5163195 h 5163195"/>
                <a:gd name="connsiteX9" fmla="*/ 173790 w 4519872"/>
                <a:gd name="connsiteY9" fmla="*/ 5163195 h 5163195"/>
                <a:gd name="connsiteX10" fmla="*/ 0 w 4519872"/>
                <a:gd name="connsiteY10" fmla="*/ 4989405 h 5163195"/>
                <a:gd name="connsiteX11" fmla="*/ 0 w 4519872"/>
                <a:gd name="connsiteY11" fmla="*/ 3810635 h 5163195"/>
                <a:gd name="connsiteX12" fmla="*/ 2065292 w 4519872"/>
                <a:gd name="connsiteY12" fmla="*/ 106680 h 5163195"/>
                <a:gd name="connsiteX13" fmla="*/ 2069360 w 4519872"/>
                <a:gd name="connsiteY13" fmla="*/ 106680 h 5163195"/>
                <a:gd name="connsiteX14" fmla="*/ 2096196 w 4519872"/>
                <a:gd name="connsiteY14" fmla="*/ 66743 h 5163195"/>
                <a:gd name="connsiteX15" fmla="*/ 2256789 w 4519872"/>
                <a:gd name="connsiteY15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4515108 w 4519872"/>
                <a:gd name="connsiteY5" fmla="*/ 3810635 h 5163195"/>
                <a:gd name="connsiteX6" fmla="*/ 4515108 w 4519872"/>
                <a:gd name="connsiteY6" fmla="*/ 4989405 h 5163195"/>
                <a:gd name="connsiteX7" fmla="*/ 4341318 w 4519872"/>
                <a:gd name="connsiteY7" fmla="*/ 5163195 h 5163195"/>
                <a:gd name="connsiteX8" fmla="*/ 173790 w 4519872"/>
                <a:gd name="connsiteY8" fmla="*/ 5163195 h 5163195"/>
                <a:gd name="connsiteX9" fmla="*/ 0 w 4519872"/>
                <a:gd name="connsiteY9" fmla="*/ 4989405 h 5163195"/>
                <a:gd name="connsiteX10" fmla="*/ 0 w 4519872"/>
                <a:gd name="connsiteY10" fmla="*/ 3810635 h 5163195"/>
                <a:gd name="connsiteX11" fmla="*/ 2065292 w 4519872"/>
                <a:gd name="connsiteY11" fmla="*/ 106680 h 5163195"/>
                <a:gd name="connsiteX12" fmla="*/ 2069360 w 4519872"/>
                <a:gd name="connsiteY12" fmla="*/ 106680 h 5163195"/>
                <a:gd name="connsiteX13" fmla="*/ 2096196 w 4519872"/>
                <a:gd name="connsiteY13" fmla="*/ 66743 h 5163195"/>
                <a:gd name="connsiteX14" fmla="*/ 2256789 w 4519872"/>
                <a:gd name="connsiteY14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4515108 w 4519872"/>
                <a:gd name="connsiteY5" fmla="*/ 4989405 h 5163195"/>
                <a:gd name="connsiteX6" fmla="*/ 4341318 w 4519872"/>
                <a:gd name="connsiteY6" fmla="*/ 5163195 h 5163195"/>
                <a:gd name="connsiteX7" fmla="*/ 173790 w 4519872"/>
                <a:gd name="connsiteY7" fmla="*/ 5163195 h 5163195"/>
                <a:gd name="connsiteX8" fmla="*/ 0 w 4519872"/>
                <a:gd name="connsiteY8" fmla="*/ 4989405 h 5163195"/>
                <a:gd name="connsiteX9" fmla="*/ 0 w 4519872"/>
                <a:gd name="connsiteY9" fmla="*/ 3810635 h 5163195"/>
                <a:gd name="connsiteX10" fmla="*/ 2065292 w 4519872"/>
                <a:gd name="connsiteY10" fmla="*/ 106680 h 5163195"/>
                <a:gd name="connsiteX11" fmla="*/ 2069360 w 4519872"/>
                <a:gd name="connsiteY11" fmla="*/ 106680 h 5163195"/>
                <a:gd name="connsiteX12" fmla="*/ 2096196 w 4519872"/>
                <a:gd name="connsiteY12" fmla="*/ 66743 h 5163195"/>
                <a:gd name="connsiteX13" fmla="*/ 2256789 w 4519872"/>
                <a:gd name="connsiteY13" fmla="*/ 0 h 51631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4519872" h="5163195">
                  <a:moveTo>
                    <a:pt x="2256789" y="0"/>
                  </a:moveTo>
                  <a:cubicBezTo>
                    <a:pt x="2319505" y="0"/>
                    <a:pt x="2376283" y="25506"/>
                    <a:pt x="2417382" y="66743"/>
                  </a:cubicBezTo>
                  <a:lnTo>
                    <a:pt x="2444219" y="106680"/>
                  </a:lnTo>
                  <a:lnTo>
                    <a:pt x="2448288" y="106680"/>
                  </a:lnTo>
                  <a:lnTo>
                    <a:pt x="4519872" y="3810634"/>
                  </a:lnTo>
                  <a:lnTo>
                    <a:pt x="4515108" y="4989405"/>
                  </a:lnTo>
                  <a:cubicBezTo>
                    <a:pt x="4515108" y="5085387"/>
                    <a:pt x="4437300" y="5163195"/>
                    <a:pt x="4341318" y="5163195"/>
                  </a:cubicBezTo>
                  <a:lnTo>
                    <a:pt x="173790" y="5163195"/>
                  </a:lnTo>
                  <a:cubicBezTo>
                    <a:pt x="77808" y="5163195"/>
                    <a:pt x="0" y="5085387"/>
                    <a:pt x="0" y="4989405"/>
                  </a:cubicBezTo>
                  <a:lnTo>
                    <a:pt x="0" y="3810635"/>
                  </a:lnTo>
                  <a:lnTo>
                    <a:pt x="2065292" y="106680"/>
                  </a:lnTo>
                  <a:lnTo>
                    <a:pt x="2069360" y="106680"/>
                  </a:lnTo>
                  <a:lnTo>
                    <a:pt x="2096196" y="66743"/>
                  </a:lnTo>
                  <a:cubicBezTo>
                    <a:pt x="2137296" y="25506"/>
                    <a:pt x="2194074" y="0"/>
                    <a:pt x="225678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8D7BB9C7-715A-4A04-90A1-32B02F8C4AF1}"/>
                </a:ext>
              </a:extLst>
            </p:cNvPr>
            <p:cNvSpPr/>
            <p:nvPr/>
          </p:nvSpPr>
          <p:spPr>
            <a:xfrm>
              <a:off x="-306517" y="819767"/>
              <a:ext cx="4675822" cy="5319096"/>
            </a:xfrm>
            <a:custGeom>
              <a:avLst/>
              <a:gdLst>
                <a:gd name="connsiteX0" fmla="*/ 2334873 w 4675822"/>
                <a:gd name="connsiteY0" fmla="*/ 132052 h 5319096"/>
                <a:gd name="connsiteX1" fmla="*/ 2484791 w 4675822"/>
                <a:gd name="connsiteY1" fmla="*/ 220031 h 5319096"/>
                <a:gd name="connsiteX2" fmla="*/ 2525971 w 4675822"/>
                <a:gd name="connsiteY2" fmla="*/ 306564 h 5319096"/>
                <a:gd name="connsiteX3" fmla="*/ 2526285 w 4675822"/>
                <a:gd name="connsiteY3" fmla="*/ 306564 h 5319096"/>
                <a:gd name="connsiteX4" fmla="*/ 4519732 w 4675822"/>
                <a:gd name="connsiteY4" fmla="*/ 3918536 h 5319096"/>
                <a:gd name="connsiteX5" fmla="*/ 4515133 w 4675822"/>
                <a:gd name="connsiteY5" fmla="*/ 5006554 h 5319096"/>
                <a:gd name="connsiteX6" fmla="*/ 4354722 w 4675822"/>
                <a:gd name="connsiteY6" fmla="*/ 5166965 h 5319096"/>
                <a:gd name="connsiteX7" fmla="*/ 316502 w 4675822"/>
                <a:gd name="connsiteY7" fmla="*/ 5166965 h 5319096"/>
                <a:gd name="connsiteX8" fmla="*/ 156091 w 4675822"/>
                <a:gd name="connsiteY8" fmla="*/ 5006554 h 5319096"/>
                <a:gd name="connsiteX9" fmla="*/ 156091 w 4675822"/>
                <a:gd name="connsiteY9" fmla="*/ 3918537 h 5319096"/>
                <a:gd name="connsiteX10" fmla="*/ 2143463 w 4675822"/>
                <a:gd name="connsiteY10" fmla="*/ 306564 h 5319096"/>
                <a:gd name="connsiteX11" fmla="*/ 2143776 w 4675822"/>
                <a:gd name="connsiteY11" fmla="*/ 306564 h 5319096"/>
                <a:gd name="connsiteX12" fmla="*/ 2184955 w 4675822"/>
                <a:gd name="connsiteY12" fmla="*/ 220031 h 5319096"/>
                <a:gd name="connsiteX13" fmla="*/ 2334873 w 4675822"/>
                <a:gd name="connsiteY13" fmla="*/ 132052 h 5319096"/>
                <a:gd name="connsiteX14" fmla="*/ 2334764 w 4675822"/>
                <a:gd name="connsiteY14" fmla="*/ 71773 h 5319096"/>
                <a:gd name="connsiteX15" fmla="*/ 2174171 w 4675822"/>
                <a:gd name="connsiteY15" fmla="*/ 138516 h 5319096"/>
                <a:gd name="connsiteX16" fmla="*/ 2147335 w 4675822"/>
                <a:gd name="connsiteY16" fmla="*/ 178453 h 5319096"/>
                <a:gd name="connsiteX17" fmla="*/ 2143267 w 4675822"/>
                <a:gd name="connsiteY17" fmla="*/ 178453 h 5319096"/>
                <a:gd name="connsiteX18" fmla="*/ 77975 w 4675822"/>
                <a:gd name="connsiteY18" fmla="*/ 3882408 h 5319096"/>
                <a:gd name="connsiteX19" fmla="*/ 77975 w 4675822"/>
                <a:gd name="connsiteY19" fmla="*/ 5061178 h 5319096"/>
                <a:gd name="connsiteX20" fmla="*/ 251765 w 4675822"/>
                <a:gd name="connsiteY20" fmla="*/ 5234968 h 5319096"/>
                <a:gd name="connsiteX21" fmla="*/ 4419293 w 4675822"/>
                <a:gd name="connsiteY21" fmla="*/ 5234968 h 5319096"/>
                <a:gd name="connsiteX22" fmla="*/ 4593083 w 4675822"/>
                <a:gd name="connsiteY22" fmla="*/ 5061178 h 5319096"/>
                <a:gd name="connsiteX23" fmla="*/ 4597847 w 4675822"/>
                <a:gd name="connsiteY23" fmla="*/ 3882407 h 5319096"/>
                <a:gd name="connsiteX24" fmla="*/ 2526263 w 4675822"/>
                <a:gd name="connsiteY24" fmla="*/ 178453 h 5319096"/>
                <a:gd name="connsiteX25" fmla="*/ 2522194 w 4675822"/>
                <a:gd name="connsiteY25" fmla="*/ 178453 h 5319096"/>
                <a:gd name="connsiteX26" fmla="*/ 2495357 w 4675822"/>
                <a:gd name="connsiteY26" fmla="*/ 138516 h 5319096"/>
                <a:gd name="connsiteX27" fmla="*/ 2334764 w 4675822"/>
                <a:gd name="connsiteY27" fmla="*/ 71773 h 5319096"/>
                <a:gd name="connsiteX28" fmla="*/ 2337118 w 4675822"/>
                <a:gd name="connsiteY28" fmla="*/ 0 h 5319096"/>
                <a:gd name="connsiteX29" fmla="*/ 2566036 w 4675822"/>
                <a:gd name="connsiteY29" fmla="*/ 121715 h 5319096"/>
                <a:gd name="connsiteX30" fmla="*/ 4672519 w 4675822"/>
                <a:gd name="connsiteY30" fmla="*/ 3874150 h 5319096"/>
                <a:gd name="connsiteX31" fmla="*/ 4675822 w 4675822"/>
                <a:gd name="connsiteY31" fmla="*/ 5070522 h 5319096"/>
                <a:gd name="connsiteX32" fmla="*/ 4427248 w 4675822"/>
                <a:gd name="connsiteY32" fmla="*/ 5319096 h 5319096"/>
                <a:gd name="connsiteX33" fmla="*/ 248574 w 4675822"/>
                <a:gd name="connsiteY33" fmla="*/ 5319096 h 5319096"/>
                <a:gd name="connsiteX34" fmla="*/ 0 w 4675822"/>
                <a:gd name="connsiteY34" fmla="*/ 5070522 h 5319096"/>
                <a:gd name="connsiteX35" fmla="*/ 0 w 4675822"/>
                <a:gd name="connsiteY35" fmla="*/ 3874151 h 5319096"/>
                <a:gd name="connsiteX36" fmla="*/ 2104886 w 4675822"/>
                <a:gd name="connsiteY36" fmla="*/ 125587 h 5319096"/>
                <a:gd name="connsiteX37" fmla="*/ 2106099 w 4675822"/>
                <a:gd name="connsiteY37" fmla="*/ 125587 h 5319096"/>
                <a:gd name="connsiteX38" fmla="*/ 2108201 w 4675822"/>
                <a:gd name="connsiteY38" fmla="*/ 121715 h 5319096"/>
                <a:gd name="connsiteX39" fmla="*/ 2337118 w 4675822"/>
                <a:gd name="connsiteY39" fmla="*/ 0 h 53190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4675822" h="5319096">
                  <a:moveTo>
                    <a:pt x="2334873" y="132052"/>
                  </a:moveTo>
                  <a:cubicBezTo>
                    <a:pt x="2393420" y="132052"/>
                    <a:pt x="2446424" y="165673"/>
                    <a:pt x="2484791" y="220031"/>
                  </a:cubicBezTo>
                  <a:lnTo>
                    <a:pt x="2525971" y="306564"/>
                  </a:lnTo>
                  <a:lnTo>
                    <a:pt x="2526285" y="306564"/>
                  </a:lnTo>
                  <a:lnTo>
                    <a:pt x="4519732" y="3918536"/>
                  </a:lnTo>
                  <a:lnTo>
                    <a:pt x="4515133" y="5006554"/>
                  </a:lnTo>
                  <a:cubicBezTo>
                    <a:pt x="4515133" y="5095147"/>
                    <a:pt x="4443315" y="5166965"/>
                    <a:pt x="4354722" y="5166965"/>
                  </a:cubicBezTo>
                  <a:lnTo>
                    <a:pt x="316502" y="5166965"/>
                  </a:lnTo>
                  <a:cubicBezTo>
                    <a:pt x="227909" y="5166965"/>
                    <a:pt x="156091" y="5095147"/>
                    <a:pt x="156091" y="5006554"/>
                  </a:cubicBezTo>
                  <a:lnTo>
                    <a:pt x="156091" y="3918537"/>
                  </a:lnTo>
                  <a:lnTo>
                    <a:pt x="2143463" y="306564"/>
                  </a:lnTo>
                  <a:lnTo>
                    <a:pt x="2143776" y="306564"/>
                  </a:lnTo>
                  <a:lnTo>
                    <a:pt x="2184955" y="220031"/>
                  </a:lnTo>
                  <a:cubicBezTo>
                    <a:pt x="2223323" y="165673"/>
                    <a:pt x="2276327" y="132052"/>
                    <a:pt x="2334873" y="132052"/>
                  </a:cubicBezTo>
                  <a:close/>
                  <a:moveTo>
                    <a:pt x="2334764" y="71773"/>
                  </a:moveTo>
                  <a:cubicBezTo>
                    <a:pt x="2272049" y="71773"/>
                    <a:pt x="2215271" y="97279"/>
                    <a:pt x="2174171" y="138516"/>
                  </a:cubicBezTo>
                  <a:lnTo>
                    <a:pt x="2147335" y="178453"/>
                  </a:lnTo>
                  <a:lnTo>
                    <a:pt x="2143267" y="178453"/>
                  </a:lnTo>
                  <a:lnTo>
                    <a:pt x="77975" y="3882408"/>
                  </a:lnTo>
                  <a:lnTo>
                    <a:pt x="77975" y="5061178"/>
                  </a:lnTo>
                  <a:cubicBezTo>
                    <a:pt x="77975" y="5157160"/>
                    <a:pt x="155783" y="5234968"/>
                    <a:pt x="251765" y="5234968"/>
                  </a:cubicBezTo>
                  <a:lnTo>
                    <a:pt x="4419293" y="5234968"/>
                  </a:lnTo>
                  <a:cubicBezTo>
                    <a:pt x="4515275" y="5234968"/>
                    <a:pt x="4593083" y="5157160"/>
                    <a:pt x="4593083" y="5061178"/>
                  </a:cubicBezTo>
                  <a:lnTo>
                    <a:pt x="4597847" y="3882407"/>
                  </a:lnTo>
                  <a:lnTo>
                    <a:pt x="2526263" y="178453"/>
                  </a:lnTo>
                  <a:lnTo>
                    <a:pt x="2522194" y="178453"/>
                  </a:lnTo>
                  <a:lnTo>
                    <a:pt x="2495357" y="138516"/>
                  </a:lnTo>
                  <a:cubicBezTo>
                    <a:pt x="2454258" y="97279"/>
                    <a:pt x="2397480" y="71773"/>
                    <a:pt x="2334764" y="71773"/>
                  </a:cubicBezTo>
                  <a:close/>
                  <a:moveTo>
                    <a:pt x="2337118" y="0"/>
                  </a:moveTo>
                  <a:cubicBezTo>
                    <a:pt x="2432410" y="0"/>
                    <a:pt x="2516425" y="48281"/>
                    <a:pt x="2566036" y="121715"/>
                  </a:cubicBezTo>
                  <a:lnTo>
                    <a:pt x="4672519" y="3874150"/>
                  </a:lnTo>
                  <a:lnTo>
                    <a:pt x="4675822" y="5070522"/>
                  </a:lnTo>
                  <a:cubicBezTo>
                    <a:pt x="4675822" y="5207806"/>
                    <a:pt x="4564532" y="5319096"/>
                    <a:pt x="4427248" y="5319096"/>
                  </a:cubicBezTo>
                  <a:lnTo>
                    <a:pt x="248574" y="5319096"/>
                  </a:lnTo>
                  <a:cubicBezTo>
                    <a:pt x="111290" y="5319096"/>
                    <a:pt x="0" y="5207806"/>
                    <a:pt x="0" y="5070522"/>
                  </a:cubicBezTo>
                  <a:lnTo>
                    <a:pt x="0" y="3874151"/>
                  </a:lnTo>
                  <a:lnTo>
                    <a:pt x="2104886" y="125587"/>
                  </a:lnTo>
                  <a:lnTo>
                    <a:pt x="2106099" y="125587"/>
                  </a:lnTo>
                  <a:lnTo>
                    <a:pt x="2108201" y="121715"/>
                  </a:lnTo>
                  <a:cubicBezTo>
                    <a:pt x="2157812" y="48281"/>
                    <a:pt x="2241827" y="0"/>
                    <a:pt x="2337118" y="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F2871AF3-9437-4F1C-A05E-45D5CFE2C41F}"/>
              </a:ext>
            </a:extLst>
          </p:cNvPr>
          <p:cNvGrpSpPr/>
          <p:nvPr/>
        </p:nvGrpSpPr>
        <p:grpSpPr>
          <a:xfrm>
            <a:off x="769784" y="4218689"/>
            <a:ext cx="2377420" cy="835079"/>
            <a:chOff x="769784" y="4218689"/>
            <a:chExt cx="2377420" cy="835079"/>
          </a:xfrm>
          <a:solidFill>
            <a:schemeClr val="bg1"/>
          </a:solidFill>
        </p:grpSpPr>
        <p:sp>
          <p:nvSpPr>
            <p:cNvPr id="20" name="AutoShape 238">
              <a:extLst>
                <a:ext uri="{FF2B5EF4-FFF2-40B4-BE49-F238E27FC236}">
                  <a16:creationId xmlns:a16="http://schemas.microsoft.com/office/drawing/2014/main" id="{C5A7E2F9-39B5-4148-927F-64BDC27EB512}"/>
                </a:ext>
              </a:extLst>
            </p:cNvPr>
            <p:cNvSpPr>
              <a:spLocks noChangeArrowheads="1"/>
            </p:cNvSpPr>
            <p:nvPr/>
          </p:nvSpPr>
          <p:spPr bwMode="auto">
            <a:xfrm flipV="1">
              <a:off x="769784" y="4832216"/>
              <a:ext cx="2377420" cy="221552"/>
            </a:xfrm>
            <a:custGeom>
              <a:avLst/>
              <a:gdLst>
                <a:gd name="G0" fmla="+- 1049 0 0"/>
                <a:gd name="G1" fmla="+- 21600 0 1049"/>
                <a:gd name="G2" fmla="*/ 1049 1 2"/>
                <a:gd name="G3" fmla="+- 21600 0 G2"/>
                <a:gd name="G4" fmla="+/ 1049 21600 2"/>
                <a:gd name="G5" fmla="+/ G1 0 2"/>
                <a:gd name="G6" fmla="*/ 21600 21600 1049"/>
                <a:gd name="G7" fmla="*/ G6 1 2"/>
                <a:gd name="G8" fmla="+- 21600 0 G7"/>
                <a:gd name="G9" fmla="*/ 21600 1 2"/>
                <a:gd name="G10" fmla="+- 1049 0 G9"/>
                <a:gd name="G11" fmla="?: G10 G8 0"/>
                <a:gd name="G12" fmla="?: G10 G7 21600"/>
                <a:gd name="T0" fmla="*/ 21075 w 21600"/>
                <a:gd name="T1" fmla="*/ 10800 h 21600"/>
                <a:gd name="T2" fmla="*/ 10800 w 21600"/>
                <a:gd name="T3" fmla="*/ 21600 h 21600"/>
                <a:gd name="T4" fmla="*/ 525 w 21600"/>
                <a:gd name="T5" fmla="*/ 10800 h 21600"/>
                <a:gd name="T6" fmla="*/ 10800 w 21600"/>
                <a:gd name="T7" fmla="*/ 0 h 21600"/>
                <a:gd name="T8" fmla="*/ 2325 w 21600"/>
                <a:gd name="T9" fmla="*/ 2325 h 21600"/>
                <a:gd name="T10" fmla="*/ 19275 w 21600"/>
                <a:gd name="T11" fmla="*/ 19275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1049" y="21600"/>
                  </a:lnTo>
                  <a:lnTo>
                    <a:pt x="20551" y="21600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1" name="Freeform 239">
              <a:extLst>
                <a:ext uri="{FF2B5EF4-FFF2-40B4-BE49-F238E27FC236}">
                  <a16:creationId xmlns:a16="http://schemas.microsoft.com/office/drawing/2014/main" id="{137FD01C-0CF2-4470-B5CC-06690908E5E1}"/>
                </a:ext>
              </a:extLst>
            </p:cNvPr>
            <p:cNvSpPr>
              <a:spLocks/>
            </p:cNvSpPr>
            <p:nvPr/>
          </p:nvSpPr>
          <p:spPr bwMode="auto">
            <a:xfrm>
              <a:off x="901864" y="4218689"/>
              <a:ext cx="311023" cy="225814"/>
            </a:xfrm>
            <a:custGeom>
              <a:avLst/>
              <a:gdLst>
                <a:gd name="T0" fmla="*/ 454 w 454"/>
                <a:gd name="T1" fmla="*/ 0 h 227"/>
                <a:gd name="T2" fmla="*/ 408 w 454"/>
                <a:gd name="T3" fmla="*/ 227 h 227"/>
                <a:gd name="T4" fmla="*/ 0 w 454"/>
                <a:gd name="T5" fmla="*/ 227 h 227"/>
                <a:gd name="T6" fmla="*/ 131 w 454"/>
                <a:gd name="T7" fmla="*/ 0 h 227"/>
                <a:gd name="T8" fmla="*/ 454 w 454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4" h="227">
                  <a:moveTo>
                    <a:pt x="454" y="0"/>
                  </a:moveTo>
                  <a:lnTo>
                    <a:pt x="408" y="227"/>
                  </a:lnTo>
                  <a:lnTo>
                    <a:pt x="0" y="227"/>
                  </a:lnTo>
                  <a:lnTo>
                    <a:pt x="131" y="0"/>
                  </a:lnTo>
                  <a:lnTo>
                    <a:pt x="454" y="0"/>
                  </a:lnTo>
                  <a:close/>
                </a:path>
              </a:pathLst>
            </a:custGeom>
            <a:grp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2" name="Freeform 240">
              <a:extLst>
                <a:ext uri="{FF2B5EF4-FFF2-40B4-BE49-F238E27FC236}">
                  <a16:creationId xmlns:a16="http://schemas.microsoft.com/office/drawing/2014/main" id="{B8F99B61-F33A-4532-814D-2E060235EEA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3502" y="4218689"/>
              <a:ext cx="447363" cy="225814"/>
            </a:xfrm>
            <a:custGeom>
              <a:avLst/>
              <a:gdLst>
                <a:gd name="T0" fmla="*/ 0 w 539"/>
                <a:gd name="T1" fmla="*/ 0 h 227"/>
                <a:gd name="T2" fmla="*/ 136 w 539"/>
                <a:gd name="T3" fmla="*/ 227 h 227"/>
                <a:gd name="T4" fmla="*/ 539 w 539"/>
                <a:gd name="T5" fmla="*/ 226 h 227"/>
                <a:gd name="T6" fmla="*/ 394 w 539"/>
                <a:gd name="T7" fmla="*/ 0 h 227"/>
                <a:gd name="T8" fmla="*/ 0 w 539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9" h="227">
                  <a:moveTo>
                    <a:pt x="0" y="0"/>
                  </a:moveTo>
                  <a:lnTo>
                    <a:pt x="136" y="227"/>
                  </a:lnTo>
                  <a:lnTo>
                    <a:pt x="539" y="226"/>
                  </a:lnTo>
                  <a:lnTo>
                    <a:pt x="394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186E05BA-CF8D-4F2B-B0C2-502F764E7F04}"/>
              </a:ext>
            </a:extLst>
          </p:cNvPr>
          <p:cNvSpPr/>
          <p:nvPr/>
        </p:nvSpPr>
        <p:spPr>
          <a:xfrm>
            <a:off x="9336360" y="3015864"/>
            <a:ext cx="1472679" cy="1715214"/>
          </a:xfrm>
          <a:custGeom>
            <a:avLst/>
            <a:gdLst>
              <a:gd name="connsiteX0" fmla="*/ 807537 w 1281922"/>
              <a:gd name="connsiteY0" fmla="*/ 804861 h 1493043"/>
              <a:gd name="connsiteX1" fmla="*/ 762293 w 1281922"/>
              <a:gd name="connsiteY1" fmla="*/ 890586 h 1493043"/>
              <a:gd name="connsiteX2" fmla="*/ 774200 w 1281922"/>
              <a:gd name="connsiteY2" fmla="*/ 1004886 h 1493043"/>
              <a:gd name="connsiteX3" fmla="*/ 814681 w 1281922"/>
              <a:gd name="connsiteY3" fmla="*/ 907255 h 1493043"/>
              <a:gd name="connsiteX4" fmla="*/ 807537 w 1281922"/>
              <a:gd name="connsiteY4" fmla="*/ 804861 h 1493043"/>
              <a:gd name="connsiteX5" fmla="*/ 252706 w 1281922"/>
              <a:gd name="connsiteY5" fmla="*/ 588167 h 1493043"/>
              <a:gd name="connsiteX6" fmla="*/ 202700 w 1281922"/>
              <a:gd name="connsiteY6" fmla="*/ 642935 h 1493043"/>
              <a:gd name="connsiteX7" fmla="*/ 250325 w 1281922"/>
              <a:gd name="connsiteY7" fmla="*/ 669129 h 1493043"/>
              <a:gd name="connsiteX8" fmla="*/ 252706 w 1281922"/>
              <a:gd name="connsiteY8" fmla="*/ 588167 h 1493043"/>
              <a:gd name="connsiteX9" fmla="*/ 411058 w 1281922"/>
              <a:gd name="connsiteY9" fmla="*/ 0 h 1493043"/>
              <a:gd name="connsiteX10" fmla="*/ 556967 w 1281922"/>
              <a:gd name="connsiteY10" fmla="*/ 98170 h 1493043"/>
              <a:gd name="connsiteX11" fmla="*/ 560746 w 1281922"/>
              <a:gd name="connsiteY11" fmla="*/ 117172 h 1493043"/>
              <a:gd name="connsiteX12" fmla="*/ 591953 w 1281922"/>
              <a:gd name="connsiteY12" fmla="*/ 121711 h 1493043"/>
              <a:gd name="connsiteX13" fmla="*/ 622990 w 1281922"/>
              <a:gd name="connsiteY13" fmla="*/ 137875 h 1493043"/>
              <a:gd name="connsiteX14" fmla="*/ 591953 w 1281922"/>
              <a:gd name="connsiteY14" fmla="*/ 154039 h 1493043"/>
              <a:gd name="connsiteX15" fmla="*/ 568750 w 1281922"/>
              <a:gd name="connsiteY15" fmla="*/ 157414 h 1493043"/>
              <a:gd name="connsiteX16" fmla="*/ 569411 w 1281922"/>
              <a:gd name="connsiteY16" fmla="*/ 160735 h 1493043"/>
              <a:gd name="connsiteX17" fmla="*/ 472696 w 1281922"/>
              <a:gd name="connsiteY17" fmla="*/ 308839 h 1493043"/>
              <a:gd name="connsiteX18" fmla="*/ 439962 w 1281922"/>
              <a:gd name="connsiteY18" fmla="*/ 315547 h 1493043"/>
              <a:gd name="connsiteX19" fmla="*/ 439962 w 1281922"/>
              <a:gd name="connsiteY19" fmla="*/ 364765 h 1493043"/>
              <a:gd name="connsiteX20" fmla="*/ 456600 w 1281922"/>
              <a:gd name="connsiteY20" fmla="*/ 369595 h 1493043"/>
              <a:gd name="connsiteX21" fmla="*/ 543218 w 1281922"/>
              <a:gd name="connsiteY21" fmla="*/ 454819 h 1493043"/>
              <a:gd name="connsiteX22" fmla="*/ 583700 w 1281922"/>
              <a:gd name="connsiteY22" fmla="*/ 619125 h 1493043"/>
              <a:gd name="connsiteX23" fmla="*/ 709274 w 1281922"/>
              <a:gd name="connsiteY23" fmla="*/ 727398 h 1493043"/>
              <a:gd name="connsiteX24" fmla="*/ 738588 w 1281922"/>
              <a:gd name="connsiteY24" fmla="*/ 748417 h 1493043"/>
              <a:gd name="connsiteX25" fmla="*/ 749455 w 1281922"/>
              <a:gd name="connsiteY25" fmla="*/ 735917 h 1493043"/>
              <a:gd name="connsiteX26" fmla="*/ 838733 w 1281922"/>
              <a:gd name="connsiteY26" fmla="*/ 642924 h 1493043"/>
              <a:gd name="connsiteX27" fmla="*/ 861443 w 1281922"/>
              <a:gd name="connsiteY27" fmla="*/ 637457 h 1493043"/>
              <a:gd name="connsiteX28" fmla="*/ 861443 w 1281922"/>
              <a:gd name="connsiteY28" fmla="*/ 609604 h 1493043"/>
              <a:gd name="connsiteX29" fmla="*/ 850845 w 1281922"/>
              <a:gd name="connsiteY29" fmla="*/ 603728 h 1493043"/>
              <a:gd name="connsiteX30" fmla="*/ 795629 w 1281922"/>
              <a:gd name="connsiteY30" fmla="*/ 501254 h 1493043"/>
              <a:gd name="connsiteX31" fmla="*/ 810605 w 1281922"/>
              <a:gd name="connsiteY31" fmla="*/ 440702 h 1493043"/>
              <a:gd name="connsiteX32" fmla="*/ 819830 w 1281922"/>
              <a:gd name="connsiteY32" fmla="*/ 430359 h 1493043"/>
              <a:gd name="connsiteX33" fmla="*/ 823163 w 1281922"/>
              <a:gd name="connsiteY33" fmla="*/ 422298 h 1493043"/>
              <a:gd name="connsiteX34" fmla="*/ 846908 w 1281922"/>
              <a:gd name="connsiteY34" fmla="*/ 397171 h 1493043"/>
              <a:gd name="connsiteX35" fmla="*/ 865199 w 1281922"/>
              <a:gd name="connsiteY35" fmla="*/ 386870 h 1493043"/>
              <a:gd name="connsiteX36" fmla="*/ 827463 w 1281922"/>
              <a:gd name="connsiteY36" fmla="*/ 368506 h 1493043"/>
              <a:gd name="connsiteX37" fmla="*/ 801365 w 1281922"/>
              <a:gd name="connsiteY37" fmla="*/ 352483 h 1493043"/>
              <a:gd name="connsiteX38" fmla="*/ 806840 w 1281922"/>
              <a:gd name="connsiteY38" fmla="*/ 316460 h 1493043"/>
              <a:gd name="connsiteX39" fmla="*/ 837847 w 1281922"/>
              <a:gd name="connsiteY39" fmla="*/ 303935 h 1493043"/>
              <a:gd name="connsiteX40" fmla="*/ 885299 w 1281922"/>
              <a:gd name="connsiteY40" fmla="*/ 350718 h 1493043"/>
              <a:gd name="connsiteX41" fmla="*/ 890251 w 1281922"/>
              <a:gd name="connsiteY41" fmla="*/ 357589 h 1493043"/>
              <a:gd name="connsiteX42" fmla="*/ 884805 w 1281922"/>
              <a:gd name="connsiteY42" fmla="*/ 326800 h 1493043"/>
              <a:gd name="connsiteX43" fmla="*/ 882540 w 1281922"/>
              <a:gd name="connsiteY43" fmla="*/ 300634 h 1493043"/>
              <a:gd name="connsiteX44" fmla="*/ 914626 w 1281922"/>
              <a:gd name="connsiteY44" fmla="*/ 283370 h 1493043"/>
              <a:gd name="connsiteX45" fmla="*/ 935235 w 1281922"/>
              <a:gd name="connsiteY45" fmla="*/ 281029 h 1493043"/>
              <a:gd name="connsiteX46" fmla="*/ 943267 w 1281922"/>
              <a:gd name="connsiteY46" fmla="*/ 300634 h 1493043"/>
              <a:gd name="connsiteX47" fmla="*/ 940881 w 1281922"/>
              <a:gd name="connsiteY47" fmla="*/ 330187 h 1493043"/>
              <a:gd name="connsiteX48" fmla="*/ 934744 w 1281922"/>
              <a:gd name="connsiteY48" fmla="*/ 364598 h 1493043"/>
              <a:gd name="connsiteX49" fmla="*/ 936123 w 1281922"/>
              <a:gd name="connsiteY49" fmla="*/ 364332 h 1493043"/>
              <a:gd name="connsiteX50" fmla="*/ 939074 w 1281922"/>
              <a:gd name="connsiteY50" fmla="*/ 365085 h 1493043"/>
              <a:gd name="connsiteX51" fmla="*/ 943288 w 1281922"/>
              <a:gd name="connsiteY51" fmla="*/ 364314 h 1493043"/>
              <a:gd name="connsiteX52" fmla="*/ 1070875 w 1281922"/>
              <a:gd name="connsiteY52" fmla="*/ 440342 h 1493043"/>
              <a:gd name="connsiteX53" fmla="*/ 1066443 w 1281922"/>
              <a:gd name="connsiteY53" fmla="*/ 448368 h 1493043"/>
              <a:gd name="connsiteX54" fmla="*/ 1048452 w 1281922"/>
              <a:gd name="connsiteY54" fmla="*/ 451602 h 1493043"/>
              <a:gd name="connsiteX55" fmla="*/ 1053407 w 1281922"/>
              <a:gd name="connsiteY55" fmla="*/ 476687 h 1493043"/>
              <a:gd name="connsiteX56" fmla="*/ 1050423 w 1281922"/>
              <a:gd name="connsiteY56" fmla="*/ 510779 h 1493043"/>
              <a:gd name="connsiteX57" fmla="*/ 977644 w 1281922"/>
              <a:gd name="connsiteY57" fmla="*/ 634404 h 1493043"/>
              <a:gd name="connsiteX58" fmla="*/ 959075 w 1281922"/>
              <a:gd name="connsiteY58" fmla="*/ 636091 h 1493043"/>
              <a:gd name="connsiteX59" fmla="*/ 959075 w 1281922"/>
              <a:gd name="connsiteY59" fmla="*/ 640067 h 1493043"/>
              <a:gd name="connsiteX60" fmla="*/ 974335 w 1281922"/>
              <a:gd name="connsiteY60" fmla="*/ 647253 h 1493043"/>
              <a:gd name="connsiteX61" fmla="*/ 1102810 w 1281922"/>
              <a:gd name="connsiteY61" fmla="*/ 847724 h 1493043"/>
              <a:gd name="connsiteX62" fmla="*/ 1219491 w 1281922"/>
              <a:gd name="connsiteY62" fmla="*/ 923924 h 1493043"/>
              <a:gd name="connsiteX63" fmla="*/ 1257591 w 1281922"/>
              <a:gd name="connsiteY63" fmla="*/ 921543 h 1493043"/>
              <a:gd name="connsiteX64" fmla="*/ 1281404 w 1281922"/>
              <a:gd name="connsiteY64" fmla="*/ 964405 h 1493043"/>
              <a:gd name="connsiteX65" fmla="*/ 1248066 w 1281922"/>
              <a:gd name="connsiteY65" fmla="*/ 1004886 h 1493043"/>
              <a:gd name="connsiteX66" fmla="*/ 1193298 w 1281922"/>
              <a:gd name="connsiteY66" fmla="*/ 981074 h 1493043"/>
              <a:gd name="connsiteX67" fmla="*/ 1107573 w 1281922"/>
              <a:gd name="connsiteY67" fmla="*/ 954880 h 1493043"/>
              <a:gd name="connsiteX68" fmla="*/ 1040898 w 1281922"/>
              <a:gd name="connsiteY68" fmla="*/ 909636 h 1493043"/>
              <a:gd name="connsiteX69" fmla="*/ 1040898 w 1281922"/>
              <a:gd name="connsiteY69" fmla="*/ 959643 h 1493043"/>
              <a:gd name="connsiteX70" fmla="*/ 1093285 w 1281922"/>
              <a:gd name="connsiteY70" fmla="*/ 1159668 h 1493043"/>
              <a:gd name="connsiteX71" fmla="*/ 1055185 w 1281922"/>
              <a:gd name="connsiteY71" fmla="*/ 1173955 h 1493043"/>
              <a:gd name="connsiteX72" fmla="*/ 1081379 w 1281922"/>
              <a:gd name="connsiteY72" fmla="*/ 1285874 h 1493043"/>
              <a:gd name="connsiteX73" fmla="*/ 1069473 w 1281922"/>
              <a:gd name="connsiteY73" fmla="*/ 1402555 h 1493043"/>
              <a:gd name="connsiteX74" fmla="*/ 1148054 w 1281922"/>
              <a:gd name="connsiteY74" fmla="*/ 1471611 h 1493043"/>
              <a:gd name="connsiteX75" fmla="*/ 995654 w 1281922"/>
              <a:gd name="connsiteY75" fmla="*/ 1471611 h 1493043"/>
              <a:gd name="connsiteX76" fmla="*/ 988510 w 1281922"/>
              <a:gd name="connsiteY76" fmla="*/ 1278730 h 1493043"/>
              <a:gd name="connsiteX77" fmla="*/ 962316 w 1281922"/>
              <a:gd name="connsiteY77" fmla="*/ 1195386 h 1493043"/>
              <a:gd name="connsiteX78" fmla="*/ 902785 w 1281922"/>
              <a:gd name="connsiteY78" fmla="*/ 1195386 h 1493043"/>
              <a:gd name="connsiteX79" fmla="*/ 859923 w 1281922"/>
              <a:gd name="connsiteY79" fmla="*/ 1288255 h 1493043"/>
              <a:gd name="connsiteX80" fmla="*/ 795629 w 1281922"/>
              <a:gd name="connsiteY80" fmla="*/ 1376361 h 1493043"/>
              <a:gd name="connsiteX81" fmla="*/ 795629 w 1281922"/>
              <a:gd name="connsiteY81" fmla="*/ 1493043 h 1493043"/>
              <a:gd name="connsiteX82" fmla="*/ 700379 w 1281922"/>
              <a:gd name="connsiteY82" fmla="*/ 1381124 h 1493043"/>
              <a:gd name="connsiteX83" fmla="*/ 769435 w 1281922"/>
              <a:gd name="connsiteY83" fmla="*/ 1264444 h 1493043"/>
              <a:gd name="connsiteX84" fmla="*/ 800391 w 1281922"/>
              <a:gd name="connsiteY84" fmla="*/ 1178718 h 1493043"/>
              <a:gd name="connsiteX85" fmla="*/ 724191 w 1281922"/>
              <a:gd name="connsiteY85" fmla="*/ 1140618 h 1493043"/>
              <a:gd name="connsiteX86" fmla="*/ 748004 w 1281922"/>
              <a:gd name="connsiteY86" fmla="*/ 1081086 h 1493043"/>
              <a:gd name="connsiteX87" fmla="*/ 714666 w 1281922"/>
              <a:gd name="connsiteY87" fmla="*/ 1081086 h 1493043"/>
              <a:gd name="connsiteX88" fmla="*/ 690853 w 1281922"/>
              <a:gd name="connsiteY88" fmla="*/ 1050131 h 1493043"/>
              <a:gd name="connsiteX89" fmla="*/ 717048 w 1281922"/>
              <a:gd name="connsiteY89" fmla="*/ 1012030 h 1493043"/>
              <a:gd name="connsiteX90" fmla="*/ 676566 w 1281922"/>
              <a:gd name="connsiteY90" fmla="*/ 890586 h 1493043"/>
              <a:gd name="connsiteX91" fmla="*/ 688175 w 1281922"/>
              <a:gd name="connsiteY91" fmla="*/ 827483 h 1493043"/>
              <a:gd name="connsiteX92" fmla="*/ 697645 w 1281922"/>
              <a:gd name="connsiteY92" fmla="*/ 808309 h 1493043"/>
              <a:gd name="connsiteX93" fmla="*/ 659006 w 1281922"/>
              <a:gd name="connsiteY93" fmla="*/ 794147 h 1493043"/>
              <a:gd name="connsiteX94" fmla="*/ 586081 w 1281922"/>
              <a:gd name="connsiteY94" fmla="*/ 759619 h 1493043"/>
              <a:gd name="connsiteX95" fmla="*/ 486069 w 1281922"/>
              <a:gd name="connsiteY95" fmla="*/ 671513 h 1493043"/>
              <a:gd name="connsiteX96" fmla="*/ 464637 w 1281922"/>
              <a:gd name="connsiteY96" fmla="*/ 826294 h 1493043"/>
              <a:gd name="connsiteX97" fmla="*/ 543218 w 1281922"/>
              <a:gd name="connsiteY97" fmla="*/ 1002506 h 1493043"/>
              <a:gd name="connsiteX98" fmla="*/ 497975 w 1281922"/>
              <a:gd name="connsiteY98" fmla="*/ 1007269 h 1493043"/>
              <a:gd name="connsiteX99" fmla="*/ 545600 w 1281922"/>
              <a:gd name="connsiteY99" fmla="*/ 1140619 h 1493043"/>
              <a:gd name="connsiteX100" fmla="*/ 564650 w 1281922"/>
              <a:gd name="connsiteY100" fmla="*/ 1395412 h 1493043"/>
              <a:gd name="connsiteX101" fmla="*/ 662281 w 1281922"/>
              <a:gd name="connsiteY101" fmla="*/ 1476375 h 1493043"/>
              <a:gd name="connsiteX102" fmla="*/ 476543 w 1281922"/>
              <a:gd name="connsiteY102" fmla="*/ 1478756 h 1493043"/>
              <a:gd name="connsiteX103" fmla="*/ 467018 w 1281922"/>
              <a:gd name="connsiteY103" fmla="*/ 1419225 h 1493043"/>
              <a:gd name="connsiteX104" fmla="*/ 455112 w 1281922"/>
              <a:gd name="connsiteY104" fmla="*/ 1419225 h 1493043"/>
              <a:gd name="connsiteX105" fmla="*/ 421775 w 1281922"/>
              <a:gd name="connsiteY105" fmla="*/ 1164431 h 1493043"/>
              <a:gd name="connsiteX106" fmla="*/ 331287 w 1281922"/>
              <a:gd name="connsiteY106" fmla="*/ 1023937 h 1493043"/>
              <a:gd name="connsiteX107" fmla="*/ 305093 w 1281922"/>
              <a:gd name="connsiteY107" fmla="*/ 1119187 h 1493043"/>
              <a:gd name="connsiteX108" fmla="*/ 133643 w 1281922"/>
              <a:gd name="connsiteY108" fmla="*/ 1357312 h 1493043"/>
              <a:gd name="connsiteX109" fmla="*/ 138406 w 1281922"/>
              <a:gd name="connsiteY109" fmla="*/ 1481137 h 1493043"/>
              <a:gd name="connsiteX110" fmla="*/ 293 w 1281922"/>
              <a:gd name="connsiteY110" fmla="*/ 1328737 h 1493043"/>
              <a:gd name="connsiteX111" fmla="*/ 176506 w 1281922"/>
              <a:gd name="connsiteY111" fmla="*/ 1042987 h 1493043"/>
              <a:gd name="connsiteX112" fmla="*/ 128881 w 1281922"/>
              <a:gd name="connsiteY112" fmla="*/ 997744 h 1493043"/>
              <a:gd name="connsiteX113" fmla="*/ 164600 w 1281922"/>
              <a:gd name="connsiteY113" fmla="*/ 883444 h 1493043"/>
              <a:gd name="connsiteX114" fmla="*/ 5056 w 1281922"/>
              <a:gd name="connsiteY114" fmla="*/ 814387 h 1493043"/>
              <a:gd name="connsiteX115" fmla="*/ 45537 w 1281922"/>
              <a:gd name="connsiteY115" fmla="*/ 616744 h 1493043"/>
              <a:gd name="connsiteX116" fmla="*/ 95543 w 1281922"/>
              <a:gd name="connsiteY116" fmla="*/ 607219 h 1493043"/>
              <a:gd name="connsiteX117" fmla="*/ 193175 w 1281922"/>
              <a:gd name="connsiteY117" fmla="*/ 419100 h 1493043"/>
              <a:gd name="connsiteX118" fmla="*/ 316237 w 1281922"/>
              <a:gd name="connsiteY118" fmla="*/ 353577 h 1493043"/>
              <a:gd name="connsiteX119" fmla="*/ 342330 w 1281922"/>
              <a:gd name="connsiteY119" fmla="*/ 352477 h 1493043"/>
              <a:gd name="connsiteX120" fmla="*/ 342330 w 1281922"/>
              <a:gd name="connsiteY120" fmla="*/ 303987 h 1493043"/>
              <a:gd name="connsiteX121" fmla="*/ 299085 w 1281922"/>
              <a:gd name="connsiteY121" fmla="*/ 274392 h 1493043"/>
              <a:gd name="connsiteX122" fmla="*/ 252705 w 1281922"/>
              <a:gd name="connsiteY122" fmla="*/ 160735 h 1493043"/>
              <a:gd name="connsiteX123" fmla="*/ 411058 w 1281922"/>
              <a:gd name="connsiteY123" fmla="*/ 0 h 14930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</a:cxnLst>
            <a:rect l="l" t="t" r="r" b="b"/>
            <a:pathLst>
              <a:path w="1281922" h="1493043">
                <a:moveTo>
                  <a:pt x="807537" y="804861"/>
                </a:moveTo>
                <a:cubicBezTo>
                  <a:pt x="788487" y="806449"/>
                  <a:pt x="777374" y="862011"/>
                  <a:pt x="762293" y="890586"/>
                </a:cubicBezTo>
                <a:cubicBezTo>
                  <a:pt x="766262" y="928686"/>
                  <a:pt x="755944" y="988217"/>
                  <a:pt x="774200" y="1004886"/>
                </a:cubicBezTo>
                <a:cubicBezTo>
                  <a:pt x="792456" y="1021555"/>
                  <a:pt x="801187" y="939799"/>
                  <a:pt x="814681" y="907255"/>
                </a:cubicBezTo>
                <a:cubicBezTo>
                  <a:pt x="812300" y="873124"/>
                  <a:pt x="826587" y="803273"/>
                  <a:pt x="807537" y="804861"/>
                </a:cubicBezTo>
                <a:close/>
                <a:moveTo>
                  <a:pt x="252706" y="588167"/>
                </a:moveTo>
                <a:cubicBezTo>
                  <a:pt x="229687" y="582611"/>
                  <a:pt x="219369" y="624679"/>
                  <a:pt x="202700" y="642935"/>
                </a:cubicBezTo>
                <a:lnTo>
                  <a:pt x="250325" y="669129"/>
                </a:lnTo>
                <a:cubicBezTo>
                  <a:pt x="251119" y="642142"/>
                  <a:pt x="275725" y="593723"/>
                  <a:pt x="252706" y="588167"/>
                </a:cubicBezTo>
                <a:close/>
                <a:moveTo>
                  <a:pt x="411058" y="0"/>
                </a:moveTo>
                <a:cubicBezTo>
                  <a:pt x="476650" y="0"/>
                  <a:pt x="532927" y="40480"/>
                  <a:pt x="556967" y="98170"/>
                </a:cubicBezTo>
                <a:lnTo>
                  <a:pt x="560746" y="117172"/>
                </a:lnTo>
                <a:lnTo>
                  <a:pt x="591953" y="121711"/>
                </a:lnTo>
                <a:cubicBezTo>
                  <a:pt x="611129" y="125847"/>
                  <a:pt x="622990" y="131562"/>
                  <a:pt x="622990" y="137875"/>
                </a:cubicBezTo>
                <a:cubicBezTo>
                  <a:pt x="622990" y="144187"/>
                  <a:pt x="611129" y="149902"/>
                  <a:pt x="591953" y="154039"/>
                </a:cubicBezTo>
                <a:lnTo>
                  <a:pt x="568750" y="157414"/>
                </a:lnTo>
                <a:lnTo>
                  <a:pt x="569411" y="160735"/>
                </a:lnTo>
                <a:cubicBezTo>
                  <a:pt x="569411" y="227313"/>
                  <a:pt x="529531" y="284438"/>
                  <a:pt x="472696" y="308839"/>
                </a:cubicBezTo>
                <a:lnTo>
                  <a:pt x="439962" y="315547"/>
                </a:lnTo>
                <a:lnTo>
                  <a:pt x="439962" y="364765"/>
                </a:lnTo>
                <a:lnTo>
                  <a:pt x="456600" y="369595"/>
                </a:lnTo>
                <a:cubicBezTo>
                  <a:pt x="508689" y="389186"/>
                  <a:pt x="518810" y="421779"/>
                  <a:pt x="543218" y="454819"/>
                </a:cubicBezTo>
                <a:cubicBezTo>
                  <a:pt x="575762" y="498872"/>
                  <a:pt x="559888" y="563562"/>
                  <a:pt x="583700" y="619125"/>
                </a:cubicBezTo>
                <a:cubicBezTo>
                  <a:pt x="601559" y="660797"/>
                  <a:pt x="657816" y="693539"/>
                  <a:pt x="709274" y="727398"/>
                </a:cubicBezTo>
                <a:lnTo>
                  <a:pt x="738588" y="748417"/>
                </a:lnTo>
                <a:lnTo>
                  <a:pt x="749455" y="735917"/>
                </a:lnTo>
                <a:cubicBezTo>
                  <a:pt x="772701" y="701231"/>
                  <a:pt x="790735" y="663594"/>
                  <a:pt x="838733" y="642924"/>
                </a:cubicBezTo>
                <a:lnTo>
                  <a:pt x="861443" y="637457"/>
                </a:lnTo>
                <a:lnTo>
                  <a:pt x="861443" y="609604"/>
                </a:lnTo>
                <a:lnTo>
                  <a:pt x="850845" y="603728"/>
                </a:lnTo>
                <a:cubicBezTo>
                  <a:pt x="821327" y="581232"/>
                  <a:pt x="796820" y="547398"/>
                  <a:pt x="795629" y="501254"/>
                </a:cubicBezTo>
                <a:cubicBezTo>
                  <a:pt x="795034" y="478182"/>
                  <a:pt x="800863" y="457989"/>
                  <a:pt x="810605" y="440702"/>
                </a:cubicBezTo>
                <a:lnTo>
                  <a:pt x="819830" y="430359"/>
                </a:lnTo>
                <a:lnTo>
                  <a:pt x="823163" y="422298"/>
                </a:lnTo>
                <a:cubicBezTo>
                  <a:pt x="828364" y="414566"/>
                  <a:pt x="836278" y="405653"/>
                  <a:pt x="846908" y="397171"/>
                </a:cubicBezTo>
                <a:lnTo>
                  <a:pt x="865199" y="386870"/>
                </a:lnTo>
                <a:lnTo>
                  <a:pt x="827463" y="368506"/>
                </a:lnTo>
                <a:cubicBezTo>
                  <a:pt x="815768" y="362107"/>
                  <a:pt x="806090" y="356135"/>
                  <a:pt x="801365" y="352483"/>
                </a:cubicBezTo>
                <a:cubicBezTo>
                  <a:pt x="784563" y="339497"/>
                  <a:pt x="796765" y="329866"/>
                  <a:pt x="806840" y="316460"/>
                </a:cubicBezTo>
                <a:cubicBezTo>
                  <a:pt x="816914" y="303054"/>
                  <a:pt x="814454" y="286356"/>
                  <a:pt x="837847" y="303935"/>
                </a:cubicBezTo>
                <a:cubicBezTo>
                  <a:pt x="849544" y="312724"/>
                  <a:pt x="869513" y="331982"/>
                  <a:pt x="885299" y="350718"/>
                </a:cubicBezTo>
                <a:lnTo>
                  <a:pt x="890251" y="357589"/>
                </a:lnTo>
                <a:lnTo>
                  <a:pt x="884805" y="326800"/>
                </a:lnTo>
                <a:cubicBezTo>
                  <a:pt x="883282" y="315480"/>
                  <a:pt x="882468" y="305942"/>
                  <a:pt x="882540" y="300634"/>
                </a:cubicBezTo>
                <a:cubicBezTo>
                  <a:pt x="882827" y="279401"/>
                  <a:pt x="897857" y="283370"/>
                  <a:pt x="914626" y="283370"/>
                </a:cubicBezTo>
                <a:cubicBezTo>
                  <a:pt x="923011" y="283370"/>
                  <a:pt x="930171" y="280370"/>
                  <a:pt x="935235" y="281029"/>
                </a:cubicBezTo>
                <a:cubicBezTo>
                  <a:pt x="940299" y="281687"/>
                  <a:pt x="943267" y="286003"/>
                  <a:pt x="943267" y="300634"/>
                </a:cubicBezTo>
                <a:cubicBezTo>
                  <a:pt x="943267" y="307949"/>
                  <a:pt x="942418" y="318491"/>
                  <a:pt x="940881" y="330187"/>
                </a:cubicBezTo>
                <a:lnTo>
                  <a:pt x="934744" y="364598"/>
                </a:lnTo>
                <a:lnTo>
                  <a:pt x="936123" y="364332"/>
                </a:lnTo>
                <a:lnTo>
                  <a:pt x="939074" y="365085"/>
                </a:lnTo>
                <a:lnTo>
                  <a:pt x="943288" y="364314"/>
                </a:lnTo>
                <a:cubicBezTo>
                  <a:pt x="1029285" y="363025"/>
                  <a:pt x="1069973" y="425299"/>
                  <a:pt x="1070875" y="440342"/>
                </a:cubicBezTo>
                <a:cubicBezTo>
                  <a:pt x="1071100" y="444103"/>
                  <a:pt x="1069923" y="446631"/>
                  <a:pt x="1066443" y="448368"/>
                </a:cubicBezTo>
                <a:lnTo>
                  <a:pt x="1048452" y="451602"/>
                </a:lnTo>
                <a:lnTo>
                  <a:pt x="1053407" y="476687"/>
                </a:lnTo>
                <a:cubicBezTo>
                  <a:pt x="1053989" y="487286"/>
                  <a:pt x="1053102" y="498648"/>
                  <a:pt x="1050423" y="510779"/>
                </a:cubicBezTo>
                <a:cubicBezTo>
                  <a:pt x="1031670" y="595699"/>
                  <a:pt x="1058193" y="623470"/>
                  <a:pt x="977644" y="634404"/>
                </a:cubicBezTo>
                <a:lnTo>
                  <a:pt x="959075" y="636091"/>
                </a:lnTo>
                <a:lnTo>
                  <a:pt x="959075" y="640067"/>
                </a:lnTo>
                <a:lnTo>
                  <a:pt x="974335" y="647253"/>
                </a:lnTo>
                <a:cubicBezTo>
                  <a:pt x="1033903" y="689966"/>
                  <a:pt x="1051614" y="792955"/>
                  <a:pt x="1102810" y="847724"/>
                </a:cubicBezTo>
                <a:lnTo>
                  <a:pt x="1219491" y="923924"/>
                </a:lnTo>
                <a:lnTo>
                  <a:pt x="1257591" y="921543"/>
                </a:lnTo>
                <a:cubicBezTo>
                  <a:pt x="1265529" y="935830"/>
                  <a:pt x="1285372" y="942974"/>
                  <a:pt x="1281404" y="964405"/>
                </a:cubicBezTo>
                <a:cubicBezTo>
                  <a:pt x="1277436" y="985836"/>
                  <a:pt x="1259179" y="991392"/>
                  <a:pt x="1248066" y="1004886"/>
                </a:cubicBezTo>
                <a:lnTo>
                  <a:pt x="1193298" y="981074"/>
                </a:lnTo>
                <a:lnTo>
                  <a:pt x="1107573" y="954880"/>
                </a:lnTo>
                <a:lnTo>
                  <a:pt x="1040898" y="909636"/>
                </a:lnTo>
                <a:lnTo>
                  <a:pt x="1040898" y="959643"/>
                </a:lnTo>
                <a:lnTo>
                  <a:pt x="1093285" y="1159668"/>
                </a:lnTo>
                <a:lnTo>
                  <a:pt x="1055185" y="1173955"/>
                </a:lnTo>
                <a:lnTo>
                  <a:pt x="1081379" y="1285874"/>
                </a:lnTo>
                <a:lnTo>
                  <a:pt x="1069473" y="1402555"/>
                </a:lnTo>
                <a:cubicBezTo>
                  <a:pt x="1095667" y="1425574"/>
                  <a:pt x="1150435" y="1420017"/>
                  <a:pt x="1148054" y="1471611"/>
                </a:cubicBezTo>
                <a:lnTo>
                  <a:pt x="995654" y="1471611"/>
                </a:lnTo>
                <a:lnTo>
                  <a:pt x="988510" y="1278730"/>
                </a:lnTo>
                <a:lnTo>
                  <a:pt x="962316" y="1195386"/>
                </a:lnTo>
                <a:lnTo>
                  <a:pt x="902785" y="1195386"/>
                </a:lnTo>
                <a:lnTo>
                  <a:pt x="859923" y="1288255"/>
                </a:lnTo>
                <a:lnTo>
                  <a:pt x="795629" y="1376361"/>
                </a:lnTo>
                <a:cubicBezTo>
                  <a:pt x="795629" y="1415255"/>
                  <a:pt x="836110" y="1468436"/>
                  <a:pt x="795629" y="1493043"/>
                </a:cubicBezTo>
                <a:lnTo>
                  <a:pt x="700379" y="1381124"/>
                </a:lnTo>
                <a:cubicBezTo>
                  <a:pt x="723398" y="1342231"/>
                  <a:pt x="729747" y="1317624"/>
                  <a:pt x="769435" y="1264444"/>
                </a:cubicBezTo>
                <a:cubicBezTo>
                  <a:pt x="772610" y="1231900"/>
                  <a:pt x="787691" y="1204118"/>
                  <a:pt x="800391" y="1178718"/>
                </a:cubicBezTo>
                <a:lnTo>
                  <a:pt x="724191" y="1140618"/>
                </a:lnTo>
                <a:lnTo>
                  <a:pt x="748004" y="1081086"/>
                </a:lnTo>
                <a:lnTo>
                  <a:pt x="714666" y="1081086"/>
                </a:lnTo>
                <a:cubicBezTo>
                  <a:pt x="695616" y="1072355"/>
                  <a:pt x="692442" y="1080294"/>
                  <a:pt x="690853" y="1050131"/>
                </a:cubicBezTo>
                <a:cubicBezTo>
                  <a:pt x="689264" y="1019968"/>
                  <a:pt x="709110" y="1023143"/>
                  <a:pt x="717048" y="1012030"/>
                </a:cubicBezTo>
                <a:cubicBezTo>
                  <a:pt x="703554" y="971549"/>
                  <a:pt x="681329" y="946942"/>
                  <a:pt x="676566" y="890586"/>
                </a:cubicBezTo>
                <a:cubicBezTo>
                  <a:pt x="674184" y="862408"/>
                  <a:pt x="680138" y="843755"/>
                  <a:pt x="688175" y="827483"/>
                </a:cubicBezTo>
                <a:lnTo>
                  <a:pt x="697645" y="808309"/>
                </a:lnTo>
                <a:lnTo>
                  <a:pt x="659006" y="794147"/>
                </a:lnTo>
                <a:cubicBezTo>
                  <a:pt x="634102" y="785019"/>
                  <a:pt x="609496" y="774700"/>
                  <a:pt x="586081" y="759619"/>
                </a:cubicBezTo>
                <a:cubicBezTo>
                  <a:pt x="539251" y="729457"/>
                  <a:pt x="509881" y="696119"/>
                  <a:pt x="486069" y="671513"/>
                </a:cubicBezTo>
                <a:cubicBezTo>
                  <a:pt x="481307" y="713582"/>
                  <a:pt x="471781" y="774700"/>
                  <a:pt x="464637" y="826294"/>
                </a:cubicBezTo>
                <a:lnTo>
                  <a:pt x="543218" y="1002506"/>
                </a:lnTo>
                <a:lnTo>
                  <a:pt x="497975" y="1007269"/>
                </a:lnTo>
                <a:lnTo>
                  <a:pt x="545600" y="1140619"/>
                </a:lnTo>
                <a:lnTo>
                  <a:pt x="564650" y="1395412"/>
                </a:lnTo>
                <a:cubicBezTo>
                  <a:pt x="621006" y="1417637"/>
                  <a:pt x="670218" y="1416050"/>
                  <a:pt x="662281" y="1476375"/>
                </a:cubicBezTo>
                <a:lnTo>
                  <a:pt x="476543" y="1478756"/>
                </a:lnTo>
                <a:lnTo>
                  <a:pt x="467018" y="1419225"/>
                </a:lnTo>
                <a:lnTo>
                  <a:pt x="455112" y="1419225"/>
                </a:lnTo>
                <a:lnTo>
                  <a:pt x="421775" y="1164431"/>
                </a:lnTo>
                <a:cubicBezTo>
                  <a:pt x="413044" y="1115219"/>
                  <a:pt x="404312" y="1051718"/>
                  <a:pt x="331287" y="1023937"/>
                </a:cubicBezTo>
                <a:lnTo>
                  <a:pt x="305093" y="1119187"/>
                </a:lnTo>
                <a:lnTo>
                  <a:pt x="133643" y="1357312"/>
                </a:lnTo>
                <a:cubicBezTo>
                  <a:pt x="135231" y="1398587"/>
                  <a:pt x="184442" y="1447006"/>
                  <a:pt x="138406" y="1481137"/>
                </a:cubicBezTo>
                <a:cubicBezTo>
                  <a:pt x="92368" y="1430337"/>
                  <a:pt x="-6058" y="1350168"/>
                  <a:pt x="293" y="1328737"/>
                </a:cubicBezTo>
                <a:cubicBezTo>
                  <a:pt x="6644" y="1307306"/>
                  <a:pt x="117768" y="1138237"/>
                  <a:pt x="176506" y="1042987"/>
                </a:cubicBezTo>
                <a:lnTo>
                  <a:pt x="128881" y="997744"/>
                </a:lnTo>
                <a:lnTo>
                  <a:pt x="164600" y="883444"/>
                </a:lnTo>
                <a:cubicBezTo>
                  <a:pt x="111419" y="860425"/>
                  <a:pt x="15375" y="837406"/>
                  <a:pt x="5056" y="814387"/>
                </a:cubicBezTo>
                <a:cubicBezTo>
                  <a:pt x="-5263" y="791368"/>
                  <a:pt x="23312" y="636588"/>
                  <a:pt x="45537" y="616744"/>
                </a:cubicBezTo>
                <a:cubicBezTo>
                  <a:pt x="67762" y="596900"/>
                  <a:pt x="73318" y="610394"/>
                  <a:pt x="95543" y="607219"/>
                </a:cubicBezTo>
                <a:cubicBezTo>
                  <a:pt x="128087" y="544513"/>
                  <a:pt x="144359" y="461169"/>
                  <a:pt x="193175" y="419100"/>
                </a:cubicBezTo>
                <a:cubicBezTo>
                  <a:pt x="229787" y="387548"/>
                  <a:pt x="256576" y="360014"/>
                  <a:pt x="316237" y="353577"/>
                </a:cubicBezTo>
                <a:lnTo>
                  <a:pt x="342330" y="352477"/>
                </a:lnTo>
                <a:lnTo>
                  <a:pt x="342330" y="303987"/>
                </a:lnTo>
                <a:lnTo>
                  <a:pt x="299085" y="274392"/>
                </a:lnTo>
                <a:cubicBezTo>
                  <a:pt x="270429" y="245304"/>
                  <a:pt x="252705" y="205120"/>
                  <a:pt x="252705" y="160735"/>
                </a:cubicBezTo>
                <a:cubicBezTo>
                  <a:pt x="252705" y="71964"/>
                  <a:pt x="323602" y="0"/>
                  <a:pt x="411058" y="0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035C91A6-30B7-41B5-B522-7C53B1A70394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27158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025A627-9A90-4346-9025-F684D64D5659}"/>
              </a:ext>
            </a:extLst>
          </p:cNvPr>
          <p:cNvSpPr txBox="1"/>
          <p:nvPr/>
        </p:nvSpPr>
        <p:spPr>
          <a:xfrm>
            <a:off x="3866675" y="5944518"/>
            <a:ext cx="44935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正解：横断歩道</a:t>
            </a:r>
          </a:p>
        </p:txBody>
      </p: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12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DBFF3A1-61AD-4F67-AEE9-505FC409C37F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5DF51C8-4108-4694-8E8B-E35B9DB6CE1F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48454AF0-3C49-4A07-BA8E-3E9F0D196394}"/>
              </a:ext>
            </a:extLst>
          </p:cNvPr>
          <p:cNvGrpSpPr/>
          <p:nvPr/>
        </p:nvGrpSpPr>
        <p:grpSpPr>
          <a:xfrm>
            <a:off x="4413105" y="1951195"/>
            <a:ext cx="2978296" cy="3388032"/>
            <a:chOff x="-306517" y="819767"/>
            <a:chExt cx="4675822" cy="5319096"/>
          </a:xfrm>
        </p:grpSpPr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A9125FD3-7396-4C0E-A218-D8FF07EEC4A9}"/>
                </a:ext>
              </a:extLst>
            </p:cNvPr>
            <p:cNvSpPr/>
            <p:nvPr/>
          </p:nvSpPr>
          <p:spPr>
            <a:xfrm>
              <a:off x="-261562" y="853821"/>
              <a:ext cx="4585912" cy="5238634"/>
            </a:xfrm>
            <a:custGeom>
              <a:avLst/>
              <a:gdLst>
                <a:gd name="connsiteX0" fmla="*/ 2263081 w 4526164"/>
                <a:gd name="connsiteY0" fmla="*/ 0 h 5163195"/>
                <a:gd name="connsiteX1" fmla="*/ 2423674 w 4526164"/>
                <a:gd name="connsiteY1" fmla="*/ 66743 h 5163195"/>
                <a:gd name="connsiteX2" fmla="*/ 2450511 w 4526164"/>
                <a:gd name="connsiteY2" fmla="*/ 106680 h 5163195"/>
                <a:gd name="connsiteX3" fmla="*/ 2454580 w 4526164"/>
                <a:gd name="connsiteY3" fmla="*/ 106680 h 5163195"/>
                <a:gd name="connsiteX4" fmla="*/ 4526164 w 4526164"/>
                <a:gd name="connsiteY4" fmla="*/ 3810634 h 5163195"/>
                <a:gd name="connsiteX5" fmla="*/ 3889288 w 4526164"/>
                <a:gd name="connsiteY5" fmla="*/ 3810634 h 5163195"/>
                <a:gd name="connsiteX6" fmla="*/ 3889288 w 4526164"/>
                <a:gd name="connsiteY6" fmla="*/ 3810635 h 5163195"/>
                <a:gd name="connsiteX7" fmla="*/ 4521400 w 4526164"/>
                <a:gd name="connsiteY7" fmla="*/ 3810635 h 5163195"/>
                <a:gd name="connsiteX8" fmla="*/ 4521400 w 4526164"/>
                <a:gd name="connsiteY8" fmla="*/ 4989405 h 5163195"/>
                <a:gd name="connsiteX9" fmla="*/ 4347610 w 4526164"/>
                <a:gd name="connsiteY9" fmla="*/ 5163195 h 5163195"/>
                <a:gd name="connsiteX10" fmla="*/ 180082 w 4526164"/>
                <a:gd name="connsiteY10" fmla="*/ 5163195 h 5163195"/>
                <a:gd name="connsiteX11" fmla="*/ 6292 w 4526164"/>
                <a:gd name="connsiteY11" fmla="*/ 4989405 h 5163195"/>
                <a:gd name="connsiteX12" fmla="*/ 6292 w 4526164"/>
                <a:gd name="connsiteY12" fmla="*/ 3810635 h 5163195"/>
                <a:gd name="connsiteX13" fmla="*/ 638404 w 4526164"/>
                <a:gd name="connsiteY13" fmla="*/ 3810635 h 5163195"/>
                <a:gd name="connsiteX14" fmla="*/ 638404 w 4526164"/>
                <a:gd name="connsiteY14" fmla="*/ 3810634 h 5163195"/>
                <a:gd name="connsiteX15" fmla="*/ 0 w 4526164"/>
                <a:gd name="connsiteY15" fmla="*/ 3810634 h 5163195"/>
                <a:gd name="connsiteX16" fmla="*/ 2071584 w 4526164"/>
                <a:gd name="connsiteY16" fmla="*/ 106680 h 5163195"/>
                <a:gd name="connsiteX17" fmla="*/ 2075652 w 4526164"/>
                <a:gd name="connsiteY17" fmla="*/ 106680 h 5163195"/>
                <a:gd name="connsiteX18" fmla="*/ 2102488 w 4526164"/>
                <a:gd name="connsiteY18" fmla="*/ 66743 h 5163195"/>
                <a:gd name="connsiteX19" fmla="*/ 2263081 w 4526164"/>
                <a:gd name="connsiteY19" fmla="*/ 0 h 5163195"/>
                <a:gd name="connsiteX0" fmla="*/ 2263081 w 4526164"/>
                <a:gd name="connsiteY0" fmla="*/ 0 h 5163195"/>
                <a:gd name="connsiteX1" fmla="*/ 2423674 w 4526164"/>
                <a:gd name="connsiteY1" fmla="*/ 66743 h 5163195"/>
                <a:gd name="connsiteX2" fmla="*/ 2450511 w 4526164"/>
                <a:gd name="connsiteY2" fmla="*/ 106680 h 5163195"/>
                <a:gd name="connsiteX3" fmla="*/ 2454580 w 4526164"/>
                <a:gd name="connsiteY3" fmla="*/ 106680 h 5163195"/>
                <a:gd name="connsiteX4" fmla="*/ 4526164 w 4526164"/>
                <a:gd name="connsiteY4" fmla="*/ 3810634 h 5163195"/>
                <a:gd name="connsiteX5" fmla="*/ 3889288 w 4526164"/>
                <a:gd name="connsiteY5" fmla="*/ 3810634 h 5163195"/>
                <a:gd name="connsiteX6" fmla="*/ 3889288 w 4526164"/>
                <a:gd name="connsiteY6" fmla="*/ 3810635 h 5163195"/>
                <a:gd name="connsiteX7" fmla="*/ 4521400 w 4526164"/>
                <a:gd name="connsiteY7" fmla="*/ 3810635 h 5163195"/>
                <a:gd name="connsiteX8" fmla="*/ 4521400 w 4526164"/>
                <a:gd name="connsiteY8" fmla="*/ 4989405 h 5163195"/>
                <a:gd name="connsiteX9" fmla="*/ 4347610 w 4526164"/>
                <a:gd name="connsiteY9" fmla="*/ 5163195 h 5163195"/>
                <a:gd name="connsiteX10" fmla="*/ 180082 w 4526164"/>
                <a:gd name="connsiteY10" fmla="*/ 5163195 h 5163195"/>
                <a:gd name="connsiteX11" fmla="*/ 6292 w 4526164"/>
                <a:gd name="connsiteY11" fmla="*/ 4989405 h 5163195"/>
                <a:gd name="connsiteX12" fmla="*/ 6292 w 4526164"/>
                <a:gd name="connsiteY12" fmla="*/ 3810635 h 5163195"/>
                <a:gd name="connsiteX13" fmla="*/ 638404 w 4526164"/>
                <a:gd name="connsiteY13" fmla="*/ 3810635 h 5163195"/>
                <a:gd name="connsiteX14" fmla="*/ 0 w 4526164"/>
                <a:gd name="connsiteY14" fmla="*/ 3810634 h 5163195"/>
                <a:gd name="connsiteX15" fmla="*/ 2071584 w 4526164"/>
                <a:gd name="connsiteY15" fmla="*/ 106680 h 5163195"/>
                <a:gd name="connsiteX16" fmla="*/ 2075652 w 4526164"/>
                <a:gd name="connsiteY16" fmla="*/ 106680 h 5163195"/>
                <a:gd name="connsiteX17" fmla="*/ 2102488 w 4526164"/>
                <a:gd name="connsiteY17" fmla="*/ 66743 h 5163195"/>
                <a:gd name="connsiteX18" fmla="*/ 2263081 w 4526164"/>
                <a:gd name="connsiteY18" fmla="*/ 0 h 5163195"/>
                <a:gd name="connsiteX0" fmla="*/ 2263081 w 4526164"/>
                <a:gd name="connsiteY0" fmla="*/ 0 h 5163195"/>
                <a:gd name="connsiteX1" fmla="*/ 2423674 w 4526164"/>
                <a:gd name="connsiteY1" fmla="*/ 66743 h 5163195"/>
                <a:gd name="connsiteX2" fmla="*/ 2450511 w 4526164"/>
                <a:gd name="connsiteY2" fmla="*/ 106680 h 5163195"/>
                <a:gd name="connsiteX3" fmla="*/ 2454580 w 4526164"/>
                <a:gd name="connsiteY3" fmla="*/ 106680 h 5163195"/>
                <a:gd name="connsiteX4" fmla="*/ 4526164 w 4526164"/>
                <a:gd name="connsiteY4" fmla="*/ 3810634 h 5163195"/>
                <a:gd name="connsiteX5" fmla="*/ 3889288 w 4526164"/>
                <a:gd name="connsiteY5" fmla="*/ 3810634 h 5163195"/>
                <a:gd name="connsiteX6" fmla="*/ 3889288 w 4526164"/>
                <a:gd name="connsiteY6" fmla="*/ 3810635 h 5163195"/>
                <a:gd name="connsiteX7" fmla="*/ 4521400 w 4526164"/>
                <a:gd name="connsiteY7" fmla="*/ 3810635 h 5163195"/>
                <a:gd name="connsiteX8" fmla="*/ 4521400 w 4526164"/>
                <a:gd name="connsiteY8" fmla="*/ 4989405 h 5163195"/>
                <a:gd name="connsiteX9" fmla="*/ 4347610 w 4526164"/>
                <a:gd name="connsiteY9" fmla="*/ 5163195 h 5163195"/>
                <a:gd name="connsiteX10" fmla="*/ 180082 w 4526164"/>
                <a:gd name="connsiteY10" fmla="*/ 5163195 h 5163195"/>
                <a:gd name="connsiteX11" fmla="*/ 6292 w 4526164"/>
                <a:gd name="connsiteY11" fmla="*/ 4989405 h 5163195"/>
                <a:gd name="connsiteX12" fmla="*/ 6292 w 4526164"/>
                <a:gd name="connsiteY12" fmla="*/ 3810635 h 5163195"/>
                <a:gd name="connsiteX13" fmla="*/ 0 w 4526164"/>
                <a:gd name="connsiteY13" fmla="*/ 3810634 h 5163195"/>
                <a:gd name="connsiteX14" fmla="*/ 2071584 w 4526164"/>
                <a:gd name="connsiteY14" fmla="*/ 106680 h 5163195"/>
                <a:gd name="connsiteX15" fmla="*/ 2075652 w 4526164"/>
                <a:gd name="connsiteY15" fmla="*/ 106680 h 5163195"/>
                <a:gd name="connsiteX16" fmla="*/ 2102488 w 4526164"/>
                <a:gd name="connsiteY16" fmla="*/ 66743 h 5163195"/>
                <a:gd name="connsiteX17" fmla="*/ 2263081 w 4526164"/>
                <a:gd name="connsiteY17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3882996 w 4519872"/>
                <a:gd name="connsiteY5" fmla="*/ 3810634 h 5163195"/>
                <a:gd name="connsiteX6" fmla="*/ 3882996 w 4519872"/>
                <a:gd name="connsiteY6" fmla="*/ 3810635 h 5163195"/>
                <a:gd name="connsiteX7" fmla="*/ 4515108 w 4519872"/>
                <a:gd name="connsiteY7" fmla="*/ 3810635 h 5163195"/>
                <a:gd name="connsiteX8" fmla="*/ 4515108 w 4519872"/>
                <a:gd name="connsiteY8" fmla="*/ 4989405 h 5163195"/>
                <a:gd name="connsiteX9" fmla="*/ 4341318 w 4519872"/>
                <a:gd name="connsiteY9" fmla="*/ 5163195 h 5163195"/>
                <a:gd name="connsiteX10" fmla="*/ 173790 w 4519872"/>
                <a:gd name="connsiteY10" fmla="*/ 5163195 h 5163195"/>
                <a:gd name="connsiteX11" fmla="*/ 0 w 4519872"/>
                <a:gd name="connsiteY11" fmla="*/ 4989405 h 5163195"/>
                <a:gd name="connsiteX12" fmla="*/ 0 w 4519872"/>
                <a:gd name="connsiteY12" fmla="*/ 3810635 h 5163195"/>
                <a:gd name="connsiteX13" fmla="*/ 2065292 w 4519872"/>
                <a:gd name="connsiteY13" fmla="*/ 106680 h 5163195"/>
                <a:gd name="connsiteX14" fmla="*/ 2069360 w 4519872"/>
                <a:gd name="connsiteY14" fmla="*/ 106680 h 5163195"/>
                <a:gd name="connsiteX15" fmla="*/ 2096196 w 4519872"/>
                <a:gd name="connsiteY15" fmla="*/ 66743 h 5163195"/>
                <a:gd name="connsiteX16" fmla="*/ 2256789 w 4519872"/>
                <a:gd name="connsiteY16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3882996 w 4519872"/>
                <a:gd name="connsiteY5" fmla="*/ 3810634 h 5163195"/>
                <a:gd name="connsiteX6" fmla="*/ 4515108 w 4519872"/>
                <a:gd name="connsiteY6" fmla="*/ 3810635 h 5163195"/>
                <a:gd name="connsiteX7" fmla="*/ 4515108 w 4519872"/>
                <a:gd name="connsiteY7" fmla="*/ 4989405 h 5163195"/>
                <a:gd name="connsiteX8" fmla="*/ 4341318 w 4519872"/>
                <a:gd name="connsiteY8" fmla="*/ 5163195 h 5163195"/>
                <a:gd name="connsiteX9" fmla="*/ 173790 w 4519872"/>
                <a:gd name="connsiteY9" fmla="*/ 5163195 h 5163195"/>
                <a:gd name="connsiteX10" fmla="*/ 0 w 4519872"/>
                <a:gd name="connsiteY10" fmla="*/ 4989405 h 5163195"/>
                <a:gd name="connsiteX11" fmla="*/ 0 w 4519872"/>
                <a:gd name="connsiteY11" fmla="*/ 3810635 h 5163195"/>
                <a:gd name="connsiteX12" fmla="*/ 2065292 w 4519872"/>
                <a:gd name="connsiteY12" fmla="*/ 106680 h 5163195"/>
                <a:gd name="connsiteX13" fmla="*/ 2069360 w 4519872"/>
                <a:gd name="connsiteY13" fmla="*/ 106680 h 5163195"/>
                <a:gd name="connsiteX14" fmla="*/ 2096196 w 4519872"/>
                <a:gd name="connsiteY14" fmla="*/ 66743 h 5163195"/>
                <a:gd name="connsiteX15" fmla="*/ 2256789 w 4519872"/>
                <a:gd name="connsiteY15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4515108 w 4519872"/>
                <a:gd name="connsiteY5" fmla="*/ 3810635 h 5163195"/>
                <a:gd name="connsiteX6" fmla="*/ 4515108 w 4519872"/>
                <a:gd name="connsiteY6" fmla="*/ 4989405 h 5163195"/>
                <a:gd name="connsiteX7" fmla="*/ 4341318 w 4519872"/>
                <a:gd name="connsiteY7" fmla="*/ 5163195 h 5163195"/>
                <a:gd name="connsiteX8" fmla="*/ 173790 w 4519872"/>
                <a:gd name="connsiteY8" fmla="*/ 5163195 h 5163195"/>
                <a:gd name="connsiteX9" fmla="*/ 0 w 4519872"/>
                <a:gd name="connsiteY9" fmla="*/ 4989405 h 5163195"/>
                <a:gd name="connsiteX10" fmla="*/ 0 w 4519872"/>
                <a:gd name="connsiteY10" fmla="*/ 3810635 h 5163195"/>
                <a:gd name="connsiteX11" fmla="*/ 2065292 w 4519872"/>
                <a:gd name="connsiteY11" fmla="*/ 106680 h 5163195"/>
                <a:gd name="connsiteX12" fmla="*/ 2069360 w 4519872"/>
                <a:gd name="connsiteY12" fmla="*/ 106680 h 5163195"/>
                <a:gd name="connsiteX13" fmla="*/ 2096196 w 4519872"/>
                <a:gd name="connsiteY13" fmla="*/ 66743 h 5163195"/>
                <a:gd name="connsiteX14" fmla="*/ 2256789 w 4519872"/>
                <a:gd name="connsiteY14" fmla="*/ 0 h 5163195"/>
                <a:gd name="connsiteX0" fmla="*/ 2256789 w 4519872"/>
                <a:gd name="connsiteY0" fmla="*/ 0 h 5163195"/>
                <a:gd name="connsiteX1" fmla="*/ 2417382 w 4519872"/>
                <a:gd name="connsiteY1" fmla="*/ 66743 h 5163195"/>
                <a:gd name="connsiteX2" fmla="*/ 2444219 w 4519872"/>
                <a:gd name="connsiteY2" fmla="*/ 106680 h 5163195"/>
                <a:gd name="connsiteX3" fmla="*/ 2448288 w 4519872"/>
                <a:gd name="connsiteY3" fmla="*/ 106680 h 5163195"/>
                <a:gd name="connsiteX4" fmla="*/ 4519872 w 4519872"/>
                <a:gd name="connsiteY4" fmla="*/ 3810634 h 5163195"/>
                <a:gd name="connsiteX5" fmla="*/ 4515108 w 4519872"/>
                <a:gd name="connsiteY5" fmla="*/ 4989405 h 5163195"/>
                <a:gd name="connsiteX6" fmla="*/ 4341318 w 4519872"/>
                <a:gd name="connsiteY6" fmla="*/ 5163195 h 5163195"/>
                <a:gd name="connsiteX7" fmla="*/ 173790 w 4519872"/>
                <a:gd name="connsiteY7" fmla="*/ 5163195 h 5163195"/>
                <a:gd name="connsiteX8" fmla="*/ 0 w 4519872"/>
                <a:gd name="connsiteY8" fmla="*/ 4989405 h 5163195"/>
                <a:gd name="connsiteX9" fmla="*/ 0 w 4519872"/>
                <a:gd name="connsiteY9" fmla="*/ 3810635 h 5163195"/>
                <a:gd name="connsiteX10" fmla="*/ 2065292 w 4519872"/>
                <a:gd name="connsiteY10" fmla="*/ 106680 h 5163195"/>
                <a:gd name="connsiteX11" fmla="*/ 2069360 w 4519872"/>
                <a:gd name="connsiteY11" fmla="*/ 106680 h 5163195"/>
                <a:gd name="connsiteX12" fmla="*/ 2096196 w 4519872"/>
                <a:gd name="connsiteY12" fmla="*/ 66743 h 5163195"/>
                <a:gd name="connsiteX13" fmla="*/ 2256789 w 4519872"/>
                <a:gd name="connsiteY13" fmla="*/ 0 h 51631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4519872" h="5163195">
                  <a:moveTo>
                    <a:pt x="2256789" y="0"/>
                  </a:moveTo>
                  <a:cubicBezTo>
                    <a:pt x="2319505" y="0"/>
                    <a:pt x="2376283" y="25506"/>
                    <a:pt x="2417382" y="66743"/>
                  </a:cubicBezTo>
                  <a:lnTo>
                    <a:pt x="2444219" y="106680"/>
                  </a:lnTo>
                  <a:lnTo>
                    <a:pt x="2448288" y="106680"/>
                  </a:lnTo>
                  <a:lnTo>
                    <a:pt x="4519872" y="3810634"/>
                  </a:lnTo>
                  <a:lnTo>
                    <a:pt x="4515108" y="4989405"/>
                  </a:lnTo>
                  <a:cubicBezTo>
                    <a:pt x="4515108" y="5085387"/>
                    <a:pt x="4437300" y="5163195"/>
                    <a:pt x="4341318" y="5163195"/>
                  </a:cubicBezTo>
                  <a:lnTo>
                    <a:pt x="173790" y="5163195"/>
                  </a:lnTo>
                  <a:cubicBezTo>
                    <a:pt x="77808" y="5163195"/>
                    <a:pt x="0" y="5085387"/>
                    <a:pt x="0" y="4989405"/>
                  </a:cubicBezTo>
                  <a:lnTo>
                    <a:pt x="0" y="3810635"/>
                  </a:lnTo>
                  <a:lnTo>
                    <a:pt x="2065292" y="106680"/>
                  </a:lnTo>
                  <a:lnTo>
                    <a:pt x="2069360" y="106680"/>
                  </a:lnTo>
                  <a:lnTo>
                    <a:pt x="2096196" y="66743"/>
                  </a:lnTo>
                  <a:cubicBezTo>
                    <a:pt x="2137296" y="25506"/>
                    <a:pt x="2194074" y="0"/>
                    <a:pt x="225678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5CECFC4A-E3DA-442F-83CC-6931CB1E8E9B}"/>
                </a:ext>
              </a:extLst>
            </p:cNvPr>
            <p:cNvSpPr/>
            <p:nvPr/>
          </p:nvSpPr>
          <p:spPr>
            <a:xfrm>
              <a:off x="-306517" y="819767"/>
              <a:ext cx="4675822" cy="5319096"/>
            </a:xfrm>
            <a:custGeom>
              <a:avLst/>
              <a:gdLst>
                <a:gd name="connsiteX0" fmla="*/ 2334873 w 4675822"/>
                <a:gd name="connsiteY0" fmla="*/ 132052 h 5319096"/>
                <a:gd name="connsiteX1" fmla="*/ 2484791 w 4675822"/>
                <a:gd name="connsiteY1" fmla="*/ 220031 h 5319096"/>
                <a:gd name="connsiteX2" fmla="*/ 2525971 w 4675822"/>
                <a:gd name="connsiteY2" fmla="*/ 306564 h 5319096"/>
                <a:gd name="connsiteX3" fmla="*/ 2526285 w 4675822"/>
                <a:gd name="connsiteY3" fmla="*/ 306564 h 5319096"/>
                <a:gd name="connsiteX4" fmla="*/ 4519732 w 4675822"/>
                <a:gd name="connsiteY4" fmla="*/ 3918536 h 5319096"/>
                <a:gd name="connsiteX5" fmla="*/ 4515133 w 4675822"/>
                <a:gd name="connsiteY5" fmla="*/ 5006554 h 5319096"/>
                <a:gd name="connsiteX6" fmla="*/ 4354722 w 4675822"/>
                <a:gd name="connsiteY6" fmla="*/ 5166965 h 5319096"/>
                <a:gd name="connsiteX7" fmla="*/ 316502 w 4675822"/>
                <a:gd name="connsiteY7" fmla="*/ 5166965 h 5319096"/>
                <a:gd name="connsiteX8" fmla="*/ 156091 w 4675822"/>
                <a:gd name="connsiteY8" fmla="*/ 5006554 h 5319096"/>
                <a:gd name="connsiteX9" fmla="*/ 156091 w 4675822"/>
                <a:gd name="connsiteY9" fmla="*/ 3918537 h 5319096"/>
                <a:gd name="connsiteX10" fmla="*/ 2143463 w 4675822"/>
                <a:gd name="connsiteY10" fmla="*/ 306564 h 5319096"/>
                <a:gd name="connsiteX11" fmla="*/ 2143776 w 4675822"/>
                <a:gd name="connsiteY11" fmla="*/ 306564 h 5319096"/>
                <a:gd name="connsiteX12" fmla="*/ 2184955 w 4675822"/>
                <a:gd name="connsiteY12" fmla="*/ 220031 h 5319096"/>
                <a:gd name="connsiteX13" fmla="*/ 2334873 w 4675822"/>
                <a:gd name="connsiteY13" fmla="*/ 132052 h 5319096"/>
                <a:gd name="connsiteX14" fmla="*/ 2334764 w 4675822"/>
                <a:gd name="connsiteY14" fmla="*/ 71773 h 5319096"/>
                <a:gd name="connsiteX15" fmla="*/ 2174171 w 4675822"/>
                <a:gd name="connsiteY15" fmla="*/ 138516 h 5319096"/>
                <a:gd name="connsiteX16" fmla="*/ 2147335 w 4675822"/>
                <a:gd name="connsiteY16" fmla="*/ 178453 h 5319096"/>
                <a:gd name="connsiteX17" fmla="*/ 2143267 w 4675822"/>
                <a:gd name="connsiteY17" fmla="*/ 178453 h 5319096"/>
                <a:gd name="connsiteX18" fmla="*/ 77975 w 4675822"/>
                <a:gd name="connsiteY18" fmla="*/ 3882408 h 5319096"/>
                <a:gd name="connsiteX19" fmla="*/ 77975 w 4675822"/>
                <a:gd name="connsiteY19" fmla="*/ 5061178 h 5319096"/>
                <a:gd name="connsiteX20" fmla="*/ 251765 w 4675822"/>
                <a:gd name="connsiteY20" fmla="*/ 5234968 h 5319096"/>
                <a:gd name="connsiteX21" fmla="*/ 4419293 w 4675822"/>
                <a:gd name="connsiteY21" fmla="*/ 5234968 h 5319096"/>
                <a:gd name="connsiteX22" fmla="*/ 4593083 w 4675822"/>
                <a:gd name="connsiteY22" fmla="*/ 5061178 h 5319096"/>
                <a:gd name="connsiteX23" fmla="*/ 4597847 w 4675822"/>
                <a:gd name="connsiteY23" fmla="*/ 3882407 h 5319096"/>
                <a:gd name="connsiteX24" fmla="*/ 2526263 w 4675822"/>
                <a:gd name="connsiteY24" fmla="*/ 178453 h 5319096"/>
                <a:gd name="connsiteX25" fmla="*/ 2522194 w 4675822"/>
                <a:gd name="connsiteY25" fmla="*/ 178453 h 5319096"/>
                <a:gd name="connsiteX26" fmla="*/ 2495357 w 4675822"/>
                <a:gd name="connsiteY26" fmla="*/ 138516 h 5319096"/>
                <a:gd name="connsiteX27" fmla="*/ 2334764 w 4675822"/>
                <a:gd name="connsiteY27" fmla="*/ 71773 h 5319096"/>
                <a:gd name="connsiteX28" fmla="*/ 2337118 w 4675822"/>
                <a:gd name="connsiteY28" fmla="*/ 0 h 5319096"/>
                <a:gd name="connsiteX29" fmla="*/ 2566036 w 4675822"/>
                <a:gd name="connsiteY29" fmla="*/ 121715 h 5319096"/>
                <a:gd name="connsiteX30" fmla="*/ 4672519 w 4675822"/>
                <a:gd name="connsiteY30" fmla="*/ 3874150 h 5319096"/>
                <a:gd name="connsiteX31" fmla="*/ 4675822 w 4675822"/>
                <a:gd name="connsiteY31" fmla="*/ 5070522 h 5319096"/>
                <a:gd name="connsiteX32" fmla="*/ 4427248 w 4675822"/>
                <a:gd name="connsiteY32" fmla="*/ 5319096 h 5319096"/>
                <a:gd name="connsiteX33" fmla="*/ 248574 w 4675822"/>
                <a:gd name="connsiteY33" fmla="*/ 5319096 h 5319096"/>
                <a:gd name="connsiteX34" fmla="*/ 0 w 4675822"/>
                <a:gd name="connsiteY34" fmla="*/ 5070522 h 5319096"/>
                <a:gd name="connsiteX35" fmla="*/ 0 w 4675822"/>
                <a:gd name="connsiteY35" fmla="*/ 3874151 h 5319096"/>
                <a:gd name="connsiteX36" fmla="*/ 2104886 w 4675822"/>
                <a:gd name="connsiteY36" fmla="*/ 125587 h 5319096"/>
                <a:gd name="connsiteX37" fmla="*/ 2106099 w 4675822"/>
                <a:gd name="connsiteY37" fmla="*/ 125587 h 5319096"/>
                <a:gd name="connsiteX38" fmla="*/ 2108201 w 4675822"/>
                <a:gd name="connsiteY38" fmla="*/ 121715 h 5319096"/>
                <a:gd name="connsiteX39" fmla="*/ 2337118 w 4675822"/>
                <a:gd name="connsiteY39" fmla="*/ 0 h 53190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4675822" h="5319096">
                  <a:moveTo>
                    <a:pt x="2334873" y="132052"/>
                  </a:moveTo>
                  <a:cubicBezTo>
                    <a:pt x="2393420" y="132052"/>
                    <a:pt x="2446424" y="165673"/>
                    <a:pt x="2484791" y="220031"/>
                  </a:cubicBezTo>
                  <a:lnTo>
                    <a:pt x="2525971" y="306564"/>
                  </a:lnTo>
                  <a:lnTo>
                    <a:pt x="2526285" y="306564"/>
                  </a:lnTo>
                  <a:lnTo>
                    <a:pt x="4519732" y="3918536"/>
                  </a:lnTo>
                  <a:lnTo>
                    <a:pt x="4515133" y="5006554"/>
                  </a:lnTo>
                  <a:cubicBezTo>
                    <a:pt x="4515133" y="5095147"/>
                    <a:pt x="4443315" y="5166965"/>
                    <a:pt x="4354722" y="5166965"/>
                  </a:cubicBezTo>
                  <a:lnTo>
                    <a:pt x="316502" y="5166965"/>
                  </a:lnTo>
                  <a:cubicBezTo>
                    <a:pt x="227909" y="5166965"/>
                    <a:pt x="156091" y="5095147"/>
                    <a:pt x="156091" y="5006554"/>
                  </a:cubicBezTo>
                  <a:lnTo>
                    <a:pt x="156091" y="3918537"/>
                  </a:lnTo>
                  <a:lnTo>
                    <a:pt x="2143463" y="306564"/>
                  </a:lnTo>
                  <a:lnTo>
                    <a:pt x="2143776" y="306564"/>
                  </a:lnTo>
                  <a:lnTo>
                    <a:pt x="2184955" y="220031"/>
                  </a:lnTo>
                  <a:cubicBezTo>
                    <a:pt x="2223323" y="165673"/>
                    <a:pt x="2276327" y="132052"/>
                    <a:pt x="2334873" y="132052"/>
                  </a:cubicBezTo>
                  <a:close/>
                  <a:moveTo>
                    <a:pt x="2334764" y="71773"/>
                  </a:moveTo>
                  <a:cubicBezTo>
                    <a:pt x="2272049" y="71773"/>
                    <a:pt x="2215271" y="97279"/>
                    <a:pt x="2174171" y="138516"/>
                  </a:cubicBezTo>
                  <a:lnTo>
                    <a:pt x="2147335" y="178453"/>
                  </a:lnTo>
                  <a:lnTo>
                    <a:pt x="2143267" y="178453"/>
                  </a:lnTo>
                  <a:lnTo>
                    <a:pt x="77975" y="3882408"/>
                  </a:lnTo>
                  <a:lnTo>
                    <a:pt x="77975" y="5061178"/>
                  </a:lnTo>
                  <a:cubicBezTo>
                    <a:pt x="77975" y="5157160"/>
                    <a:pt x="155783" y="5234968"/>
                    <a:pt x="251765" y="5234968"/>
                  </a:cubicBezTo>
                  <a:lnTo>
                    <a:pt x="4419293" y="5234968"/>
                  </a:lnTo>
                  <a:cubicBezTo>
                    <a:pt x="4515275" y="5234968"/>
                    <a:pt x="4593083" y="5157160"/>
                    <a:pt x="4593083" y="5061178"/>
                  </a:cubicBezTo>
                  <a:lnTo>
                    <a:pt x="4597847" y="3882407"/>
                  </a:lnTo>
                  <a:lnTo>
                    <a:pt x="2526263" y="178453"/>
                  </a:lnTo>
                  <a:lnTo>
                    <a:pt x="2522194" y="178453"/>
                  </a:lnTo>
                  <a:lnTo>
                    <a:pt x="2495357" y="138516"/>
                  </a:lnTo>
                  <a:cubicBezTo>
                    <a:pt x="2454258" y="97279"/>
                    <a:pt x="2397480" y="71773"/>
                    <a:pt x="2334764" y="71773"/>
                  </a:cubicBezTo>
                  <a:close/>
                  <a:moveTo>
                    <a:pt x="2337118" y="0"/>
                  </a:moveTo>
                  <a:cubicBezTo>
                    <a:pt x="2432410" y="0"/>
                    <a:pt x="2516425" y="48281"/>
                    <a:pt x="2566036" y="121715"/>
                  </a:cubicBezTo>
                  <a:lnTo>
                    <a:pt x="4672519" y="3874150"/>
                  </a:lnTo>
                  <a:lnTo>
                    <a:pt x="4675822" y="5070522"/>
                  </a:lnTo>
                  <a:cubicBezTo>
                    <a:pt x="4675822" y="5207806"/>
                    <a:pt x="4564532" y="5319096"/>
                    <a:pt x="4427248" y="5319096"/>
                  </a:cubicBezTo>
                  <a:lnTo>
                    <a:pt x="248574" y="5319096"/>
                  </a:lnTo>
                  <a:cubicBezTo>
                    <a:pt x="111290" y="5319096"/>
                    <a:pt x="0" y="5207806"/>
                    <a:pt x="0" y="5070522"/>
                  </a:cubicBezTo>
                  <a:lnTo>
                    <a:pt x="0" y="3874151"/>
                  </a:lnTo>
                  <a:lnTo>
                    <a:pt x="2104886" y="125587"/>
                  </a:lnTo>
                  <a:lnTo>
                    <a:pt x="2106099" y="125587"/>
                  </a:lnTo>
                  <a:lnTo>
                    <a:pt x="2108201" y="121715"/>
                  </a:lnTo>
                  <a:cubicBezTo>
                    <a:pt x="2157812" y="48281"/>
                    <a:pt x="2241827" y="0"/>
                    <a:pt x="2337118" y="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F824DAC-CF85-4F8E-8E54-4FA158D036FD}"/>
              </a:ext>
            </a:extLst>
          </p:cNvPr>
          <p:cNvGrpSpPr/>
          <p:nvPr/>
        </p:nvGrpSpPr>
        <p:grpSpPr>
          <a:xfrm>
            <a:off x="769784" y="4218689"/>
            <a:ext cx="2377420" cy="835079"/>
            <a:chOff x="769784" y="4218689"/>
            <a:chExt cx="2377420" cy="835079"/>
          </a:xfrm>
          <a:solidFill>
            <a:schemeClr val="bg1"/>
          </a:solidFill>
        </p:grpSpPr>
        <p:sp>
          <p:nvSpPr>
            <p:cNvPr id="16" name="AutoShape 238">
              <a:extLst>
                <a:ext uri="{FF2B5EF4-FFF2-40B4-BE49-F238E27FC236}">
                  <a16:creationId xmlns:a16="http://schemas.microsoft.com/office/drawing/2014/main" id="{100DAD79-B4E4-423D-B1E2-11A36818618F}"/>
                </a:ext>
              </a:extLst>
            </p:cNvPr>
            <p:cNvSpPr>
              <a:spLocks noChangeArrowheads="1"/>
            </p:cNvSpPr>
            <p:nvPr/>
          </p:nvSpPr>
          <p:spPr bwMode="auto">
            <a:xfrm flipV="1">
              <a:off x="769784" y="4832216"/>
              <a:ext cx="2377420" cy="221552"/>
            </a:xfrm>
            <a:custGeom>
              <a:avLst/>
              <a:gdLst>
                <a:gd name="G0" fmla="+- 1049 0 0"/>
                <a:gd name="G1" fmla="+- 21600 0 1049"/>
                <a:gd name="G2" fmla="*/ 1049 1 2"/>
                <a:gd name="G3" fmla="+- 21600 0 G2"/>
                <a:gd name="G4" fmla="+/ 1049 21600 2"/>
                <a:gd name="G5" fmla="+/ G1 0 2"/>
                <a:gd name="G6" fmla="*/ 21600 21600 1049"/>
                <a:gd name="G7" fmla="*/ G6 1 2"/>
                <a:gd name="G8" fmla="+- 21600 0 G7"/>
                <a:gd name="G9" fmla="*/ 21600 1 2"/>
                <a:gd name="G10" fmla="+- 1049 0 G9"/>
                <a:gd name="G11" fmla="?: G10 G8 0"/>
                <a:gd name="G12" fmla="?: G10 G7 21600"/>
                <a:gd name="T0" fmla="*/ 21075 w 21600"/>
                <a:gd name="T1" fmla="*/ 10800 h 21600"/>
                <a:gd name="T2" fmla="*/ 10800 w 21600"/>
                <a:gd name="T3" fmla="*/ 21600 h 21600"/>
                <a:gd name="T4" fmla="*/ 525 w 21600"/>
                <a:gd name="T5" fmla="*/ 10800 h 21600"/>
                <a:gd name="T6" fmla="*/ 10800 w 21600"/>
                <a:gd name="T7" fmla="*/ 0 h 21600"/>
                <a:gd name="T8" fmla="*/ 2325 w 21600"/>
                <a:gd name="T9" fmla="*/ 2325 h 21600"/>
                <a:gd name="T10" fmla="*/ 19275 w 21600"/>
                <a:gd name="T11" fmla="*/ 19275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1049" y="21600"/>
                  </a:lnTo>
                  <a:lnTo>
                    <a:pt x="20551" y="21600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" name="Freeform 239">
              <a:extLst>
                <a:ext uri="{FF2B5EF4-FFF2-40B4-BE49-F238E27FC236}">
                  <a16:creationId xmlns:a16="http://schemas.microsoft.com/office/drawing/2014/main" id="{7F039E18-AC15-4AC0-90A3-BE6DC465FD5F}"/>
                </a:ext>
              </a:extLst>
            </p:cNvPr>
            <p:cNvSpPr>
              <a:spLocks/>
            </p:cNvSpPr>
            <p:nvPr/>
          </p:nvSpPr>
          <p:spPr bwMode="auto">
            <a:xfrm>
              <a:off x="901864" y="4218689"/>
              <a:ext cx="311023" cy="225814"/>
            </a:xfrm>
            <a:custGeom>
              <a:avLst/>
              <a:gdLst>
                <a:gd name="T0" fmla="*/ 454 w 454"/>
                <a:gd name="T1" fmla="*/ 0 h 227"/>
                <a:gd name="T2" fmla="*/ 408 w 454"/>
                <a:gd name="T3" fmla="*/ 227 h 227"/>
                <a:gd name="T4" fmla="*/ 0 w 454"/>
                <a:gd name="T5" fmla="*/ 227 h 227"/>
                <a:gd name="T6" fmla="*/ 131 w 454"/>
                <a:gd name="T7" fmla="*/ 0 h 227"/>
                <a:gd name="T8" fmla="*/ 454 w 454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4" h="227">
                  <a:moveTo>
                    <a:pt x="454" y="0"/>
                  </a:moveTo>
                  <a:lnTo>
                    <a:pt x="408" y="227"/>
                  </a:lnTo>
                  <a:lnTo>
                    <a:pt x="0" y="227"/>
                  </a:lnTo>
                  <a:lnTo>
                    <a:pt x="131" y="0"/>
                  </a:lnTo>
                  <a:lnTo>
                    <a:pt x="454" y="0"/>
                  </a:lnTo>
                  <a:close/>
                </a:path>
              </a:pathLst>
            </a:custGeom>
            <a:grp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" name="Freeform 240">
              <a:extLst>
                <a:ext uri="{FF2B5EF4-FFF2-40B4-BE49-F238E27FC236}">
                  <a16:creationId xmlns:a16="http://schemas.microsoft.com/office/drawing/2014/main" id="{EFB8728D-85D8-41FA-AB4E-B867432878A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3502" y="4218689"/>
              <a:ext cx="447363" cy="225814"/>
            </a:xfrm>
            <a:custGeom>
              <a:avLst/>
              <a:gdLst>
                <a:gd name="T0" fmla="*/ 0 w 539"/>
                <a:gd name="T1" fmla="*/ 0 h 227"/>
                <a:gd name="T2" fmla="*/ 136 w 539"/>
                <a:gd name="T3" fmla="*/ 227 h 227"/>
                <a:gd name="T4" fmla="*/ 539 w 539"/>
                <a:gd name="T5" fmla="*/ 226 h 227"/>
                <a:gd name="T6" fmla="*/ 394 w 539"/>
                <a:gd name="T7" fmla="*/ 0 h 227"/>
                <a:gd name="T8" fmla="*/ 0 w 539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9" h="227">
                  <a:moveTo>
                    <a:pt x="0" y="0"/>
                  </a:moveTo>
                  <a:lnTo>
                    <a:pt x="136" y="227"/>
                  </a:lnTo>
                  <a:lnTo>
                    <a:pt x="539" y="226"/>
                  </a:lnTo>
                  <a:lnTo>
                    <a:pt x="394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13E763DE-BD25-41A9-AA5D-961E9DA2E440}"/>
              </a:ext>
            </a:extLst>
          </p:cNvPr>
          <p:cNvSpPr/>
          <p:nvPr/>
        </p:nvSpPr>
        <p:spPr>
          <a:xfrm>
            <a:off x="9336360" y="3015864"/>
            <a:ext cx="1472679" cy="1715214"/>
          </a:xfrm>
          <a:custGeom>
            <a:avLst/>
            <a:gdLst>
              <a:gd name="connsiteX0" fmla="*/ 807537 w 1281922"/>
              <a:gd name="connsiteY0" fmla="*/ 804861 h 1493043"/>
              <a:gd name="connsiteX1" fmla="*/ 762293 w 1281922"/>
              <a:gd name="connsiteY1" fmla="*/ 890586 h 1493043"/>
              <a:gd name="connsiteX2" fmla="*/ 774200 w 1281922"/>
              <a:gd name="connsiteY2" fmla="*/ 1004886 h 1493043"/>
              <a:gd name="connsiteX3" fmla="*/ 814681 w 1281922"/>
              <a:gd name="connsiteY3" fmla="*/ 907255 h 1493043"/>
              <a:gd name="connsiteX4" fmla="*/ 807537 w 1281922"/>
              <a:gd name="connsiteY4" fmla="*/ 804861 h 1493043"/>
              <a:gd name="connsiteX5" fmla="*/ 252706 w 1281922"/>
              <a:gd name="connsiteY5" fmla="*/ 588167 h 1493043"/>
              <a:gd name="connsiteX6" fmla="*/ 202700 w 1281922"/>
              <a:gd name="connsiteY6" fmla="*/ 642935 h 1493043"/>
              <a:gd name="connsiteX7" fmla="*/ 250325 w 1281922"/>
              <a:gd name="connsiteY7" fmla="*/ 669129 h 1493043"/>
              <a:gd name="connsiteX8" fmla="*/ 252706 w 1281922"/>
              <a:gd name="connsiteY8" fmla="*/ 588167 h 1493043"/>
              <a:gd name="connsiteX9" fmla="*/ 411058 w 1281922"/>
              <a:gd name="connsiteY9" fmla="*/ 0 h 1493043"/>
              <a:gd name="connsiteX10" fmla="*/ 556967 w 1281922"/>
              <a:gd name="connsiteY10" fmla="*/ 98170 h 1493043"/>
              <a:gd name="connsiteX11" fmla="*/ 560746 w 1281922"/>
              <a:gd name="connsiteY11" fmla="*/ 117172 h 1493043"/>
              <a:gd name="connsiteX12" fmla="*/ 591953 w 1281922"/>
              <a:gd name="connsiteY12" fmla="*/ 121711 h 1493043"/>
              <a:gd name="connsiteX13" fmla="*/ 622990 w 1281922"/>
              <a:gd name="connsiteY13" fmla="*/ 137875 h 1493043"/>
              <a:gd name="connsiteX14" fmla="*/ 591953 w 1281922"/>
              <a:gd name="connsiteY14" fmla="*/ 154039 h 1493043"/>
              <a:gd name="connsiteX15" fmla="*/ 568750 w 1281922"/>
              <a:gd name="connsiteY15" fmla="*/ 157414 h 1493043"/>
              <a:gd name="connsiteX16" fmla="*/ 569411 w 1281922"/>
              <a:gd name="connsiteY16" fmla="*/ 160735 h 1493043"/>
              <a:gd name="connsiteX17" fmla="*/ 472696 w 1281922"/>
              <a:gd name="connsiteY17" fmla="*/ 308839 h 1493043"/>
              <a:gd name="connsiteX18" fmla="*/ 439962 w 1281922"/>
              <a:gd name="connsiteY18" fmla="*/ 315547 h 1493043"/>
              <a:gd name="connsiteX19" fmla="*/ 439962 w 1281922"/>
              <a:gd name="connsiteY19" fmla="*/ 364765 h 1493043"/>
              <a:gd name="connsiteX20" fmla="*/ 456600 w 1281922"/>
              <a:gd name="connsiteY20" fmla="*/ 369595 h 1493043"/>
              <a:gd name="connsiteX21" fmla="*/ 543218 w 1281922"/>
              <a:gd name="connsiteY21" fmla="*/ 454819 h 1493043"/>
              <a:gd name="connsiteX22" fmla="*/ 583700 w 1281922"/>
              <a:gd name="connsiteY22" fmla="*/ 619125 h 1493043"/>
              <a:gd name="connsiteX23" fmla="*/ 709274 w 1281922"/>
              <a:gd name="connsiteY23" fmla="*/ 727398 h 1493043"/>
              <a:gd name="connsiteX24" fmla="*/ 738588 w 1281922"/>
              <a:gd name="connsiteY24" fmla="*/ 748417 h 1493043"/>
              <a:gd name="connsiteX25" fmla="*/ 749455 w 1281922"/>
              <a:gd name="connsiteY25" fmla="*/ 735917 h 1493043"/>
              <a:gd name="connsiteX26" fmla="*/ 838733 w 1281922"/>
              <a:gd name="connsiteY26" fmla="*/ 642924 h 1493043"/>
              <a:gd name="connsiteX27" fmla="*/ 861443 w 1281922"/>
              <a:gd name="connsiteY27" fmla="*/ 637457 h 1493043"/>
              <a:gd name="connsiteX28" fmla="*/ 861443 w 1281922"/>
              <a:gd name="connsiteY28" fmla="*/ 609604 h 1493043"/>
              <a:gd name="connsiteX29" fmla="*/ 850845 w 1281922"/>
              <a:gd name="connsiteY29" fmla="*/ 603728 h 1493043"/>
              <a:gd name="connsiteX30" fmla="*/ 795629 w 1281922"/>
              <a:gd name="connsiteY30" fmla="*/ 501254 h 1493043"/>
              <a:gd name="connsiteX31" fmla="*/ 810605 w 1281922"/>
              <a:gd name="connsiteY31" fmla="*/ 440702 h 1493043"/>
              <a:gd name="connsiteX32" fmla="*/ 819830 w 1281922"/>
              <a:gd name="connsiteY32" fmla="*/ 430359 h 1493043"/>
              <a:gd name="connsiteX33" fmla="*/ 823163 w 1281922"/>
              <a:gd name="connsiteY33" fmla="*/ 422298 h 1493043"/>
              <a:gd name="connsiteX34" fmla="*/ 846908 w 1281922"/>
              <a:gd name="connsiteY34" fmla="*/ 397171 h 1493043"/>
              <a:gd name="connsiteX35" fmla="*/ 865199 w 1281922"/>
              <a:gd name="connsiteY35" fmla="*/ 386870 h 1493043"/>
              <a:gd name="connsiteX36" fmla="*/ 827463 w 1281922"/>
              <a:gd name="connsiteY36" fmla="*/ 368506 h 1493043"/>
              <a:gd name="connsiteX37" fmla="*/ 801365 w 1281922"/>
              <a:gd name="connsiteY37" fmla="*/ 352483 h 1493043"/>
              <a:gd name="connsiteX38" fmla="*/ 806840 w 1281922"/>
              <a:gd name="connsiteY38" fmla="*/ 316460 h 1493043"/>
              <a:gd name="connsiteX39" fmla="*/ 837847 w 1281922"/>
              <a:gd name="connsiteY39" fmla="*/ 303935 h 1493043"/>
              <a:gd name="connsiteX40" fmla="*/ 885299 w 1281922"/>
              <a:gd name="connsiteY40" fmla="*/ 350718 h 1493043"/>
              <a:gd name="connsiteX41" fmla="*/ 890251 w 1281922"/>
              <a:gd name="connsiteY41" fmla="*/ 357589 h 1493043"/>
              <a:gd name="connsiteX42" fmla="*/ 884805 w 1281922"/>
              <a:gd name="connsiteY42" fmla="*/ 326800 h 1493043"/>
              <a:gd name="connsiteX43" fmla="*/ 882540 w 1281922"/>
              <a:gd name="connsiteY43" fmla="*/ 300634 h 1493043"/>
              <a:gd name="connsiteX44" fmla="*/ 914626 w 1281922"/>
              <a:gd name="connsiteY44" fmla="*/ 283370 h 1493043"/>
              <a:gd name="connsiteX45" fmla="*/ 935235 w 1281922"/>
              <a:gd name="connsiteY45" fmla="*/ 281029 h 1493043"/>
              <a:gd name="connsiteX46" fmla="*/ 943267 w 1281922"/>
              <a:gd name="connsiteY46" fmla="*/ 300634 h 1493043"/>
              <a:gd name="connsiteX47" fmla="*/ 940881 w 1281922"/>
              <a:gd name="connsiteY47" fmla="*/ 330187 h 1493043"/>
              <a:gd name="connsiteX48" fmla="*/ 934744 w 1281922"/>
              <a:gd name="connsiteY48" fmla="*/ 364598 h 1493043"/>
              <a:gd name="connsiteX49" fmla="*/ 936123 w 1281922"/>
              <a:gd name="connsiteY49" fmla="*/ 364332 h 1493043"/>
              <a:gd name="connsiteX50" fmla="*/ 939074 w 1281922"/>
              <a:gd name="connsiteY50" fmla="*/ 365085 h 1493043"/>
              <a:gd name="connsiteX51" fmla="*/ 943288 w 1281922"/>
              <a:gd name="connsiteY51" fmla="*/ 364314 h 1493043"/>
              <a:gd name="connsiteX52" fmla="*/ 1070875 w 1281922"/>
              <a:gd name="connsiteY52" fmla="*/ 440342 h 1493043"/>
              <a:gd name="connsiteX53" fmla="*/ 1066443 w 1281922"/>
              <a:gd name="connsiteY53" fmla="*/ 448368 h 1493043"/>
              <a:gd name="connsiteX54" fmla="*/ 1048452 w 1281922"/>
              <a:gd name="connsiteY54" fmla="*/ 451602 h 1493043"/>
              <a:gd name="connsiteX55" fmla="*/ 1053407 w 1281922"/>
              <a:gd name="connsiteY55" fmla="*/ 476687 h 1493043"/>
              <a:gd name="connsiteX56" fmla="*/ 1050423 w 1281922"/>
              <a:gd name="connsiteY56" fmla="*/ 510779 h 1493043"/>
              <a:gd name="connsiteX57" fmla="*/ 977644 w 1281922"/>
              <a:gd name="connsiteY57" fmla="*/ 634404 h 1493043"/>
              <a:gd name="connsiteX58" fmla="*/ 959075 w 1281922"/>
              <a:gd name="connsiteY58" fmla="*/ 636091 h 1493043"/>
              <a:gd name="connsiteX59" fmla="*/ 959075 w 1281922"/>
              <a:gd name="connsiteY59" fmla="*/ 640067 h 1493043"/>
              <a:gd name="connsiteX60" fmla="*/ 974335 w 1281922"/>
              <a:gd name="connsiteY60" fmla="*/ 647253 h 1493043"/>
              <a:gd name="connsiteX61" fmla="*/ 1102810 w 1281922"/>
              <a:gd name="connsiteY61" fmla="*/ 847724 h 1493043"/>
              <a:gd name="connsiteX62" fmla="*/ 1219491 w 1281922"/>
              <a:gd name="connsiteY62" fmla="*/ 923924 h 1493043"/>
              <a:gd name="connsiteX63" fmla="*/ 1257591 w 1281922"/>
              <a:gd name="connsiteY63" fmla="*/ 921543 h 1493043"/>
              <a:gd name="connsiteX64" fmla="*/ 1281404 w 1281922"/>
              <a:gd name="connsiteY64" fmla="*/ 964405 h 1493043"/>
              <a:gd name="connsiteX65" fmla="*/ 1248066 w 1281922"/>
              <a:gd name="connsiteY65" fmla="*/ 1004886 h 1493043"/>
              <a:gd name="connsiteX66" fmla="*/ 1193298 w 1281922"/>
              <a:gd name="connsiteY66" fmla="*/ 981074 h 1493043"/>
              <a:gd name="connsiteX67" fmla="*/ 1107573 w 1281922"/>
              <a:gd name="connsiteY67" fmla="*/ 954880 h 1493043"/>
              <a:gd name="connsiteX68" fmla="*/ 1040898 w 1281922"/>
              <a:gd name="connsiteY68" fmla="*/ 909636 h 1493043"/>
              <a:gd name="connsiteX69" fmla="*/ 1040898 w 1281922"/>
              <a:gd name="connsiteY69" fmla="*/ 959643 h 1493043"/>
              <a:gd name="connsiteX70" fmla="*/ 1093285 w 1281922"/>
              <a:gd name="connsiteY70" fmla="*/ 1159668 h 1493043"/>
              <a:gd name="connsiteX71" fmla="*/ 1055185 w 1281922"/>
              <a:gd name="connsiteY71" fmla="*/ 1173955 h 1493043"/>
              <a:gd name="connsiteX72" fmla="*/ 1081379 w 1281922"/>
              <a:gd name="connsiteY72" fmla="*/ 1285874 h 1493043"/>
              <a:gd name="connsiteX73" fmla="*/ 1069473 w 1281922"/>
              <a:gd name="connsiteY73" fmla="*/ 1402555 h 1493043"/>
              <a:gd name="connsiteX74" fmla="*/ 1148054 w 1281922"/>
              <a:gd name="connsiteY74" fmla="*/ 1471611 h 1493043"/>
              <a:gd name="connsiteX75" fmla="*/ 995654 w 1281922"/>
              <a:gd name="connsiteY75" fmla="*/ 1471611 h 1493043"/>
              <a:gd name="connsiteX76" fmla="*/ 988510 w 1281922"/>
              <a:gd name="connsiteY76" fmla="*/ 1278730 h 1493043"/>
              <a:gd name="connsiteX77" fmla="*/ 962316 w 1281922"/>
              <a:gd name="connsiteY77" fmla="*/ 1195386 h 1493043"/>
              <a:gd name="connsiteX78" fmla="*/ 902785 w 1281922"/>
              <a:gd name="connsiteY78" fmla="*/ 1195386 h 1493043"/>
              <a:gd name="connsiteX79" fmla="*/ 859923 w 1281922"/>
              <a:gd name="connsiteY79" fmla="*/ 1288255 h 1493043"/>
              <a:gd name="connsiteX80" fmla="*/ 795629 w 1281922"/>
              <a:gd name="connsiteY80" fmla="*/ 1376361 h 1493043"/>
              <a:gd name="connsiteX81" fmla="*/ 795629 w 1281922"/>
              <a:gd name="connsiteY81" fmla="*/ 1493043 h 1493043"/>
              <a:gd name="connsiteX82" fmla="*/ 700379 w 1281922"/>
              <a:gd name="connsiteY82" fmla="*/ 1381124 h 1493043"/>
              <a:gd name="connsiteX83" fmla="*/ 769435 w 1281922"/>
              <a:gd name="connsiteY83" fmla="*/ 1264444 h 1493043"/>
              <a:gd name="connsiteX84" fmla="*/ 800391 w 1281922"/>
              <a:gd name="connsiteY84" fmla="*/ 1178718 h 1493043"/>
              <a:gd name="connsiteX85" fmla="*/ 724191 w 1281922"/>
              <a:gd name="connsiteY85" fmla="*/ 1140618 h 1493043"/>
              <a:gd name="connsiteX86" fmla="*/ 748004 w 1281922"/>
              <a:gd name="connsiteY86" fmla="*/ 1081086 h 1493043"/>
              <a:gd name="connsiteX87" fmla="*/ 714666 w 1281922"/>
              <a:gd name="connsiteY87" fmla="*/ 1081086 h 1493043"/>
              <a:gd name="connsiteX88" fmla="*/ 690853 w 1281922"/>
              <a:gd name="connsiteY88" fmla="*/ 1050131 h 1493043"/>
              <a:gd name="connsiteX89" fmla="*/ 717048 w 1281922"/>
              <a:gd name="connsiteY89" fmla="*/ 1012030 h 1493043"/>
              <a:gd name="connsiteX90" fmla="*/ 676566 w 1281922"/>
              <a:gd name="connsiteY90" fmla="*/ 890586 h 1493043"/>
              <a:gd name="connsiteX91" fmla="*/ 688175 w 1281922"/>
              <a:gd name="connsiteY91" fmla="*/ 827483 h 1493043"/>
              <a:gd name="connsiteX92" fmla="*/ 697645 w 1281922"/>
              <a:gd name="connsiteY92" fmla="*/ 808309 h 1493043"/>
              <a:gd name="connsiteX93" fmla="*/ 659006 w 1281922"/>
              <a:gd name="connsiteY93" fmla="*/ 794147 h 1493043"/>
              <a:gd name="connsiteX94" fmla="*/ 586081 w 1281922"/>
              <a:gd name="connsiteY94" fmla="*/ 759619 h 1493043"/>
              <a:gd name="connsiteX95" fmla="*/ 486069 w 1281922"/>
              <a:gd name="connsiteY95" fmla="*/ 671513 h 1493043"/>
              <a:gd name="connsiteX96" fmla="*/ 464637 w 1281922"/>
              <a:gd name="connsiteY96" fmla="*/ 826294 h 1493043"/>
              <a:gd name="connsiteX97" fmla="*/ 543218 w 1281922"/>
              <a:gd name="connsiteY97" fmla="*/ 1002506 h 1493043"/>
              <a:gd name="connsiteX98" fmla="*/ 497975 w 1281922"/>
              <a:gd name="connsiteY98" fmla="*/ 1007269 h 1493043"/>
              <a:gd name="connsiteX99" fmla="*/ 545600 w 1281922"/>
              <a:gd name="connsiteY99" fmla="*/ 1140619 h 1493043"/>
              <a:gd name="connsiteX100" fmla="*/ 564650 w 1281922"/>
              <a:gd name="connsiteY100" fmla="*/ 1395412 h 1493043"/>
              <a:gd name="connsiteX101" fmla="*/ 662281 w 1281922"/>
              <a:gd name="connsiteY101" fmla="*/ 1476375 h 1493043"/>
              <a:gd name="connsiteX102" fmla="*/ 476543 w 1281922"/>
              <a:gd name="connsiteY102" fmla="*/ 1478756 h 1493043"/>
              <a:gd name="connsiteX103" fmla="*/ 467018 w 1281922"/>
              <a:gd name="connsiteY103" fmla="*/ 1419225 h 1493043"/>
              <a:gd name="connsiteX104" fmla="*/ 455112 w 1281922"/>
              <a:gd name="connsiteY104" fmla="*/ 1419225 h 1493043"/>
              <a:gd name="connsiteX105" fmla="*/ 421775 w 1281922"/>
              <a:gd name="connsiteY105" fmla="*/ 1164431 h 1493043"/>
              <a:gd name="connsiteX106" fmla="*/ 331287 w 1281922"/>
              <a:gd name="connsiteY106" fmla="*/ 1023937 h 1493043"/>
              <a:gd name="connsiteX107" fmla="*/ 305093 w 1281922"/>
              <a:gd name="connsiteY107" fmla="*/ 1119187 h 1493043"/>
              <a:gd name="connsiteX108" fmla="*/ 133643 w 1281922"/>
              <a:gd name="connsiteY108" fmla="*/ 1357312 h 1493043"/>
              <a:gd name="connsiteX109" fmla="*/ 138406 w 1281922"/>
              <a:gd name="connsiteY109" fmla="*/ 1481137 h 1493043"/>
              <a:gd name="connsiteX110" fmla="*/ 293 w 1281922"/>
              <a:gd name="connsiteY110" fmla="*/ 1328737 h 1493043"/>
              <a:gd name="connsiteX111" fmla="*/ 176506 w 1281922"/>
              <a:gd name="connsiteY111" fmla="*/ 1042987 h 1493043"/>
              <a:gd name="connsiteX112" fmla="*/ 128881 w 1281922"/>
              <a:gd name="connsiteY112" fmla="*/ 997744 h 1493043"/>
              <a:gd name="connsiteX113" fmla="*/ 164600 w 1281922"/>
              <a:gd name="connsiteY113" fmla="*/ 883444 h 1493043"/>
              <a:gd name="connsiteX114" fmla="*/ 5056 w 1281922"/>
              <a:gd name="connsiteY114" fmla="*/ 814387 h 1493043"/>
              <a:gd name="connsiteX115" fmla="*/ 45537 w 1281922"/>
              <a:gd name="connsiteY115" fmla="*/ 616744 h 1493043"/>
              <a:gd name="connsiteX116" fmla="*/ 95543 w 1281922"/>
              <a:gd name="connsiteY116" fmla="*/ 607219 h 1493043"/>
              <a:gd name="connsiteX117" fmla="*/ 193175 w 1281922"/>
              <a:gd name="connsiteY117" fmla="*/ 419100 h 1493043"/>
              <a:gd name="connsiteX118" fmla="*/ 316237 w 1281922"/>
              <a:gd name="connsiteY118" fmla="*/ 353577 h 1493043"/>
              <a:gd name="connsiteX119" fmla="*/ 342330 w 1281922"/>
              <a:gd name="connsiteY119" fmla="*/ 352477 h 1493043"/>
              <a:gd name="connsiteX120" fmla="*/ 342330 w 1281922"/>
              <a:gd name="connsiteY120" fmla="*/ 303987 h 1493043"/>
              <a:gd name="connsiteX121" fmla="*/ 299085 w 1281922"/>
              <a:gd name="connsiteY121" fmla="*/ 274392 h 1493043"/>
              <a:gd name="connsiteX122" fmla="*/ 252705 w 1281922"/>
              <a:gd name="connsiteY122" fmla="*/ 160735 h 1493043"/>
              <a:gd name="connsiteX123" fmla="*/ 411058 w 1281922"/>
              <a:gd name="connsiteY123" fmla="*/ 0 h 14930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</a:cxnLst>
            <a:rect l="l" t="t" r="r" b="b"/>
            <a:pathLst>
              <a:path w="1281922" h="1493043">
                <a:moveTo>
                  <a:pt x="807537" y="804861"/>
                </a:moveTo>
                <a:cubicBezTo>
                  <a:pt x="788487" y="806449"/>
                  <a:pt x="777374" y="862011"/>
                  <a:pt x="762293" y="890586"/>
                </a:cubicBezTo>
                <a:cubicBezTo>
                  <a:pt x="766262" y="928686"/>
                  <a:pt x="755944" y="988217"/>
                  <a:pt x="774200" y="1004886"/>
                </a:cubicBezTo>
                <a:cubicBezTo>
                  <a:pt x="792456" y="1021555"/>
                  <a:pt x="801187" y="939799"/>
                  <a:pt x="814681" y="907255"/>
                </a:cubicBezTo>
                <a:cubicBezTo>
                  <a:pt x="812300" y="873124"/>
                  <a:pt x="826587" y="803273"/>
                  <a:pt x="807537" y="804861"/>
                </a:cubicBezTo>
                <a:close/>
                <a:moveTo>
                  <a:pt x="252706" y="588167"/>
                </a:moveTo>
                <a:cubicBezTo>
                  <a:pt x="229687" y="582611"/>
                  <a:pt x="219369" y="624679"/>
                  <a:pt x="202700" y="642935"/>
                </a:cubicBezTo>
                <a:lnTo>
                  <a:pt x="250325" y="669129"/>
                </a:lnTo>
                <a:cubicBezTo>
                  <a:pt x="251119" y="642142"/>
                  <a:pt x="275725" y="593723"/>
                  <a:pt x="252706" y="588167"/>
                </a:cubicBezTo>
                <a:close/>
                <a:moveTo>
                  <a:pt x="411058" y="0"/>
                </a:moveTo>
                <a:cubicBezTo>
                  <a:pt x="476650" y="0"/>
                  <a:pt x="532927" y="40480"/>
                  <a:pt x="556967" y="98170"/>
                </a:cubicBezTo>
                <a:lnTo>
                  <a:pt x="560746" y="117172"/>
                </a:lnTo>
                <a:lnTo>
                  <a:pt x="591953" y="121711"/>
                </a:lnTo>
                <a:cubicBezTo>
                  <a:pt x="611129" y="125847"/>
                  <a:pt x="622990" y="131562"/>
                  <a:pt x="622990" y="137875"/>
                </a:cubicBezTo>
                <a:cubicBezTo>
                  <a:pt x="622990" y="144187"/>
                  <a:pt x="611129" y="149902"/>
                  <a:pt x="591953" y="154039"/>
                </a:cubicBezTo>
                <a:lnTo>
                  <a:pt x="568750" y="157414"/>
                </a:lnTo>
                <a:lnTo>
                  <a:pt x="569411" y="160735"/>
                </a:lnTo>
                <a:cubicBezTo>
                  <a:pt x="569411" y="227313"/>
                  <a:pt x="529531" y="284438"/>
                  <a:pt x="472696" y="308839"/>
                </a:cubicBezTo>
                <a:lnTo>
                  <a:pt x="439962" y="315547"/>
                </a:lnTo>
                <a:lnTo>
                  <a:pt x="439962" y="364765"/>
                </a:lnTo>
                <a:lnTo>
                  <a:pt x="456600" y="369595"/>
                </a:lnTo>
                <a:cubicBezTo>
                  <a:pt x="508689" y="389186"/>
                  <a:pt x="518810" y="421779"/>
                  <a:pt x="543218" y="454819"/>
                </a:cubicBezTo>
                <a:cubicBezTo>
                  <a:pt x="575762" y="498872"/>
                  <a:pt x="559888" y="563562"/>
                  <a:pt x="583700" y="619125"/>
                </a:cubicBezTo>
                <a:cubicBezTo>
                  <a:pt x="601559" y="660797"/>
                  <a:pt x="657816" y="693539"/>
                  <a:pt x="709274" y="727398"/>
                </a:cubicBezTo>
                <a:lnTo>
                  <a:pt x="738588" y="748417"/>
                </a:lnTo>
                <a:lnTo>
                  <a:pt x="749455" y="735917"/>
                </a:lnTo>
                <a:cubicBezTo>
                  <a:pt x="772701" y="701231"/>
                  <a:pt x="790735" y="663594"/>
                  <a:pt x="838733" y="642924"/>
                </a:cubicBezTo>
                <a:lnTo>
                  <a:pt x="861443" y="637457"/>
                </a:lnTo>
                <a:lnTo>
                  <a:pt x="861443" y="609604"/>
                </a:lnTo>
                <a:lnTo>
                  <a:pt x="850845" y="603728"/>
                </a:lnTo>
                <a:cubicBezTo>
                  <a:pt x="821327" y="581232"/>
                  <a:pt x="796820" y="547398"/>
                  <a:pt x="795629" y="501254"/>
                </a:cubicBezTo>
                <a:cubicBezTo>
                  <a:pt x="795034" y="478182"/>
                  <a:pt x="800863" y="457989"/>
                  <a:pt x="810605" y="440702"/>
                </a:cubicBezTo>
                <a:lnTo>
                  <a:pt x="819830" y="430359"/>
                </a:lnTo>
                <a:lnTo>
                  <a:pt x="823163" y="422298"/>
                </a:lnTo>
                <a:cubicBezTo>
                  <a:pt x="828364" y="414566"/>
                  <a:pt x="836278" y="405653"/>
                  <a:pt x="846908" y="397171"/>
                </a:cubicBezTo>
                <a:lnTo>
                  <a:pt x="865199" y="386870"/>
                </a:lnTo>
                <a:lnTo>
                  <a:pt x="827463" y="368506"/>
                </a:lnTo>
                <a:cubicBezTo>
                  <a:pt x="815768" y="362107"/>
                  <a:pt x="806090" y="356135"/>
                  <a:pt x="801365" y="352483"/>
                </a:cubicBezTo>
                <a:cubicBezTo>
                  <a:pt x="784563" y="339497"/>
                  <a:pt x="796765" y="329866"/>
                  <a:pt x="806840" y="316460"/>
                </a:cubicBezTo>
                <a:cubicBezTo>
                  <a:pt x="816914" y="303054"/>
                  <a:pt x="814454" y="286356"/>
                  <a:pt x="837847" y="303935"/>
                </a:cubicBezTo>
                <a:cubicBezTo>
                  <a:pt x="849544" y="312724"/>
                  <a:pt x="869513" y="331982"/>
                  <a:pt x="885299" y="350718"/>
                </a:cubicBezTo>
                <a:lnTo>
                  <a:pt x="890251" y="357589"/>
                </a:lnTo>
                <a:lnTo>
                  <a:pt x="884805" y="326800"/>
                </a:lnTo>
                <a:cubicBezTo>
                  <a:pt x="883282" y="315480"/>
                  <a:pt x="882468" y="305942"/>
                  <a:pt x="882540" y="300634"/>
                </a:cubicBezTo>
                <a:cubicBezTo>
                  <a:pt x="882827" y="279401"/>
                  <a:pt x="897857" y="283370"/>
                  <a:pt x="914626" y="283370"/>
                </a:cubicBezTo>
                <a:cubicBezTo>
                  <a:pt x="923011" y="283370"/>
                  <a:pt x="930171" y="280370"/>
                  <a:pt x="935235" y="281029"/>
                </a:cubicBezTo>
                <a:cubicBezTo>
                  <a:pt x="940299" y="281687"/>
                  <a:pt x="943267" y="286003"/>
                  <a:pt x="943267" y="300634"/>
                </a:cubicBezTo>
                <a:cubicBezTo>
                  <a:pt x="943267" y="307949"/>
                  <a:pt x="942418" y="318491"/>
                  <a:pt x="940881" y="330187"/>
                </a:cubicBezTo>
                <a:lnTo>
                  <a:pt x="934744" y="364598"/>
                </a:lnTo>
                <a:lnTo>
                  <a:pt x="936123" y="364332"/>
                </a:lnTo>
                <a:lnTo>
                  <a:pt x="939074" y="365085"/>
                </a:lnTo>
                <a:lnTo>
                  <a:pt x="943288" y="364314"/>
                </a:lnTo>
                <a:cubicBezTo>
                  <a:pt x="1029285" y="363025"/>
                  <a:pt x="1069973" y="425299"/>
                  <a:pt x="1070875" y="440342"/>
                </a:cubicBezTo>
                <a:cubicBezTo>
                  <a:pt x="1071100" y="444103"/>
                  <a:pt x="1069923" y="446631"/>
                  <a:pt x="1066443" y="448368"/>
                </a:cubicBezTo>
                <a:lnTo>
                  <a:pt x="1048452" y="451602"/>
                </a:lnTo>
                <a:lnTo>
                  <a:pt x="1053407" y="476687"/>
                </a:lnTo>
                <a:cubicBezTo>
                  <a:pt x="1053989" y="487286"/>
                  <a:pt x="1053102" y="498648"/>
                  <a:pt x="1050423" y="510779"/>
                </a:cubicBezTo>
                <a:cubicBezTo>
                  <a:pt x="1031670" y="595699"/>
                  <a:pt x="1058193" y="623470"/>
                  <a:pt x="977644" y="634404"/>
                </a:cubicBezTo>
                <a:lnTo>
                  <a:pt x="959075" y="636091"/>
                </a:lnTo>
                <a:lnTo>
                  <a:pt x="959075" y="640067"/>
                </a:lnTo>
                <a:lnTo>
                  <a:pt x="974335" y="647253"/>
                </a:lnTo>
                <a:cubicBezTo>
                  <a:pt x="1033903" y="689966"/>
                  <a:pt x="1051614" y="792955"/>
                  <a:pt x="1102810" y="847724"/>
                </a:cubicBezTo>
                <a:lnTo>
                  <a:pt x="1219491" y="923924"/>
                </a:lnTo>
                <a:lnTo>
                  <a:pt x="1257591" y="921543"/>
                </a:lnTo>
                <a:cubicBezTo>
                  <a:pt x="1265529" y="935830"/>
                  <a:pt x="1285372" y="942974"/>
                  <a:pt x="1281404" y="964405"/>
                </a:cubicBezTo>
                <a:cubicBezTo>
                  <a:pt x="1277436" y="985836"/>
                  <a:pt x="1259179" y="991392"/>
                  <a:pt x="1248066" y="1004886"/>
                </a:cubicBezTo>
                <a:lnTo>
                  <a:pt x="1193298" y="981074"/>
                </a:lnTo>
                <a:lnTo>
                  <a:pt x="1107573" y="954880"/>
                </a:lnTo>
                <a:lnTo>
                  <a:pt x="1040898" y="909636"/>
                </a:lnTo>
                <a:lnTo>
                  <a:pt x="1040898" y="959643"/>
                </a:lnTo>
                <a:lnTo>
                  <a:pt x="1093285" y="1159668"/>
                </a:lnTo>
                <a:lnTo>
                  <a:pt x="1055185" y="1173955"/>
                </a:lnTo>
                <a:lnTo>
                  <a:pt x="1081379" y="1285874"/>
                </a:lnTo>
                <a:lnTo>
                  <a:pt x="1069473" y="1402555"/>
                </a:lnTo>
                <a:cubicBezTo>
                  <a:pt x="1095667" y="1425574"/>
                  <a:pt x="1150435" y="1420017"/>
                  <a:pt x="1148054" y="1471611"/>
                </a:cubicBezTo>
                <a:lnTo>
                  <a:pt x="995654" y="1471611"/>
                </a:lnTo>
                <a:lnTo>
                  <a:pt x="988510" y="1278730"/>
                </a:lnTo>
                <a:lnTo>
                  <a:pt x="962316" y="1195386"/>
                </a:lnTo>
                <a:lnTo>
                  <a:pt x="902785" y="1195386"/>
                </a:lnTo>
                <a:lnTo>
                  <a:pt x="859923" y="1288255"/>
                </a:lnTo>
                <a:lnTo>
                  <a:pt x="795629" y="1376361"/>
                </a:lnTo>
                <a:cubicBezTo>
                  <a:pt x="795629" y="1415255"/>
                  <a:pt x="836110" y="1468436"/>
                  <a:pt x="795629" y="1493043"/>
                </a:cubicBezTo>
                <a:lnTo>
                  <a:pt x="700379" y="1381124"/>
                </a:lnTo>
                <a:cubicBezTo>
                  <a:pt x="723398" y="1342231"/>
                  <a:pt x="729747" y="1317624"/>
                  <a:pt x="769435" y="1264444"/>
                </a:cubicBezTo>
                <a:cubicBezTo>
                  <a:pt x="772610" y="1231900"/>
                  <a:pt x="787691" y="1204118"/>
                  <a:pt x="800391" y="1178718"/>
                </a:cubicBezTo>
                <a:lnTo>
                  <a:pt x="724191" y="1140618"/>
                </a:lnTo>
                <a:lnTo>
                  <a:pt x="748004" y="1081086"/>
                </a:lnTo>
                <a:lnTo>
                  <a:pt x="714666" y="1081086"/>
                </a:lnTo>
                <a:cubicBezTo>
                  <a:pt x="695616" y="1072355"/>
                  <a:pt x="692442" y="1080294"/>
                  <a:pt x="690853" y="1050131"/>
                </a:cubicBezTo>
                <a:cubicBezTo>
                  <a:pt x="689264" y="1019968"/>
                  <a:pt x="709110" y="1023143"/>
                  <a:pt x="717048" y="1012030"/>
                </a:cubicBezTo>
                <a:cubicBezTo>
                  <a:pt x="703554" y="971549"/>
                  <a:pt x="681329" y="946942"/>
                  <a:pt x="676566" y="890586"/>
                </a:cubicBezTo>
                <a:cubicBezTo>
                  <a:pt x="674184" y="862408"/>
                  <a:pt x="680138" y="843755"/>
                  <a:pt x="688175" y="827483"/>
                </a:cubicBezTo>
                <a:lnTo>
                  <a:pt x="697645" y="808309"/>
                </a:lnTo>
                <a:lnTo>
                  <a:pt x="659006" y="794147"/>
                </a:lnTo>
                <a:cubicBezTo>
                  <a:pt x="634102" y="785019"/>
                  <a:pt x="609496" y="774700"/>
                  <a:pt x="586081" y="759619"/>
                </a:cubicBezTo>
                <a:cubicBezTo>
                  <a:pt x="539251" y="729457"/>
                  <a:pt x="509881" y="696119"/>
                  <a:pt x="486069" y="671513"/>
                </a:cubicBezTo>
                <a:cubicBezTo>
                  <a:pt x="481307" y="713582"/>
                  <a:pt x="471781" y="774700"/>
                  <a:pt x="464637" y="826294"/>
                </a:cubicBezTo>
                <a:lnTo>
                  <a:pt x="543218" y="1002506"/>
                </a:lnTo>
                <a:lnTo>
                  <a:pt x="497975" y="1007269"/>
                </a:lnTo>
                <a:lnTo>
                  <a:pt x="545600" y="1140619"/>
                </a:lnTo>
                <a:lnTo>
                  <a:pt x="564650" y="1395412"/>
                </a:lnTo>
                <a:cubicBezTo>
                  <a:pt x="621006" y="1417637"/>
                  <a:pt x="670218" y="1416050"/>
                  <a:pt x="662281" y="1476375"/>
                </a:cubicBezTo>
                <a:lnTo>
                  <a:pt x="476543" y="1478756"/>
                </a:lnTo>
                <a:lnTo>
                  <a:pt x="467018" y="1419225"/>
                </a:lnTo>
                <a:lnTo>
                  <a:pt x="455112" y="1419225"/>
                </a:lnTo>
                <a:lnTo>
                  <a:pt x="421775" y="1164431"/>
                </a:lnTo>
                <a:cubicBezTo>
                  <a:pt x="413044" y="1115219"/>
                  <a:pt x="404312" y="1051718"/>
                  <a:pt x="331287" y="1023937"/>
                </a:cubicBezTo>
                <a:lnTo>
                  <a:pt x="305093" y="1119187"/>
                </a:lnTo>
                <a:lnTo>
                  <a:pt x="133643" y="1357312"/>
                </a:lnTo>
                <a:cubicBezTo>
                  <a:pt x="135231" y="1398587"/>
                  <a:pt x="184442" y="1447006"/>
                  <a:pt x="138406" y="1481137"/>
                </a:cubicBezTo>
                <a:cubicBezTo>
                  <a:pt x="92368" y="1430337"/>
                  <a:pt x="-6058" y="1350168"/>
                  <a:pt x="293" y="1328737"/>
                </a:cubicBezTo>
                <a:cubicBezTo>
                  <a:pt x="6644" y="1307306"/>
                  <a:pt x="117768" y="1138237"/>
                  <a:pt x="176506" y="1042987"/>
                </a:cubicBezTo>
                <a:lnTo>
                  <a:pt x="128881" y="997744"/>
                </a:lnTo>
                <a:lnTo>
                  <a:pt x="164600" y="883444"/>
                </a:lnTo>
                <a:cubicBezTo>
                  <a:pt x="111419" y="860425"/>
                  <a:pt x="15375" y="837406"/>
                  <a:pt x="5056" y="814387"/>
                </a:cubicBezTo>
                <a:cubicBezTo>
                  <a:pt x="-5263" y="791368"/>
                  <a:pt x="23312" y="636588"/>
                  <a:pt x="45537" y="616744"/>
                </a:cubicBezTo>
                <a:cubicBezTo>
                  <a:pt x="67762" y="596900"/>
                  <a:pt x="73318" y="610394"/>
                  <a:pt x="95543" y="607219"/>
                </a:cubicBezTo>
                <a:cubicBezTo>
                  <a:pt x="128087" y="544513"/>
                  <a:pt x="144359" y="461169"/>
                  <a:pt x="193175" y="419100"/>
                </a:cubicBezTo>
                <a:cubicBezTo>
                  <a:pt x="229787" y="387548"/>
                  <a:pt x="256576" y="360014"/>
                  <a:pt x="316237" y="353577"/>
                </a:cubicBezTo>
                <a:lnTo>
                  <a:pt x="342330" y="352477"/>
                </a:lnTo>
                <a:lnTo>
                  <a:pt x="342330" y="303987"/>
                </a:lnTo>
                <a:lnTo>
                  <a:pt x="299085" y="274392"/>
                </a:lnTo>
                <a:cubicBezTo>
                  <a:pt x="270429" y="245304"/>
                  <a:pt x="252705" y="205120"/>
                  <a:pt x="252705" y="160735"/>
                </a:cubicBezTo>
                <a:cubicBezTo>
                  <a:pt x="252705" y="71964"/>
                  <a:pt x="323602" y="0"/>
                  <a:pt x="411058" y="0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1501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875E-6 -4.81481E-6 L -0.34088 0.00741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7044" y="370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125E-6 4.07407E-6 L 0.32461 -0.00093 " pathEditMode="relative" rAng="0" ptsTypes="AA">
                                      <p:cBhvr>
                                        <p:cTn id="8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6224" y="-46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5" grpId="0"/>
      <p:bldP spid="19" grpId="0" animBg="1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13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343293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楕円 8">
            <a:extLst>
              <a:ext uri="{FF2B5EF4-FFF2-40B4-BE49-F238E27FC236}">
                <a16:creationId xmlns:a16="http://schemas.microsoft.com/office/drawing/2014/main" id="{EA7CB1BE-2053-47CA-AC44-D965D75C200E}"/>
              </a:ext>
            </a:extLst>
          </p:cNvPr>
          <p:cNvSpPr/>
          <p:nvPr/>
        </p:nvSpPr>
        <p:spPr>
          <a:xfrm>
            <a:off x="822800" y="2710870"/>
            <a:ext cx="2271388" cy="2271388"/>
          </a:xfrm>
          <a:prstGeom prst="ellipse">
            <a:avLst/>
          </a:prstGeom>
          <a:solidFill>
            <a:srgbClr val="0070C0"/>
          </a:solidFill>
          <a:ln>
            <a:noFill/>
          </a:ln>
          <a:effectLst/>
        </p:spPr>
        <p:txBody>
          <a:bodyPr wrap="none" anchor="ctr"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13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4011219-BB68-4190-867F-7569E6D55FAD}"/>
              </a:ext>
            </a:extLst>
          </p:cNvPr>
          <p:cNvSpPr/>
          <p:nvPr/>
        </p:nvSpPr>
        <p:spPr bwMode="auto">
          <a:xfrm rot="2700000">
            <a:off x="8979290" y="3616612"/>
            <a:ext cx="2319290" cy="459904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B82E80DB-0C53-4447-ADC7-60A86CAF05F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95800" y="2154625"/>
            <a:ext cx="3393980" cy="3393976"/>
          </a:xfrm>
          <a:custGeom>
            <a:avLst/>
            <a:gdLst>
              <a:gd name="connsiteX0" fmla="*/ 719932 w 1439863"/>
              <a:gd name="connsiteY0" fmla="*/ 258781 h 1439863"/>
              <a:gd name="connsiteX1" fmla="*/ 258781 w 1439863"/>
              <a:gd name="connsiteY1" fmla="*/ 719932 h 1439863"/>
              <a:gd name="connsiteX2" fmla="*/ 719932 w 1439863"/>
              <a:gd name="connsiteY2" fmla="*/ 1181082 h 1439863"/>
              <a:gd name="connsiteX3" fmla="*/ 1181082 w 1439863"/>
              <a:gd name="connsiteY3" fmla="*/ 719932 h 1439863"/>
              <a:gd name="connsiteX4" fmla="*/ 719932 w 1439863"/>
              <a:gd name="connsiteY4" fmla="*/ 258781 h 1439863"/>
              <a:gd name="connsiteX5" fmla="*/ 719932 w 1439863"/>
              <a:gd name="connsiteY5" fmla="*/ 71438 h 1439863"/>
              <a:gd name="connsiteX6" fmla="*/ 1368425 w 1439863"/>
              <a:gd name="connsiteY6" fmla="*/ 719932 h 1439863"/>
              <a:gd name="connsiteX7" fmla="*/ 719932 w 1439863"/>
              <a:gd name="connsiteY7" fmla="*/ 1368425 h 1439863"/>
              <a:gd name="connsiteX8" fmla="*/ 71438 w 1439863"/>
              <a:gd name="connsiteY8" fmla="*/ 719932 h 1439863"/>
              <a:gd name="connsiteX9" fmla="*/ 719932 w 1439863"/>
              <a:gd name="connsiteY9" fmla="*/ 71438 h 1439863"/>
              <a:gd name="connsiteX10" fmla="*/ 719932 w 1439863"/>
              <a:gd name="connsiteY10" fmla="*/ 25398 h 1439863"/>
              <a:gd name="connsiteX11" fmla="*/ 25398 w 1439863"/>
              <a:gd name="connsiteY11" fmla="*/ 719932 h 1439863"/>
              <a:gd name="connsiteX12" fmla="*/ 719932 w 1439863"/>
              <a:gd name="connsiteY12" fmla="*/ 1414466 h 1439863"/>
              <a:gd name="connsiteX13" fmla="*/ 1414465 w 1439863"/>
              <a:gd name="connsiteY13" fmla="*/ 719932 h 1439863"/>
              <a:gd name="connsiteX14" fmla="*/ 719932 w 1439863"/>
              <a:gd name="connsiteY14" fmla="*/ 25398 h 1439863"/>
              <a:gd name="connsiteX15" fmla="*/ 719932 w 1439863"/>
              <a:gd name="connsiteY15" fmla="*/ 0 h 1439863"/>
              <a:gd name="connsiteX16" fmla="*/ 1439863 w 1439863"/>
              <a:gd name="connsiteY16" fmla="*/ 719932 h 1439863"/>
              <a:gd name="connsiteX17" fmla="*/ 719932 w 1439863"/>
              <a:gd name="connsiteY17" fmla="*/ 1439863 h 1439863"/>
              <a:gd name="connsiteX18" fmla="*/ 0 w 1439863"/>
              <a:gd name="connsiteY18" fmla="*/ 719932 h 1439863"/>
              <a:gd name="connsiteX19" fmla="*/ 719932 w 1439863"/>
              <a:gd name="connsiteY19" fmla="*/ 0 h 14398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439863" h="1439863">
                <a:moveTo>
                  <a:pt x="719932" y="258781"/>
                </a:moveTo>
                <a:cubicBezTo>
                  <a:pt x="465218" y="258781"/>
                  <a:pt x="258781" y="465218"/>
                  <a:pt x="258781" y="719932"/>
                </a:cubicBezTo>
                <a:cubicBezTo>
                  <a:pt x="258781" y="974645"/>
                  <a:pt x="465218" y="1181082"/>
                  <a:pt x="719932" y="1181082"/>
                </a:cubicBezTo>
                <a:cubicBezTo>
                  <a:pt x="974645" y="1181082"/>
                  <a:pt x="1181082" y="974645"/>
                  <a:pt x="1181082" y="719932"/>
                </a:cubicBezTo>
                <a:cubicBezTo>
                  <a:pt x="1181082" y="465218"/>
                  <a:pt x="974645" y="258781"/>
                  <a:pt x="719932" y="258781"/>
                </a:cubicBezTo>
                <a:close/>
                <a:moveTo>
                  <a:pt x="719932" y="71438"/>
                </a:moveTo>
                <a:cubicBezTo>
                  <a:pt x="1078104" y="71438"/>
                  <a:pt x="1368425" y="361759"/>
                  <a:pt x="1368425" y="719932"/>
                </a:cubicBezTo>
                <a:cubicBezTo>
                  <a:pt x="1368425" y="1078104"/>
                  <a:pt x="1078104" y="1368425"/>
                  <a:pt x="719932" y="1368425"/>
                </a:cubicBezTo>
                <a:cubicBezTo>
                  <a:pt x="361759" y="1368425"/>
                  <a:pt x="71438" y="1078104"/>
                  <a:pt x="71438" y="719932"/>
                </a:cubicBezTo>
                <a:cubicBezTo>
                  <a:pt x="71438" y="361759"/>
                  <a:pt x="361759" y="71438"/>
                  <a:pt x="719932" y="71438"/>
                </a:cubicBezTo>
                <a:close/>
                <a:moveTo>
                  <a:pt x="719932" y="25398"/>
                </a:moveTo>
                <a:cubicBezTo>
                  <a:pt x="336368" y="25398"/>
                  <a:pt x="25398" y="336368"/>
                  <a:pt x="25398" y="719932"/>
                </a:cubicBezTo>
                <a:cubicBezTo>
                  <a:pt x="25398" y="1103495"/>
                  <a:pt x="336368" y="1414466"/>
                  <a:pt x="719932" y="1414466"/>
                </a:cubicBezTo>
                <a:cubicBezTo>
                  <a:pt x="1103495" y="1414466"/>
                  <a:pt x="1414465" y="1103495"/>
                  <a:pt x="1414465" y="719932"/>
                </a:cubicBezTo>
                <a:cubicBezTo>
                  <a:pt x="1414465" y="336368"/>
                  <a:pt x="1103495" y="25398"/>
                  <a:pt x="719932" y="25398"/>
                </a:cubicBezTo>
                <a:close/>
                <a:moveTo>
                  <a:pt x="719932" y="0"/>
                </a:moveTo>
                <a:cubicBezTo>
                  <a:pt x="1117560" y="0"/>
                  <a:pt x="1439863" y="322303"/>
                  <a:pt x="1439863" y="719932"/>
                </a:cubicBezTo>
                <a:cubicBezTo>
                  <a:pt x="1439863" y="1117560"/>
                  <a:pt x="1117560" y="1439863"/>
                  <a:pt x="719932" y="1439863"/>
                </a:cubicBezTo>
                <a:cubicBezTo>
                  <a:pt x="322303" y="1439863"/>
                  <a:pt x="0" y="1117560"/>
                  <a:pt x="0" y="719932"/>
                </a:cubicBezTo>
                <a:cubicBezTo>
                  <a:pt x="0" y="322303"/>
                  <a:pt x="322303" y="0"/>
                  <a:pt x="719932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1EAD34BA-F0F8-4AA2-8F00-44CDDDD9CD37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0346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E305EEF7-36A3-43B9-8338-FD3CFBB608A7}"/>
              </a:ext>
            </a:extLst>
          </p:cNvPr>
          <p:cNvSpPr txBox="1"/>
          <p:nvPr/>
        </p:nvSpPr>
        <p:spPr>
          <a:xfrm>
            <a:off x="195849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駐車禁止はどっち？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8C24F5D1-EBE5-406B-A894-0306A3AADE72}"/>
              </a:ext>
            </a:extLst>
          </p:cNvPr>
          <p:cNvSpPr txBox="1"/>
          <p:nvPr/>
        </p:nvSpPr>
        <p:spPr>
          <a:xfrm>
            <a:off x="1958494" y="196241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似ている標識</a:t>
            </a: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53F9E3F3-B5F0-49C9-953F-4EB801061B09}"/>
              </a:ext>
            </a:extLst>
          </p:cNvPr>
          <p:cNvGrpSpPr/>
          <p:nvPr/>
        </p:nvGrpSpPr>
        <p:grpSpPr>
          <a:xfrm>
            <a:off x="2270575" y="2978950"/>
            <a:ext cx="2822088" cy="2822088"/>
            <a:chOff x="488950" y="917965"/>
            <a:chExt cx="1439862" cy="1439862"/>
          </a:xfrm>
        </p:grpSpPr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9202FC28-1AD1-437A-AEE3-BF352FA0977B}"/>
                </a:ext>
              </a:extLst>
            </p:cNvPr>
            <p:cNvSpPr/>
            <p:nvPr/>
          </p:nvSpPr>
          <p:spPr>
            <a:xfrm>
              <a:off x="727074" y="1156089"/>
              <a:ext cx="963614" cy="96361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F8FFFCDC-1CBD-42CE-BABD-ABD74B003BDE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E7F4B438-E8F0-461C-9F83-59B1C0FFD91E}"/>
              </a:ext>
            </a:extLst>
          </p:cNvPr>
          <p:cNvGrpSpPr/>
          <p:nvPr/>
        </p:nvGrpSpPr>
        <p:grpSpPr>
          <a:xfrm>
            <a:off x="6952911" y="2978950"/>
            <a:ext cx="2822088" cy="2822088"/>
            <a:chOff x="2362758" y="917965"/>
            <a:chExt cx="1439862" cy="1439862"/>
          </a:xfrm>
        </p:grpSpPr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BDD345DE-2094-42F0-9871-96A8D8A1743D}"/>
                </a:ext>
              </a:extLst>
            </p:cNvPr>
            <p:cNvSpPr/>
            <p:nvPr/>
          </p:nvSpPr>
          <p:spPr>
            <a:xfrm>
              <a:off x="2377631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731978B4-A512-49A1-87D0-3B95509C9D70}"/>
                </a:ext>
              </a:extLst>
            </p:cNvPr>
            <p:cNvSpPr/>
            <p:nvPr/>
          </p:nvSpPr>
          <p:spPr>
            <a:xfrm>
              <a:off x="2511647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E6723271-1FF7-4980-8DB1-4035D25C7BB6}"/>
                </a:ext>
              </a:extLst>
            </p:cNvPr>
            <p:cNvSpPr/>
            <p:nvPr/>
          </p:nvSpPr>
          <p:spPr>
            <a:xfrm>
              <a:off x="2362758" y="917965"/>
              <a:ext cx="1439862" cy="1439862"/>
            </a:xfrm>
            <a:custGeom>
              <a:avLst/>
              <a:gdLst>
                <a:gd name="connsiteX0" fmla="*/ 722722 w 1439862"/>
                <a:gd name="connsiteY0" fmla="*/ 813935 h 1439862"/>
                <a:gd name="connsiteX1" fmla="*/ 356540 w 1439862"/>
                <a:gd name="connsiteY1" fmla="*/ 1025350 h 1439862"/>
                <a:gd name="connsiteX2" fmla="*/ 640759 w 1439862"/>
                <a:gd name="connsiteY2" fmla="*/ 1191352 h 1439862"/>
                <a:gd name="connsiteX3" fmla="*/ 722716 w 1439862"/>
                <a:gd name="connsiteY3" fmla="*/ 1198915 h 1439862"/>
                <a:gd name="connsiteX4" fmla="*/ 804683 w 1439862"/>
                <a:gd name="connsiteY4" fmla="*/ 1191351 h 1439862"/>
                <a:gd name="connsiteX5" fmla="*/ 1088903 w 1439862"/>
                <a:gd name="connsiteY5" fmla="*/ 1025349 h 1439862"/>
                <a:gd name="connsiteX6" fmla="*/ 1169751 w 1439862"/>
                <a:gd name="connsiteY6" fmla="*/ 555843 h 1439862"/>
                <a:gd name="connsiteX7" fmla="*/ 882751 w 1439862"/>
                <a:gd name="connsiteY7" fmla="*/ 721542 h 1439862"/>
                <a:gd name="connsiteX8" fmla="*/ 1168916 w 1439862"/>
                <a:gd name="connsiteY8" fmla="*/ 886760 h 1439862"/>
                <a:gd name="connsiteX9" fmla="*/ 1170569 w 1439862"/>
                <a:gd name="connsiteY9" fmla="*/ 557618 h 1439862"/>
                <a:gd name="connsiteX10" fmla="*/ 275692 w 1439862"/>
                <a:gd name="connsiteY10" fmla="*/ 555842 h 1439862"/>
                <a:gd name="connsiteX11" fmla="*/ 274873 w 1439862"/>
                <a:gd name="connsiteY11" fmla="*/ 557619 h 1439862"/>
                <a:gd name="connsiteX12" fmla="*/ 276526 w 1439862"/>
                <a:gd name="connsiteY12" fmla="*/ 886761 h 1439862"/>
                <a:gd name="connsiteX13" fmla="*/ 562693 w 1439862"/>
                <a:gd name="connsiteY13" fmla="*/ 721542 h 1439862"/>
                <a:gd name="connsiteX14" fmla="*/ 721872 w 1439862"/>
                <a:gd name="connsiteY14" fmla="*/ 241309 h 1439862"/>
                <a:gd name="connsiteX15" fmla="*/ 697945 w 1439862"/>
                <a:gd name="connsiteY15" fmla="*/ 242719 h 1439862"/>
                <a:gd name="connsiteX16" fmla="*/ 655475 w 1439862"/>
                <a:gd name="connsiteY16" fmla="*/ 246638 h 1439862"/>
                <a:gd name="connsiteX17" fmla="*/ 609276 w 1439862"/>
                <a:gd name="connsiteY17" fmla="*/ 255506 h 1439862"/>
                <a:gd name="connsiteX18" fmla="*/ 598759 w 1439862"/>
                <a:gd name="connsiteY18" fmla="*/ 258346 h 1439862"/>
                <a:gd name="connsiteX19" fmla="*/ 544244 w 1439862"/>
                <a:gd name="connsiteY19" fmla="*/ 276542 h 1439862"/>
                <a:gd name="connsiteX20" fmla="*/ 486023 w 1439862"/>
                <a:gd name="connsiteY20" fmla="*/ 305125 h 1439862"/>
                <a:gd name="connsiteX21" fmla="*/ 356477 w 1439862"/>
                <a:gd name="connsiteY21" fmla="*/ 414492 h 1439862"/>
                <a:gd name="connsiteX22" fmla="*/ 354894 w 1439862"/>
                <a:gd name="connsiteY22" fmla="*/ 416785 h 1439862"/>
                <a:gd name="connsiteX23" fmla="*/ 722722 w 1439862"/>
                <a:gd name="connsiteY23" fmla="*/ 629150 h 1439862"/>
                <a:gd name="connsiteX24" fmla="*/ 1090549 w 1439862"/>
                <a:gd name="connsiteY24" fmla="*/ 416785 h 1439862"/>
                <a:gd name="connsiteX25" fmla="*/ 1088965 w 1439862"/>
                <a:gd name="connsiteY25" fmla="*/ 414491 h 1439862"/>
                <a:gd name="connsiteX26" fmla="*/ 959419 w 1439862"/>
                <a:gd name="connsiteY26" fmla="*/ 305124 h 1439862"/>
                <a:gd name="connsiteX27" fmla="*/ 889490 w 1439862"/>
                <a:gd name="connsiteY27" fmla="*/ 272702 h 1439862"/>
                <a:gd name="connsiteX28" fmla="*/ 868541 w 1439862"/>
                <a:gd name="connsiteY28" fmla="*/ 265565 h 1439862"/>
                <a:gd name="connsiteX29" fmla="*/ 810064 w 1439862"/>
                <a:gd name="connsiteY29" fmla="*/ 250268 h 1439862"/>
                <a:gd name="connsiteX30" fmla="*/ 754795 w 1439862"/>
                <a:gd name="connsiteY30" fmla="*/ 243970 h 1439862"/>
                <a:gd name="connsiteX31" fmla="*/ 682164 w 1439862"/>
                <a:gd name="connsiteY31" fmla="*/ 79631 h 1439862"/>
                <a:gd name="connsiteX32" fmla="*/ 715194 w 1439862"/>
                <a:gd name="connsiteY32" fmla="*/ 80926 h 1439862"/>
                <a:gd name="connsiteX33" fmla="*/ 763278 w 1439862"/>
                <a:gd name="connsiteY33" fmla="*/ 79632 h 1439862"/>
                <a:gd name="connsiteX34" fmla="*/ 789013 w 1439862"/>
                <a:gd name="connsiteY34" fmla="*/ 83820 h 1439862"/>
                <a:gd name="connsiteX35" fmla="*/ 808110 w 1439862"/>
                <a:gd name="connsiteY35" fmla="*/ 84569 h 1439862"/>
                <a:gd name="connsiteX36" fmla="*/ 838672 w 1439862"/>
                <a:gd name="connsiteY36" fmla="*/ 91902 h 1439862"/>
                <a:gd name="connsiteX37" fmla="*/ 891488 w 1439862"/>
                <a:gd name="connsiteY37" fmla="*/ 100497 h 1439862"/>
                <a:gd name="connsiteX38" fmla="*/ 920807 w 1439862"/>
                <a:gd name="connsiteY38" fmla="*/ 111609 h 1439862"/>
                <a:gd name="connsiteX39" fmla="*/ 928633 w 1439862"/>
                <a:gd name="connsiteY39" fmla="*/ 113487 h 1439862"/>
                <a:gd name="connsiteX40" fmla="*/ 942718 w 1439862"/>
                <a:gd name="connsiteY40" fmla="*/ 119913 h 1439862"/>
                <a:gd name="connsiteX41" fmla="*/ 1012954 w 1439862"/>
                <a:gd name="connsiteY41" fmla="*/ 146532 h 1439862"/>
                <a:gd name="connsiteX42" fmla="*/ 1344947 w 1439862"/>
                <a:gd name="connsiteY42" fmla="*/ 885909 h 1439862"/>
                <a:gd name="connsiteX43" fmla="*/ 1046155 w 1439862"/>
                <a:gd name="connsiteY43" fmla="*/ 1275302 h 1439862"/>
                <a:gd name="connsiteX44" fmla="*/ 1009291 w 1439862"/>
                <a:gd name="connsiteY44" fmla="*/ 1292121 h 1439862"/>
                <a:gd name="connsiteX45" fmla="*/ 1007374 w 1439862"/>
                <a:gd name="connsiteY45" fmla="*/ 1293331 h 1439862"/>
                <a:gd name="connsiteX46" fmla="*/ 1003042 w 1439862"/>
                <a:gd name="connsiteY46" fmla="*/ 1294973 h 1439862"/>
                <a:gd name="connsiteX47" fmla="*/ 934213 w 1439862"/>
                <a:gd name="connsiteY47" fmla="*/ 1326377 h 1439862"/>
                <a:gd name="connsiteX48" fmla="*/ 895971 w 1439862"/>
                <a:gd name="connsiteY48" fmla="*/ 1335552 h 1439862"/>
                <a:gd name="connsiteX49" fmla="*/ 885908 w 1439862"/>
                <a:gd name="connsiteY49" fmla="*/ 1339366 h 1439862"/>
                <a:gd name="connsiteX50" fmla="*/ 867781 w 1439862"/>
                <a:gd name="connsiteY50" fmla="*/ 1342316 h 1439862"/>
                <a:gd name="connsiteX51" fmla="*/ 813690 w 1439862"/>
                <a:gd name="connsiteY51" fmla="*/ 1355294 h 1439862"/>
                <a:gd name="connsiteX52" fmla="*/ 779891 w 1439862"/>
                <a:gd name="connsiteY52" fmla="*/ 1356620 h 1439862"/>
                <a:gd name="connsiteX53" fmla="*/ 757698 w 1439862"/>
                <a:gd name="connsiteY53" fmla="*/ 1360231 h 1439862"/>
                <a:gd name="connsiteX54" fmla="*/ 722734 w 1439862"/>
                <a:gd name="connsiteY54" fmla="*/ 1358861 h 1439862"/>
                <a:gd name="connsiteX55" fmla="*/ 687744 w 1439862"/>
                <a:gd name="connsiteY55" fmla="*/ 1360232 h 1439862"/>
                <a:gd name="connsiteX56" fmla="*/ 665535 w 1439862"/>
                <a:gd name="connsiteY56" fmla="*/ 1356618 h 1439862"/>
                <a:gd name="connsiteX57" fmla="*/ 631753 w 1439862"/>
                <a:gd name="connsiteY57" fmla="*/ 1355293 h 1439862"/>
                <a:gd name="connsiteX58" fmla="*/ 577688 w 1439862"/>
                <a:gd name="connsiteY58" fmla="*/ 1342321 h 1439862"/>
                <a:gd name="connsiteX59" fmla="*/ 559534 w 1439862"/>
                <a:gd name="connsiteY59" fmla="*/ 1339367 h 1439862"/>
                <a:gd name="connsiteX60" fmla="*/ 549457 w 1439862"/>
                <a:gd name="connsiteY60" fmla="*/ 1335548 h 1439862"/>
                <a:gd name="connsiteX61" fmla="*/ 511230 w 1439862"/>
                <a:gd name="connsiteY61" fmla="*/ 1326376 h 1439862"/>
                <a:gd name="connsiteX62" fmla="*/ 442426 w 1439862"/>
                <a:gd name="connsiteY62" fmla="*/ 1294984 h 1439862"/>
                <a:gd name="connsiteX63" fmla="*/ 438068 w 1439862"/>
                <a:gd name="connsiteY63" fmla="*/ 1293332 h 1439862"/>
                <a:gd name="connsiteX64" fmla="*/ 436140 w 1439862"/>
                <a:gd name="connsiteY64" fmla="*/ 1292115 h 1439862"/>
                <a:gd name="connsiteX65" fmla="*/ 399287 w 1439862"/>
                <a:gd name="connsiteY65" fmla="*/ 1275301 h 1439862"/>
                <a:gd name="connsiteX66" fmla="*/ 100495 w 1439862"/>
                <a:gd name="connsiteY66" fmla="*/ 885908 h 1439862"/>
                <a:gd name="connsiteX67" fmla="*/ 553954 w 1439862"/>
                <a:gd name="connsiteY67" fmla="*/ 100496 h 1439862"/>
                <a:gd name="connsiteX68" fmla="*/ 606756 w 1439862"/>
                <a:gd name="connsiteY68" fmla="*/ 91903 h 1439862"/>
                <a:gd name="connsiteX69" fmla="*/ 652844 w 1439862"/>
                <a:gd name="connsiteY69" fmla="*/ 82604 h 1439862"/>
                <a:gd name="connsiteX70" fmla="*/ 666087 w 1439862"/>
                <a:gd name="connsiteY70" fmla="*/ 82247 h 1439862"/>
                <a:gd name="connsiteX71" fmla="*/ 719931 w 1439862"/>
                <a:gd name="connsiteY71" fmla="*/ 34888 h 1439862"/>
                <a:gd name="connsiteX72" fmla="*/ 34888 w 1439862"/>
                <a:gd name="connsiteY72" fmla="*/ 719931 h 1439862"/>
                <a:gd name="connsiteX73" fmla="*/ 719931 w 1439862"/>
                <a:gd name="connsiteY73" fmla="*/ 1404974 h 1439862"/>
                <a:gd name="connsiteX74" fmla="*/ 1404974 w 1439862"/>
                <a:gd name="connsiteY74" fmla="*/ 719931 h 1439862"/>
                <a:gd name="connsiteX75" fmla="*/ 719931 w 1439862"/>
                <a:gd name="connsiteY75" fmla="*/ 34888 h 1439862"/>
                <a:gd name="connsiteX76" fmla="*/ 719931 w 1439862"/>
                <a:gd name="connsiteY76" fmla="*/ 0 h 1439862"/>
                <a:gd name="connsiteX77" fmla="*/ 1439862 w 1439862"/>
                <a:gd name="connsiteY77" fmla="*/ 719931 h 1439862"/>
                <a:gd name="connsiteX78" fmla="*/ 719931 w 1439862"/>
                <a:gd name="connsiteY78" fmla="*/ 1439862 h 1439862"/>
                <a:gd name="connsiteX79" fmla="*/ 0 w 1439862"/>
                <a:gd name="connsiteY79" fmla="*/ 719931 h 1439862"/>
                <a:gd name="connsiteX80" fmla="*/ 719931 w 1439862"/>
                <a:gd name="connsiteY80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1439862" h="1439862">
                  <a:moveTo>
                    <a:pt x="722722" y="813935"/>
                  </a:moveTo>
                  <a:lnTo>
                    <a:pt x="356540" y="1025350"/>
                  </a:lnTo>
                  <a:cubicBezTo>
                    <a:pt x="431035" y="1115346"/>
                    <a:pt x="532562" y="1171900"/>
                    <a:pt x="640759" y="1191352"/>
                  </a:cubicBezTo>
                  <a:lnTo>
                    <a:pt x="722716" y="1198915"/>
                  </a:lnTo>
                  <a:lnTo>
                    <a:pt x="804683" y="1191351"/>
                  </a:lnTo>
                  <a:cubicBezTo>
                    <a:pt x="912880" y="1171899"/>
                    <a:pt x="1014407" y="1115345"/>
                    <a:pt x="1088903" y="1025349"/>
                  </a:cubicBezTo>
                  <a:close/>
                  <a:moveTo>
                    <a:pt x="1169751" y="555843"/>
                  </a:moveTo>
                  <a:lnTo>
                    <a:pt x="882751" y="721542"/>
                  </a:lnTo>
                  <a:lnTo>
                    <a:pt x="1168916" y="886760"/>
                  </a:lnTo>
                  <a:cubicBezTo>
                    <a:pt x="1209608" y="777247"/>
                    <a:pt x="1207822" y="661045"/>
                    <a:pt x="1170569" y="557618"/>
                  </a:cubicBezTo>
                  <a:close/>
                  <a:moveTo>
                    <a:pt x="275692" y="555842"/>
                  </a:moveTo>
                  <a:lnTo>
                    <a:pt x="274873" y="557619"/>
                  </a:lnTo>
                  <a:cubicBezTo>
                    <a:pt x="237620" y="661046"/>
                    <a:pt x="235834" y="777248"/>
                    <a:pt x="276526" y="886761"/>
                  </a:cubicBezTo>
                  <a:lnTo>
                    <a:pt x="562693" y="721542"/>
                  </a:lnTo>
                  <a:close/>
                  <a:moveTo>
                    <a:pt x="721872" y="241309"/>
                  </a:moveTo>
                  <a:lnTo>
                    <a:pt x="697945" y="242719"/>
                  </a:lnTo>
                  <a:lnTo>
                    <a:pt x="655475" y="246638"/>
                  </a:lnTo>
                  <a:lnTo>
                    <a:pt x="609276" y="255506"/>
                  </a:lnTo>
                  <a:lnTo>
                    <a:pt x="598759" y="258346"/>
                  </a:lnTo>
                  <a:lnTo>
                    <a:pt x="544244" y="276542"/>
                  </a:lnTo>
                  <a:cubicBezTo>
                    <a:pt x="524445" y="284653"/>
                    <a:pt x="504993" y="294172"/>
                    <a:pt x="486023" y="305125"/>
                  </a:cubicBezTo>
                  <a:cubicBezTo>
                    <a:pt x="435435" y="334332"/>
                    <a:pt x="391961" y="371599"/>
                    <a:pt x="356477" y="414492"/>
                  </a:cubicBezTo>
                  <a:lnTo>
                    <a:pt x="354894" y="416785"/>
                  </a:lnTo>
                  <a:lnTo>
                    <a:pt x="722722" y="629150"/>
                  </a:lnTo>
                  <a:lnTo>
                    <a:pt x="1090549" y="416785"/>
                  </a:lnTo>
                  <a:lnTo>
                    <a:pt x="1088965" y="414491"/>
                  </a:lnTo>
                  <a:cubicBezTo>
                    <a:pt x="1053482" y="371598"/>
                    <a:pt x="1010007" y="334331"/>
                    <a:pt x="959419" y="305124"/>
                  </a:cubicBezTo>
                  <a:lnTo>
                    <a:pt x="889490" y="272702"/>
                  </a:lnTo>
                  <a:lnTo>
                    <a:pt x="868541" y="265565"/>
                  </a:lnTo>
                  <a:lnTo>
                    <a:pt x="810064" y="250268"/>
                  </a:lnTo>
                  <a:lnTo>
                    <a:pt x="754795" y="243970"/>
                  </a:lnTo>
                  <a:close/>
                  <a:moveTo>
                    <a:pt x="682164" y="79631"/>
                  </a:moveTo>
                  <a:lnTo>
                    <a:pt x="715194" y="80926"/>
                  </a:lnTo>
                  <a:lnTo>
                    <a:pt x="763278" y="79632"/>
                  </a:lnTo>
                  <a:lnTo>
                    <a:pt x="789013" y="83820"/>
                  </a:lnTo>
                  <a:lnTo>
                    <a:pt x="808110" y="84569"/>
                  </a:lnTo>
                  <a:lnTo>
                    <a:pt x="838672" y="91902"/>
                  </a:lnTo>
                  <a:lnTo>
                    <a:pt x="891488" y="100497"/>
                  </a:lnTo>
                  <a:lnTo>
                    <a:pt x="920807" y="111609"/>
                  </a:lnTo>
                  <a:lnTo>
                    <a:pt x="928633" y="113487"/>
                  </a:lnTo>
                  <a:lnTo>
                    <a:pt x="942718" y="119913"/>
                  </a:lnTo>
                  <a:lnTo>
                    <a:pt x="1012954" y="146532"/>
                  </a:lnTo>
                  <a:cubicBezTo>
                    <a:pt x="1279744" y="279925"/>
                    <a:pt x="1425155" y="586568"/>
                    <a:pt x="1344947" y="885909"/>
                  </a:cubicBezTo>
                  <a:cubicBezTo>
                    <a:pt x="1299114" y="1056961"/>
                    <a:pt x="1188287" y="1193242"/>
                    <a:pt x="1046155" y="1275302"/>
                  </a:cubicBezTo>
                  <a:lnTo>
                    <a:pt x="1009291" y="1292121"/>
                  </a:lnTo>
                  <a:lnTo>
                    <a:pt x="1007374" y="1293331"/>
                  </a:lnTo>
                  <a:lnTo>
                    <a:pt x="1003042" y="1294973"/>
                  </a:lnTo>
                  <a:lnTo>
                    <a:pt x="934213" y="1326377"/>
                  </a:lnTo>
                  <a:lnTo>
                    <a:pt x="895971" y="1335552"/>
                  </a:lnTo>
                  <a:lnTo>
                    <a:pt x="885908" y="1339366"/>
                  </a:lnTo>
                  <a:lnTo>
                    <a:pt x="867781" y="1342316"/>
                  </a:lnTo>
                  <a:lnTo>
                    <a:pt x="813690" y="1355294"/>
                  </a:lnTo>
                  <a:lnTo>
                    <a:pt x="779891" y="1356620"/>
                  </a:lnTo>
                  <a:lnTo>
                    <a:pt x="757698" y="1360231"/>
                  </a:lnTo>
                  <a:lnTo>
                    <a:pt x="722734" y="1358861"/>
                  </a:lnTo>
                  <a:lnTo>
                    <a:pt x="687744" y="1360232"/>
                  </a:lnTo>
                  <a:lnTo>
                    <a:pt x="665535" y="1356618"/>
                  </a:lnTo>
                  <a:lnTo>
                    <a:pt x="631753" y="1355293"/>
                  </a:lnTo>
                  <a:lnTo>
                    <a:pt x="577688" y="1342321"/>
                  </a:lnTo>
                  <a:lnTo>
                    <a:pt x="559534" y="1339367"/>
                  </a:lnTo>
                  <a:lnTo>
                    <a:pt x="549457" y="1335548"/>
                  </a:lnTo>
                  <a:lnTo>
                    <a:pt x="511230" y="1326376"/>
                  </a:lnTo>
                  <a:lnTo>
                    <a:pt x="442426" y="1294984"/>
                  </a:lnTo>
                  <a:lnTo>
                    <a:pt x="438068" y="1293332"/>
                  </a:lnTo>
                  <a:lnTo>
                    <a:pt x="436140" y="1292115"/>
                  </a:lnTo>
                  <a:lnTo>
                    <a:pt x="399287" y="1275301"/>
                  </a:lnTo>
                  <a:cubicBezTo>
                    <a:pt x="257156" y="1193241"/>
                    <a:pt x="146329" y="1056960"/>
                    <a:pt x="100495" y="885908"/>
                  </a:cubicBezTo>
                  <a:cubicBezTo>
                    <a:pt x="8829" y="543804"/>
                    <a:pt x="211849" y="192163"/>
                    <a:pt x="553954" y="100496"/>
                  </a:cubicBezTo>
                  <a:lnTo>
                    <a:pt x="606756" y="91903"/>
                  </a:lnTo>
                  <a:lnTo>
                    <a:pt x="652844" y="82604"/>
                  </a:lnTo>
                  <a:lnTo>
                    <a:pt x="666087" y="82247"/>
                  </a:ln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B8387396-4447-4FAB-A2D4-0B6D2F740F46}"/>
              </a:ext>
            </a:extLst>
          </p:cNvPr>
          <p:cNvSpPr txBox="1"/>
          <p:nvPr/>
        </p:nvSpPr>
        <p:spPr>
          <a:xfrm>
            <a:off x="3304753" y="1994832"/>
            <a:ext cx="7537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1BE8BA3F-0BAF-4CB4-B033-E68B6D98ABBD}"/>
              </a:ext>
            </a:extLst>
          </p:cNvPr>
          <p:cNvSpPr txBox="1"/>
          <p:nvPr/>
        </p:nvSpPr>
        <p:spPr>
          <a:xfrm>
            <a:off x="8012737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DDA64D4E-0F88-41DB-A5CE-8A1A4870E0D7}"/>
              </a:ext>
            </a:extLst>
          </p:cNvPr>
          <p:cNvSpPr/>
          <p:nvPr/>
        </p:nvSpPr>
        <p:spPr bwMode="auto">
          <a:xfrm>
            <a:off x="6740600" y="1924619"/>
            <a:ext cx="3246711" cy="4275475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0F37E23F-FB88-4875-A2CD-FE5F5EFA9063}"/>
              </a:ext>
            </a:extLst>
          </p:cNvPr>
          <p:cNvSpPr txBox="1"/>
          <p:nvPr/>
        </p:nvSpPr>
        <p:spPr>
          <a:xfrm>
            <a:off x="2563366" y="5962447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solidFill>
                  <a:srgbClr val="FF0000"/>
                </a:solidFill>
                <a:latin typeface="+mj-ea"/>
                <a:ea typeface="+mj-ea"/>
              </a:rPr>
              <a:t>駐車禁止</a:t>
            </a:r>
            <a:endParaRPr kumimoji="1" lang="ja-JP" altLang="en-US" sz="40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50" name="円: 塗りつぶしなし 49">
            <a:extLst>
              <a:ext uri="{FF2B5EF4-FFF2-40B4-BE49-F238E27FC236}">
                <a16:creationId xmlns:a16="http://schemas.microsoft.com/office/drawing/2014/main" id="{17AB67FA-D3C4-400F-94CC-98EDE99AC171}"/>
              </a:ext>
            </a:extLst>
          </p:cNvPr>
          <p:cNvSpPr/>
          <p:nvPr/>
        </p:nvSpPr>
        <p:spPr bwMode="auto">
          <a:xfrm>
            <a:off x="2729119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A8614AA5-178F-47CC-9CE5-1B7BD576F8A3}"/>
              </a:ext>
            </a:extLst>
          </p:cNvPr>
          <p:cNvSpPr txBox="1"/>
          <p:nvPr/>
        </p:nvSpPr>
        <p:spPr>
          <a:xfrm>
            <a:off x="6982224" y="5962447"/>
            <a:ext cx="274947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latin typeface="+mj-ea"/>
                <a:ea typeface="+mj-ea"/>
              </a:rPr>
              <a:t>駐停車禁止</a:t>
            </a:r>
            <a:endParaRPr kumimoji="1" lang="ja-JP" altLang="en-US" sz="4000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1309252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025A627-9A90-4346-9025-F684D64D5659}"/>
              </a:ext>
            </a:extLst>
          </p:cNvPr>
          <p:cNvSpPr txBox="1"/>
          <p:nvPr/>
        </p:nvSpPr>
        <p:spPr>
          <a:xfrm>
            <a:off x="3866677" y="5944518"/>
            <a:ext cx="44935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+mj-ea"/>
                <a:ea typeface="+mj-ea"/>
              </a:rPr>
              <a:t>正解：駐車禁止</a:t>
            </a:r>
          </a:p>
        </p:txBody>
      </p: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13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0" name="楕円 9">
            <a:extLst>
              <a:ext uri="{FF2B5EF4-FFF2-40B4-BE49-F238E27FC236}">
                <a16:creationId xmlns:a16="http://schemas.microsoft.com/office/drawing/2014/main" id="{C58AB2A1-3EE0-48F5-80B1-9AED36332533}"/>
              </a:ext>
            </a:extLst>
          </p:cNvPr>
          <p:cNvSpPr/>
          <p:nvPr/>
        </p:nvSpPr>
        <p:spPr>
          <a:xfrm>
            <a:off x="822800" y="2710870"/>
            <a:ext cx="2271388" cy="2271388"/>
          </a:xfrm>
          <a:prstGeom prst="ellipse">
            <a:avLst/>
          </a:prstGeom>
          <a:solidFill>
            <a:srgbClr val="0070C0"/>
          </a:solidFill>
          <a:ln>
            <a:noFill/>
          </a:ln>
          <a:effectLst/>
        </p:spPr>
        <p:txBody>
          <a:bodyPr wrap="none" anchor="ctr"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23EA7242-84F8-47D0-9218-904A0638DC07}"/>
              </a:ext>
            </a:extLst>
          </p:cNvPr>
          <p:cNvSpPr/>
          <p:nvPr/>
        </p:nvSpPr>
        <p:spPr bwMode="auto">
          <a:xfrm rot="2700000">
            <a:off x="8979290" y="3616612"/>
            <a:ext cx="2319290" cy="459904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D933298B-D053-4BC9-B2E8-F7DB28BD92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95800" y="2154625"/>
            <a:ext cx="3393980" cy="3393976"/>
          </a:xfrm>
          <a:custGeom>
            <a:avLst/>
            <a:gdLst>
              <a:gd name="connsiteX0" fmla="*/ 719932 w 1439863"/>
              <a:gd name="connsiteY0" fmla="*/ 258781 h 1439863"/>
              <a:gd name="connsiteX1" fmla="*/ 258781 w 1439863"/>
              <a:gd name="connsiteY1" fmla="*/ 719932 h 1439863"/>
              <a:gd name="connsiteX2" fmla="*/ 719932 w 1439863"/>
              <a:gd name="connsiteY2" fmla="*/ 1181082 h 1439863"/>
              <a:gd name="connsiteX3" fmla="*/ 1181082 w 1439863"/>
              <a:gd name="connsiteY3" fmla="*/ 719932 h 1439863"/>
              <a:gd name="connsiteX4" fmla="*/ 719932 w 1439863"/>
              <a:gd name="connsiteY4" fmla="*/ 258781 h 1439863"/>
              <a:gd name="connsiteX5" fmla="*/ 719932 w 1439863"/>
              <a:gd name="connsiteY5" fmla="*/ 71438 h 1439863"/>
              <a:gd name="connsiteX6" fmla="*/ 1368425 w 1439863"/>
              <a:gd name="connsiteY6" fmla="*/ 719932 h 1439863"/>
              <a:gd name="connsiteX7" fmla="*/ 719932 w 1439863"/>
              <a:gd name="connsiteY7" fmla="*/ 1368425 h 1439863"/>
              <a:gd name="connsiteX8" fmla="*/ 71438 w 1439863"/>
              <a:gd name="connsiteY8" fmla="*/ 719932 h 1439863"/>
              <a:gd name="connsiteX9" fmla="*/ 719932 w 1439863"/>
              <a:gd name="connsiteY9" fmla="*/ 71438 h 1439863"/>
              <a:gd name="connsiteX10" fmla="*/ 719932 w 1439863"/>
              <a:gd name="connsiteY10" fmla="*/ 25398 h 1439863"/>
              <a:gd name="connsiteX11" fmla="*/ 25398 w 1439863"/>
              <a:gd name="connsiteY11" fmla="*/ 719932 h 1439863"/>
              <a:gd name="connsiteX12" fmla="*/ 719932 w 1439863"/>
              <a:gd name="connsiteY12" fmla="*/ 1414466 h 1439863"/>
              <a:gd name="connsiteX13" fmla="*/ 1414465 w 1439863"/>
              <a:gd name="connsiteY13" fmla="*/ 719932 h 1439863"/>
              <a:gd name="connsiteX14" fmla="*/ 719932 w 1439863"/>
              <a:gd name="connsiteY14" fmla="*/ 25398 h 1439863"/>
              <a:gd name="connsiteX15" fmla="*/ 719932 w 1439863"/>
              <a:gd name="connsiteY15" fmla="*/ 0 h 1439863"/>
              <a:gd name="connsiteX16" fmla="*/ 1439863 w 1439863"/>
              <a:gd name="connsiteY16" fmla="*/ 719932 h 1439863"/>
              <a:gd name="connsiteX17" fmla="*/ 719932 w 1439863"/>
              <a:gd name="connsiteY17" fmla="*/ 1439863 h 1439863"/>
              <a:gd name="connsiteX18" fmla="*/ 0 w 1439863"/>
              <a:gd name="connsiteY18" fmla="*/ 719932 h 1439863"/>
              <a:gd name="connsiteX19" fmla="*/ 719932 w 1439863"/>
              <a:gd name="connsiteY19" fmla="*/ 0 h 14398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439863" h="1439863">
                <a:moveTo>
                  <a:pt x="719932" y="258781"/>
                </a:moveTo>
                <a:cubicBezTo>
                  <a:pt x="465218" y="258781"/>
                  <a:pt x="258781" y="465218"/>
                  <a:pt x="258781" y="719932"/>
                </a:cubicBezTo>
                <a:cubicBezTo>
                  <a:pt x="258781" y="974645"/>
                  <a:pt x="465218" y="1181082"/>
                  <a:pt x="719932" y="1181082"/>
                </a:cubicBezTo>
                <a:cubicBezTo>
                  <a:pt x="974645" y="1181082"/>
                  <a:pt x="1181082" y="974645"/>
                  <a:pt x="1181082" y="719932"/>
                </a:cubicBezTo>
                <a:cubicBezTo>
                  <a:pt x="1181082" y="465218"/>
                  <a:pt x="974645" y="258781"/>
                  <a:pt x="719932" y="258781"/>
                </a:cubicBezTo>
                <a:close/>
                <a:moveTo>
                  <a:pt x="719932" y="71438"/>
                </a:moveTo>
                <a:cubicBezTo>
                  <a:pt x="1078104" y="71438"/>
                  <a:pt x="1368425" y="361759"/>
                  <a:pt x="1368425" y="719932"/>
                </a:cubicBezTo>
                <a:cubicBezTo>
                  <a:pt x="1368425" y="1078104"/>
                  <a:pt x="1078104" y="1368425"/>
                  <a:pt x="719932" y="1368425"/>
                </a:cubicBezTo>
                <a:cubicBezTo>
                  <a:pt x="361759" y="1368425"/>
                  <a:pt x="71438" y="1078104"/>
                  <a:pt x="71438" y="719932"/>
                </a:cubicBezTo>
                <a:cubicBezTo>
                  <a:pt x="71438" y="361759"/>
                  <a:pt x="361759" y="71438"/>
                  <a:pt x="719932" y="71438"/>
                </a:cubicBezTo>
                <a:close/>
                <a:moveTo>
                  <a:pt x="719932" y="25398"/>
                </a:moveTo>
                <a:cubicBezTo>
                  <a:pt x="336368" y="25398"/>
                  <a:pt x="25398" y="336368"/>
                  <a:pt x="25398" y="719932"/>
                </a:cubicBezTo>
                <a:cubicBezTo>
                  <a:pt x="25398" y="1103495"/>
                  <a:pt x="336368" y="1414466"/>
                  <a:pt x="719932" y="1414466"/>
                </a:cubicBezTo>
                <a:cubicBezTo>
                  <a:pt x="1103495" y="1414466"/>
                  <a:pt x="1414465" y="1103495"/>
                  <a:pt x="1414465" y="719932"/>
                </a:cubicBezTo>
                <a:cubicBezTo>
                  <a:pt x="1414465" y="336368"/>
                  <a:pt x="1103495" y="25398"/>
                  <a:pt x="719932" y="25398"/>
                </a:cubicBezTo>
                <a:close/>
                <a:moveTo>
                  <a:pt x="719932" y="0"/>
                </a:moveTo>
                <a:cubicBezTo>
                  <a:pt x="1117560" y="0"/>
                  <a:pt x="1439863" y="322303"/>
                  <a:pt x="1439863" y="719932"/>
                </a:cubicBezTo>
                <a:cubicBezTo>
                  <a:pt x="1439863" y="1117560"/>
                  <a:pt x="1117560" y="1439863"/>
                  <a:pt x="719932" y="1439863"/>
                </a:cubicBezTo>
                <a:cubicBezTo>
                  <a:pt x="322303" y="1439863"/>
                  <a:pt x="0" y="1117560"/>
                  <a:pt x="0" y="719932"/>
                </a:cubicBezTo>
                <a:cubicBezTo>
                  <a:pt x="0" y="322303"/>
                  <a:pt x="322303" y="0"/>
                  <a:pt x="719932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 b="1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DDF4889B-8C4E-4E56-815F-816851EEFEBA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この標識は何でしょう？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1AF7ECA8-01EE-4C85-A286-438AEB8A8B25}"/>
              </a:ext>
            </a:extLst>
          </p:cNvPr>
          <p:cNvSpPr txBox="1"/>
          <p:nvPr/>
        </p:nvSpPr>
        <p:spPr>
          <a:xfrm>
            <a:off x="1958494" y="196241"/>
            <a:ext cx="449353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色とパーツで考えてみよう</a:t>
            </a:r>
          </a:p>
        </p:txBody>
      </p:sp>
    </p:spTree>
    <p:extLst>
      <p:ext uri="{BB962C8B-B14F-4D97-AF65-F5344CB8AC3E}">
        <p14:creationId xmlns:p14="http://schemas.microsoft.com/office/powerpoint/2010/main" val="42653635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125E-6 3.7037E-7 L 0.33047 0.00023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6523" y="0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16667E-7 3.7037E-7 L -0.34258 -0.00833 " pathEditMode="relative" rAng="0" ptsTypes="AA">
                                      <p:cBhvr>
                                        <p:cTn id="8" dur="2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7135" y="-41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5" grpId="0"/>
      <p:bldP spid="10" grpId="0" animBg="1"/>
      <p:bldP spid="11" grpId="0" animBg="1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14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7888246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14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F9F5F106-CF14-4C74-9334-8F5816AF6EEF}"/>
              </a:ext>
            </a:extLst>
          </p:cNvPr>
          <p:cNvGrpSpPr/>
          <p:nvPr/>
        </p:nvGrpSpPr>
        <p:grpSpPr>
          <a:xfrm>
            <a:off x="7769271" y="2866645"/>
            <a:ext cx="2289946" cy="2289946"/>
            <a:chOff x="4265905" y="4821531"/>
            <a:chExt cx="1374189" cy="1374189"/>
          </a:xfrm>
        </p:grpSpPr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87F1AF45-25A1-421A-8F04-FABFE16AAAFB}"/>
                </a:ext>
              </a:extLst>
            </p:cNvPr>
            <p:cNvGrpSpPr/>
            <p:nvPr/>
          </p:nvGrpSpPr>
          <p:grpSpPr>
            <a:xfrm>
              <a:off x="4265905" y="4821531"/>
              <a:ext cx="1374189" cy="1374189"/>
              <a:chOff x="-990943" y="938506"/>
              <a:chExt cx="1374189" cy="1374189"/>
            </a:xfrm>
          </p:grpSpPr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E4269B16-5F61-4C86-B72D-5C1806DC55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CD982B27-9C88-48B7-9430-813FFD29F45C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A02214A0-3666-4107-A79C-B260F6A47D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12900" y="5244939"/>
              <a:ext cx="868363" cy="431800"/>
            </a:xfrm>
            <a:custGeom>
              <a:avLst/>
              <a:gdLst>
                <a:gd name="connsiteX0" fmla="*/ 0 w 868363"/>
                <a:gd name="connsiteY0" fmla="*/ 409635 h 431800"/>
                <a:gd name="connsiteX1" fmla="*/ 868363 w 868363"/>
                <a:gd name="connsiteY1" fmla="*/ 409635 h 431800"/>
                <a:gd name="connsiteX2" fmla="*/ 868363 w 868363"/>
                <a:gd name="connsiteY2" fmla="*/ 431800 h 431800"/>
                <a:gd name="connsiteX3" fmla="*/ 0 w 868363"/>
                <a:gd name="connsiteY3" fmla="*/ 431800 h 431800"/>
                <a:gd name="connsiteX4" fmla="*/ 26973 w 868363"/>
                <a:gd name="connsiteY4" fmla="*/ 317695 h 431800"/>
                <a:gd name="connsiteX5" fmla="*/ 850091 w 868363"/>
                <a:gd name="connsiteY5" fmla="*/ 317695 h 431800"/>
                <a:gd name="connsiteX6" fmla="*/ 850091 w 868363"/>
                <a:gd name="connsiteY6" fmla="*/ 318514 h 431800"/>
                <a:gd name="connsiteX7" fmla="*/ 807403 w 868363"/>
                <a:gd name="connsiteY7" fmla="*/ 361202 h 431800"/>
                <a:gd name="connsiteX8" fmla="*/ 764548 w 868363"/>
                <a:gd name="connsiteY8" fmla="*/ 361202 h 431800"/>
                <a:gd name="connsiteX9" fmla="*/ 750611 w 868363"/>
                <a:gd name="connsiteY9" fmla="*/ 392945 h 431800"/>
                <a:gd name="connsiteX10" fmla="*/ 710004 w 868363"/>
                <a:gd name="connsiteY10" fmla="*/ 408814 h 431800"/>
                <a:gd name="connsiteX11" fmla="*/ 669397 w 868363"/>
                <a:gd name="connsiteY11" fmla="*/ 392945 h 431800"/>
                <a:gd name="connsiteX12" fmla="*/ 655461 w 868363"/>
                <a:gd name="connsiteY12" fmla="*/ 361202 h 431800"/>
                <a:gd name="connsiteX13" fmla="*/ 644474 w 868363"/>
                <a:gd name="connsiteY13" fmla="*/ 361202 h 431800"/>
                <a:gd name="connsiteX14" fmla="*/ 630537 w 868363"/>
                <a:gd name="connsiteY14" fmla="*/ 392945 h 431800"/>
                <a:gd name="connsiteX15" fmla="*/ 589930 w 868363"/>
                <a:gd name="connsiteY15" fmla="*/ 408814 h 431800"/>
                <a:gd name="connsiteX16" fmla="*/ 549323 w 868363"/>
                <a:gd name="connsiteY16" fmla="*/ 392945 h 431800"/>
                <a:gd name="connsiteX17" fmla="*/ 535387 w 868363"/>
                <a:gd name="connsiteY17" fmla="*/ 361202 h 431800"/>
                <a:gd name="connsiteX18" fmla="*/ 328627 w 868363"/>
                <a:gd name="connsiteY18" fmla="*/ 361202 h 431800"/>
                <a:gd name="connsiteX19" fmla="*/ 314690 w 868363"/>
                <a:gd name="connsiteY19" fmla="*/ 392945 h 431800"/>
                <a:gd name="connsiteX20" fmla="*/ 274083 w 868363"/>
                <a:gd name="connsiteY20" fmla="*/ 408814 h 431800"/>
                <a:gd name="connsiteX21" fmla="*/ 233476 w 868363"/>
                <a:gd name="connsiteY21" fmla="*/ 392945 h 431800"/>
                <a:gd name="connsiteX22" fmla="*/ 219540 w 868363"/>
                <a:gd name="connsiteY22" fmla="*/ 361202 h 431800"/>
                <a:gd name="connsiteX23" fmla="*/ 208552 w 868363"/>
                <a:gd name="connsiteY23" fmla="*/ 361202 h 431800"/>
                <a:gd name="connsiteX24" fmla="*/ 194615 w 868363"/>
                <a:gd name="connsiteY24" fmla="*/ 392945 h 431800"/>
                <a:gd name="connsiteX25" fmla="*/ 154008 w 868363"/>
                <a:gd name="connsiteY25" fmla="*/ 408814 h 431800"/>
                <a:gd name="connsiteX26" fmla="*/ 113401 w 868363"/>
                <a:gd name="connsiteY26" fmla="*/ 392945 h 431800"/>
                <a:gd name="connsiteX27" fmla="*/ 99465 w 868363"/>
                <a:gd name="connsiteY27" fmla="*/ 361202 h 431800"/>
                <a:gd name="connsiteX28" fmla="*/ 69661 w 868363"/>
                <a:gd name="connsiteY28" fmla="*/ 361202 h 431800"/>
                <a:gd name="connsiteX29" fmla="*/ 26973 w 868363"/>
                <a:gd name="connsiteY29" fmla="*/ 318514 h 431800"/>
                <a:gd name="connsiteX30" fmla="*/ 721315 w 868363"/>
                <a:gd name="connsiteY30" fmla="*/ 150228 h 431800"/>
                <a:gd name="connsiteX31" fmla="*/ 710004 w 868363"/>
                <a:gd name="connsiteY31" fmla="*/ 161539 h 431800"/>
                <a:gd name="connsiteX32" fmla="*/ 710004 w 868363"/>
                <a:gd name="connsiteY32" fmla="*/ 220187 h 431800"/>
                <a:gd name="connsiteX33" fmla="*/ 721315 w 868363"/>
                <a:gd name="connsiteY33" fmla="*/ 231498 h 431800"/>
                <a:gd name="connsiteX34" fmla="*/ 748289 w 868363"/>
                <a:gd name="connsiteY34" fmla="*/ 231498 h 431800"/>
                <a:gd name="connsiteX35" fmla="*/ 759600 w 868363"/>
                <a:gd name="connsiteY35" fmla="*/ 220187 h 431800"/>
                <a:gd name="connsiteX36" fmla="*/ 759600 w 868363"/>
                <a:gd name="connsiteY36" fmla="*/ 161539 h 431800"/>
                <a:gd name="connsiteX37" fmla="*/ 748289 w 868363"/>
                <a:gd name="connsiteY37" fmla="*/ 150228 h 431800"/>
                <a:gd name="connsiteX38" fmla="*/ 105282 w 868363"/>
                <a:gd name="connsiteY38" fmla="*/ 150228 h 431800"/>
                <a:gd name="connsiteX39" fmla="*/ 93971 w 868363"/>
                <a:gd name="connsiteY39" fmla="*/ 161539 h 431800"/>
                <a:gd name="connsiteX40" fmla="*/ 93971 w 868363"/>
                <a:gd name="connsiteY40" fmla="*/ 220187 h 431800"/>
                <a:gd name="connsiteX41" fmla="*/ 105282 w 868363"/>
                <a:gd name="connsiteY41" fmla="*/ 231498 h 431800"/>
                <a:gd name="connsiteX42" fmla="*/ 132256 w 868363"/>
                <a:gd name="connsiteY42" fmla="*/ 231498 h 431800"/>
                <a:gd name="connsiteX43" fmla="*/ 143567 w 868363"/>
                <a:gd name="connsiteY43" fmla="*/ 220187 h 431800"/>
                <a:gd name="connsiteX44" fmla="*/ 143567 w 868363"/>
                <a:gd name="connsiteY44" fmla="*/ 161539 h 431800"/>
                <a:gd name="connsiteX45" fmla="*/ 132256 w 868363"/>
                <a:gd name="connsiteY45" fmla="*/ 150228 h 431800"/>
                <a:gd name="connsiteX46" fmla="*/ 602982 w 868363"/>
                <a:gd name="connsiteY46" fmla="*/ 137914 h 431800"/>
                <a:gd name="connsiteX47" fmla="*/ 591670 w 868363"/>
                <a:gd name="connsiteY47" fmla="*/ 149226 h 431800"/>
                <a:gd name="connsiteX48" fmla="*/ 591670 w 868363"/>
                <a:gd name="connsiteY48" fmla="*/ 227574 h 431800"/>
                <a:gd name="connsiteX49" fmla="*/ 602982 w 868363"/>
                <a:gd name="connsiteY49" fmla="*/ 238886 h 431800"/>
                <a:gd name="connsiteX50" fmla="*/ 648226 w 868363"/>
                <a:gd name="connsiteY50" fmla="*/ 238886 h 431800"/>
                <a:gd name="connsiteX51" fmla="*/ 659538 w 868363"/>
                <a:gd name="connsiteY51" fmla="*/ 227574 h 431800"/>
                <a:gd name="connsiteX52" fmla="*/ 659538 w 868363"/>
                <a:gd name="connsiteY52" fmla="*/ 149226 h 431800"/>
                <a:gd name="connsiteX53" fmla="*/ 648226 w 868363"/>
                <a:gd name="connsiteY53" fmla="*/ 137914 h 431800"/>
                <a:gd name="connsiteX54" fmla="*/ 504661 w 868363"/>
                <a:gd name="connsiteY54" fmla="*/ 137914 h 431800"/>
                <a:gd name="connsiteX55" fmla="*/ 493349 w 868363"/>
                <a:gd name="connsiteY55" fmla="*/ 149226 h 431800"/>
                <a:gd name="connsiteX56" fmla="*/ 493349 w 868363"/>
                <a:gd name="connsiteY56" fmla="*/ 227574 h 431800"/>
                <a:gd name="connsiteX57" fmla="*/ 504661 w 868363"/>
                <a:gd name="connsiteY57" fmla="*/ 238886 h 431800"/>
                <a:gd name="connsiteX58" fmla="*/ 549905 w 868363"/>
                <a:gd name="connsiteY58" fmla="*/ 238886 h 431800"/>
                <a:gd name="connsiteX59" fmla="*/ 561217 w 868363"/>
                <a:gd name="connsiteY59" fmla="*/ 227574 h 431800"/>
                <a:gd name="connsiteX60" fmla="*/ 561217 w 868363"/>
                <a:gd name="connsiteY60" fmla="*/ 149226 h 431800"/>
                <a:gd name="connsiteX61" fmla="*/ 549905 w 868363"/>
                <a:gd name="connsiteY61" fmla="*/ 137914 h 431800"/>
                <a:gd name="connsiteX62" fmla="*/ 406339 w 868363"/>
                <a:gd name="connsiteY62" fmla="*/ 137914 h 431800"/>
                <a:gd name="connsiteX63" fmla="*/ 395027 w 868363"/>
                <a:gd name="connsiteY63" fmla="*/ 149226 h 431800"/>
                <a:gd name="connsiteX64" fmla="*/ 395027 w 868363"/>
                <a:gd name="connsiteY64" fmla="*/ 227574 h 431800"/>
                <a:gd name="connsiteX65" fmla="*/ 406339 w 868363"/>
                <a:gd name="connsiteY65" fmla="*/ 238886 h 431800"/>
                <a:gd name="connsiteX66" fmla="*/ 451583 w 868363"/>
                <a:gd name="connsiteY66" fmla="*/ 238886 h 431800"/>
                <a:gd name="connsiteX67" fmla="*/ 462895 w 868363"/>
                <a:gd name="connsiteY67" fmla="*/ 227574 h 431800"/>
                <a:gd name="connsiteX68" fmla="*/ 462895 w 868363"/>
                <a:gd name="connsiteY68" fmla="*/ 149226 h 431800"/>
                <a:gd name="connsiteX69" fmla="*/ 451583 w 868363"/>
                <a:gd name="connsiteY69" fmla="*/ 137914 h 431800"/>
                <a:gd name="connsiteX70" fmla="*/ 308017 w 868363"/>
                <a:gd name="connsiteY70" fmla="*/ 137914 h 431800"/>
                <a:gd name="connsiteX71" fmla="*/ 296705 w 868363"/>
                <a:gd name="connsiteY71" fmla="*/ 149226 h 431800"/>
                <a:gd name="connsiteX72" fmla="*/ 296705 w 868363"/>
                <a:gd name="connsiteY72" fmla="*/ 227574 h 431800"/>
                <a:gd name="connsiteX73" fmla="*/ 308017 w 868363"/>
                <a:gd name="connsiteY73" fmla="*/ 238886 h 431800"/>
                <a:gd name="connsiteX74" fmla="*/ 353261 w 868363"/>
                <a:gd name="connsiteY74" fmla="*/ 238886 h 431800"/>
                <a:gd name="connsiteX75" fmla="*/ 364573 w 868363"/>
                <a:gd name="connsiteY75" fmla="*/ 227574 h 431800"/>
                <a:gd name="connsiteX76" fmla="*/ 364573 w 868363"/>
                <a:gd name="connsiteY76" fmla="*/ 149226 h 431800"/>
                <a:gd name="connsiteX77" fmla="*/ 353261 w 868363"/>
                <a:gd name="connsiteY77" fmla="*/ 137914 h 431800"/>
                <a:gd name="connsiteX78" fmla="*/ 209696 w 868363"/>
                <a:gd name="connsiteY78" fmla="*/ 137914 h 431800"/>
                <a:gd name="connsiteX79" fmla="*/ 198384 w 868363"/>
                <a:gd name="connsiteY79" fmla="*/ 149226 h 431800"/>
                <a:gd name="connsiteX80" fmla="*/ 198384 w 868363"/>
                <a:gd name="connsiteY80" fmla="*/ 227574 h 431800"/>
                <a:gd name="connsiteX81" fmla="*/ 209696 w 868363"/>
                <a:gd name="connsiteY81" fmla="*/ 238886 h 431800"/>
                <a:gd name="connsiteX82" fmla="*/ 254940 w 868363"/>
                <a:gd name="connsiteY82" fmla="*/ 238886 h 431800"/>
                <a:gd name="connsiteX83" fmla="*/ 266252 w 868363"/>
                <a:gd name="connsiteY83" fmla="*/ 227574 h 431800"/>
                <a:gd name="connsiteX84" fmla="*/ 266252 w 868363"/>
                <a:gd name="connsiteY84" fmla="*/ 149226 h 431800"/>
                <a:gd name="connsiteX85" fmla="*/ 254940 w 868363"/>
                <a:gd name="connsiteY85" fmla="*/ 137914 h 431800"/>
                <a:gd name="connsiteX86" fmla="*/ 256827 w 868363"/>
                <a:gd name="connsiteY86" fmla="*/ 12560 h 431800"/>
                <a:gd name="connsiteX87" fmla="*/ 178693 w 868363"/>
                <a:gd name="connsiteY87" fmla="*/ 61980 h 431800"/>
                <a:gd name="connsiteX88" fmla="*/ 246832 w 868363"/>
                <a:gd name="connsiteY88" fmla="*/ 105077 h 431800"/>
                <a:gd name="connsiteX89" fmla="*/ 266823 w 868363"/>
                <a:gd name="connsiteY89" fmla="*/ 105077 h 431800"/>
                <a:gd name="connsiteX90" fmla="*/ 334961 w 868363"/>
                <a:gd name="connsiteY90" fmla="*/ 61980 h 431800"/>
                <a:gd name="connsiteX91" fmla="*/ 256246 w 868363"/>
                <a:gd name="connsiteY91" fmla="*/ 0 h 431800"/>
                <a:gd name="connsiteX92" fmla="*/ 355002 w 868363"/>
                <a:gd name="connsiteY92" fmla="*/ 61979 h 431800"/>
                <a:gd name="connsiteX93" fmla="*/ 286331 w 868363"/>
                <a:gd name="connsiteY93" fmla="*/ 105077 h 431800"/>
                <a:gd name="connsiteX94" fmla="*/ 807403 w 868363"/>
                <a:gd name="connsiteY94" fmla="*/ 105077 h 431800"/>
                <a:gd name="connsiteX95" fmla="*/ 850091 w 868363"/>
                <a:gd name="connsiteY95" fmla="*/ 147765 h 431800"/>
                <a:gd name="connsiteX96" fmla="*/ 850091 w 868363"/>
                <a:gd name="connsiteY96" fmla="*/ 295530 h 431800"/>
                <a:gd name="connsiteX97" fmla="*/ 26973 w 868363"/>
                <a:gd name="connsiteY97" fmla="*/ 295530 h 431800"/>
                <a:gd name="connsiteX98" fmla="*/ 26973 w 868363"/>
                <a:gd name="connsiteY98" fmla="*/ 147765 h 431800"/>
                <a:gd name="connsiteX99" fmla="*/ 69661 w 868363"/>
                <a:gd name="connsiteY99" fmla="*/ 105077 h 431800"/>
                <a:gd name="connsiteX100" fmla="*/ 226161 w 868363"/>
                <a:gd name="connsiteY100" fmla="*/ 105077 h 431800"/>
                <a:gd name="connsiteX101" fmla="*/ 157489 w 868363"/>
                <a:gd name="connsiteY101" fmla="*/ 61979 h 431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</a:cxnLst>
              <a:rect l="l" t="t" r="r" b="b"/>
              <a:pathLst>
                <a:path w="868363" h="431800">
                  <a:moveTo>
                    <a:pt x="0" y="409635"/>
                  </a:moveTo>
                  <a:lnTo>
                    <a:pt x="868363" y="409635"/>
                  </a:lnTo>
                  <a:lnTo>
                    <a:pt x="868363" y="431800"/>
                  </a:lnTo>
                  <a:lnTo>
                    <a:pt x="0" y="431800"/>
                  </a:lnTo>
                  <a:close/>
                  <a:moveTo>
                    <a:pt x="26973" y="317695"/>
                  </a:moveTo>
                  <a:lnTo>
                    <a:pt x="850091" y="317695"/>
                  </a:lnTo>
                  <a:lnTo>
                    <a:pt x="850091" y="318514"/>
                  </a:lnTo>
                  <a:cubicBezTo>
                    <a:pt x="850091" y="342090"/>
                    <a:pt x="830979" y="361202"/>
                    <a:pt x="807403" y="361202"/>
                  </a:cubicBezTo>
                  <a:lnTo>
                    <a:pt x="764548" y="361202"/>
                  </a:lnTo>
                  <a:lnTo>
                    <a:pt x="750611" y="392945"/>
                  </a:lnTo>
                  <a:cubicBezTo>
                    <a:pt x="740219" y="402750"/>
                    <a:pt x="725862" y="408814"/>
                    <a:pt x="710004" y="408814"/>
                  </a:cubicBezTo>
                  <a:cubicBezTo>
                    <a:pt x="694146" y="408814"/>
                    <a:pt x="679789" y="402750"/>
                    <a:pt x="669397" y="392945"/>
                  </a:cubicBezTo>
                  <a:lnTo>
                    <a:pt x="655461" y="361202"/>
                  </a:lnTo>
                  <a:lnTo>
                    <a:pt x="644474" y="361202"/>
                  </a:lnTo>
                  <a:lnTo>
                    <a:pt x="630537" y="392945"/>
                  </a:lnTo>
                  <a:cubicBezTo>
                    <a:pt x="620145" y="402750"/>
                    <a:pt x="605788" y="408814"/>
                    <a:pt x="589930" y="408814"/>
                  </a:cubicBezTo>
                  <a:cubicBezTo>
                    <a:pt x="574072" y="408814"/>
                    <a:pt x="559715" y="402750"/>
                    <a:pt x="549323" y="392945"/>
                  </a:cubicBezTo>
                  <a:lnTo>
                    <a:pt x="535387" y="361202"/>
                  </a:lnTo>
                  <a:lnTo>
                    <a:pt x="328627" y="361202"/>
                  </a:lnTo>
                  <a:lnTo>
                    <a:pt x="314690" y="392945"/>
                  </a:lnTo>
                  <a:cubicBezTo>
                    <a:pt x="304298" y="402750"/>
                    <a:pt x="289941" y="408814"/>
                    <a:pt x="274083" y="408814"/>
                  </a:cubicBezTo>
                  <a:cubicBezTo>
                    <a:pt x="258225" y="408814"/>
                    <a:pt x="243869" y="402750"/>
                    <a:pt x="233476" y="392945"/>
                  </a:cubicBezTo>
                  <a:lnTo>
                    <a:pt x="219540" y="361202"/>
                  </a:lnTo>
                  <a:lnTo>
                    <a:pt x="208552" y="361202"/>
                  </a:lnTo>
                  <a:lnTo>
                    <a:pt x="194615" y="392945"/>
                  </a:lnTo>
                  <a:cubicBezTo>
                    <a:pt x="184223" y="402750"/>
                    <a:pt x="169866" y="408814"/>
                    <a:pt x="154008" y="408814"/>
                  </a:cubicBezTo>
                  <a:cubicBezTo>
                    <a:pt x="138150" y="408814"/>
                    <a:pt x="123794" y="402750"/>
                    <a:pt x="113401" y="392945"/>
                  </a:cubicBezTo>
                  <a:lnTo>
                    <a:pt x="99465" y="361202"/>
                  </a:lnTo>
                  <a:lnTo>
                    <a:pt x="69661" y="361202"/>
                  </a:lnTo>
                  <a:cubicBezTo>
                    <a:pt x="46085" y="361202"/>
                    <a:pt x="26973" y="342090"/>
                    <a:pt x="26973" y="318514"/>
                  </a:cubicBezTo>
                  <a:close/>
                  <a:moveTo>
                    <a:pt x="721315" y="150228"/>
                  </a:moveTo>
                  <a:cubicBezTo>
                    <a:pt x="715068" y="150228"/>
                    <a:pt x="710004" y="155292"/>
                    <a:pt x="710004" y="161539"/>
                  </a:cubicBezTo>
                  <a:lnTo>
                    <a:pt x="710004" y="220187"/>
                  </a:lnTo>
                  <a:cubicBezTo>
                    <a:pt x="710004" y="226434"/>
                    <a:pt x="715068" y="231498"/>
                    <a:pt x="721315" y="231498"/>
                  </a:cubicBezTo>
                  <a:lnTo>
                    <a:pt x="748289" y="231498"/>
                  </a:lnTo>
                  <a:cubicBezTo>
                    <a:pt x="754536" y="231498"/>
                    <a:pt x="759600" y="226434"/>
                    <a:pt x="759600" y="220187"/>
                  </a:cubicBezTo>
                  <a:lnTo>
                    <a:pt x="759600" y="161539"/>
                  </a:lnTo>
                  <a:cubicBezTo>
                    <a:pt x="759600" y="155292"/>
                    <a:pt x="754536" y="150228"/>
                    <a:pt x="748289" y="150228"/>
                  </a:cubicBezTo>
                  <a:close/>
                  <a:moveTo>
                    <a:pt x="105282" y="150228"/>
                  </a:moveTo>
                  <a:cubicBezTo>
                    <a:pt x="99035" y="150228"/>
                    <a:pt x="93971" y="155292"/>
                    <a:pt x="93971" y="161539"/>
                  </a:cubicBezTo>
                  <a:lnTo>
                    <a:pt x="93971" y="220187"/>
                  </a:lnTo>
                  <a:cubicBezTo>
                    <a:pt x="93971" y="226434"/>
                    <a:pt x="99035" y="231498"/>
                    <a:pt x="105282" y="231498"/>
                  </a:cubicBezTo>
                  <a:lnTo>
                    <a:pt x="132256" y="231498"/>
                  </a:lnTo>
                  <a:cubicBezTo>
                    <a:pt x="138503" y="231498"/>
                    <a:pt x="143567" y="226434"/>
                    <a:pt x="143567" y="220187"/>
                  </a:cubicBezTo>
                  <a:lnTo>
                    <a:pt x="143567" y="161539"/>
                  </a:lnTo>
                  <a:cubicBezTo>
                    <a:pt x="143567" y="155292"/>
                    <a:pt x="138503" y="150228"/>
                    <a:pt x="132256" y="150228"/>
                  </a:cubicBezTo>
                  <a:close/>
                  <a:moveTo>
                    <a:pt x="602982" y="137914"/>
                  </a:moveTo>
                  <a:cubicBezTo>
                    <a:pt x="596735" y="137914"/>
                    <a:pt x="591670" y="142979"/>
                    <a:pt x="591670" y="149226"/>
                  </a:cubicBezTo>
                  <a:lnTo>
                    <a:pt x="591670" y="227574"/>
                  </a:lnTo>
                  <a:cubicBezTo>
                    <a:pt x="591670" y="233821"/>
                    <a:pt x="596735" y="238886"/>
                    <a:pt x="602982" y="238886"/>
                  </a:cubicBezTo>
                  <a:lnTo>
                    <a:pt x="648226" y="238886"/>
                  </a:lnTo>
                  <a:cubicBezTo>
                    <a:pt x="654473" y="238886"/>
                    <a:pt x="659538" y="233821"/>
                    <a:pt x="659538" y="227574"/>
                  </a:cubicBezTo>
                  <a:lnTo>
                    <a:pt x="659538" y="149226"/>
                  </a:lnTo>
                  <a:cubicBezTo>
                    <a:pt x="659538" y="142979"/>
                    <a:pt x="654473" y="137914"/>
                    <a:pt x="648226" y="137914"/>
                  </a:cubicBezTo>
                  <a:close/>
                  <a:moveTo>
                    <a:pt x="504661" y="137914"/>
                  </a:moveTo>
                  <a:cubicBezTo>
                    <a:pt x="498414" y="137914"/>
                    <a:pt x="493349" y="142979"/>
                    <a:pt x="493349" y="149226"/>
                  </a:cubicBezTo>
                  <a:lnTo>
                    <a:pt x="493349" y="227574"/>
                  </a:lnTo>
                  <a:cubicBezTo>
                    <a:pt x="493349" y="233821"/>
                    <a:pt x="498414" y="238886"/>
                    <a:pt x="504661" y="238886"/>
                  </a:cubicBezTo>
                  <a:lnTo>
                    <a:pt x="549905" y="238886"/>
                  </a:lnTo>
                  <a:cubicBezTo>
                    <a:pt x="556152" y="238886"/>
                    <a:pt x="561217" y="233821"/>
                    <a:pt x="561217" y="227574"/>
                  </a:cubicBezTo>
                  <a:lnTo>
                    <a:pt x="561217" y="149226"/>
                  </a:lnTo>
                  <a:cubicBezTo>
                    <a:pt x="561217" y="142979"/>
                    <a:pt x="556152" y="137914"/>
                    <a:pt x="549905" y="137914"/>
                  </a:cubicBezTo>
                  <a:close/>
                  <a:moveTo>
                    <a:pt x="406339" y="137914"/>
                  </a:moveTo>
                  <a:cubicBezTo>
                    <a:pt x="400092" y="137914"/>
                    <a:pt x="395027" y="142979"/>
                    <a:pt x="395027" y="149226"/>
                  </a:cubicBezTo>
                  <a:lnTo>
                    <a:pt x="395027" y="227574"/>
                  </a:lnTo>
                  <a:cubicBezTo>
                    <a:pt x="395027" y="233821"/>
                    <a:pt x="400092" y="238886"/>
                    <a:pt x="406339" y="238886"/>
                  </a:cubicBezTo>
                  <a:lnTo>
                    <a:pt x="451583" y="238886"/>
                  </a:lnTo>
                  <a:cubicBezTo>
                    <a:pt x="457830" y="238886"/>
                    <a:pt x="462895" y="233821"/>
                    <a:pt x="462895" y="227574"/>
                  </a:cubicBezTo>
                  <a:lnTo>
                    <a:pt x="462895" y="149226"/>
                  </a:lnTo>
                  <a:cubicBezTo>
                    <a:pt x="462895" y="142979"/>
                    <a:pt x="457830" y="137914"/>
                    <a:pt x="451583" y="137914"/>
                  </a:cubicBezTo>
                  <a:close/>
                  <a:moveTo>
                    <a:pt x="308017" y="137914"/>
                  </a:moveTo>
                  <a:cubicBezTo>
                    <a:pt x="301770" y="137914"/>
                    <a:pt x="296705" y="142979"/>
                    <a:pt x="296705" y="149226"/>
                  </a:cubicBezTo>
                  <a:lnTo>
                    <a:pt x="296705" y="227574"/>
                  </a:lnTo>
                  <a:cubicBezTo>
                    <a:pt x="296705" y="233821"/>
                    <a:pt x="301770" y="238886"/>
                    <a:pt x="308017" y="238886"/>
                  </a:cubicBezTo>
                  <a:lnTo>
                    <a:pt x="353261" y="238886"/>
                  </a:lnTo>
                  <a:cubicBezTo>
                    <a:pt x="359508" y="238886"/>
                    <a:pt x="364573" y="233821"/>
                    <a:pt x="364573" y="227574"/>
                  </a:cubicBezTo>
                  <a:lnTo>
                    <a:pt x="364573" y="149226"/>
                  </a:lnTo>
                  <a:cubicBezTo>
                    <a:pt x="364573" y="142979"/>
                    <a:pt x="359508" y="137914"/>
                    <a:pt x="353261" y="137914"/>
                  </a:cubicBezTo>
                  <a:close/>
                  <a:moveTo>
                    <a:pt x="209696" y="137914"/>
                  </a:moveTo>
                  <a:cubicBezTo>
                    <a:pt x="203449" y="137914"/>
                    <a:pt x="198384" y="142979"/>
                    <a:pt x="198384" y="149226"/>
                  </a:cubicBezTo>
                  <a:lnTo>
                    <a:pt x="198384" y="227574"/>
                  </a:lnTo>
                  <a:cubicBezTo>
                    <a:pt x="198384" y="233821"/>
                    <a:pt x="203449" y="238886"/>
                    <a:pt x="209696" y="238886"/>
                  </a:cubicBezTo>
                  <a:lnTo>
                    <a:pt x="254940" y="238886"/>
                  </a:lnTo>
                  <a:cubicBezTo>
                    <a:pt x="261187" y="238886"/>
                    <a:pt x="266252" y="233821"/>
                    <a:pt x="266252" y="227574"/>
                  </a:cubicBezTo>
                  <a:lnTo>
                    <a:pt x="266252" y="149226"/>
                  </a:lnTo>
                  <a:cubicBezTo>
                    <a:pt x="266252" y="142979"/>
                    <a:pt x="261187" y="137914"/>
                    <a:pt x="254940" y="137914"/>
                  </a:cubicBezTo>
                  <a:close/>
                  <a:moveTo>
                    <a:pt x="256827" y="12560"/>
                  </a:moveTo>
                  <a:lnTo>
                    <a:pt x="178693" y="61980"/>
                  </a:lnTo>
                  <a:lnTo>
                    <a:pt x="246832" y="105077"/>
                  </a:lnTo>
                  <a:lnTo>
                    <a:pt x="266823" y="105077"/>
                  </a:lnTo>
                  <a:lnTo>
                    <a:pt x="334961" y="61980"/>
                  </a:lnTo>
                  <a:close/>
                  <a:moveTo>
                    <a:pt x="256246" y="0"/>
                  </a:moveTo>
                  <a:lnTo>
                    <a:pt x="355002" y="61979"/>
                  </a:lnTo>
                  <a:lnTo>
                    <a:pt x="286331" y="105077"/>
                  </a:lnTo>
                  <a:lnTo>
                    <a:pt x="807403" y="105077"/>
                  </a:lnTo>
                  <a:cubicBezTo>
                    <a:pt x="830979" y="105077"/>
                    <a:pt x="850091" y="124189"/>
                    <a:pt x="850091" y="147765"/>
                  </a:cubicBezTo>
                  <a:lnTo>
                    <a:pt x="850091" y="295530"/>
                  </a:lnTo>
                  <a:lnTo>
                    <a:pt x="26973" y="295530"/>
                  </a:lnTo>
                  <a:lnTo>
                    <a:pt x="26973" y="147765"/>
                  </a:lnTo>
                  <a:cubicBezTo>
                    <a:pt x="26973" y="124189"/>
                    <a:pt x="46085" y="105077"/>
                    <a:pt x="69661" y="105077"/>
                  </a:cubicBezTo>
                  <a:lnTo>
                    <a:pt x="226161" y="105077"/>
                  </a:lnTo>
                  <a:lnTo>
                    <a:pt x="157489" y="6197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17D38EE3-6416-4CC9-BE68-67847F3A81E4}"/>
              </a:ext>
            </a:extLst>
          </p:cNvPr>
          <p:cNvGrpSpPr/>
          <p:nvPr/>
        </p:nvGrpSpPr>
        <p:grpSpPr>
          <a:xfrm>
            <a:off x="1850030" y="2866644"/>
            <a:ext cx="2289946" cy="2289946"/>
            <a:chOff x="8011974" y="931159"/>
            <a:chExt cx="1374189" cy="1374189"/>
          </a:xfrm>
        </p:grpSpPr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F0A0833A-1424-4418-B250-53C39F91D4E2}"/>
                </a:ext>
              </a:extLst>
            </p:cNvPr>
            <p:cNvGrpSpPr/>
            <p:nvPr/>
          </p:nvGrpSpPr>
          <p:grpSpPr>
            <a:xfrm>
              <a:off x="8011974" y="931159"/>
              <a:ext cx="1374189" cy="1374189"/>
              <a:chOff x="-990943" y="938506"/>
              <a:chExt cx="1374189" cy="1374189"/>
            </a:xfrm>
          </p:grpSpPr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21296D20-ABBE-49FF-87F5-AEAEE14495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8F982BA2-9388-47F4-8B37-FAD4F6B2E7E2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9" name="Group 1259">
              <a:extLst>
                <a:ext uri="{FF2B5EF4-FFF2-40B4-BE49-F238E27FC236}">
                  <a16:creationId xmlns:a16="http://schemas.microsoft.com/office/drawing/2014/main" id="{FDA0E93F-D1D7-47E6-A9A1-855C72ED7CA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230756" y="1446213"/>
              <a:ext cx="936625" cy="336550"/>
              <a:chOff x="3483" y="1026"/>
              <a:chExt cx="1134" cy="408"/>
            </a:xfrm>
          </p:grpSpPr>
          <p:sp>
            <p:nvSpPr>
              <p:cNvPr id="40" name="AutoShape 1254">
                <a:extLst>
                  <a:ext uri="{FF2B5EF4-FFF2-40B4-BE49-F238E27FC236}">
                    <a16:creationId xmlns:a16="http://schemas.microsoft.com/office/drawing/2014/main" id="{BAF56FED-E599-4F5B-8152-E05E1AF21F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83" y="1026"/>
                <a:ext cx="1134" cy="408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" name="Oval 1255">
                <a:extLst>
                  <a:ext uri="{FF2B5EF4-FFF2-40B4-BE49-F238E27FC236}">
                    <a16:creationId xmlns:a16="http://schemas.microsoft.com/office/drawing/2014/main" id="{ED591938-3559-41F0-9B8B-BD969B5FD0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28" y="1071"/>
                <a:ext cx="318" cy="318"/>
              </a:xfrm>
              <a:prstGeom prst="ellipse">
                <a:avLst/>
              </a:prstGeom>
              <a:solidFill>
                <a:srgbClr val="92D05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2" name="Oval 1257">
                <a:extLst>
                  <a:ext uri="{FF2B5EF4-FFF2-40B4-BE49-F238E27FC236}">
                    <a16:creationId xmlns:a16="http://schemas.microsoft.com/office/drawing/2014/main" id="{56AEB1A2-4C08-4468-B08E-F56B79864D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91" y="1071"/>
                <a:ext cx="318" cy="318"/>
              </a:xfrm>
              <a:prstGeom prst="ellipse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" name="Oval 1258">
                <a:extLst>
                  <a:ext uri="{FF2B5EF4-FFF2-40B4-BE49-F238E27FC236}">
                    <a16:creationId xmlns:a16="http://schemas.microsoft.com/office/drawing/2014/main" id="{6E8DD3A0-FBA8-4748-8B6F-FBCD4E0624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4" y="1071"/>
                <a:ext cx="318" cy="318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91EAF1CC-FC3E-47A0-B133-BA4ADCF84D8A}"/>
              </a:ext>
            </a:extLst>
          </p:cNvPr>
          <p:cNvGrpSpPr/>
          <p:nvPr/>
        </p:nvGrpSpPr>
        <p:grpSpPr>
          <a:xfrm>
            <a:off x="4809650" y="2866645"/>
            <a:ext cx="2289946" cy="2289946"/>
            <a:chOff x="6146500" y="4821531"/>
            <a:chExt cx="1374189" cy="1374189"/>
          </a:xfrm>
        </p:grpSpPr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49098A09-0DBA-41AB-8752-F63CA862FC8A}"/>
                </a:ext>
              </a:extLst>
            </p:cNvPr>
            <p:cNvGrpSpPr/>
            <p:nvPr/>
          </p:nvGrpSpPr>
          <p:grpSpPr>
            <a:xfrm>
              <a:off x="6146500" y="4821531"/>
              <a:ext cx="1374189" cy="1374189"/>
              <a:chOff x="-990943" y="938506"/>
              <a:chExt cx="1374189" cy="1374189"/>
            </a:xfrm>
          </p:grpSpPr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7E995749-3F2B-455D-BB28-F3AE6F50EB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B571EC84-4FBA-487E-8824-D019C79D6B8C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BDFB4D06-E39C-4B1E-AB2C-B7F7AE6E175C}"/>
                </a:ext>
              </a:extLst>
            </p:cNvPr>
            <p:cNvSpPr/>
            <p:nvPr/>
          </p:nvSpPr>
          <p:spPr>
            <a:xfrm>
              <a:off x="6496924" y="5169643"/>
              <a:ext cx="652302" cy="625876"/>
            </a:xfrm>
            <a:custGeom>
              <a:avLst/>
              <a:gdLst>
                <a:gd name="connsiteX0" fmla="*/ 2087840 w 2786932"/>
                <a:gd name="connsiteY0" fmla="*/ 1243348 h 2674025"/>
                <a:gd name="connsiteX1" fmla="*/ 2047158 w 2786932"/>
                <a:gd name="connsiteY1" fmla="*/ 1284030 h 2674025"/>
                <a:gd name="connsiteX2" fmla="*/ 2047158 w 2786932"/>
                <a:gd name="connsiteY2" fmla="*/ 1446752 h 2674025"/>
                <a:gd name="connsiteX3" fmla="*/ 2087840 w 2786932"/>
                <a:gd name="connsiteY3" fmla="*/ 1487434 h 2674025"/>
                <a:gd name="connsiteX4" fmla="*/ 2173436 w 2786932"/>
                <a:gd name="connsiteY4" fmla="*/ 1487434 h 2674025"/>
                <a:gd name="connsiteX5" fmla="*/ 2173436 w 2786932"/>
                <a:gd name="connsiteY5" fmla="*/ 1966737 h 2674025"/>
                <a:gd name="connsiteX6" fmla="*/ 2202132 w 2786932"/>
                <a:gd name="connsiteY6" fmla="*/ 1995433 h 2674025"/>
                <a:gd name="connsiteX7" fmla="*/ 2316912 w 2786932"/>
                <a:gd name="connsiteY7" fmla="*/ 1995433 h 2674025"/>
                <a:gd name="connsiteX8" fmla="*/ 2345608 w 2786932"/>
                <a:gd name="connsiteY8" fmla="*/ 1966737 h 2674025"/>
                <a:gd name="connsiteX9" fmla="*/ 2345608 w 2786932"/>
                <a:gd name="connsiteY9" fmla="*/ 1487434 h 2674025"/>
                <a:gd name="connsiteX10" fmla="*/ 2431204 w 2786932"/>
                <a:gd name="connsiteY10" fmla="*/ 1487434 h 2674025"/>
                <a:gd name="connsiteX11" fmla="*/ 2471886 w 2786932"/>
                <a:gd name="connsiteY11" fmla="*/ 1446752 h 2674025"/>
                <a:gd name="connsiteX12" fmla="*/ 2471886 w 2786932"/>
                <a:gd name="connsiteY12" fmla="*/ 1284030 h 2674025"/>
                <a:gd name="connsiteX13" fmla="*/ 2431204 w 2786932"/>
                <a:gd name="connsiteY13" fmla="*/ 1243348 h 2674025"/>
                <a:gd name="connsiteX14" fmla="*/ 1367350 w 2786932"/>
                <a:gd name="connsiteY14" fmla="*/ 52 h 2674025"/>
                <a:gd name="connsiteX15" fmla="*/ 1520811 w 2786932"/>
                <a:gd name="connsiteY15" fmla="*/ 56292 h 2674025"/>
                <a:gd name="connsiteX16" fmla="*/ 1535318 w 2786932"/>
                <a:gd name="connsiteY16" fmla="*/ 76774 h 2674025"/>
                <a:gd name="connsiteX17" fmla="*/ 1539945 w 2786932"/>
                <a:gd name="connsiteY17" fmla="*/ 72968 h 2674025"/>
                <a:gd name="connsiteX18" fmla="*/ 1678679 w 2786932"/>
                <a:gd name="connsiteY18" fmla="*/ 29208 h 2674025"/>
                <a:gd name="connsiteX19" fmla="*/ 1854729 w 2786932"/>
                <a:gd name="connsiteY19" fmla="*/ 99534 h 2674025"/>
                <a:gd name="connsiteX20" fmla="*/ 1919617 w 2786932"/>
                <a:gd name="connsiteY20" fmla="*/ 323568 h 2674025"/>
                <a:gd name="connsiteX21" fmla="*/ 1915632 w 2786932"/>
                <a:gd name="connsiteY21" fmla="*/ 336325 h 2674025"/>
                <a:gd name="connsiteX22" fmla="*/ 1921667 w 2786932"/>
                <a:gd name="connsiteY22" fmla="*/ 347177 h 2674025"/>
                <a:gd name="connsiteX23" fmla="*/ 1832952 w 2786932"/>
                <a:gd name="connsiteY23" fmla="*/ 592698 h 2674025"/>
                <a:gd name="connsiteX24" fmla="*/ 1667104 w 2786932"/>
                <a:gd name="connsiteY24" fmla="*/ 683347 h 2674025"/>
                <a:gd name="connsiteX25" fmla="*/ 1635673 w 2786932"/>
                <a:gd name="connsiteY25" fmla="*/ 685752 h 2674025"/>
                <a:gd name="connsiteX26" fmla="*/ 1629428 w 2786932"/>
                <a:gd name="connsiteY26" fmla="*/ 694621 h 2674025"/>
                <a:gd name="connsiteX27" fmla="*/ 1351760 w 2786932"/>
                <a:gd name="connsiteY27" fmla="*/ 715548 h 2674025"/>
                <a:gd name="connsiteX28" fmla="*/ 1335909 w 2786932"/>
                <a:gd name="connsiteY28" fmla="*/ 689968 h 2674025"/>
                <a:gd name="connsiteX29" fmla="*/ 1321453 w 2786932"/>
                <a:gd name="connsiteY29" fmla="*/ 710497 h 2674025"/>
                <a:gd name="connsiteX30" fmla="*/ 1105485 w 2786932"/>
                <a:gd name="connsiteY30" fmla="*/ 769659 h 2674025"/>
                <a:gd name="connsiteX31" fmla="*/ 1080540 w 2786932"/>
                <a:gd name="connsiteY31" fmla="*/ 757948 h 2674025"/>
                <a:gd name="connsiteX32" fmla="*/ 1035703 w 2786932"/>
                <a:gd name="connsiteY32" fmla="*/ 821622 h 2674025"/>
                <a:gd name="connsiteX33" fmla="*/ 819735 w 2786932"/>
                <a:gd name="connsiteY33" fmla="*/ 880784 h 2674025"/>
                <a:gd name="connsiteX34" fmla="*/ 789487 w 2786932"/>
                <a:gd name="connsiteY34" fmla="*/ 866583 h 2674025"/>
                <a:gd name="connsiteX35" fmla="*/ 773389 w 2786932"/>
                <a:gd name="connsiteY35" fmla="*/ 912191 h 2674025"/>
                <a:gd name="connsiteX36" fmla="*/ 703335 w 2786932"/>
                <a:gd name="connsiteY36" fmla="*/ 1009084 h 2674025"/>
                <a:gd name="connsiteX37" fmla="*/ 574751 w 2786932"/>
                <a:gd name="connsiteY37" fmla="*/ 1091638 h 2674025"/>
                <a:gd name="connsiteX38" fmla="*/ 547599 w 2786932"/>
                <a:gd name="connsiteY38" fmla="*/ 1094983 h 2674025"/>
                <a:gd name="connsiteX39" fmla="*/ 535060 w 2786932"/>
                <a:gd name="connsiteY39" fmla="*/ 1130319 h 2674025"/>
                <a:gd name="connsiteX40" fmla="*/ 528921 w 2786932"/>
                <a:gd name="connsiteY40" fmla="*/ 1138184 h 2674025"/>
                <a:gd name="connsiteX41" fmla="*/ 605708 w 2786932"/>
                <a:gd name="connsiteY41" fmla="*/ 1138184 h 2674025"/>
                <a:gd name="connsiteX42" fmla="*/ 605708 w 2786932"/>
                <a:gd name="connsiteY42" fmla="*/ 1433459 h 2674025"/>
                <a:gd name="connsiteX43" fmla="*/ 899540 w 2786932"/>
                <a:gd name="connsiteY43" fmla="*/ 1433459 h 2674025"/>
                <a:gd name="connsiteX44" fmla="*/ 899540 w 2786932"/>
                <a:gd name="connsiteY44" fmla="*/ 1387066 h 2674025"/>
                <a:gd name="connsiteX45" fmla="*/ 1021163 w 2786932"/>
                <a:gd name="connsiteY45" fmla="*/ 1265443 h 2674025"/>
                <a:gd name="connsiteX46" fmla="*/ 1122549 w 2786932"/>
                <a:gd name="connsiteY46" fmla="*/ 1265443 h 2674025"/>
                <a:gd name="connsiteX47" fmla="*/ 1244172 w 2786932"/>
                <a:gd name="connsiteY47" fmla="*/ 1387066 h 2674025"/>
                <a:gd name="connsiteX48" fmla="*/ 1244172 w 2786932"/>
                <a:gd name="connsiteY48" fmla="*/ 1433459 h 2674025"/>
                <a:gd name="connsiteX49" fmla="*/ 1465987 w 2786932"/>
                <a:gd name="connsiteY49" fmla="*/ 1433459 h 2674025"/>
                <a:gd name="connsiteX50" fmla="*/ 1465987 w 2786932"/>
                <a:gd name="connsiteY50" fmla="*/ 1383941 h 2674025"/>
                <a:gd name="connsiteX51" fmla="*/ 1498890 w 2786932"/>
                <a:gd name="connsiteY51" fmla="*/ 1351038 h 2674025"/>
                <a:gd name="connsiteX52" fmla="*/ 1522273 w 2786932"/>
                <a:gd name="connsiteY52" fmla="*/ 1351038 h 2674025"/>
                <a:gd name="connsiteX53" fmla="*/ 1555176 w 2786932"/>
                <a:gd name="connsiteY53" fmla="*/ 1383941 h 2674025"/>
                <a:gd name="connsiteX54" fmla="*/ 1555176 w 2786932"/>
                <a:gd name="connsiteY54" fmla="*/ 1433459 h 2674025"/>
                <a:gd name="connsiteX55" fmla="*/ 1780457 w 2786932"/>
                <a:gd name="connsiteY55" fmla="*/ 1433459 h 2674025"/>
                <a:gd name="connsiteX56" fmla="*/ 1780457 w 2786932"/>
                <a:gd name="connsiteY56" fmla="*/ 1233497 h 2674025"/>
                <a:gd name="connsiteX57" fmla="*/ 1732525 w 2786932"/>
                <a:gd name="connsiteY57" fmla="*/ 1192732 h 2674025"/>
                <a:gd name="connsiteX58" fmla="*/ 1732525 w 2786932"/>
                <a:gd name="connsiteY58" fmla="*/ 1126741 h 2674025"/>
                <a:gd name="connsiteX59" fmla="*/ 2644056 w 2786932"/>
                <a:gd name="connsiteY59" fmla="*/ 1126741 h 2674025"/>
                <a:gd name="connsiteX60" fmla="*/ 2644056 w 2786932"/>
                <a:gd name="connsiteY60" fmla="*/ 1192732 h 2674025"/>
                <a:gd name="connsiteX61" fmla="*/ 2572520 w 2786932"/>
                <a:gd name="connsiteY61" fmla="*/ 1253571 h 2674025"/>
                <a:gd name="connsiteX62" fmla="*/ 2572520 w 2786932"/>
                <a:gd name="connsiteY62" fmla="*/ 1509659 h 2674025"/>
                <a:gd name="connsiteX63" fmla="*/ 2786932 w 2786932"/>
                <a:gd name="connsiteY63" fmla="*/ 1509659 h 2674025"/>
                <a:gd name="connsiteX64" fmla="*/ 2786932 w 2786932"/>
                <a:gd name="connsiteY64" fmla="*/ 1620784 h 2674025"/>
                <a:gd name="connsiteX65" fmla="*/ 2685332 w 2786932"/>
                <a:gd name="connsiteY65" fmla="*/ 1862084 h 2674025"/>
                <a:gd name="connsiteX66" fmla="*/ 2685332 w 2786932"/>
                <a:gd name="connsiteY66" fmla="*/ 2236734 h 2674025"/>
                <a:gd name="connsiteX67" fmla="*/ 2726607 w 2786932"/>
                <a:gd name="connsiteY67" fmla="*/ 2236734 h 2674025"/>
                <a:gd name="connsiteX68" fmla="*/ 2726607 w 2786932"/>
                <a:gd name="connsiteY68" fmla="*/ 2363734 h 2674025"/>
                <a:gd name="connsiteX69" fmla="*/ 2303747 w 2786932"/>
                <a:gd name="connsiteY69" fmla="*/ 2363734 h 2674025"/>
                <a:gd name="connsiteX70" fmla="*/ 2308374 w 2786932"/>
                <a:gd name="connsiteY70" fmla="*/ 2409634 h 2674025"/>
                <a:gd name="connsiteX71" fmla="*/ 2043983 w 2786932"/>
                <a:gd name="connsiteY71" fmla="*/ 2674025 h 2674025"/>
                <a:gd name="connsiteX72" fmla="*/ 1779592 w 2786932"/>
                <a:gd name="connsiteY72" fmla="*/ 2409634 h 2674025"/>
                <a:gd name="connsiteX73" fmla="*/ 1784219 w 2786932"/>
                <a:gd name="connsiteY73" fmla="*/ 2363734 h 2674025"/>
                <a:gd name="connsiteX74" fmla="*/ 1525872 w 2786932"/>
                <a:gd name="connsiteY74" fmla="*/ 2363734 h 2674025"/>
                <a:gd name="connsiteX75" fmla="*/ 1530499 w 2786932"/>
                <a:gd name="connsiteY75" fmla="*/ 2409634 h 2674025"/>
                <a:gd name="connsiteX76" fmla="*/ 1266108 w 2786932"/>
                <a:gd name="connsiteY76" fmla="*/ 2674025 h 2674025"/>
                <a:gd name="connsiteX77" fmla="*/ 1001717 w 2786932"/>
                <a:gd name="connsiteY77" fmla="*/ 2409634 h 2674025"/>
                <a:gd name="connsiteX78" fmla="*/ 1006344 w 2786932"/>
                <a:gd name="connsiteY78" fmla="*/ 2363734 h 2674025"/>
                <a:gd name="connsiteX79" fmla="*/ 865472 w 2786932"/>
                <a:gd name="connsiteY79" fmla="*/ 2363734 h 2674025"/>
                <a:gd name="connsiteX80" fmla="*/ 870099 w 2786932"/>
                <a:gd name="connsiteY80" fmla="*/ 2409634 h 2674025"/>
                <a:gd name="connsiteX81" fmla="*/ 605708 w 2786932"/>
                <a:gd name="connsiteY81" fmla="*/ 2674025 h 2674025"/>
                <a:gd name="connsiteX82" fmla="*/ 341317 w 2786932"/>
                <a:gd name="connsiteY82" fmla="*/ 2409634 h 2674025"/>
                <a:gd name="connsiteX83" fmla="*/ 345944 w 2786932"/>
                <a:gd name="connsiteY83" fmla="*/ 2363734 h 2674025"/>
                <a:gd name="connsiteX84" fmla="*/ 27857 w 2786932"/>
                <a:gd name="connsiteY84" fmla="*/ 2363734 h 2674025"/>
                <a:gd name="connsiteX85" fmla="*/ 27857 w 2786932"/>
                <a:gd name="connsiteY85" fmla="*/ 2236734 h 2674025"/>
                <a:gd name="connsiteX86" fmla="*/ 164383 w 2786932"/>
                <a:gd name="connsiteY86" fmla="*/ 2236734 h 2674025"/>
                <a:gd name="connsiteX87" fmla="*/ 164383 w 2786932"/>
                <a:gd name="connsiteY87" fmla="*/ 2182759 h 2674025"/>
                <a:gd name="connsiteX88" fmla="*/ 123107 w 2786932"/>
                <a:gd name="connsiteY88" fmla="*/ 2182759 h 2674025"/>
                <a:gd name="connsiteX89" fmla="*/ 123107 w 2786932"/>
                <a:gd name="connsiteY89" fmla="*/ 2099070 h 2674025"/>
                <a:gd name="connsiteX90" fmla="*/ 105464 w 2786932"/>
                <a:gd name="connsiteY90" fmla="*/ 2089139 h 2674025"/>
                <a:gd name="connsiteX91" fmla="*/ 0 w 2786932"/>
                <a:gd name="connsiteY91" fmla="*/ 1800591 h 2674025"/>
                <a:gd name="connsiteX92" fmla="*/ 105464 w 2786932"/>
                <a:gd name="connsiteY92" fmla="*/ 1512044 h 2674025"/>
                <a:gd name="connsiteX93" fmla="*/ 123107 w 2786932"/>
                <a:gd name="connsiteY93" fmla="*/ 1502112 h 2674025"/>
                <a:gd name="connsiteX94" fmla="*/ 123107 w 2786932"/>
                <a:gd name="connsiteY94" fmla="*/ 1433459 h 2674025"/>
                <a:gd name="connsiteX95" fmla="*/ 345358 w 2786932"/>
                <a:gd name="connsiteY95" fmla="*/ 1433459 h 2674025"/>
                <a:gd name="connsiteX96" fmla="*/ 345358 w 2786932"/>
                <a:gd name="connsiteY96" fmla="*/ 1138184 h 2674025"/>
                <a:gd name="connsiteX97" fmla="*/ 384045 w 2786932"/>
                <a:gd name="connsiteY97" fmla="*/ 1138184 h 2674025"/>
                <a:gd name="connsiteX98" fmla="*/ 377906 w 2786932"/>
                <a:gd name="connsiteY98" fmla="*/ 1130319 h 2674025"/>
                <a:gd name="connsiteX99" fmla="*/ 345358 w 2786932"/>
                <a:gd name="connsiteY99" fmla="*/ 981022 h 2674025"/>
                <a:gd name="connsiteX100" fmla="*/ 434087 w 2786932"/>
                <a:gd name="connsiteY100" fmla="*/ 774173 h 2674025"/>
                <a:gd name="connsiteX101" fmla="*/ 435990 w 2786932"/>
                <a:gd name="connsiteY101" fmla="*/ 773809 h 2674025"/>
                <a:gd name="connsiteX102" fmla="*/ 428417 w 2786932"/>
                <a:gd name="connsiteY102" fmla="*/ 711225 h 2674025"/>
                <a:gd name="connsiteX103" fmla="*/ 496387 w 2786932"/>
                <a:gd name="connsiteY103" fmla="*/ 568057 h 2674025"/>
                <a:gd name="connsiteX104" fmla="*/ 639555 w 2786932"/>
                <a:gd name="connsiteY104" fmla="*/ 500087 h 2674025"/>
                <a:gd name="connsiteX105" fmla="*/ 650688 w 2786932"/>
                <a:gd name="connsiteY105" fmla="*/ 501434 h 2674025"/>
                <a:gd name="connsiteX106" fmla="*/ 643219 w 2786932"/>
                <a:gd name="connsiteY106" fmla="*/ 480544 h 2674025"/>
                <a:gd name="connsiteX107" fmla="*/ 799987 w 2786932"/>
                <a:gd name="connsiteY107" fmla="*/ 225845 h 2674025"/>
                <a:gd name="connsiteX108" fmla="*/ 945075 w 2786932"/>
                <a:gd name="connsiteY108" fmla="*/ 187377 h 2674025"/>
                <a:gd name="connsiteX109" fmla="*/ 1050784 w 2786932"/>
                <a:gd name="connsiteY109" fmla="*/ 208812 h 2674025"/>
                <a:gd name="connsiteX110" fmla="*/ 1067708 w 2786932"/>
                <a:gd name="connsiteY110" fmla="*/ 220368 h 2674025"/>
                <a:gd name="connsiteX111" fmla="*/ 1068713 w 2786932"/>
                <a:gd name="connsiteY111" fmla="*/ 214014 h 2674025"/>
                <a:gd name="connsiteX112" fmla="*/ 1222262 w 2786932"/>
                <a:gd name="connsiteY112" fmla="*/ 38520 h 2674025"/>
                <a:gd name="connsiteX113" fmla="*/ 1367350 w 2786932"/>
                <a:gd name="connsiteY113" fmla="*/ 52 h 2674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</a:cxnLst>
              <a:rect l="l" t="t" r="r" b="b"/>
              <a:pathLst>
                <a:path w="2786932" h="2674025">
                  <a:moveTo>
                    <a:pt x="2087840" y="1243348"/>
                  </a:moveTo>
                  <a:cubicBezTo>
                    <a:pt x="2065372" y="1243348"/>
                    <a:pt x="2047158" y="1261562"/>
                    <a:pt x="2047158" y="1284030"/>
                  </a:cubicBezTo>
                  <a:lnTo>
                    <a:pt x="2047158" y="1446752"/>
                  </a:lnTo>
                  <a:cubicBezTo>
                    <a:pt x="2047158" y="1469220"/>
                    <a:pt x="2065372" y="1487434"/>
                    <a:pt x="2087840" y="1487434"/>
                  </a:cubicBezTo>
                  <a:lnTo>
                    <a:pt x="2173436" y="1487434"/>
                  </a:lnTo>
                  <a:lnTo>
                    <a:pt x="2173436" y="1966737"/>
                  </a:lnTo>
                  <a:cubicBezTo>
                    <a:pt x="2173436" y="1982585"/>
                    <a:pt x="2186284" y="1995433"/>
                    <a:pt x="2202132" y="1995433"/>
                  </a:cubicBezTo>
                  <a:lnTo>
                    <a:pt x="2316912" y="1995433"/>
                  </a:lnTo>
                  <a:cubicBezTo>
                    <a:pt x="2332760" y="1995433"/>
                    <a:pt x="2345608" y="1982585"/>
                    <a:pt x="2345608" y="1966737"/>
                  </a:cubicBezTo>
                  <a:lnTo>
                    <a:pt x="2345608" y="1487434"/>
                  </a:lnTo>
                  <a:lnTo>
                    <a:pt x="2431204" y="1487434"/>
                  </a:lnTo>
                  <a:cubicBezTo>
                    <a:pt x="2453672" y="1487434"/>
                    <a:pt x="2471886" y="1469220"/>
                    <a:pt x="2471886" y="1446752"/>
                  </a:cubicBezTo>
                  <a:lnTo>
                    <a:pt x="2471886" y="1284030"/>
                  </a:lnTo>
                  <a:cubicBezTo>
                    <a:pt x="2471886" y="1261562"/>
                    <a:pt x="2453672" y="1243348"/>
                    <a:pt x="2431204" y="1243348"/>
                  </a:cubicBezTo>
                  <a:close/>
                  <a:moveTo>
                    <a:pt x="1367350" y="52"/>
                  </a:moveTo>
                  <a:cubicBezTo>
                    <a:pt x="1429565" y="-1151"/>
                    <a:pt x="1485310" y="18307"/>
                    <a:pt x="1520811" y="56292"/>
                  </a:cubicBezTo>
                  <a:lnTo>
                    <a:pt x="1535318" y="76774"/>
                  </a:lnTo>
                  <a:lnTo>
                    <a:pt x="1539945" y="72968"/>
                  </a:lnTo>
                  <a:cubicBezTo>
                    <a:pt x="1582154" y="44683"/>
                    <a:pt x="1630538" y="30059"/>
                    <a:pt x="1678679" y="29208"/>
                  </a:cubicBezTo>
                  <a:cubicBezTo>
                    <a:pt x="1742866" y="28074"/>
                    <a:pt x="1806621" y="51426"/>
                    <a:pt x="1854729" y="99534"/>
                  </a:cubicBezTo>
                  <a:cubicBezTo>
                    <a:pt x="1914864" y="159669"/>
                    <a:pt x="1936318" y="244252"/>
                    <a:pt x="1919617" y="323568"/>
                  </a:cubicBezTo>
                  <a:lnTo>
                    <a:pt x="1915632" y="336325"/>
                  </a:lnTo>
                  <a:lnTo>
                    <a:pt x="1921667" y="347177"/>
                  </a:lnTo>
                  <a:cubicBezTo>
                    <a:pt x="1940207" y="420785"/>
                    <a:pt x="1908078" y="517571"/>
                    <a:pt x="1832952" y="592698"/>
                  </a:cubicBezTo>
                  <a:cubicBezTo>
                    <a:pt x="1782868" y="642782"/>
                    <a:pt x="1723157" y="673756"/>
                    <a:pt x="1667104" y="683347"/>
                  </a:cubicBezTo>
                  <a:lnTo>
                    <a:pt x="1635673" y="685752"/>
                  </a:lnTo>
                  <a:lnTo>
                    <a:pt x="1629428" y="694621"/>
                  </a:lnTo>
                  <a:cubicBezTo>
                    <a:pt x="1546973" y="777076"/>
                    <a:pt x="1422657" y="786445"/>
                    <a:pt x="1351760" y="715548"/>
                  </a:cubicBezTo>
                  <a:lnTo>
                    <a:pt x="1335909" y="689968"/>
                  </a:lnTo>
                  <a:lnTo>
                    <a:pt x="1321453" y="710497"/>
                  </a:lnTo>
                  <a:cubicBezTo>
                    <a:pt x="1259612" y="772338"/>
                    <a:pt x="1174224" y="793068"/>
                    <a:pt x="1105485" y="769659"/>
                  </a:cubicBezTo>
                  <a:lnTo>
                    <a:pt x="1080540" y="757948"/>
                  </a:lnTo>
                  <a:lnTo>
                    <a:pt x="1035703" y="821622"/>
                  </a:lnTo>
                  <a:cubicBezTo>
                    <a:pt x="973862" y="883463"/>
                    <a:pt x="888474" y="904193"/>
                    <a:pt x="819735" y="880784"/>
                  </a:cubicBezTo>
                  <a:lnTo>
                    <a:pt x="789487" y="866583"/>
                  </a:lnTo>
                  <a:lnTo>
                    <a:pt x="773389" y="912191"/>
                  </a:lnTo>
                  <a:cubicBezTo>
                    <a:pt x="758033" y="944491"/>
                    <a:pt x="734255" y="978164"/>
                    <a:pt x="703335" y="1009084"/>
                  </a:cubicBezTo>
                  <a:cubicBezTo>
                    <a:pt x="662108" y="1050311"/>
                    <a:pt x="615988" y="1078840"/>
                    <a:pt x="574751" y="1091638"/>
                  </a:cubicBezTo>
                  <a:lnTo>
                    <a:pt x="547599" y="1094983"/>
                  </a:lnTo>
                  <a:lnTo>
                    <a:pt x="535060" y="1130319"/>
                  </a:lnTo>
                  <a:lnTo>
                    <a:pt x="528921" y="1138184"/>
                  </a:lnTo>
                  <a:lnTo>
                    <a:pt x="605708" y="1138184"/>
                  </a:lnTo>
                  <a:lnTo>
                    <a:pt x="605708" y="1433459"/>
                  </a:lnTo>
                  <a:lnTo>
                    <a:pt x="899540" y="1433459"/>
                  </a:lnTo>
                  <a:lnTo>
                    <a:pt x="899540" y="1387066"/>
                  </a:lnTo>
                  <a:cubicBezTo>
                    <a:pt x="899540" y="1319895"/>
                    <a:pt x="953992" y="1265443"/>
                    <a:pt x="1021163" y="1265443"/>
                  </a:cubicBezTo>
                  <a:lnTo>
                    <a:pt x="1122549" y="1265443"/>
                  </a:lnTo>
                  <a:cubicBezTo>
                    <a:pt x="1189720" y="1265443"/>
                    <a:pt x="1244172" y="1319895"/>
                    <a:pt x="1244172" y="1387066"/>
                  </a:cubicBezTo>
                  <a:lnTo>
                    <a:pt x="1244172" y="1433459"/>
                  </a:lnTo>
                  <a:lnTo>
                    <a:pt x="1465987" y="1433459"/>
                  </a:lnTo>
                  <a:lnTo>
                    <a:pt x="1465987" y="1383941"/>
                  </a:lnTo>
                  <a:cubicBezTo>
                    <a:pt x="1465987" y="1365769"/>
                    <a:pt x="1480718" y="1351038"/>
                    <a:pt x="1498890" y="1351038"/>
                  </a:cubicBezTo>
                  <a:lnTo>
                    <a:pt x="1522273" y="1351038"/>
                  </a:lnTo>
                  <a:cubicBezTo>
                    <a:pt x="1540445" y="1351038"/>
                    <a:pt x="1555176" y="1365769"/>
                    <a:pt x="1555176" y="1383941"/>
                  </a:cubicBezTo>
                  <a:lnTo>
                    <a:pt x="1555176" y="1433459"/>
                  </a:lnTo>
                  <a:lnTo>
                    <a:pt x="1780457" y="1433459"/>
                  </a:lnTo>
                  <a:lnTo>
                    <a:pt x="1780457" y="1233497"/>
                  </a:lnTo>
                  <a:lnTo>
                    <a:pt x="1732525" y="1192732"/>
                  </a:lnTo>
                  <a:lnTo>
                    <a:pt x="1732525" y="1126741"/>
                  </a:lnTo>
                  <a:lnTo>
                    <a:pt x="2644056" y="1126741"/>
                  </a:lnTo>
                  <a:lnTo>
                    <a:pt x="2644056" y="1192732"/>
                  </a:lnTo>
                  <a:lnTo>
                    <a:pt x="2572520" y="1253571"/>
                  </a:lnTo>
                  <a:lnTo>
                    <a:pt x="2572520" y="1509659"/>
                  </a:lnTo>
                  <a:lnTo>
                    <a:pt x="2786932" y="1509659"/>
                  </a:lnTo>
                  <a:lnTo>
                    <a:pt x="2786932" y="1620784"/>
                  </a:lnTo>
                  <a:lnTo>
                    <a:pt x="2685332" y="1862084"/>
                  </a:lnTo>
                  <a:lnTo>
                    <a:pt x="2685332" y="2236734"/>
                  </a:lnTo>
                  <a:lnTo>
                    <a:pt x="2726607" y="2236734"/>
                  </a:lnTo>
                  <a:lnTo>
                    <a:pt x="2726607" y="2363734"/>
                  </a:lnTo>
                  <a:lnTo>
                    <a:pt x="2303747" y="2363734"/>
                  </a:lnTo>
                  <a:lnTo>
                    <a:pt x="2308374" y="2409634"/>
                  </a:lnTo>
                  <a:cubicBezTo>
                    <a:pt x="2308374" y="2555653"/>
                    <a:pt x="2190002" y="2674025"/>
                    <a:pt x="2043983" y="2674025"/>
                  </a:cubicBezTo>
                  <a:cubicBezTo>
                    <a:pt x="1897964" y="2674025"/>
                    <a:pt x="1779592" y="2555653"/>
                    <a:pt x="1779592" y="2409634"/>
                  </a:cubicBezTo>
                  <a:lnTo>
                    <a:pt x="1784219" y="2363734"/>
                  </a:lnTo>
                  <a:lnTo>
                    <a:pt x="1525872" y="2363734"/>
                  </a:lnTo>
                  <a:lnTo>
                    <a:pt x="1530499" y="2409634"/>
                  </a:lnTo>
                  <a:cubicBezTo>
                    <a:pt x="1530499" y="2555653"/>
                    <a:pt x="1412127" y="2674025"/>
                    <a:pt x="1266108" y="2674025"/>
                  </a:cubicBezTo>
                  <a:cubicBezTo>
                    <a:pt x="1120089" y="2674025"/>
                    <a:pt x="1001717" y="2555653"/>
                    <a:pt x="1001717" y="2409634"/>
                  </a:cubicBezTo>
                  <a:lnTo>
                    <a:pt x="1006344" y="2363734"/>
                  </a:lnTo>
                  <a:lnTo>
                    <a:pt x="865472" y="2363734"/>
                  </a:lnTo>
                  <a:lnTo>
                    <a:pt x="870099" y="2409634"/>
                  </a:lnTo>
                  <a:cubicBezTo>
                    <a:pt x="870099" y="2555653"/>
                    <a:pt x="751727" y="2674025"/>
                    <a:pt x="605708" y="2674025"/>
                  </a:cubicBezTo>
                  <a:cubicBezTo>
                    <a:pt x="459689" y="2674025"/>
                    <a:pt x="341317" y="2555653"/>
                    <a:pt x="341317" y="2409634"/>
                  </a:cubicBezTo>
                  <a:lnTo>
                    <a:pt x="345944" y="2363734"/>
                  </a:lnTo>
                  <a:lnTo>
                    <a:pt x="27857" y="2363734"/>
                  </a:lnTo>
                  <a:lnTo>
                    <a:pt x="27857" y="2236734"/>
                  </a:lnTo>
                  <a:lnTo>
                    <a:pt x="164383" y="2236734"/>
                  </a:lnTo>
                  <a:lnTo>
                    <a:pt x="164383" y="2182759"/>
                  </a:lnTo>
                  <a:lnTo>
                    <a:pt x="123107" y="2182759"/>
                  </a:lnTo>
                  <a:lnTo>
                    <a:pt x="123107" y="2099070"/>
                  </a:lnTo>
                  <a:lnTo>
                    <a:pt x="105464" y="2089139"/>
                  </a:lnTo>
                  <a:cubicBezTo>
                    <a:pt x="43487" y="2041599"/>
                    <a:pt x="0" y="1930305"/>
                    <a:pt x="0" y="1800591"/>
                  </a:cubicBezTo>
                  <a:cubicBezTo>
                    <a:pt x="0" y="1670877"/>
                    <a:pt x="43487" y="1559583"/>
                    <a:pt x="105464" y="1512044"/>
                  </a:cubicBezTo>
                  <a:lnTo>
                    <a:pt x="123107" y="1502112"/>
                  </a:lnTo>
                  <a:lnTo>
                    <a:pt x="123107" y="1433459"/>
                  </a:lnTo>
                  <a:lnTo>
                    <a:pt x="345358" y="1433459"/>
                  </a:lnTo>
                  <a:lnTo>
                    <a:pt x="345358" y="1138184"/>
                  </a:lnTo>
                  <a:lnTo>
                    <a:pt x="384045" y="1138184"/>
                  </a:lnTo>
                  <a:lnTo>
                    <a:pt x="377906" y="1130319"/>
                  </a:lnTo>
                  <a:cubicBezTo>
                    <a:pt x="357796" y="1092110"/>
                    <a:pt x="345358" y="1039326"/>
                    <a:pt x="345358" y="981022"/>
                  </a:cubicBezTo>
                  <a:cubicBezTo>
                    <a:pt x="345358" y="878990"/>
                    <a:pt x="383449" y="793861"/>
                    <a:pt x="434087" y="774173"/>
                  </a:cubicBezTo>
                  <a:lnTo>
                    <a:pt x="435990" y="773809"/>
                  </a:lnTo>
                  <a:lnTo>
                    <a:pt x="428417" y="711225"/>
                  </a:lnTo>
                  <a:cubicBezTo>
                    <a:pt x="432204" y="660977"/>
                    <a:pt x="455160" y="609284"/>
                    <a:pt x="496387" y="568057"/>
                  </a:cubicBezTo>
                  <a:cubicBezTo>
                    <a:pt x="537614" y="526830"/>
                    <a:pt x="589307" y="503874"/>
                    <a:pt x="639555" y="500087"/>
                  </a:cubicBezTo>
                  <a:lnTo>
                    <a:pt x="650688" y="501434"/>
                  </a:lnTo>
                  <a:lnTo>
                    <a:pt x="643219" y="480544"/>
                  </a:lnTo>
                  <a:cubicBezTo>
                    <a:pt x="624430" y="391519"/>
                    <a:pt x="687690" y="284279"/>
                    <a:pt x="799987" y="225845"/>
                  </a:cubicBezTo>
                  <a:cubicBezTo>
                    <a:pt x="848114" y="200802"/>
                    <a:pt x="898414" y="188279"/>
                    <a:pt x="945075" y="187377"/>
                  </a:cubicBezTo>
                  <a:cubicBezTo>
                    <a:pt x="983959" y="186625"/>
                    <a:pt x="1020317" y="193944"/>
                    <a:pt x="1050784" y="208812"/>
                  </a:cubicBezTo>
                  <a:lnTo>
                    <a:pt x="1067708" y="220368"/>
                  </a:lnTo>
                  <a:lnTo>
                    <a:pt x="1068713" y="214014"/>
                  </a:lnTo>
                  <a:cubicBezTo>
                    <a:pt x="1086857" y="146898"/>
                    <a:pt x="1142050" y="80259"/>
                    <a:pt x="1222262" y="38520"/>
                  </a:cubicBezTo>
                  <a:cubicBezTo>
                    <a:pt x="1270389" y="13477"/>
                    <a:pt x="1320689" y="954"/>
                    <a:pt x="1367350" y="52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BA100EA6-3A1F-4CF1-9B37-A9A4B9C79A4E}"/>
              </a:ext>
            </a:extLst>
          </p:cNvPr>
          <p:cNvSpPr txBox="1"/>
          <p:nvPr/>
        </p:nvSpPr>
        <p:spPr>
          <a:xfrm>
            <a:off x="2642901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C2CDFC3D-DEDE-473F-B840-168AEEFCA307}"/>
              </a:ext>
            </a:extLst>
          </p:cNvPr>
          <p:cNvSpPr txBox="1"/>
          <p:nvPr/>
        </p:nvSpPr>
        <p:spPr>
          <a:xfrm>
            <a:off x="5631980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6BCF7B83-EFF4-4AF2-B56D-E137DD0D8D5A}"/>
              </a:ext>
            </a:extLst>
          </p:cNvPr>
          <p:cNvSpPr txBox="1"/>
          <p:nvPr/>
        </p:nvSpPr>
        <p:spPr>
          <a:xfrm>
            <a:off x="8553164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3E6AE228-742F-4447-9203-712DAD9F6BCA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97152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 animBg="1"/>
    </p:bld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14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A0EA168-77E8-4D2D-A5B6-C7938B7B1D9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82BE7DED-24FA-431B-8556-DB52478D96CF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A27BDE5E-A375-440E-A932-0C4F67DA6AE4}"/>
              </a:ext>
            </a:extLst>
          </p:cNvPr>
          <p:cNvGrpSpPr/>
          <p:nvPr/>
        </p:nvGrpSpPr>
        <p:grpSpPr>
          <a:xfrm>
            <a:off x="7769271" y="2866645"/>
            <a:ext cx="2289946" cy="2289946"/>
            <a:chOff x="4265905" y="4821531"/>
            <a:chExt cx="1374189" cy="1374189"/>
          </a:xfrm>
        </p:grpSpPr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7CD303F4-E69C-444A-A588-A2A8986B409A}"/>
                </a:ext>
              </a:extLst>
            </p:cNvPr>
            <p:cNvGrpSpPr/>
            <p:nvPr/>
          </p:nvGrpSpPr>
          <p:grpSpPr>
            <a:xfrm>
              <a:off x="4265905" y="4821531"/>
              <a:ext cx="1374189" cy="1374189"/>
              <a:chOff x="-990943" y="938506"/>
              <a:chExt cx="1374189" cy="1374189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3082849A-EBB6-4D2A-98B6-FB4910017E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FD4DA17C-5F0E-4F91-8D3B-59B2D6F9DC4C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2383E738-77A7-4E39-A32F-1389885FE7D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12900" y="5244939"/>
              <a:ext cx="868363" cy="431800"/>
            </a:xfrm>
            <a:custGeom>
              <a:avLst/>
              <a:gdLst>
                <a:gd name="connsiteX0" fmla="*/ 0 w 868363"/>
                <a:gd name="connsiteY0" fmla="*/ 409635 h 431800"/>
                <a:gd name="connsiteX1" fmla="*/ 868363 w 868363"/>
                <a:gd name="connsiteY1" fmla="*/ 409635 h 431800"/>
                <a:gd name="connsiteX2" fmla="*/ 868363 w 868363"/>
                <a:gd name="connsiteY2" fmla="*/ 431800 h 431800"/>
                <a:gd name="connsiteX3" fmla="*/ 0 w 868363"/>
                <a:gd name="connsiteY3" fmla="*/ 431800 h 431800"/>
                <a:gd name="connsiteX4" fmla="*/ 26973 w 868363"/>
                <a:gd name="connsiteY4" fmla="*/ 317695 h 431800"/>
                <a:gd name="connsiteX5" fmla="*/ 850091 w 868363"/>
                <a:gd name="connsiteY5" fmla="*/ 317695 h 431800"/>
                <a:gd name="connsiteX6" fmla="*/ 850091 w 868363"/>
                <a:gd name="connsiteY6" fmla="*/ 318514 h 431800"/>
                <a:gd name="connsiteX7" fmla="*/ 807403 w 868363"/>
                <a:gd name="connsiteY7" fmla="*/ 361202 h 431800"/>
                <a:gd name="connsiteX8" fmla="*/ 764548 w 868363"/>
                <a:gd name="connsiteY8" fmla="*/ 361202 h 431800"/>
                <a:gd name="connsiteX9" fmla="*/ 750611 w 868363"/>
                <a:gd name="connsiteY9" fmla="*/ 392945 h 431800"/>
                <a:gd name="connsiteX10" fmla="*/ 710004 w 868363"/>
                <a:gd name="connsiteY10" fmla="*/ 408814 h 431800"/>
                <a:gd name="connsiteX11" fmla="*/ 669397 w 868363"/>
                <a:gd name="connsiteY11" fmla="*/ 392945 h 431800"/>
                <a:gd name="connsiteX12" fmla="*/ 655461 w 868363"/>
                <a:gd name="connsiteY12" fmla="*/ 361202 h 431800"/>
                <a:gd name="connsiteX13" fmla="*/ 644474 w 868363"/>
                <a:gd name="connsiteY13" fmla="*/ 361202 h 431800"/>
                <a:gd name="connsiteX14" fmla="*/ 630537 w 868363"/>
                <a:gd name="connsiteY14" fmla="*/ 392945 h 431800"/>
                <a:gd name="connsiteX15" fmla="*/ 589930 w 868363"/>
                <a:gd name="connsiteY15" fmla="*/ 408814 h 431800"/>
                <a:gd name="connsiteX16" fmla="*/ 549323 w 868363"/>
                <a:gd name="connsiteY16" fmla="*/ 392945 h 431800"/>
                <a:gd name="connsiteX17" fmla="*/ 535387 w 868363"/>
                <a:gd name="connsiteY17" fmla="*/ 361202 h 431800"/>
                <a:gd name="connsiteX18" fmla="*/ 328627 w 868363"/>
                <a:gd name="connsiteY18" fmla="*/ 361202 h 431800"/>
                <a:gd name="connsiteX19" fmla="*/ 314690 w 868363"/>
                <a:gd name="connsiteY19" fmla="*/ 392945 h 431800"/>
                <a:gd name="connsiteX20" fmla="*/ 274083 w 868363"/>
                <a:gd name="connsiteY20" fmla="*/ 408814 h 431800"/>
                <a:gd name="connsiteX21" fmla="*/ 233476 w 868363"/>
                <a:gd name="connsiteY21" fmla="*/ 392945 h 431800"/>
                <a:gd name="connsiteX22" fmla="*/ 219540 w 868363"/>
                <a:gd name="connsiteY22" fmla="*/ 361202 h 431800"/>
                <a:gd name="connsiteX23" fmla="*/ 208552 w 868363"/>
                <a:gd name="connsiteY23" fmla="*/ 361202 h 431800"/>
                <a:gd name="connsiteX24" fmla="*/ 194615 w 868363"/>
                <a:gd name="connsiteY24" fmla="*/ 392945 h 431800"/>
                <a:gd name="connsiteX25" fmla="*/ 154008 w 868363"/>
                <a:gd name="connsiteY25" fmla="*/ 408814 h 431800"/>
                <a:gd name="connsiteX26" fmla="*/ 113401 w 868363"/>
                <a:gd name="connsiteY26" fmla="*/ 392945 h 431800"/>
                <a:gd name="connsiteX27" fmla="*/ 99465 w 868363"/>
                <a:gd name="connsiteY27" fmla="*/ 361202 h 431800"/>
                <a:gd name="connsiteX28" fmla="*/ 69661 w 868363"/>
                <a:gd name="connsiteY28" fmla="*/ 361202 h 431800"/>
                <a:gd name="connsiteX29" fmla="*/ 26973 w 868363"/>
                <a:gd name="connsiteY29" fmla="*/ 318514 h 431800"/>
                <a:gd name="connsiteX30" fmla="*/ 721315 w 868363"/>
                <a:gd name="connsiteY30" fmla="*/ 150228 h 431800"/>
                <a:gd name="connsiteX31" fmla="*/ 710004 w 868363"/>
                <a:gd name="connsiteY31" fmla="*/ 161539 h 431800"/>
                <a:gd name="connsiteX32" fmla="*/ 710004 w 868363"/>
                <a:gd name="connsiteY32" fmla="*/ 220187 h 431800"/>
                <a:gd name="connsiteX33" fmla="*/ 721315 w 868363"/>
                <a:gd name="connsiteY33" fmla="*/ 231498 h 431800"/>
                <a:gd name="connsiteX34" fmla="*/ 748289 w 868363"/>
                <a:gd name="connsiteY34" fmla="*/ 231498 h 431800"/>
                <a:gd name="connsiteX35" fmla="*/ 759600 w 868363"/>
                <a:gd name="connsiteY35" fmla="*/ 220187 h 431800"/>
                <a:gd name="connsiteX36" fmla="*/ 759600 w 868363"/>
                <a:gd name="connsiteY36" fmla="*/ 161539 h 431800"/>
                <a:gd name="connsiteX37" fmla="*/ 748289 w 868363"/>
                <a:gd name="connsiteY37" fmla="*/ 150228 h 431800"/>
                <a:gd name="connsiteX38" fmla="*/ 105282 w 868363"/>
                <a:gd name="connsiteY38" fmla="*/ 150228 h 431800"/>
                <a:gd name="connsiteX39" fmla="*/ 93971 w 868363"/>
                <a:gd name="connsiteY39" fmla="*/ 161539 h 431800"/>
                <a:gd name="connsiteX40" fmla="*/ 93971 w 868363"/>
                <a:gd name="connsiteY40" fmla="*/ 220187 h 431800"/>
                <a:gd name="connsiteX41" fmla="*/ 105282 w 868363"/>
                <a:gd name="connsiteY41" fmla="*/ 231498 h 431800"/>
                <a:gd name="connsiteX42" fmla="*/ 132256 w 868363"/>
                <a:gd name="connsiteY42" fmla="*/ 231498 h 431800"/>
                <a:gd name="connsiteX43" fmla="*/ 143567 w 868363"/>
                <a:gd name="connsiteY43" fmla="*/ 220187 h 431800"/>
                <a:gd name="connsiteX44" fmla="*/ 143567 w 868363"/>
                <a:gd name="connsiteY44" fmla="*/ 161539 h 431800"/>
                <a:gd name="connsiteX45" fmla="*/ 132256 w 868363"/>
                <a:gd name="connsiteY45" fmla="*/ 150228 h 431800"/>
                <a:gd name="connsiteX46" fmla="*/ 602982 w 868363"/>
                <a:gd name="connsiteY46" fmla="*/ 137914 h 431800"/>
                <a:gd name="connsiteX47" fmla="*/ 591670 w 868363"/>
                <a:gd name="connsiteY47" fmla="*/ 149226 h 431800"/>
                <a:gd name="connsiteX48" fmla="*/ 591670 w 868363"/>
                <a:gd name="connsiteY48" fmla="*/ 227574 h 431800"/>
                <a:gd name="connsiteX49" fmla="*/ 602982 w 868363"/>
                <a:gd name="connsiteY49" fmla="*/ 238886 h 431800"/>
                <a:gd name="connsiteX50" fmla="*/ 648226 w 868363"/>
                <a:gd name="connsiteY50" fmla="*/ 238886 h 431800"/>
                <a:gd name="connsiteX51" fmla="*/ 659538 w 868363"/>
                <a:gd name="connsiteY51" fmla="*/ 227574 h 431800"/>
                <a:gd name="connsiteX52" fmla="*/ 659538 w 868363"/>
                <a:gd name="connsiteY52" fmla="*/ 149226 h 431800"/>
                <a:gd name="connsiteX53" fmla="*/ 648226 w 868363"/>
                <a:gd name="connsiteY53" fmla="*/ 137914 h 431800"/>
                <a:gd name="connsiteX54" fmla="*/ 504661 w 868363"/>
                <a:gd name="connsiteY54" fmla="*/ 137914 h 431800"/>
                <a:gd name="connsiteX55" fmla="*/ 493349 w 868363"/>
                <a:gd name="connsiteY55" fmla="*/ 149226 h 431800"/>
                <a:gd name="connsiteX56" fmla="*/ 493349 w 868363"/>
                <a:gd name="connsiteY56" fmla="*/ 227574 h 431800"/>
                <a:gd name="connsiteX57" fmla="*/ 504661 w 868363"/>
                <a:gd name="connsiteY57" fmla="*/ 238886 h 431800"/>
                <a:gd name="connsiteX58" fmla="*/ 549905 w 868363"/>
                <a:gd name="connsiteY58" fmla="*/ 238886 h 431800"/>
                <a:gd name="connsiteX59" fmla="*/ 561217 w 868363"/>
                <a:gd name="connsiteY59" fmla="*/ 227574 h 431800"/>
                <a:gd name="connsiteX60" fmla="*/ 561217 w 868363"/>
                <a:gd name="connsiteY60" fmla="*/ 149226 h 431800"/>
                <a:gd name="connsiteX61" fmla="*/ 549905 w 868363"/>
                <a:gd name="connsiteY61" fmla="*/ 137914 h 431800"/>
                <a:gd name="connsiteX62" fmla="*/ 406339 w 868363"/>
                <a:gd name="connsiteY62" fmla="*/ 137914 h 431800"/>
                <a:gd name="connsiteX63" fmla="*/ 395027 w 868363"/>
                <a:gd name="connsiteY63" fmla="*/ 149226 h 431800"/>
                <a:gd name="connsiteX64" fmla="*/ 395027 w 868363"/>
                <a:gd name="connsiteY64" fmla="*/ 227574 h 431800"/>
                <a:gd name="connsiteX65" fmla="*/ 406339 w 868363"/>
                <a:gd name="connsiteY65" fmla="*/ 238886 h 431800"/>
                <a:gd name="connsiteX66" fmla="*/ 451583 w 868363"/>
                <a:gd name="connsiteY66" fmla="*/ 238886 h 431800"/>
                <a:gd name="connsiteX67" fmla="*/ 462895 w 868363"/>
                <a:gd name="connsiteY67" fmla="*/ 227574 h 431800"/>
                <a:gd name="connsiteX68" fmla="*/ 462895 w 868363"/>
                <a:gd name="connsiteY68" fmla="*/ 149226 h 431800"/>
                <a:gd name="connsiteX69" fmla="*/ 451583 w 868363"/>
                <a:gd name="connsiteY69" fmla="*/ 137914 h 431800"/>
                <a:gd name="connsiteX70" fmla="*/ 308017 w 868363"/>
                <a:gd name="connsiteY70" fmla="*/ 137914 h 431800"/>
                <a:gd name="connsiteX71" fmla="*/ 296705 w 868363"/>
                <a:gd name="connsiteY71" fmla="*/ 149226 h 431800"/>
                <a:gd name="connsiteX72" fmla="*/ 296705 w 868363"/>
                <a:gd name="connsiteY72" fmla="*/ 227574 h 431800"/>
                <a:gd name="connsiteX73" fmla="*/ 308017 w 868363"/>
                <a:gd name="connsiteY73" fmla="*/ 238886 h 431800"/>
                <a:gd name="connsiteX74" fmla="*/ 353261 w 868363"/>
                <a:gd name="connsiteY74" fmla="*/ 238886 h 431800"/>
                <a:gd name="connsiteX75" fmla="*/ 364573 w 868363"/>
                <a:gd name="connsiteY75" fmla="*/ 227574 h 431800"/>
                <a:gd name="connsiteX76" fmla="*/ 364573 w 868363"/>
                <a:gd name="connsiteY76" fmla="*/ 149226 h 431800"/>
                <a:gd name="connsiteX77" fmla="*/ 353261 w 868363"/>
                <a:gd name="connsiteY77" fmla="*/ 137914 h 431800"/>
                <a:gd name="connsiteX78" fmla="*/ 209696 w 868363"/>
                <a:gd name="connsiteY78" fmla="*/ 137914 h 431800"/>
                <a:gd name="connsiteX79" fmla="*/ 198384 w 868363"/>
                <a:gd name="connsiteY79" fmla="*/ 149226 h 431800"/>
                <a:gd name="connsiteX80" fmla="*/ 198384 w 868363"/>
                <a:gd name="connsiteY80" fmla="*/ 227574 h 431800"/>
                <a:gd name="connsiteX81" fmla="*/ 209696 w 868363"/>
                <a:gd name="connsiteY81" fmla="*/ 238886 h 431800"/>
                <a:gd name="connsiteX82" fmla="*/ 254940 w 868363"/>
                <a:gd name="connsiteY82" fmla="*/ 238886 h 431800"/>
                <a:gd name="connsiteX83" fmla="*/ 266252 w 868363"/>
                <a:gd name="connsiteY83" fmla="*/ 227574 h 431800"/>
                <a:gd name="connsiteX84" fmla="*/ 266252 w 868363"/>
                <a:gd name="connsiteY84" fmla="*/ 149226 h 431800"/>
                <a:gd name="connsiteX85" fmla="*/ 254940 w 868363"/>
                <a:gd name="connsiteY85" fmla="*/ 137914 h 431800"/>
                <a:gd name="connsiteX86" fmla="*/ 256827 w 868363"/>
                <a:gd name="connsiteY86" fmla="*/ 12560 h 431800"/>
                <a:gd name="connsiteX87" fmla="*/ 178693 w 868363"/>
                <a:gd name="connsiteY87" fmla="*/ 61980 h 431800"/>
                <a:gd name="connsiteX88" fmla="*/ 246832 w 868363"/>
                <a:gd name="connsiteY88" fmla="*/ 105077 h 431800"/>
                <a:gd name="connsiteX89" fmla="*/ 266823 w 868363"/>
                <a:gd name="connsiteY89" fmla="*/ 105077 h 431800"/>
                <a:gd name="connsiteX90" fmla="*/ 334961 w 868363"/>
                <a:gd name="connsiteY90" fmla="*/ 61980 h 431800"/>
                <a:gd name="connsiteX91" fmla="*/ 256246 w 868363"/>
                <a:gd name="connsiteY91" fmla="*/ 0 h 431800"/>
                <a:gd name="connsiteX92" fmla="*/ 355002 w 868363"/>
                <a:gd name="connsiteY92" fmla="*/ 61979 h 431800"/>
                <a:gd name="connsiteX93" fmla="*/ 286331 w 868363"/>
                <a:gd name="connsiteY93" fmla="*/ 105077 h 431800"/>
                <a:gd name="connsiteX94" fmla="*/ 807403 w 868363"/>
                <a:gd name="connsiteY94" fmla="*/ 105077 h 431800"/>
                <a:gd name="connsiteX95" fmla="*/ 850091 w 868363"/>
                <a:gd name="connsiteY95" fmla="*/ 147765 h 431800"/>
                <a:gd name="connsiteX96" fmla="*/ 850091 w 868363"/>
                <a:gd name="connsiteY96" fmla="*/ 295530 h 431800"/>
                <a:gd name="connsiteX97" fmla="*/ 26973 w 868363"/>
                <a:gd name="connsiteY97" fmla="*/ 295530 h 431800"/>
                <a:gd name="connsiteX98" fmla="*/ 26973 w 868363"/>
                <a:gd name="connsiteY98" fmla="*/ 147765 h 431800"/>
                <a:gd name="connsiteX99" fmla="*/ 69661 w 868363"/>
                <a:gd name="connsiteY99" fmla="*/ 105077 h 431800"/>
                <a:gd name="connsiteX100" fmla="*/ 226161 w 868363"/>
                <a:gd name="connsiteY100" fmla="*/ 105077 h 431800"/>
                <a:gd name="connsiteX101" fmla="*/ 157489 w 868363"/>
                <a:gd name="connsiteY101" fmla="*/ 61979 h 431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</a:cxnLst>
              <a:rect l="l" t="t" r="r" b="b"/>
              <a:pathLst>
                <a:path w="868363" h="431800">
                  <a:moveTo>
                    <a:pt x="0" y="409635"/>
                  </a:moveTo>
                  <a:lnTo>
                    <a:pt x="868363" y="409635"/>
                  </a:lnTo>
                  <a:lnTo>
                    <a:pt x="868363" y="431800"/>
                  </a:lnTo>
                  <a:lnTo>
                    <a:pt x="0" y="431800"/>
                  </a:lnTo>
                  <a:close/>
                  <a:moveTo>
                    <a:pt x="26973" y="317695"/>
                  </a:moveTo>
                  <a:lnTo>
                    <a:pt x="850091" y="317695"/>
                  </a:lnTo>
                  <a:lnTo>
                    <a:pt x="850091" y="318514"/>
                  </a:lnTo>
                  <a:cubicBezTo>
                    <a:pt x="850091" y="342090"/>
                    <a:pt x="830979" y="361202"/>
                    <a:pt x="807403" y="361202"/>
                  </a:cubicBezTo>
                  <a:lnTo>
                    <a:pt x="764548" y="361202"/>
                  </a:lnTo>
                  <a:lnTo>
                    <a:pt x="750611" y="392945"/>
                  </a:lnTo>
                  <a:cubicBezTo>
                    <a:pt x="740219" y="402750"/>
                    <a:pt x="725862" y="408814"/>
                    <a:pt x="710004" y="408814"/>
                  </a:cubicBezTo>
                  <a:cubicBezTo>
                    <a:pt x="694146" y="408814"/>
                    <a:pt x="679789" y="402750"/>
                    <a:pt x="669397" y="392945"/>
                  </a:cubicBezTo>
                  <a:lnTo>
                    <a:pt x="655461" y="361202"/>
                  </a:lnTo>
                  <a:lnTo>
                    <a:pt x="644474" y="361202"/>
                  </a:lnTo>
                  <a:lnTo>
                    <a:pt x="630537" y="392945"/>
                  </a:lnTo>
                  <a:cubicBezTo>
                    <a:pt x="620145" y="402750"/>
                    <a:pt x="605788" y="408814"/>
                    <a:pt x="589930" y="408814"/>
                  </a:cubicBezTo>
                  <a:cubicBezTo>
                    <a:pt x="574072" y="408814"/>
                    <a:pt x="559715" y="402750"/>
                    <a:pt x="549323" y="392945"/>
                  </a:cubicBezTo>
                  <a:lnTo>
                    <a:pt x="535387" y="361202"/>
                  </a:lnTo>
                  <a:lnTo>
                    <a:pt x="328627" y="361202"/>
                  </a:lnTo>
                  <a:lnTo>
                    <a:pt x="314690" y="392945"/>
                  </a:lnTo>
                  <a:cubicBezTo>
                    <a:pt x="304298" y="402750"/>
                    <a:pt x="289941" y="408814"/>
                    <a:pt x="274083" y="408814"/>
                  </a:cubicBezTo>
                  <a:cubicBezTo>
                    <a:pt x="258225" y="408814"/>
                    <a:pt x="243869" y="402750"/>
                    <a:pt x="233476" y="392945"/>
                  </a:cubicBezTo>
                  <a:lnTo>
                    <a:pt x="219540" y="361202"/>
                  </a:lnTo>
                  <a:lnTo>
                    <a:pt x="208552" y="361202"/>
                  </a:lnTo>
                  <a:lnTo>
                    <a:pt x="194615" y="392945"/>
                  </a:lnTo>
                  <a:cubicBezTo>
                    <a:pt x="184223" y="402750"/>
                    <a:pt x="169866" y="408814"/>
                    <a:pt x="154008" y="408814"/>
                  </a:cubicBezTo>
                  <a:cubicBezTo>
                    <a:pt x="138150" y="408814"/>
                    <a:pt x="123794" y="402750"/>
                    <a:pt x="113401" y="392945"/>
                  </a:cubicBezTo>
                  <a:lnTo>
                    <a:pt x="99465" y="361202"/>
                  </a:lnTo>
                  <a:lnTo>
                    <a:pt x="69661" y="361202"/>
                  </a:lnTo>
                  <a:cubicBezTo>
                    <a:pt x="46085" y="361202"/>
                    <a:pt x="26973" y="342090"/>
                    <a:pt x="26973" y="318514"/>
                  </a:cubicBezTo>
                  <a:close/>
                  <a:moveTo>
                    <a:pt x="721315" y="150228"/>
                  </a:moveTo>
                  <a:cubicBezTo>
                    <a:pt x="715068" y="150228"/>
                    <a:pt x="710004" y="155292"/>
                    <a:pt x="710004" y="161539"/>
                  </a:cubicBezTo>
                  <a:lnTo>
                    <a:pt x="710004" y="220187"/>
                  </a:lnTo>
                  <a:cubicBezTo>
                    <a:pt x="710004" y="226434"/>
                    <a:pt x="715068" y="231498"/>
                    <a:pt x="721315" y="231498"/>
                  </a:cubicBezTo>
                  <a:lnTo>
                    <a:pt x="748289" y="231498"/>
                  </a:lnTo>
                  <a:cubicBezTo>
                    <a:pt x="754536" y="231498"/>
                    <a:pt x="759600" y="226434"/>
                    <a:pt x="759600" y="220187"/>
                  </a:cubicBezTo>
                  <a:lnTo>
                    <a:pt x="759600" y="161539"/>
                  </a:lnTo>
                  <a:cubicBezTo>
                    <a:pt x="759600" y="155292"/>
                    <a:pt x="754536" y="150228"/>
                    <a:pt x="748289" y="150228"/>
                  </a:cubicBezTo>
                  <a:close/>
                  <a:moveTo>
                    <a:pt x="105282" y="150228"/>
                  </a:moveTo>
                  <a:cubicBezTo>
                    <a:pt x="99035" y="150228"/>
                    <a:pt x="93971" y="155292"/>
                    <a:pt x="93971" y="161539"/>
                  </a:cubicBezTo>
                  <a:lnTo>
                    <a:pt x="93971" y="220187"/>
                  </a:lnTo>
                  <a:cubicBezTo>
                    <a:pt x="93971" y="226434"/>
                    <a:pt x="99035" y="231498"/>
                    <a:pt x="105282" y="231498"/>
                  </a:cubicBezTo>
                  <a:lnTo>
                    <a:pt x="132256" y="231498"/>
                  </a:lnTo>
                  <a:cubicBezTo>
                    <a:pt x="138503" y="231498"/>
                    <a:pt x="143567" y="226434"/>
                    <a:pt x="143567" y="220187"/>
                  </a:cubicBezTo>
                  <a:lnTo>
                    <a:pt x="143567" y="161539"/>
                  </a:lnTo>
                  <a:cubicBezTo>
                    <a:pt x="143567" y="155292"/>
                    <a:pt x="138503" y="150228"/>
                    <a:pt x="132256" y="150228"/>
                  </a:cubicBezTo>
                  <a:close/>
                  <a:moveTo>
                    <a:pt x="602982" y="137914"/>
                  </a:moveTo>
                  <a:cubicBezTo>
                    <a:pt x="596735" y="137914"/>
                    <a:pt x="591670" y="142979"/>
                    <a:pt x="591670" y="149226"/>
                  </a:cubicBezTo>
                  <a:lnTo>
                    <a:pt x="591670" y="227574"/>
                  </a:lnTo>
                  <a:cubicBezTo>
                    <a:pt x="591670" y="233821"/>
                    <a:pt x="596735" y="238886"/>
                    <a:pt x="602982" y="238886"/>
                  </a:cubicBezTo>
                  <a:lnTo>
                    <a:pt x="648226" y="238886"/>
                  </a:lnTo>
                  <a:cubicBezTo>
                    <a:pt x="654473" y="238886"/>
                    <a:pt x="659538" y="233821"/>
                    <a:pt x="659538" y="227574"/>
                  </a:cubicBezTo>
                  <a:lnTo>
                    <a:pt x="659538" y="149226"/>
                  </a:lnTo>
                  <a:cubicBezTo>
                    <a:pt x="659538" y="142979"/>
                    <a:pt x="654473" y="137914"/>
                    <a:pt x="648226" y="137914"/>
                  </a:cubicBezTo>
                  <a:close/>
                  <a:moveTo>
                    <a:pt x="504661" y="137914"/>
                  </a:moveTo>
                  <a:cubicBezTo>
                    <a:pt x="498414" y="137914"/>
                    <a:pt x="493349" y="142979"/>
                    <a:pt x="493349" y="149226"/>
                  </a:cubicBezTo>
                  <a:lnTo>
                    <a:pt x="493349" y="227574"/>
                  </a:lnTo>
                  <a:cubicBezTo>
                    <a:pt x="493349" y="233821"/>
                    <a:pt x="498414" y="238886"/>
                    <a:pt x="504661" y="238886"/>
                  </a:cubicBezTo>
                  <a:lnTo>
                    <a:pt x="549905" y="238886"/>
                  </a:lnTo>
                  <a:cubicBezTo>
                    <a:pt x="556152" y="238886"/>
                    <a:pt x="561217" y="233821"/>
                    <a:pt x="561217" y="227574"/>
                  </a:cubicBezTo>
                  <a:lnTo>
                    <a:pt x="561217" y="149226"/>
                  </a:lnTo>
                  <a:cubicBezTo>
                    <a:pt x="561217" y="142979"/>
                    <a:pt x="556152" y="137914"/>
                    <a:pt x="549905" y="137914"/>
                  </a:cubicBezTo>
                  <a:close/>
                  <a:moveTo>
                    <a:pt x="406339" y="137914"/>
                  </a:moveTo>
                  <a:cubicBezTo>
                    <a:pt x="400092" y="137914"/>
                    <a:pt x="395027" y="142979"/>
                    <a:pt x="395027" y="149226"/>
                  </a:cubicBezTo>
                  <a:lnTo>
                    <a:pt x="395027" y="227574"/>
                  </a:lnTo>
                  <a:cubicBezTo>
                    <a:pt x="395027" y="233821"/>
                    <a:pt x="400092" y="238886"/>
                    <a:pt x="406339" y="238886"/>
                  </a:cubicBezTo>
                  <a:lnTo>
                    <a:pt x="451583" y="238886"/>
                  </a:lnTo>
                  <a:cubicBezTo>
                    <a:pt x="457830" y="238886"/>
                    <a:pt x="462895" y="233821"/>
                    <a:pt x="462895" y="227574"/>
                  </a:cubicBezTo>
                  <a:lnTo>
                    <a:pt x="462895" y="149226"/>
                  </a:lnTo>
                  <a:cubicBezTo>
                    <a:pt x="462895" y="142979"/>
                    <a:pt x="457830" y="137914"/>
                    <a:pt x="451583" y="137914"/>
                  </a:cubicBezTo>
                  <a:close/>
                  <a:moveTo>
                    <a:pt x="308017" y="137914"/>
                  </a:moveTo>
                  <a:cubicBezTo>
                    <a:pt x="301770" y="137914"/>
                    <a:pt x="296705" y="142979"/>
                    <a:pt x="296705" y="149226"/>
                  </a:cubicBezTo>
                  <a:lnTo>
                    <a:pt x="296705" y="227574"/>
                  </a:lnTo>
                  <a:cubicBezTo>
                    <a:pt x="296705" y="233821"/>
                    <a:pt x="301770" y="238886"/>
                    <a:pt x="308017" y="238886"/>
                  </a:cubicBezTo>
                  <a:lnTo>
                    <a:pt x="353261" y="238886"/>
                  </a:lnTo>
                  <a:cubicBezTo>
                    <a:pt x="359508" y="238886"/>
                    <a:pt x="364573" y="233821"/>
                    <a:pt x="364573" y="227574"/>
                  </a:cubicBezTo>
                  <a:lnTo>
                    <a:pt x="364573" y="149226"/>
                  </a:lnTo>
                  <a:cubicBezTo>
                    <a:pt x="364573" y="142979"/>
                    <a:pt x="359508" y="137914"/>
                    <a:pt x="353261" y="137914"/>
                  </a:cubicBezTo>
                  <a:close/>
                  <a:moveTo>
                    <a:pt x="209696" y="137914"/>
                  </a:moveTo>
                  <a:cubicBezTo>
                    <a:pt x="203449" y="137914"/>
                    <a:pt x="198384" y="142979"/>
                    <a:pt x="198384" y="149226"/>
                  </a:cubicBezTo>
                  <a:lnTo>
                    <a:pt x="198384" y="227574"/>
                  </a:lnTo>
                  <a:cubicBezTo>
                    <a:pt x="198384" y="233821"/>
                    <a:pt x="203449" y="238886"/>
                    <a:pt x="209696" y="238886"/>
                  </a:cubicBezTo>
                  <a:lnTo>
                    <a:pt x="254940" y="238886"/>
                  </a:lnTo>
                  <a:cubicBezTo>
                    <a:pt x="261187" y="238886"/>
                    <a:pt x="266252" y="233821"/>
                    <a:pt x="266252" y="227574"/>
                  </a:cubicBezTo>
                  <a:lnTo>
                    <a:pt x="266252" y="149226"/>
                  </a:lnTo>
                  <a:cubicBezTo>
                    <a:pt x="266252" y="142979"/>
                    <a:pt x="261187" y="137914"/>
                    <a:pt x="254940" y="137914"/>
                  </a:cubicBezTo>
                  <a:close/>
                  <a:moveTo>
                    <a:pt x="256827" y="12560"/>
                  </a:moveTo>
                  <a:lnTo>
                    <a:pt x="178693" y="61980"/>
                  </a:lnTo>
                  <a:lnTo>
                    <a:pt x="246832" y="105077"/>
                  </a:lnTo>
                  <a:lnTo>
                    <a:pt x="266823" y="105077"/>
                  </a:lnTo>
                  <a:lnTo>
                    <a:pt x="334961" y="61980"/>
                  </a:lnTo>
                  <a:close/>
                  <a:moveTo>
                    <a:pt x="256246" y="0"/>
                  </a:moveTo>
                  <a:lnTo>
                    <a:pt x="355002" y="61979"/>
                  </a:lnTo>
                  <a:lnTo>
                    <a:pt x="286331" y="105077"/>
                  </a:lnTo>
                  <a:lnTo>
                    <a:pt x="807403" y="105077"/>
                  </a:lnTo>
                  <a:cubicBezTo>
                    <a:pt x="830979" y="105077"/>
                    <a:pt x="850091" y="124189"/>
                    <a:pt x="850091" y="147765"/>
                  </a:cubicBezTo>
                  <a:lnTo>
                    <a:pt x="850091" y="295530"/>
                  </a:lnTo>
                  <a:lnTo>
                    <a:pt x="26973" y="295530"/>
                  </a:lnTo>
                  <a:lnTo>
                    <a:pt x="26973" y="147765"/>
                  </a:lnTo>
                  <a:cubicBezTo>
                    <a:pt x="26973" y="124189"/>
                    <a:pt x="46085" y="105077"/>
                    <a:pt x="69661" y="105077"/>
                  </a:cubicBezTo>
                  <a:lnTo>
                    <a:pt x="226161" y="105077"/>
                  </a:lnTo>
                  <a:lnTo>
                    <a:pt x="157489" y="6197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C5AEB1CC-021E-4A5D-8BC6-3C185AB8B270}"/>
              </a:ext>
            </a:extLst>
          </p:cNvPr>
          <p:cNvGrpSpPr/>
          <p:nvPr/>
        </p:nvGrpSpPr>
        <p:grpSpPr>
          <a:xfrm>
            <a:off x="1850030" y="2866644"/>
            <a:ext cx="2289946" cy="2289946"/>
            <a:chOff x="8011974" y="931159"/>
            <a:chExt cx="1374189" cy="1374189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6AAC0DEA-FD7F-4036-B2E5-8D62C37429B9}"/>
                </a:ext>
              </a:extLst>
            </p:cNvPr>
            <p:cNvGrpSpPr/>
            <p:nvPr/>
          </p:nvGrpSpPr>
          <p:grpSpPr>
            <a:xfrm>
              <a:off x="8011974" y="931159"/>
              <a:ext cx="1374189" cy="1374189"/>
              <a:chOff x="-990943" y="938506"/>
              <a:chExt cx="1374189" cy="1374189"/>
            </a:xfrm>
          </p:grpSpPr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8605EB17-61F3-4701-BC07-91F8AC0628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43C5D82D-E290-4713-AD08-21BB85C17907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" name="Group 1259">
              <a:extLst>
                <a:ext uri="{FF2B5EF4-FFF2-40B4-BE49-F238E27FC236}">
                  <a16:creationId xmlns:a16="http://schemas.microsoft.com/office/drawing/2014/main" id="{67798D3E-03F0-408C-8067-671E764B952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230756" y="1446213"/>
              <a:ext cx="936625" cy="336550"/>
              <a:chOff x="3483" y="1026"/>
              <a:chExt cx="1134" cy="408"/>
            </a:xfrm>
          </p:grpSpPr>
          <p:sp>
            <p:nvSpPr>
              <p:cNvPr id="24" name="AutoShape 1254">
                <a:extLst>
                  <a:ext uri="{FF2B5EF4-FFF2-40B4-BE49-F238E27FC236}">
                    <a16:creationId xmlns:a16="http://schemas.microsoft.com/office/drawing/2014/main" id="{65F894C0-7C73-4924-83D2-05D6E3E990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83" y="1026"/>
                <a:ext cx="1134" cy="408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" name="Oval 1255">
                <a:extLst>
                  <a:ext uri="{FF2B5EF4-FFF2-40B4-BE49-F238E27FC236}">
                    <a16:creationId xmlns:a16="http://schemas.microsoft.com/office/drawing/2014/main" id="{EA5330CD-5852-4B77-8945-3A5EE7D4EF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28" y="1071"/>
                <a:ext cx="318" cy="318"/>
              </a:xfrm>
              <a:prstGeom prst="ellipse">
                <a:avLst/>
              </a:prstGeom>
              <a:solidFill>
                <a:srgbClr val="92D05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" name="Oval 1257">
                <a:extLst>
                  <a:ext uri="{FF2B5EF4-FFF2-40B4-BE49-F238E27FC236}">
                    <a16:creationId xmlns:a16="http://schemas.microsoft.com/office/drawing/2014/main" id="{A122670C-553D-4C57-8C9B-2299D17A02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91" y="1071"/>
                <a:ext cx="318" cy="318"/>
              </a:xfrm>
              <a:prstGeom prst="ellipse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7" name="Oval 1258">
                <a:extLst>
                  <a:ext uri="{FF2B5EF4-FFF2-40B4-BE49-F238E27FC236}">
                    <a16:creationId xmlns:a16="http://schemas.microsoft.com/office/drawing/2014/main" id="{DFD33EDB-71BA-4333-A5E9-B7911BFBEF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4" y="1071"/>
                <a:ext cx="318" cy="318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4B80B5D0-690A-4311-981D-FAC308FE0B4A}"/>
              </a:ext>
            </a:extLst>
          </p:cNvPr>
          <p:cNvGrpSpPr/>
          <p:nvPr/>
        </p:nvGrpSpPr>
        <p:grpSpPr>
          <a:xfrm>
            <a:off x="4809650" y="2866645"/>
            <a:ext cx="2289946" cy="2289946"/>
            <a:chOff x="6146500" y="4821531"/>
            <a:chExt cx="1374189" cy="1374189"/>
          </a:xfrm>
        </p:grpSpPr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8EE5929E-91E1-44CD-8DD5-594BECB99CF2}"/>
                </a:ext>
              </a:extLst>
            </p:cNvPr>
            <p:cNvGrpSpPr/>
            <p:nvPr/>
          </p:nvGrpSpPr>
          <p:grpSpPr>
            <a:xfrm>
              <a:off x="6146500" y="4821531"/>
              <a:ext cx="1374189" cy="1374189"/>
              <a:chOff x="-990943" y="938506"/>
              <a:chExt cx="1374189" cy="1374189"/>
            </a:xfrm>
          </p:grpSpPr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2ABF2906-E2CE-436C-BE8A-40F55A1137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4A9CE6CD-055F-4E66-B19A-7BB08AE8CF20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03ED515D-E009-4C7D-865D-B6CC35B42B85}"/>
                </a:ext>
              </a:extLst>
            </p:cNvPr>
            <p:cNvSpPr/>
            <p:nvPr/>
          </p:nvSpPr>
          <p:spPr>
            <a:xfrm>
              <a:off x="6496924" y="5169643"/>
              <a:ext cx="652302" cy="625876"/>
            </a:xfrm>
            <a:custGeom>
              <a:avLst/>
              <a:gdLst>
                <a:gd name="connsiteX0" fmla="*/ 2087840 w 2786932"/>
                <a:gd name="connsiteY0" fmla="*/ 1243348 h 2674025"/>
                <a:gd name="connsiteX1" fmla="*/ 2047158 w 2786932"/>
                <a:gd name="connsiteY1" fmla="*/ 1284030 h 2674025"/>
                <a:gd name="connsiteX2" fmla="*/ 2047158 w 2786932"/>
                <a:gd name="connsiteY2" fmla="*/ 1446752 h 2674025"/>
                <a:gd name="connsiteX3" fmla="*/ 2087840 w 2786932"/>
                <a:gd name="connsiteY3" fmla="*/ 1487434 h 2674025"/>
                <a:gd name="connsiteX4" fmla="*/ 2173436 w 2786932"/>
                <a:gd name="connsiteY4" fmla="*/ 1487434 h 2674025"/>
                <a:gd name="connsiteX5" fmla="*/ 2173436 w 2786932"/>
                <a:gd name="connsiteY5" fmla="*/ 1966737 h 2674025"/>
                <a:gd name="connsiteX6" fmla="*/ 2202132 w 2786932"/>
                <a:gd name="connsiteY6" fmla="*/ 1995433 h 2674025"/>
                <a:gd name="connsiteX7" fmla="*/ 2316912 w 2786932"/>
                <a:gd name="connsiteY7" fmla="*/ 1995433 h 2674025"/>
                <a:gd name="connsiteX8" fmla="*/ 2345608 w 2786932"/>
                <a:gd name="connsiteY8" fmla="*/ 1966737 h 2674025"/>
                <a:gd name="connsiteX9" fmla="*/ 2345608 w 2786932"/>
                <a:gd name="connsiteY9" fmla="*/ 1487434 h 2674025"/>
                <a:gd name="connsiteX10" fmla="*/ 2431204 w 2786932"/>
                <a:gd name="connsiteY10" fmla="*/ 1487434 h 2674025"/>
                <a:gd name="connsiteX11" fmla="*/ 2471886 w 2786932"/>
                <a:gd name="connsiteY11" fmla="*/ 1446752 h 2674025"/>
                <a:gd name="connsiteX12" fmla="*/ 2471886 w 2786932"/>
                <a:gd name="connsiteY12" fmla="*/ 1284030 h 2674025"/>
                <a:gd name="connsiteX13" fmla="*/ 2431204 w 2786932"/>
                <a:gd name="connsiteY13" fmla="*/ 1243348 h 2674025"/>
                <a:gd name="connsiteX14" fmla="*/ 1367350 w 2786932"/>
                <a:gd name="connsiteY14" fmla="*/ 52 h 2674025"/>
                <a:gd name="connsiteX15" fmla="*/ 1520811 w 2786932"/>
                <a:gd name="connsiteY15" fmla="*/ 56292 h 2674025"/>
                <a:gd name="connsiteX16" fmla="*/ 1535318 w 2786932"/>
                <a:gd name="connsiteY16" fmla="*/ 76774 h 2674025"/>
                <a:gd name="connsiteX17" fmla="*/ 1539945 w 2786932"/>
                <a:gd name="connsiteY17" fmla="*/ 72968 h 2674025"/>
                <a:gd name="connsiteX18" fmla="*/ 1678679 w 2786932"/>
                <a:gd name="connsiteY18" fmla="*/ 29208 h 2674025"/>
                <a:gd name="connsiteX19" fmla="*/ 1854729 w 2786932"/>
                <a:gd name="connsiteY19" fmla="*/ 99534 h 2674025"/>
                <a:gd name="connsiteX20" fmla="*/ 1919617 w 2786932"/>
                <a:gd name="connsiteY20" fmla="*/ 323568 h 2674025"/>
                <a:gd name="connsiteX21" fmla="*/ 1915632 w 2786932"/>
                <a:gd name="connsiteY21" fmla="*/ 336325 h 2674025"/>
                <a:gd name="connsiteX22" fmla="*/ 1921667 w 2786932"/>
                <a:gd name="connsiteY22" fmla="*/ 347177 h 2674025"/>
                <a:gd name="connsiteX23" fmla="*/ 1832952 w 2786932"/>
                <a:gd name="connsiteY23" fmla="*/ 592698 h 2674025"/>
                <a:gd name="connsiteX24" fmla="*/ 1667104 w 2786932"/>
                <a:gd name="connsiteY24" fmla="*/ 683347 h 2674025"/>
                <a:gd name="connsiteX25" fmla="*/ 1635673 w 2786932"/>
                <a:gd name="connsiteY25" fmla="*/ 685752 h 2674025"/>
                <a:gd name="connsiteX26" fmla="*/ 1629428 w 2786932"/>
                <a:gd name="connsiteY26" fmla="*/ 694621 h 2674025"/>
                <a:gd name="connsiteX27" fmla="*/ 1351760 w 2786932"/>
                <a:gd name="connsiteY27" fmla="*/ 715548 h 2674025"/>
                <a:gd name="connsiteX28" fmla="*/ 1335909 w 2786932"/>
                <a:gd name="connsiteY28" fmla="*/ 689968 h 2674025"/>
                <a:gd name="connsiteX29" fmla="*/ 1321453 w 2786932"/>
                <a:gd name="connsiteY29" fmla="*/ 710497 h 2674025"/>
                <a:gd name="connsiteX30" fmla="*/ 1105485 w 2786932"/>
                <a:gd name="connsiteY30" fmla="*/ 769659 h 2674025"/>
                <a:gd name="connsiteX31" fmla="*/ 1080540 w 2786932"/>
                <a:gd name="connsiteY31" fmla="*/ 757948 h 2674025"/>
                <a:gd name="connsiteX32" fmla="*/ 1035703 w 2786932"/>
                <a:gd name="connsiteY32" fmla="*/ 821622 h 2674025"/>
                <a:gd name="connsiteX33" fmla="*/ 819735 w 2786932"/>
                <a:gd name="connsiteY33" fmla="*/ 880784 h 2674025"/>
                <a:gd name="connsiteX34" fmla="*/ 789487 w 2786932"/>
                <a:gd name="connsiteY34" fmla="*/ 866583 h 2674025"/>
                <a:gd name="connsiteX35" fmla="*/ 773389 w 2786932"/>
                <a:gd name="connsiteY35" fmla="*/ 912191 h 2674025"/>
                <a:gd name="connsiteX36" fmla="*/ 703335 w 2786932"/>
                <a:gd name="connsiteY36" fmla="*/ 1009084 h 2674025"/>
                <a:gd name="connsiteX37" fmla="*/ 574751 w 2786932"/>
                <a:gd name="connsiteY37" fmla="*/ 1091638 h 2674025"/>
                <a:gd name="connsiteX38" fmla="*/ 547599 w 2786932"/>
                <a:gd name="connsiteY38" fmla="*/ 1094983 h 2674025"/>
                <a:gd name="connsiteX39" fmla="*/ 535060 w 2786932"/>
                <a:gd name="connsiteY39" fmla="*/ 1130319 h 2674025"/>
                <a:gd name="connsiteX40" fmla="*/ 528921 w 2786932"/>
                <a:gd name="connsiteY40" fmla="*/ 1138184 h 2674025"/>
                <a:gd name="connsiteX41" fmla="*/ 605708 w 2786932"/>
                <a:gd name="connsiteY41" fmla="*/ 1138184 h 2674025"/>
                <a:gd name="connsiteX42" fmla="*/ 605708 w 2786932"/>
                <a:gd name="connsiteY42" fmla="*/ 1433459 h 2674025"/>
                <a:gd name="connsiteX43" fmla="*/ 899540 w 2786932"/>
                <a:gd name="connsiteY43" fmla="*/ 1433459 h 2674025"/>
                <a:gd name="connsiteX44" fmla="*/ 899540 w 2786932"/>
                <a:gd name="connsiteY44" fmla="*/ 1387066 h 2674025"/>
                <a:gd name="connsiteX45" fmla="*/ 1021163 w 2786932"/>
                <a:gd name="connsiteY45" fmla="*/ 1265443 h 2674025"/>
                <a:gd name="connsiteX46" fmla="*/ 1122549 w 2786932"/>
                <a:gd name="connsiteY46" fmla="*/ 1265443 h 2674025"/>
                <a:gd name="connsiteX47" fmla="*/ 1244172 w 2786932"/>
                <a:gd name="connsiteY47" fmla="*/ 1387066 h 2674025"/>
                <a:gd name="connsiteX48" fmla="*/ 1244172 w 2786932"/>
                <a:gd name="connsiteY48" fmla="*/ 1433459 h 2674025"/>
                <a:gd name="connsiteX49" fmla="*/ 1465987 w 2786932"/>
                <a:gd name="connsiteY49" fmla="*/ 1433459 h 2674025"/>
                <a:gd name="connsiteX50" fmla="*/ 1465987 w 2786932"/>
                <a:gd name="connsiteY50" fmla="*/ 1383941 h 2674025"/>
                <a:gd name="connsiteX51" fmla="*/ 1498890 w 2786932"/>
                <a:gd name="connsiteY51" fmla="*/ 1351038 h 2674025"/>
                <a:gd name="connsiteX52" fmla="*/ 1522273 w 2786932"/>
                <a:gd name="connsiteY52" fmla="*/ 1351038 h 2674025"/>
                <a:gd name="connsiteX53" fmla="*/ 1555176 w 2786932"/>
                <a:gd name="connsiteY53" fmla="*/ 1383941 h 2674025"/>
                <a:gd name="connsiteX54" fmla="*/ 1555176 w 2786932"/>
                <a:gd name="connsiteY54" fmla="*/ 1433459 h 2674025"/>
                <a:gd name="connsiteX55" fmla="*/ 1780457 w 2786932"/>
                <a:gd name="connsiteY55" fmla="*/ 1433459 h 2674025"/>
                <a:gd name="connsiteX56" fmla="*/ 1780457 w 2786932"/>
                <a:gd name="connsiteY56" fmla="*/ 1233497 h 2674025"/>
                <a:gd name="connsiteX57" fmla="*/ 1732525 w 2786932"/>
                <a:gd name="connsiteY57" fmla="*/ 1192732 h 2674025"/>
                <a:gd name="connsiteX58" fmla="*/ 1732525 w 2786932"/>
                <a:gd name="connsiteY58" fmla="*/ 1126741 h 2674025"/>
                <a:gd name="connsiteX59" fmla="*/ 2644056 w 2786932"/>
                <a:gd name="connsiteY59" fmla="*/ 1126741 h 2674025"/>
                <a:gd name="connsiteX60" fmla="*/ 2644056 w 2786932"/>
                <a:gd name="connsiteY60" fmla="*/ 1192732 h 2674025"/>
                <a:gd name="connsiteX61" fmla="*/ 2572520 w 2786932"/>
                <a:gd name="connsiteY61" fmla="*/ 1253571 h 2674025"/>
                <a:gd name="connsiteX62" fmla="*/ 2572520 w 2786932"/>
                <a:gd name="connsiteY62" fmla="*/ 1509659 h 2674025"/>
                <a:gd name="connsiteX63" fmla="*/ 2786932 w 2786932"/>
                <a:gd name="connsiteY63" fmla="*/ 1509659 h 2674025"/>
                <a:gd name="connsiteX64" fmla="*/ 2786932 w 2786932"/>
                <a:gd name="connsiteY64" fmla="*/ 1620784 h 2674025"/>
                <a:gd name="connsiteX65" fmla="*/ 2685332 w 2786932"/>
                <a:gd name="connsiteY65" fmla="*/ 1862084 h 2674025"/>
                <a:gd name="connsiteX66" fmla="*/ 2685332 w 2786932"/>
                <a:gd name="connsiteY66" fmla="*/ 2236734 h 2674025"/>
                <a:gd name="connsiteX67" fmla="*/ 2726607 w 2786932"/>
                <a:gd name="connsiteY67" fmla="*/ 2236734 h 2674025"/>
                <a:gd name="connsiteX68" fmla="*/ 2726607 w 2786932"/>
                <a:gd name="connsiteY68" fmla="*/ 2363734 h 2674025"/>
                <a:gd name="connsiteX69" fmla="*/ 2303747 w 2786932"/>
                <a:gd name="connsiteY69" fmla="*/ 2363734 h 2674025"/>
                <a:gd name="connsiteX70" fmla="*/ 2308374 w 2786932"/>
                <a:gd name="connsiteY70" fmla="*/ 2409634 h 2674025"/>
                <a:gd name="connsiteX71" fmla="*/ 2043983 w 2786932"/>
                <a:gd name="connsiteY71" fmla="*/ 2674025 h 2674025"/>
                <a:gd name="connsiteX72" fmla="*/ 1779592 w 2786932"/>
                <a:gd name="connsiteY72" fmla="*/ 2409634 h 2674025"/>
                <a:gd name="connsiteX73" fmla="*/ 1784219 w 2786932"/>
                <a:gd name="connsiteY73" fmla="*/ 2363734 h 2674025"/>
                <a:gd name="connsiteX74" fmla="*/ 1525872 w 2786932"/>
                <a:gd name="connsiteY74" fmla="*/ 2363734 h 2674025"/>
                <a:gd name="connsiteX75" fmla="*/ 1530499 w 2786932"/>
                <a:gd name="connsiteY75" fmla="*/ 2409634 h 2674025"/>
                <a:gd name="connsiteX76" fmla="*/ 1266108 w 2786932"/>
                <a:gd name="connsiteY76" fmla="*/ 2674025 h 2674025"/>
                <a:gd name="connsiteX77" fmla="*/ 1001717 w 2786932"/>
                <a:gd name="connsiteY77" fmla="*/ 2409634 h 2674025"/>
                <a:gd name="connsiteX78" fmla="*/ 1006344 w 2786932"/>
                <a:gd name="connsiteY78" fmla="*/ 2363734 h 2674025"/>
                <a:gd name="connsiteX79" fmla="*/ 865472 w 2786932"/>
                <a:gd name="connsiteY79" fmla="*/ 2363734 h 2674025"/>
                <a:gd name="connsiteX80" fmla="*/ 870099 w 2786932"/>
                <a:gd name="connsiteY80" fmla="*/ 2409634 h 2674025"/>
                <a:gd name="connsiteX81" fmla="*/ 605708 w 2786932"/>
                <a:gd name="connsiteY81" fmla="*/ 2674025 h 2674025"/>
                <a:gd name="connsiteX82" fmla="*/ 341317 w 2786932"/>
                <a:gd name="connsiteY82" fmla="*/ 2409634 h 2674025"/>
                <a:gd name="connsiteX83" fmla="*/ 345944 w 2786932"/>
                <a:gd name="connsiteY83" fmla="*/ 2363734 h 2674025"/>
                <a:gd name="connsiteX84" fmla="*/ 27857 w 2786932"/>
                <a:gd name="connsiteY84" fmla="*/ 2363734 h 2674025"/>
                <a:gd name="connsiteX85" fmla="*/ 27857 w 2786932"/>
                <a:gd name="connsiteY85" fmla="*/ 2236734 h 2674025"/>
                <a:gd name="connsiteX86" fmla="*/ 164383 w 2786932"/>
                <a:gd name="connsiteY86" fmla="*/ 2236734 h 2674025"/>
                <a:gd name="connsiteX87" fmla="*/ 164383 w 2786932"/>
                <a:gd name="connsiteY87" fmla="*/ 2182759 h 2674025"/>
                <a:gd name="connsiteX88" fmla="*/ 123107 w 2786932"/>
                <a:gd name="connsiteY88" fmla="*/ 2182759 h 2674025"/>
                <a:gd name="connsiteX89" fmla="*/ 123107 w 2786932"/>
                <a:gd name="connsiteY89" fmla="*/ 2099070 h 2674025"/>
                <a:gd name="connsiteX90" fmla="*/ 105464 w 2786932"/>
                <a:gd name="connsiteY90" fmla="*/ 2089139 h 2674025"/>
                <a:gd name="connsiteX91" fmla="*/ 0 w 2786932"/>
                <a:gd name="connsiteY91" fmla="*/ 1800591 h 2674025"/>
                <a:gd name="connsiteX92" fmla="*/ 105464 w 2786932"/>
                <a:gd name="connsiteY92" fmla="*/ 1512044 h 2674025"/>
                <a:gd name="connsiteX93" fmla="*/ 123107 w 2786932"/>
                <a:gd name="connsiteY93" fmla="*/ 1502112 h 2674025"/>
                <a:gd name="connsiteX94" fmla="*/ 123107 w 2786932"/>
                <a:gd name="connsiteY94" fmla="*/ 1433459 h 2674025"/>
                <a:gd name="connsiteX95" fmla="*/ 345358 w 2786932"/>
                <a:gd name="connsiteY95" fmla="*/ 1433459 h 2674025"/>
                <a:gd name="connsiteX96" fmla="*/ 345358 w 2786932"/>
                <a:gd name="connsiteY96" fmla="*/ 1138184 h 2674025"/>
                <a:gd name="connsiteX97" fmla="*/ 384045 w 2786932"/>
                <a:gd name="connsiteY97" fmla="*/ 1138184 h 2674025"/>
                <a:gd name="connsiteX98" fmla="*/ 377906 w 2786932"/>
                <a:gd name="connsiteY98" fmla="*/ 1130319 h 2674025"/>
                <a:gd name="connsiteX99" fmla="*/ 345358 w 2786932"/>
                <a:gd name="connsiteY99" fmla="*/ 981022 h 2674025"/>
                <a:gd name="connsiteX100" fmla="*/ 434087 w 2786932"/>
                <a:gd name="connsiteY100" fmla="*/ 774173 h 2674025"/>
                <a:gd name="connsiteX101" fmla="*/ 435990 w 2786932"/>
                <a:gd name="connsiteY101" fmla="*/ 773809 h 2674025"/>
                <a:gd name="connsiteX102" fmla="*/ 428417 w 2786932"/>
                <a:gd name="connsiteY102" fmla="*/ 711225 h 2674025"/>
                <a:gd name="connsiteX103" fmla="*/ 496387 w 2786932"/>
                <a:gd name="connsiteY103" fmla="*/ 568057 h 2674025"/>
                <a:gd name="connsiteX104" fmla="*/ 639555 w 2786932"/>
                <a:gd name="connsiteY104" fmla="*/ 500087 h 2674025"/>
                <a:gd name="connsiteX105" fmla="*/ 650688 w 2786932"/>
                <a:gd name="connsiteY105" fmla="*/ 501434 h 2674025"/>
                <a:gd name="connsiteX106" fmla="*/ 643219 w 2786932"/>
                <a:gd name="connsiteY106" fmla="*/ 480544 h 2674025"/>
                <a:gd name="connsiteX107" fmla="*/ 799987 w 2786932"/>
                <a:gd name="connsiteY107" fmla="*/ 225845 h 2674025"/>
                <a:gd name="connsiteX108" fmla="*/ 945075 w 2786932"/>
                <a:gd name="connsiteY108" fmla="*/ 187377 h 2674025"/>
                <a:gd name="connsiteX109" fmla="*/ 1050784 w 2786932"/>
                <a:gd name="connsiteY109" fmla="*/ 208812 h 2674025"/>
                <a:gd name="connsiteX110" fmla="*/ 1067708 w 2786932"/>
                <a:gd name="connsiteY110" fmla="*/ 220368 h 2674025"/>
                <a:gd name="connsiteX111" fmla="*/ 1068713 w 2786932"/>
                <a:gd name="connsiteY111" fmla="*/ 214014 h 2674025"/>
                <a:gd name="connsiteX112" fmla="*/ 1222262 w 2786932"/>
                <a:gd name="connsiteY112" fmla="*/ 38520 h 2674025"/>
                <a:gd name="connsiteX113" fmla="*/ 1367350 w 2786932"/>
                <a:gd name="connsiteY113" fmla="*/ 52 h 2674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</a:cxnLst>
              <a:rect l="l" t="t" r="r" b="b"/>
              <a:pathLst>
                <a:path w="2786932" h="2674025">
                  <a:moveTo>
                    <a:pt x="2087840" y="1243348"/>
                  </a:moveTo>
                  <a:cubicBezTo>
                    <a:pt x="2065372" y="1243348"/>
                    <a:pt x="2047158" y="1261562"/>
                    <a:pt x="2047158" y="1284030"/>
                  </a:cubicBezTo>
                  <a:lnTo>
                    <a:pt x="2047158" y="1446752"/>
                  </a:lnTo>
                  <a:cubicBezTo>
                    <a:pt x="2047158" y="1469220"/>
                    <a:pt x="2065372" y="1487434"/>
                    <a:pt x="2087840" y="1487434"/>
                  </a:cubicBezTo>
                  <a:lnTo>
                    <a:pt x="2173436" y="1487434"/>
                  </a:lnTo>
                  <a:lnTo>
                    <a:pt x="2173436" y="1966737"/>
                  </a:lnTo>
                  <a:cubicBezTo>
                    <a:pt x="2173436" y="1982585"/>
                    <a:pt x="2186284" y="1995433"/>
                    <a:pt x="2202132" y="1995433"/>
                  </a:cubicBezTo>
                  <a:lnTo>
                    <a:pt x="2316912" y="1995433"/>
                  </a:lnTo>
                  <a:cubicBezTo>
                    <a:pt x="2332760" y="1995433"/>
                    <a:pt x="2345608" y="1982585"/>
                    <a:pt x="2345608" y="1966737"/>
                  </a:cubicBezTo>
                  <a:lnTo>
                    <a:pt x="2345608" y="1487434"/>
                  </a:lnTo>
                  <a:lnTo>
                    <a:pt x="2431204" y="1487434"/>
                  </a:lnTo>
                  <a:cubicBezTo>
                    <a:pt x="2453672" y="1487434"/>
                    <a:pt x="2471886" y="1469220"/>
                    <a:pt x="2471886" y="1446752"/>
                  </a:cubicBezTo>
                  <a:lnTo>
                    <a:pt x="2471886" y="1284030"/>
                  </a:lnTo>
                  <a:cubicBezTo>
                    <a:pt x="2471886" y="1261562"/>
                    <a:pt x="2453672" y="1243348"/>
                    <a:pt x="2431204" y="1243348"/>
                  </a:cubicBezTo>
                  <a:close/>
                  <a:moveTo>
                    <a:pt x="1367350" y="52"/>
                  </a:moveTo>
                  <a:cubicBezTo>
                    <a:pt x="1429565" y="-1151"/>
                    <a:pt x="1485310" y="18307"/>
                    <a:pt x="1520811" y="56292"/>
                  </a:cubicBezTo>
                  <a:lnTo>
                    <a:pt x="1535318" y="76774"/>
                  </a:lnTo>
                  <a:lnTo>
                    <a:pt x="1539945" y="72968"/>
                  </a:lnTo>
                  <a:cubicBezTo>
                    <a:pt x="1582154" y="44683"/>
                    <a:pt x="1630538" y="30059"/>
                    <a:pt x="1678679" y="29208"/>
                  </a:cubicBezTo>
                  <a:cubicBezTo>
                    <a:pt x="1742866" y="28074"/>
                    <a:pt x="1806621" y="51426"/>
                    <a:pt x="1854729" y="99534"/>
                  </a:cubicBezTo>
                  <a:cubicBezTo>
                    <a:pt x="1914864" y="159669"/>
                    <a:pt x="1936318" y="244252"/>
                    <a:pt x="1919617" y="323568"/>
                  </a:cubicBezTo>
                  <a:lnTo>
                    <a:pt x="1915632" y="336325"/>
                  </a:lnTo>
                  <a:lnTo>
                    <a:pt x="1921667" y="347177"/>
                  </a:lnTo>
                  <a:cubicBezTo>
                    <a:pt x="1940207" y="420785"/>
                    <a:pt x="1908078" y="517571"/>
                    <a:pt x="1832952" y="592698"/>
                  </a:cubicBezTo>
                  <a:cubicBezTo>
                    <a:pt x="1782868" y="642782"/>
                    <a:pt x="1723157" y="673756"/>
                    <a:pt x="1667104" y="683347"/>
                  </a:cubicBezTo>
                  <a:lnTo>
                    <a:pt x="1635673" y="685752"/>
                  </a:lnTo>
                  <a:lnTo>
                    <a:pt x="1629428" y="694621"/>
                  </a:lnTo>
                  <a:cubicBezTo>
                    <a:pt x="1546973" y="777076"/>
                    <a:pt x="1422657" y="786445"/>
                    <a:pt x="1351760" y="715548"/>
                  </a:cubicBezTo>
                  <a:lnTo>
                    <a:pt x="1335909" y="689968"/>
                  </a:lnTo>
                  <a:lnTo>
                    <a:pt x="1321453" y="710497"/>
                  </a:lnTo>
                  <a:cubicBezTo>
                    <a:pt x="1259612" y="772338"/>
                    <a:pt x="1174224" y="793068"/>
                    <a:pt x="1105485" y="769659"/>
                  </a:cubicBezTo>
                  <a:lnTo>
                    <a:pt x="1080540" y="757948"/>
                  </a:lnTo>
                  <a:lnTo>
                    <a:pt x="1035703" y="821622"/>
                  </a:lnTo>
                  <a:cubicBezTo>
                    <a:pt x="973862" y="883463"/>
                    <a:pt x="888474" y="904193"/>
                    <a:pt x="819735" y="880784"/>
                  </a:cubicBezTo>
                  <a:lnTo>
                    <a:pt x="789487" y="866583"/>
                  </a:lnTo>
                  <a:lnTo>
                    <a:pt x="773389" y="912191"/>
                  </a:lnTo>
                  <a:cubicBezTo>
                    <a:pt x="758033" y="944491"/>
                    <a:pt x="734255" y="978164"/>
                    <a:pt x="703335" y="1009084"/>
                  </a:cubicBezTo>
                  <a:cubicBezTo>
                    <a:pt x="662108" y="1050311"/>
                    <a:pt x="615988" y="1078840"/>
                    <a:pt x="574751" y="1091638"/>
                  </a:cubicBezTo>
                  <a:lnTo>
                    <a:pt x="547599" y="1094983"/>
                  </a:lnTo>
                  <a:lnTo>
                    <a:pt x="535060" y="1130319"/>
                  </a:lnTo>
                  <a:lnTo>
                    <a:pt x="528921" y="1138184"/>
                  </a:lnTo>
                  <a:lnTo>
                    <a:pt x="605708" y="1138184"/>
                  </a:lnTo>
                  <a:lnTo>
                    <a:pt x="605708" y="1433459"/>
                  </a:lnTo>
                  <a:lnTo>
                    <a:pt x="899540" y="1433459"/>
                  </a:lnTo>
                  <a:lnTo>
                    <a:pt x="899540" y="1387066"/>
                  </a:lnTo>
                  <a:cubicBezTo>
                    <a:pt x="899540" y="1319895"/>
                    <a:pt x="953992" y="1265443"/>
                    <a:pt x="1021163" y="1265443"/>
                  </a:cubicBezTo>
                  <a:lnTo>
                    <a:pt x="1122549" y="1265443"/>
                  </a:lnTo>
                  <a:cubicBezTo>
                    <a:pt x="1189720" y="1265443"/>
                    <a:pt x="1244172" y="1319895"/>
                    <a:pt x="1244172" y="1387066"/>
                  </a:cubicBezTo>
                  <a:lnTo>
                    <a:pt x="1244172" y="1433459"/>
                  </a:lnTo>
                  <a:lnTo>
                    <a:pt x="1465987" y="1433459"/>
                  </a:lnTo>
                  <a:lnTo>
                    <a:pt x="1465987" y="1383941"/>
                  </a:lnTo>
                  <a:cubicBezTo>
                    <a:pt x="1465987" y="1365769"/>
                    <a:pt x="1480718" y="1351038"/>
                    <a:pt x="1498890" y="1351038"/>
                  </a:cubicBezTo>
                  <a:lnTo>
                    <a:pt x="1522273" y="1351038"/>
                  </a:lnTo>
                  <a:cubicBezTo>
                    <a:pt x="1540445" y="1351038"/>
                    <a:pt x="1555176" y="1365769"/>
                    <a:pt x="1555176" y="1383941"/>
                  </a:cubicBezTo>
                  <a:lnTo>
                    <a:pt x="1555176" y="1433459"/>
                  </a:lnTo>
                  <a:lnTo>
                    <a:pt x="1780457" y="1433459"/>
                  </a:lnTo>
                  <a:lnTo>
                    <a:pt x="1780457" y="1233497"/>
                  </a:lnTo>
                  <a:lnTo>
                    <a:pt x="1732525" y="1192732"/>
                  </a:lnTo>
                  <a:lnTo>
                    <a:pt x="1732525" y="1126741"/>
                  </a:lnTo>
                  <a:lnTo>
                    <a:pt x="2644056" y="1126741"/>
                  </a:lnTo>
                  <a:lnTo>
                    <a:pt x="2644056" y="1192732"/>
                  </a:lnTo>
                  <a:lnTo>
                    <a:pt x="2572520" y="1253571"/>
                  </a:lnTo>
                  <a:lnTo>
                    <a:pt x="2572520" y="1509659"/>
                  </a:lnTo>
                  <a:lnTo>
                    <a:pt x="2786932" y="1509659"/>
                  </a:lnTo>
                  <a:lnTo>
                    <a:pt x="2786932" y="1620784"/>
                  </a:lnTo>
                  <a:lnTo>
                    <a:pt x="2685332" y="1862084"/>
                  </a:lnTo>
                  <a:lnTo>
                    <a:pt x="2685332" y="2236734"/>
                  </a:lnTo>
                  <a:lnTo>
                    <a:pt x="2726607" y="2236734"/>
                  </a:lnTo>
                  <a:lnTo>
                    <a:pt x="2726607" y="2363734"/>
                  </a:lnTo>
                  <a:lnTo>
                    <a:pt x="2303747" y="2363734"/>
                  </a:lnTo>
                  <a:lnTo>
                    <a:pt x="2308374" y="2409634"/>
                  </a:lnTo>
                  <a:cubicBezTo>
                    <a:pt x="2308374" y="2555653"/>
                    <a:pt x="2190002" y="2674025"/>
                    <a:pt x="2043983" y="2674025"/>
                  </a:cubicBezTo>
                  <a:cubicBezTo>
                    <a:pt x="1897964" y="2674025"/>
                    <a:pt x="1779592" y="2555653"/>
                    <a:pt x="1779592" y="2409634"/>
                  </a:cubicBezTo>
                  <a:lnTo>
                    <a:pt x="1784219" y="2363734"/>
                  </a:lnTo>
                  <a:lnTo>
                    <a:pt x="1525872" y="2363734"/>
                  </a:lnTo>
                  <a:lnTo>
                    <a:pt x="1530499" y="2409634"/>
                  </a:lnTo>
                  <a:cubicBezTo>
                    <a:pt x="1530499" y="2555653"/>
                    <a:pt x="1412127" y="2674025"/>
                    <a:pt x="1266108" y="2674025"/>
                  </a:cubicBezTo>
                  <a:cubicBezTo>
                    <a:pt x="1120089" y="2674025"/>
                    <a:pt x="1001717" y="2555653"/>
                    <a:pt x="1001717" y="2409634"/>
                  </a:cubicBezTo>
                  <a:lnTo>
                    <a:pt x="1006344" y="2363734"/>
                  </a:lnTo>
                  <a:lnTo>
                    <a:pt x="865472" y="2363734"/>
                  </a:lnTo>
                  <a:lnTo>
                    <a:pt x="870099" y="2409634"/>
                  </a:lnTo>
                  <a:cubicBezTo>
                    <a:pt x="870099" y="2555653"/>
                    <a:pt x="751727" y="2674025"/>
                    <a:pt x="605708" y="2674025"/>
                  </a:cubicBezTo>
                  <a:cubicBezTo>
                    <a:pt x="459689" y="2674025"/>
                    <a:pt x="341317" y="2555653"/>
                    <a:pt x="341317" y="2409634"/>
                  </a:cubicBezTo>
                  <a:lnTo>
                    <a:pt x="345944" y="2363734"/>
                  </a:lnTo>
                  <a:lnTo>
                    <a:pt x="27857" y="2363734"/>
                  </a:lnTo>
                  <a:lnTo>
                    <a:pt x="27857" y="2236734"/>
                  </a:lnTo>
                  <a:lnTo>
                    <a:pt x="164383" y="2236734"/>
                  </a:lnTo>
                  <a:lnTo>
                    <a:pt x="164383" y="2182759"/>
                  </a:lnTo>
                  <a:lnTo>
                    <a:pt x="123107" y="2182759"/>
                  </a:lnTo>
                  <a:lnTo>
                    <a:pt x="123107" y="2099070"/>
                  </a:lnTo>
                  <a:lnTo>
                    <a:pt x="105464" y="2089139"/>
                  </a:lnTo>
                  <a:cubicBezTo>
                    <a:pt x="43487" y="2041599"/>
                    <a:pt x="0" y="1930305"/>
                    <a:pt x="0" y="1800591"/>
                  </a:cubicBezTo>
                  <a:cubicBezTo>
                    <a:pt x="0" y="1670877"/>
                    <a:pt x="43487" y="1559583"/>
                    <a:pt x="105464" y="1512044"/>
                  </a:cubicBezTo>
                  <a:lnTo>
                    <a:pt x="123107" y="1502112"/>
                  </a:lnTo>
                  <a:lnTo>
                    <a:pt x="123107" y="1433459"/>
                  </a:lnTo>
                  <a:lnTo>
                    <a:pt x="345358" y="1433459"/>
                  </a:lnTo>
                  <a:lnTo>
                    <a:pt x="345358" y="1138184"/>
                  </a:lnTo>
                  <a:lnTo>
                    <a:pt x="384045" y="1138184"/>
                  </a:lnTo>
                  <a:lnTo>
                    <a:pt x="377906" y="1130319"/>
                  </a:lnTo>
                  <a:cubicBezTo>
                    <a:pt x="357796" y="1092110"/>
                    <a:pt x="345358" y="1039326"/>
                    <a:pt x="345358" y="981022"/>
                  </a:cubicBezTo>
                  <a:cubicBezTo>
                    <a:pt x="345358" y="878990"/>
                    <a:pt x="383449" y="793861"/>
                    <a:pt x="434087" y="774173"/>
                  </a:cubicBezTo>
                  <a:lnTo>
                    <a:pt x="435990" y="773809"/>
                  </a:lnTo>
                  <a:lnTo>
                    <a:pt x="428417" y="711225"/>
                  </a:lnTo>
                  <a:cubicBezTo>
                    <a:pt x="432204" y="660977"/>
                    <a:pt x="455160" y="609284"/>
                    <a:pt x="496387" y="568057"/>
                  </a:cubicBezTo>
                  <a:cubicBezTo>
                    <a:pt x="537614" y="526830"/>
                    <a:pt x="589307" y="503874"/>
                    <a:pt x="639555" y="500087"/>
                  </a:cubicBezTo>
                  <a:lnTo>
                    <a:pt x="650688" y="501434"/>
                  </a:lnTo>
                  <a:lnTo>
                    <a:pt x="643219" y="480544"/>
                  </a:lnTo>
                  <a:cubicBezTo>
                    <a:pt x="624430" y="391519"/>
                    <a:pt x="687690" y="284279"/>
                    <a:pt x="799987" y="225845"/>
                  </a:cubicBezTo>
                  <a:cubicBezTo>
                    <a:pt x="848114" y="200802"/>
                    <a:pt x="898414" y="188279"/>
                    <a:pt x="945075" y="187377"/>
                  </a:cubicBezTo>
                  <a:cubicBezTo>
                    <a:pt x="983959" y="186625"/>
                    <a:pt x="1020317" y="193944"/>
                    <a:pt x="1050784" y="208812"/>
                  </a:cubicBezTo>
                  <a:lnTo>
                    <a:pt x="1067708" y="220368"/>
                  </a:lnTo>
                  <a:lnTo>
                    <a:pt x="1068713" y="214014"/>
                  </a:lnTo>
                  <a:cubicBezTo>
                    <a:pt x="1086857" y="146898"/>
                    <a:pt x="1142050" y="80259"/>
                    <a:pt x="1222262" y="38520"/>
                  </a:cubicBezTo>
                  <a:cubicBezTo>
                    <a:pt x="1270389" y="13477"/>
                    <a:pt x="1320689" y="954"/>
                    <a:pt x="1367350" y="52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1D3F8EF3-8A1F-494F-8125-47EAFCA2049F}"/>
              </a:ext>
            </a:extLst>
          </p:cNvPr>
          <p:cNvSpPr txBox="1"/>
          <p:nvPr/>
        </p:nvSpPr>
        <p:spPr>
          <a:xfrm>
            <a:off x="2642901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8D3A3DBB-F897-4867-BDB5-1BD01671AB8F}"/>
              </a:ext>
            </a:extLst>
          </p:cNvPr>
          <p:cNvSpPr txBox="1"/>
          <p:nvPr/>
        </p:nvSpPr>
        <p:spPr>
          <a:xfrm>
            <a:off x="5631980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B37FC02A-FD73-4289-96A4-90653DA900C1}"/>
              </a:ext>
            </a:extLst>
          </p:cNvPr>
          <p:cNvSpPr txBox="1"/>
          <p:nvPr/>
        </p:nvSpPr>
        <p:spPr>
          <a:xfrm>
            <a:off x="8553164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56F7CE5C-A8B7-40AB-A95C-5611F387C4E8}"/>
              </a:ext>
            </a:extLst>
          </p:cNvPr>
          <p:cNvSpPr/>
          <p:nvPr/>
        </p:nvSpPr>
        <p:spPr bwMode="auto">
          <a:xfrm>
            <a:off x="4605400" y="1756583"/>
            <a:ext cx="5901090" cy="3713717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円: 塗りつぶしなし 40">
            <a:extLst>
              <a:ext uri="{FF2B5EF4-FFF2-40B4-BE49-F238E27FC236}">
                <a16:creationId xmlns:a16="http://schemas.microsoft.com/office/drawing/2014/main" id="{F81F2042-13CF-45EE-B7E6-E8578ACAA135}"/>
              </a:ext>
            </a:extLst>
          </p:cNvPr>
          <p:cNvSpPr/>
          <p:nvPr/>
        </p:nvSpPr>
        <p:spPr bwMode="auto">
          <a:xfrm>
            <a:off x="2202929" y="1703236"/>
            <a:ext cx="1598854" cy="1598854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E68A982F-A815-49C1-9080-2840DAECC752}"/>
              </a:ext>
            </a:extLst>
          </p:cNvPr>
          <p:cNvSpPr txBox="1"/>
          <p:nvPr/>
        </p:nvSpPr>
        <p:spPr>
          <a:xfrm>
            <a:off x="1602351" y="5470300"/>
            <a:ext cx="274947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信号機あり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E2B082AA-7453-495E-BC4A-10F5CDF84F8A}"/>
              </a:ext>
            </a:extLst>
          </p:cNvPr>
          <p:cNvSpPr txBox="1"/>
          <p:nvPr/>
        </p:nvSpPr>
        <p:spPr>
          <a:xfrm>
            <a:off x="4836366" y="5470300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踏切あり</a:t>
            </a: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3B58BAB3-B23B-4263-BAFB-4059815A4785}"/>
              </a:ext>
            </a:extLst>
          </p:cNvPr>
          <p:cNvSpPr txBox="1"/>
          <p:nvPr/>
        </p:nvSpPr>
        <p:spPr>
          <a:xfrm>
            <a:off x="7795988" y="5470300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踏切あり</a:t>
            </a:r>
          </a:p>
        </p:txBody>
      </p:sp>
    </p:spTree>
    <p:extLst>
      <p:ext uri="{BB962C8B-B14F-4D97-AF65-F5344CB8AC3E}">
        <p14:creationId xmlns:p14="http://schemas.microsoft.com/office/powerpoint/2010/main" val="18295223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15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10659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15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A629C14A-AB8F-4BE0-8609-FE0818A8AC72}"/>
              </a:ext>
            </a:extLst>
          </p:cNvPr>
          <p:cNvGrpSpPr/>
          <p:nvPr/>
        </p:nvGrpSpPr>
        <p:grpSpPr>
          <a:xfrm>
            <a:off x="2028658" y="2797810"/>
            <a:ext cx="2017382" cy="2294922"/>
            <a:chOff x="4432665" y="4876483"/>
            <a:chExt cx="1109711" cy="1262379"/>
          </a:xfrm>
        </p:grpSpPr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988D05F6-282D-4CF1-A5AA-005DD1608AE4}"/>
                </a:ext>
              </a:extLst>
            </p:cNvPr>
            <p:cNvGrpSpPr/>
            <p:nvPr/>
          </p:nvGrpSpPr>
          <p:grpSpPr>
            <a:xfrm>
              <a:off x="4432665" y="4876483"/>
              <a:ext cx="1109711" cy="1262379"/>
              <a:chOff x="-306517" y="819767"/>
              <a:chExt cx="4675822" cy="5319096"/>
            </a:xfrm>
          </p:grpSpPr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5588769F-7444-4D35-BC97-F7E01A24123C}"/>
                  </a:ext>
                </a:extLst>
              </p:cNvPr>
              <p:cNvSpPr/>
              <p:nvPr/>
            </p:nvSpPr>
            <p:spPr>
              <a:xfrm>
                <a:off x="-261562" y="853821"/>
                <a:ext cx="4585912" cy="5238634"/>
              </a:xfrm>
              <a:custGeom>
                <a:avLst/>
                <a:gdLst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638404 w 4526164"/>
                  <a:gd name="connsiteY14" fmla="*/ 3810634 h 5163195"/>
                  <a:gd name="connsiteX15" fmla="*/ 0 w 4526164"/>
                  <a:gd name="connsiteY15" fmla="*/ 3810634 h 5163195"/>
                  <a:gd name="connsiteX16" fmla="*/ 2071584 w 4526164"/>
                  <a:gd name="connsiteY16" fmla="*/ 106680 h 5163195"/>
                  <a:gd name="connsiteX17" fmla="*/ 2075652 w 4526164"/>
                  <a:gd name="connsiteY17" fmla="*/ 106680 h 5163195"/>
                  <a:gd name="connsiteX18" fmla="*/ 2102488 w 4526164"/>
                  <a:gd name="connsiteY18" fmla="*/ 66743 h 5163195"/>
                  <a:gd name="connsiteX19" fmla="*/ 2263081 w 4526164"/>
                  <a:gd name="connsiteY19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0 w 4526164"/>
                  <a:gd name="connsiteY14" fmla="*/ 3810634 h 5163195"/>
                  <a:gd name="connsiteX15" fmla="*/ 2071584 w 4526164"/>
                  <a:gd name="connsiteY15" fmla="*/ 106680 h 5163195"/>
                  <a:gd name="connsiteX16" fmla="*/ 2075652 w 4526164"/>
                  <a:gd name="connsiteY16" fmla="*/ 106680 h 5163195"/>
                  <a:gd name="connsiteX17" fmla="*/ 2102488 w 4526164"/>
                  <a:gd name="connsiteY17" fmla="*/ 66743 h 5163195"/>
                  <a:gd name="connsiteX18" fmla="*/ 2263081 w 4526164"/>
                  <a:gd name="connsiteY18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0 w 4526164"/>
                  <a:gd name="connsiteY13" fmla="*/ 3810634 h 5163195"/>
                  <a:gd name="connsiteX14" fmla="*/ 2071584 w 4526164"/>
                  <a:gd name="connsiteY14" fmla="*/ 106680 h 5163195"/>
                  <a:gd name="connsiteX15" fmla="*/ 2075652 w 4526164"/>
                  <a:gd name="connsiteY15" fmla="*/ 106680 h 5163195"/>
                  <a:gd name="connsiteX16" fmla="*/ 2102488 w 4526164"/>
                  <a:gd name="connsiteY16" fmla="*/ 66743 h 5163195"/>
                  <a:gd name="connsiteX17" fmla="*/ 2263081 w 4526164"/>
                  <a:gd name="connsiteY17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3882996 w 4519872"/>
                  <a:gd name="connsiteY6" fmla="*/ 3810635 h 5163195"/>
                  <a:gd name="connsiteX7" fmla="*/ 4515108 w 4519872"/>
                  <a:gd name="connsiteY7" fmla="*/ 3810635 h 5163195"/>
                  <a:gd name="connsiteX8" fmla="*/ 4515108 w 4519872"/>
                  <a:gd name="connsiteY8" fmla="*/ 4989405 h 5163195"/>
                  <a:gd name="connsiteX9" fmla="*/ 4341318 w 4519872"/>
                  <a:gd name="connsiteY9" fmla="*/ 5163195 h 5163195"/>
                  <a:gd name="connsiteX10" fmla="*/ 173790 w 4519872"/>
                  <a:gd name="connsiteY10" fmla="*/ 5163195 h 5163195"/>
                  <a:gd name="connsiteX11" fmla="*/ 0 w 4519872"/>
                  <a:gd name="connsiteY11" fmla="*/ 4989405 h 5163195"/>
                  <a:gd name="connsiteX12" fmla="*/ 0 w 4519872"/>
                  <a:gd name="connsiteY12" fmla="*/ 3810635 h 5163195"/>
                  <a:gd name="connsiteX13" fmla="*/ 2065292 w 4519872"/>
                  <a:gd name="connsiteY13" fmla="*/ 106680 h 5163195"/>
                  <a:gd name="connsiteX14" fmla="*/ 2069360 w 4519872"/>
                  <a:gd name="connsiteY14" fmla="*/ 106680 h 5163195"/>
                  <a:gd name="connsiteX15" fmla="*/ 2096196 w 4519872"/>
                  <a:gd name="connsiteY15" fmla="*/ 66743 h 5163195"/>
                  <a:gd name="connsiteX16" fmla="*/ 2256789 w 4519872"/>
                  <a:gd name="connsiteY16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4515108 w 4519872"/>
                  <a:gd name="connsiteY6" fmla="*/ 3810635 h 5163195"/>
                  <a:gd name="connsiteX7" fmla="*/ 4515108 w 4519872"/>
                  <a:gd name="connsiteY7" fmla="*/ 4989405 h 5163195"/>
                  <a:gd name="connsiteX8" fmla="*/ 4341318 w 4519872"/>
                  <a:gd name="connsiteY8" fmla="*/ 5163195 h 5163195"/>
                  <a:gd name="connsiteX9" fmla="*/ 173790 w 4519872"/>
                  <a:gd name="connsiteY9" fmla="*/ 5163195 h 5163195"/>
                  <a:gd name="connsiteX10" fmla="*/ 0 w 4519872"/>
                  <a:gd name="connsiteY10" fmla="*/ 4989405 h 5163195"/>
                  <a:gd name="connsiteX11" fmla="*/ 0 w 4519872"/>
                  <a:gd name="connsiteY11" fmla="*/ 3810635 h 5163195"/>
                  <a:gd name="connsiteX12" fmla="*/ 2065292 w 4519872"/>
                  <a:gd name="connsiteY12" fmla="*/ 106680 h 5163195"/>
                  <a:gd name="connsiteX13" fmla="*/ 2069360 w 4519872"/>
                  <a:gd name="connsiteY13" fmla="*/ 106680 h 5163195"/>
                  <a:gd name="connsiteX14" fmla="*/ 2096196 w 4519872"/>
                  <a:gd name="connsiteY14" fmla="*/ 66743 h 5163195"/>
                  <a:gd name="connsiteX15" fmla="*/ 2256789 w 4519872"/>
                  <a:gd name="connsiteY15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3810635 h 5163195"/>
                  <a:gd name="connsiteX6" fmla="*/ 4515108 w 4519872"/>
                  <a:gd name="connsiteY6" fmla="*/ 4989405 h 5163195"/>
                  <a:gd name="connsiteX7" fmla="*/ 4341318 w 4519872"/>
                  <a:gd name="connsiteY7" fmla="*/ 5163195 h 5163195"/>
                  <a:gd name="connsiteX8" fmla="*/ 173790 w 4519872"/>
                  <a:gd name="connsiteY8" fmla="*/ 5163195 h 5163195"/>
                  <a:gd name="connsiteX9" fmla="*/ 0 w 4519872"/>
                  <a:gd name="connsiteY9" fmla="*/ 4989405 h 5163195"/>
                  <a:gd name="connsiteX10" fmla="*/ 0 w 4519872"/>
                  <a:gd name="connsiteY10" fmla="*/ 3810635 h 5163195"/>
                  <a:gd name="connsiteX11" fmla="*/ 2065292 w 4519872"/>
                  <a:gd name="connsiteY11" fmla="*/ 106680 h 5163195"/>
                  <a:gd name="connsiteX12" fmla="*/ 2069360 w 4519872"/>
                  <a:gd name="connsiteY12" fmla="*/ 106680 h 5163195"/>
                  <a:gd name="connsiteX13" fmla="*/ 2096196 w 4519872"/>
                  <a:gd name="connsiteY13" fmla="*/ 66743 h 5163195"/>
                  <a:gd name="connsiteX14" fmla="*/ 2256789 w 4519872"/>
                  <a:gd name="connsiteY14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4989405 h 5163195"/>
                  <a:gd name="connsiteX6" fmla="*/ 4341318 w 4519872"/>
                  <a:gd name="connsiteY6" fmla="*/ 5163195 h 5163195"/>
                  <a:gd name="connsiteX7" fmla="*/ 173790 w 4519872"/>
                  <a:gd name="connsiteY7" fmla="*/ 5163195 h 5163195"/>
                  <a:gd name="connsiteX8" fmla="*/ 0 w 4519872"/>
                  <a:gd name="connsiteY8" fmla="*/ 4989405 h 5163195"/>
                  <a:gd name="connsiteX9" fmla="*/ 0 w 4519872"/>
                  <a:gd name="connsiteY9" fmla="*/ 3810635 h 5163195"/>
                  <a:gd name="connsiteX10" fmla="*/ 2065292 w 4519872"/>
                  <a:gd name="connsiteY10" fmla="*/ 106680 h 5163195"/>
                  <a:gd name="connsiteX11" fmla="*/ 2069360 w 4519872"/>
                  <a:gd name="connsiteY11" fmla="*/ 106680 h 5163195"/>
                  <a:gd name="connsiteX12" fmla="*/ 2096196 w 4519872"/>
                  <a:gd name="connsiteY12" fmla="*/ 66743 h 5163195"/>
                  <a:gd name="connsiteX13" fmla="*/ 2256789 w 4519872"/>
                  <a:gd name="connsiteY13" fmla="*/ 0 h 5163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519872" h="5163195">
                    <a:moveTo>
                      <a:pt x="2256789" y="0"/>
                    </a:moveTo>
                    <a:cubicBezTo>
                      <a:pt x="2319505" y="0"/>
                      <a:pt x="2376283" y="25506"/>
                      <a:pt x="2417382" y="66743"/>
                    </a:cubicBezTo>
                    <a:lnTo>
                      <a:pt x="2444219" y="106680"/>
                    </a:lnTo>
                    <a:lnTo>
                      <a:pt x="2448288" y="106680"/>
                    </a:lnTo>
                    <a:lnTo>
                      <a:pt x="4519872" y="3810634"/>
                    </a:lnTo>
                    <a:lnTo>
                      <a:pt x="4515108" y="4989405"/>
                    </a:lnTo>
                    <a:cubicBezTo>
                      <a:pt x="4515108" y="5085387"/>
                      <a:pt x="4437300" y="5163195"/>
                      <a:pt x="4341318" y="5163195"/>
                    </a:cubicBezTo>
                    <a:lnTo>
                      <a:pt x="173790" y="5163195"/>
                    </a:lnTo>
                    <a:cubicBezTo>
                      <a:pt x="77808" y="5163195"/>
                      <a:pt x="0" y="5085387"/>
                      <a:pt x="0" y="4989405"/>
                    </a:cubicBezTo>
                    <a:lnTo>
                      <a:pt x="0" y="3810635"/>
                    </a:lnTo>
                    <a:lnTo>
                      <a:pt x="2065292" y="106680"/>
                    </a:lnTo>
                    <a:lnTo>
                      <a:pt x="2069360" y="106680"/>
                    </a:lnTo>
                    <a:lnTo>
                      <a:pt x="2096196" y="66743"/>
                    </a:lnTo>
                    <a:cubicBezTo>
                      <a:pt x="2137296" y="25506"/>
                      <a:pt x="2194074" y="0"/>
                      <a:pt x="225678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38361E43-6B8D-4AFC-B6AE-101DA0A3C24F}"/>
                  </a:ext>
                </a:extLst>
              </p:cNvPr>
              <p:cNvSpPr/>
              <p:nvPr/>
            </p:nvSpPr>
            <p:spPr>
              <a:xfrm>
                <a:off x="-306517" y="819767"/>
                <a:ext cx="4675822" cy="5319096"/>
              </a:xfrm>
              <a:custGeom>
                <a:avLst/>
                <a:gdLst>
                  <a:gd name="connsiteX0" fmla="*/ 2334873 w 4675822"/>
                  <a:gd name="connsiteY0" fmla="*/ 132052 h 5319096"/>
                  <a:gd name="connsiteX1" fmla="*/ 2484791 w 4675822"/>
                  <a:gd name="connsiteY1" fmla="*/ 220031 h 5319096"/>
                  <a:gd name="connsiteX2" fmla="*/ 2525971 w 4675822"/>
                  <a:gd name="connsiteY2" fmla="*/ 306564 h 5319096"/>
                  <a:gd name="connsiteX3" fmla="*/ 2526285 w 4675822"/>
                  <a:gd name="connsiteY3" fmla="*/ 306564 h 5319096"/>
                  <a:gd name="connsiteX4" fmla="*/ 4519732 w 4675822"/>
                  <a:gd name="connsiteY4" fmla="*/ 3918536 h 5319096"/>
                  <a:gd name="connsiteX5" fmla="*/ 4515133 w 4675822"/>
                  <a:gd name="connsiteY5" fmla="*/ 5006554 h 5319096"/>
                  <a:gd name="connsiteX6" fmla="*/ 4354722 w 4675822"/>
                  <a:gd name="connsiteY6" fmla="*/ 5166965 h 5319096"/>
                  <a:gd name="connsiteX7" fmla="*/ 316502 w 4675822"/>
                  <a:gd name="connsiteY7" fmla="*/ 5166965 h 5319096"/>
                  <a:gd name="connsiteX8" fmla="*/ 156091 w 4675822"/>
                  <a:gd name="connsiteY8" fmla="*/ 5006554 h 5319096"/>
                  <a:gd name="connsiteX9" fmla="*/ 156091 w 4675822"/>
                  <a:gd name="connsiteY9" fmla="*/ 3918537 h 5319096"/>
                  <a:gd name="connsiteX10" fmla="*/ 2143463 w 4675822"/>
                  <a:gd name="connsiteY10" fmla="*/ 306564 h 5319096"/>
                  <a:gd name="connsiteX11" fmla="*/ 2143776 w 4675822"/>
                  <a:gd name="connsiteY11" fmla="*/ 306564 h 5319096"/>
                  <a:gd name="connsiteX12" fmla="*/ 2184955 w 4675822"/>
                  <a:gd name="connsiteY12" fmla="*/ 220031 h 5319096"/>
                  <a:gd name="connsiteX13" fmla="*/ 2334873 w 4675822"/>
                  <a:gd name="connsiteY13" fmla="*/ 132052 h 5319096"/>
                  <a:gd name="connsiteX14" fmla="*/ 2334764 w 4675822"/>
                  <a:gd name="connsiteY14" fmla="*/ 71773 h 5319096"/>
                  <a:gd name="connsiteX15" fmla="*/ 2174171 w 4675822"/>
                  <a:gd name="connsiteY15" fmla="*/ 138516 h 5319096"/>
                  <a:gd name="connsiteX16" fmla="*/ 2147335 w 4675822"/>
                  <a:gd name="connsiteY16" fmla="*/ 178453 h 5319096"/>
                  <a:gd name="connsiteX17" fmla="*/ 2143267 w 4675822"/>
                  <a:gd name="connsiteY17" fmla="*/ 178453 h 5319096"/>
                  <a:gd name="connsiteX18" fmla="*/ 77975 w 4675822"/>
                  <a:gd name="connsiteY18" fmla="*/ 3882408 h 5319096"/>
                  <a:gd name="connsiteX19" fmla="*/ 77975 w 4675822"/>
                  <a:gd name="connsiteY19" fmla="*/ 5061178 h 5319096"/>
                  <a:gd name="connsiteX20" fmla="*/ 251765 w 4675822"/>
                  <a:gd name="connsiteY20" fmla="*/ 5234968 h 5319096"/>
                  <a:gd name="connsiteX21" fmla="*/ 4419293 w 4675822"/>
                  <a:gd name="connsiteY21" fmla="*/ 5234968 h 5319096"/>
                  <a:gd name="connsiteX22" fmla="*/ 4593083 w 4675822"/>
                  <a:gd name="connsiteY22" fmla="*/ 5061178 h 5319096"/>
                  <a:gd name="connsiteX23" fmla="*/ 4597847 w 4675822"/>
                  <a:gd name="connsiteY23" fmla="*/ 3882407 h 5319096"/>
                  <a:gd name="connsiteX24" fmla="*/ 2526263 w 4675822"/>
                  <a:gd name="connsiteY24" fmla="*/ 178453 h 5319096"/>
                  <a:gd name="connsiteX25" fmla="*/ 2522194 w 4675822"/>
                  <a:gd name="connsiteY25" fmla="*/ 178453 h 5319096"/>
                  <a:gd name="connsiteX26" fmla="*/ 2495357 w 4675822"/>
                  <a:gd name="connsiteY26" fmla="*/ 138516 h 5319096"/>
                  <a:gd name="connsiteX27" fmla="*/ 2334764 w 4675822"/>
                  <a:gd name="connsiteY27" fmla="*/ 71773 h 5319096"/>
                  <a:gd name="connsiteX28" fmla="*/ 2337118 w 4675822"/>
                  <a:gd name="connsiteY28" fmla="*/ 0 h 5319096"/>
                  <a:gd name="connsiteX29" fmla="*/ 2566036 w 4675822"/>
                  <a:gd name="connsiteY29" fmla="*/ 121715 h 5319096"/>
                  <a:gd name="connsiteX30" fmla="*/ 4672519 w 4675822"/>
                  <a:gd name="connsiteY30" fmla="*/ 3874150 h 5319096"/>
                  <a:gd name="connsiteX31" fmla="*/ 4675822 w 4675822"/>
                  <a:gd name="connsiteY31" fmla="*/ 5070522 h 5319096"/>
                  <a:gd name="connsiteX32" fmla="*/ 4427248 w 4675822"/>
                  <a:gd name="connsiteY32" fmla="*/ 5319096 h 5319096"/>
                  <a:gd name="connsiteX33" fmla="*/ 248574 w 4675822"/>
                  <a:gd name="connsiteY33" fmla="*/ 5319096 h 5319096"/>
                  <a:gd name="connsiteX34" fmla="*/ 0 w 4675822"/>
                  <a:gd name="connsiteY34" fmla="*/ 5070522 h 5319096"/>
                  <a:gd name="connsiteX35" fmla="*/ 0 w 4675822"/>
                  <a:gd name="connsiteY35" fmla="*/ 3874151 h 5319096"/>
                  <a:gd name="connsiteX36" fmla="*/ 2104886 w 4675822"/>
                  <a:gd name="connsiteY36" fmla="*/ 125587 h 5319096"/>
                  <a:gd name="connsiteX37" fmla="*/ 2106099 w 4675822"/>
                  <a:gd name="connsiteY37" fmla="*/ 125587 h 5319096"/>
                  <a:gd name="connsiteX38" fmla="*/ 2108201 w 4675822"/>
                  <a:gd name="connsiteY38" fmla="*/ 121715 h 5319096"/>
                  <a:gd name="connsiteX39" fmla="*/ 2337118 w 4675822"/>
                  <a:gd name="connsiteY39" fmla="*/ 0 h 5319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4675822" h="5319096">
                    <a:moveTo>
                      <a:pt x="2334873" y="132052"/>
                    </a:moveTo>
                    <a:cubicBezTo>
                      <a:pt x="2393420" y="132052"/>
                      <a:pt x="2446424" y="165673"/>
                      <a:pt x="2484791" y="220031"/>
                    </a:cubicBezTo>
                    <a:lnTo>
                      <a:pt x="2525971" y="306564"/>
                    </a:lnTo>
                    <a:lnTo>
                      <a:pt x="2526285" y="306564"/>
                    </a:lnTo>
                    <a:lnTo>
                      <a:pt x="4519732" y="3918536"/>
                    </a:lnTo>
                    <a:lnTo>
                      <a:pt x="4515133" y="5006554"/>
                    </a:lnTo>
                    <a:cubicBezTo>
                      <a:pt x="4515133" y="5095147"/>
                      <a:pt x="4443315" y="5166965"/>
                      <a:pt x="4354722" y="5166965"/>
                    </a:cubicBezTo>
                    <a:lnTo>
                      <a:pt x="316502" y="5166965"/>
                    </a:lnTo>
                    <a:cubicBezTo>
                      <a:pt x="227909" y="5166965"/>
                      <a:pt x="156091" y="5095147"/>
                      <a:pt x="156091" y="5006554"/>
                    </a:cubicBezTo>
                    <a:lnTo>
                      <a:pt x="156091" y="3918537"/>
                    </a:lnTo>
                    <a:lnTo>
                      <a:pt x="2143463" y="306564"/>
                    </a:lnTo>
                    <a:lnTo>
                      <a:pt x="2143776" y="306564"/>
                    </a:lnTo>
                    <a:lnTo>
                      <a:pt x="2184955" y="220031"/>
                    </a:lnTo>
                    <a:cubicBezTo>
                      <a:pt x="2223323" y="165673"/>
                      <a:pt x="2276327" y="132052"/>
                      <a:pt x="2334873" y="132052"/>
                    </a:cubicBezTo>
                    <a:close/>
                    <a:moveTo>
                      <a:pt x="2334764" y="71773"/>
                    </a:moveTo>
                    <a:cubicBezTo>
                      <a:pt x="2272049" y="71773"/>
                      <a:pt x="2215271" y="97279"/>
                      <a:pt x="2174171" y="138516"/>
                    </a:cubicBezTo>
                    <a:lnTo>
                      <a:pt x="2147335" y="178453"/>
                    </a:lnTo>
                    <a:lnTo>
                      <a:pt x="2143267" y="178453"/>
                    </a:lnTo>
                    <a:lnTo>
                      <a:pt x="77975" y="3882408"/>
                    </a:lnTo>
                    <a:lnTo>
                      <a:pt x="77975" y="5061178"/>
                    </a:lnTo>
                    <a:cubicBezTo>
                      <a:pt x="77975" y="5157160"/>
                      <a:pt x="155783" y="5234968"/>
                      <a:pt x="251765" y="5234968"/>
                    </a:cubicBezTo>
                    <a:lnTo>
                      <a:pt x="4419293" y="5234968"/>
                    </a:lnTo>
                    <a:cubicBezTo>
                      <a:pt x="4515275" y="5234968"/>
                      <a:pt x="4593083" y="5157160"/>
                      <a:pt x="4593083" y="5061178"/>
                    </a:cubicBezTo>
                    <a:lnTo>
                      <a:pt x="4597847" y="3882407"/>
                    </a:lnTo>
                    <a:lnTo>
                      <a:pt x="2526263" y="178453"/>
                    </a:lnTo>
                    <a:lnTo>
                      <a:pt x="2522194" y="178453"/>
                    </a:lnTo>
                    <a:lnTo>
                      <a:pt x="2495357" y="138516"/>
                    </a:lnTo>
                    <a:cubicBezTo>
                      <a:pt x="2454258" y="97279"/>
                      <a:pt x="2397480" y="71773"/>
                      <a:pt x="2334764" y="71773"/>
                    </a:cubicBezTo>
                    <a:close/>
                    <a:moveTo>
                      <a:pt x="2337118" y="0"/>
                    </a:moveTo>
                    <a:cubicBezTo>
                      <a:pt x="2432410" y="0"/>
                      <a:pt x="2516425" y="48281"/>
                      <a:pt x="2566036" y="121715"/>
                    </a:cubicBezTo>
                    <a:lnTo>
                      <a:pt x="4672519" y="3874150"/>
                    </a:lnTo>
                    <a:lnTo>
                      <a:pt x="4675822" y="5070522"/>
                    </a:lnTo>
                    <a:cubicBezTo>
                      <a:pt x="4675822" y="5207806"/>
                      <a:pt x="4564532" y="5319096"/>
                      <a:pt x="4427248" y="5319096"/>
                    </a:cubicBezTo>
                    <a:lnTo>
                      <a:pt x="248574" y="5319096"/>
                    </a:lnTo>
                    <a:cubicBezTo>
                      <a:pt x="111290" y="5319096"/>
                      <a:pt x="0" y="5207806"/>
                      <a:pt x="0" y="5070522"/>
                    </a:cubicBezTo>
                    <a:lnTo>
                      <a:pt x="0" y="3874151"/>
                    </a:lnTo>
                    <a:lnTo>
                      <a:pt x="2104886" y="125587"/>
                    </a:lnTo>
                    <a:lnTo>
                      <a:pt x="2106099" y="125587"/>
                    </a:lnTo>
                    <a:lnTo>
                      <a:pt x="2108201" y="121715"/>
                    </a:lnTo>
                    <a:cubicBezTo>
                      <a:pt x="2157812" y="48281"/>
                      <a:pt x="2241827" y="0"/>
                      <a:pt x="233711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0243E5DA-5B5A-43BE-B18A-BC9C9B6E1B27}"/>
                </a:ext>
              </a:extLst>
            </p:cNvPr>
            <p:cNvSpPr/>
            <p:nvPr/>
          </p:nvSpPr>
          <p:spPr>
            <a:xfrm>
              <a:off x="4539534" y="5489593"/>
              <a:ext cx="901622" cy="549401"/>
            </a:xfrm>
            <a:custGeom>
              <a:avLst/>
              <a:gdLst>
                <a:gd name="connsiteX0" fmla="*/ 36568 w 901622"/>
                <a:gd name="connsiteY0" fmla="*/ 449389 h 549401"/>
                <a:gd name="connsiteX1" fmla="*/ 865055 w 901622"/>
                <a:gd name="connsiteY1" fmla="*/ 449389 h 549401"/>
                <a:gd name="connsiteX2" fmla="*/ 901622 w 901622"/>
                <a:gd name="connsiteY2" fmla="*/ 549401 h 549401"/>
                <a:gd name="connsiteX3" fmla="*/ 0 w 901622"/>
                <a:gd name="connsiteY3" fmla="*/ 549401 h 549401"/>
                <a:gd name="connsiteX4" fmla="*/ 608917 w 901622"/>
                <a:gd name="connsiteY4" fmla="*/ 0 h 549401"/>
                <a:gd name="connsiteX5" fmla="*/ 700745 w 901622"/>
                <a:gd name="connsiteY5" fmla="*/ 0 h 549401"/>
                <a:gd name="connsiteX6" fmla="*/ 733533 w 901622"/>
                <a:gd name="connsiteY6" fmla="*/ 89676 h 549401"/>
                <a:gd name="connsiteX7" fmla="*/ 641705 w 901622"/>
                <a:gd name="connsiteY7" fmla="*/ 89676 h 549401"/>
                <a:gd name="connsiteX8" fmla="*/ 200877 w 901622"/>
                <a:gd name="connsiteY8" fmla="*/ 0 h 549401"/>
                <a:gd name="connsiteX9" fmla="*/ 292708 w 901622"/>
                <a:gd name="connsiteY9" fmla="*/ 0 h 549401"/>
                <a:gd name="connsiteX10" fmla="*/ 259920 w 901622"/>
                <a:gd name="connsiteY10" fmla="*/ 89676 h 549401"/>
                <a:gd name="connsiteX11" fmla="*/ 168089 w 901622"/>
                <a:gd name="connsiteY11" fmla="*/ 89676 h 549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01622" h="549401">
                  <a:moveTo>
                    <a:pt x="36568" y="449389"/>
                  </a:moveTo>
                  <a:lnTo>
                    <a:pt x="865055" y="449389"/>
                  </a:lnTo>
                  <a:lnTo>
                    <a:pt x="901622" y="549401"/>
                  </a:lnTo>
                  <a:lnTo>
                    <a:pt x="0" y="549401"/>
                  </a:lnTo>
                  <a:close/>
                  <a:moveTo>
                    <a:pt x="608917" y="0"/>
                  </a:moveTo>
                  <a:lnTo>
                    <a:pt x="700745" y="0"/>
                  </a:lnTo>
                  <a:lnTo>
                    <a:pt x="733533" y="89676"/>
                  </a:lnTo>
                  <a:lnTo>
                    <a:pt x="641705" y="89676"/>
                  </a:lnTo>
                  <a:close/>
                  <a:moveTo>
                    <a:pt x="200877" y="0"/>
                  </a:moveTo>
                  <a:lnTo>
                    <a:pt x="292708" y="0"/>
                  </a:lnTo>
                  <a:lnTo>
                    <a:pt x="259920" y="89676"/>
                  </a:lnTo>
                  <a:lnTo>
                    <a:pt x="168089" y="8967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AB84D348-654C-44C7-9988-8BEF6B547BA7}"/>
                </a:ext>
              </a:extLst>
            </p:cNvPr>
            <p:cNvSpPr/>
            <p:nvPr/>
          </p:nvSpPr>
          <p:spPr>
            <a:xfrm>
              <a:off x="4624532" y="5451151"/>
              <a:ext cx="764136" cy="463496"/>
            </a:xfrm>
            <a:custGeom>
              <a:avLst/>
              <a:gdLst>
                <a:gd name="connsiteX0" fmla="*/ 1092988 w 2616995"/>
                <a:gd name="connsiteY0" fmla="*/ 1375574 h 1587369"/>
                <a:gd name="connsiteX1" fmla="*/ 1092988 w 2616995"/>
                <a:gd name="connsiteY1" fmla="*/ 1375575 h 1587369"/>
                <a:gd name="connsiteX2" fmla="*/ 1092988 w 2616995"/>
                <a:gd name="connsiteY2" fmla="*/ 1375575 h 1587369"/>
                <a:gd name="connsiteX3" fmla="*/ 1142705 w 2616995"/>
                <a:gd name="connsiteY3" fmla="*/ 1132549 h 1587369"/>
                <a:gd name="connsiteX4" fmla="*/ 1142878 w 2616995"/>
                <a:gd name="connsiteY4" fmla="*/ 1133407 h 1587369"/>
                <a:gd name="connsiteX5" fmla="*/ 1185789 w 2616995"/>
                <a:gd name="connsiteY5" fmla="*/ 1185517 h 1587369"/>
                <a:gd name="connsiteX6" fmla="*/ 1203614 w 2616995"/>
                <a:gd name="connsiteY6" fmla="*/ 1194086 h 1587369"/>
                <a:gd name="connsiteX7" fmla="*/ 1213780 w 2616995"/>
                <a:gd name="connsiteY7" fmla="*/ 1132549 h 1587369"/>
                <a:gd name="connsiteX8" fmla="*/ 1358755 w 2616995"/>
                <a:gd name="connsiteY8" fmla="*/ 1037665 h 1587369"/>
                <a:gd name="connsiteX9" fmla="*/ 1277884 w 2616995"/>
                <a:gd name="connsiteY9" fmla="*/ 1118535 h 1587369"/>
                <a:gd name="connsiteX10" fmla="*/ 1269552 w 2616995"/>
                <a:gd name="connsiteY10" fmla="*/ 1121987 h 1587369"/>
                <a:gd name="connsiteX11" fmla="*/ 1265009 w 2616995"/>
                <a:gd name="connsiteY11" fmla="*/ 1127907 h 1587369"/>
                <a:gd name="connsiteX12" fmla="*/ 1260794 w 2616995"/>
                <a:gd name="connsiteY12" fmla="*/ 1128462 h 1587369"/>
                <a:gd name="connsiteX13" fmla="*/ 1248124 w 2616995"/>
                <a:gd name="connsiteY13" fmla="*/ 1205157 h 1587369"/>
                <a:gd name="connsiteX14" fmla="*/ 1252009 w 2616995"/>
                <a:gd name="connsiteY14" fmla="*/ 1205744 h 1587369"/>
                <a:gd name="connsiteX15" fmla="*/ 1370448 w 2616995"/>
                <a:gd name="connsiteY15" fmla="*/ 1087305 h 1587369"/>
                <a:gd name="connsiteX16" fmla="*/ 1361141 w 2616995"/>
                <a:gd name="connsiteY16" fmla="*/ 1041203 h 1587369"/>
                <a:gd name="connsiteX17" fmla="*/ 1153038 w 2616995"/>
                <a:gd name="connsiteY17" fmla="*/ 1024456 h 1587369"/>
                <a:gd name="connsiteX18" fmla="*/ 1142878 w 2616995"/>
                <a:gd name="connsiteY18" fmla="*/ 1041203 h 1587369"/>
                <a:gd name="connsiteX19" fmla="*/ 1142705 w 2616995"/>
                <a:gd name="connsiteY19" fmla="*/ 1042061 h 1587369"/>
                <a:gd name="connsiteX20" fmla="*/ 1163203 w 2616995"/>
                <a:gd name="connsiteY20" fmla="*/ 1042061 h 1587369"/>
                <a:gd name="connsiteX21" fmla="*/ 1286023 w 2616995"/>
                <a:gd name="connsiteY21" fmla="*/ 975733 h 1587369"/>
                <a:gd name="connsiteX22" fmla="*/ 1284699 w 2616995"/>
                <a:gd name="connsiteY22" fmla="*/ 983752 h 1587369"/>
                <a:gd name="connsiteX23" fmla="*/ 1291593 w 2616995"/>
                <a:gd name="connsiteY23" fmla="*/ 976858 h 1587369"/>
                <a:gd name="connsiteX24" fmla="*/ 1240532 w 2616995"/>
                <a:gd name="connsiteY24" fmla="*/ 970601 h 1587369"/>
                <a:gd name="connsiteX25" fmla="*/ 1227564 w 2616995"/>
                <a:gd name="connsiteY25" fmla="*/ 972562 h 1587369"/>
                <a:gd name="connsiteX26" fmla="*/ 1237395 w 2616995"/>
                <a:gd name="connsiteY26" fmla="*/ 989591 h 1587369"/>
                <a:gd name="connsiteX27" fmla="*/ 754638 w 2616995"/>
                <a:gd name="connsiteY27" fmla="*/ 761044 h 1587369"/>
                <a:gd name="connsiteX28" fmla="*/ 592393 w 2616995"/>
                <a:gd name="connsiteY28" fmla="*/ 1042061 h 1587369"/>
                <a:gd name="connsiteX29" fmla="*/ 907890 w 2616995"/>
                <a:gd name="connsiteY29" fmla="*/ 1042061 h 1587369"/>
                <a:gd name="connsiteX30" fmla="*/ 884257 w 2616995"/>
                <a:gd name="connsiteY30" fmla="*/ 925006 h 1587369"/>
                <a:gd name="connsiteX31" fmla="*/ 821810 w 2616995"/>
                <a:gd name="connsiteY31" fmla="*/ 822079 h 1587369"/>
                <a:gd name="connsiteX32" fmla="*/ 2116931 w 2616995"/>
                <a:gd name="connsiteY32" fmla="*/ 670344 h 1587369"/>
                <a:gd name="connsiteX33" fmla="*/ 1954631 w 2616995"/>
                <a:gd name="connsiteY33" fmla="*/ 703111 h 1587369"/>
                <a:gd name="connsiteX34" fmla="*/ 1900531 w 2616995"/>
                <a:gd name="connsiteY34" fmla="*/ 732475 h 1587369"/>
                <a:gd name="connsiteX35" fmla="*/ 1937587 w 2616995"/>
                <a:gd name="connsiteY35" fmla="*/ 819512 h 1587369"/>
                <a:gd name="connsiteX36" fmla="*/ 2088265 w 2616995"/>
                <a:gd name="connsiteY36" fmla="*/ 995460 h 1587369"/>
                <a:gd name="connsiteX37" fmla="*/ 2116931 w 2616995"/>
                <a:gd name="connsiteY37" fmla="*/ 989672 h 1587369"/>
                <a:gd name="connsiteX38" fmla="*/ 2214564 w 2616995"/>
                <a:gd name="connsiteY38" fmla="*/ 1087305 h 1587369"/>
                <a:gd name="connsiteX39" fmla="*/ 2116931 w 2616995"/>
                <a:gd name="connsiteY39" fmla="*/ 1184938 h 1587369"/>
                <a:gd name="connsiteX40" fmla="*/ 2019298 w 2616995"/>
                <a:gd name="connsiteY40" fmla="*/ 1087305 h 1587369"/>
                <a:gd name="connsiteX41" fmla="*/ 2024733 w 2616995"/>
                <a:gd name="connsiteY41" fmla="*/ 1060387 h 1587369"/>
                <a:gd name="connsiteX42" fmla="*/ 1864282 w 2616995"/>
                <a:gd name="connsiteY42" fmla="*/ 873028 h 1587369"/>
                <a:gd name="connsiteX43" fmla="*/ 1860304 w 2616995"/>
                <a:gd name="connsiteY43" fmla="*/ 860843 h 1587369"/>
                <a:gd name="connsiteX44" fmla="*/ 1854350 w 2616995"/>
                <a:gd name="connsiteY44" fmla="*/ 855004 h 1587369"/>
                <a:gd name="connsiteX45" fmla="*/ 1826262 w 2616995"/>
                <a:gd name="connsiteY45" fmla="*/ 789031 h 1587369"/>
                <a:gd name="connsiteX46" fmla="*/ 1822094 w 2616995"/>
                <a:gd name="connsiteY46" fmla="*/ 792469 h 1587369"/>
                <a:gd name="connsiteX47" fmla="*/ 1699969 w 2616995"/>
                <a:gd name="connsiteY47" fmla="*/ 1087306 h 1587369"/>
                <a:gd name="connsiteX48" fmla="*/ 2116931 w 2616995"/>
                <a:gd name="connsiteY48" fmla="*/ 1504268 h 1587369"/>
                <a:gd name="connsiteX49" fmla="*/ 2533893 w 2616995"/>
                <a:gd name="connsiteY49" fmla="*/ 1087306 h 1587369"/>
                <a:gd name="connsiteX50" fmla="*/ 2116931 w 2616995"/>
                <a:gd name="connsiteY50" fmla="*/ 670344 h 1587369"/>
                <a:gd name="connsiteX51" fmla="*/ 500062 w 2616995"/>
                <a:gd name="connsiteY51" fmla="*/ 670344 h 1587369"/>
                <a:gd name="connsiteX52" fmla="*/ 83100 w 2616995"/>
                <a:gd name="connsiteY52" fmla="*/ 1087306 h 1587369"/>
                <a:gd name="connsiteX53" fmla="*/ 500062 w 2616995"/>
                <a:gd name="connsiteY53" fmla="*/ 1504268 h 1587369"/>
                <a:gd name="connsiteX54" fmla="*/ 884257 w 2616995"/>
                <a:gd name="connsiteY54" fmla="*/ 1249607 h 1587369"/>
                <a:gd name="connsiteX55" fmla="*/ 907890 w 2616995"/>
                <a:gd name="connsiteY55" fmla="*/ 1132549 h 1587369"/>
                <a:gd name="connsiteX56" fmla="*/ 585141 w 2616995"/>
                <a:gd name="connsiteY56" fmla="*/ 1132549 h 1587369"/>
                <a:gd name="connsiteX57" fmla="*/ 569099 w 2616995"/>
                <a:gd name="connsiteY57" fmla="*/ 1156342 h 1587369"/>
                <a:gd name="connsiteX58" fmla="*/ 500062 w 2616995"/>
                <a:gd name="connsiteY58" fmla="*/ 1184938 h 1587369"/>
                <a:gd name="connsiteX59" fmla="*/ 402429 w 2616995"/>
                <a:gd name="connsiteY59" fmla="*/ 1087305 h 1587369"/>
                <a:gd name="connsiteX60" fmla="*/ 500062 w 2616995"/>
                <a:gd name="connsiteY60" fmla="*/ 989672 h 1587369"/>
                <a:gd name="connsiteX61" fmla="*/ 516264 w 2616995"/>
                <a:gd name="connsiteY61" fmla="*/ 992943 h 1587369"/>
                <a:gd name="connsiteX62" fmla="*/ 679159 w 2616995"/>
                <a:gd name="connsiteY62" fmla="*/ 710802 h 1587369"/>
                <a:gd name="connsiteX63" fmla="*/ 624054 w 2616995"/>
                <a:gd name="connsiteY63" fmla="*/ 689090 h 1587369"/>
                <a:gd name="connsiteX64" fmla="*/ 500062 w 2616995"/>
                <a:gd name="connsiteY64" fmla="*/ 670344 h 1587369"/>
                <a:gd name="connsiteX65" fmla="*/ 877798 w 2616995"/>
                <a:gd name="connsiteY65" fmla="*/ 547725 h 1587369"/>
                <a:gd name="connsiteX66" fmla="*/ 797369 w 2616995"/>
                <a:gd name="connsiteY66" fmla="*/ 687033 h 1587369"/>
                <a:gd name="connsiteX67" fmla="*/ 818150 w 2616995"/>
                <a:gd name="connsiteY67" fmla="*/ 701433 h 1587369"/>
                <a:gd name="connsiteX68" fmla="*/ 989967 w 2616995"/>
                <a:gd name="connsiteY68" fmla="*/ 986526 h 1587369"/>
                <a:gd name="connsiteX69" fmla="*/ 995565 w 2616995"/>
                <a:gd name="connsiteY69" fmla="*/ 1042061 h 1587369"/>
                <a:gd name="connsiteX70" fmla="*/ 1105171 w 2616995"/>
                <a:gd name="connsiteY70" fmla="*/ 1042061 h 1587369"/>
                <a:gd name="connsiteX71" fmla="*/ 1108294 w 2616995"/>
                <a:gd name="connsiteY71" fmla="*/ 1026593 h 1587369"/>
                <a:gd name="connsiteX72" fmla="*/ 1131654 w 2616995"/>
                <a:gd name="connsiteY72" fmla="*/ 988092 h 1587369"/>
                <a:gd name="connsiteX73" fmla="*/ 1131909 w 2616995"/>
                <a:gd name="connsiteY73" fmla="*/ 987859 h 1587369"/>
                <a:gd name="connsiteX74" fmla="*/ 947014 w 2616995"/>
                <a:gd name="connsiteY74" fmla="*/ 486635 h 1587369"/>
                <a:gd name="connsiteX75" fmla="*/ 1207633 w 2616995"/>
                <a:gd name="connsiteY75" fmla="*/ 938041 h 1587369"/>
                <a:gd name="connsiteX76" fmla="*/ 1246891 w 2616995"/>
                <a:gd name="connsiteY76" fmla="*/ 932106 h 1587369"/>
                <a:gd name="connsiteX77" fmla="*/ 1261912 w 2616995"/>
                <a:gd name="connsiteY77" fmla="*/ 841180 h 1587369"/>
                <a:gd name="connsiteX78" fmla="*/ 1266780 w 2616995"/>
                <a:gd name="connsiteY78" fmla="*/ 833352 h 1587369"/>
                <a:gd name="connsiteX79" fmla="*/ 1269814 w 2616995"/>
                <a:gd name="connsiteY79" fmla="*/ 826029 h 1587369"/>
                <a:gd name="connsiteX80" fmla="*/ 1285978 w 2616995"/>
                <a:gd name="connsiteY80" fmla="*/ 819333 h 1587369"/>
                <a:gd name="connsiteX81" fmla="*/ 1362938 w 2616995"/>
                <a:gd name="connsiteY81" fmla="*/ 819333 h 1587369"/>
                <a:gd name="connsiteX82" fmla="*/ 1385798 w 2616995"/>
                <a:gd name="connsiteY82" fmla="*/ 842193 h 1587369"/>
                <a:gd name="connsiteX83" fmla="*/ 1385797 w 2616995"/>
                <a:gd name="connsiteY83" fmla="*/ 842193 h 1587369"/>
                <a:gd name="connsiteX84" fmla="*/ 1362937 w 2616995"/>
                <a:gd name="connsiteY84" fmla="*/ 865053 h 1587369"/>
                <a:gd name="connsiteX85" fmla="*/ 1304307 w 2616995"/>
                <a:gd name="connsiteY85" fmla="*/ 865052 h 1587369"/>
                <a:gd name="connsiteX86" fmla="*/ 1292023 w 2616995"/>
                <a:gd name="connsiteY86" fmla="*/ 939410 h 1587369"/>
                <a:gd name="connsiteX87" fmla="*/ 1312722 w 2616995"/>
                <a:gd name="connsiteY87" fmla="*/ 943589 h 1587369"/>
                <a:gd name="connsiteX88" fmla="*/ 1319973 w 2616995"/>
                <a:gd name="connsiteY88" fmla="*/ 948478 h 1587369"/>
                <a:gd name="connsiteX89" fmla="*/ 1714677 w 2616995"/>
                <a:gd name="connsiteY89" fmla="*/ 553773 h 1587369"/>
                <a:gd name="connsiteX90" fmla="*/ 1724388 w 2616995"/>
                <a:gd name="connsiteY90" fmla="*/ 549750 h 1587369"/>
                <a:gd name="connsiteX91" fmla="*/ 1697517 w 2616995"/>
                <a:gd name="connsiteY91" fmla="*/ 486635 h 1587369"/>
                <a:gd name="connsiteX92" fmla="*/ 1343915 w 2616995"/>
                <a:gd name="connsiteY92" fmla="*/ 102160 h 1587369"/>
                <a:gd name="connsiteX93" fmla="*/ 1343915 w 2616995"/>
                <a:gd name="connsiteY93" fmla="*/ 102160 h 1587369"/>
                <a:gd name="connsiteX94" fmla="*/ 1343915 w 2616995"/>
                <a:gd name="connsiteY94" fmla="*/ 102161 h 1587369"/>
                <a:gd name="connsiteX95" fmla="*/ 1475083 w 2616995"/>
                <a:gd name="connsiteY95" fmla="*/ 1010 h 1587369"/>
                <a:gd name="connsiteX96" fmla="*/ 1475701 w 2616995"/>
                <a:gd name="connsiteY96" fmla="*/ 1484 h 1587369"/>
                <a:gd name="connsiteX97" fmla="*/ 1742773 w 2616995"/>
                <a:gd name="connsiteY97" fmla="*/ 73046 h 1587369"/>
                <a:gd name="connsiteX98" fmla="*/ 1764789 w 2616995"/>
                <a:gd name="connsiteY98" fmla="*/ 111178 h 1587369"/>
                <a:gd name="connsiteX99" fmla="*/ 1764788 w 2616995"/>
                <a:gd name="connsiteY99" fmla="*/ 111178 h 1587369"/>
                <a:gd name="connsiteX100" fmla="*/ 1763121 w 2616995"/>
                <a:gd name="connsiteY100" fmla="*/ 113351 h 1587369"/>
                <a:gd name="connsiteX101" fmla="*/ 1782482 w 2616995"/>
                <a:gd name="connsiteY101" fmla="*/ 185610 h 1587369"/>
                <a:gd name="connsiteX102" fmla="*/ 1779372 w 2616995"/>
                <a:gd name="connsiteY102" fmla="*/ 209235 h 1587369"/>
                <a:gd name="connsiteX103" fmla="*/ 1774329 w 2616995"/>
                <a:gd name="connsiteY103" fmla="*/ 213105 h 1587369"/>
                <a:gd name="connsiteX104" fmla="*/ 1763578 w 2616995"/>
                <a:gd name="connsiteY104" fmla="*/ 227116 h 1587369"/>
                <a:gd name="connsiteX105" fmla="*/ 1700804 w 2616995"/>
                <a:gd name="connsiteY105" fmla="*/ 263358 h 1587369"/>
                <a:gd name="connsiteX106" fmla="*/ 1867979 w 2616995"/>
                <a:gd name="connsiteY106" fmla="*/ 656017 h 1587369"/>
                <a:gd name="connsiteX107" fmla="*/ 1922285 w 2616995"/>
                <a:gd name="connsiteY107" fmla="*/ 626541 h 1587369"/>
                <a:gd name="connsiteX108" fmla="*/ 2116932 w 2616995"/>
                <a:gd name="connsiteY108" fmla="*/ 587243 h 1587369"/>
                <a:gd name="connsiteX109" fmla="*/ 2616995 w 2616995"/>
                <a:gd name="connsiteY109" fmla="*/ 1087306 h 1587369"/>
                <a:gd name="connsiteX110" fmla="*/ 2116932 w 2616995"/>
                <a:gd name="connsiteY110" fmla="*/ 1587369 h 1587369"/>
                <a:gd name="connsiteX111" fmla="*/ 1616869 w 2616995"/>
                <a:gd name="connsiteY111" fmla="*/ 1087306 h 1587369"/>
                <a:gd name="connsiteX112" fmla="*/ 1763334 w 2616995"/>
                <a:gd name="connsiteY112" fmla="*/ 733708 h 1587369"/>
                <a:gd name="connsiteX113" fmla="*/ 1792473 w 2616995"/>
                <a:gd name="connsiteY113" fmla="*/ 709667 h 1587369"/>
                <a:gd name="connsiteX114" fmla="*/ 1760903 w 2616995"/>
                <a:gd name="connsiteY114" fmla="*/ 635516 h 1587369"/>
                <a:gd name="connsiteX115" fmla="*/ 1385296 w 2616995"/>
                <a:gd name="connsiteY115" fmla="*/ 1011123 h 1587369"/>
                <a:gd name="connsiteX116" fmla="*/ 1395726 w 2616995"/>
                <a:gd name="connsiteY116" fmla="*/ 1026593 h 1587369"/>
                <a:gd name="connsiteX117" fmla="*/ 1407983 w 2616995"/>
                <a:gd name="connsiteY117" fmla="*/ 1087305 h 1587369"/>
                <a:gd name="connsiteX118" fmla="*/ 1252010 w 2616995"/>
                <a:gd name="connsiteY118" fmla="*/ 1243278 h 1587369"/>
                <a:gd name="connsiteX119" fmla="*/ 1242075 w 2616995"/>
                <a:gd name="connsiteY119" fmla="*/ 1241776 h 1587369"/>
                <a:gd name="connsiteX120" fmla="*/ 1219922 w 2616995"/>
                <a:gd name="connsiteY120" fmla="*/ 1375881 h 1587369"/>
                <a:gd name="connsiteX121" fmla="*/ 1210682 w 2616995"/>
                <a:gd name="connsiteY121" fmla="*/ 1390738 h 1587369"/>
                <a:gd name="connsiteX122" fmla="*/ 1209248 w 2616995"/>
                <a:gd name="connsiteY122" fmla="*/ 1391072 h 1587369"/>
                <a:gd name="connsiteX123" fmla="*/ 1208972 w 2616995"/>
                <a:gd name="connsiteY123" fmla="*/ 1391740 h 1587369"/>
                <a:gd name="connsiteX124" fmla="*/ 1192807 w 2616995"/>
                <a:gd name="connsiteY124" fmla="*/ 1398435 h 1587369"/>
                <a:gd name="connsiteX125" fmla="*/ 1115848 w 2616995"/>
                <a:gd name="connsiteY125" fmla="*/ 1398434 h 1587369"/>
                <a:gd name="connsiteX126" fmla="*/ 1099684 w 2616995"/>
                <a:gd name="connsiteY126" fmla="*/ 1391738 h 1587369"/>
                <a:gd name="connsiteX127" fmla="*/ 1092988 w 2616995"/>
                <a:gd name="connsiteY127" fmla="*/ 1375575 h 1587369"/>
                <a:gd name="connsiteX128" fmla="*/ 1099684 w 2616995"/>
                <a:gd name="connsiteY128" fmla="*/ 1359411 h 1587369"/>
                <a:gd name="connsiteX129" fmla="*/ 1115848 w 2616995"/>
                <a:gd name="connsiteY129" fmla="*/ 1352715 h 1587369"/>
                <a:gd name="connsiteX130" fmla="*/ 1177410 w 2616995"/>
                <a:gd name="connsiteY130" fmla="*/ 1352715 h 1587369"/>
                <a:gd name="connsiteX131" fmla="*/ 1197307 w 2616995"/>
                <a:gd name="connsiteY131" fmla="*/ 1232266 h 1587369"/>
                <a:gd name="connsiteX132" fmla="*/ 1164804 w 2616995"/>
                <a:gd name="connsiteY132" fmla="*/ 1216641 h 1587369"/>
                <a:gd name="connsiteX133" fmla="*/ 1108294 w 2616995"/>
                <a:gd name="connsiteY133" fmla="*/ 1148017 h 1587369"/>
                <a:gd name="connsiteX134" fmla="*/ 1105171 w 2616995"/>
                <a:gd name="connsiteY134" fmla="*/ 1132549 h 1587369"/>
                <a:gd name="connsiteX135" fmla="*/ 995565 w 2616995"/>
                <a:gd name="connsiteY135" fmla="*/ 1132549 h 1587369"/>
                <a:gd name="connsiteX136" fmla="*/ 989967 w 2616995"/>
                <a:gd name="connsiteY136" fmla="*/ 1188086 h 1587369"/>
                <a:gd name="connsiteX137" fmla="*/ 500063 w 2616995"/>
                <a:gd name="connsiteY137" fmla="*/ 1587369 h 1587369"/>
                <a:gd name="connsiteX138" fmla="*/ 0 w 2616995"/>
                <a:gd name="connsiteY138" fmla="*/ 1087306 h 1587369"/>
                <a:gd name="connsiteX139" fmla="*/ 500063 w 2616995"/>
                <a:gd name="connsiteY139" fmla="*/ 587243 h 1587369"/>
                <a:gd name="connsiteX140" fmla="*/ 672001 w 2616995"/>
                <a:gd name="connsiteY140" fmla="*/ 617587 h 1587369"/>
                <a:gd name="connsiteX141" fmla="*/ 720038 w 2616995"/>
                <a:gd name="connsiteY141" fmla="*/ 639997 h 1587369"/>
                <a:gd name="connsiteX142" fmla="*/ 825554 w 2616995"/>
                <a:gd name="connsiteY142" fmla="*/ 457237 h 1587369"/>
                <a:gd name="connsiteX143" fmla="*/ 763124 w 2616995"/>
                <a:gd name="connsiteY143" fmla="*/ 349105 h 1587369"/>
                <a:gd name="connsiteX144" fmla="*/ 690564 w 2616995"/>
                <a:gd name="connsiteY144" fmla="*/ 334831 h 1587369"/>
                <a:gd name="connsiteX145" fmla="*/ 690564 w 2616995"/>
                <a:gd name="connsiteY145" fmla="*/ 256249 h 1587369"/>
                <a:gd name="connsiteX146" fmla="*/ 1116808 w 2616995"/>
                <a:gd name="connsiteY146" fmla="*/ 256249 h 1587369"/>
                <a:gd name="connsiteX147" fmla="*/ 1116808 w 2616995"/>
                <a:gd name="connsiteY147" fmla="*/ 294349 h 1587369"/>
                <a:gd name="connsiteX148" fmla="*/ 870891 w 2616995"/>
                <a:gd name="connsiteY148" fmla="*/ 354786 h 1587369"/>
                <a:gd name="connsiteX149" fmla="*/ 896792 w 2616995"/>
                <a:gd name="connsiteY149" fmla="*/ 399648 h 1587369"/>
                <a:gd name="connsiteX150" fmla="*/ 914135 w 2616995"/>
                <a:gd name="connsiteY150" fmla="*/ 396147 h 1587369"/>
                <a:gd name="connsiteX151" fmla="*/ 1658992 w 2616995"/>
                <a:gd name="connsiteY151" fmla="*/ 396147 h 1587369"/>
                <a:gd name="connsiteX152" fmla="*/ 1614036 w 2616995"/>
                <a:gd name="connsiteY152" fmla="*/ 290555 h 1587369"/>
                <a:gd name="connsiteX153" fmla="*/ 1613696 w 2616995"/>
                <a:gd name="connsiteY153" fmla="*/ 255928 h 1587369"/>
                <a:gd name="connsiteX154" fmla="*/ 1621800 w 2616995"/>
                <a:gd name="connsiteY154" fmla="*/ 247664 h 1587369"/>
                <a:gd name="connsiteX155" fmla="*/ 1621792 w 2616995"/>
                <a:gd name="connsiteY155" fmla="*/ 247603 h 1587369"/>
                <a:gd name="connsiteX156" fmla="*/ 1636299 w 2616995"/>
                <a:gd name="connsiteY156" fmla="*/ 228698 h 1587369"/>
                <a:gd name="connsiteX157" fmla="*/ 1717066 w 2616995"/>
                <a:gd name="connsiteY157" fmla="*/ 182066 h 1587369"/>
                <a:gd name="connsiteX158" fmla="*/ 1702217 w 2616995"/>
                <a:gd name="connsiteY158" fmla="*/ 126646 h 1587369"/>
                <a:gd name="connsiteX159" fmla="*/ 1471059 w 2616995"/>
                <a:gd name="connsiteY159" fmla="*/ 64706 h 1587369"/>
                <a:gd name="connsiteX160" fmla="*/ 1386446 w 2616995"/>
                <a:gd name="connsiteY160" fmla="*/ 113556 h 1587369"/>
                <a:gd name="connsiteX161" fmla="*/ 1362820 w 2616995"/>
                <a:gd name="connsiteY161" fmla="*/ 116666 h 1587369"/>
                <a:gd name="connsiteX162" fmla="*/ 1343915 w 2616995"/>
                <a:gd name="connsiteY162" fmla="*/ 102160 h 1587369"/>
                <a:gd name="connsiteX163" fmla="*/ 1340805 w 2616995"/>
                <a:gd name="connsiteY163" fmla="*/ 78535 h 1587369"/>
                <a:gd name="connsiteX164" fmla="*/ 1355312 w 2616995"/>
                <a:gd name="connsiteY164" fmla="*/ 59630 h 1587369"/>
                <a:gd name="connsiteX165" fmla="*/ 1449856 w 2616995"/>
                <a:gd name="connsiteY165" fmla="*/ 5044 h 1587369"/>
                <a:gd name="connsiteX166" fmla="*/ 1450521 w 2616995"/>
                <a:gd name="connsiteY166" fmla="*/ 4178 h 1587369"/>
                <a:gd name="connsiteX167" fmla="*/ 1474146 w 2616995"/>
                <a:gd name="connsiteY167" fmla="*/ 1068 h 1587369"/>
                <a:gd name="connsiteX168" fmla="*/ 1474311 w 2616995"/>
                <a:gd name="connsiteY168" fmla="*/ 1112 h 1587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</a:cxnLst>
              <a:rect l="l" t="t" r="r" b="b"/>
              <a:pathLst>
                <a:path w="2616995" h="1587369">
                  <a:moveTo>
                    <a:pt x="1092988" y="1375574"/>
                  </a:moveTo>
                  <a:lnTo>
                    <a:pt x="1092988" y="1375575"/>
                  </a:lnTo>
                  <a:lnTo>
                    <a:pt x="1092988" y="1375575"/>
                  </a:lnTo>
                  <a:close/>
                  <a:moveTo>
                    <a:pt x="1142705" y="1132549"/>
                  </a:moveTo>
                  <a:lnTo>
                    <a:pt x="1142878" y="1133407"/>
                  </a:lnTo>
                  <a:cubicBezTo>
                    <a:pt x="1151868" y="1154662"/>
                    <a:pt x="1166886" y="1172746"/>
                    <a:pt x="1185789" y="1185517"/>
                  </a:cubicBezTo>
                  <a:lnTo>
                    <a:pt x="1203614" y="1194086"/>
                  </a:lnTo>
                  <a:lnTo>
                    <a:pt x="1213780" y="1132549"/>
                  </a:lnTo>
                  <a:close/>
                  <a:moveTo>
                    <a:pt x="1358755" y="1037665"/>
                  </a:moveTo>
                  <a:lnTo>
                    <a:pt x="1277884" y="1118535"/>
                  </a:lnTo>
                  <a:lnTo>
                    <a:pt x="1269552" y="1121987"/>
                  </a:lnTo>
                  <a:lnTo>
                    <a:pt x="1265009" y="1127907"/>
                  </a:lnTo>
                  <a:lnTo>
                    <a:pt x="1260794" y="1128462"/>
                  </a:lnTo>
                  <a:lnTo>
                    <a:pt x="1248124" y="1205157"/>
                  </a:lnTo>
                  <a:lnTo>
                    <a:pt x="1252009" y="1205744"/>
                  </a:lnTo>
                  <a:cubicBezTo>
                    <a:pt x="1317421" y="1205744"/>
                    <a:pt x="1370448" y="1152717"/>
                    <a:pt x="1370448" y="1087305"/>
                  </a:cubicBezTo>
                  <a:cubicBezTo>
                    <a:pt x="1370448" y="1070952"/>
                    <a:pt x="1367134" y="1055373"/>
                    <a:pt x="1361141" y="1041203"/>
                  </a:cubicBezTo>
                  <a:close/>
                  <a:moveTo>
                    <a:pt x="1153038" y="1024456"/>
                  </a:moveTo>
                  <a:lnTo>
                    <a:pt x="1142878" y="1041203"/>
                  </a:lnTo>
                  <a:lnTo>
                    <a:pt x="1142705" y="1042061"/>
                  </a:lnTo>
                  <a:lnTo>
                    <a:pt x="1163203" y="1042061"/>
                  </a:lnTo>
                  <a:close/>
                  <a:moveTo>
                    <a:pt x="1286023" y="975733"/>
                  </a:moveTo>
                  <a:lnTo>
                    <a:pt x="1284699" y="983752"/>
                  </a:lnTo>
                  <a:lnTo>
                    <a:pt x="1291593" y="976858"/>
                  </a:lnTo>
                  <a:close/>
                  <a:moveTo>
                    <a:pt x="1240532" y="970601"/>
                  </a:moveTo>
                  <a:lnTo>
                    <a:pt x="1227564" y="972562"/>
                  </a:lnTo>
                  <a:lnTo>
                    <a:pt x="1237395" y="989591"/>
                  </a:lnTo>
                  <a:close/>
                  <a:moveTo>
                    <a:pt x="754638" y="761044"/>
                  </a:moveTo>
                  <a:lnTo>
                    <a:pt x="592393" y="1042061"/>
                  </a:lnTo>
                  <a:lnTo>
                    <a:pt x="907890" y="1042061"/>
                  </a:lnTo>
                  <a:lnTo>
                    <a:pt x="884257" y="925006"/>
                  </a:lnTo>
                  <a:cubicBezTo>
                    <a:pt x="868433" y="887592"/>
                    <a:pt x="847303" y="852969"/>
                    <a:pt x="821810" y="822079"/>
                  </a:cubicBezTo>
                  <a:close/>
                  <a:moveTo>
                    <a:pt x="2116931" y="670344"/>
                  </a:moveTo>
                  <a:cubicBezTo>
                    <a:pt x="2059361" y="670344"/>
                    <a:pt x="2004515" y="682012"/>
                    <a:pt x="1954631" y="703111"/>
                  </a:cubicBezTo>
                  <a:lnTo>
                    <a:pt x="1900531" y="732475"/>
                  </a:lnTo>
                  <a:lnTo>
                    <a:pt x="1937587" y="819512"/>
                  </a:lnTo>
                  <a:lnTo>
                    <a:pt x="2088265" y="995460"/>
                  </a:lnTo>
                  <a:lnTo>
                    <a:pt x="2116931" y="989672"/>
                  </a:lnTo>
                  <a:cubicBezTo>
                    <a:pt x="2170852" y="989672"/>
                    <a:pt x="2214564" y="1033384"/>
                    <a:pt x="2214564" y="1087305"/>
                  </a:cubicBezTo>
                  <a:cubicBezTo>
                    <a:pt x="2214564" y="1141226"/>
                    <a:pt x="2170852" y="1184938"/>
                    <a:pt x="2116931" y="1184938"/>
                  </a:cubicBezTo>
                  <a:cubicBezTo>
                    <a:pt x="2063010" y="1184938"/>
                    <a:pt x="2019298" y="1141226"/>
                    <a:pt x="2019298" y="1087305"/>
                  </a:cubicBezTo>
                  <a:lnTo>
                    <a:pt x="2024733" y="1060387"/>
                  </a:lnTo>
                  <a:lnTo>
                    <a:pt x="1864282" y="873028"/>
                  </a:lnTo>
                  <a:lnTo>
                    <a:pt x="1860304" y="860843"/>
                  </a:lnTo>
                  <a:lnTo>
                    <a:pt x="1854350" y="855004"/>
                  </a:lnTo>
                  <a:lnTo>
                    <a:pt x="1826262" y="789031"/>
                  </a:lnTo>
                  <a:lnTo>
                    <a:pt x="1822094" y="792469"/>
                  </a:lnTo>
                  <a:cubicBezTo>
                    <a:pt x="1746639" y="867925"/>
                    <a:pt x="1699969" y="972165"/>
                    <a:pt x="1699969" y="1087306"/>
                  </a:cubicBezTo>
                  <a:cubicBezTo>
                    <a:pt x="1699969" y="1317588"/>
                    <a:pt x="1886649" y="1504268"/>
                    <a:pt x="2116931" y="1504268"/>
                  </a:cubicBezTo>
                  <a:cubicBezTo>
                    <a:pt x="2347213" y="1504268"/>
                    <a:pt x="2533893" y="1317588"/>
                    <a:pt x="2533893" y="1087306"/>
                  </a:cubicBezTo>
                  <a:cubicBezTo>
                    <a:pt x="2533893" y="857024"/>
                    <a:pt x="2347213" y="670344"/>
                    <a:pt x="2116931" y="670344"/>
                  </a:cubicBezTo>
                  <a:close/>
                  <a:moveTo>
                    <a:pt x="500062" y="670344"/>
                  </a:moveTo>
                  <a:cubicBezTo>
                    <a:pt x="269780" y="670344"/>
                    <a:pt x="83100" y="857024"/>
                    <a:pt x="83100" y="1087306"/>
                  </a:cubicBezTo>
                  <a:cubicBezTo>
                    <a:pt x="83100" y="1317588"/>
                    <a:pt x="269780" y="1504268"/>
                    <a:pt x="500062" y="1504268"/>
                  </a:cubicBezTo>
                  <a:cubicBezTo>
                    <a:pt x="672774" y="1504268"/>
                    <a:pt x="820959" y="1399261"/>
                    <a:pt x="884257" y="1249607"/>
                  </a:cubicBezTo>
                  <a:lnTo>
                    <a:pt x="907890" y="1132549"/>
                  </a:lnTo>
                  <a:lnTo>
                    <a:pt x="585141" y="1132549"/>
                  </a:lnTo>
                  <a:lnTo>
                    <a:pt x="569099" y="1156342"/>
                  </a:lnTo>
                  <a:cubicBezTo>
                    <a:pt x="551431" y="1174010"/>
                    <a:pt x="527023" y="1184938"/>
                    <a:pt x="500062" y="1184938"/>
                  </a:cubicBezTo>
                  <a:cubicBezTo>
                    <a:pt x="446141" y="1184938"/>
                    <a:pt x="402429" y="1141226"/>
                    <a:pt x="402429" y="1087305"/>
                  </a:cubicBezTo>
                  <a:cubicBezTo>
                    <a:pt x="402429" y="1033384"/>
                    <a:pt x="446141" y="989672"/>
                    <a:pt x="500062" y="989672"/>
                  </a:cubicBezTo>
                  <a:lnTo>
                    <a:pt x="516264" y="992943"/>
                  </a:lnTo>
                  <a:lnTo>
                    <a:pt x="679159" y="710802"/>
                  </a:lnTo>
                  <a:lnTo>
                    <a:pt x="624054" y="689090"/>
                  </a:lnTo>
                  <a:cubicBezTo>
                    <a:pt x="584885" y="676907"/>
                    <a:pt x="543240" y="670344"/>
                    <a:pt x="500062" y="670344"/>
                  </a:cubicBezTo>
                  <a:close/>
                  <a:moveTo>
                    <a:pt x="877798" y="547725"/>
                  </a:moveTo>
                  <a:lnTo>
                    <a:pt x="797369" y="687033"/>
                  </a:lnTo>
                  <a:lnTo>
                    <a:pt x="818150" y="701433"/>
                  </a:lnTo>
                  <a:cubicBezTo>
                    <a:pt x="904590" y="772770"/>
                    <a:pt x="966652" y="872591"/>
                    <a:pt x="989967" y="986526"/>
                  </a:cubicBezTo>
                  <a:lnTo>
                    <a:pt x="995565" y="1042061"/>
                  </a:lnTo>
                  <a:lnTo>
                    <a:pt x="1105171" y="1042061"/>
                  </a:lnTo>
                  <a:lnTo>
                    <a:pt x="1108294" y="1026593"/>
                  </a:lnTo>
                  <a:cubicBezTo>
                    <a:pt x="1114214" y="1012598"/>
                    <a:pt x="1122118" y="999646"/>
                    <a:pt x="1131654" y="988092"/>
                  </a:cubicBezTo>
                  <a:lnTo>
                    <a:pt x="1131909" y="987859"/>
                  </a:lnTo>
                  <a:close/>
                  <a:moveTo>
                    <a:pt x="947014" y="486635"/>
                  </a:moveTo>
                  <a:lnTo>
                    <a:pt x="1207633" y="938041"/>
                  </a:lnTo>
                  <a:lnTo>
                    <a:pt x="1246891" y="932106"/>
                  </a:lnTo>
                  <a:lnTo>
                    <a:pt x="1261912" y="841180"/>
                  </a:lnTo>
                  <a:lnTo>
                    <a:pt x="1266780" y="833352"/>
                  </a:lnTo>
                  <a:lnTo>
                    <a:pt x="1269814" y="826029"/>
                  </a:lnTo>
                  <a:cubicBezTo>
                    <a:pt x="1273951" y="821892"/>
                    <a:pt x="1279666" y="819333"/>
                    <a:pt x="1285978" y="819333"/>
                  </a:cubicBezTo>
                  <a:lnTo>
                    <a:pt x="1362938" y="819333"/>
                  </a:lnTo>
                  <a:cubicBezTo>
                    <a:pt x="1375563" y="819333"/>
                    <a:pt x="1385798" y="829568"/>
                    <a:pt x="1385798" y="842193"/>
                  </a:cubicBezTo>
                  <a:lnTo>
                    <a:pt x="1385797" y="842193"/>
                  </a:lnTo>
                  <a:cubicBezTo>
                    <a:pt x="1385797" y="854818"/>
                    <a:pt x="1375562" y="865053"/>
                    <a:pt x="1362937" y="865053"/>
                  </a:cubicBezTo>
                  <a:lnTo>
                    <a:pt x="1304307" y="865052"/>
                  </a:lnTo>
                  <a:lnTo>
                    <a:pt x="1292023" y="939410"/>
                  </a:lnTo>
                  <a:lnTo>
                    <a:pt x="1312722" y="943589"/>
                  </a:lnTo>
                  <a:lnTo>
                    <a:pt x="1319973" y="948478"/>
                  </a:lnTo>
                  <a:lnTo>
                    <a:pt x="1714677" y="553773"/>
                  </a:lnTo>
                  <a:lnTo>
                    <a:pt x="1724388" y="549750"/>
                  </a:lnTo>
                  <a:lnTo>
                    <a:pt x="1697517" y="486635"/>
                  </a:lnTo>
                  <a:close/>
                  <a:moveTo>
                    <a:pt x="1343915" y="102160"/>
                  </a:moveTo>
                  <a:lnTo>
                    <a:pt x="1343915" y="102160"/>
                  </a:lnTo>
                  <a:lnTo>
                    <a:pt x="1343915" y="102161"/>
                  </a:lnTo>
                  <a:close/>
                  <a:moveTo>
                    <a:pt x="1475083" y="1010"/>
                  </a:moveTo>
                  <a:lnTo>
                    <a:pt x="1475701" y="1484"/>
                  </a:lnTo>
                  <a:lnTo>
                    <a:pt x="1742773" y="73046"/>
                  </a:lnTo>
                  <a:cubicBezTo>
                    <a:pt x="1759382" y="77496"/>
                    <a:pt x="1769239" y="94569"/>
                    <a:pt x="1764789" y="111178"/>
                  </a:cubicBezTo>
                  <a:lnTo>
                    <a:pt x="1764788" y="111178"/>
                  </a:lnTo>
                  <a:lnTo>
                    <a:pt x="1763121" y="113351"/>
                  </a:lnTo>
                  <a:lnTo>
                    <a:pt x="1782482" y="185610"/>
                  </a:lnTo>
                  <a:cubicBezTo>
                    <a:pt x="1784707" y="193914"/>
                    <a:pt x="1783356" y="202335"/>
                    <a:pt x="1779372" y="209235"/>
                  </a:cubicBezTo>
                  <a:lnTo>
                    <a:pt x="1774329" y="213105"/>
                  </a:lnTo>
                  <a:lnTo>
                    <a:pt x="1763578" y="227116"/>
                  </a:lnTo>
                  <a:lnTo>
                    <a:pt x="1700804" y="263358"/>
                  </a:lnTo>
                  <a:lnTo>
                    <a:pt x="1867979" y="656017"/>
                  </a:lnTo>
                  <a:lnTo>
                    <a:pt x="1922285" y="626541"/>
                  </a:lnTo>
                  <a:cubicBezTo>
                    <a:pt x="1982112" y="601236"/>
                    <a:pt x="2047888" y="587243"/>
                    <a:pt x="2116932" y="587243"/>
                  </a:cubicBezTo>
                  <a:cubicBezTo>
                    <a:pt x="2393109" y="587243"/>
                    <a:pt x="2616995" y="811129"/>
                    <a:pt x="2616995" y="1087306"/>
                  </a:cubicBezTo>
                  <a:cubicBezTo>
                    <a:pt x="2616995" y="1363483"/>
                    <a:pt x="2393109" y="1587369"/>
                    <a:pt x="2116932" y="1587369"/>
                  </a:cubicBezTo>
                  <a:cubicBezTo>
                    <a:pt x="1840755" y="1587369"/>
                    <a:pt x="1616869" y="1363483"/>
                    <a:pt x="1616869" y="1087306"/>
                  </a:cubicBezTo>
                  <a:cubicBezTo>
                    <a:pt x="1616869" y="949218"/>
                    <a:pt x="1672841" y="824202"/>
                    <a:pt x="1763334" y="733708"/>
                  </a:cubicBezTo>
                  <a:lnTo>
                    <a:pt x="1792473" y="709667"/>
                  </a:lnTo>
                  <a:lnTo>
                    <a:pt x="1760903" y="635516"/>
                  </a:lnTo>
                  <a:lnTo>
                    <a:pt x="1385296" y="1011123"/>
                  </a:lnTo>
                  <a:lnTo>
                    <a:pt x="1395726" y="1026593"/>
                  </a:lnTo>
                  <a:cubicBezTo>
                    <a:pt x="1403619" y="1045254"/>
                    <a:pt x="1407983" y="1065770"/>
                    <a:pt x="1407983" y="1087305"/>
                  </a:cubicBezTo>
                  <a:cubicBezTo>
                    <a:pt x="1407983" y="1173447"/>
                    <a:pt x="1338152" y="1243278"/>
                    <a:pt x="1252010" y="1243278"/>
                  </a:cubicBezTo>
                  <a:lnTo>
                    <a:pt x="1242075" y="1241776"/>
                  </a:lnTo>
                  <a:lnTo>
                    <a:pt x="1219922" y="1375881"/>
                  </a:lnTo>
                  <a:cubicBezTo>
                    <a:pt x="1218894" y="1382109"/>
                    <a:pt x="1215438" y="1387330"/>
                    <a:pt x="1210682" y="1390738"/>
                  </a:cubicBezTo>
                  <a:lnTo>
                    <a:pt x="1209248" y="1391072"/>
                  </a:lnTo>
                  <a:lnTo>
                    <a:pt x="1208972" y="1391740"/>
                  </a:lnTo>
                  <a:cubicBezTo>
                    <a:pt x="1204835" y="1395876"/>
                    <a:pt x="1199120" y="1398435"/>
                    <a:pt x="1192807" y="1398435"/>
                  </a:cubicBezTo>
                  <a:lnTo>
                    <a:pt x="1115848" y="1398434"/>
                  </a:lnTo>
                  <a:cubicBezTo>
                    <a:pt x="1109536" y="1398434"/>
                    <a:pt x="1103821" y="1395875"/>
                    <a:pt x="1099684" y="1391738"/>
                  </a:cubicBezTo>
                  <a:lnTo>
                    <a:pt x="1092988" y="1375575"/>
                  </a:lnTo>
                  <a:lnTo>
                    <a:pt x="1099684" y="1359411"/>
                  </a:lnTo>
                  <a:cubicBezTo>
                    <a:pt x="1103821" y="1355274"/>
                    <a:pt x="1109536" y="1352715"/>
                    <a:pt x="1115848" y="1352715"/>
                  </a:cubicBezTo>
                  <a:lnTo>
                    <a:pt x="1177410" y="1352715"/>
                  </a:lnTo>
                  <a:lnTo>
                    <a:pt x="1197307" y="1232266"/>
                  </a:lnTo>
                  <a:lnTo>
                    <a:pt x="1164804" y="1216641"/>
                  </a:lnTo>
                  <a:cubicBezTo>
                    <a:pt x="1139911" y="1199823"/>
                    <a:pt x="1120133" y="1176008"/>
                    <a:pt x="1108294" y="1148017"/>
                  </a:cubicBezTo>
                  <a:lnTo>
                    <a:pt x="1105171" y="1132549"/>
                  </a:lnTo>
                  <a:lnTo>
                    <a:pt x="995565" y="1132549"/>
                  </a:lnTo>
                  <a:lnTo>
                    <a:pt x="989967" y="1188086"/>
                  </a:lnTo>
                  <a:cubicBezTo>
                    <a:pt x="943338" y="1415956"/>
                    <a:pt x="741718" y="1587369"/>
                    <a:pt x="500063" y="1587369"/>
                  </a:cubicBezTo>
                  <a:cubicBezTo>
                    <a:pt x="223886" y="1587369"/>
                    <a:pt x="0" y="1363483"/>
                    <a:pt x="0" y="1087306"/>
                  </a:cubicBezTo>
                  <a:cubicBezTo>
                    <a:pt x="0" y="811129"/>
                    <a:pt x="223886" y="587243"/>
                    <a:pt x="500063" y="587243"/>
                  </a:cubicBezTo>
                  <a:cubicBezTo>
                    <a:pt x="560477" y="587243"/>
                    <a:pt x="618388" y="597956"/>
                    <a:pt x="672001" y="617587"/>
                  </a:cubicBezTo>
                  <a:lnTo>
                    <a:pt x="720038" y="639997"/>
                  </a:lnTo>
                  <a:lnTo>
                    <a:pt x="825554" y="457237"/>
                  </a:lnTo>
                  <a:lnTo>
                    <a:pt x="763124" y="349105"/>
                  </a:lnTo>
                  <a:lnTo>
                    <a:pt x="690564" y="334831"/>
                  </a:lnTo>
                  <a:lnTo>
                    <a:pt x="690564" y="256249"/>
                  </a:lnTo>
                  <a:lnTo>
                    <a:pt x="1116808" y="256249"/>
                  </a:lnTo>
                  <a:lnTo>
                    <a:pt x="1116808" y="294349"/>
                  </a:lnTo>
                  <a:lnTo>
                    <a:pt x="870891" y="354786"/>
                  </a:lnTo>
                  <a:lnTo>
                    <a:pt x="896792" y="399648"/>
                  </a:lnTo>
                  <a:lnTo>
                    <a:pt x="914135" y="396147"/>
                  </a:lnTo>
                  <a:lnTo>
                    <a:pt x="1658992" y="396147"/>
                  </a:lnTo>
                  <a:lnTo>
                    <a:pt x="1614036" y="290555"/>
                  </a:lnTo>
                  <a:cubicBezTo>
                    <a:pt x="1609142" y="279059"/>
                    <a:pt x="1609370" y="266669"/>
                    <a:pt x="1613696" y="255928"/>
                  </a:cubicBezTo>
                  <a:lnTo>
                    <a:pt x="1621800" y="247664"/>
                  </a:lnTo>
                  <a:lnTo>
                    <a:pt x="1621792" y="247603"/>
                  </a:lnTo>
                  <a:cubicBezTo>
                    <a:pt x="1623855" y="239906"/>
                    <a:pt x="1628853" y="232996"/>
                    <a:pt x="1636299" y="228698"/>
                  </a:cubicBezTo>
                  <a:lnTo>
                    <a:pt x="1717066" y="182066"/>
                  </a:lnTo>
                  <a:lnTo>
                    <a:pt x="1702217" y="126646"/>
                  </a:lnTo>
                  <a:lnTo>
                    <a:pt x="1471059" y="64706"/>
                  </a:lnTo>
                  <a:lnTo>
                    <a:pt x="1386446" y="113556"/>
                  </a:lnTo>
                  <a:cubicBezTo>
                    <a:pt x="1379001" y="117855"/>
                    <a:pt x="1370517" y="118729"/>
                    <a:pt x="1362820" y="116666"/>
                  </a:cubicBezTo>
                  <a:lnTo>
                    <a:pt x="1343915" y="102160"/>
                  </a:lnTo>
                  <a:lnTo>
                    <a:pt x="1340805" y="78535"/>
                  </a:lnTo>
                  <a:cubicBezTo>
                    <a:pt x="1342868" y="70838"/>
                    <a:pt x="1347866" y="63928"/>
                    <a:pt x="1355312" y="59630"/>
                  </a:cubicBezTo>
                  <a:lnTo>
                    <a:pt x="1449856" y="5044"/>
                  </a:lnTo>
                  <a:lnTo>
                    <a:pt x="1450521" y="4178"/>
                  </a:lnTo>
                  <a:cubicBezTo>
                    <a:pt x="1457421" y="194"/>
                    <a:pt x="1465842" y="-1157"/>
                    <a:pt x="1474146" y="1068"/>
                  </a:cubicBezTo>
                  <a:lnTo>
                    <a:pt x="1474311" y="1112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AF8A91CC-1025-4232-855A-0DCD418CB47F}"/>
              </a:ext>
            </a:extLst>
          </p:cNvPr>
          <p:cNvGrpSpPr/>
          <p:nvPr/>
        </p:nvGrpSpPr>
        <p:grpSpPr>
          <a:xfrm>
            <a:off x="4980550" y="2797810"/>
            <a:ext cx="2017382" cy="2294922"/>
            <a:chOff x="680174" y="4876483"/>
            <a:chExt cx="1109711" cy="1262379"/>
          </a:xfrm>
        </p:grpSpPr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CB08AAB6-F069-4B8A-9920-3421C3A5E43B}"/>
                </a:ext>
              </a:extLst>
            </p:cNvPr>
            <p:cNvGrpSpPr/>
            <p:nvPr/>
          </p:nvGrpSpPr>
          <p:grpSpPr>
            <a:xfrm>
              <a:off x="680174" y="4876483"/>
              <a:ext cx="1109711" cy="1262379"/>
              <a:chOff x="-306517" y="819767"/>
              <a:chExt cx="4675822" cy="5319096"/>
            </a:xfrm>
          </p:grpSpPr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9483BADD-7C4D-4EBE-83E3-9DE4C7B2C519}"/>
                  </a:ext>
                </a:extLst>
              </p:cNvPr>
              <p:cNvSpPr/>
              <p:nvPr/>
            </p:nvSpPr>
            <p:spPr>
              <a:xfrm>
                <a:off x="-261562" y="853821"/>
                <a:ext cx="4585912" cy="5238634"/>
              </a:xfrm>
              <a:custGeom>
                <a:avLst/>
                <a:gdLst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638404 w 4526164"/>
                  <a:gd name="connsiteY14" fmla="*/ 3810634 h 5163195"/>
                  <a:gd name="connsiteX15" fmla="*/ 0 w 4526164"/>
                  <a:gd name="connsiteY15" fmla="*/ 3810634 h 5163195"/>
                  <a:gd name="connsiteX16" fmla="*/ 2071584 w 4526164"/>
                  <a:gd name="connsiteY16" fmla="*/ 106680 h 5163195"/>
                  <a:gd name="connsiteX17" fmla="*/ 2075652 w 4526164"/>
                  <a:gd name="connsiteY17" fmla="*/ 106680 h 5163195"/>
                  <a:gd name="connsiteX18" fmla="*/ 2102488 w 4526164"/>
                  <a:gd name="connsiteY18" fmla="*/ 66743 h 5163195"/>
                  <a:gd name="connsiteX19" fmla="*/ 2263081 w 4526164"/>
                  <a:gd name="connsiteY19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0 w 4526164"/>
                  <a:gd name="connsiteY14" fmla="*/ 3810634 h 5163195"/>
                  <a:gd name="connsiteX15" fmla="*/ 2071584 w 4526164"/>
                  <a:gd name="connsiteY15" fmla="*/ 106680 h 5163195"/>
                  <a:gd name="connsiteX16" fmla="*/ 2075652 w 4526164"/>
                  <a:gd name="connsiteY16" fmla="*/ 106680 h 5163195"/>
                  <a:gd name="connsiteX17" fmla="*/ 2102488 w 4526164"/>
                  <a:gd name="connsiteY17" fmla="*/ 66743 h 5163195"/>
                  <a:gd name="connsiteX18" fmla="*/ 2263081 w 4526164"/>
                  <a:gd name="connsiteY18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0 w 4526164"/>
                  <a:gd name="connsiteY13" fmla="*/ 3810634 h 5163195"/>
                  <a:gd name="connsiteX14" fmla="*/ 2071584 w 4526164"/>
                  <a:gd name="connsiteY14" fmla="*/ 106680 h 5163195"/>
                  <a:gd name="connsiteX15" fmla="*/ 2075652 w 4526164"/>
                  <a:gd name="connsiteY15" fmla="*/ 106680 h 5163195"/>
                  <a:gd name="connsiteX16" fmla="*/ 2102488 w 4526164"/>
                  <a:gd name="connsiteY16" fmla="*/ 66743 h 5163195"/>
                  <a:gd name="connsiteX17" fmla="*/ 2263081 w 4526164"/>
                  <a:gd name="connsiteY17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3882996 w 4519872"/>
                  <a:gd name="connsiteY6" fmla="*/ 3810635 h 5163195"/>
                  <a:gd name="connsiteX7" fmla="*/ 4515108 w 4519872"/>
                  <a:gd name="connsiteY7" fmla="*/ 3810635 h 5163195"/>
                  <a:gd name="connsiteX8" fmla="*/ 4515108 w 4519872"/>
                  <a:gd name="connsiteY8" fmla="*/ 4989405 h 5163195"/>
                  <a:gd name="connsiteX9" fmla="*/ 4341318 w 4519872"/>
                  <a:gd name="connsiteY9" fmla="*/ 5163195 h 5163195"/>
                  <a:gd name="connsiteX10" fmla="*/ 173790 w 4519872"/>
                  <a:gd name="connsiteY10" fmla="*/ 5163195 h 5163195"/>
                  <a:gd name="connsiteX11" fmla="*/ 0 w 4519872"/>
                  <a:gd name="connsiteY11" fmla="*/ 4989405 h 5163195"/>
                  <a:gd name="connsiteX12" fmla="*/ 0 w 4519872"/>
                  <a:gd name="connsiteY12" fmla="*/ 3810635 h 5163195"/>
                  <a:gd name="connsiteX13" fmla="*/ 2065292 w 4519872"/>
                  <a:gd name="connsiteY13" fmla="*/ 106680 h 5163195"/>
                  <a:gd name="connsiteX14" fmla="*/ 2069360 w 4519872"/>
                  <a:gd name="connsiteY14" fmla="*/ 106680 h 5163195"/>
                  <a:gd name="connsiteX15" fmla="*/ 2096196 w 4519872"/>
                  <a:gd name="connsiteY15" fmla="*/ 66743 h 5163195"/>
                  <a:gd name="connsiteX16" fmla="*/ 2256789 w 4519872"/>
                  <a:gd name="connsiteY16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4515108 w 4519872"/>
                  <a:gd name="connsiteY6" fmla="*/ 3810635 h 5163195"/>
                  <a:gd name="connsiteX7" fmla="*/ 4515108 w 4519872"/>
                  <a:gd name="connsiteY7" fmla="*/ 4989405 h 5163195"/>
                  <a:gd name="connsiteX8" fmla="*/ 4341318 w 4519872"/>
                  <a:gd name="connsiteY8" fmla="*/ 5163195 h 5163195"/>
                  <a:gd name="connsiteX9" fmla="*/ 173790 w 4519872"/>
                  <a:gd name="connsiteY9" fmla="*/ 5163195 h 5163195"/>
                  <a:gd name="connsiteX10" fmla="*/ 0 w 4519872"/>
                  <a:gd name="connsiteY10" fmla="*/ 4989405 h 5163195"/>
                  <a:gd name="connsiteX11" fmla="*/ 0 w 4519872"/>
                  <a:gd name="connsiteY11" fmla="*/ 3810635 h 5163195"/>
                  <a:gd name="connsiteX12" fmla="*/ 2065292 w 4519872"/>
                  <a:gd name="connsiteY12" fmla="*/ 106680 h 5163195"/>
                  <a:gd name="connsiteX13" fmla="*/ 2069360 w 4519872"/>
                  <a:gd name="connsiteY13" fmla="*/ 106680 h 5163195"/>
                  <a:gd name="connsiteX14" fmla="*/ 2096196 w 4519872"/>
                  <a:gd name="connsiteY14" fmla="*/ 66743 h 5163195"/>
                  <a:gd name="connsiteX15" fmla="*/ 2256789 w 4519872"/>
                  <a:gd name="connsiteY15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3810635 h 5163195"/>
                  <a:gd name="connsiteX6" fmla="*/ 4515108 w 4519872"/>
                  <a:gd name="connsiteY6" fmla="*/ 4989405 h 5163195"/>
                  <a:gd name="connsiteX7" fmla="*/ 4341318 w 4519872"/>
                  <a:gd name="connsiteY7" fmla="*/ 5163195 h 5163195"/>
                  <a:gd name="connsiteX8" fmla="*/ 173790 w 4519872"/>
                  <a:gd name="connsiteY8" fmla="*/ 5163195 h 5163195"/>
                  <a:gd name="connsiteX9" fmla="*/ 0 w 4519872"/>
                  <a:gd name="connsiteY9" fmla="*/ 4989405 h 5163195"/>
                  <a:gd name="connsiteX10" fmla="*/ 0 w 4519872"/>
                  <a:gd name="connsiteY10" fmla="*/ 3810635 h 5163195"/>
                  <a:gd name="connsiteX11" fmla="*/ 2065292 w 4519872"/>
                  <a:gd name="connsiteY11" fmla="*/ 106680 h 5163195"/>
                  <a:gd name="connsiteX12" fmla="*/ 2069360 w 4519872"/>
                  <a:gd name="connsiteY12" fmla="*/ 106680 h 5163195"/>
                  <a:gd name="connsiteX13" fmla="*/ 2096196 w 4519872"/>
                  <a:gd name="connsiteY13" fmla="*/ 66743 h 5163195"/>
                  <a:gd name="connsiteX14" fmla="*/ 2256789 w 4519872"/>
                  <a:gd name="connsiteY14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4989405 h 5163195"/>
                  <a:gd name="connsiteX6" fmla="*/ 4341318 w 4519872"/>
                  <a:gd name="connsiteY6" fmla="*/ 5163195 h 5163195"/>
                  <a:gd name="connsiteX7" fmla="*/ 173790 w 4519872"/>
                  <a:gd name="connsiteY7" fmla="*/ 5163195 h 5163195"/>
                  <a:gd name="connsiteX8" fmla="*/ 0 w 4519872"/>
                  <a:gd name="connsiteY8" fmla="*/ 4989405 h 5163195"/>
                  <a:gd name="connsiteX9" fmla="*/ 0 w 4519872"/>
                  <a:gd name="connsiteY9" fmla="*/ 3810635 h 5163195"/>
                  <a:gd name="connsiteX10" fmla="*/ 2065292 w 4519872"/>
                  <a:gd name="connsiteY10" fmla="*/ 106680 h 5163195"/>
                  <a:gd name="connsiteX11" fmla="*/ 2069360 w 4519872"/>
                  <a:gd name="connsiteY11" fmla="*/ 106680 h 5163195"/>
                  <a:gd name="connsiteX12" fmla="*/ 2096196 w 4519872"/>
                  <a:gd name="connsiteY12" fmla="*/ 66743 h 5163195"/>
                  <a:gd name="connsiteX13" fmla="*/ 2256789 w 4519872"/>
                  <a:gd name="connsiteY13" fmla="*/ 0 h 5163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519872" h="5163195">
                    <a:moveTo>
                      <a:pt x="2256789" y="0"/>
                    </a:moveTo>
                    <a:cubicBezTo>
                      <a:pt x="2319505" y="0"/>
                      <a:pt x="2376283" y="25506"/>
                      <a:pt x="2417382" y="66743"/>
                    </a:cubicBezTo>
                    <a:lnTo>
                      <a:pt x="2444219" y="106680"/>
                    </a:lnTo>
                    <a:lnTo>
                      <a:pt x="2448288" y="106680"/>
                    </a:lnTo>
                    <a:lnTo>
                      <a:pt x="4519872" y="3810634"/>
                    </a:lnTo>
                    <a:lnTo>
                      <a:pt x="4515108" y="4989405"/>
                    </a:lnTo>
                    <a:cubicBezTo>
                      <a:pt x="4515108" y="5085387"/>
                      <a:pt x="4437300" y="5163195"/>
                      <a:pt x="4341318" y="5163195"/>
                    </a:cubicBezTo>
                    <a:lnTo>
                      <a:pt x="173790" y="5163195"/>
                    </a:lnTo>
                    <a:cubicBezTo>
                      <a:pt x="77808" y="5163195"/>
                      <a:pt x="0" y="5085387"/>
                      <a:pt x="0" y="4989405"/>
                    </a:cubicBezTo>
                    <a:lnTo>
                      <a:pt x="0" y="3810635"/>
                    </a:lnTo>
                    <a:lnTo>
                      <a:pt x="2065292" y="106680"/>
                    </a:lnTo>
                    <a:lnTo>
                      <a:pt x="2069360" y="106680"/>
                    </a:lnTo>
                    <a:lnTo>
                      <a:pt x="2096196" y="66743"/>
                    </a:lnTo>
                    <a:cubicBezTo>
                      <a:pt x="2137296" y="25506"/>
                      <a:pt x="2194074" y="0"/>
                      <a:pt x="225678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CCBE0AB2-E33F-4636-91D7-6B2153DFFE20}"/>
                  </a:ext>
                </a:extLst>
              </p:cNvPr>
              <p:cNvSpPr/>
              <p:nvPr/>
            </p:nvSpPr>
            <p:spPr>
              <a:xfrm>
                <a:off x="-306517" y="819767"/>
                <a:ext cx="4675822" cy="5319096"/>
              </a:xfrm>
              <a:custGeom>
                <a:avLst/>
                <a:gdLst>
                  <a:gd name="connsiteX0" fmla="*/ 2334873 w 4675822"/>
                  <a:gd name="connsiteY0" fmla="*/ 132052 h 5319096"/>
                  <a:gd name="connsiteX1" fmla="*/ 2484791 w 4675822"/>
                  <a:gd name="connsiteY1" fmla="*/ 220031 h 5319096"/>
                  <a:gd name="connsiteX2" fmla="*/ 2525971 w 4675822"/>
                  <a:gd name="connsiteY2" fmla="*/ 306564 h 5319096"/>
                  <a:gd name="connsiteX3" fmla="*/ 2526285 w 4675822"/>
                  <a:gd name="connsiteY3" fmla="*/ 306564 h 5319096"/>
                  <a:gd name="connsiteX4" fmla="*/ 4519732 w 4675822"/>
                  <a:gd name="connsiteY4" fmla="*/ 3918536 h 5319096"/>
                  <a:gd name="connsiteX5" fmla="*/ 4515133 w 4675822"/>
                  <a:gd name="connsiteY5" fmla="*/ 5006554 h 5319096"/>
                  <a:gd name="connsiteX6" fmla="*/ 4354722 w 4675822"/>
                  <a:gd name="connsiteY6" fmla="*/ 5166965 h 5319096"/>
                  <a:gd name="connsiteX7" fmla="*/ 316502 w 4675822"/>
                  <a:gd name="connsiteY7" fmla="*/ 5166965 h 5319096"/>
                  <a:gd name="connsiteX8" fmla="*/ 156091 w 4675822"/>
                  <a:gd name="connsiteY8" fmla="*/ 5006554 h 5319096"/>
                  <a:gd name="connsiteX9" fmla="*/ 156091 w 4675822"/>
                  <a:gd name="connsiteY9" fmla="*/ 3918537 h 5319096"/>
                  <a:gd name="connsiteX10" fmla="*/ 2143463 w 4675822"/>
                  <a:gd name="connsiteY10" fmla="*/ 306564 h 5319096"/>
                  <a:gd name="connsiteX11" fmla="*/ 2143776 w 4675822"/>
                  <a:gd name="connsiteY11" fmla="*/ 306564 h 5319096"/>
                  <a:gd name="connsiteX12" fmla="*/ 2184955 w 4675822"/>
                  <a:gd name="connsiteY12" fmla="*/ 220031 h 5319096"/>
                  <a:gd name="connsiteX13" fmla="*/ 2334873 w 4675822"/>
                  <a:gd name="connsiteY13" fmla="*/ 132052 h 5319096"/>
                  <a:gd name="connsiteX14" fmla="*/ 2334764 w 4675822"/>
                  <a:gd name="connsiteY14" fmla="*/ 71773 h 5319096"/>
                  <a:gd name="connsiteX15" fmla="*/ 2174171 w 4675822"/>
                  <a:gd name="connsiteY15" fmla="*/ 138516 h 5319096"/>
                  <a:gd name="connsiteX16" fmla="*/ 2147335 w 4675822"/>
                  <a:gd name="connsiteY16" fmla="*/ 178453 h 5319096"/>
                  <a:gd name="connsiteX17" fmla="*/ 2143267 w 4675822"/>
                  <a:gd name="connsiteY17" fmla="*/ 178453 h 5319096"/>
                  <a:gd name="connsiteX18" fmla="*/ 77975 w 4675822"/>
                  <a:gd name="connsiteY18" fmla="*/ 3882408 h 5319096"/>
                  <a:gd name="connsiteX19" fmla="*/ 77975 w 4675822"/>
                  <a:gd name="connsiteY19" fmla="*/ 5061178 h 5319096"/>
                  <a:gd name="connsiteX20" fmla="*/ 251765 w 4675822"/>
                  <a:gd name="connsiteY20" fmla="*/ 5234968 h 5319096"/>
                  <a:gd name="connsiteX21" fmla="*/ 4419293 w 4675822"/>
                  <a:gd name="connsiteY21" fmla="*/ 5234968 h 5319096"/>
                  <a:gd name="connsiteX22" fmla="*/ 4593083 w 4675822"/>
                  <a:gd name="connsiteY22" fmla="*/ 5061178 h 5319096"/>
                  <a:gd name="connsiteX23" fmla="*/ 4597847 w 4675822"/>
                  <a:gd name="connsiteY23" fmla="*/ 3882407 h 5319096"/>
                  <a:gd name="connsiteX24" fmla="*/ 2526263 w 4675822"/>
                  <a:gd name="connsiteY24" fmla="*/ 178453 h 5319096"/>
                  <a:gd name="connsiteX25" fmla="*/ 2522194 w 4675822"/>
                  <a:gd name="connsiteY25" fmla="*/ 178453 h 5319096"/>
                  <a:gd name="connsiteX26" fmla="*/ 2495357 w 4675822"/>
                  <a:gd name="connsiteY26" fmla="*/ 138516 h 5319096"/>
                  <a:gd name="connsiteX27" fmla="*/ 2334764 w 4675822"/>
                  <a:gd name="connsiteY27" fmla="*/ 71773 h 5319096"/>
                  <a:gd name="connsiteX28" fmla="*/ 2337118 w 4675822"/>
                  <a:gd name="connsiteY28" fmla="*/ 0 h 5319096"/>
                  <a:gd name="connsiteX29" fmla="*/ 2566036 w 4675822"/>
                  <a:gd name="connsiteY29" fmla="*/ 121715 h 5319096"/>
                  <a:gd name="connsiteX30" fmla="*/ 4672519 w 4675822"/>
                  <a:gd name="connsiteY30" fmla="*/ 3874150 h 5319096"/>
                  <a:gd name="connsiteX31" fmla="*/ 4675822 w 4675822"/>
                  <a:gd name="connsiteY31" fmla="*/ 5070522 h 5319096"/>
                  <a:gd name="connsiteX32" fmla="*/ 4427248 w 4675822"/>
                  <a:gd name="connsiteY32" fmla="*/ 5319096 h 5319096"/>
                  <a:gd name="connsiteX33" fmla="*/ 248574 w 4675822"/>
                  <a:gd name="connsiteY33" fmla="*/ 5319096 h 5319096"/>
                  <a:gd name="connsiteX34" fmla="*/ 0 w 4675822"/>
                  <a:gd name="connsiteY34" fmla="*/ 5070522 h 5319096"/>
                  <a:gd name="connsiteX35" fmla="*/ 0 w 4675822"/>
                  <a:gd name="connsiteY35" fmla="*/ 3874151 h 5319096"/>
                  <a:gd name="connsiteX36" fmla="*/ 2104886 w 4675822"/>
                  <a:gd name="connsiteY36" fmla="*/ 125587 h 5319096"/>
                  <a:gd name="connsiteX37" fmla="*/ 2106099 w 4675822"/>
                  <a:gd name="connsiteY37" fmla="*/ 125587 h 5319096"/>
                  <a:gd name="connsiteX38" fmla="*/ 2108201 w 4675822"/>
                  <a:gd name="connsiteY38" fmla="*/ 121715 h 5319096"/>
                  <a:gd name="connsiteX39" fmla="*/ 2337118 w 4675822"/>
                  <a:gd name="connsiteY39" fmla="*/ 0 h 5319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4675822" h="5319096">
                    <a:moveTo>
                      <a:pt x="2334873" y="132052"/>
                    </a:moveTo>
                    <a:cubicBezTo>
                      <a:pt x="2393420" y="132052"/>
                      <a:pt x="2446424" y="165673"/>
                      <a:pt x="2484791" y="220031"/>
                    </a:cubicBezTo>
                    <a:lnTo>
                      <a:pt x="2525971" y="306564"/>
                    </a:lnTo>
                    <a:lnTo>
                      <a:pt x="2526285" y="306564"/>
                    </a:lnTo>
                    <a:lnTo>
                      <a:pt x="4519732" y="3918536"/>
                    </a:lnTo>
                    <a:lnTo>
                      <a:pt x="4515133" y="5006554"/>
                    </a:lnTo>
                    <a:cubicBezTo>
                      <a:pt x="4515133" y="5095147"/>
                      <a:pt x="4443315" y="5166965"/>
                      <a:pt x="4354722" y="5166965"/>
                    </a:cubicBezTo>
                    <a:lnTo>
                      <a:pt x="316502" y="5166965"/>
                    </a:lnTo>
                    <a:cubicBezTo>
                      <a:pt x="227909" y="5166965"/>
                      <a:pt x="156091" y="5095147"/>
                      <a:pt x="156091" y="5006554"/>
                    </a:cubicBezTo>
                    <a:lnTo>
                      <a:pt x="156091" y="3918537"/>
                    </a:lnTo>
                    <a:lnTo>
                      <a:pt x="2143463" y="306564"/>
                    </a:lnTo>
                    <a:lnTo>
                      <a:pt x="2143776" y="306564"/>
                    </a:lnTo>
                    <a:lnTo>
                      <a:pt x="2184955" y="220031"/>
                    </a:lnTo>
                    <a:cubicBezTo>
                      <a:pt x="2223323" y="165673"/>
                      <a:pt x="2276327" y="132052"/>
                      <a:pt x="2334873" y="132052"/>
                    </a:cubicBezTo>
                    <a:close/>
                    <a:moveTo>
                      <a:pt x="2334764" y="71773"/>
                    </a:moveTo>
                    <a:cubicBezTo>
                      <a:pt x="2272049" y="71773"/>
                      <a:pt x="2215271" y="97279"/>
                      <a:pt x="2174171" y="138516"/>
                    </a:cubicBezTo>
                    <a:lnTo>
                      <a:pt x="2147335" y="178453"/>
                    </a:lnTo>
                    <a:lnTo>
                      <a:pt x="2143267" y="178453"/>
                    </a:lnTo>
                    <a:lnTo>
                      <a:pt x="77975" y="3882408"/>
                    </a:lnTo>
                    <a:lnTo>
                      <a:pt x="77975" y="5061178"/>
                    </a:lnTo>
                    <a:cubicBezTo>
                      <a:pt x="77975" y="5157160"/>
                      <a:pt x="155783" y="5234968"/>
                      <a:pt x="251765" y="5234968"/>
                    </a:cubicBezTo>
                    <a:lnTo>
                      <a:pt x="4419293" y="5234968"/>
                    </a:lnTo>
                    <a:cubicBezTo>
                      <a:pt x="4515275" y="5234968"/>
                      <a:pt x="4593083" y="5157160"/>
                      <a:pt x="4593083" y="5061178"/>
                    </a:cubicBezTo>
                    <a:lnTo>
                      <a:pt x="4597847" y="3882407"/>
                    </a:lnTo>
                    <a:lnTo>
                      <a:pt x="2526263" y="178453"/>
                    </a:lnTo>
                    <a:lnTo>
                      <a:pt x="2522194" y="178453"/>
                    </a:lnTo>
                    <a:lnTo>
                      <a:pt x="2495357" y="138516"/>
                    </a:lnTo>
                    <a:cubicBezTo>
                      <a:pt x="2454258" y="97279"/>
                      <a:pt x="2397480" y="71773"/>
                      <a:pt x="2334764" y="71773"/>
                    </a:cubicBezTo>
                    <a:close/>
                    <a:moveTo>
                      <a:pt x="2337118" y="0"/>
                    </a:moveTo>
                    <a:cubicBezTo>
                      <a:pt x="2432410" y="0"/>
                      <a:pt x="2516425" y="48281"/>
                      <a:pt x="2566036" y="121715"/>
                    </a:cubicBezTo>
                    <a:lnTo>
                      <a:pt x="4672519" y="3874150"/>
                    </a:lnTo>
                    <a:lnTo>
                      <a:pt x="4675822" y="5070522"/>
                    </a:lnTo>
                    <a:cubicBezTo>
                      <a:pt x="4675822" y="5207806"/>
                      <a:pt x="4564532" y="5319096"/>
                      <a:pt x="4427248" y="5319096"/>
                    </a:cubicBezTo>
                    <a:lnTo>
                      <a:pt x="248574" y="5319096"/>
                    </a:lnTo>
                    <a:cubicBezTo>
                      <a:pt x="111290" y="5319096"/>
                      <a:pt x="0" y="5207806"/>
                      <a:pt x="0" y="5070522"/>
                    </a:cubicBezTo>
                    <a:lnTo>
                      <a:pt x="0" y="3874151"/>
                    </a:lnTo>
                    <a:lnTo>
                      <a:pt x="2104886" y="125587"/>
                    </a:lnTo>
                    <a:lnTo>
                      <a:pt x="2106099" y="125587"/>
                    </a:lnTo>
                    <a:lnTo>
                      <a:pt x="2108201" y="121715"/>
                    </a:lnTo>
                    <a:cubicBezTo>
                      <a:pt x="2157812" y="48281"/>
                      <a:pt x="2241827" y="0"/>
                      <a:pt x="233711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7" name="Group 194">
              <a:extLst>
                <a:ext uri="{FF2B5EF4-FFF2-40B4-BE49-F238E27FC236}">
                  <a16:creationId xmlns:a16="http://schemas.microsoft.com/office/drawing/2014/main" id="{DE6FF3C7-1AFD-4E41-BE8E-515B530F568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29094" y="5720925"/>
              <a:ext cx="885825" cy="311575"/>
              <a:chOff x="3016" y="2432"/>
              <a:chExt cx="2449" cy="862"/>
            </a:xfrm>
          </p:grpSpPr>
          <p:sp>
            <p:nvSpPr>
              <p:cNvPr id="39" name="AutoShape 195">
                <a:extLst>
                  <a:ext uri="{FF2B5EF4-FFF2-40B4-BE49-F238E27FC236}">
                    <a16:creationId xmlns:a16="http://schemas.microsoft.com/office/drawing/2014/main" id="{C8D67BF6-5AD7-4DDA-A4B8-51D517D1EB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3016" y="3067"/>
                <a:ext cx="2449" cy="227"/>
              </a:xfrm>
              <a:custGeom>
                <a:avLst/>
                <a:gdLst>
                  <a:gd name="G0" fmla="+- 1049 0 0"/>
                  <a:gd name="G1" fmla="+- 21600 0 1049"/>
                  <a:gd name="G2" fmla="*/ 1049 1 2"/>
                  <a:gd name="G3" fmla="+- 21600 0 G2"/>
                  <a:gd name="G4" fmla="+/ 1049 21600 2"/>
                  <a:gd name="G5" fmla="+/ G1 0 2"/>
                  <a:gd name="G6" fmla="*/ 21600 21600 1049"/>
                  <a:gd name="G7" fmla="*/ G6 1 2"/>
                  <a:gd name="G8" fmla="+- 21600 0 G7"/>
                  <a:gd name="G9" fmla="*/ 21600 1 2"/>
                  <a:gd name="G10" fmla="+- 1049 0 G9"/>
                  <a:gd name="G11" fmla="?: G10 G8 0"/>
                  <a:gd name="G12" fmla="?: G10 G7 21600"/>
                  <a:gd name="T0" fmla="*/ 21075 w 21600"/>
                  <a:gd name="T1" fmla="*/ 10800 h 21600"/>
                  <a:gd name="T2" fmla="*/ 10800 w 21600"/>
                  <a:gd name="T3" fmla="*/ 21600 h 21600"/>
                  <a:gd name="T4" fmla="*/ 525 w 21600"/>
                  <a:gd name="T5" fmla="*/ 10800 h 21600"/>
                  <a:gd name="T6" fmla="*/ 10800 w 21600"/>
                  <a:gd name="T7" fmla="*/ 0 h 21600"/>
                  <a:gd name="T8" fmla="*/ 2325 w 21600"/>
                  <a:gd name="T9" fmla="*/ 2325 h 21600"/>
                  <a:gd name="T10" fmla="*/ 19275 w 21600"/>
                  <a:gd name="T11" fmla="*/ 19275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049" y="21600"/>
                    </a:lnTo>
                    <a:lnTo>
                      <a:pt x="20551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0" name="Freeform 196">
                <a:extLst>
                  <a:ext uri="{FF2B5EF4-FFF2-40B4-BE49-F238E27FC236}">
                    <a16:creationId xmlns:a16="http://schemas.microsoft.com/office/drawing/2014/main" id="{8D5D6216-F627-48E8-BD2B-B0770B7F8E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52" y="2432"/>
                <a:ext cx="454" cy="227"/>
              </a:xfrm>
              <a:custGeom>
                <a:avLst/>
                <a:gdLst>
                  <a:gd name="T0" fmla="*/ 454 w 454"/>
                  <a:gd name="T1" fmla="*/ 0 h 227"/>
                  <a:gd name="T2" fmla="*/ 408 w 454"/>
                  <a:gd name="T3" fmla="*/ 227 h 227"/>
                  <a:gd name="T4" fmla="*/ 0 w 454"/>
                  <a:gd name="T5" fmla="*/ 227 h 227"/>
                  <a:gd name="T6" fmla="*/ 131 w 454"/>
                  <a:gd name="T7" fmla="*/ 0 h 227"/>
                  <a:gd name="T8" fmla="*/ 454 w 454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54" h="227">
                    <a:moveTo>
                      <a:pt x="454" y="0"/>
                    </a:moveTo>
                    <a:lnTo>
                      <a:pt x="408" y="227"/>
                    </a:lnTo>
                    <a:lnTo>
                      <a:pt x="0" y="227"/>
                    </a:lnTo>
                    <a:lnTo>
                      <a:pt x="131" y="0"/>
                    </a:lnTo>
                    <a:lnTo>
                      <a:pt x="454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41" name="Freeform 197">
                <a:extLst>
                  <a:ext uri="{FF2B5EF4-FFF2-40B4-BE49-F238E27FC236}">
                    <a16:creationId xmlns:a16="http://schemas.microsoft.com/office/drawing/2014/main" id="{094AC8E3-81DF-4556-932D-AE78FECA4A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85" y="2432"/>
                <a:ext cx="539" cy="227"/>
              </a:xfrm>
              <a:custGeom>
                <a:avLst/>
                <a:gdLst>
                  <a:gd name="T0" fmla="*/ 0 w 539"/>
                  <a:gd name="T1" fmla="*/ 0 h 227"/>
                  <a:gd name="T2" fmla="*/ 136 w 539"/>
                  <a:gd name="T3" fmla="*/ 227 h 227"/>
                  <a:gd name="T4" fmla="*/ 539 w 539"/>
                  <a:gd name="T5" fmla="*/ 226 h 227"/>
                  <a:gd name="T6" fmla="*/ 394 w 539"/>
                  <a:gd name="T7" fmla="*/ 0 h 227"/>
                  <a:gd name="T8" fmla="*/ 0 w 539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9" h="227">
                    <a:moveTo>
                      <a:pt x="0" y="0"/>
                    </a:moveTo>
                    <a:lnTo>
                      <a:pt x="136" y="227"/>
                    </a:lnTo>
                    <a:lnTo>
                      <a:pt x="539" y="226"/>
                    </a:lnTo>
                    <a:lnTo>
                      <a:pt x="39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F99F77AB-8F9E-4341-B515-3C1833726ED5}"/>
                </a:ext>
              </a:extLst>
            </p:cNvPr>
            <p:cNvSpPr/>
            <p:nvPr/>
          </p:nvSpPr>
          <p:spPr>
            <a:xfrm>
              <a:off x="1048852" y="5116871"/>
              <a:ext cx="443580" cy="809589"/>
            </a:xfrm>
            <a:custGeom>
              <a:avLst/>
              <a:gdLst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2506 w 1026319"/>
                <a:gd name="connsiteY45" fmla="*/ 873919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2506 w 1026319"/>
                <a:gd name="connsiteY45" fmla="*/ 873919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2981 w 1026319"/>
                <a:gd name="connsiteY45" fmla="*/ 881062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7268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7268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307182 w 1026319"/>
                <a:gd name="connsiteY22" fmla="*/ 828675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307182 w 1026319"/>
                <a:gd name="connsiteY22" fmla="*/ 828675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300038 w 1026319"/>
                <a:gd name="connsiteY22" fmla="*/ 821531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4475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40531 w 1026319"/>
                <a:gd name="connsiteY4" fmla="*/ 81619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2457 w 1026319"/>
                <a:gd name="connsiteY53" fmla="*/ 276882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1506 w 1026319"/>
                <a:gd name="connsiteY56" fmla="*/ 74475 h 1891369"/>
                <a:gd name="connsiteX0" fmla="*/ 621506 w 1026319"/>
                <a:gd name="connsiteY0" fmla="*/ 74475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2457 w 1026319"/>
                <a:gd name="connsiteY53" fmla="*/ 276882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1506 w 1026319"/>
                <a:gd name="connsiteY56" fmla="*/ 74475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2457 w 1026319"/>
                <a:gd name="connsiteY53" fmla="*/ 276882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19075 w 1034691"/>
                <a:gd name="connsiteY29" fmla="*/ 1762781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19075 w 1034691"/>
                <a:gd name="connsiteY29" fmla="*/ 1762781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8600 w 1034691"/>
                <a:gd name="connsiteY19" fmla="*/ 676931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8600 w 1034691"/>
                <a:gd name="connsiteY19" fmla="*/ 676931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8600 w 1034691"/>
                <a:gd name="connsiteY19" fmla="*/ 676931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6219 w 1034691"/>
                <a:gd name="connsiteY19" fmla="*/ 698362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1457 w 1034691"/>
                <a:gd name="connsiteY19" fmla="*/ 686456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1457 w 1034691"/>
                <a:gd name="connsiteY19" fmla="*/ 686456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1457 w 1034691"/>
                <a:gd name="connsiteY19" fmla="*/ 686456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1685 w 1036295"/>
                <a:gd name="connsiteY50" fmla="*/ 398325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1685 w 1036295"/>
                <a:gd name="connsiteY50" fmla="*/ 398325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1685 w 1036295"/>
                <a:gd name="connsiteY50" fmla="*/ 398325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39778 w 1036295"/>
                <a:gd name="connsiteY50" fmla="*/ 400706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6446 w 1036295"/>
                <a:gd name="connsiteY50" fmla="*/ 400706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6446 w 1036295"/>
                <a:gd name="connsiteY50" fmla="*/ 400706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42160 w 1036295"/>
                <a:gd name="connsiteY40" fmla="*/ 943631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42160 w 1036295"/>
                <a:gd name="connsiteY40" fmla="*/ 943631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42160 w 1036295"/>
                <a:gd name="connsiteY40" fmla="*/ 943631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25491 w 1036295"/>
                <a:gd name="connsiteY40" fmla="*/ 953156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25491 w 1036295"/>
                <a:gd name="connsiteY40" fmla="*/ 953156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25491 w 1036295"/>
                <a:gd name="connsiteY40" fmla="*/ 953156 h 1891369"/>
                <a:gd name="connsiteX41" fmla="*/ 627872 w 1036295"/>
                <a:gd name="connsiteY41" fmla="*/ 712649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</a:cxnLst>
              <a:rect l="l" t="t" r="r" b="b"/>
              <a:pathLst>
                <a:path w="1036295" h="1891369">
                  <a:moveTo>
                    <a:pt x="625491" y="79237"/>
                  </a:moveTo>
                  <a:cubicBezTo>
                    <a:pt x="624697" y="60187"/>
                    <a:pt x="621523" y="36375"/>
                    <a:pt x="620729" y="17325"/>
                  </a:cubicBezTo>
                  <a:cubicBezTo>
                    <a:pt x="593742" y="11769"/>
                    <a:pt x="585804" y="-3313"/>
                    <a:pt x="539767" y="656"/>
                  </a:cubicBezTo>
                  <a:cubicBezTo>
                    <a:pt x="493730" y="4625"/>
                    <a:pt x="471504" y="16531"/>
                    <a:pt x="437373" y="24469"/>
                  </a:cubicBezTo>
                  <a:lnTo>
                    <a:pt x="427848" y="93525"/>
                  </a:lnTo>
                  <a:cubicBezTo>
                    <a:pt x="401654" y="107812"/>
                    <a:pt x="362760" y="116940"/>
                    <a:pt x="363554" y="124481"/>
                  </a:cubicBezTo>
                  <a:cubicBezTo>
                    <a:pt x="364348" y="132022"/>
                    <a:pt x="409591" y="134006"/>
                    <a:pt x="432610" y="138769"/>
                  </a:cubicBezTo>
                  <a:lnTo>
                    <a:pt x="423085" y="212588"/>
                  </a:lnTo>
                  <a:lnTo>
                    <a:pt x="442135" y="276881"/>
                  </a:lnTo>
                  <a:lnTo>
                    <a:pt x="444517" y="307838"/>
                  </a:lnTo>
                  <a:cubicBezTo>
                    <a:pt x="381017" y="334032"/>
                    <a:pt x="312753" y="355463"/>
                    <a:pt x="263542" y="391182"/>
                  </a:cubicBezTo>
                  <a:cubicBezTo>
                    <a:pt x="214331" y="426901"/>
                    <a:pt x="133367" y="562632"/>
                    <a:pt x="115904" y="622163"/>
                  </a:cubicBezTo>
                  <a:cubicBezTo>
                    <a:pt x="98441" y="681694"/>
                    <a:pt x="79391" y="817425"/>
                    <a:pt x="61135" y="915056"/>
                  </a:cubicBezTo>
                  <a:lnTo>
                    <a:pt x="92092" y="915056"/>
                  </a:lnTo>
                  <a:lnTo>
                    <a:pt x="84948" y="965063"/>
                  </a:lnTo>
                  <a:cubicBezTo>
                    <a:pt x="98442" y="979350"/>
                    <a:pt x="100823" y="1010306"/>
                    <a:pt x="125429" y="1007925"/>
                  </a:cubicBezTo>
                  <a:cubicBezTo>
                    <a:pt x="150035" y="1005544"/>
                    <a:pt x="150829" y="988875"/>
                    <a:pt x="163529" y="979350"/>
                  </a:cubicBezTo>
                  <a:cubicBezTo>
                    <a:pt x="162735" y="960300"/>
                    <a:pt x="161942" y="941250"/>
                    <a:pt x="161148" y="922200"/>
                  </a:cubicBezTo>
                  <a:lnTo>
                    <a:pt x="180198" y="922200"/>
                  </a:lnTo>
                  <a:lnTo>
                    <a:pt x="223061" y="686456"/>
                  </a:lnTo>
                  <a:cubicBezTo>
                    <a:pt x="255605" y="644387"/>
                    <a:pt x="314738" y="568584"/>
                    <a:pt x="327835" y="569775"/>
                  </a:cubicBezTo>
                  <a:cubicBezTo>
                    <a:pt x="340932" y="570966"/>
                    <a:pt x="313945" y="751543"/>
                    <a:pt x="301642" y="822187"/>
                  </a:cubicBezTo>
                  <a:cubicBezTo>
                    <a:pt x="289339" y="892831"/>
                    <a:pt x="272273" y="938869"/>
                    <a:pt x="254017" y="993638"/>
                  </a:cubicBezTo>
                  <a:lnTo>
                    <a:pt x="296879" y="1022212"/>
                  </a:lnTo>
                  <a:lnTo>
                    <a:pt x="13510" y="1708013"/>
                  </a:lnTo>
                  <a:cubicBezTo>
                    <a:pt x="9541" y="1724682"/>
                    <a:pt x="-4747" y="1730238"/>
                    <a:pt x="1604" y="1758019"/>
                  </a:cubicBezTo>
                  <a:cubicBezTo>
                    <a:pt x="7955" y="1785800"/>
                    <a:pt x="157179" y="1846919"/>
                    <a:pt x="234967" y="1891369"/>
                  </a:cubicBezTo>
                  <a:cubicBezTo>
                    <a:pt x="244492" y="1878669"/>
                    <a:pt x="268305" y="1881845"/>
                    <a:pt x="263542" y="1853269"/>
                  </a:cubicBezTo>
                  <a:cubicBezTo>
                    <a:pt x="258779" y="1824693"/>
                    <a:pt x="220679" y="1786594"/>
                    <a:pt x="199248" y="1753256"/>
                  </a:cubicBezTo>
                  <a:lnTo>
                    <a:pt x="227823" y="1741350"/>
                  </a:lnTo>
                  <a:cubicBezTo>
                    <a:pt x="305611" y="1558788"/>
                    <a:pt x="409195" y="1219063"/>
                    <a:pt x="454042" y="1215094"/>
                  </a:cubicBezTo>
                  <a:cubicBezTo>
                    <a:pt x="498889" y="1211125"/>
                    <a:pt x="619141" y="1366701"/>
                    <a:pt x="639779" y="1403213"/>
                  </a:cubicBezTo>
                  <a:cubicBezTo>
                    <a:pt x="660417" y="1439725"/>
                    <a:pt x="719154" y="1642925"/>
                    <a:pt x="758842" y="1762781"/>
                  </a:cubicBezTo>
                  <a:lnTo>
                    <a:pt x="775510" y="1758019"/>
                  </a:lnTo>
                  <a:cubicBezTo>
                    <a:pt x="785829" y="1784213"/>
                    <a:pt x="785036" y="1827075"/>
                    <a:pt x="806467" y="1836600"/>
                  </a:cubicBezTo>
                  <a:cubicBezTo>
                    <a:pt x="827898" y="1846125"/>
                    <a:pt x="949342" y="1808025"/>
                    <a:pt x="1020779" y="1793738"/>
                  </a:cubicBezTo>
                  <a:cubicBezTo>
                    <a:pt x="1023160" y="1781832"/>
                    <a:pt x="1049354" y="1777863"/>
                    <a:pt x="1027923" y="1758019"/>
                  </a:cubicBezTo>
                  <a:cubicBezTo>
                    <a:pt x="1006492" y="1738175"/>
                    <a:pt x="951723" y="1732619"/>
                    <a:pt x="913623" y="1719919"/>
                  </a:cubicBezTo>
                  <a:lnTo>
                    <a:pt x="799323" y="1298438"/>
                  </a:lnTo>
                  <a:lnTo>
                    <a:pt x="606442" y="1003163"/>
                  </a:lnTo>
                  <a:cubicBezTo>
                    <a:pt x="575883" y="940457"/>
                    <a:pt x="621126" y="1005940"/>
                    <a:pt x="625491" y="953156"/>
                  </a:cubicBezTo>
                  <a:cubicBezTo>
                    <a:pt x="629856" y="900372"/>
                    <a:pt x="605250" y="712649"/>
                    <a:pt x="627872" y="712649"/>
                  </a:cubicBezTo>
                  <a:cubicBezTo>
                    <a:pt x="650494" y="712649"/>
                    <a:pt x="794560" y="816631"/>
                    <a:pt x="875523" y="881719"/>
                  </a:cubicBezTo>
                  <a:lnTo>
                    <a:pt x="892192" y="857906"/>
                  </a:lnTo>
                  <a:lnTo>
                    <a:pt x="942198" y="896006"/>
                  </a:lnTo>
                  <a:cubicBezTo>
                    <a:pt x="964423" y="892037"/>
                    <a:pt x="967598" y="904737"/>
                    <a:pt x="992204" y="884099"/>
                  </a:cubicBezTo>
                  <a:cubicBezTo>
                    <a:pt x="1016810" y="863461"/>
                    <a:pt x="1008873" y="850762"/>
                    <a:pt x="1008873" y="834094"/>
                  </a:cubicBezTo>
                  <a:lnTo>
                    <a:pt x="985060" y="805519"/>
                  </a:lnTo>
                  <a:lnTo>
                    <a:pt x="935054" y="800756"/>
                  </a:lnTo>
                  <a:lnTo>
                    <a:pt x="951723" y="781706"/>
                  </a:lnTo>
                  <a:lnTo>
                    <a:pt x="708835" y="598350"/>
                  </a:lnTo>
                  <a:cubicBezTo>
                    <a:pt x="689785" y="531675"/>
                    <a:pt x="673115" y="428488"/>
                    <a:pt x="656446" y="400706"/>
                  </a:cubicBezTo>
                  <a:cubicBezTo>
                    <a:pt x="639777" y="372924"/>
                    <a:pt x="594535" y="338000"/>
                    <a:pt x="544529" y="322125"/>
                  </a:cubicBezTo>
                  <a:lnTo>
                    <a:pt x="544529" y="291169"/>
                  </a:lnTo>
                  <a:cubicBezTo>
                    <a:pt x="564373" y="286407"/>
                    <a:pt x="599298" y="284027"/>
                    <a:pt x="608823" y="264976"/>
                  </a:cubicBezTo>
                  <a:cubicBezTo>
                    <a:pt x="618348" y="245925"/>
                    <a:pt x="623110" y="186394"/>
                    <a:pt x="632635" y="141150"/>
                  </a:cubicBezTo>
                  <a:cubicBezTo>
                    <a:pt x="656448" y="135594"/>
                    <a:pt x="705264" y="134800"/>
                    <a:pt x="704073" y="124481"/>
                  </a:cubicBezTo>
                  <a:cubicBezTo>
                    <a:pt x="702882" y="114162"/>
                    <a:pt x="652479" y="95906"/>
                    <a:pt x="625491" y="7923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43C62B51-CBA0-44E2-98D9-F630EF2ACF45}"/>
              </a:ext>
            </a:extLst>
          </p:cNvPr>
          <p:cNvGrpSpPr/>
          <p:nvPr/>
        </p:nvGrpSpPr>
        <p:grpSpPr>
          <a:xfrm>
            <a:off x="7932443" y="2797810"/>
            <a:ext cx="2017382" cy="2294922"/>
            <a:chOff x="2537549" y="4876483"/>
            <a:chExt cx="1109711" cy="1262379"/>
          </a:xfrm>
        </p:grpSpPr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05F63311-59FA-4E26-9CAC-738B6CA9805F}"/>
                </a:ext>
              </a:extLst>
            </p:cNvPr>
            <p:cNvGrpSpPr/>
            <p:nvPr/>
          </p:nvGrpSpPr>
          <p:grpSpPr>
            <a:xfrm>
              <a:off x="2537549" y="4876483"/>
              <a:ext cx="1109711" cy="1262379"/>
              <a:chOff x="-306517" y="819767"/>
              <a:chExt cx="4675822" cy="5319096"/>
            </a:xfrm>
          </p:grpSpPr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0D35164F-EC7A-42AD-8812-E860621C8BA2}"/>
                  </a:ext>
                </a:extLst>
              </p:cNvPr>
              <p:cNvSpPr/>
              <p:nvPr/>
            </p:nvSpPr>
            <p:spPr>
              <a:xfrm>
                <a:off x="-261562" y="853821"/>
                <a:ext cx="4585912" cy="5238634"/>
              </a:xfrm>
              <a:custGeom>
                <a:avLst/>
                <a:gdLst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638404 w 4526164"/>
                  <a:gd name="connsiteY14" fmla="*/ 3810634 h 5163195"/>
                  <a:gd name="connsiteX15" fmla="*/ 0 w 4526164"/>
                  <a:gd name="connsiteY15" fmla="*/ 3810634 h 5163195"/>
                  <a:gd name="connsiteX16" fmla="*/ 2071584 w 4526164"/>
                  <a:gd name="connsiteY16" fmla="*/ 106680 h 5163195"/>
                  <a:gd name="connsiteX17" fmla="*/ 2075652 w 4526164"/>
                  <a:gd name="connsiteY17" fmla="*/ 106680 h 5163195"/>
                  <a:gd name="connsiteX18" fmla="*/ 2102488 w 4526164"/>
                  <a:gd name="connsiteY18" fmla="*/ 66743 h 5163195"/>
                  <a:gd name="connsiteX19" fmla="*/ 2263081 w 4526164"/>
                  <a:gd name="connsiteY19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0 w 4526164"/>
                  <a:gd name="connsiteY14" fmla="*/ 3810634 h 5163195"/>
                  <a:gd name="connsiteX15" fmla="*/ 2071584 w 4526164"/>
                  <a:gd name="connsiteY15" fmla="*/ 106680 h 5163195"/>
                  <a:gd name="connsiteX16" fmla="*/ 2075652 w 4526164"/>
                  <a:gd name="connsiteY16" fmla="*/ 106680 h 5163195"/>
                  <a:gd name="connsiteX17" fmla="*/ 2102488 w 4526164"/>
                  <a:gd name="connsiteY17" fmla="*/ 66743 h 5163195"/>
                  <a:gd name="connsiteX18" fmla="*/ 2263081 w 4526164"/>
                  <a:gd name="connsiteY18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0 w 4526164"/>
                  <a:gd name="connsiteY13" fmla="*/ 3810634 h 5163195"/>
                  <a:gd name="connsiteX14" fmla="*/ 2071584 w 4526164"/>
                  <a:gd name="connsiteY14" fmla="*/ 106680 h 5163195"/>
                  <a:gd name="connsiteX15" fmla="*/ 2075652 w 4526164"/>
                  <a:gd name="connsiteY15" fmla="*/ 106680 h 5163195"/>
                  <a:gd name="connsiteX16" fmla="*/ 2102488 w 4526164"/>
                  <a:gd name="connsiteY16" fmla="*/ 66743 h 5163195"/>
                  <a:gd name="connsiteX17" fmla="*/ 2263081 w 4526164"/>
                  <a:gd name="connsiteY17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3882996 w 4519872"/>
                  <a:gd name="connsiteY6" fmla="*/ 3810635 h 5163195"/>
                  <a:gd name="connsiteX7" fmla="*/ 4515108 w 4519872"/>
                  <a:gd name="connsiteY7" fmla="*/ 3810635 h 5163195"/>
                  <a:gd name="connsiteX8" fmla="*/ 4515108 w 4519872"/>
                  <a:gd name="connsiteY8" fmla="*/ 4989405 h 5163195"/>
                  <a:gd name="connsiteX9" fmla="*/ 4341318 w 4519872"/>
                  <a:gd name="connsiteY9" fmla="*/ 5163195 h 5163195"/>
                  <a:gd name="connsiteX10" fmla="*/ 173790 w 4519872"/>
                  <a:gd name="connsiteY10" fmla="*/ 5163195 h 5163195"/>
                  <a:gd name="connsiteX11" fmla="*/ 0 w 4519872"/>
                  <a:gd name="connsiteY11" fmla="*/ 4989405 h 5163195"/>
                  <a:gd name="connsiteX12" fmla="*/ 0 w 4519872"/>
                  <a:gd name="connsiteY12" fmla="*/ 3810635 h 5163195"/>
                  <a:gd name="connsiteX13" fmla="*/ 2065292 w 4519872"/>
                  <a:gd name="connsiteY13" fmla="*/ 106680 h 5163195"/>
                  <a:gd name="connsiteX14" fmla="*/ 2069360 w 4519872"/>
                  <a:gd name="connsiteY14" fmla="*/ 106680 h 5163195"/>
                  <a:gd name="connsiteX15" fmla="*/ 2096196 w 4519872"/>
                  <a:gd name="connsiteY15" fmla="*/ 66743 h 5163195"/>
                  <a:gd name="connsiteX16" fmla="*/ 2256789 w 4519872"/>
                  <a:gd name="connsiteY16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4515108 w 4519872"/>
                  <a:gd name="connsiteY6" fmla="*/ 3810635 h 5163195"/>
                  <a:gd name="connsiteX7" fmla="*/ 4515108 w 4519872"/>
                  <a:gd name="connsiteY7" fmla="*/ 4989405 h 5163195"/>
                  <a:gd name="connsiteX8" fmla="*/ 4341318 w 4519872"/>
                  <a:gd name="connsiteY8" fmla="*/ 5163195 h 5163195"/>
                  <a:gd name="connsiteX9" fmla="*/ 173790 w 4519872"/>
                  <a:gd name="connsiteY9" fmla="*/ 5163195 h 5163195"/>
                  <a:gd name="connsiteX10" fmla="*/ 0 w 4519872"/>
                  <a:gd name="connsiteY10" fmla="*/ 4989405 h 5163195"/>
                  <a:gd name="connsiteX11" fmla="*/ 0 w 4519872"/>
                  <a:gd name="connsiteY11" fmla="*/ 3810635 h 5163195"/>
                  <a:gd name="connsiteX12" fmla="*/ 2065292 w 4519872"/>
                  <a:gd name="connsiteY12" fmla="*/ 106680 h 5163195"/>
                  <a:gd name="connsiteX13" fmla="*/ 2069360 w 4519872"/>
                  <a:gd name="connsiteY13" fmla="*/ 106680 h 5163195"/>
                  <a:gd name="connsiteX14" fmla="*/ 2096196 w 4519872"/>
                  <a:gd name="connsiteY14" fmla="*/ 66743 h 5163195"/>
                  <a:gd name="connsiteX15" fmla="*/ 2256789 w 4519872"/>
                  <a:gd name="connsiteY15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3810635 h 5163195"/>
                  <a:gd name="connsiteX6" fmla="*/ 4515108 w 4519872"/>
                  <a:gd name="connsiteY6" fmla="*/ 4989405 h 5163195"/>
                  <a:gd name="connsiteX7" fmla="*/ 4341318 w 4519872"/>
                  <a:gd name="connsiteY7" fmla="*/ 5163195 h 5163195"/>
                  <a:gd name="connsiteX8" fmla="*/ 173790 w 4519872"/>
                  <a:gd name="connsiteY8" fmla="*/ 5163195 h 5163195"/>
                  <a:gd name="connsiteX9" fmla="*/ 0 w 4519872"/>
                  <a:gd name="connsiteY9" fmla="*/ 4989405 h 5163195"/>
                  <a:gd name="connsiteX10" fmla="*/ 0 w 4519872"/>
                  <a:gd name="connsiteY10" fmla="*/ 3810635 h 5163195"/>
                  <a:gd name="connsiteX11" fmla="*/ 2065292 w 4519872"/>
                  <a:gd name="connsiteY11" fmla="*/ 106680 h 5163195"/>
                  <a:gd name="connsiteX12" fmla="*/ 2069360 w 4519872"/>
                  <a:gd name="connsiteY12" fmla="*/ 106680 h 5163195"/>
                  <a:gd name="connsiteX13" fmla="*/ 2096196 w 4519872"/>
                  <a:gd name="connsiteY13" fmla="*/ 66743 h 5163195"/>
                  <a:gd name="connsiteX14" fmla="*/ 2256789 w 4519872"/>
                  <a:gd name="connsiteY14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4989405 h 5163195"/>
                  <a:gd name="connsiteX6" fmla="*/ 4341318 w 4519872"/>
                  <a:gd name="connsiteY6" fmla="*/ 5163195 h 5163195"/>
                  <a:gd name="connsiteX7" fmla="*/ 173790 w 4519872"/>
                  <a:gd name="connsiteY7" fmla="*/ 5163195 h 5163195"/>
                  <a:gd name="connsiteX8" fmla="*/ 0 w 4519872"/>
                  <a:gd name="connsiteY8" fmla="*/ 4989405 h 5163195"/>
                  <a:gd name="connsiteX9" fmla="*/ 0 w 4519872"/>
                  <a:gd name="connsiteY9" fmla="*/ 3810635 h 5163195"/>
                  <a:gd name="connsiteX10" fmla="*/ 2065292 w 4519872"/>
                  <a:gd name="connsiteY10" fmla="*/ 106680 h 5163195"/>
                  <a:gd name="connsiteX11" fmla="*/ 2069360 w 4519872"/>
                  <a:gd name="connsiteY11" fmla="*/ 106680 h 5163195"/>
                  <a:gd name="connsiteX12" fmla="*/ 2096196 w 4519872"/>
                  <a:gd name="connsiteY12" fmla="*/ 66743 h 5163195"/>
                  <a:gd name="connsiteX13" fmla="*/ 2256789 w 4519872"/>
                  <a:gd name="connsiteY13" fmla="*/ 0 h 5163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519872" h="5163195">
                    <a:moveTo>
                      <a:pt x="2256789" y="0"/>
                    </a:moveTo>
                    <a:cubicBezTo>
                      <a:pt x="2319505" y="0"/>
                      <a:pt x="2376283" y="25506"/>
                      <a:pt x="2417382" y="66743"/>
                    </a:cubicBezTo>
                    <a:lnTo>
                      <a:pt x="2444219" y="106680"/>
                    </a:lnTo>
                    <a:lnTo>
                      <a:pt x="2448288" y="106680"/>
                    </a:lnTo>
                    <a:lnTo>
                      <a:pt x="4519872" y="3810634"/>
                    </a:lnTo>
                    <a:lnTo>
                      <a:pt x="4515108" y="4989405"/>
                    </a:lnTo>
                    <a:cubicBezTo>
                      <a:pt x="4515108" y="5085387"/>
                      <a:pt x="4437300" y="5163195"/>
                      <a:pt x="4341318" y="5163195"/>
                    </a:cubicBezTo>
                    <a:lnTo>
                      <a:pt x="173790" y="5163195"/>
                    </a:lnTo>
                    <a:cubicBezTo>
                      <a:pt x="77808" y="5163195"/>
                      <a:pt x="0" y="5085387"/>
                      <a:pt x="0" y="4989405"/>
                    </a:cubicBezTo>
                    <a:lnTo>
                      <a:pt x="0" y="3810635"/>
                    </a:lnTo>
                    <a:lnTo>
                      <a:pt x="2065292" y="106680"/>
                    </a:lnTo>
                    <a:lnTo>
                      <a:pt x="2069360" y="106680"/>
                    </a:lnTo>
                    <a:lnTo>
                      <a:pt x="2096196" y="66743"/>
                    </a:lnTo>
                    <a:cubicBezTo>
                      <a:pt x="2137296" y="25506"/>
                      <a:pt x="2194074" y="0"/>
                      <a:pt x="225678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B021F577-9704-425D-B8DD-879B2C469042}"/>
                  </a:ext>
                </a:extLst>
              </p:cNvPr>
              <p:cNvSpPr/>
              <p:nvPr/>
            </p:nvSpPr>
            <p:spPr>
              <a:xfrm>
                <a:off x="-306517" y="819767"/>
                <a:ext cx="4675822" cy="5319096"/>
              </a:xfrm>
              <a:custGeom>
                <a:avLst/>
                <a:gdLst>
                  <a:gd name="connsiteX0" fmla="*/ 2334873 w 4675822"/>
                  <a:gd name="connsiteY0" fmla="*/ 132052 h 5319096"/>
                  <a:gd name="connsiteX1" fmla="*/ 2484791 w 4675822"/>
                  <a:gd name="connsiteY1" fmla="*/ 220031 h 5319096"/>
                  <a:gd name="connsiteX2" fmla="*/ 2525971 w 4675822"/>
                  <a:gd name="connsiteY2" fmla="*/ 306564 h 5319096"/>
                  <a:gd name="connsiteX3" fmla="*/ 2526285 w 4675822"/>
                  <a:gd name="connsiteY3" fmla="*/ 306564 h 5319096"/>
                  <a:gd name="connsiteX4" fmla="*/ 4519732 w 4675822"/>
                  <a:gd name="connsiteY4" fmla="*/ 3918536 h 5319096"/>
                  <a:gd name="connsiteX5" fmla="*/ 4515133 w 4675822"/>
                  <a:gd name="connsiteY5" fmla="*/ 5006554 h 5319096"/>
                  <a:gd name="connsiteX6" fmla="*/ 4354722 w 4675822"/>
                  <a:gd name="connsiteY6" fmla="*/ 5166965 h 5319096"/>
                  <a:gd name="connsiteX7" fmla="*/ 316502 w 4675822"/>
                  <a:gd name="connsiteY7" fmla="*/ 5166965 h 5319096"/>
                  <a:gd name="connsiteX8" fmla="*/ 156091 w 4675822"/>
                  <a:gd name="connsiteY8" fmla="*/ 5006554 h 5319096"/>
                  <a:gd name="connsiteX9" fmla="*/ 156091 w 4675822"/>
                  <a:gd name="connsiteY9" fmla="*/ 3918537 h 5319096"/>
                  <a:gd name="connsiteX10" fmla="*/ 2143463 w 4675822"/>
                  <a:gd name="connsiteY10" fmla="*/ 306564 h 5319096"/>
                  <a:gd name="connsiteX11" fmla="*/ 2143776 w 4675822"/>
                  <a:gd name="connsiteY11" fmla="*/ 306564 h 5319096"/>
                  <a:gd name="connsiteX12" fmla="*/ 2184955 w 4675822"/>
                  <a:gd name="connsiteY12" fmla="*/ 220031 h 5319096"/>
                  <a:gd name="connsiteX13" fmla="*/ 2334873 w 4675822"/>
                  <a:gd name="connsiteY13" fmla="*/ 132052 h 5319096"/>
                  <a:gd name="connsiteX14" fmla="*/ 2334764 w 4675822"/>
                  <a:gd name="connsiteY14" fmla="*/ 71773 h 5319096"/>
                  <a:gd name="connsiteX15" fmla="*/ 2174171 w 4675822"/>
                  <a:gd name="connsiteY15" fmla="*/ 138516 h 5319096"/>
                  <a:gd name="connsiteX16" fmla="*/ 2147335 w 4675822"/>
                  <a:gd name="connsiteY16" fmla="*/ 178453 h 5319096"/>
                  <a:gd name="connsiteX17" fmla="*/ 2143267 w 4675822"/>
                  <a:gd name="connsiteY17" fmla="*/ 178453 h 5319096"/>
                  <a:gd name="connsiteX18" fmla="*/ 77975 w 4675822"/>
                  <a:gd name="connsiteY18" fmla="*/ 3882408 h 5319096"/>
                  <a:gd name="connsiteX19" fmla="*/ 77975 w 4675822"/>
                  <a:gd name="connsiteY19" fmla="*/ 5061178 h 5319096"/>
                  <a:gd name="connsiteX20" fmla="*/ 251765 w 4675822"/>
                  <a:gd name="connsiteY20" fmla="*/ 5234968 h 5319096"/>
                  <a:gd name="connsiteX21" fmla="*/ 4419293 w 4675822"/>
                  <a:gd name="connsiteY21" fmla="*/ 5234968 h 5319096"/>
                  <a:gd name="connsiteX22" fmla="*/ 4593083 w 4675822"/>
                  <a:gd name="connsiteY22" fmla="*/ 5061178 h 5319096"/>
                  <a:gd name="connsiteX23" fmla="*/ 4597847 w 4675822"/>
                  <a:gd name="connsiteY23" fmla="*/ 3882407 h 5319096"/>
                  <a:gd name="connsiteX24" fmla="*/ 2526263 w 4675822"/>
                  <a:gd name="connsiteY24" fmla="*/ 178453 h 5319096"/>
                  <a:gd name="connsiteX25" fmla="*/ 2522194 w 4675822"/>
                  <a:gd name="connsiteY25" fmla="*/ 178453 h 5319096"/>
                  <a:gd name="connsiteX26" fmla="*/ 2495357 w 4675822"/>
                  <a:gd name="connsiteY26" fmla="*/ 138516 h 5319096"/>
                  <a:gd name="connsiteX27" fmla="*/ 2334764 w 4675822"/>
                  <a:gd name="connsiteY27" fmla="*/ 71773 h 5319096"/>
                  <a:gd name="connsiteX28" fmla="*/ 2337118 w 4675822"/>
                  <a:gd name="connsiteY28" fmla="*/ 0 h 5319096"/>
                  <a:gd name="connsiteX29" fmla="*/ 2566036 w 4675822"/>
                  <a:gd name="connsiteY29" fmla="*/ 121715 h 5319096"/>
                  <a:gd name="connsiteX30" fmla="*/ 4672519 w 4675822"/>
                  <a:gd name="connsiteY30" fmla="*/ 3874150 h 5319096"/>
                  <a:gd name="connsiteX31" fmla="*/ 4675822 w 4675822"/>
                  <a:gd name="connsiteY31" fmla="*/ 5070522 h 5319096"/>
                  <a:gd name="connsiteX32" fmla="*/ 4427248 w 4675822"/>
                  <a:gd name="connsiteY32" fmla="*/ 5319096 h 5319096"/>
                  <a:gd name="connsiteX33" fmla="*/ 248574 w 4675822"/>
                  <a:gd name="connsiteY33" fmla="*/ 5319096 h 5319096"/>
                  <a:gd name="connsiteX34" fmla="*/ 0 w 4675822"/>
                  <a:gd name="connsiteY34" fmla="*/ 5070522 h 5319096"/>
                  <a:gd name="connsiteX35" fmla="*/ 0 w 4675822"/>
                  <a:gd name="connsiteY35" fmla="*/ 3874151 h 5319096"/>
                  <a:gd name="connsiteX36" fmla="*/ 2104886 w 4675822"/>
                  <a:gd name="connsiteY36" fmla="*/ 125587 h 5319096"/>
                  <a:gd name="connsiteX37" fmla="*/ 2106099 w 4675822"/>
                  <a:gd name="connsiteY37" fmla="*/ 125587 h 5319096"/>
                  <a:gd name="connsiteX38" fmla="*/ 2108201 w 4675822"/>
                  <a:gd name="connsiteY38" fmla="*/ 121715 h 5319096"/>
                  <a:gd name="connsiteX39" fmla="*/ 2337118 w 4675822"/>
                  <a:gd name="connsiteY39" fmla="*/ 0 h 5319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4675822" h="5319096">
                    <a:moveTo>
                      <a:pt x="2334873" y="132052"/>
                    </a:moveTo>
                    <a:cubicBezTo>
                      <a:pt x="2393420" y="132052"/>
                      <a:pt x="2446424" y="165673"/>
                      <a:pt x="2484791" y="220031"/>
                    </a:cubicBezTo>
                    <a:lnTo>
                      <a:pt x="2525971" y="306564"/>
                    </a:lnTo>
                    <a:lnTo>
                      <a:pt x="2526285" y="306564"/>
                    </a:lnTo>
                    <a:lnTo>
                      <a:pt x="4519732" y="3918536"/>
                    </a:lnTo>
                    <a:lnTo>
                      <a:pt x="4515133" y="5006554"/>
                    </a:lnTo>
                    <a:cubicBezTo>
                      <a:pt x="4515133" y="5095147"/>
                      <a:pt x="4443315" y="5166965"/>
                      <a:pt x="4354722" y="5166965"/>
                    </a:cubicBezTo>
                    <a:lnTo>
                      <a:pt x="316502" y="5166965"/>
                    </a:lnTo>
                    <a:cubicBezTo>
                      <a:pt x="227909" y="5166965"/>
                      <a:pt x="156091" y="5095147"/>
                      <a:pt x="156091" y="5006554"/>
                    </a:cubicBezTo>
                    <a:lnTo>
                      <a:pt x="156091" y="3918537"/>
                    </a:lnTo>
                    <a:lnTo>
                      <a:pt x="2143463" y="306564"/>
                    </a:lnTo>
                    <a:lnTo>
                      <a:pt x="2143776" y="306564"/>
                    </a:lnTo>
                    <a:lnTo>
                      <a:pt x="2184955" y="220031"/>
                    </a:lnTo>
                    <a:cubicBezTo>
                      <a:pt x="2223323" y="165673"/>
                      <a:pt x="2276327" y="132052"/>
                      <a:pt x="2334873" y="132052"/>
                    </a:cubicBezTo>
                    <a:close/>
                    <a:moveTo>
                      <a:pt x="2334764" y="71773"/>
                    </a:moveTo>
                    <a:cubicBezTo>
                      <a:pt x="2272049" y="71773"/>
                      <a:pt x="2215271" y="97279"/>
                      <a:pt x="2174171" y="138516"/>
                    </a:cubicBezTo>
                    <a:lnTo>
                      <a:pt x="2147335" y="178453"/>
                    </a:lnTo>
                    <a:lnTo>
                      <a:pt x="2143267" y="178453"/>
                    </a:lnTo>
                    <a:lnTo>
                      <a:pt x="77975" y="3882408"/>
                    </a:lnTo>
                    <a:lnTo>
                      <a:pt x="77975" y="5061178"/>
                    </a:lnTo>
                    <a:cubicBezTo>
                      <a:pt x="77975" y="5157160"/>
                      <a:pt x="155783" y="5234968"/>
                      <a:pt x="251765" y="5234968"/>
                    </a:cubicBezTo>
                    <a:lnTo>
                      <a:pt x="4419293" y="5234968"/>
                    </a:lnTo>
                    <a:cubicBezTo>
                      <a:pt x="4515275" y="5234968"/>
                      <a:pt x="4593083" y="5157160"/>
                      <a:pt x="4593083" y="5061178"/>
                    </a:cubicBezTo>
                    <a:lnTo>
                      <a:pt x="4597847" y="3882407"/>
                    </a:lnTo>
                    <a:lnTo>
                      <a:pt x="2526263" y="178453"/>
                    </a:lnTo>
                    <a:lnTo>
                      <a:pt x="2522194" y="178453"/>
                    </a:lnTo>
                    <a:lnTo>
                      <a:pt x="2495357" y="138516"/>
                    </a:lnTo>
                    <a:cubicBezTo>
                      <a:pt x="2454258" y="97279"/>
                      <a:pt x="2397480" y="71773"/>
                      <a:pt x="2334764" y="71773"/>
                    </a:cubicBezTo>
                    <a:close/>
                    <a:moveTo>
                      <a:pt x="2337118" y="0"/>
                    </a:moveTo>
                    <a:cubicBezTo>
                      <a:pt x="2432410" y="0"/>
                      <a:pt x="2516425" y="48281"/>
                      <a:pt x="2566036" y="121715"/>
                    </a:cubicBezTo>
                    <a:lnTo>
                      <a:pt x="4672519" y="3874150"/>
                    </a:lnTo>
                    <a:lnTo>
                      <a:pt x="4675822" y="5070522"/>
                    </a:lnTo>
                    <a:cubicBezTo>
                      <a:pt x="4675822" y="5207806"/>
                      <a:pt x="4564532" y="5319096"/>
                      <a:pt x="4427248" y="5319096"/>
                    </a:cubicBezTo>
                    <a:lnTo>
                      <a:pt x="248574" y="5319096"/>
                    </a:lnTo>
                    <a:cubicBezTo>
                      <a:pt x="111290" y="5319096"/>
                      <a:pt x="0" y="5207806"/>
                      <a:pt x="0" y="5070522"/>
                    </a:cubicBezTo>
                    <a:lnTo>
                      <a:pt x="0" y="3874151"/>
                    </a:lnTo>
                    <a:lnTo>
                      <a:pt x="2104886" y="125587"/>
                    </a:lnTo>
                    <a:lnTo>
                      <a:pt x="2106099" y="125587"/>
                    </a:lnTo>
                    <a:lnTo>
                      <a:pt x="2108201" y="121715"/>
                    </a:lnTo>
                    <a:cubicBezTo>
                      <a:pt x="2157812" y="48281"/>
                      <a:pt x="2241827" y="0"/>
                      <a:pt x="233711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6" name="AutoShape 238">
              <a:extLst>
                <a:ext uri="{FF2B5EF4-FFF2-40B4-BE49-F238E27FC236}">
                  <a16:creationId xmlns:a16="http://schemas.microsoft.com/office/drawing/2014/main" id="{C34F97A5-5515-4D72-ACD7-0D25B49F419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V="1">
              <a:off x="2680119" y="5949950"/>
              <a:ext cx="885825" cy="82550"/>
            </a:xfrm>
            <a:custGeom>
              <a:avLst/>
              <a:gdLst>
                <a:gd name="G0" fmla="+- 1049 0 0"/>
                <a:gd name="G1" fmla="+- 21600 0 1049"/>
                <a:gd name="G2" fmla="*/ 1049 1 2"/>
                <a:gd name="G3" fmla="+- 21600 0 G2"/>
                <a:gd name="G4" fmla="+/ 1049 21600 2"/>
                <a:gd name="G5" fmla="+/ G1 0 2"/>
                <a:gd name="G6" fmla="*/ 21600 21600 1049"/>
                <a:gd name="G7" fmla="*/ G6 1 2"/>
                <a:gd name="G8" fmla="+- 21600 0 G7"/>
                <a:gd name="G9" fmla="*/ 21600 1 2"/>
                <a:gd name="G10" fmla="+- 1049 0 G9"/>
                <a:gd name="G11" fmla="?: G10 G8 0"/>
                <a:gd name="G12" fmla="?: G10 G7 21600"/>
                <a:gd name="T0" fmla="*/ 21075 w 21600"/>
                <a:gd name="T1" fmla="*/ 10800 h 21600"/>
                <a:gd name="T2" fmla="*/ 10800 w 21600"/>
                <a:gd name="T3" fmla="*/ 21600 h 21600"/>
                <a:gd name="T4" fmla="*/ 525 w 21600"/>
                <a:gd name="T5" fmla="*/ 10800 h 21600"/>
                <a:gd name="T6" fmla="*/ 10800 w 21600"/>
                <a:gd name="T7" fmla="*/ 0 h 21600"/>
                <a:gd name="T8" fmla="*/ 2325 w 21600"/>
                <a:gd name="T9" fmla="*/ 2325 h 21600"/>
                <a:gd name="T10" fmla="*/ 19275 w 21600"/>
                <a:gd name="T11" fmla="*/ 19275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1049" y="21600"/>
                  </a:lnTo>
                  <a:lnTo>
                    <a:pt x="20551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" name="Freeform 239">
              <a:extLst>
                <a:ext uri="{FF2B5EF4-FFF2-40B4-BE49-F238E27FC236}">
                  <a16:creationId xmlns:a16="http://schemas.microsoft.com/office/drawing/2014/main" id="{659A077D-B4D1-4DF7-8F67-6AD5CF18DF98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9332" y="5721350"/>
              <a:ext cx="115887" cy="84138"/>
            </a:xfrm>
            <a:custGeom>
              <a:avLst/>
              <a:gdLst>
                <a:gd name="T0" fmla="*/ 454 w 454"/>
                <a:gd name="T1" fmla="*/ 0 h 227"/>
                <a:gd name="T2" fmla="*/ 408 w 454"/>
                <a:gd name="T3" fmla="*/ 227 h 227"/>
                <a:gd name="T4" fmla="*/ 0 w 454"/>
                <a:gd name="T5" fmla="*/ 227 h 227"/>
                <a:gd name="T6" fmla="*/ 131 w 454"/>
                <a:gd name="T7" fmla="*/ 0 h 227"/>
                <a:gd name="T8" fmla="*/ 454 w 454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4" h="227">
                  <a:moveTo>
                    <a:pt x="454" y="0"/>
                  </a:moveTo>
                  <a:lnTo>
                    <a:pt x="408" y="227"/>
                  </a:lnTo>
                  <a:lnTo>
                    <a:pt x="0" y="227"/>
                  </a:lnTo>
                  <a:lnTo>
                    <a:pt x="131" y="0"/>
                  </a:lnTo>
                  <a:lnTo>
                    <a:pt x="454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" name="Freeform 240">
              <a:extLst>
                <a:ext uri="{FF2B5EF4-FFF2-40B4-BE49-F238E27FC236}">
                  <a16:creationId xmlns:a16="http://schemas.microsoft.com/office/drawing/2014/main" id="{1303455C-FB8B-4948-A6BD-FA5266E25B4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8457" y="5721350"/>
              <a:ext cx="166687" cy="84138"/>
            </a:xfrm>
            <a:custGeom>
              <a:avLst/>
              <a:gdLst>
                <a:gd name="T0" fmla="*/ 0 w 539"/>
                <a:gd name="T1" fmla="*/ 0 h 227"/>
                <a:gd name="T2" fmla="*/ 136 w 539"/>
                <a:gd name="T3" fmla="*/ 227 h 227"/>
                <a:gd name="T4" fmla="*/ 539 w 539"/>
                <a:gd name="T5" fmla="*/ 226 h 227"/>
                <a:gd name="T6" fmla="*/ 394 w 539"/>
                <a:gd name="T7" fmla="*/ 0 h 227"/>
                <a:gd name="T8" fmla="*/ 0 w 539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9" h="227">
                  <a:moveTo>
                    <a:pt x="0" y="0"/>
                  </a:moveTo>
                  <a:lnTo>
                    <a:pt x="136" y="227"/>
                  </a:lnTo>
                  <a:lnTo>
                    <a:pt x="539" y="226"/>
                  </a:lnTo>
                  <a:lnTo>
                    <a:pt x="39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8D511DA4-A3ED-4B58-96E2-3C6F85B086AC}"/>
                </a:ext>
              </a:extLst>
            </p:cNvPr>
            <p:cNvSpPr/>
            <p:nvPr/>
          </p:nvSpPr>
          <p:spPr>
            <a:xfrm>
              <a:off x="2845219" y="5273178"/>
              <a:ext cx="548719" cy="639088"/>
            </a:xfrm>
            <a:custGeom>
              <a:avLst/>
              <a:gdLst>
                <a:gd name="connsiteX0" fmla="*/ 807537 w 1281922"/>
                <a:gd name="connsiteY0" fmla="*/ 804861 h 1493043"/>
                <a:gd name="connsiteX1" fmla="*/ 762293 w 1281922"/>
                <a:gd name="connsiteY1" fmla="*/ 890586 h 1493043"/>
                <a:gd name="connsiteX2" fmla="*/ 774200 w 1281922"/>
                <a:gd name="connsiteY2" fmla="*/ 1004886 h 1493043"/>
                <a:gd name="connsiteX3" fmla="*/ 814681 w 1281922"/>
                <a:gd name="connsiteY3" fmla="*/ 907255 h 1493043"/>
                <a:gd name="connsiteX4" fmla="*/ 807537 w 1281922"/>
                <a:gd name="connsiteY4" fmla="*/ 804861 h 1493043"/>
                <a:gd name="connsiteX5" fmla="*/ 252706 w 1281922"/>
                <a:gd name="connsiteY5" fmla="*/ 588167 h 1493043"/>
                <a:gd name="connsiteX6" fmla="*/ 202700 w 1281922"/>
                <a:gd name="connsiteY6" fmla="*/ 642935 h 1493043"/>
                <a:gd name="connsiteX7" fmla="*/ 250325 w 1281922"/>
                <a:gd name="connsiteY7" fmla="*/ 669129 h 1493043"/>
                <a:gd name="connsiteX8" fmla="*/ 252706 w 1281922"/>
                <a:gd name="connsiteY8" fmla="*/ 588167 h 1493043"/>
                <a:gd name="connsiteX9" fmla="*/ 411058 w 1281922"/>
                <a:gd name="connsiteY9" fmla="*/ 0 h 1493043"/>
                <a:gd name="connsiteX10" fmla="*/ 556967 w 1281922"/>
                <a:gd name="connsiteY10" fmla="*/ 98170 h 1493043"/>
                <a:gd name="connsiteX11" fmla="*/ 560746 w 1281922"/>
                <a:gd name="connsiteY11" fmla="*/ 117172 h 1493043"/>
                <a:gd name="connsiteX12" fmla="*/ 591953 w 1281922"/>
                <a:gd name="connsiteY12" fmla="*/ 121711 h 1493043"/>
                <a:gd name="connsiteX13" fmla="*/ 622990 w 1281922"/>
                <a:gd name="connsiteY13" fmla="*/ 137875 h 1493043"/>
                <a:gd name="connsiteX14" fmla="*/ 591953 w 1281922"/>
                <a:gd name="connsiteY14" fmla="*/ 154039 h 1493043"/>
                <a:gd name="connsiteX15" fmla="*/ 568750 w 1281922"/>
                <a:gd name="connsiteY15" fmla="*/ 157414 h 1493043"/>
                <a:gd name="connsiteX16" fmla="*/ 569411 w 1281922"/>
                <a:gd name="connsiteY16" fmla="*/ 160735 h 1493043"/>
                <a:gd name="connsiteX17" fmla="*/ 472696 w 1281922"/>
                <a:gd name="connsiteY17" fmla="*/ 308839 h 1493043"/>
                <a:gd name="connsiteX18" fmla="*/ 439962 w 1281922"/>
                <a:gd name="connsiteY18" fmla="*/ 315547 h 1493043"/>
                <a:gd name="connsiteX19" fmla="*/ 439962 w 1281922"/>
                <a:gd name="connsiteY19" fmla="*/ 364765 h 1493043"/>
                <a:gd name="connsiteX20" fmla="*/ 456600 w 1281922"/>
                <a:gd name="connsiteY20" fmla="*/ 369595 h 1493043"/>
                <a:gd name="connsiteX21" fmla="*/ 543218 w 1281922"/>
                <a:gd name="connsiteY21" fmla="*/ 454819 h 1493043"/>
                <a:gd name="connsiteX22" fmla="*/ 583700 w 1281922"/>
                <a:gd name="connsiteY22" fmla="*/ 619125 h 1493043"/>
                <a:gd name="connsiteX23" fmla="*/ 709274 w 1281922"/>
                <a:gd name="connsiteY23" fmla="*/ 727398 h 1493043"/>
                <a:gd name="connsiteX24" fmla="*/ 738588 w 1281922"/>
                <a:gd name="connsiteY24" fmla="*/ 748417 h 1493043"/>
                <a:gd name="connsiteX25" fmla="*/ 749455 w 1281922"/>
                <a:gd name="connsiteY25" fmla="*/ 735917 h 1493043"/>
                <a:gd name="connsiteX26" fmla="*/ 838733 w 1281922"/>
                <a:gd name="connsiteY26" fmla="*/ 642924 h 1493043"/>
                <a:gd name="connsiteX27" fmla="*/ 861443 w 1281922"/>
                <a:gd name="connsiteY27" fmla="*/ 637457 h 1493043"/>
                <a:gd name="connsiteX28" fmla="*/ 861443 w 1281922"/>
                <a:gd name="connsiteY28" fmla="*/ 609604 h 1493043"/>
                <a:gd name="connsiteX29" fmla="*/ 850845 w 1281922"/>
                <a:gd name="connsiteY29" fmla="*/ 603728 h 1493043"/>
                <a:gd name="connsiteX30" fmla="*/ 795629 w 1281922"/>
                <a:gd name="connsiteY30" fmla="*/ 501254 h 1493043"/>
                <a:gd name="connsiteX31" fmla="*/ 810605 w 1281922"/>
                <a:gd name="connsiteY31" fmla="*/ 440702 h 1493043"/>
                <a:gd name="connsiteX32" fmla="*/ 819830 w 1281922"/>
                <a:gd name="connsiteY32" fmla="*/ 430359 h 1493043"/>
                <a:gd name="connsiteX33" fmla="*/ 823163 w 1281922"/>
                <a:gd name="connsiteY33" fmla="*/ 422298 h 1493043"/>
                <a:gd name="connsiteX34" fmla="*/ 846908 w 1281922"/>
                <a:gd name="connsiteY34" fmla="*/ 397171 h 1493043"/>
                <a:gd name="connsiteX35" fmla="*/ 865199 w 1281922"/>
                <a:gd name="connsiteY35" fmla="*/ 386870 h 1493043"/>
                <a:gd name="connsiteX36" fmla="*/ 827463 w 1281922"/>
                <a:gd name="connsiteY36" fmla="*/ 368506 h 1493043"/>
                <a:gd name="connsiteX37" fmla="*/ 801365 w 1281922"/>
                <a:gd name="connsiteY37" fmla="*/ 352483 h 1493043"/>
                <a:gd name="connsiteX38" fmla="*/ 806840 w 1281922"/>
                <a:gd name="connsiteY38" fmla="*/ 316460 h 1493043"/>
                <a:gd name="connsiteX39" fmla="*/ 837847 w 1281922"/>
                <a:gd name="connsiteY39" fmla="*/ 303935 h 1493043"/>
                <a:gd name="connsiteX40" fmla="*/ 885299 w 1281922"/>
                <a:gd name="connsiteY40" fmla="*/ 350718 h 1493043"/>
                <a:gd name="connsiteX41" fmla="*/ 890251 w 1281922"/>
                <a:gd name="connsiteY41" fmla="*/ 357589 h 1493043"/>
                <a:gd name="connsiteX42" fmla="*/ 884805 w 1281922"/>
                <a:gd name="connsiteY42" fmla="*/ 326800 h 1493043"/>
                <a:gd name="connsiteX43" fmla="*/ 882540 w 1281922"/>
                <a:gd name="connsiteY43" fmla="*/ 300634 h 1493043"/>
                <a:gd name="connsiteX44" fmla="*/ 914626 w 1281922"/>
                <a:gd name="connsiteY44" fmla="*/ 283370 h 1493043"/>
                <a:gd name="connsiteX45" fmla="*/ 935235 w 1281922"/>
                <a:gd name="connsiteY45" fmla="*/ 281029 h 1493043"/>
                <a:gd name="connsiteX46" fmla="*/ 943267 w 1281922"/>
                <a:gd name="connsiteY46" fmla="*/ 300634 h 1493043"/>
                <a:gd name="connsiteX47" fmla="*/ 940881 w 1281922"/>
                <a:gd name="connsiteY47" fmla="*/ 330187 h 1493043"/>
                <a:gd name="connsiteX48" fmla="*/ 934744 w 1281922"/>
                <a:gd name="connsiteY48" fmla="*/ 364598 h 1493043"/>
                <a:gd name="connsiteX49" fmla="*/ 936123 w 1281922"/>
                <a:gd name="connsiteY49" fmla="*/ 364332 h 1493043"/>
                <a:gd name="connsiteX50" fmla="*/ 939074 w 1281922"/>
                <a:gd name="connsiteY50" fmla="*/ 365085 h 1493043"/>
                <a:gd name="connsiteX51" fmla="*/ 943288 w 1281922"/>
                <a:gd name="connsiteY51" fmla="*/ 364314 h 1493043"/>
                <a:gd name="connsiteX52" fmla="*/ 1070875 w 1281922"/>
                <a:gd name="connsiteY52" fmla="*/ 440342 h 1493043"/>
                <a:gd name="connsiteX53" fmla="*/ 1066443 w 1281922"/>
                <a:gd name="connsiteY53" fmla="*/ 448368 h 1493043"/>
                <a:gd name="connsiteX54" fmla="*/ 1048452 w 1281922"/>
                <a:gd name="connsiteY54" fmla="*/ 451602 h 1493043"/>
                <a:gd name="connsiteX55" fmla="*/ 1053407 w 1281922"/>
                <a:gd name="connsiteY55" fmla="*/ 476687 h 1493043"/>
                <a:gd name="connsiteX56" fmla="*/ 1050423 w 1281922"/>
                <a:gd name="connsiteY56" fmla="*/ 510779 h 1493043"/>
                <a:gd name="connsiteX57" fmla="*/ 977644 w 1281922"/>
                <a:gd name="connsiteY57" fmla="*/ 634404 h 1493043"/>
                <a:gd name="connsiteX58" fmla="*/ 959075 w 1281922"/>
                <a:gd name="connsiteY58" fmla="*/ 636091 h 1493043"/>
                <a:gd name="connsiteX59" fmla="*/ 959075 w 1281922"/>
                <a:gd name="connsiteY59" fmla="*/ 640067 h 1493043"/>
                <a:gd name="connsiteX60" fmla="*/ 974335 w 1281922"/>
                <a:gd name="connsiteY60" fmla="*/ 647253 h 1493043"/>
                <a:gd name="connsiteX61" fmla="*/ 1102810 w 1281922"/>
                <a:gd name="connsiteY61" fmla="*/ 847724 h 1493043"/>
                <a:gd name="connsiteX62" fmla="*/ 1219491 w 1281922"/>
                <a:gd name="connsiteY62" fmla="*/ 923924 h 1493043"/>
                <a:gd name="connsiteX63" fmla="*/ 1257591 w 1281922"/>
                <a:gd name="connsiteY63" fmla="*/ 921543 h 1493043"/>
                <a:gd name="connsiteX64" fmla="*/ 1281404 w 1281922"/>
                <a:gd name="connsiteY64" fmla="*/ 964405 h 1493043"/>
                <a:gd name="connsiteX65" fmla="*/ 1248066 w 1281922"/>
                <a:gd name="connsiteY65" fmla="*/ 1004886 h 1493043"/>
                <a:gd name="connsiteX66" fmla="*/ 1193298 w 1281922"/>
                <a:gd name="connsiteY66" fmla="*/ 981074 h 1493043"/>
                <a:gd name="connsiteX67" fmla="*/ 1107573 w 1281922"/>
                <a:gd name="connsiteY67" fmla="*/ 954880 h 1493043"/>
                <a:gd name="connsiteX68" fmla="*/ 1040898 w 1281922"/>
                <a:gd name="connsiteY68" fmla="*/ 909636 h 1493043"/>
                <a:gd name="connsiteX69" fmla="*/ 1040898 w 1281922"/>
                <a:gd name="connsiteY69" fmla="*/ 959643 h 1493043"/>
                <a:gd name="connsiteX70" fmla="*/ 1093285 w 1281922"/>
                <a:gd name="connsiteY70" fmla="*/ 1159668 h 1493043"/>
                <a:gd name="connsiteX71" fmla="*/ 1055185 w 1281922"/>
                <a:gd name="connsiteY71" fmla="*/ 1173955 h 1493043"/>
                <a:gd name="connsiteX72" fmla="*/ 1081379 w 1281922"/>
                <a:gd name="connsiteY72" fmla="*/ 1285874 h 1493043"/>
                <a:gd name="connsiteX73" fmla="*/ 1069473 w 1281922"/>
                <a:gd name="connsiteY73" fmla="*/ 1402555 h 1493043"/>
                <a:gd name="connsiteX74" fmla="*/ 1148054 w 1281922"/>
                <a:gd name="connsiteY74" fmla="*/ 1471611 h 1493043"/>
                <a:gd name="connsiteX75" fmla="*/ 995654 w 1281922"/>
                <a:gd name="connsiteY75" fmla="*/ 1471611 h 1493043"/>
                <a:gd name="connsiteX76" fmla="*/ 988510 w 1281922"/>
                <a:gd name="connsiteY76" fmla="*/ 1278730 h 1493043"/>
                <a:gd name="connsiteX77" fmla="*/ 962316 w 1281922"/>
                <a:gd name="connsiteY77" fmla="*/ 1195386 h 1493043"/>
                <a:gd name="connsiteX78" fmla="*/ 902785 w 1281922"/>
                <a:gd name="connsiteY78" fmla="*/ 1195386 h 1493043"/>
                <a:gd name="connsiteX79" fmla="*/ 859923 w 1281922"/>
                <a:gd name="connsiteY79" fmla="*/ 1288255 h 1493043"/>
                <a:gd name="connsiteX80" fmla="*/ 795629 w 1281922"/>
                <a:gd name="connsiteY80" fmla="*/ 1376361 h 1493043"/>
                <a:gd name="connsiteX81" fmla="*/ 795629 w 1281922"/>
                <a:gd name="connsiteY81" fmla="*/ 1493043 h 1493043"/>
                <a:gd name="connsiteX82" fmla="*/ 700379 w 1281922"/>
                <a:gd name="connsiteY82" fmla="*/ 1381124 h 1493043"/>
                <a:gd name="connsiteX83" fmla="*/ 769435 w 1281922"/>
                <a:gd name="connsiteY83" fmla="*/ 1264444 h 1493043"/>
                <a:gd name="connsiteX84" fmla="*/ 800391 w 1281922"/>
                <a:gd name="connsiteY84" fmla="*/ 1178718 h 1493043"/>
                <a:gd name="connsiteX85" fmla="*/ 724191 w 1281922"/>
                <a:gd name="connsiteY85" fmla="*/ 1140618 h 1493043"/>
                <a:gd name="connsiteX86" fmla="*/ 748004 w 1281922"/>
                <a:gd name="connsiteY86" fmla="*/ 1081086 h 1493043"/>
                <a:gd name="connsiteX87" fmla="*/ 714666 w 1281922"/>
                <a:gd name="connsiteY87" fmla="*/ 1081086 h 1493043"/>
                <a:gd name="connsiteX88" fmla="*/ 690853 w 1281922"/>
                <a:gd name="connsiteY88" fmla="*/ 1050131 h 1493043"/>
                <a:gd name="connsiteX89" fmla="*/ 717048 w 1281922"/>
                <a:gd name="connsiteY89" fmla="*/ 1012030 h 1493043"/>
                <a:gd name="connsiteX90" fmla="*/ 676566 w 1281922"/>
                <a:gd name="connsiteY90" fmla="*/ 890586 h 1493043"/>
                <a:gd name="connsiteX91" fmla="*/ 688175 w 1281922"/>
                <a:gd name="connsiteY91" fmla="*/ 827483 h 1493043"/>
                <a:gd name="connsiteX92" fmla="*/ 697645 w 1281922"/>
                <a:gd name="connsiteY92" fmla="*/ 808309 h 1493043"/>
                <a:gd name="connsiteX93" fmla="*/ 659006 w 1281922"/>
                <a:gd name="connsiteY93" fmla="*/ 794147 h 1493043"/>
                <a:gd name="connsiteX94" fmla="*/ 586081 w 1281922"/>
                <a:gd name="connsiteY94" fmla="*/ 759619 h 1493043"/>
                <a:gd name="connsiteX95" fmla="*/ 486069 w 1281922"/>
                <a:gd name="connsiteY95" fmla="*/ 671513 h 1493043"/>
                <a:gd name="connsiteX96" fmla="*/ 464637 w 1281922"/>
                <a:gd name="connsiteY96" fmla="*/ 826294 h 1493043"/>
                <a:gd name="connsiteX97" fmla="*/ 543218 w 1281922"/>
                <a:gd name="connsiteY97" fmla="*/ 1002506 h 1493043"/>
                <a:gd name="connsiteX98" fmla="*/ 497975 w 1281922"/>
                <a:gd name="connsiteY98" fmla="*/ 1007269 h 1493043"/>
                <a:gd name="connsiteX99" fmla="*/ 545600 w 1281922"/>
                <a:gd name="connsiteY99" fmla="*/ 1140619 h 1493043"/>
                <a:gd name="connsiteX100" fmla="*/ 564650 w 1281922"/>
                <a:gd name="connsiteY100" fmla="*/ 1395412 h 1493043"/>
                <a:gd name="connsiteX101" fmla="*/ 662281 w 1281922"/>
                <a:gd name="connsiteY101" fmla="*/ 1476375 h 1493043"/>
                <a:gd name="connsiteX102" fmla="*/ 476543 w 1281922"/>
                <a:gd name="connsiteY102" fmla="*/ 1478756 h 1493043"/>
                <a:gd name="connsiteX103" fmla="*/ 467018 w 1281922"/>
                <a:gd name="connsiteY103" fmla="*/ 1419225 h 1493043"/>
                <a:gd name="connsiteX104" fmla="*/ 455112 w 1281922"/>
                <a:gd name="connsiteY104" fmla="*/ 1419225 h 1493043"/>
                <a:gd name="connsiteX105" fmla="*/ 421775 w 1281922"/>
                <a:gd name="connsiteY105" fmla="*/ 1164431 h 1493043"/>
                <a:gd name="connsiteX106" fmla="*/ 331287 w 1281922"/>
                <a:gd name="connsiteY106" fmla="*/ 1023937 h 1493043"/>
                <a:gd name="connsiteX107" fmla="*/ 305093 w 1281922"/>
                <a:gd name="connsiteY107" fmla="*/ 1119187 h 1493043"/>
                <a:gd name="connsiteX108" fmla="*/ 133643 w 1281922"/>
                <a:gd name="connsiteY108" fmla="*/ 1357312 h 1493043"/>
                <a:gd name="connsiteX109" fmla="*/ 138406 w 1281922"/>
                <a:gd name="connsiteY109" fmla="*/ 1481137 h 1493043"/>
                <a:gd name="connsiteX110" fmla="*/ 293 w 1281922"/>
                <a:gd name="connsiteY110" fmla="*/ 1328737 h 1493043"/>
                <a:gd name="connsiteX111" fmla="*/ 176506 w 1281922"/>
                <a:gd name="connsiteY111" fmla="*/ 1042987 h 1493043"/>
                <a:gd name="connsiteX112" fmla="*/ 128881 w 1281922"/>
                <a:gd name="connsiteY112" fmla="*/ 997744 h 1493043"/>
                <a:gd name="connsiteX113" fmla="*/ 164600 w 1281922"/>
                <a:gd name="connsiteY113" fmla="*/ 883444 h 1493043"/>
                <a:gd name="connsiteX114" fmla="*/ 5056 w 1281922"/>
                <a:gd name="connsiteY114" fmla="*/ 814387 h 1493043"/>
                <a:gd name="connsiteX115" fmla="*/ 45537 w 1281922"/>
                <a:gd name="connsiteY115" fmla="*/ 616744 h 1493043"/>
                <a:gd name="connsiteX116" fmla="*/ 95543 w 1281922"/>
                <a:gd name="connsiteY116" fmla="*/ 607219 h 1493043"/>
                <a:gd name="connsiteX117" fmla="*/ 193175 w 1281922"/>
                <a:gd name="connsiteY117" fmla="*/ 419100 h 1493043"/>
                <a:gd name="connsiteX118" fmla="*/ 316237 w 1281922"/>
                <a:gd name="connsiteY118" fmla="*/ 353577 h 1493043"/>
                <a:gd name="connsiteX119" fmla="*/ 342330 w 1281922"/>
                <a:gd name="connsiteY119" fmla="*/ 352477 h 1493043"/>
                <a:gd name="connsiteX120" fmla="*/ 342330 w 1281922"/>
                <a:gd name="connsiteY120" fmla="*/ 303987 h 1493043"/>
                <a:gd name="connsiteX121" fmla="*/ 299085 w 1281922"/>
                <a:gd name="connsiteY121" fmla="*/ 274392 h 1493043"/>
                <a:gd name="connsiteX122" fmla="*/ 252705 w 1281922"/>
                <a:gd name="connsiteY122" fmla="*/ 160735 h 1493043"/>
                <a:gd name="connsiteX123" fmla="*/ 411058 w 1281922"/>
                <a:gd name="connsiteY123" fmla="*/ 0 h 1493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</a:cxnLst>
              <a:rect l="l" t="t" r="r" b="b"/>
              <a:pathLst>
                <a:path w="1281922" h="1493043">
                  <a:moveTo>
                    <a:pt x="807537" y="804861"/>
                  </a:moveTo>
                  <a:cubicBezTo>
                    <a:pt x="788487" y="806449"/>
                    <a:pt x="777374" y="862011"/>
                    <a:pt x="762293" y="890586"/>
                  </a:cubicBezTo>
                  <a:cubicBezTo>
                    <a:pt x="766262" y="928686"/>
                    <a:pt x="755944" y="988217"/>
                    <a:pt x="774200" y="1004886"/>
                  </a:cubicBezTo>
                  <a:cubicBezTo>
                    <a:pt x="792456" y="1021555"/>
                    <a:pt x="801187" y="939799"/>
                    <a:pt x="814681" y="907255"/>
                  </a:cubicBezTo>
                  <a:cubicBezTo>
                    <a:pt x="812300" y="873124"/>
                    <a:pt x="826587" y="803273"/>
                    <a:pt x="807537" y="804861"/>
                  </a:cubicBezTo>
                  <a:close/>
                  <a:moveTo>
                    <a:pt x="252706" y="588167"/>
                  </a:moveTo>
                  <a:cubicBezTo>
                    <a:pt x="229687" y="582611"/>
                    <a:pt x="219369" y="624679"/>
                    <a:pt x="202700" y="642935"/>
                  </a:cubicBezTo>
                  <a:lnTo>
                    <a:pt x="250325" y="669129"/>
                  </a:lnTo>
                  <a:cubicBezTo>
                    <a:pt x="251119" y="642142"/>
                    <a:pt x="275725" y="593723"/>
                    <a:pt x="252706" y="588167"/>
                  </a:cubicBezTo>
                  <a:close/>
                  <a:moveTo>
                    <a:pt x="411058" y="0"/>
                  </a:moveTo>
                  <a:cubicBezTo>
                    <a:pt x="476650" y="0"/>
                    <a:pt x="532927" y="40480"/>
                    <a:pt x="556967" y="98170"/>
                  </a:cubicBezTo>
                  <a:lnTo>
                    <a:pt x="560746" y="117172"/>
                  </a:lnTo>
                  <a:lnTo>
                    <a:pt x="591953" y="121711"/>
                  </a:lnTo>
                  <a:cubicBezTo>
                    <a:pt x="611129" y="125847"/>
                    <a:pt x="622990" y="131562"/>
                    <a:pt x="622990" y="137875"/>
                  </a:cubicBezTo>
                  <a:cubicBezTo>
                    <a:pt x="622990" y="144187"/>
                    <a:pt x="611129" y="149902"/>
                    <a:pt x="591953" y="154039"/>
                  </a:cubicBezTo>
                  <a:lnTo>
                    <a:pt x="568750" y="157414"/>
                  </a:lnTo>
                  <a:lnTo>
                    <a:pt x="569411" y="160735"/>
                  </a:lnTo>
                  <a:cubicBezTo>
                    <a:pt x="569411" y="227313"/>
                    <a:pt x="529531" y="284438"/>
                    <a:pt x="472696" y="308839"/>
                  </a:cubicBezTo>
                  <a:lnTo>
                    <a:pt x="439962" y="315547"/>
                  </a:lnTo>
                  <a:lnTo>
                    <a:pt x="439962" y="364765"/>
                  </a:lnTo>
                  <a:lnTo>
                    <a:pt x="456600" y="369595"/>
                  </a:lnTo>
                  <a:cubicBezTo>
                    <a:pt x="508689" y="389186"/>
                    <a:pt x="518810" y="421779"/>
                    <a:pt x="543218" y="454819"/>
                  </a:cubicBezTo>
                  <a:cubicBezTo>
                    <a:pt x="575762" y="498872"/>
                    <a:pt x="559888" y="563562"/>
                    <a:pt x="583700" y="619125"/>
                  </a:cubicBezTo>
                  <a:cubicBezTo>
                    <a:pt x="601559" y="660797"/>
                    <a:pt x="657816" y="693539"/>
                    <a:pt x="709274" y="727398"/>
                  </a:cubicBezTo>
                  <a:lnTo>
                    <a:pt x="738588" y="748417"/>
                  </a:lnTo>
                  <a:lnTo>
                    <a:pt x="749455" y="735917"/>
                  </a:lnTo>
                  <a:cubicBezTo>
                    <a:pt x="772701" y="701231"/>
                    <a:pt x="790735" y="663594"/>
                    <a:pt x="838733" y="642924"/>
                  </a:cubicBezTo>
                  <a:lnTo>
                    <a:pt x="861443" y="637457"/>
                  </a:lnTo>
                  <a:lnTo>
                    <a:pt x="861443" y="609604"/>
                  </a:lnTo>
                  <a:lnTo>
                    <a:pt x="850845" y="603728"/>
                  </a:lnTo>
                  <a:cubicBezTo>
                    <a:pt x="821327" y="581232"/>
                    <a:pt x="796820" y="547398"/>
                    <a:pt x="795629" y="501254"/>
                  </a:cubicBezTo>
                  <a:cubicBezTo>
                    <a:pt x="795034" y="478182"/>
                    <a:pt x="800863" y="457989"/>
                    <a:pt x="810605" y="440702"/>
                  </a:cubicBezTo>
                  <a:lnTo>
                    <a:pt x="819830" y="430359"/>
                  </a:lnTo>
                  <a:lnTo>
                    <a:pt x="823163" y="422298"/>
                  </a:lnTo>
                  <a:cubicBezTo>
                    <a:pt x="828364" y="414566"/>
                    <a:pt x="836278" y="405653"/>
                    <a:pt x="846908" y="397171"/>
                  </a:cubicBezTo>
                  <a:lnTo>
                    <a:pt x="865199" y="386870"/>
                  </a:lnTo>
                  <a:lnTo>
                    <a:pt x="827463" y="368506"/>
                  </a:lnTo>
                  <a:cubicBezTo>
                    <a:pt x="815768" y="362107"/>
                    <a:pt x="806090" y="356135"/>
                    <a:pt x="801365" y="352483"/>
                  </a:cubicBezTo>
                  <a:cubicBezTo>
                    <a:pt x="784563" y="339497"/>
                    <a:pt x="796765" y="329866"/>
                    <a:pt x="806840" y="316460"/>
                  </a:cubicBezTo>
                  <a:cubicBezTo>
                    <a:pt x="816914" y="303054"/>
                    <a:pt x="814454" y="286356"/>
                    <a:pt x="837847" y="303935"/>
                  </a:cubicBezTo>
                  <a:cubicBezTo>
                    <a:pt x="849544" y="312724"/>
                    <a:pt x="869513" y="331982"/>
                    <a:pt x="885299" y="350718"/>
                  </a:cubicBezTo>
                  <a:lnTo>
                    <a:pt x="890251" y="357589"/>
                  </a:lnTo>
                  <a:lnTo>
                    <a:pt x="884805" y="326800"/>
                  </a:lnTo>
                  <a:cubicBezTo>
                    <a:pt x="883282" y="315480"/>
                    <a:pt x="882468" y="305942"/>
                    <a:pt x="882540" y="300634"/>
                  </a:cubicBezTo>
                  <a:cubicBezTo>
                    <a:pt x="882827" y="279401"/>
                    <a:pt x="897857" y="283370"/>
                    <a:pt x="914626" y="283370"/>
                  </a:cubicBezTo>
                  <a:cubicBezTo>
                    <a:pt x="923011" y="283370"/>
                    <a:pt x="930171" y="280370"/>
                    <a:pt x="935235" y="281029"/>
                  </a:cubicBezTo>
                  <a:cubicBezTo>
                    <a:pt x="940299" y="281687"/>
                    <a:pt x="943267" y="286003"/>
                    <a:pt x="943267" y="300634"/>
                  </a:cubicBezTo>
                  <a:cubicBezTo>
                    <a:pt x="943267" y="307949"/>
                    <a:pt x="942418" y="318491"/>
                    <a:pt x="940881" y="330187"/>
                  </a:cubicBezTo>
                  <a:lnTo>
                    <a:pt x="934744" y="364598"/>
                  </a:lnTo>
                  <a:lnTo>
                    <a:pt x="936123" y="364332"/>
                  </a:lnTo>
                  <a:lnTo>
                    <a:pt x="939074" y="365085"/>
                  </a:lnTo>
                  <a:lnTo>
                    <a:pt x="943288" y="364314"/>
                  </a:lnTo>
                  <a:cubicBezTo>
                    <a:pt x="1029285" y="363025"/>
                    <a:pt x="1069973" y="425299"/>
                    <a:pt x="1070875" y="440342"/>
                  </a:cubicBezTo>
                  <a:cubicBezTo>
                    <a:pt x="1071100" y="444103"/>
                    <a:pt x="1069923" y="446631"/>
                    <a:pt x="1066443" y="448368"/>
                  </a:cubicBezTo>
                  <a:lnTo>
                    <a:pt x="1048452" y="451602"/>
                  </a:lnTo>
                  <a:lnTo>
                    <a:pt x="1053407" y="476687"/>
                  </a:lnTo>
                  <a:cubicBezTo>
                    <a:pt x="1053989" y="487286"/>
                    <a:pt x="1053102" y="498648"/>
                    <a:pt x="1050423" y="510779"/>
                  </a:cubicBezTo>
                  <a:cubicBezTo>
                    <a:pt x="1031670" y="595699"/>
                    <a:pt x="1058193" y="623470"/>
                    <a:pt x="977644" y="634404"/>
                  </a:cubicBezTo>
                  <a:lnTo>
                    <a:pt x="959075" y="636091"/>
                  </a:lnTo>
                  <a:lnTo>
                    <a:pt x="959075" y="640067"/>
                  </a:lnTo>
                  <a:lnTo>
                    <a:pt x="974335" y="647253"/>
                  </a:lnTo>
                  <a:cubicBezTo>
                    <a:pt x="1033903" y="689966"/>
                    <a:pt x="1051614" y="792955"/>
                    <a:pt x="1102810" y="847724"/>
                  </a:cubicBezTo>
                  <a:lnTo>
                    <a:pt x="1219491" y="923924"/>
                  </a:lnTo>
                  <a:lnTo>
                    <a:pt x="1257591" y="921543"/>
                  </a:lnTo>
                  <a:cubicBezTo>
                    <a:pt x="1265529" y="935830"/>
                    <a:pt x="1285372" y="942974"/>
                    <a:pt x="1281404" y="964405"/>
                  </a:cubicBezTo>
                  <a:cubicBezTo>
                    <a:pt x="1277436" y="985836"/>
                    <a:pt x="1259179" y="991392"/>
                    <a:pt x="1248066" y="1004886"/>
                  </a:cubicBezTo>
                  <a:lnTo>
                    <a:pt x="1193298" y="981074"/>
                  </a:lnTo>
                  <a:lnTo>
                    <a:pt x="1107573" y="954880"/>
                  </a:lnTo>
                  <a:lnTo>
                    <a:pt x="1040898" y="909636"/>
                  </a:lnTo>
                  <a:lnTo>
                    <a:pt x="1040898" y="959643"/>
                  </a:lnTo>
                  <a:lnTo>
                    <a:pt x="1093285" y="1159668"/>
                  </a:lnTo>
                  <a:lnTo>
                    <a:pt x="1055185" y="1173955"/>
                  </a:lnTo>
                  <a:lnTo>
                    <a:pt x="1081379" y="1285874"/>
                  </a:lnTo>
                  <a:lnTo>
                    <a:pt x="1069473" y="1402555"/>
                  </a:lnTo>
                  <a:cubicBezTo>
                    <a:pt x="1095667" y="1425574"/>
                    <a:pt x="1150435" y="1420017"/>
                    <a:pt x="1148054" y="1471611"/>
                  </a:cubicBezTo>
                  <a:lnTo>
                    <a:pt x="995654" y="1471611"/>
                  </a:lnTo>
                  <a:lnTo>
                    <a:pt x="988510" y="1278730"/>
                  </a:lnTo>
                  <a:lnTo>
                    <a:pt x="962316" y="1195386"/>
                  </a:lnTo>
                  <a:lnTo>
                    <a:pt x="902785" y="1195386"/>
                  </a:lnTo>
                  <a:lnTo>
                    <a:pt x="859923" y="1288255"/>
                  </a:lnTo>
                  <a:lnTo>
                    <a:pt x="795629" y="1376361"/>
                  </a:lnTo>
                  <a:cubicBezTo>
                    <a:pt x="795629" y="1415255"/>
                    <a:pt x="836110" y="1468436"/>
                    <a:pt x="795629" y="1493043"/>
                  </a:cubicBezTo>
                  <a:lnTo>
                    <a:pt x="700379" y="1381124"/>
                  </a:lnTo>
                  <a:cubicBezTo>
                    <a:pt x="723398" y="1342231"/>
                    <a:pt x="729747" y="1317624"/>
                    <a:pt x="769435" y="1264444"/>
                  </a:cubicBezTo>
                  <a:cubicBezTo>
                    <a:pt x="772610" y="1231900"/>
                    <a:pt x="787691" y="1204118"/>
                    <a:pt x="800391" y="1178718"/>
                  </a:cubicBezTo>
                  <a:lnTo>
                    <a:pt x="724191" y="1140618"/>
                  </a:lnTo>
                  <a:lnTo>
                    <a:pt x="748004" y="1081086"/>
                  </a:lnTo>
                  <a:lnTo>
                    <a:pt x="714666" y="1081086"/>
                  </a:lnTo>
                  <a:cubicBezTo>
                    <a:pt x="695616" y="1072355"/>
                    <a:pt x="692442" y="1080294"/>
                    <a:pt x="690853" y="1050131"/>
                  </a:cubicBezTo>
                  <a:cubicBezTo>
                    <a:pt x="689264" y="1019968"/>
                    <a:pt x="709110" y="1023143"/>
                    <a:pt x="717048" y="1012030"/>
                  </a:cubicBezTo>
                  <a:cubicBezTo>
                    <a:pt x="703554" y="971549"/>
                    <a:pt x="681329" y="946942"/>
                    <a:pt x="676566" y="890586"/>
                  </a:cubicBezTo>
                  <a:cubicBezTo>
                    <a:pt x="674184" y="862408"/>
                    <a:pt x="680138" y="843755"/>
                    <a:pt x="688175" y="827483"/>
                  </a:cubicBezTo>
                  <a:lnTo>
                    <a:pt x="697645" y="808309"/>
                  </a:lnTo>
                  <a:lnTo>
                    <a:pt x="659006" y="794147"/>
                  </a:lnTo>
                  <a:cubicBezTo>
                    <a:pt x="634102" y="785019"/>
                    <a:pt x="609496" y="774700"/>
                    <a:pt x="586081" y="759619"/>
                  </a:cubicBezTo>
                  <a:cubicBezTo>
                    <a:pt x="539251" y="729457"/>
                    <a:pt x="509881" y="696119"/>
                    <a:pt x="486069" y="671513"/>
                  </a:cubicBezTo>
                  <a:cubicBezTo>
                    <a:pt x="481307" y="713582"/>
                    <a:pt x="471781" y="774700"/>
                    <a:pt x="464637" y="826294"/>
                  </a:cubicBezTo>
                  <a:lnTo>
                    <a:pt x="543218" y="1002506"/>
                  </a:lnTo>
                  <a:lnTo>
                    <a:pt x="497975" y="1007269"/>
                  </a:lnTo>
                  <a:lnTo>
                    <a:pt x="545600" y="1140619"/>
                  </a:lnTo>
                  <a:lnTo>
                    <a:pt x="564650" y="1395412"/>
                  </a:lnTo>
                  <a:cubicBezTo>
                    <a:pt x="621006" y="1417637"/>
                    <a:pt x="670218" y="1416050"/>
                    <a:pt x="662281" y="1476375"/>
                  </a:cubicBezTo>
                  <a:lnTo>
                    <a:pt x="476543" y="1478756"/>
                  </a:lnTo>
                  <a:lnTo>
                    <a:pt x="467018" y="1419225"/>
                  </a:lnTo>
                  <a:lnTo>
                    <a:pt x="455112" y="1419225"/>
                  </a:lnTo>
                  <a:lnTo>
                    <a:pt x="421775" y="1164431"/>
                  </a:lnTo>
                  <a:cubicBezTo>
                    <a:pt x="413044" y="1115219"/>
                    <a:pt x="404312" y="1051718"/>
                    <a:pt x="331287" y="1023937"/>
                  </a:cubicBezTo>
                  <a:lnTo>
                    <a:pt x="305093" y="1119187"/>
                  </a:lnTo>
                  <a:lnTo>
                    <a:pt x="133643" y="1357312"/>
                  </a:lnTo>
                  <a:cubicBezTo>
                    <a:pt x="135231" y="1398587"/>
                    <a:pt x="184442" y="1447006"/>
                    <a:pt x="138406" y="1481137"/>
                  </a:cubicBezTo>
                  <a:cubicBezTo>
                    <a:pt x="92368" y="1430337"/>
                    <a:pt x="-6058" y="1350168"/>
                    <a:pt x="293" y="1328737"/>
                  </a:cubicBezTo>
                  <a:cubicBezTo>
                    <a:pt x="6644" y="1307306"/>
                    <a:pt x="117768" y="1138237"/>
                    <a:pt x="176506" y="1042987"/>
                  </a:cubicBezTo>
                  <a:lnTo>
                    <a:pt x="128881" y="997744"/>
                  </a:lnTo>
                  <a:lnTo>
                    <a:pt x="164600" y="883444"/>
                  </a:lnTo>
                  <a:cubicBezTo>
                    <a:pt x="111419" y="860425"/>
                    <a:pt x="15375" y="837406"/>
                    <a:pt x="5056" y="814387"/>
                  </a:cubicBezTo>
                  <a:cubicBezTo>
                    <a:pt x="-5263" y="791368"/>
                    <a:pt x="23312" y="636588"/>
                    <a:pt x="45537" y="616744"/>
                  </a:cubicBezTo>
                  <a:cubicBezTo>
                    <a:pt x="67762" y="596900"/>
                    <a:pt x="73318" y="610394"/>
                    <a:pt x="95543" y="607219"/>
                  </a:cubicBezTo>
                  <a:cubicBezTo>
                    <a:pt x="128087" y="544513"/>
                    <a:pt x="144359" y="461169"/>
                    <a:pt x="193175" y="419100"/>
                  </a:cubicBezTo>
                  <a:cubicBezTo>
                    <a:pt x="229787" y="387548"/>
                    <a:pt x="256576" y="360014"/>
                    <a:pt x="316237" y="353577"/>
                  </a:cubicBezTo>
                  <a:lnTo>
                    <a:pt x="342330" y="352477"/>
                  </a:lnTo>
                  <a:lnTo>
                    <a:pt x="342330" y="303987"/>
                  </a:lnTo>
                  <a:lnTo>
                    <a:pt x="299085" y="274392"/>
                  </a:lnTo>
                  <a:cubicBezTo>
                    <a:pt x="270429" y="245304"/>
                    <a:pt x="252705" y="205120"/>
                    <a:pt x="252705" y="160735"/>
                  </a:cubicBezTo>
                  <a:cubicBezTo>
                    <a:pt x="252705" y="71964"/>
                    <a:pt x="323602" y="0"/>
                    <a:pt x="411058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8205F332-D783-433E-B67A-C996A0A825EA}"/>
              </a:ext>
            </a:extLst>
          </p:cNvPr>
          <p:cNvSpPr txBox="1"/>
          <p:nvPr/>
        </p:nvSpPr>
        <p:spPr>
          <a:xfrm>
            <a:off x="2642901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237F2B9D-EF2C-4434-B93D-F00C286B8188}"/>
              </a:ext>
            </a:extLst>
          </p:cNvPr>
          <p:cNvSpPr txBox="1"/>
          <p:nvPr/>
        </p:nvSpPr>
        <p:spPr>
          <a:xfrm>
            <a:off x="5631980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E477B476-9A94-4993-B04A-F811A8D80F5D}"/>
              </a:ext>
            </a:extLst>
          </p:cNvPr>
          <p:cNvSpPr txBox="1"/>
          <p:nvPr/>
        </p:nvSpPr>
        <p:spPr>
          <a:xfrm>
            <a:off x="8553164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6100661B-EC51-4DF8-A0EC-6067D193FD6D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5186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0" grpId="0" animBg="1"/>
    </p:bld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15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A0EA168-77E8-4D2D-A5B6-C7938B7B1D9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82BE7DED-24FA-431B-8556-DB52478D96CF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AC274980-763F-4429-A6C1-30B127E884A0}"/>
              </a:ext>
            </a:extLst>
          </p:cNvPr>
          <p:cNvGrpSpPr/>
          <p:nvPr/>
        </p:nvGrpSpPr>
        <p:grpSpPr>
          <a:xfrm>
            <a:off x="2028658" y="2797810"/>
            <a:ext cx="2017382" cy="2294922"/>
            <a:chOff x="4432665" y="4876483"/>
            <a:chExt cx="1109711" cy="1262379"/>
          </a:xfrm>
        </p:grpSpPr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93608AC1-89B8-42DE-B1B9-0D5C7891AA21}"/>
                </a:ext>
              </a:extLst>
            </p:cNvPr>
            <p:cNvGrpSpPr/>
            <p:nvPr/>
          </p:nvGrpSpPr>
          <p:grpSpPr>
            <a:xfrm>
              <a:off x="4432665" y="4876483"/>
              <a:ext cx="1109711" cy="1262379"/>
              <a:chOff x="-306517" y="819767"/>
              <a:chExt cx="4675822" cy="5319096"/>
            </a:xfrm>
          </p:grpSpPr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8B838F9B-FE1F-4E83-8FDD-3EDA8287B2E8}"/>
                  </a:ext>
                </a:extLst>
              </p:cNvPr>
              <p:cNvSpPr/>
              <p:nvPr/>
            </p:nvSpPr>
            <p:spPr>
              <a:xfrm>
                <a:off x="-261562" y="853821"/>
                <a:ext cx="4585912" cy="5238634"/>
              </a:xfrm>
              <a:custGeom>
                <a:avLst/>
                <a:gdLst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638404 w 4526164"/>
                  <a:gd name="connsiteY14" fmla="*/ 3810634 h 5163195"/>
                  <a:gd name="connsiteX15" fmla="*/ 0 w 4526164"/>
                  <a:gd name="connsiteY15" fmla="*/ 3810634 h 5163195"/>
                  <a:gd name="connsiteX16" fmla="*/ 2071584 w 4526164"/>
                  <a:gd name="connsiteY16" fmla="*/ 106680 h 5163195"/>
                  <a:gd name="connsiteX17" fmla="*/ 2075652 w 4526164"/>
                  <a:gd name="connsiteY17" fmla="*/ 106680 h 5163195"/>
                  <a:gd name="connsiteX18" fmla="*/ 2102488 w 4526164"/>
                  <a:gd name="connsiteY18" fmla="*/ 66743 h 5163195"/>
                  <a:gd name="connsiteX19" fmla="*/ 2263081 w 4526164"/>
                  <a:gd name="connsiteY19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0 w 4526164"/>
                  <a:gd name="connsiteY14" fmla="*/ 3810634 h 5163195"/>
                  <a:gd name="connsiteX15" fmla="*/ 2071584 w 4526164"/>
                  <a:gd name="connsiteY15" fmla="*/ 106680 h 5163195"/>
                  <a:gd name="connsiteX16" fmla="*/ 2075652 w 4526164"/>
                  <a:gd name="connsiteY16" fmla="*/ 106680 h 5163195"/>
                  <a:gd name="connsiteX17" fmla="*/ 2102488 w 4526164"/>
                  <a:gd name="connsiteY17" fmla="*/ 66743 h 5163195"/>
                  <a:gd name="connsiteX18" fmla="*/ 2263081 w 4526164"/>
                  <a:gd name="connsiteY18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0 w 4526164"/>
                  <a:gd name="connsiteY13" fmla="*/ 3810634 h 5163195"/>
                  <a:gd name="connsiteX14" fmla="*/ 2071584 w 4526164"/>
                  <a:gd name="connsiteY14" fmla="*/ 106680 h 5163195"/>
                  <a:gd name="connsiteX15" fmla="*/ 2075652 w 4526164"/>
                  <a:gd name="connsiteY15" fmla="*/ 106680 h 5163195"/>
                  <a:gd name="connsiteX16" fmla="*/ 2102488 w 4526164"/>
                  <a:gd name="connsiteY16" fmla="*/ 66743 h 5163195"/>
                  <a:gd name="connsiteX17" fmla="*/ 2263081 w 4526164"/>
                  <a:gd name="connsiteY17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3882996 w 4519872"/>
                  <a:gd name="connsiteY6" fmla="*/ 3810635 h 5163195"/>
                  <a:gd name="connsiteX7" fmla="*/ 4515108 w 4519872"/>
                  <a:gd name="connsiteY7" fmla="*/ 3810635 h 5163195"/>
                  <a:gd name="connsiteX8" fmla="*/ 4515108 w 4519872"/>
                  <a:gd name="connsiteY8" fmla="*/ 4989405 h 5163195"/>
                  <a:gd name="connsiteX9" fmla="*/ 4341318 w 4519872"/>
                  <a:gd name="connsiteY9" fmla="*/ 5163195 h 5163195"/>
                  <a:gd name="connsiteX10" fmla="*/ 173790 w 4519872"/>
                  <a:gd name="connsiteY10" fmla="*/ 5163195 h 5163195"/>
                  <a:gd name="connsiteX11" fmla="*/ 0 w 4519872"/>
                  <a:gd name="connsiteY11" fmla="*/ 4989405 h 5163195"/>
                  <a:gd name="connsiteX12" fmla="*/ 0 w 4519872"/>
                  <a:gd name="connsiteY12" fmla="*/ 3810635 h 5163195"/>
                  <a:gd name="connsiteX13" fmla="*/ 2065292 w 4519872"/>
                  <a:gd name="connsiteY13" fmla="*/ 106680 h 5163195"/>
                  <a:gd name="connsiteX14" fmla="*/ 2069360 w 4519872"/>
                  <a:gd name="connsiteY14" fmla="*/ 106680 h 5163195"/>
                  <a:gd name="connsiteX15" fmla="*/ 2096196 w 4519872"/>
                  <a:gd name="connsiteY15" fmla="*/ 66743 h 5163195"/>
                  <a:gd name="connsiteX16" fmla="*/ 2256789 w 4519872"/>
                  <a:gd name="connsiteY16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4515108 w 4519872"/>
                  <a:gd name="connsiteY6" fmla="*/ 3810635 h 5163195"/>
                  <a:gd name="connsiteX7" fmla="*/ 4515108 w 4519872"/>
                  <a:gd name="connsiteY7" fmla="*/ 4989405 h 5163195"/>
                  <a:gd name="connsiteX8" fmla="*/ 4341318 w 4519872"/>
                  <a:gd name="connsiteY8" fmla="*/ 5163195 h 5163195"/>
                  <a:gd name="connsiteX9" fmla="*/ 173790 w 4519872"/>
                  <a:gd name="connsiteY9" fmla="*/ 5163195 h 5163195"/>
                  <a:gd name="connsiteX10" fmla="*/ 0 w 4519872"/>
                  <a:gd name="connsiteY10" fmla="*/ 4989405 h 5163195"/>
                  <a:gd name="connsiteX11" fmla="*/ 0 w 4519872"/>
                  <a:gd name="connsiteY11" fmla="*/ 3810635 h 5163195"/>
                  <a:gd name="connsiteX12" fmla="*/ 2065292 w 4519872"/>
                  <a:gd name="connsiteY12" fmla="*/ 106680 h 5163195"/>
                  <a:gd name="connsiteX13" fmla="*/ 2069360 w 4519872"/>
                  <a:gd name="connsiteY13" fmla="*/ 106680 h 5163195"/>
                  <a:gd name="connsiteX14" fmla="*/ 2096196 w 4519872"/>
                  <a:gd name="connsiteY14" fmla="*/ 66743 h 5163195"/>
                  <a:gd name="connsiteX15" fmla="*/ 2256789 w 4519872"/>
                  <a:gd name="connsiteY15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3810635 h 5163195"/>
                  <a:gd name="connsiteX6" fmla="*/ 4515108 w 4519872"/>
                  <a:gd name="connsiteY6" fmla="*/ 4989405 h 5163195"/>
                  <a:gd name="connsiteX7" fmla="*/ 4341318 w 4519872"/>
                  <a:gd name="connsiteY7" fmla="*/ 5163195 h 5163195"/>
                  <a:gd name="connsiteX8" fmla="*/ 173790 w 4519872"/>
                  <a:gd name="connsiteY8" fmla="*/ 5163195 h 5163195"/>
                  <a:gd name="connsiteX9" fmla="*/ 0 w 4519872"/>
                  <a:gd name="connsiteY9" fmla="*/ 4989405 h 5163195"/>
                  <a:gd name="connsiteX10" fmla="*/ 0 w 4519872"/>
                  <a:gd name="connsiteY10" fmla="*/ 3810635 h 5163195"/>
                  <a:gd name="connsiteX11" fmla="*/ 2065292 w 4519872"/>
                  <a:gd name="connsiteY11" fmla="*/ 106680 h 5163195"/>
                  <a:gd name="connsiteX12" fmla="*/ 2069360 w 4519872"/>
                  <a:gd name="connsiteY12" fmla="*/ 106680 h 5163195"/>
                  <a:gd name="connsiteX13" fmla="*/ 2096196 w 4519872"/>
                  <a:gd name="connsiteY13" fmla="*/ 66743 h 5163195"/>
                  <a:gd name="connsiteX14" fmla="*/ 2256789 w 4519872"/>
                  <a:gd name="connsiteY14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4989405 h 5163195"/>
                  <a:gd name="connsiteX6" fmla="*/ 4341318 w 4519872"/>
                  <a:gd name="connsiteY6" fmla="*/ 5163195 h 5163195"/>
                  <a:gd name="connsiteX7" fmla="*/ 173790 w 4519872"/>
                  <a:gd name="connsiteY7" fmla="*/ 5163195 h 5163195"/>
                  <a:gd name="connsiteX8" fmla="*/ 0 w 4519872"/>
                  <a:gd name="connsiteY8" fmla="*/ 4989405 h 5163195"/>
                  <a:gd name="connsiteX9" fmla="*/ 0 w 4519872"/>
                  <a:gd name="connsiteY9" fmla="*/ 3810635 h 5163195"/>
                  <a:gd name="connsiteX10" fmla="*/ 2065292 w 4519872"/>
                  <a:gd name="connsiteY10" fmla="*/ 106680 h 5163195"/>
                  <a:gd name="connsiteX11" fmla="*/ 2069360 w 4519872"/>
                  <a:gd name="connsiteY11" fmla="*/ 106680 h 5163195"/>
                  <a:gd name="connsiteX12" fmla="*/ 2096196 w 4519872"/>
                  <a:gd name="connsiteY12" fmla="*/ 66743 h 5163195"/>
                  <a:gd name="connsiteX13" fmla="*/ 2256789 w 4519872"/>
                  <a:gd name="connsiteY13" fmla="*/ 0 h 5163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519872" h="5163195">
                    <a:moveTo>
                      <a:pt x="2256789" y="0"/>
                    </a:moveTo>
                    <a:cubicBezTo>
                      <a:pt x="2319505" y="0"/>
                      <a:pt x="2376283" y="25506"/>
                      <a:pt x="2417382" y="66743"/>
                    </a:cubicBezTo>
                    <a:lnTo>
                      <a:pt x="2444219" y="106680"/>
                    </a:lnTo>
                    <a:lnTo>
                      <a:pt x="2448288" y="106680"/>
                    </a:lnTo>
                    <a:lnTo>
                      <a:pt x="4519872" y="3810634"/>
                    </a:lnTo>
                    <a:lnTo>
                      <a:pt x="4515108" y="4989405"/>
                    </a:lnTo>
                    <a:cubicBezTo>
                      <a:pt x="4515108" y="5085387"/>
                      <a:pt x="4437300" y="5163195"/>
                      <a:pt x="4341318" y="5163195"/>
                    </a:cubicBezTo>
                    <a:lnTo>
                      <a:pt x="173790" y="5163195"/>
                    </a:lnTo>
                    <a:cubicBezTo>
                      <a:pt x="77808" y="5163195"/>
                      <a:pt x="0" y="5085387"/>
                      <a:pt x="0" y="4989405"/>
                    </a:cubicBezTo>
                    <a:lnTo>
                      <a:pt x="0" y="3810635"/>
                    </a:lnTo>
                    <a:lnTo>
                      <a:pt x="2065292" y="106680"/>
                    </a:lnTo>
                    <a:lnTo>
                      <a:pt x="2069360" y="106680"/>
                    </a:lnTo>
                    <a:lnTo>
                      <a:pt x="2096196" y="66743"/>
                    </a:lnTo>
                    <a:cubicBezTo>
                      <a:pt x="2137296" y="25506"/>
                      <a:pt x="2194074" y="0"/>
                      <a:pt x="225678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00A35667-C53C-4562-BF08-146BAC047431}"/>
                  </a:ext>
                </a:extLst>
              </p:cNvPr>
              <p:cNvSpPr/>
              <p:nvPr/>
            </p:nvSpPr>
            <p:spPr>
              <a:xfrm>
                <a:off x="-306517" y="819767"/>
                <a:ext cx="4675822" cy="5319096"/>
              </a:xfrm>
              <a:custGeom>
                <a:avLst/>
                <a:gdLst>
                  <a:gd name="connsiteX0" fmla="*/ 2334873 w 4675822"/>
                  <a:gd name="connsiteY0" fmla="*/ 132052 h 5319096"/>
                  <a:gd name="connsiteX1" fmla="*/ 2484791 w 4675822"/>
                  <a:gd name="connsiteY1" fmla="*/ 220031 h 5319096"/>
                  <a:gd name="connsiteX2" fmla="*/ 2525971 w 4675822"/>
                  <a:gd name="connsiteY2" fmla="*/ 306564 h 5319096"/>
                  <a:gd name="connsiteX3" fmla="*/ 2526285 w 4675822"/>
                  <a:gd name="connsiteY3" fmla="*/ 306564 h 5319096"/>
                  <a:gd name="connsiteX4" fmla="*/ 4519732 w 4675822"/>
                  <a:gd name="connsiteY4" fmla="*/ 3918536 h 5319096"/>
                  <a:gd name="connsiteX5" fmla="*/ 4515133 w 4675822"/>
                  <a:gd name="connsiteY5" fmla="*/ 5006554 h 5319096"/>
                  <a:gd name="connsiteX6" fmla="*/ 4354722 w 4675822"/>
                  <a:gd name="connsiteY6" fmla="*/ 5166965 h 5319096"/>
                  <a:gd name="connsiteX7" fmla="*/ 316502 w 4675822"/>
                  <a:gd name="connsiteY7" fmla="*/ 5166965 h 5319096"/>
                  <a:gd name="connsiteX8" fmla="*/ 156091 w 4675822"/>
                  <a:gd name="connsiteY8" fmla="*/ 5006554 h 5319096"/>
                  <a:gd name="connsiteX9" fmla="*/ 156091 w 4675822"/>
                  <a:gd name="connsiteY9" fmla="*/ 3918537 h 5319096"/>
                  <a:gd name="connsiteX10" fmla="*/ 2143463 w 4675822"/>
                  <a:gd name="connsiteY10" fmla="*/ 306564 h 5319096"/>
                  <a:gd name="connsiteX11" fmla="*/ 2143776 w 4675822"/>
                  <a:gd name="connsiteY11" fmla="*/ 306564 h 5319096"/>
                  <a:gd name="connsiteX12" fmla="*/ 2184955 w 4675822"/>
                  <a:gd name="connsiteY12" fmla="*/ 220031 h 5319096"/>
                  <a:gd name="connsiteX13" fmla="*/ 2334873 w 4675822"/>
                  <a:gd name="connsiteY13" fmla="*/ 132052 h 5319096"/>
                  <a:gd name="connsiteX14" fmla="*/ 2334764 w 4675822"/>
                  <a:gd name="connsiteY14" fmla="*/ 71773 h 5319096"/>
                  <a:gd name="connsiteX15" fmla="*/ 2174171 w 4675822"/>
                  <a:gd name="connsiteY15" fmla="*/ 138516 h 5319096"/>
                  <a:gd name="connsiteX16" fmla="*/ 2147335 w 4675822"/>
                  <a:gd name="connsiteY16" fmla="*/ 178453 h 5319096"/>
                  <a:gd name="connsiteX17" fmla="*/ 2143267 w 4675822"/>
                  <a:gd name="connsiteY17" fmla="*/ 178453 h 5319096"/>
                  <a:gd name="connsiteX18" fmla="*/ 77975 w 4675822"/>
                  <a:gd name="connsiteY18" fmla="*/ 3882408 h 5319096"/>
                  <a:gd name="connsiteX19" fmla="*/ 77975 w 4675822"/>
                  <a:gd name="connsiteY19" fmla="*/ 5061178 h 5319096"/>
                  <a:gd name="connsiteX20" fmla="*/ 251765 w 4675822"/>
                  <a:gd name="connsiteY20" fmla="*/ 5234968 h 5319096"/>
                  <a:gd name="connsiteX21" fmla="*/ 4419293 w 4675822"/>
                  <a:gd name="connsiteY21" fmla="*/ 5234968 h 5319096"/>
                  <a:gd name="connsiteX22" fmla="*/ 4593083 w 4675822"/>
                  <a:gd name="connsiteY22" fmla="*/ 5061178 h 5319096"/>
                  <a:gd name="connsiteX23" fmla="*/ 4597847 w 4675822"/>
                  <a:gd name="connsiteY23" fmla="*/ 3882407 h 5319096"/>
                  <a:gd name="connsiteX24" fmla="*/ 2526263 w 4675822"/>
                  <a:gd name="connsiteY24" fmla="*/ 178453 h 5319096"/>
                  <a:gd name="connsiteX25" fmla="*/ 2522194 w 4675822"/>
                  <a:gd name="connsiteY25" fmla="*/ 178453 h 5319096"/>
                  <a:gd name="connsiteX26" fmla="*/ 2495357 w 4675822"/>
                  <a:gd name="connsiteY26" fmla="*/ 138516 h 5319096"/>
                  <a:gd name="connsiteX27" fmla="*/ 2334764 w 4675822"/>
                  <a:gd name="connsiteY27" fmla="*/ 71773 h 5319096"/>
                  <a:gd name="connsiteX28" fmla="*/ 2337118 w 4675822"/>
                  <a:gd name="connsiteY28" fmla="*/ 0 h 5319096"/>
                  <a:gd name="connsiteX29" fmla="*/ 2566036 w 4675822"/>
                  <a:gd name="connsiteY29" fmla="*/ 121715 h 5319096"/>
                  <a:gd name="connsiteX30" fmla="*/ 4672519 w 4675822"/>
                  <a:gd name="connsiteY30" fmla="*/ 3874150 h 5319096"/>
                  <a:gd name="connsiteX31" fmla="*/ 4675822 w 4675822"/>
                  <a:gd name="connsiteY31" fmla="*/ 5070522 h 5319096"/>
                  <a:gd name="connsiteX32" fmla="*/ 4427248 w 4675822"/>
                  <a:gd name="connsiteY32" fmla="*/ 5319096 h 5319096"/>
                  <a:gd name="connsiteX33" fmla="*/ 248574 w 4675822"/>
                  <a:gd name="connsiteY33" fmla="*/ 5319096 h 5319096"/>
                  <a:gd name="connsiteX34" fmla="*/ 0 w 4675822"/>
                  <a:gd name="connsiteY34" fmla="*/ 5070522 h 5319096"/>
                  <a:gd name="connsiteX35" fmla="*/ 0 w 4675822"/>
                  <a:gd name="connsiteY35" fmla="*/ 3874151 h 5319096"/>
                  <a:gd name="connsiteX36" fmla="*/ 2104886 w 4675822"/>
                  <a:gd name="connsiteY36" fmla="*/ 125587 h 5319096"/>
                  <a:gd name="connsiteX37" fmla="*/ 2106099 w 4675822"/>
                  <a:gd name="connsiteY37" fmla="*/ 125587 h 5319096"/>
                  <a:gd name="connsiteX38" fmla="*/ 2108201 w 4675822"/>
                  <a:gd name="connsiteY38" fmla="*/ 121715 h 5319096"/>
                  <a:gd name="connsiteX39" fmla="*/ 2337118 w 4675822"/>
                  <a:gd name="connsiteY39" fmla="*/ 0 h 5319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4675822" h="5319096">
                    <a:moveTo>
                      <a:pt x="2334873" y="132052"/>
                    </a:moveTo>
                    <a:cubicBezTo>
                      <a:pt x="2393420" y="132052"/>
                      <a:pt x="2446424" y="165673"/>
                      <a:pt x="2484791" y="220031"/>
                    </a:cubicBezTo>
                    <a:lnTo>
                      <a:pt x="2525971" y="306564"/>
                    </a:lnTo>
                    <a:lnTo>
                      <a:pt x="2526285" y="306564"/>
                    </a:lnTo>
                    <a:lnTo>
                      <a:pt x="4519732" y="3918536"/>
                    </a:lnTo>
                    <a:lnTo>
                      <a:pt x="4515133" y="5006554"/>
                    </a:lnTo>
                    <a:cubicBezTo>
                      <a:pt x="4515133" y="5095147"/>
                      <a:pt x="4443315" y="5166965"/>
                      <a:pt x="4354722" y="5166965"/>
                    </a:cubicBezTo>
                    <a:lnTo>
                      <a:pt x="316502" y="5166965"/>
                    </a:lnTo>
                    <a:cubicBezTo>
                      <a:pt x="227909" y="5166965"/>
                      <a:pt x="156091" y="5095147"/>
                      <a:pt x="156091" y="5006554"/>
                    </a:cubicBezTo>
                    <a:lnTo>
                      <a:pt x="156091" y="3918537"/>
                    </a:lnTo>
                    <a:lnTo>
                      <a:pt x="2143463" y="306564"/>
                    </a:lnTo>
                    <a:lnTo>
                      <a:pt x="2143776" y="306564"/>
                    </a:lnTo>
                    <a:lnTo>
                      <a:pt x="2184955" y="220031"/>
                    </a:lnTo>
                    <a:cubicBezTo>
                      <a:pt x="2223323" y="165673"/>
                      <a:pt x="2276327" y="132052"/>
                      <a:pt x="2334873" y="132052"/>
                    </a:cubicBezTo>
                    <a:close/>
                    <a:moveTo>
                      <a:pt x="2334764" y="71773"/>
                    </a:moveTo>
                    <a:cubicBezTo>
                      <a:pt x="2272049" y="71773"/>
                      <a:pt x="2215271" y="97279"/>
                      <a:pt x="2174171" y="138516"/>
                    </a:cubicBezTo>
                    <a:lnTo>
                      <a:pt x="2147335" y="178453"/>
                    </a:lnTo>
                    <a:lnTo>
                      <a:pt x="2143267" y="178453"/>
                    </a:lnTo>
                    <a:lnTo>
                      <a:pt x="77975" y="3882408"/>
                    </a:lnTo>
                    <a:lnTo>
                      <a:pt x="77975" y="5061178"/>
                    </a:lnTo>
                    <a:cubicBezTo>
                      <a:pt x="77975" y="5157160"/>
                      <a:pt x="155783" y="5234968"/>
                      <a:pt x="251765" y="5234968"/>
                    </a:cubicBezTo>
                    <a:lnTo>
                      <a:pt x="4419293" y="5234968"/>
                    </a:lnTo>
                    <a:cubicBezTo>
                      <a:pt x="4515275" y="5234968"/>
                      <a:pt x="4593083" y="5157160"/>
                      <a:pt x="4593083" y="5061178"/>
                    </a:cubicBezTo>
                    <a:lnTo>
                      <a:pt x="4597847" y="3882407"/>
                    </a:lnTo>
                    <a:lnTo>
                      <a:pt x="2526263" y="178453"/>
                    </a:lnTo>
                    <a:lnTo>
                      <a:pt x="2522194" y="178453"/>
                    </a:lnTo>
                    <a:lnTo>
                      <a:pt x="2495357" y="138516"/>
                    </a:lnTo>
                    <a:cubicBezTo>
                      <a:pt x="2454258" y="97279"/>
                      <a:pt x="2397480" y="71773"/>
                      <a:pt x="2334764" y="71773"/>
                    </a:cubicBezTo>
                    <a:close/>
                    <a:moveTo>
                      <a:pt x="2337118" y="0"/>
                    </a:moveTo>
                    <a:cubicBezTo>
                      <a:pt x="2432410" y="0"/>
                      <a:pt x="2516425" y="48281"/>
                      <a:pt x="2566036" y="121715"/>
                    </a:cubicBezTo>
                    <a:lnTo>
                      <a:pt x="4672519" y="3874150"/>
                    </a:lnTo>
                    <a:lnTo>
                      <a:pt x="4675822" y="5070522"/>
                    </a:lnTo>
                    <a:cubicBezTo>
                      <a:pt x="4675822" y="5207806"/>
                      <a:pt x="4564532" y="5319096"/>
                      <a:pt x="4427248" y="5319096"/>
                    </a:cubicBezTo>
                    <a:lnTo>
                      <a:pt x="248574" y="5319096"/>
                    </a:lnTo>
                    <a:cubicBezTo>
                      <a:pt x="111290" y="5319096"/>
                      <a:pt x="0" y="5207806"/>
                      <a:pt x="0" y="5070522"/>
                    </a:cubicBezTo>
                    <a:lnTo>
                      <a:pt x="0" y="3874151"/>
                    </a:lnTo>
                    <a:lnTo>
                      <a:pt x="2104886" y="125587"/>
                    </a:lnTo>
                    <a:lnTo>
                      <a:pt x="2106099" y="125587"/>
                    </a:lnTo>
                    <a:lnTo>
                      <a:pt x="2108201" y="121715"/>
                    </a:lnTo>
                    <a:cubicBezTo>
                      <a:pt x="2157812" y="48281"/>
                      <a:pt x="2241827" y="0"/>
                      <a:pt x="233711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F6AB77DD-BC35-495B-B1AE-D29939DF5BB4}"/>
                </a:ext>
              </a:extLst>
            </p:cNvPr>
            <p:cNvSpPr/>
            <p:nvPr/>
          </p:nvSpPr>
          <p:spPr>
            <a:xfrm>
              <a:off x="4539534" y="5489593"/>
              <a:ext cx="901622" cy="549401"/>
            </a:xfrm>
            <a:custGeom>
              <a:avLst/>
              <a:gdLst>
                <a:gd name="connsiteX0" fmla="*/ 36568 w 901622"/>
                <a:gd name="connsiteY0" fmla="*/ 449389 h 549401"/>
                <a:gd name="connsiteX1" fmla="*/ 865055 w 901622"/>
                <a:gd name="connsiteY1" fmla="*/ 449389 h 549401"/>
                <a:gd name="connsiteX2" fmla="*/ 901622 w 901622"/>
                <a:gd name="connsiteY2" fmla="*/ 549401 h 549401"/>
                <a:gd name="connsiteX3" fmla="*/ 0 w 901622"/>
                <a:gd name="connsiteY3" fmla="*/ 549401 h 549401"/>
                <a:gd name="connsiteX4" fmla="*/ 608917 w 901622"/>
                <a:gd name="connsiteY4" fmla="*/ 0 h 549401"/>
                <a:gd name="connsiteX5" fmla="*/ 700745 w 901622"/>
                <a:gd name="connsiteY5" fmla="*/ 0 h 549401"/>
                <a:gd name="connsiteX6" fmla="*/ 733533 w 901622"/>
                <a:gd name="connsiteY6" fmla="*/ 89676 h 549401"/>
                <a:gd name="connsiteX7" fmla="*/ 641705 w 901622"/>
                <a:gd name="connsiteY7" fmla="*/ 89676 h 549401"/>
                <a:gd name="connsiteX8" fmla="*/ 200877 w 901622"/>
                <a:gd name="connsiteY8" fmla="*/ 0 h 549401"/>
                <a:gd name="connsiteX9" fmla="*/ 292708 w 901622"/>
                <a:gd name="connsiteY9" fmla="*/ 0 h 549401"/>
                <a:gd name="connsiteX10" fmla="*/ 259920 w 901622"/>
                <a:gd name="connsiteY10" fmla="*/ 89676 h 549401"/>
                <a:gd name="connsiteX11" fmla="*/ 168089 w 901622"/>
                <a:gd name="connsiteY11" fmla="*/ 89676 h 549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01622" h="549401">
                  <a:moveTo>
                    <a:pt x="36568" y="449389"/>
                  </a:moveTo>
                  <a:lnTo>
                    <a:pt x="865055" y="449389"/>
                  </a:lnTo>
                  <a:lnTo>
                    <a:pt x="901622" y="549401"/>
                  </a:lnTo>
                  <a:lnTo>
                    <a:pt x="0" y="549401"/>
                  </a:lnTo>
                  <a:close/>
                  <a:moveTo>
                    <a:pt x="608917" y="0"/>
                  </a:moveTo>
                  <a:lnTo>
                    <a:pt x="700745" y="0"/>
                  </a:lnTo>
                  <a:lnTo>
                    <a:pt x="733533" y="89676"/>
                  </a:lnTo>
                  <a:lnTo>
                    <a:pt x="641705" y="89676"/>
                  </a:lnTo>
                  <a:close/>
                  <a:moveTo>
                    <a:pt x="200877" y="0"/>
                  </a:moveTo>
                  <a:lnTo>
                    <a:pt x="292708" y="0"/>
                  </a:lnTo>
                  <a:lnTo>
                    <a:pt x="259920" y="89676"/>
                  </a:lnTo>
                  <a:lnTo>
                    <a:pt x="168089" y="8967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EFABDB5B-337F-4991-AA62-0AE10959248C}"/>
                </a:ext>
              </a:extLst>
            </p:cNvPr>
            <p:cNvSpPr/>
            <p:nvPr/>
          </p:nvSpPr>
          <p:spPr>
            <a:xfrm>
              <a:off x="4624532" y="5451151"/>
              <a:ext cx="764136" cy="463496"/>
            </a:xfrm>
            <a:custGeom>
              <a:avLst/>
              <a:gdLst>
                <a:gd name="connsiteX0" fmla="*/ 1092988 w 2616995"/>
                <a:gd name="connsiteY0" fmla="*/ 1375574 h 1587369"/>
                <a:gd name="connsiteX1" fmla="*/ 1092988 w 2616995"/>
                <a:gd name="connsiteY1" fmla="*/ 1375575 h 1587369"/>
                <a:gd name="connsiteX2" fmla="*/ 1092988 w 2616995"/>
                <a:gd name="connsiteY2" fmla="*/ 1375575 h 1587369"/>
                <a:gd name="connsiteX3" fmla="*/ 1142705 w 2616995"/>
                <a:gd name="connsiteY3" fmla="*/ 1132549 h 1587369"/>
                <a:gd name="connsiteX4" fmla="*/ 1142878 w 2616995"/>
                <a:gd name="connsiteY4" fmla="*/ 1133407 h 1587369"/>
                <a:gd name="connsiteX5" fmla="*/ 1185789 w 2616995"/>
                <a:gd name="connsiteY5" fmla="*/ 1185517 h 1587369"/>
                <a:gd name="connsiteX6" fmla="*/ 1203614 w 2616995"/>
                <a:gd name="connsiteY6" fmla="*/ 1194086 h 1587369"/>
                <a:gd name="connsiteX7" fmla="*/ 1213780 w 2616995"/>
                <a:gd name="connsiteY7" fmla="*/ 1132549 h 1587369"/>
                <a:gd name="connsiteX8" fmla="*/ 1358755 w 2616995"/>
                <a:gd name="connsiteY8" fmla="*/ 1037665 h 1587369"/>
                <a:gd name="connsiteX9" fmla="*/ 1277884 w 2616995"/>
                <a:gd name="connsiteY9" fmla="*/ 1118535 h 1587369"/>
                <a:gd name="connsiteX10" fmla="*/ 1269552 w 2616995"/>
                <a:gd name="connsiteY10" fmla="*/ 1121987 h 1587369"/>
                <a:gd name="connsiteX11" fmla="*/ 1265009 w 2616995"/>
                <a:gd name="connsiteY11" fmla="*/ 1127907 h 1587369"/>
                <a:gd name="connsiteX12" fmla="*/ 1260794 w 2616995"/>
                <a:gd name="connsiteY12" fmla="*/ 1128462 h 1587369"/>
                <a:gd name="connsiteX13" fmla="*/ 1248124 w 2616995"/>
                <a:gd name="connsiteY13" fmla="*/ 1205157 h 1587369"/>
                <a:gd name="connsiteX14" fmla="*/ 1252009 w 2616995"/>
                <a:gd name="connsiteY14" fmla="*/ 1205744 h 1587369"/>
                <a:gd name="connsiteX15" fmla="*/ 1370448 w 2616995"/>
                <a:gd name="connsiteY15" fmla="*/ 1087305 h 1587369"/>
                <a:gd name="connsiteX16" fmla="*/ 1361141 w 2616995"/>
                <a:gd name="connsiteY16" fmla="*/ 1041203 h 1587369"/>
                <a:gd name="connsiteX17" fmla="*/ 1153038 w 2616995"/>
                <a:gd name="connsiteY17" fmla="*/ 1024456 h 1587369"/>
                <a:gd name="connsiteX18" fmla="*/ 1142878 w 2616995"/>
                <a:gd name="connsiteY18" fmla="*/ 1041203 h 1587369"/>
                <a:gd name="connsiteX19" fmla="*/ 1142705 w 2616995"/>
                <a:gd name="connsiteY19" fmla="*/ 1042061 h 1587369"/>
                <a:gd name="connsiteX20" fmla="*/ 1163203 w 2616995"/>
                <a:gd name="connsiteY20" fmla="*/ 1042061 h 1587369"/>
                <a:gd name="connsiteX21" fmla="*/ 1286023 w 2616995"/>
                <a:gd name="connsiteY21" fmla="*/ 975733 h 1587369"/>
                <a:gd name="connsiteX22" fmla="*/ 1284699 w 2616995"/>
                <a:gd name="connsiteY22" fmla="*/ 983752 h 1587369"/>
                <a:gd name="connsiteX23" fmla="*/ 1291593 w 2616995"/>
                <a:gd name="connsiteY23" fmla="*/ 976858 h 1587369"/>
                <a:gd name="connsiteX24" fmla="*/ 1240532 w 2616995"/>
                <a:gd name="connsiteY24" fmla="*/ 970601 h 1587369"/>
                <a:gd name="connsiteX25" fmla="*/ 1227564 w 2616995"/>
                <a:gd name="connsiteY25" fmla="*/ 972562 h 1587369"/>
                <a:gd name="connsiteX26" fmla="*/ 1237395 w 2616995"/>
                <a:gd name="connsiteY26" fmla="*/ 989591 h 1587369"/>
                <a:gd name="connsiteX27" fmla="*/ 754638 w 2616995"/>
                <a:gd name="connsiteY27" fmla="*/ 761044 h 1587369"/>
                <a:gd name="connsiteX28" fmla="*/ 592393 w 2616995"/>
                <a:gd name="connsiteY28" fmla="*/ 1042061 h 1587369"/>
                <a:gd name="connsiteX29" fmla="*/ 907890 w 2616995"/>
                <a:gd name="connsiteY29" fmla="*/ 1042061 h 1587369"/>
                <a:gd name="connsiteX30" fmla="*/ 884257 w 2616995"/>
                <a:gd name="connsiteY30" fmla="*/ 925006 h 1587369"/>
                <a:gd name="connsiteX31" fmla="*/ 821810 w 2616995"/>
                <a:gd name="connsiteY31" fmla="*/ 822079 h 1587369"/>
                <a:gd name="connsiteX32" fmla="*/ 2116931 w 2616995"/>
                <a:gd name="connsiteY32" fmla="*/ 670344 h 1587369"/>
                <a:gd name="connsiteX33" fmla="*/ 1954631 w 2616995"/>
                <a:gd name="connsiteY33" fmla="*/ 703111 h 1587369"/>
                <a:gd name="connsiteX34" fmla="*/ 1900531 w 2616995"/>
                <a:gd name="connsiteY34" fmla="*/ 732475 h 1587369"/>
                <a:gd name="connsiteX35" fmla="*/ 1937587 w 2616995"/>
                <a:gd name="connsiteY35" fmla="*/ 819512 h 1587369"/>
                <a:gd name="connsiteX36" fmla="*/ 2088265 w 2616995"/>
                <a:gd name="connsiteY36" fmla="*/ 995460 h 1587369"/>
                <a:gd name="connsiteX37" fmla="*/ 2116931 w 2616995"/>
                <a:gd name="connsiteY37" fmla="*/ 989672 h 1587369"/>
                <a:gd name="connsiteX38" fmla="*/ 2214564 w 2616995"/>
                <a:gd name="connsiteY38" fmla="*/ 1087305 h 1587369"/>
                <a:gd name="connsiteX39" fmla="*/ 2116931 w 2616995"/>
                <a:gd name="connsiteY39" fmla="*/ 1184938 h 1587369"/>
                <a:gd name="connsiteX40" fmla="*/ 2019298 w 2616995"/>
                <a:gd name="connsiteY40" fmla="*/ 1087305 h 1587369"/>
                <a:gd name="connsiteX41" fmla="*/ 2024733 w 2616995"/>
                <a:gd name="connsiteY41" fmla="*/ 1060387 h 1587369"/>
                <a:gd name="connsiteX42" fmla="*/ 1864282 w 2616995"/>
                <a:gd name="connsiteY42" fmla="*/ 873028 h 1587369"/>
                <a:gd name="connsiteX43" fmla="*/ 1860304 w 2616995"/>
                <a:gd name="connsiteY43" fmla="*/ 860843 h 1587369"/>
                <a:gd name="connsiteX44" fmla="*/ 1854350 w 2616995"/>
                <a:gd name="connsiteY44" fmla="*/ 855004 h 1587369"/>
                <a:gd name="connsiteX45" fmla="*/ 1826262 w 2616995"/>
                <a:gd name="connsiteY45" fmla="*/ 789031 h 1587369"/>
                <a:gd name="connsiteX46" fmla="*/ 1822094 w 2616995"/>
                <a:gd name="connsiteY46" fmla="*/ 792469 h 1587369"/>
                <a:gd name="connsiteX47" fmla="*/ 1699969 w 2616995"/>
                <a:gd name="connsiteY47" fmla="*/ 1087306 h 1587369"/>
                <a:gd name="connsiteX48" fmla="*/ 2116931 w 2616995"/>
                <a:gd name="connsiteY48" fmla="*/ 1504268 h 1587369"/>
                <a:gd name="connsiteX49" fmla="*/ 2533893 w 2616995"/>
                <a:gd name="connsiteY49" fmla="*/ 1087306 h 1587369"/>
                <a:gd name="connsiteX50" fmla="*/ 2116931 w 2616995"/>
                <a:gd name="connsiteY50" fmla="*/ 670344 h 1587369"/>
                <a:gd name="connsiteX51" fmla="*/ 500062 w 2616995"/>
                <a:gd name="connsiteY51" fmla="*/ 670344 h 1587369"/>
                <a:gd name="connsiteX52" fmla="*/ 83100 w 2616995"/>
                <a:gd name="connsiteY52" fmla="*/ 1087306 h 1587369"/>
                <a:gd name="connsiteX53" fmla="*/ 500062 w 2616995"/>
                <a:gd name="connsiteY53" fmla="*/ 1504268 h 1587369"/>
                <a:gd name="connsiteX54" fmla="*/ 884257 w 2616995"/>
                <a:gd name="connsiteY54" fmla="*/ 1249607 h 1587369"/>
                <a:gd name="connsiteX55" fmla="*/ 907890 w 2616995"/>
                <a:gd name="connsiteY55" fmla="*/ 1132549 h 1587369"/>
                <a:gd name="connsiteX56" fmla="*/ 585141 w 2616995"/>
                <a:gd name="connsiteY56" fmla="*/ 1132549 h 1587369"/>
                <a:gd name="connsiteX57" fmla="*/ 569099 w 2616995"/>
                <a:gd name="connsiteY57" fmla="*/ 1156342 h 1587369"/>
                <a:gd name="connsiteX58" fmla="*/ 500062 w 2616995"/>
                <a:gd name="connsiteY58" fmla="*/ 1184938 h 1587369"/>
                <a:gd name="connsiteX59" fmla="*/ 402429 w 2616995"/>
                <a:gd name="connsiteY59" fmla="*/ 1087305 h 1587369"/>
                <a:gd name="connsiteX60" fmla="*/ 500062 w 2616995"/>
                <a:gd name="connsiteY60" fmla="*/ 989672 h 1587369"/>
                <a:gd name="connsiteX61" fmla="*/ 516264 w 2616995"/>
                <a:gd name="connsiteY61" fmla="*/ 992943 h 1587369"/>
                <a:gd name="connsiteX62" fmla="*/ 679159 w 2616995"/>
                <a:gd name="connsiteY62" fmla="*/ 710802 h 1587369"/>
                <a:gd name="connsiteX63" fmla="*/ 624054 w 2616995"/>
                <a:gd name="connsiteY63" fmla="*/ 689090 h 1587369"/>
                <a:gd name="connsiteX64" fmla="*/ 500062 w 2616995"/>
                <a:gd name="connsiteY64" fmla="*/ 670344 h 1587369"/>
                <a:gd name="connsiteX65" fmla="*/ 877798 w 2616995"/>
                <a:gd name="connsiteY65" fmla="*/ 547725 h 1587369"/>
                <a:gd name="connsiteX66" fmla="*/ 797369 w 2616995"/>
                <a:gd name="connsiteY66" fmla="*/ 687033 h 1587369"/>
                <a:gd name="connsiteX67" fmla="*/ 818150 w 2616995"/>
                <a:gd name="connsiteY67" fmla="*/ 701433 h 1587369"/>
                <a:gd name="connsiteX68" fmla="*/ 989967 w 2616995"/>
                <a:gd name="connsiteY68" fmla="*/ 986526 h 1587369"/>
                <a:gd name="connsiteX69" fmla="*/ 995565 w 2616995"/>
                <a:gd name="connsiteY69" fmla="*/ 1042061 h 1587369"/>
                <a:gd name="connsiteX70" fmla="*/ 1105171 w 2616995"/>
                <a:gd name="connsiteY70" fmla="*/ 1042061 h 1587369"/>
                <a:gd name="connsiteX71" fmla="*/ 1108294 w 2616995"/>
                <a:gd name="connsiteY71" fmla="*/ 1026593 h 1587369"/>
                <a:gd name="connsiteX72" fmla="*/ 1131654 w 2616995"/>
                <a:gd name="connsiteY72" fmla="*/ 988092 h 1587369"/>
                <a:gd name="connsiteX73" fmla="*/ 1131909 w 2616995"/>
                <a:gd name="connsiteY73" fmla="*/ 987859 h 1587369"/>
                <a:gd name="connsiteX74" fmla="*/ 947014 w 2616995"/>
                <a:gd name="connsiteY74" fmla="*/ 486635 h 1587369"/>
                <a:gd name="connsiteX75" fmla="*/ 1207633 w 2616995"/>
                <a:gd name="connsiteY75" fmla="*/ 938041 h 1587369"/>
                <a:gd name="connsiteX76" fmla="*/ 1246891 w 2616995"/>
                <a:gd name="connsiteY76" fmla="*/ 932106 h 1587369"/>
                <a:gd name="connsiteX77" fmla="*/ 1261912 w 2616995"/>
                <a:gd name="connsiteY77" fmla="*/ 841180 h 1587369"/>
                <a:gd name="connsiteX78" fmla="*/ 1266780 w 2616995"/>
                <a:gd name="connsiteY78" fmla="*/ 833352 h 1587369"/>
                <a:gd name="connsiteX79" fmla="*/ 1269814 w 2616995"/>
                <a:gd name="connsiteY79" fmla="*/ 826029 h 1587369"/>
                <a:gd name="connsiteX80" fmla="*/ 1285978 w 2616995"/>
                <a:gd name="connsiteY80" fmla="*/ 819333 h 1587369"/>
                <a:gd name="connsiteX81" fmla="*/ 1362938 w 2616995"/>
                <a:gd name="connsiteY81" fmla="*/ 819333 h 1587369"/>
                <a:gd name="connsiteX82" fmla="*/ 1385798 w 2616995"/>
                <a:gd name="connsiteY82" fmla="*/ 842193 h 1587369"/>
                <a:gd name="connsiteX83" fmla="*/ 1385797 w 2616995"/>
                <a:gd name="connsiteY83" fmla="*/ 842193 h 1587369"/>
                <a:gd name="connsiteX84" fmla="*/ 1362937 w 2616995"/>
                <a:gd name="connsiteY84" fmla="*/ 865053 h 1587369"/>
                <a:gd name="connsiteX85" fmla="*/ 1304307 w 2616995"/>
                <a:gd name="connsiteY85" fmla="*/ 865052 h 1587369"/>
                <a:gd name="connsiteX86" fmla="*/ 1292023 w 2616995"/>
                <a:gd name="connsiteY86" fmla="*/ 939410 h 1587369"/>
                <a:gd name="connsiteX87" fmla="*/ 1312722 w 2616995"/>
                <a:gd name="connsiteY87" fmla="*/ 943589 h 1587369"/>
                <a:gd name="connsiteX88" fmla="*/ 1319973 w 2616995"/>
                <a:gd name="connsiteY88" fmla="*/ 948478 h 1587369"/>
                <a:gd name="connsiteX89" fmla="*/ 1714677 w 2616995"/>
                <a:gd name="connsiteY89" fmla="*/ 553773 h 1587369"/>
                <a:gd name="connsiteX90" fmla="*/ 1724388 w 2616995"/>
                <a:gd name="connsiteY90" fmla="*/ 549750 h 1587369"/>
                <a:gd name="connsiteX91" fmla="*/ 1697517 w 2616995"/>
                <a:gd name="connsiteY91" fmla="*/ 486635 h 1587369"/>
                <a:gd name="connsiteX92" fmla="*/ 1343915 w 2616995"/>
                <a:gd name="connsiteY92" fmla="*/ 102160 h 1587369"/>
                <a:gd name="connsiteX93" fmla="*/ 1343915 w 2616995"/>
                <a:gd name="connsiteY93" fmla="*/ 102160 h 1587369"/>
                <a:gd name="connsiteX94" fmla="*/ 1343915 w 2616995"/>
                <a:gd name="connsiteY94" fmla="*/ 102161 h 1587369"/>
                <a:gd name="connsiteX95" fmla="*/ 1475083 w 2616995"/>
                <a:gd name="connsiteY95" fmla="*/ 1010 h 1587369"/>
                <a:gd name="connsiteX96" fmla="*/ 1475701 w 2616995"/>
                <a:gd name="connsiteY96" fmla="*/ 1484 h 1587369"/>
                <a:gd name="connsiteX97" fmla="*/ 1742773 w 2616995"/>
                <a:gd name="connsiteY97" fmla="*/ 73046 h 1587369"/>
                <a:gd name="connsiteX98" fmla="*/ 1764789 w 2616995"/>
                <a:gd name="connsiteY98" fmla="*/ 111178 h 1587369"/>
                <a:gd name="connsiteX99" fmla="*/ 1764788 w 2616995"/>
                <a:gd name="connsiteY99" fmla="*/ 111178 h 1587369"/>
                <a:gd name="connsiteX100" fmla="*/ 1763121 w 2616995"/>
                <a:gd name="connsiteY100" fmla="*/ 113351 h 1587369"/>
                <a:gd name="connsiteX101" fmla="*/ 1782482 w 2616995"/>
                <a:gd name="connsiteY101" fmla="*/ 185610 h 1587369"/>
                <a:gd name="connsiteX102" fmla="*/ 1779372 w 2616995"/>
                <a:gd name="connsiteY102" fmla="*/ 209235 h 1587369"/>
                <a:gd name="connsiteX103" fmla="*/ 1774329 w 2616995"/>
                <a:gd name="connsiteY103" fmla="*/ 213105 h 1587369"/>
                <a:gd name="connsiteX104" fmla="*/ 1763578 w 2616995"/>
                <a:gd name="connsiteY104" fmla="*/ 227116 h 1587369"/>
                <a:gd name="connsiteX105" fmla="*/ 1700804 w 2616995"/>
                <a:gd name="connsiteY105" fmla="*/ 263358 h 1587369"/>
                <a:gd name="connsiteX106" fmla="*/ 1867979 w 2616995"/>
                <a:gd name="connsiteY106" fmla="*/ 656017 h 1587369"/>
                <a:gd name="connsiteX107" fmla="*/ 1922285 w 2616995"/>
                <a:gd name="connsiteY107" fmla="*/ 626541 h 1587369"/>
                <a:gd name="connsiteX108" fmla="*/ 2116932 w 2616995"/>
                <a:gd name="connsiteY108" fmla="*/ 587243 h 1587369"/>
                <a:gd name="connsiteX109" fmla="*/ 2616995 w 2616995"/>
                <a:gd name="connsiteY109" fmla="*/ 1087306 h 1587369"/>
                <a:gd name="connsiteX110" fmla="*/ 2116932 w 2616995"/>
                <a:gd name="connsiteY110" fmla="*/ 1587369 h 1587369"/>
                <a:gd name="connsiteX111" fmla="*/ 1616869 w 2616995"/>
                <a:gd name="connsiteY111" fmla="*/ 1087306 h 1587369"/>
                <a:gd name="connsiteX112" fmla="*/ 1763334 w 2616995"/>
                <a:gd name="connsiteY112" fmla="*/ 733708 h 1587369"/>
                <a:gd name="connsiteX113" fmla="*/ 1792473 w 2616995"/>
                <a:gd name="connsiteY113" fmla="*/ 709667 h 1587369"/>
                <a:gd name="connsiteX114" fmla="*/ 1760903 w 2616995"/>
                <a:gd name="connsiteY114" fmla="*/ 635516 h 1587369"/>
                <a:gd name="connsiteX115" fmla="*/ 1385296 w 2616995"/>
                <a:gd name="connsiteY115" fmla="*/ 1011123 h 1587369"/>
                <a:gd name="connsiteX116" fmla="*/ 1395726 w 2616995"/>
                <a:gd name="connsiteY116" fmla="*/ 1026593 h 1587369"/>
                <a:gd name="connsiteX117" fmla="*/ 1407983 w 2616995"/>
                <a:gd name="connsiteY117" fmla="*/ 1087305 h 1587369"/>
                <a:gd name="connsiteX118" fmla="*/ 1252010 w 2616995"/>
                <a:gd name="connsiteY118" fmla="*/ 1243278 h 1587369"/>
                <a:gd name="connsiteX119" fmla="*/ 1242075 w 2616995"/>
                <a:gd name="connsiteY119" fmla="*/ 1241776 h 1587369"/>
                <a:gd name="connsiteX120" fmla="*/ 1219922 w 2616995"/>
                <a:gd name="connsiteY120" fmla="*/ 1375881 h 1587369"/>
                <a:gd name="connsiteX121" fmla="*/ 1210682 w 2616995"/>
                <a:gd name="connsiteY121" fmla="*/ 1390738 h 1587369"/>
                <a:gd name="connsiteX122" fmla="*/ 1209248 w 2616995"/>
                <a:gd name="connsiteY122" fmla="*/ 1391072 h 1587369"/>
                <a:gd name="connsiteX123" fmla="*/ 1208972 w 2616995"/>
                <a:gd name="connsiteY123" fmla="*/ 1391740 h 1587369"/>
                <a:gd name="connsiteX124" fmla="*/ 1192807 w 2616995"/>
                <a:gd name="connsiteY124" fmla="*/ 1398435 h 1587369"/>
                <a:gd name="connsiteX125" fmla="*/ 1115848 w 2616995"/>
                <a:gd name="connsiteY125" fmla="*/ 1398434 h 1587369"/>
                <a:gd name="connsiteX126" fmla="*/ 1099684 w 2616995"/>
                <a:gd name="connsiteY126" fmla="*/ 1391738 h 1587369"/>
                <a:gd name="connsiteX127" fmla="*/ 1092988 w 2616995"/>
                <a:gd name="connsiteY127" fmla="*/ 1375575 h 1587369"/>
                <a:gd name="connsiteX128" fmla="*/ 1099684 w 2616995"/>
                <a:gd name="connsiteY128" fmla="*/ 1359411 h 1587369"/>
                <a:gd name="connsiteX129" fmla="*/ 1115848 w 2616995"/>
                <a:gd name="connsiteY129" fmla="*/ 1352715 h 1587369"/>
                <a:gd name="connsiteX130" fmla="*/ 1177410 w 2616995"/>
                <a:gd name="connsiteY130" fmla="*/ 1352715 h 1587369"/>
                <a:gd name="connsiteX131" fmla="*/ 1197307 w 2616995"/>
                <a:gd name="connsiteY131" fmla="*/ 1232266 h 1587369"/>
                <a:gd name="connsiteX132" fmla="*/ 1164804 w 2616995"/>
                <a:gd name="connsiteY132" fmla="*/ 1216641 h 1587369"/>
                <a:gd name="connsiteX133" fmla="*/ 1108294 w 2616995"/>
                <a:gd name="connsiteY133" fmla="*/ 1148017 h 1587369"/>
                <a:gd name="connsiteX134" fmla="*/ 1105171 w 2616995"/>
                <a:gd name="connsiteY134" fmla="*/ 1132549 h 1587369"/>
                <a:gd name="connsiteX135" fmla="*/ 995565 w 2616995"/>
                <a:gd name="connsiteY135" fmla="*/ 1132549 h 1587369"/>
                <a:gd name="connsiteX136" fmla="*/ 989967 w 2616995"/>
                <a:gd name="connsiteY136" fmla="*/ 1188086 h 1587369"/>
                <a:gd name="connsiteX137" fmla="*/ 500063 w 2616995"/>
                <a:gd name="connsiteY137" fmla="*/ 1587369 h 1587369"/>
                <a:gd name="connsiteX138" fmla="*/ 0 w 2616995"/>
                <a:gd name="connsiteY138" fmla="*/ 1087306 h 1587369"/>
                <a:gd name="connsiteX139" fmla="*/ 500063 w 2616995"/>
                <a:gd name="connsiteY139" fmla="*/ 587243 h 1587369"/>
                <a:gd name="connsiteX140" fmla="*/ 672001 w 2616995"/>
                <a:gd name="connsiteY140" fmla="*/ 617587 h 1587369"/>
                <a:gd name="connsiteX141" fmla="*/ 720038 w 2616995"/>
                <a:gd name="connsiteY141" fmla="*/ 639997 h 1587369"/>
                <a:gd name="connsiteX142" fmla="*/ 825554 w 2616995"/>
                <a:gd name="connsiteY142" fmla="*/ 457237 h 1587369"/>
                <a:gd name="connsiteX143" fmla="*/ 763124 w 2616995"/>
                <a:gd name="connsiteY143" fmla="*/ 349105 h 1587369"/>
                <a:gd name="connsiteX144" fmla="*/ 690564 w 2616995"/>
                <a:gd name="connsiteY144" fmla="*/ 334831 h 1587369"/>
                <a:gd name="connsiteX145" fmla="*/ 690564 w 2616995"/>
                <a:gd name="connsiteY145" fmla="*/ 256249 h 1587369"/>
                <a:gd name="connsiteX146" fmla="*/ 1116808 w 2616995"/>
                <a:gd name="connsiteY146" fmla="*/ 256249 h 1587369"/>
                <a:gd name="connsiteX147" fmla="*/ 1116808 w 2616995"/>
                <a:gd name="connsiteY147" fmla="*/ 294349 h 1587369"/>
                <a:gd name="connsiteX148" fmla="*/ 870891 w 2616995"/>
                <a:gd name="connsiteY148" fmla="*/ 354786 h 1587369"/>
                <a:gd name="connsiteX149" fmla="*/ 896792 w 2616995"/>
                <a:gd name="connsiteY149" fmla="*/ 399648 h 1587369"/>
                <a:gd name="connsiteX150" fmla="*/ 914135 w 2616995"/>
                <a:gd name="connsiteY150" fmla="*/ 396147 h 1587369"/>
                <a:gd name="connsiteX151" fmla="*/ 1658992 w 2616995"/>
                <a:gd name="connsiteY151" fmla="*/ 396147 h 1587369"/>
                <a:gd name="connsiteX152" fmla="*/ 1614036 w 2616995"/>
                <a:gd name="connsiteY152" fmla="*/ 290555 h 1587369"/>
                <a:gd name="connsiteX153" fmla="*/ 1613696 w 2616995"/>
                <a:gd name="connsiteY153" fmla="*/ 255928 h 1587369"/>
                <a:gd name="connsiteX154" fmla="*/ 1621800 w 2616995"/>
                <a:gd name="connsiteY154" fmla="*/ 247664 h 1587369"/>
                <a:gd name="connsiteX155" fmla="*/ 1621792 w 2616995"/>
                <a:gd name="connsiteY155" fmla="*/ 247603 h 1587369"/>
                <a:gd name="connsiteX156" fmla="*/ 1636299 w 2616995"/>
                <a:gd name="connsiteY156" fmla="*/ 228698 h 1587369"/>
                <a:gd name="connsiteX157" fmla="*/ 1717066 w 2616995"/>
                <a:gd name="connsiteY157" fmla="*/ 182066 h 1587369"/>
                <a:gd name="connsiteX158" fmla="*/ 1702217 w 2616995"/>
                <a:gd name="connsiteY158" fmla="*/ 126646 h 1587369"/>
                <a:gd name="connsiteX159" fmla="*/ 1471059 w 2616995"/>
                <a:gd name="connsiteY159" fmla="*/ 64706 h 1587369"/>
                <a:gd name="connsiteX160" fmla="*/ 1386446 w 2616995"/>
                <a:gd name="connsiteY160" fmla="*/ 113556 h 1587369"/>
                <a:gd name="connsiteX161" fmla="*/ 1362820 w 2616995"/>
                <a:gd name="connsiteY161" fmla="*/ 116666 h 1587369"/>
                <a:gd name="connsiteX162" fmla="*/ 1343915 w 2616995"/>
                <a:gd name="connsiteY162" fmla="*/ 102160 h 1587369"/>
                <a:gd name="connsiteX163" fmla="*/ 1340805 w 2616995"/>
                <a:gd name="connsiteY163" fmla="*/ 78535 h 1587369"/>
                <a:gd name="connsiteX164" fmla="*/ 1355312 w 2616995"/>
                <a:gd name="connsiteY164" fmla="*/ 59630 h 1587369"/>
                <a:gd name="connsiteX165" fmla="*/ 1449856 w 2616995"/>
                <a:gd name="connsiteY165" fmla="*/ 5044 h 1587369"/>
                <a:gd name="connsiteX166" fmla="*/ 1450521 w 2616995"/>
                <a:gd name="connsiteY166" fmla="*/ 4178 h 1587369"/>
                <a:gd name="connsiteX167" fmla="*/ 1474146 w 2616995"/>
                <a:gd name="connsiteY167" fmla="*/ 1068 h 1587369"/>
                <a:gd name="connsiteX168" fmla="*/ 1474311 w 2616995"/>
                <a:gd name="connsiteY168" fmla="*/ 1112 h 1587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</a:cxnLst>
              <a:rect l="l" t="t" r="r" b="b"/>
              <a:pathLst>
                <a:path w="2616995" h="1587369">
                  <a:moveTo>
                    <a:pt x="1092988" y="1375574"/>
                  </a:moveTo>
                  <a:lnTo>
                    <a:pt x="1092988" y="1375575"/>
                  </a:lnTo>
                  <a:lnTo>
                    <a:pt x="1092988" y="1375575"/>
                  </a:lnTo>
                  <a:close/>
                  <a:moveTo>
                    <a:pt x="1142705" y="1132549"/>
                  </a:moveTo>
                  <a:lnTo>
                    <a:pt x="1142878" y="1133407"/>
                  </a:lnTo>
                  <a:cubicBezTo>
                    <a:pt x="1151868" y="1154662"/>
                    <a:pt x="1166886" y="1172746"/>
                    <a:pt x="1185789" y="1185517"/>
                  </a:cubicBezTo>
                  <a:lnTo>
                    <a:pt x="1203614" y="1194086"/>
                  </a:lnTo>
                  <a:lnTo>
                    <a:pt x="1213780" y="1132549"/>
                  </a:lnTo>
                  <a:close/>
                  <a:moveTo>
                    <a:pt x="1358755" y="1037665"/>
                  </a:moveTo>
                  <a:lnTo>
                    <a:pt x="1277884" y="1118535"/>
                  </a:lnTo>
                  <a:lnTo>
                    <a:pt x="1269552" y="1121987"/>
                  </a:lnTo>
                  <a:lnTo>
                    <a:pt x="1265009" y="1127907"/>
                  </a:lnTo>
                  <a:lnTo>
                    <a:pt x="1260794" y="1128462"/>
                  </a:lnTo>
                  <a:lnTo>
                    <a:pt x="1248124" y="1205157"/>
                  </a:lnTo>
                  <a:lnTo>
                    <a:pt x="1252009" y="1205744"/>
                  </a:lnTo>
                  <a:cubicBezTo>
                    <a:pt x="1317421" y="1205744"/>
                    <a:pt x="1370448" y="1152717"/>
                    <a:pt x="1370448" y="1087305"/>
                  </a:cubicBezTo>
                  <a:cubicBezTo>
                    <a:pt x="1370448" y="1070952"/>
                    <a:pt x="1367134" y="1055373"/>
                    <a:pt x="1361141" y="1041203"/>
                  </a:cubicBezTo>
                  <a:close/>
                  <a:moveTo>
                    <a:pt x="1153038" y="1024456"/>
                  </a:moveTo>
                  <a:lnTo>
                    <a:pt x="1142878" y="1041203"/>
                  </a:lnTo>
                  <a:lnTo>
                    <a:pt x="1142705" y="1042061"/>
                  </a:lnTo>
                  <a:lnTo>
                    <a:pt x="1163203" y="1042061"/>
                  </a:lnTo>
                  <a:close/>
                  <a:moveTo>
                    <a:pt x="1286023" y="975733"/>
                  </a:moveTo>
                  <a:lnTo>
                    <a:pt x="1284699" y="983752"/>
                  </a:lnTo>
                  <a:lnTo>
                    <a:pt x="1291593" y="976858"/>
                  </a:lnTo>
                  <a:close/>
                  <a:moveTo>
                    <a:pt x="1240532" y="970601"/>
                  </a:moveTo>
                  <a:lnTo>
                    <a:pt x="1227564" y="972562"/>
                  </a:lnTo>
                  <a:lnTo>
                    <a:pt x="1237395" y="989591"/>
                  </a:lnTo>
                  <a:close/>
                  <a:moveTo>
                    <a:pt x="754638" y="761044"/>
                  </a:moveTo>
                  <a:lnTo>
                    <a:pt x="592393" y="1042061"/>
                  </a:lnTo>
                  <a:lnTo>
                    <a:pt x="907890" y="1042061"/>
                  </a:lnTo>
                  <a:lnTo>
                    <a:pt x="884257" y="925006"/>
                  </a:lnTo>
                  <a:cubicBezTo>
                    <a:pt x="868433" y="887592"/>
                    <a:pt x="847303" y="852969"/>
                    <a:pt x="821810" y="822079"/>
                  </a:cubicBezTo>
                  <a:close/>
                  <a:moveTo>
                    <a:pt x="2116931" y="670344"/>
                  </a:moveTo>
                  <a:cubicBezTo>
                    <a:pt x="2059361" y="670344"/>
                    <a:pt x="2004515" y="682012"/>
                    <a:pt x="1954631" y="703111"/>
                  </a:cubicBezTo>
                  <a:lnTo>
                    <a:pt x="1900531" y="732475"/>
                  </a:lnTo>
                  <a:lnTo>
                    <a:pt x="1937587" y="819512"/>
                  </a:lnTo>
                  <a:lnTo>
                    <a:pt x="2088265" y="995460"/>
                  </a:lnTo>
                  <a:lnTo>
                    <a:pt x="2116931" y="989672"/>
                  </a:lnTo>
                  <a:cubicBezTo>
                    <a:pt x="2170852" y="989672"/>
                    <a:pt x="2214564" y="1033384"/>
                    <a:pt x="2214564" y="1087305"/>
                  </a:cubicBezTo>
                  <a:cubicBezTo>
                    <a:pt x="2214564" y="1141226"/>
                    <a:pt x="2170852" y="1184938"/>
                    <a:pt x="2116931" y="1184938"/>
                  </a:cubicBezTo>
                  <a:cubicBezTo>
                    <a:pt x="2063010" y="1184938"/>
                    <a:pt x="2019298" y="1141226"/>
                    <a:pt x="2019298" y="1087305"/>
                  </a:cubicBezTo>
                  <a:lnTo>
                    <a:pt x="2024733" y="1060387"/>
                  </a:lnTo>
                  <a:lnTo>
                    <a:pt x="1864282" y="873028"/>
                  </a:lnTo>
                  <a:lnTo>
                    <a:pt x="1860304" y="860843"/>
                  </a:lnTo>
                  <a:lnTo>
                    <a:pt x="1854350" y="855004"/>
                  </a:lnTo>
                  <a:lnTo>
                    <a:pt x="1826262" y="789031"/>
                  </a:lnTo>
                  <a:lnTo>
                    <a:pt x="1822094" y="792469"/>
                  </a:lnTo>
                  <a:cubicBezTo>
                    <a:pt x="1746639" y="867925"/>
                    <a:pt x="1699969" y="972165"/>
                    <a:pt x="1699969" y="1087306"/>
                  </a:cubicBezTo>
                  <a:cubicBezTo>
                    <a:pt x="1699969" y="1317588"/>
                    <a:pt x="1886649" y="1504268"/>
                    <a:pt x="2116931" y="1504268"/>
                  </a:cubicBezTo>
                  <a:cubicBezTo>
                    <a:pt x="2347213" y="1504268"/>
                    <a:pt x="2533893" y="1317588"/>
                    <a:pt x="2533893" y="1087306"/>
                  </a:cubicBezTo>
                  <a:cubicBezTo>
                    <a:pt x="2533893" y="857024"/>
                    <a:pt x="2347213" y="670344"/>
                    <a:pt x="2116931" y="670344"/>
                  </a:cubicBezTo>
                  <a:close/>
                  <a:moveTo>
                    <a:pt x="500062" y="670344"/>
                  </a:moveTo>
                  <a:cubicBezTo>
                    <a:pt x="269780" y="670344"/>
                    <a:pt x="83100" y="857024"/>
                    <a:pt x="83100" y="1087306"/>
                  </a:cubicBezTo>
                  <a:cubicBezTo>
                    <a:pt x="83100" y="1317588"/>
                    <a:pt x="269780" y="1504268"/>
                    <a:pt x="500062" y="1504268"/>
                  </a:cubicBezTo>
                  <a:cubicBezTo>
                    <a:pt x="672774" y="1504268"/>
                    <a:pt x="820959" y="1399261"/>
                    <a:pt x="884257" y="1249607"/>
                  </a:cubicBezTo>
                  <a:lnTo>
                    <a:pt x="907890" y="1132549"/>
                  </a:lnTo>
                  <a:lnTo>
                    <a:pt x="585141" y="1132549"/>
                  </a:lnTo>
                  <a:lnTo>
                    <a:pt x="569099" y="1156342"/>
                  </a:lnTo>
                  <a:cubicBezTo>
                    <a:pt x="551431" y="1174010"/>
                    <a:pt x="527023" y="1184938"/>
                    <a:pt x="500062" y="1184938"/>
                  </a:cubicBezTo>
                  <a:cubicBezTo>
                    <a:pt x="446141" y="1184938"/>
                    <a:pt x="402429" y="1141226"/>
                    <a:pt x="402429" y="1087305"/>
                  </a:cubicBezTo>
                  <a:cubicBezTo>
                    <a:pt x="402429" y="1033384"/>
                    <a:pt x="446141" y="989672"/>
                    <a:pt x="500062" y="989672"/>
                  </a:cubicBezTo>
                  <a:lnTo>
                    <a:pt x="516264" y="992943"/>
                  </a:lnTo>
                  <a:lnTo>
                    <a:pt x="679159" y="710802"/>
                  </a:lnTo>
                  <a:lnTo>
                    <a:pt x="624054" y="689090"/>
                  </a:lnTo>
                  <a:cubicBezTo>
                    <a:pt x="584885" y="676907"/>
                    <a:pt x="543240" y="670344"/>
                    <a:pt x="500062" y="670344"/>
                  </a:cubicBezTo>
                  <a:close/>
                  <a:moveTo>
                    <a:pt x="877798" y="547725"/>
                  </a:moveTo>
                  <a:lnTo>
                    <a:pt x="797369" y="687033"/>
                  </a:lnTo>
                  <a:lnTo>
                    <a:pt x="818150" y="701433"/>
                  </a:lnTo>
                  <a:cubicBezTo>
                    <a:pt x="904590" y="772770"/>
                    <a:pt x="966652" y="872591"/>
                    <a:pt x="989967" y="986526"/>
                  </a:cubicBezTo>
                  <a:lnTo>
                    <a:pt x="995565" y="1042061"/>
                  </a:lnTo>
                  <a:lnTo>
                    <a:pt x="1105171" y="1042061"/>
                  </a:lnTo>
                  <a:lnTo>
                    <a:pt x="1108294" y="1026593"/>
                  </a:lnTo>
                  <a:cubicBezTo>
                    <a:pt x="1114214" y="1012598"/>
                    <a:pt x="1122118" y="999646"/>
                    <a:pt x="1131654" y="988092"/>
                  </a:cubicBezTo>
                  <a:lnTo>
                    <a:pt x="1131909" y="987859"/>
                  </a:lnTo>
                  <a:close/>
                  <a:moveTo>
                    <a:pt x="947014" y="486635"/>
                  </a:moveTo>
                  <a:lnTo>
                    <a:pt x="1207633" y="938041"/>
                  </a:lnTo>
                  <a:lnTo>
                    <a:pt x="1246891" y="932106"/>
                  </a:lnTo>
                  <a:lnTo>
                    <a:pt x="1261912" y="841180"/>
                  </a:lnTo>
                  <a:lnTo>
                    <a:pt x="1266780" y="833352"/>
                  </a:lnTo>
                  <a:lnTo>
                    <a:pt x="1269814" y="826029"/>
                  </a:lnTo>
                  <a:cubicBezTo>
                    <a:pt x="1273951" y="821892"/>
                    <a:pt x="1279666" y="819333"/>
                    <a:pt x="1285978" y="819333"/>
                  </a:cubicBezTo>
                  <a:lnTo>
                    <a:pt x="1362938" y="819333"/>
                  </a:lnTo>
                  <a:cubicBezTo>
                    <a:pt x="1375563" y="819333"/>
                    <a:pt x="1385798" y="829568"/>
                    <a:pt x="1385798" y="842193"/>
                  </a:cubicBezTo>
                  <a:lnTo>
                    <a:pt x="1385797" y="842193"/>
                  </a:lnTo>
                  <a:cubicBezTo>
                    <a:pt x="1385797" y="854818"/>
                    <a:pt x="1375562" y="865053"/>
                    <a:pt x="1362937" y="865053"/>
                  </a:cubicBezTo>
                  <a:lnTo>
                    <a:pt x="1304307" y="865052"/>
                  </a:lnTo>
                  <a:lnTo>
                    <a:pt x="1292023" y="939410"/>
                  </a:lnTo>
                  <a:lnTo>
                    <a:pt x="1312722" y="943589"/>
                  </a:lnTo>
                  <a:lnTo>
                    <a:pt x="1319973" y="948478"/>
                  </a:lnTo>
                  <a:lnTo>
                    <a:pt x="1714677" y="553773"/>
                  </a:lnTo>
                  <a:lnTo>
                    <a:pt x="1724388" y="549750"/>
                  </a:lnTo>
                  <a:lnTo>
                    <a:pt x="1697517" y="486635"/>
                  </a:lnTo>
                  <a:close/>
                  <a:moveTo>
                    <a:pt x="1343915" y="102160"/>
                  </a:moveTo>
                  <a:lnTo>
                    <a:pt x="1343915" y="102160"/>
                  </a:lnTo>
                  <a:lnTo>
                    <a:pt x="1343915" y="102161"/>
                  </a:lnTo>
                  <a:close/>
                  <a:moveTo>
                    <a:pt x="1475083" y="1010"/>
                  </a:moveTo>
                  <a:lnTo>
                    <a:pt x="1475701" y="1484"/>
                  </a:lnTo>
                  <a:lnTo>
                    <a:pt x="1742773" y="73046"/>
                  </a:lnTo>
                  <a:cubicBezTo>
                    <a:pt x="1759382" y="77496"/>
                    <a:pt x="1769239" y="94569"/>
                    <a:pt x="1764789" y="111178"/>
                  </a:cubicBezTo>
                  <a:lnTo>
                    <a:pt x="1764788" y="111178"/>
                  </a:lnTo>
                  <a:lnTo>
                    <a:pt x="1763121" y="113351"/>
                  </a:lnTo>
                  <a:lnTo>
                    <a:pt x="1782482" y="185610"/>
                  </a:lnTo>
                  <a:cubicBezTo>
                    <a:pt x="1784707" y="193914"/>
                    <a:pt x="1783356" y="202335"/>
                    <a:pt x="1779372" y="209235"/>
                  </a:cubicBezTo>
                  <a:lnTo>
                    <a:pt x="1774329" y="213105"/>
                  </a:lnTo>
                  <a:lnTo>
                    <a:pt x="1763578" y="227116"/>
                  </a:lnTo>
                  <a:lnTo>
                    <a:pt x="1700804" y="263358"/>
                  </a:lnTo>
                  <a:lnTo>
                    <a:pt x="1867979" y="656017"/>
                  </a:lnTo>
                  <a:lnTo>
                    <a:pt x="1922285" y="626541"/>
                  </a:lnTo>
                  <a:cubicBezTo>
                    <a:pt x="1982112" y="601236"/>
                    <a:pt x="2047888" y="587243"/>
                    <a:pt x="2116932" y="587243"/>
                  </a:cubicBezTo>
                  <a:cubicBezTo>
                    <a:pt x="2393109" y="587243"/>
                    <a:pt x="2616995" y="811129"/>
                    <a:pt x="2616995" y="1087306"/>
                  </a:cubicBezTo>
                  <a:cubicBezTo>
                    <a:pt x="2616995" y="1363483"/>
                    <a:pt x="2393109" y="1587369"/>
                    <a:pt x="2116932" y="1587369"/>
                  </a:cubicBezTo>
                  <a:cubicBezTo>
                    <a:pt x="1840755" y="1587369"/>
                    <a:pt x="1616869" y="1363483"/>
                    <a:pt x="1616869" y="1087306"/>
                  </a:cubicBezTo>
                  <a:cubicBezTo>
                    <a:pt x="1616869" y="949218"/>
                    <a:pt x="1672841" y="824202"/>
                    <a:pt x="1763334" y="733708"/>
                  </a:cubicBezTo>
                  <a:lnTo>
                    <a:pt x="1792473" y="709667"/>
                  </a:lnTo>
                  <a:lnTo>
                    <a:pt x="1760903" y="635516"/>
                  </a:lnTo>
                  <a:lnTo>
                    <a:pt x="1385296" y="1011123"/>
                  </a:lnTo>
                  <a:lnTo>
                    <a:pt x="1395726" y="1026593"/>
                  </a:lnTo>
                  <a:cubicBezTo>
                    <a:pt x="1403619" y="1045254"/>
                    <a:pt x="1407983" y="1065770"/>
                    <a:pt x="1407983" y="1087305"/>
                  </a:cubicBezTo>
                  <a:cubicBezTo>
                    <a:pt x="1407983" y="1173447"/>
                    <a:pt x="1338152" y="1243278"/>
                    <a:pt x="1252010" y="1243278"/>
                  </a:cubicBezTo>
                  <a:lnTo>
                    <a:pt x="1242075" y="1241776"/>
                  </a:lnTo>
                  <a:lnTo>
                    <a:pt x="1219922" y="1375881"/>
                  </a:lnTo>
                  <a:cubicBezTo>
                    <a:pt x="1218894" y="1382109"/>
                    <a:pt x="1215438" y="1387330"/>
                    <a:pt x="1210682" y="1390738"/>
                  </a:cubicBezTo>
                  <a:lnTo>
                    <a:pt x="1209248" y="1391072"/>
                  </a:lnTo>
                  <a:lnTo>
                    <a:pt x="1208972" y="1391740"/>
                  </a:lnTo>
                  <a:cubicBezTo>
                    <a:pt x="1204835" y="1395876"/>
                    <a:pt x="1199120" y="1398435"/>
                    <a:pt x="1192807" y="1398435"/>
                  </a:cubicBezTo>
                  <a:lnTo>
                    <a:pt x="1115848" y="1398434"/>
                  </a:lnTo>
                  <a:cubicBezTo>
                    <a:pt x="1109536" y="1398434"/>
                    <a:pt x="1103821" y="1395875"/>
                    <a:pt x="1099684" y="1391738"/>
                  </a:cubicBezTo>
                  <a:lnTo>
                    <a:pt x="1092988" y="1375575"/>
                  </a:lnTo>
                  <a:lnTo>
                    <a:pt x="1099684" y="1359411"/>
                  </a:lnTo>
                  <a:cubicBezTo>
                    <a:pt x="1103821" y="1355274"/>
                    <a:pt x="1109536" y="1352715"/>
                    <a:pt x="1115848" y="1352715"/>
                  </a:cubicBezTo>
                  <a:lnTo>
                    <a:pt x="1177410" y="1352715"/>
                  </a:lnTo>
                  <a:lnTo>
                    <a:pt x="1197307" y="1232266"/>
                  </a:lnTo>
                  <a:lnTo>
                    <a:pt x="1164804" y="1216641"/>
                  </a:lnTo>
                  <a:cubicBezTo>
                    <a:pt x="1139911" y="1199823"/>
                    <a:pt x="1120133" y="1176008"/>
                    <a:pt x="1108294" y="1148017"/>
                  </a:cubicBezTo>
                  <a:lnTo>
                    <a:pt x="1105171" y="1132549"/>
                  </a:lnTo>
                  <a:lnTo>
                    <a:pt x="995565" y="1132549"/>
                  </a:lnTo>
                  <a:lnTo>
                    <a:pt x="989967" y="1188086"/>
                  </a:lnTo>
                  <a:cubicBezTo>
                    <a:pt x="943338" y="1415956"/>
                    <a:pt x="741718" y="1587369"/>
                    <a:pt x="500063" y="1587369"/>
                  </a:cubicBezTo>
                  <a:cubicBezTo>
                    <a:pt x="223886" y="1587369"/>
                    <a:pt x="0" y="1363483"/>
                    <a:pt x="0" y="1087306"/>
                  </a:cubicBezTo>
                  <a:cubicBezTo>
                    <a:pt x="0" y="811129"/>
                    <a:pt x="223886" y="587243"/>
                    <a:pt x="500063" y="587243"/>
                  </a:cubicBezTo>
                  <a:cubicBezTo>
                    <a:pt x="560477" y="587243"/>
                    <a:pt x="618388" y="597956"/>
                    <a:pt x="672001" y="617587"/>
                  </a:cubicBezTo>
                  <a:lnTo>
                    <a:pt x="720038" y="639997"/>
                  </a:lnTo>
                  <a:lnTo>
                    <a:pt x="825554" y="457237"/>
                  </a:lnTo>
                  <a:lnTo>
                    <a:pt x="763124" y="349105"/>
                  </a:lnTo>
                  <a:lnTo>
                    <a:pt x="690564" y="334831"/>
                  </a:lnTo>
                  <a:lnTo>
                    <a:pt x="690564" y="256249"/>
                  </a:lnTo>
                  <a:lnTo>
                    <a:pt x="1116808" y="256249"/>
                  </a:lnTo>
                  <a:lnTo>
                    <a:pt x="1116808" y="294349"/>
                  </a:lnTo>
                  <a:lnTo>
                    <a:pt x="870891" y="354786"/>
                  </a:lnTo>
                  <a:lnTo>
                    <a:pt x="896792" y="399648"/>
                  </a:lnTo>
                  <a:lnTo>
                    <a:pt x="914135" y="396147"/>
                  </a:lnTo>
                  <a:lnTo>
                    <a:pt x="1658992" y="396147"/>
                  </a:lnTo>
                  <a:lnTo>
                    <a:pt x="1614036" y="290555"/>
                  </a:lnTo>
                  <a:cubicBezTo>
                    <a:pt x="1609142" y="279059"/>
                    <a:pt x="1609370" y="266669"/>
                    <a:pt x="1613696" y="255928"/>
                  </a:cubicBezTo>
                  <a:lnTo>
                    <a:pt x="1621800" y="247664"/>
                  </a:lnTo>
                  <a:lnTo>
                    <a:pt x="1621792" y="247603"/>
                  </a:lnTo>
                  <a:cubicBezTo>
                    <a:pt x="1623855" y="239906"/>
                    <a:pt x="1628853" y="232996"/>
                    <a:pt x="1636299" y="228698"/>
                  </a:cubicBezTo>
                  <a:lnTo>
                    <a:pt x="1717066" y="182066"/>
                  </a:lnTo>
                  <a:lnTo>
                    <a:pt x="1702217" y="126646"/>
                  </a:lnTo>
                  <a:lnTo>
                    <a:pt x="1471059" y="64706"/>
                  </a:lnTo>
                  <a:lnTo>
                    <a:pt x="1386446" y="113556"/>
                  </a:lnTo>
                  <a:cubicBezTo>
                    <a:pt x="1379001" y="117855"/>
                    <a:pt x="1370517" y="118729"/>
                    <a:pt x="1362820" y="116666"/>
                  </a:cubicBezTo>
                  <a:lnTo>
                    <a:pt x="1343915" y="102160"/>
                  </a:lnTo>
                  <a:lnTo>
                    <a:pt x="1340805" y="78535"/>
                  </a:lnTo>
                  <a:cubicBezTo>
                    <a:pt x="1342868" y="70838"/>
                    <a:pt x="1347866" y="63928"/>
                    <a:pt x="1355312" y="59630"/>
                  </a:cubicBezTo>
                  <a:lnTo>
                    <a:pt x="1449856" y="5044"/>
                  </a:lnTo>
                  <a:lnTo>
                    <a:pt x="1450521" y="4178"/>
                  </a:lnTo>
                  <a:cubicBezTo>
                    <a:pt x="1457421" y="194"/>
                    <a:pt x="1465842" y="-1157"/>
                    <a:pt x="1474146" y="1068"/>
                  </a:cubicBezTo>
                  <a:lnTo>
                    <a:pt x="1474311" y="1112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5" name="グループ化 64">
            <a:extLst>
              <a:ext uri="{FF2B5EF4-FFF2-40B4-BE49-F238E27FC236}">
                <a16:creationId xmlns:a16="http://schemas.microsoft.com/office/drawing/2014/main" id="{FE853A17-1C21-4DBA-9885-661432E5537E}"/>
              </a:ext>
            </a:extLst>
          </p:cNvPr>
          <p:cNvGrpSpPr/>
          <p:nvPr/>
        </p:nvGrpSpPr>
        <p:grpSpPr>
          <a:xfrm>
            <a:off x="4980550" y="2797810"/>
            <a:ext cx="2017382" cy="2294922"/>
            <a:chOff x="680174" y="4876483"/>
            <a:chExt cx="1109711" cy="1262379"/>
          </a:xfrm>
        </p:grpSpPr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0A540B37-316B-4693-AD72-0844DCC9C216}"/>
                </a:ext>
              </a:extLst>
            </p:cNvPr>
            <p:cNvGrpSpPr/>
            <p:nvPr/>
          </p:nvGrpSpPr>
          <p:grpSpPr>
            <a:xfrm>
              <a:off x="680174" y="4876483"/>
              <a:ext cx="1109711" cy="1262379"/>
              <a:chOff x="-306517" y="819767"/>
              <a:chExt cx="4675822" cy="5319096"/>
            </a:xfrm>
          </p:grpSpPr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757CAA8E-C9EC-4936-B41D-284C8669EB17}"/>
                  </a:ext>
                </a:extLst>
              </p:cNvPr>
              <p:cNvSpPr/>
              <p:nvPr/>
            </p:nvSpPr>
            <p:spPr>
              <a:xfrm>
                <a:off x="-261562" y="853821"/>
                <a:ext cx="4585912" cy="5238634"/>
              </a:xfrm>
              <a:custGeom>
                <a:avLst/>
                <a:gdLst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638404 w 4526164"/>
                  <a:gd name="connsiteY14" fmla="*/ 3810634 h 5163195"/>
                  <a:gd name="connsiteX15" fmla="*/ 0 w 4526164"/>
                  <a:gd name="connsiteY15" fmla="*/ 3810634 h 5163195"/>
                  <a:gd name="connsiteX16" fmla="*/ 2071584 w 4526164"/>
                  <a:gd name="connsiteY16" fmla="*/ 106680 h 5163195"/>
                  <a:gd name="connsiteX17" fmla="*/ 2075652 w 4526164"/>
                  <a:gd name="connsiteY17" fmla="*/ 106680 h 5163195"/>
                  <a:gd name="connsiteX18" fmla="*/ 2102488 w 4526164"/>
                  <a:gd name="connsiteY18" fmla="*/ 66743 h 5163195"/>
                  <a:gd name="connsiteX19" fmla="*/ 2263081 w 4526164"/>
                  <a:gd name="connsiteY19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0 w 4526164"/>
                  <a:gd name="connsiteY14" fmla="*/ 3810634 h 5163195"/>
                  <a:gd name="connsiteX15" fmla="*/ 2071584 w 4526164"/>
                  <a:gd name="connsiteY15" fmla="*/ 106680 h 5163195"/>
                  <a:gd name="connsiteX16" fmla="*/ 2075652 w 4526164"/>
                  <a:gd name="connsiteY16" fmla="*/ 106680 h 5163195"/>
                  <a:gd name="connsiteX17" fmla="*/ 2102488 w 4526164"/>
                  <a:gd name="connsiteY17" fmla="*/ 66743 h 5163195"/>
                  <a:gd name="connsiteX18" fmla="*/ 2263081 w 4526164"/>
                  <a:gd name="connsiteY18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0 w 4526164"/>
                  <a:gd name="connsiteY13" fmla="*/ 3810634 h 5163195"/>
                  <a:gd name="connsiteX14" fmla="*/ 2071584 w 4526164"/>
                  <a:gd name="connsiteY14" fmla="*/ 106680 h 5163195"/>
                  <a:gd name="connsiteX15" fmla="*/ 2075652 w 4526164"/>
                  <a:gd name="connsiteY15" fmla="*/ 106680 h 5163195"/>
                  <a:gd name="connsiteX16" fmla="*/ 2102488 w 4526164"/>
                  <a:gd name="connsiteY16" fmla="*/ 66743 h 5163195"/>
                  <a:gd name="connsiteX17" fmla="*/ 2263081 w 4526164"/>
                  <a:gd name="connsiteY17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3882996 w 4519872"/>
                  <a:gd name="connsiteY6" fmla="*/ 3810635 h 5163195"/>
                  <a:gd name="connsiteX7" fmla="*/ 4515108 w 4519872"/>
                  <a:gd name="connsiteY7" fmla="*/ 3810635 h 5163195"/>
                  <a:gd name="connsiteX8" fmla="*/ 4515108 w 4519872"/>
                  <a:gd name="connsiteY8" fmla="*/ 4989405 h 5163195"/>
                  <a:gd name="connsiteX9" fmla="*/ 4341318 w 4519872"/>
                  <a:gd name="connsiteY9" fmla="*/ 5163195 h 5163195"/>
                  <a:gd name="connsiteX10" fmla="*/ 173790 w 4519872"/>
                  <a:gd name="connsiteY10" fmla="*/ 5163195 h 5163195"/>
                  <a:gd name="connsiteX11" fmla="*/ 0 w 4519872"/>
                  <a:gd name="connsiteY11" fmla="*/ 4989405 h 5163195"/>
                  <a:gd name="connsiteX12" fmla="*/ 0 w 4519872"/>
                  <a:gd name="connsiteY12" fmla="*/ 3810635 h 5163195"/>
                  <a:gd name="connsiteX13" fmla="*/ 2065292 w 4519872"/>
                  <a:gd name="connsiteY13" fmla="*/ 106680 h 5163195"/>
                  <a:gd name="connsiteX14" fmla="*/ 2069360 w 4519872"/>
                  <a:gd name="connsiteY14" fmla="*/ 106680 h 5163195"/>
                  <a:gd name="connsiteX15" fmla="*/ 2096196 w 4519872"/>
                  <a:gd name="connsiteY15" fmla="*/ 66743 h 5163195"/>
                  <a:gd name="connsiteX16" fmla="*/ 2256789 w 4519872"/>
                  <a:gd name="connsiteY16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4515108 w 4519872"/>
                  <a:gd name="connsiteY6" fmla="*/ 3810635 h 5163195"/>
                  <a:gd name="connsiteX7" fmla="*/ 4515108 w 4519872"/>
                  <a:gd name="connsiteY7" fmla="*/ 4989405 h 5163195"/>
                  <a:gd name="connsiteX8" fmla="*/ 4341318 w 4519872"/>
                  <a:gd name="connsiteY8" fmla="*/ 5163195 h 5163195"/>
                  <a:gd name="connsiteX9" fmla="*/ 173790 w 4519872"/>
                  <a:gd name="connsiteY9" fmla="*/ 5163195 h 5163195"/>
                  <a:gd name="connsiteX10" fmla="*/ 0 w 4519872"/>
                  <a:gd name="connsiteY10" fmla="*/ 4989405 h 5163195"/>
                  <a:gd name="connsiteX11" fmla="*/ 0 w 4519872"/>
                  <a:gd name="connsiteY11" fmla="*/ 3810635 h 5163195"/>
                  <a:gd name="connsiteX12" fmla="*/ 2065292 w 4519872"/>
                  <a:gd name="connsiteY12" fmla="*/ 106680 h 5163195"/>
                  <a:gd name="connsiteX13" fmla="*/ 2069360 w 4519872"/>
                  <a:gd name="connsiteY13" fmla="*/ 106680 h 5163195"/>
                  <a:gd name="connsiteX14" fmla="*/ 2096196 w 4519872"/>
                  <a:gd name="connsiteY14" fmla="*/ 66743 h 5163195"/>
                  <a:gd name="connsiteX15" fmla="*/ 2256789 w 4519872"/>
                  <a:gd name="connsiteY15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3810635 h 5163195"/>
                  <a:gd name="connsiteX6" fmla="*/ 4515108 w 4519872"/>
                  <a:gd name="connsiteY6" fmla="*/ 4989405 h 5163195"/>
                  <a:gd name="connsiteX7" fmla="*/ 4341318 w 4519872"/>
                  <a:gd name="connsiteY7" fmla="*/ 5163195 h 5163195"/>
                  <a:gd name="connsiteX8" fmla="*/ 173790 w 4519872"/>
                  <a:gd name="connsiteY8" fmla="*/ 5163195 h 5163195"/>
                  <a:gd name="connsiteX9" fmla="*/ 0 w 4519872"/>
                  <a:gd name="connsiteY9" fmla="*/ 4989405 h 5163195"/>
                  <a:gd name="connsiteX10" fmla="*/ 0 w 4519872"/>
                  <a:gd name="connsiteY10" fmla="*/ 3810635 h 5163195"/>
                  <a:gd name="connsiteX11" fmla="*/ 2065292 w 4519872"/>
                  <a:gd name="connsiteY11" fmla="*/ 106680 h 5163195"/>
                  <a:gd name="connsiteX12" fmla="*/ 2069360 w 4519872"/>
                  <a:gd name="connsiteY12" fmla="*/ 106680 h 5163195"/>
                  <a:gd name="connsiteX13" fmla="*/ 2096196 w 4519872"/>
                  <a:gd name="connsiteY13" fmla="*/ 66743 h 5163195"/>
                  <a:gd name="connsiteX14" fmla="*/ 2256789 w 4519872"/>
                  <a:gd name="connsiteY14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4989405 h 5163195"/>
                  <a:gd name="connsiteX6" fmla="*/ 4341318 w 4519872"/>
                  <a:gd name="connsiteY6" fmla="*/ 5163195 h 5163195"/>
                  <a:gd name="connsiteX7" fmla="*/ 173790 w 4519872"/>
                  <a:gd name="connsiteY7" fmla="*/ 5163195 h 5163195"/>
                  <a:gd name="connsiteX8" fmla="*/ 0 w 4519872"/>
                  <a:gd name="connsiteY8" fmla="*/ 4989405 h 5163195"/>
                  <a:gd name="connsiteX9" fmla="*/ 0 w 4519872"/>
                  <a:gd name="connsiteY9" fmla="*/ 3810635 h 5163195"/>
                  <a:gd name="connsiteX10" fmla="*/ 2065292 w 4519872"/>
                  <a:gd name="connsiteY10" fmla="*/ 106680 h 5163195"/>
                  <a:gd name="connsiteX11" fmla="*/ 2069360 w 4519872"/>
                  <a:gd name="connsiteY11" fmla="*/ 106680 h 5163195"/>
                  <a:gd name="connsiteX12" fmla="*/ 2096196 w 4519872"/>
                  <a:gd name="connsiteY12" fmla="*/ 66743 h 5163195"/>
                  <a:gd name="connsiteX13" fmla="*/ 2256789 w 4519872"/>
                  <a:gd name="connsiteY13" fmla="*/ 0 h 5163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519872" h="5163195">
                    <a:moveTo>
                      <a:pt x="2256789" y="0"/>
                    </a:moveTo>
                    <a:cubicBezTo>
                      <a:pt x="2319505" y="0"/>
                      <a:pt x="2376283" y="25506"/>
                      <a:pt x="2417382" y="66743"/>
                    </a:cubicBezTo>
                    <a:lnTo>
                      <a:pt x="2444219" y="106680"/>
                    </a:lnTo>
                    <a:lnTo>
                      <a:pt x="2448288" y="106680"/>
                    </a:lnTo>
                    <a:lnTo>
                      <a:pt x="4519872" y="3810634"/>
                    </a:lnTo>
                    <a:lnTo>
                      <a:pt x="4515108" y="4989405"/>
                    </a:lnTo>
                    <a:cubicBezTo>
                      <a:pt x="4515108" y="5085387"/>
                      <a:pt x="4437300" y="5163195"/>
                      <a:pt x="4341318" y="5163195"/>
                    </a:cubicBezTo>
                    <a:lnTo>
                      <a:pt x="173790" y="5163195"/>
                    </a:lnTo>
                    <a:cubicBezTo>
                      <a:pt x="77808" y="5163195"/>
                      <a:pt x="0" y="5085387"/>
                      <a:pt x="0" y="4989405"/>
                    </a:cubicBezTo>
                    <a:lnTo>
                      <a:pt x="0" y="3810635"/>
                    </a:lnTo>
                    <a:lnTo>
                      <a:pt x="2065292" y="106680"/>
                    </a:lnTo>
                    <a:lnTo>
                      <a:pt x="2069360" y="106680"/>
                    </a:lnTo>
                    <a:lnTo>
                      <a:pt x="2096196" y="66743"/>
                    </a:lnTo>
                    <a:cubicBezTo>
                      <a:pt x="2137296" y="25506"/>
                      <a:pt x="2194074" y="0"/>
                      <a:pt x="225678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950BD31A-A3D6-47F6-94E7-33366BEE73EF}"/>
                  </a:ext>
                </a:extLst>
              </p:cNvPr>
              <p:cNvSpPr/>
              <p:nvPr/>
            </p:nvSpPr>
            <p:spPr>
              <a:xfrm>
                <a:off x="-306517" y="819767"/>
                <a:ext cx="4675822" cy="5319096"/>
              </a:xfrm>
              <a:custGeom>
                <a:avLst/>
                <a:gdLst>
                  <a:gd name="connsiteX0" fmla="*/ 2334873 w 4675822"/>
                  <a:gd name="connsiteY0" fmla="*/ 132052 h 5319096"/>
                  <a:gd name="connsiteX1" fmla="*/ 2484791 w 4675822"/>
                  <a:gd name="connsiteY1" fmla="*/ 220031 h 5319096"/>
                  <a:gd name="connsiteX2" fmla="*/ 2525971 w 4675822"/>
                  <a:gd name="connsiteY2" fmla="*/ 306564 h 5319096"/>
                  <a:gd name="connsiteX3" fmla="*/ 2526285 w 4675822"/>
                  <a:gd name="connsiteY3" fmla="*/ 306564 h 5319096"/>
                  <a:gd name="connsiteX4" fmla="*/ 4519732 w 4675822"/>
                  <a:gd name="connsiteY4" fmla="*/ 3918536 h 5319096"/>
                  <a:gd name="connsiteX5" fmla="*/ 4515133 w 4675822"/>
                  <a:gd name="connsiteY5" fmla="*/ 5006554 h 5319096"/>
                  <a:gd name="connsiteX6" fmla="*/ 4354722 w 4675822"/>
                  <a:gd name="connsiteY6" fmla="*/ 5166965 h 5319096"/>
                  <a:gd name="connsiteX7" fmla="*/ 316502 w 4675822"/>
                  <a:gd name="connsiteY7" fmla="*/ 5166965 h 5319096"/>
                  <a:gd name="connsiteX8" fmla="*/ 156091 w 4675822"/>
                  <a:gd name="connsiteY8" fmla="*/ 5006554 h 5319096"/>
                  <a:gd name="connsiteX9" fmla="*/ 156091 w 4675822"/>
                  <a:gd name="connsiteY9" fmla="*/ 3918537 h 5319096"/>
                  <a:gd name="connsiteX10" fmla="*/ 2143463 w 4675822"/>
                  <a:gd name="connsiteY10" fmla="*/ 306564 h 5319096"/>
                  <a:gd name="connsiteX11" fmla="*/ 2143776 w 4675822"/>
                  <a:gd name="connsiteY11" fmla="*/ 306564 h 5319096"/>
                  <a:gd name="connsiteX12" fmla="*/ 2184955 w 4675822"/>
                  <a:gd name="connsiteY12" fmla="*/ 220031 h 5319096"/>
                  <a:gd name="connsiteX13" fmla="*/ 2334873 w 4675822"/>
                  <a:gd name="connsiteY13" fmla="*/ 132052 h 5319096"/>
                  <a:gd name="connsiteX14" fmla="*/ 2334764 w 4675822"/>
                  <a:gd name="connsiteY14" fmla="*/ 71773 h 5319096"/>
                  <a:gd name="connsiteX15" fmla="*/ 2174171 w 4675822"/>
                  <a:gd name="connsiteY15" fmla="*/ 138516 h 5319096"/>
                  <a:gd name="connsiteX16" fmla="*/ 2147335 w 4675822"/>
                  <a:gd name="connsiteY16" fmla="*/ 178453 h 5319096"/>
                  <a:gd name="connsiteX17" fmla="*/ 2143267 w 4675822"/>
                  <a:gd name="connsiteY17" fmla="*/ 178453 h 5319096"/>
                  <a:gd name="connsiteX18" fmla="*/ 77975 w 4675822"/>
                  <a:gd name="connsiteY18" fmla="*/ 3882408 h 5319096"/>
                  <a:gd name="connsiteX19" fmla="*/ 77975 w 4675822"/>
                  <a:gd name="connsiteY19" fmla="*/ 5061178 h 5319096"/>
                  <a:gd name="connsiteX20" fmla="*/ 251765 w 4675822"/>
                  <a:gd name="connsiteY20" fmla="*/ 5234968 h 5319096"/>
                  <a:gd name="connsiteX21" fmla="*/ 4419293 w 4675822"/>
                  <a:gd name="connsiteY21" fmla="*/ 5234968 h 5319096"/>
                  <a:gd name="connsiteX22" fmla="*/ 4593083 w 4675822"/>
                  <a:gd name="connsiteY22" fmla="*/ 5061178 h 5319096"/>
                  <a:gd name="connsiteX23" fmla="*/ 4597847 w 4675822"/>
                  <a:gd name="connsiteY23" fmla="*/ 3882407 h 5319096"/>
                  <a:gd name="connsiteX24" fmla="*/ 2526263 w 4675822"/>
                  <a:gd name="connsiteY24" fmla="*/ 178453 h 5319096"/>
                  <a:gd name="connsiteX25" fmla="*/ 2522194 w 4675822"/>
                  <a:gd name="connsiteY25" fmla="*/ 178453 h 5319096"/>
                  <a:gd name="connsiteX26" fmla="*/ 2495357 w 4675822"/>
                  <a:gd name="connsiteY26" fmla="*/ 138516 h 5319096"/>
                  <a:gd name="connsiteX27" fmla="*/ 2334764 w 4675822"/>
                  <a:gd name="connsiteY27" fmla="*/ 71773 h 5319096"/>
                  <a:gd name="connsiteX28" fmla="*/ 2337118 w 4675822"/>
                  <a:gd name="connsiteY28" fmla="*/ 0 h 5319096"/>
                  <a:gd name="connsiteX29" fmla="*/ 2566036 w 4675822"/>
                  <a:gd name="connsiteY29" fmla="*/ 121715 h 5319096"/>
                  <a:gd name="connsiteX30" fmla="*/ 4672519 w 4675822"/>
                  <a:gd name="connsiteY30" fmla="*/ 3874150 h 5319096"/>
                  <a:gd name="connsiteX31" fmla="*/ 4675822 w 4675822"/>
                  <a:gd name="connsiteY31" fmla="*/ 5070522 h 5319096"/>
                  <a:gd name="connsiteX32" fmla="*/ 4427248 w 4675822"/>
                  <a:gd name="connsiteY32" fmla="*/ 5319096 h 5319096"/>
                  <a:gd name="connsiteX33" fmla="*/ 248574 w 4675822"/>
                  <a:gd name="connsiteY33" fmla="*/ 5319096 h 5319096"/>
                  <a:gd name="connsiteX34" fmla="*/ 0 w 4675822"/>
                  <a:gd name="connsiteY34" fmla="*/ 5070522 h 5319096"/>
                  <a:gd name="connsiteX35" fmla="*/ 0 w 4675822"/>
                  <a:gd name="connsiteY35" fmla="*/ 3874151 h 5319096"/>
                  <a:gd name="connsiteX36" fmla="*/ 2104886 w 4675822"/>
                  <a:gd name="connsiteY36" fmla="*/ 125587 h 5319096"/>
                  <a:gd name="connsiteX37" fmla="*/ 2106099 w 4675822"/>
                  <a:gd name="connsiteY37" fmla="*/ 125587 h 5319096"/>
                  <a:gd name="connsiteX38" fmla="*/ 2108201 w 4675822"/>
                  <a:gd name="connsiteY38" fmla="*/ 121715 h 5319096"/>
                  <a:gd name="connsiteX39" fmla="*/ 2337118 w 4675822"/>
                  <a:gd name="connsiteY39" fmla="*/ 0 h 5319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4675822" h="5319096">
                    <a:moveTo>
                      <a:pt x="2334873" y="132052"/>
                    </a:moveTo>
                    <a:cubicBezTo>
                      <a:pt x="2393420" y="132052"/>
                      <a:pt x="2446424" y="165673"/>
                      <a:pt x="2484791" y="220031"/>
                    </a:cubicBezTo>
                    <a:lnTo>
                      <a:pt x="2525971" y="306564"/>
                    </a:lnTo>
                    <a:lnTo>
                      <a:pt x="2526285" y="306564"/>
                    </a:lnTo>
                    <a:lnTo>
                      <a:pt x="4519732" y="3918536"/>
                    </a:lnTo>
                    <a:lnTo>
                      <a:pt x="4515133" y="5006554"/>
                    </a:lnTo>
                    <a:cubicBezTo>
                      <a:pt x="4515133" y="5095147"/>
                      <a:pt x="4443315" y="5166965"/>
                      <a:pt x="4354722" y="5166965"/>
                    </a:cubicBezTo>
                    <a:lnTo>
                      <a:pt x="316502" y="5166965"/>
                    </a:lnTo>
                    <a:cubicBezTo>
                      <a:pt x="227909" y="5166965"/>
                      <a:pt x="156091" y="5095147"/>
                      <a:pt x="156091" y="5006554"/>
                    </a:cubicBezTo>
                    <a:lnTo>
                      <a:pt x="156091" y="3918537"/>
                    </a:lnTo>
                    <a:lnTo>
                      <a:pt x="2143463" y="306564"/>
                    </a:lnTo>
                    <a:lnTo>
                      <a:pt x="2143776" y="306564"/>
                    </a:lnTo>
                    <a:lnTo>
                      <a:pt x="2184955" y="220031"/>
                    </a:lnTo>
                    <a:cubicBezTo>
                      <a:pt x="2223323" y="165673"/>
                      <a:pt x="2276327" y="132052"/>
                      <a:pt x="2334873" y="132052"/>
                    </a:cubicBezTo>
                    <a:close/>
                    <a:moveTo>
                      <a:pt x="2334764" y="71773"/>
                    </a:moveTo>
                    <a:cubicBezTo>
                      <a:pt x="2272049" y="71773"/>
                      <a:pt x="2215271" y="97279"/>
                      <a:pt x="2174171" y="138516"/>
                    </a:cubicBezTo>
                    <a:lnTo>
                      <a:pt x="2147335" y="178453"/>
                    </a:lnTo>
                    <a:lnTo>
                      <a:pt x="2143267" y="178453"/>
                    </a:lnTo>
                    <a:lnTo>
                      <a:pt x="77975" y="3882408"/>
                    </a:lnTo>
                    <a:lnTo>
                      <a:pt x="77975" y="5061178"/>
                    </a:lnTo>
                    <a:cubicBezTo>
                      <a:pt x="77975" y="5157160"/>
                      <a:pt x="155783" y="5234968"/>
                      <a:pt x="251765" y="5234968"/>
                    </a:cubicBezTo>
                    <a:lnTo>
                      <a:pt x="4419293" y="5234968"/>
                    </a:lnTo>
                    <a:cubicBezTo>
                      <a:pt x="4515275" y="5234968"/>
                      <a:pt x="4593083" y="5157160"/>
                      <a:pt x="4593083" y="5061178"/>
                    </a:cubicBezTo>
                    <a:lnTo>
                      <a:pt x="4597847" y="3882407"/>
                    </a:lnTo>
                    <a:lnTo>
                      <a:pt x="2526263" y="178453"/>
                    </a:lnTo>
                    <a:lnTo>
                      <a:pt x="2522194" y="178453"/>
                    </a:lnTo>
                    <a:lnTo>
                      <a:pt x="2495357" y="138516"/>
                    </a:lnTo>
                    <a:cubicBezTo>
                      <a:pt x="2454258" y="97279"/>
                      <a:pt x="2397480" y="71773"/>
                      <a:pt x="2334764" y="71773"/>
                    </a:cubicBezTo>
                    <a:close/>
                    <a:moveTo>
                      <a:pt x="2337118" y="0"/>
                    </a:moveTo>
                    <a:cubicBezTo>
                      <a:pt x="2432410" y="0"/>
                      <a:pt x="2516425" y="48281"/>
                      <a:pt x="2566036" y="121715"/>
                    </a:cubicBezTo>
                    <a:lnTo>
                      <a:pt x="4672519" y="3874150"/>
                    </a:lnTo>
                    <a:lnTo>
                      <a:pt x="4675822" y="5070522"/>
                    </a:lnTo>
                    <a:cubicBezTo>
                      <a:pt x="4675822" y="5207806"/>
                      <a:pt x="4564532" y="5319096"/>
                      <a:pt x="4427248" y="5319096"/>
                    </a:cubicBezTo>
                    <a:lnTo>
                      <a:pt x="248574" y="5319096"/>
                    </a:lnTo>
                    <a:cubicBezTo>
                      <a:pt x="111290" y="5319096"/>
                      <a:pt x="0" y="5207806"/>
                      <a:pt x="0" y="5070522"/>
                    </a:cubicBezTo>
                    <a:lnTo>
                      <a:pt x="0" y="3874151"/>
                    </a:lnTo>
                    <a:lnTo>
                      <a:pt x="2104886" y="125587"/>
                    </a:lnTo>
                    <a:lnTo>
                      <a:pt x="2106099" y="125587"/>
                    </a:lnTo>
                    <a:lnTo>
                      <a:pt x="2108201" y="121715"/>
                    </a:lnTo>
                    <a:cubicBezTo>
                      <a:pt x="2157812" y="48281"/>
                      <a:pt x="2241827" y="0"/>
                      <a:pt x="233711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7" name="Group 194">
              <a:extLst>
                <a:ext uri="{FF2B5EF4-FFF2-40B4-BE49-F238E27FC236}">
                  <a16:creationId xmlns:a16="http://schemas.microsoft.com/office/drawing/2014/main" id="{7BCA31B6-317F-44F5-BD16-ED65C5E8453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29094" y="5720925"/>
              <a:ext cx="885825" cy="311575"/>
              <a:chOff x="3016" y="2432"/>
              <a:chExt cx="2449" cy="862"/>
            </a:xfrm>
          </p:grpSpPr>
          <p:sp>
            <p:nvSpPr>
              <p:cNvPr id="69" name="AutoShape 195">
                <a:extLst>
                  <a:ext uri="{FF2B5EF4-FFF2-40B4-BE49-F238E27FC236}">
                    <a16:creationId xmlns:a16="http://schemas.microsoft.com/office/drawing/2014/main" id="{D7700815-15AA-4D30-98E0-0107DDECC2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3016" y="3067"/>
                <a:ext cx="2449" cy="227"/>
              </a:xfrm>
              <a:custGeom>
                <a:avLst/>
                <a:gdLst>
                  <a:gd name="G0" fmla="+- 1049 0 0"/>
                  <a:gd name="G1" fmla="+- 21600 0 1049"/>
                  <a:gd name="G2" fmla="*/ 1049 1 2"/>
                  <a:gd name="G3" fmla="+- 21600 0 G2"/>
                  <a:gd name="G4" fmla="+/ 1049 21600 2"/>
                  <a:gd name="G5" fmla="+/ G1 0 2"/>
                  <a:gd name="G6" fmla="*/ 21600 21600 1049"/>
                  <a:gd name="G7" fmla="*/ G6 1 2"/>
                  <a:gd name="G8" fmla="+- 21600 0 G7"/>
                  <a:gd name="G9" fmla="*/ 21600 1 2"/>
                  <a:gd name="G10" fmla="+- 1049 0 G9"/>
                  <a:gd name="G11" fmla="?: G10 G8 0"/>
                  <a:gd name="G12" fmla="?: G10 G7 21600"/>
                  <a:gd name="T0" fmla="*/ 21075 w 21600"/>
                  <a:gd name="T1" fmla="*/ 10800 h 21600"/>
                  <a:gd name="T2" fmla="*/ 10800 w 21600"/>
                  <a:gd name="T3" fmla="*/ 21600 h 21600"/>
                  <a:gd name="T4" fmla="*/ 525 w 21600"/>
                  <a:gd name="T5" fmla="*/ 10800 h 21600"/>
                  <a:gd name="T6" fmla="*/ 10800 w 21600"/>
                  <a:gd name="T7" fmla="*/ 0 h 21600"/>
                  <a:gd name="T8" fmla="*/ 2325 w 21600"/>
                  <a:gd name="T9" fmla="*/ 2325 h 21600"/>
                  <a:gd name="T10" fmla="*/ 19275 w 21600"/>
                  <a:gd name="T11" fmla="*/ 19275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049" y="21600"/>
                    </a:lnTo>
                    <a:lnTo>
                      <a:pt x="20551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0" name="Freeform 196">
                <a:extLst>
                  <a:ext uri="{FF2B5EF4-FFF2-40B4-BE49-F238E27FC236}">
                    <a16:creationId xmlns:a16="http://schemas.microsoft.com/office/drawing/2014/main" id="{A5BF2990-0FB9-4658-BCF7-5BB13A6B31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52" y="2432"/>
                <a:ext cx="454" cy="227"/>
              </a:xfrm>
              <a:custGeom>
                <a:avLst/>
                <a:gdLst>
                  <a:gd name="T0" fmla="*/ 454 w 454"/>
                  <a:gd name="T1" fmla="*/ 0 h 227"/>
                  <a:gd name="T2" fmla="*/ 408 w 454"/>
                  <a:gd name="T3" fmla="*/ 227 h 227"/>
                  <a:gd name="T4" fmla="*/ 0 w 454"/>
                  <a:gd name="T5" fmla="*/ 227 h 227"/>
                  <a:gd name="T6" fmla="*/ 131 w 454"/>
                  <a:gd name="T7" fmla="*/ 0 h 227"/>
                  <a:gd name="T8" fmla="*/ 454 w 454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54" h="227">
                    <a:moveTo>
                      <a:pt x="454" y="0"/>
                    </a:moveTo>
                    <a:lnTo>
                      <a:pt x="408" y="227"/>
                    </a:lnTo>
                    <a:lnTo>
                      <a:pt x="0" y="227"/>
                    </a:lnTo>
                    <a:lnTo>
                      <a:pt x="131" y="0"/>
                    </a:lnTo>
                    <a:lnTo>
                      <a:pt x="454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71" name="Freeform 197">
                <a:extLst>
                  <a:ext uri="{FF2B5EF4-FFF2-40B4-BE49-F238E27FC236}">
                    <a16:creationId xmlns:a16="http://schemas.microsoft.com/office/drawing/2014/main" id="{C2988F05-CC43-4A28-8A78-C329EC8D06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85" y="2432"/>
                <a:ext cx="539" cy="227"/>
              </a:xfrm>
              <a:custGeom>
                <a:avLst/>
                <a:gdLst>
                  <a:gd name="T0" fmla="*/ 0 w 539"/>
                  <a:gd name="T1" fmla="*/ 0 h 227"/>
                  <a:gd name="T2" fmla="*/ 136 w 539"/>
                  <a:gd name="T3" fmla="*/ 227 h 227"/>
                  <a:gd name="T4" fmla="*/ 539 w 539"/>
                  <a:gd name="T5" fmla="*/ 226 h 227"/>
                  <a:gd name="T6" fmla="*/ 394 w 539"/>
                  <a:gd name="T7" fmla="*/ 0 h 227"/>
                  <a:gd name="T8" fmla="*/ 0 w 539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9" h="227">
                    <a:moveTo>
                      <a:pt x="0" y="0"/>
                    </a:moveTo>
                    <a:lnTo>
                      <a:pt x="136" y="227"/>
                    </a:lnTo>
                    <a:lnTo>
                      <a:pt x="539" y="226"/>
                    </a:lnTo>
                    <a:lnTo>
                      <a:pt x="39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1E6C69D8-C0C6-4195-A8C0-70218510E25B}"/>
                </a:ext>
              </a:extLst>
            </p:cNvPr>
            <p:cNvSpPr/>
            <p:nvPr/>
          </p:nvSpPr>
          <p:spPr>
            <a:xfrm>
              <a:off x="1048852" y="5116871"/>
              <a:ext cx="443580" cy="809589"/>
            </a:xfrm>
            <a:custGeom>
              <a:avLst/>
              <a:gdLst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2506 w 1026319"/>
                <a:gd name="connsiteY45" fmla="*/ 873919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2506 w 1026319"/>
                <a:gd name="connsiteY45" fmla="*/ 873919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2981 w 1026319"/>
                <a:gd name="connsiteY45" fmla="*/ 881062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7268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1007268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302419 w 1026319"/>
                <a:gd name="connsiteY24" fmla="*/ 997744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283369 w 1026319"/>
                <a:gd name="connsiteY22" fmla="*/ 909638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307182 w 1026319"/>
                <a:gd name="connsiteY22" fmla="*/ 828675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307182 w 1026319"/>
                <a:gd name="connsiteY22" fmla="*/ 828675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23825 w 1026319"/>
                <a:gd name="connsiteY11" fmla="*/ 600075 h 1890713"/>
                <a:gd name="connsiteX12" fmla="*/ 114300 w 1026319"/>
                <a:gd name="connsiteY12" fmla="*/ 621507 h 1890713"/>
                <a:gd name="connsiteX13" fmla="*/ 59531 w 1026319"/>
                <a:gd name="connsiteY13" fmla="*/ 914400 h 1890713"/>
                <a:gd name="connsiteX14" fmla="*/ 90488 w 1026319"/>
                <a:gd name="connsiteY14" fmla="*/ 914400 h 1890713"/>
                <a:gd name="connsiteX15" fmla="*/ 83344 w 1026319"/>
                <a:gd name="connsiteY15" fmla="*/ 964407 h 1890713"/>
                <a:gd name="connsiteX16" fmla="*/ 123825 w 1026319"/>
                <a:gd name="connsiteY16" fmla="*/ 1007269 h 1890713"/>
                <a:gd name="connsiteX17" fmla="*/ 161925 w 1026319"/>
                <a:gd name="connsiteY17" fmla="*/ 978694 h 1890713"/>
                <a:gd name="connsiteX18" fmla="*/ 159544 w 1026319"/>
                <a:gd name="connsiteY18" fmla="*/ 921544 h 1890713"/>
                <a:gd name="connsiteX19" fmla="*/ 178594 w 1026319"/>
                <a:gd name="connsiteY19" fmla="*/ 921544 h 1890713"/>
                <a:gd name="connsiteX20" fmla="*/ 219075 w 1026319"/>
                <a:gd name="connsiteY20" fmla="*/ 664369 h 1890713"/>
                <a:gd name="connsiteX21" fmla="*/ 326231 w 1026319"/>
                <a:gd name="connsiteY21" fmla="*/ 550069 h 1890713"/>
                <a:gd name="connsiteX22" fmla="*/ 300038 w 1026319"/>
                <a:gd name="connsiteY22" fmla="*/ 821531 h 1890713"/>
                <a:gd name="connsiteX23" fmla="*/ 252413 w 1026319"/>
                <a:gd name="connsiteY23" fmla="*/ 992982 h 1890713"/>
                <a:gd name="connsiteX24" fmla="*/ 295275 w 1026319"/>
                <a:gd name="connsiteY24" fmla="*/ 1021556 h 1890713"/>
                <a:gd name="connsiteX25" fmla="*/ 11906 w 1026319"/>
                <a:gd name="connsiteY25" fmla="*/ 1707357 h 1890713"/>
                <a:gd name="connsiteX26" fmla="*/ 0 w 1026319"/>
                <a:gd name="connsiteY26" fmla="*/ 1757363 h 1890713"/>
                <a:gd name="connsiteX27" fmla="*/ 233363 w 1026319"/>
                <a:gd name="connsiteY27" fmla="*/ 1890713 h 1890713"/>
                <a:gd name="connsiteX28" fmla="*/ 261938 w 1026319"/>
                <a:gd name="connsiteY28" fmla="*/ 1852613 h 1890713"/>
                <a:gd name="connsiteX29" fmla="*/ 197644 w 1026319"/>
                <a:gd name="connsiteY29" fmla="*/ 1752600 h 1890713"/>
                <a:gd name="connsiteX30" fmla="*/ 219075 w 1026319"/>
                <a:gd name="connsiteY30" fmla="*/ 1762125 h 1890713"/>
                <a:gd name="connsiteX31" fmla="*/ 452438 w 1026319"/>
                <a:gd name="connsiteY31" fmla="*/ 1214438 h 1890713"/>
                <a:gd name="connsiteX32" fmla="*/ 638175 w 1026319"/>
                <a:gd name="connsiteY32" fmla="*/ 1402557 h 1890713"/>
                <a:gd name="connsiteX33" fmla="*/ 757238 w 1026319"/>
                <a:gd name="connsiteY33" fmla="*/ 1762125 h 1890713"/>
                <a:gd name="connsiteX34" fmla="*/ 773906 w 1026319"/>
                <a:gd name="connsiteY34" fmla="*/ 1757363 h 1890713"/>
                <a:gd name="connsiteX35" fmla="*/ 804863 w 1026319"/>
                <a:gd name="connsiteY35" fmla="*/ 1835944 h 1890713"/>
                <a:gd name="connsiteX36" fmla="*/ 1019175 w 1026319"/>
                <a:gd name="connsiteY36" fmla="*/ 1793082 h 1890713"/>
                <a:gd name="connsiteX37" fmla="*/ 1026319 w 1026319"/>
                <a:gd name="connsiteY37" fmla="*/ 1757363 h 1890713"/>
                <a:gd name="connsiteX38" fmla="*/ 912019 w 1026319"/>
                <a:gd name="connsiteY38" fmla="*/ 1719263 h 1890713"/>
                <a:gd name="connsiteX39" fmla="*/ 797719 w 1026319"/>
                <a:gd name="connsiteY39" fmla="*/ 1297782 h 1890713"/>
                <a:gd name="connsiteX40" fmla="*/ 604838 w 1026319"/>
                <a:gd name="connsiteY40" fmla="*/ 1002507 h 1890713"/>
                <a:gd name="connsiteX41" fmla="*/ 631031 w 1026319"/>
                <a:gd name="connsiteY41" fmla="*/ 685800 h 1890713"/>
                <a:gd name="connsiteX42" fmla="*/ 873919 w 1026319"/>
                <a:gd name="connsiteY42" fmla="*/ 881063 h 1890713"/>
                <a:gd name="connsiteX43" fmla="*/ 890588 w 1026319"/>
                <a:gd name="connsiteY43" fmla="*/ 857250 h 1890713"/>
                <a:gd name="connsiteX44" fmla="*/ 940594 w 1026319"/>
                <a:gd name="connsiteY44" fmla="*/ 895350 h 1890713"/>
                <a:gd name="connsiteX45" fmla="*/ 990600 w 1026319"/>
                <a:gd name="connsiteY45" fmla="*/ 883443 h 1890713"/>
                <a:gd name="connsiteX46" fmla="*/ 1007269 w 1026319"/>
                <a:gd name="connsiteY46" fmla="*/ 833438 h 1890713"/>
                <a:gd name="connsiteX47" fmla="*/ 983456 w 1026319"/>
                <a:gd name="connsiteY47" fmla="*/ 804863 h 1890713"/>
                <a:gd name="connsiteX48" fmla="*/ 933450 w 1026319"/>
                <a:gd name="connsiteY48" fmla="*/ 800100 h 1890713"/>
                <a:gd name="connsiteX49" fmla="*/ 950119 w 1026319"/>
                <a:gd name="connsiteY49" fmla="*/ 781050 h 1890713"/>
                <a:gd name="connsiteX50" fmla="*/ 707231 w 1026319"/>
                <a:gd name="connsiteY50" fmla="*/ 597694 h 1890713"/>
                <a:gd name="connsiteX51" fmla="*/ 650081 w 1026319"/>
                <a:gd name="connsiteY51" fmla="*/ 397669 h 1890713"/>
                <a:gd name="connsiteX52" fmla="*/ 542925 w 1026319"/>
                <a:gd name="connsiteY52" fmla="*/ 321469 h 1890713"/>
                <a:gd name="connsiteX53" fmla="*/ 542925 w 1026319"/>
                <a:gd name="connsiteY53" fmla="*/ 290513 h 1890713"/>
                <a:gd name="connsiteX54" fmla="*/ 597694 w 1026319"/>
                <a:gd name="connsiteY54" fmla="*/ 290513 h 1890713"/>
                <a:gd name="connsiteX55" fmla="*/ 614363 w 1026319"/>
                <a:gd name="connsiteY55" fmla="*/ 273844 h 1890713"/>
                <a:gd name="connsiteX56" fmla="*/ 631031 w 1026319"/>
                <a:gd name="connsiteY56" fmla="*/ 140494 h 1890713"/>
                <a:gd name="connsiteX57" fmla="*/ 702469 w 1026319"/>
                <a:gd name="connsiteY57" fmla="*/ 123825 h 1890713"/>
                <a:gd name="connsiteX58" fmla="*/ 621506 w 1026319"/>
                <a:gd name="connsiteY58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52413 w 1026319"/>
                <a:gd name="connsiteY10" fmla="*/ 385763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14363 w 1026319"/>
                <a:gd name="connsiteY54" fmla="*/ 273844 h 1890713"/>
                <a:gd name="connsiteX55" fmla="*/ 631031 w 1026319"/>
                <a:gd name="connsiteY55" fmla="*/ 140494 h 1890713"/>
                <a:gd name="connsiteX56" fmla="*/ 702469 w 1026319"/>
                <a:gd name="connsiteY56" fmla="*/ 123825 h 1890713"/>
                <a:gd name="connsiteX57" fmla="*/ 621506 w 1026319"/>
                <a:gd name="connsiteY57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597694 w 1026319"/>
                <a:gd name="connsiteY53" fmla="*/ 290513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3819 h 1890713"/>
                <a:gd name="connsiteX1" fmla="*/ 619125 w 1026319"/>
                <a:gd name="connsiteY1" fmla="*/ 16669 h 1890713"/>
                <a:gd name="connsiteX2" fmla="*/ 538163 w 1026319"/>
                <a:gd name="connsiteY2" fmla="*/ 0 h 1890713"/>
                <a:gd name="connsiteX3" fmla="*/ 435769 w 1026319"/>
                <a:gd name="connsiteY3" fmla="*/ 23813 h 1890713"/>
                <a:gd name="connsiteX4" fmla="*/ 440531 w 1026319"/>
                <a:gd name="connsiteY4" fmla="*/ 80963 h 1890713"/>
                <a:gd name="connsiteX5" fmla="*/ 361950 w 1026319"/>
                <a:gd name="connsiteY5" fmla="*/ 123825 h 1890713"/>
                <a:gd name="connsiteX6" fmla="*/ 431006 w 1026319"/>
                <a:gd name="connsiteY6" fmla="*/ 138113 h 1890713"/>
                <a:gd name="connsiteX7" fmla="*/ 421481 w 1026319"/>
                <a:gd name="connsiteY7" fmla="*/ 211932 h 1890713"/>
                <a:gd name="connsiteX8" fmla="*/ 440531 w 1026319"/>
                <a:gd name="connsiteY8" fmla="*/ 276225 h 1890713"/>
                <a:gd name="connsiteX9" fmla="*/ 442913 w 1026319"/>
                <a:gd name="connsiteY9" fmla="*/ 307182 h 1890713"/>
                <a:gd name="connsiteX10" fmla="*/ 261938 w 1026319"/>
                <a:gd name="connsiteY10" fmla="*/ 390526 h 1890713"/>
                <a:gd name="connsiteX11" fmla="*/ 114300 w 1026319"/>
                <a:gd name="connsiteY11" fmla="*/ 621507 h 1890713"/>
                <a:gd name="connsiteX12" fmla="*/ 59531 w 1026319"/>
                <a:gd name="connsiteY12" fmla="*/ 914400 h 1890713"/>
                <a:gd name="connsiteX13" fmla="*/ 90488 w 1026319"/>
                <a:gd name="connsiteY13" fmla="*/ 914400 h 1890713"/>
                <a:gd name="connsiteX14" fmla="*/ 83344 w 1026319"/>
                <a:gd name="connsiteY14" fmla="*/ 964407 h 1890713"/>
                <a:gd name="connsiteX15" fmla="*/ 123825 w 1026319"/>
                <a:gd name="connsiteY15" fmla="*/ 1007269 h 1890713"/>
                <a:gd name="connsiteX16" fmla="*/ 161925 w 1026319"/>
                <a:gd name="connsiteY16" fmla="*/ 978694 h 1890713"/>
                <a:gd name="connsiteX17" fmla="*/ 159544 w 1026319"/>
                <a:gd name="connsiteY17" fmla="*/ 921544 h 1890713"/>
                <a:gd name="connsiteX18" fmla="*/ 178594 w 1026319"/>
                <a:gd name="connsiteY18" fmla="*/ 921544 h 1890713"/>
                <a:gd name="connsiteX19" fmla="*/ 219075 w 1026319"/>
                <a:gd name="connsiteY19" fmla="*/ 664369 h 1890713"/>
                <a:gd name="connsiteX20" fmla="*/ 326231 w 1026319"/>
                <a:gd name="connsiteY20" fmla="*/ 550069 h 1890713"/>
                <a:gd name="connsiteX21" fmla="*/ 300038 w 1026319"/>
                <a:gd name="connsiteY21" fmla="*/ 821531 h 1890713"/>
                <a:gd name="connsiteX22" fmla="*/ 252413 w 1026319"/>
                <a:gd name="connsiteY22" fmla="*/ 992982 h 1890713"/>
                <a:gd name="connsiteX23" fmla="*/ 295275 w 1026319"/>
                <a:gd name="connsiteY23" fmla="*/ 1021556 h 1890713"/>
                <a:gd name="connsiteX24" fmla="*/ 11906 w 1026319"/>
                <a:gd name="connsiteY24" fmla="*/ 1707357 h 1890713"/>
                <a:gd name="connsiteX25" fmla="*/ 0 w 1026319"/>
                <a:gd name="connsiteY25" fmla="*/ 1757363 h 1890713"/>
                <a:gd name="connsiteX26" fmla="*/ 233363 w 1026319"/>
                <a:gd name="connsiteY26" fmla="*/ 1890713 h 1890713"/>
                <a:gd name="connsiteX27" fmla="*/ 261938 w 1026319"/>
                <a:gd name="connsiteY27" fmla="*/ 1852613 h 1890713"/>
                <a:gd name="connsiteX28" fmla="*/ 197644 w 1026319"/>
                <a:gd name="connsiteY28" fmla="*/ 1752600 h 1890713"/>
                <a:gd name="connsiteX29" fmla="*/ 219075 w 1026319"/>
                <a:gd name="connsiteY29" fmla="*/ 1762125 h 1890713"/>
                <a:gd name="connsiteX30" fmla="*/ 452438 w 1026319"/>
                <a:gd name="connsiteY30" fmla="*/ 1214438 h 1890713"/>
                <a:gd name="connsiteX31" fmla="*/ 638175 w 1026319"/>
                <a:gd name="connsiteY31" fmla="*/ 1402557 h 1890713"/>
                <a:gd name="connsiteX32" fmla="*/ 757238 w 1026319"/>
                <a:gd name="connsiteY32" fmla="*/ 1762125 h 1890713"/>
                <a:gd name="connsiteX33" fmla="*/ 773906 w 1026319"/>
                <a:gd name="connsiteY33" fmla="*/ 1757363 h 1890713"/>
                <a:gd name="connsiteX34" fmla="*/ 804863 w 1026319"/>
                <a:gd name="connsiteY34" fmla="*/ 1835944 h 1890713"/>
                <a:gd name="connsiteX35" fmla="*/ 1019175 w 1026319"/>
                <a:gd name="connsiteY35" fmla="*/ 1793082 h 1890713"/>
                <a:gd name="connsiteX36" fmla="*/ 1026319 w 1026319"/>
                <a:gd name="connsiteY36" fmla="*/ 1757363 h 1890713"/>
                <a:gd name="connsiteX37" fmla="*/ 912019 w 1026319"/>
                <a:gd name="connsiteY37" fmla="*/ 1719263 h 1890713"/>
                <a:gd name="connsiteX38" fmla="*/ 797719 w 1026319"/>
                <a:gd name="connsiteY38" fmla="*/ 1297782 h 1890713"/>
                <a:gd name="connsiteX39" fmla="*/ 604838 w 1026319"/>
                <a:gd name="connsiteY39" fmla="*/ 1002507 h 1890713"/>
                <a:gd name="connsiteX40" fmla="*/ 631031 w 1026319"/>
                <a:gd name="connsiteY40" fmla="*/ 685800 h 1890713"/>
                <a:gd name="connsiteX41" fmla="*/ 873919 w 1026319"/>
                <a:gd name="connsiteY41" fmla="*/ 881063 h 1890713"/>
                <a:gd name="connsiteX42" fmla="*/ 890588 w 1026319"/>
                <a:gd name="connsiteY42" fmla="*/ 857250 h 1890713"/>
                <a:gd name="connsiteX43" fmla="*/ 940594 w 1026319"/>
                <a:gd name="connsiteY43" fmla="*/ 895350 h 1890713"/>
                <a:gd name="connsiteX44" fmla="*/ 990600 w 1026319"/>
                <a:gd name="connsiteY44" fmla="*/ 883443 h 1890713"/>
                <a:gd name="connsiteX45" fmla="*/ 1007269 w 1026319"/>
                <a:gd name="connsiteY45" fmla="*/ 833438 h 1890713"/>
                <a:gd name="connsiteX46" fmla="*/ 983456 w 1026319"/>
                <a:gd name="connsiteY46" fmla="*/ 804863 h 1890713"/>
                <a:gd name="connsiteX47" fmla="*/ 933450 w 1026319"/>
                <a:gd name="connsiteY47" fmla="*/ 800100 h 1890713"/>
                <a:gd name="connsiteX48" fmla="*/ 950119 w 1026319"/>
                <a:gd name="connsiteY48" fmla="*/ 781050 h 1890713"/>
                <a:gd name="connsiteX49" fmla="*/ 707231 w 1026319"/>
                <a:gd name="connsiteY49" fmla="*/ 597694 h 1890713"/>
                <a:gd name="connsiteX50" fmla="*/ 650081 w 1026319"/>
                <a:gd name="connsiteY50" fmla="*/ 397669 h 1890713"/>
                <a:gd name="connsiteX51" fmla="*/ 542925 w 1026319"/>
                <a:gd name="connsiteY51" fmla="*/ 321469 h 1890713"/>
                <a:gd name="connsiteX52" fmla="*/ 542925 w 1026319"/>
                <a:gd name="connsiteY52" fmla="*/ 290513 h 1890713"/>
                <a:gd name="connsiteX53" fmla="*/ 602457 w 1026319"/>
                <a:gd name="connsiteY53" fmla="*/ 276226 h 1890713"/>
                <a:gd name="connsiteX54" fmla="*/ 631031 w 1026319"/>
                <a:gd name="connsiteY54" fmla="*/ 140494 h 1890713"/>
                <a:gd name="connsiteX55" fmla="*/ 702469 w 1026319"/>
                <a:gd name="connsiteY55" fmla="*/ 123825 h 1890713"/>
                <a:gd name="connsiteX56" fmla="*/ 621506 w 1026319"/>
                <a:gd name="connsiteY56" fmla="*/ 73819 h 1890713"/>
                <a:gd name="connsiteX0" fmla="*/ 621506 w 1026319"/>
                <a:gd name="connsiteY0" fmla="*/ 74475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40531 w 1026319"/>
                <a:gd name="connsiteY4" fmla="*/ 81619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2457 w 1026319"/>
                <a:gd name="connsiteY53" fmla="*/ 276882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1506 w 1026319"/>
                <a:gd name="connsiteY56" fmla="*/ 74475 h 1891369"/>
                <a:gd name="connsiteX0" fmla="*/ 621506 w 1026319"/>
                <a:gd name="connsiteY0" fmla="*/ 74475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2457 w 1026319"/>
                <a:gd name="connsiteY53" fmla="*/ 276882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1506 w 1026319"/>
                <a:gd name="connsiteY56" fmla="*/ 74475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2457 w 1026319"/>
                <a:gd name="connsiteY53" fmla="*/ 276882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26319"/>
                <a:gd name="connsiteY0" fmla="*/ 79237 h 1891369"/>
                <a:gd name="connsiteX1" fmla="*/ 619125 w 1026319"/>
                <a:gd name="connsiteY1" fmla="*/ 17325 h 1891369"/>
                <a:gd name="connsiteX2" fmla="*/ 538163 w 1026319"/>
                <a:gd name="connsiteY2" fmla="*/ 656 h 1891369"/>
                <a:gd name="connsiteX3" fmla="*/ 435769 w 1026319"/>
                <a:gd name="connsiteY3" fmla="*/ 24469 h 1891369"/>
                <a:gd name="connsiteX4" fmla="*/ 426244 w 1026319"/>
                <a:gd name="connsiteY4" fmla="*/ 93525 h 1891369"/>
                <a:gd name="connsiteX5" fmla="*/ 361950 w 1026319"/>
                <a:gd name="connsiteY5" fmla="*/ 124481 h 1891369"/>
                <a:gd name="connsiteX6" fmla="*/ 431006 w 1026319"/>
                <a:gd name="connsiteY6" fmla="*/ 138769 h 1891369"/>
                <a:gd name="connsiteX7" fmla="*/ 421481 w 1026319"/>
                <a:gd name="connsiteY7" fmla="*/ 212588 h 1891369"/>
                <a:gd name="connsiteX8" fmla="*/ 440531 w 1026319"/>
                <a:gd name="connsiteY8" fmla="*/ 276881 h 1891369"/>
                <a:gd name="connsiteX9" fmla="*/ 442913 w 1026319"/>
                <a:gd name="connsiteY9" fmla="*/ 307838 h 1891369"/>
                <a:gd name="connsiteX10" fmla="*/ 261938 w 1026319"/>
                <a:gd name="connsiteY10" fmla="*/ 391182 h 1891369"/>
                <a:gd name="connsiteX11" fmla="*/ 114300 w 1026319"/>
                <a:gd name="connsiteY11" fmla="*/ 622163 h 1891369"/>
                <a:gd name="connsiteX12" fmla="*/ 59531 w 1026319"/>
                <a:gd name="connsiteY12" fmla="*/ 915056 h 1891369"/>
                <a:gd name="connsiteX13" fmla="*/ 90488 w 1026319"/>
                <a:gd name="connsiteY13" fmla="*/ 915056 h 1891369"/>
                <a:gd name="connsiteX14" fmla="*/ 83344 w 1026319"/>
                <a:gd name="connsiteY14" fmla="*/ 965063 h 1891369"/>
                <a:gd name="connsiteX15" fmla="*/ 123825 w 1026319"/>
                <a:gd name="connsiteY15" fmla="*/ 1007925 h 1891369"/>
                <a:gd name="connsiteX16" fmla="*/ 161925 w 1026319"/>
                <a:gd name="connsiteY16" fmla="*/ 979350 h 1891369"/>
                <a:gd name="connsiteX17" fmla="*/ 159544 w 1026319"/>
                <a:gd name="connsiteY17" fmla="*/ 922200 h 1891369"/>
                <a:gd name="connsiteX18" fmla="*/ 178594 w 1026319"/>
                <a:gd name="connsiteY18" fmla="*/ 922200 h 1891369"/>
                <a:gd name="connsiteX19" fmla="*/ 219075 w 1026319"/>
                <a:gd name="connsiteY19" fmla="*/ 665025 h 1891369"/>
                <a:gd name="connsiteX20" fmla="*/ 326231 w 1026319"/>
                <a:gd name="connsiteY20" fmla="*/ 550725 h 1891369"/>
                <a:gd name="connsiteX21" fmla="*/ 300038 w 1026319"/>
                <a:gd name="connsiteY21" fmla="*/ 822187 h 1891369"/>
                <a:gd name="connsiteX22" fmla="*/ 252413 w 1026319"/>
                <a:gd name="connsiteY22" fmla="*/ 993638 h 1891369"/>
                <a:gd name="connsiteX23" fmla="*/ 295275 w 1026319"/>
                <a:gd name="connsiteY23" fmla="*/ 1022212 h 1891369"/>
                <a:gd name="connsiteX24" fmla="*/ 11906 w 1026319"/>
                <a:gd name="connsiteY24" fmla="*/ 1708013 h 1891369"/>
                <a:gd name="connsiteX25" fmla="*/ 0 w 1026319"/>
                <a:gd name="connsiteY25" fmla="*/ 1758019 h 1891369"/>
                <a:gd name="connsiteX26" fmla="*/ 233363 w 1026319"/>
                <a:gd name="connsiteY26" fmla="*/ 1891369 h 1891369"/>
                <a:gd name="connsiteX27" fmla="*/ 261938 w 1026319"/>
                <a:gd name="connsiteY27" fmla="*/ 1853269 h 1891369"/>
                <a:gd name="connsiteX28" fmla="*/ 197644 w 1026319"/>
                <a:gd name="connsiteY28" fmla="*/ 1753256 h 1891369"/>
                <a:gd name="connsiteX29" fmla="*/ 219075 w 1026319"/>
                <a:gd name="connsiteY29" fmla="*/ 1762781 h 1891369"/>
                <a:gd name="connsiteX30" fmla="*/ 452438 w 1026319"/>
                <a:gd name="connsiteY30" fmla="*/ 1215094 h 1891369"/>
                <a:gd name="connsiteX31" fmla="*/ 638175 w 1026319"/>
                <a:gd name="connsiteY31" fmla="*/ 1403213 h 1891369"/>
                <a:gd name="connsiteX32" fmla="*/ 757238 w 1026319"/>
                <a:gd name="connsiteY32" fmla="*/ 1762781 h 1891369"/>
                <a:gd name="connsiteX33" fmla="*/ 773906 w 1026319"/>
                <a:gd name="connsiteY33" fmla="*/ 1758019 h 1891369"/>
                <a:gd name="connsiteX34" fmla="*/ 804863 w 1026319"/>
                <a:gd name="connsiteY34" fmla="*/ 1836600 h 1891369"/>
                <a:gd name="connsiteX35" fmla="*/ 1019175 w 1026319"/>
                <a:gd name="connsiteY35" fmla="*/ 1793738 h 1891369"/>
                <a:gd name="connsiteX36" fmla="*/ 1026319 w 1026319"/>
                <a:gd name="connsiteY36" fmla="*/ 1758019 h 1891369"/>
                <a:gd name="connsiteX37" fmla="*/ 912019 w 1026319"/>
                <a:gd name="connsiteY37" fmla="*/ 1719919 h 1891369"/>
                <a:gd name="connsiteX38" fmla="*/ 797719 w 1026319"/>
                <a:gd name="connsiteY38" fmla="*/ 1298438 h 1891369"/>
                <a:gd name="connsiteX39" fmla="*/ 604838 w 1026319"/>
                <a:gd name="connsiteY39" fmla="*/ 1003163 h 1891369"/>
                <a:gd name="connsiteX40" fmla="*/ 631031 w 1026319"/>
                <a:gd name="connsiteY40" fmla="*/ 686456 h 1891369"/>
                <a:gd name="connsiteX41" fmla="*/ 873919 w 1026319"/>
                <a:gd name="connsiteY41" fmla="*/ 881719 h 1891369"/>
                <a:gd name="connsiteX42" fmla="*/ 890588 w 1026319"/>
                <a:gd name="connsiteY42" fmla="*/ 857906 h 1891369"/>
                <a:gd name="connsiteX43" fmla="*/ 940594 w 1026319"/>
                <a:gd name="connsiteY43" fmla="*/ 896006 h 1891369"/>
                <a:gd name="connsiteX44" fmla="*/ 990600 w 1026319"/>
                <a:gd name="connsiteY44" fmla="*/ 884099 h 1891369"/>
                <a:gd name="connsiteX45" fmla="*/ 1007269 w 1026319"/>
                <a:gd name="connsiteY45" fmla="*/ 834094 h 1891369"/>
                <a:gd name="connsiteX46" fmla="*/ 983456 w 1026319"/>
                <a:gd name="connsiteY46" fmla="*/ 805519 h 1891369"/>
                <a:gd name="connsiteX47" fmla="*/ 933450 w 1026319"/>
                <a:gd name="connsiteY47" fmla="*/ 800756 h 1891369"/>
                <a:gd name="connsiteX48" fmla="*/ 950119 w 1026319"/>
                <a:gd name="connsiteY48" fmla="*/ 781706 h 1891369"/>
                <a:gd name="connsiteX49" fmla="*/ 707231 w 1026319"/>
                <a:gd name="connsiteY49" fmla="*/ 598350 h 1891369"/>
                <a:gd name="connsiteX50" fmla="*/ 650081 w 1026319"/>
                <a:gd name="connsiteY50" fmla="*/ 398325 h 1891369"/>
                <a:gd name="connsiteX51" fmla="*/ 542925 w 1026319"/>
                <a:gd name="connsiteY51" fmla="*/ 322125 h 1891369"/>
                <a:gd name="connsiteX52" fmla="*/ 542925 w 1026319"/>
                <a:gd name="connsiteY52" fmla="*/ 291169 h 1891369"/>
                <a:gd name="connsiteX53" fmla="*/ 607219 w 1026319"/>
                <a:gd name="connsiteY53" fmla="*/ 264976 h 1891369"/>
                <a:gd name="connsiteX54" fmla="*/ 631031 w 1026319"/>
                <a:gd name="connsiteY54" fmla="*/ 141150 h 1891369"/>
                <a:gd name="connsiteX55" fmla="*/ 702469 w 1026319"/>
                <a:gd name="connsiteY55" fmla="*/ 124481 h 1891369"/>
                <a:gd name="connsiteX56" fmla="*/ 623887 w 1026319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19075 w 1034691"/>
                <a:gd name="connsiteY29" fmla="*/ 1762781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19075 w 1034691"/>
                <a:gd name="connsiteY29" fmla="*/ 1762781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19075 w 1034691"/>
                <a:gd name="connsiteY19" fmla="*/ 665025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8600 w 1034691"/>
                <a:gd name="connsiteY19" fmla="*/ 676931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8600 w 1034691"/>
                <a:gd name="connsiteY19" fmla="*/ 676931 h 1891369"/>
                <a:gd name="connsiteX20" fmla="*/ 326231 w 1034691"/>
                <a:gd name="connsiteY20" fmla="*/ 55072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8600 w 1034691"/>
                <a:gd name="connsiteY19" fmla="*/ 676931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6219 w 1034691"/>
                <a:gd name="connsiteY19" fmla="*/ 698362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1457 w 1034691"/>
                <a:gd name="connsiteY19" fmla="*/ 686456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1457 w 1034691"/>
                <a:gd name="connsiteY19" fmla="*/ 686456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3887 w 1034691"/>
                <a:gd name="connsiteY0" fmla="*/ 79237 h 1891369"/>
                <a:gd name="connsiteX1" fmla="*/ 619125 w 1034691"/>
                <a:gd name="connsiteY1" fmla="*/ 17325 h 1891369"/>
                <a:gd name="connsiteX2" fmla="*/ 538163 w 1034691"/>
                <a:gd name="connsiteY2" fmla="*/ 656 h 1891369"/>
                <a:gd name="connsiteX3" fmla="*/ 435769 w 1034691"/>
                <a:gd name="connsiteY3" fmla="*/ 24469 h 1891369"/>
                <a:gd name="connsiteX4" fmla="*/ 426244 w 1034691"/>
                <a:gd name="connsiteY4" fmla="*/ 93525 h 1891369"/>
                <a:gd name="connsiteX5" fmla="*/ 361950 w 1034691"/>
                <a:gd name="connsiteY5" fmla="*/ 124481 h 1891369"/>
                <a:gd name="connsiteX6" fmla="*/ 431006 w 1034691"/>
                <a:gd name="connsiteY6" fmla="*/ 138769 h 1891369"/>
                <a:gd name="connsiteX7" fmla="*/ 421481 w 1034691"/>
                <a:gd name="connsiteY7" fmla="*/ 212588 h 1891369"/>
                <a:gd name="connsiteX8" fmla="*/ 440531 w 1034691"/>
                <a:gd name="connsiteY8" fmla="*/ 276881 h 1891369"/>
                <a:gd name="connsiteX9" fmla="*/ 442913 w 1034691"/>
                <a:gd name="connsiteY9" fmla="*/ 307838 h 1891369"/>
                <a:gd name="connsiteX10" fmla="*/ 261938 w 1034691"/>
                <a:gd name="connsiteY10" fmla="*/ 391182 h 1891369"/>
                <a:gd name="connsiteX11" fmla="*/ 114300 w 1034691"/>
                <a:gd name="connsiteY11" fmla="*/ 622163 h 1891369"/>
                <a:gd name="connsiteX12" fmla="*/ 59531 w 1034691"/>
                <a:gd name="connsiteY12" fmla="*/ 915056 h 1891369"/>
                <a:gd name="connsiteX13" fmla="*/ 90488 w 1034691"/>
                <a:gd name="connsiteY13" fmla="*/ 915056 h 1891369"/>
                <a:gd name="connsiteX14" fmla="*/ 83344 w 1034691"/>
                <a:gd name="connsiteY14" fmla="*/ 965063 h 1891369"/>
                <a:gd name="connsiteX15" fmla="*/ 123825 w 1034691"/>
                <a:gd name="connsiteY15" fmla="*/ 1007925 h 1891369"/>
                <a:gd name="connsiteX16" fmla="*/ 161925 w 1034691"/>
                <a:gd name="connsiteY16" fmla="*/ 979350 h 1891369"/>
                <a:gd name="connsiteX17" fmla="*/ 159544 w 1034691"/>
                <a:gd name="connsiteY17" fmla="*/ 922200 h 1891369"/>
                <a:gd name="connsiteX18" fmla="*/ 178594 w 1034691"/>
                <a:gd name="connsiteY18" fmla="*/ 922200 h 1891369"/>
                <a:gd name="connsiteX19" fmla="*/ 221457 w 1034691"/>
                <a:gd name="connsiteY19" fmla="*/ 686456 h 1891369"/>
                <a:gd name="connsiteX20" fmla="*/ 326231 w 1034691"/>
                <a:gd name="connsiteY20" fmla="*/ 569775 h 1891369"/>
                <a:gd name="connsiteX21" fmla="*/ 300038 w 1034691"/>
                <a:gd name="connsiteY21" fmla="*/ 822187 h 1891369"/>
                <a:gd name="connsiteX22" fmla="*/ 252413 w 1034691"/>
                <a:gd name="connsiteY22" fmla="*/ 993638 h 1891369"/>
                <a:gd name="connsiteX23" fmla="*/ 295275 w 1034691"/>
                <a:gd name="connsiteY23" fmla="*/ 1022212 h 1891369"/>
                <a:gd name="connsiteX24" fmla="*/ 11906 w 1034691"/>
                <a:gd name="connsiteY24" fmla="*/ 1708013 h 1891369"/>
                <a:gd name="connsiteX25" fmla="*/ 0 w 1034691"/>
                <a:gd name="connsiteY25" fmla="*/ 1758019 h 1891369"/>
                <a:gd name="connsiteX26" fmla="*/ 233363 w 1034691"/>
                <a:gd name="connsiteY26" fmla="*/ 1891369 h 1891369"/>
                <a:gd name="connsiteX27" fmla="*/ 261938 w 1034691"/>
                <a:gd name="connsiteY27" fmla="*/ 1853269 h 1891369"/>
                <a:gd name="connsiteX28" fmla="*/ 197644 w 1034691"/>
                <a:gd name="connsiteY28" fmla="*/ 1753256 h 1891369"/>
                <a:gd name="connsiteX29" fmla="*/ 226219 w 1034691"/>
                <a:gd name="connsiteY29" fmla="*/ 1741350 h 1891369"/>
                <a:gd name="connsiteX30" fmla="*/ 452438 w 1034691"/>
                <a:gd name="connsiteY30" fmla="*/ 1215094 h 1891369"/>
                <a:gd name="connsiteX31" fmla="*/ 638175 w 1034691"/>
                <a:gd name="connsiteY31" fmla="*/ 1403213 h 1891369"/>
                <a:gd name="connsiteX32" fmla="*/ 757238 w 1034691"/>
                <a:gd name="connsiteY32" fmla="*/ 1762781 h 1891369"/>
                <a:gd name="connsiteX33" fmla="*/ 773906 w 1034691"/>
                <a:gd name="connsiteY33" fmla="*/ 1758019 h 1891369"/>
                <a:gd name="connsiteX34" fmla="*/ 804863 w 1034691"/>
                <a:gd name="connsiteY34" fmla="*/ 1836600 h 1891369"/>
                <a:gd name="connsiteX35" fmla="*/ 1019175 w 1034691"/>
                <a:gd name="connsiteY35" fmla="*/ 1793738 h 1891369"/>
                <a:gd name="connsiteX36" fmla="*/ 1026319 w 1034691"/>
                <a:gd name="connsiteY36" fmla="*/ 1758019 h 1891369"/>
                <a:gd name="connsiteX37" fmla="*/ 912019 w 1034691"/>
                <a:gd name="connsiteY37" fmla="*/ 1719919 h 1891369"/>
                <a:gd name="connsiteX38" fmla="*/ 797719 w 1034691"/>
                <a:gd name="connsiteY38" fmla="*/ 1298438 h 1891369"/>
                <a:gd name="connsiteX39" fmla="*/ 604838 w 1034691"/>
                <a:gd name="connsiteY39" fmla="*/ 1003163 h 1891369"/>
                <a:gd name="connsiteX40" fmla="*/ 631031 w 1034691"/>
                <a:gd name="connsiteY40" fmla="*/ 686456 h 1891369"/>
                <a:gd name="connsiteX41" fmla="*/ 873919 w 1034691"/>
                <a:gd name="connsiteY41" fmla="*/ 881719 h 1891369"/>
                <a:gd name="connsiteX42" fmla="*/ 890588 w 1034691"/>
                <a:gd name="connsiteY42" fmla="*/ 857906 h 1891369"/>
                <a:gd name="connsiteX43" fmla="*/ 940594 w 1034691"/>
                <a:gd name="connsiteY43" fmla="*/ 896006 h 1891369"/>
                <a:gd name="connsiteX44" fmla="*/ 990600 w 1034691"/>
                <a:gd name="connsiteY44" fmla="*/ 884099 h 1891369"/>
                <a:gd name="connsiteX45" fmla="*/ 1007269 w 1034691"/>
                <a:gd name="connsiteY45" fmla="*/ 834094 h 1891369"/>
                <a:gd name="connsiteX46" fmla="*/ 983456 w 1034691"/>
                <a:gd name="connsiteY46" fmla="*/ 805519 h 1891369"/>
                <a:gd name="connsiteX47" fmla="*/ 933450 w 1034691"/>
                <a:gd name="connsiteY47" fmla="*/ 800756 h 1891369"/>
                <a:gd name="connsiteX48" fmla="*/ 950119 w 1034691"/>
                <a:gd name="connsiteY48" fmla="*/ 781706 h 1891369"/>
                <a:gd name="connsiteX49" fmla="*/ 707231 w 1034691"/>
                <a:gd name="connsiteY49" fmla="*/ 598350 h 1891369"/>
                <a:gd name="connsiteX50" fmla="*/ 650081 w 1034691"/>
                <a:gd name="connsiteY50" fmla="*/ 398325 h 1891369"/>
                <a:gd name="connsiteX51" fmla="*/ 542925 w 1034691"/>
                <a:gd name="connsiteY51" fmla="*/ 322125 h 1891369"/>
                <a:gd name="connsiteX52" fmla="*/ 542925 w 1034691"/>
                <a:gd name="connsiteY52" fmla="*/ 291169 h 1891369"/>
                <a:gd name="connsiteX53" fmla="*/ 607219 w 1034691"/>
                <a:gd name="connsiteY53" fmla="*/ 264976 h 1891369"/>
                <a:gd name="connsiteX54" fmla="*/ 631031 w 1034691"/>
                <a:gd name="connsiteY54" fmla="*/ 141150 h 1891369"/>
                <a:gd name="connsiteX55" fmla="*/ 702469 w 1034691"/>
                <a:gd name="connsiteY55" fmla="*/ 124481 h 1891369"/>
                <a:gd name="connsiteX56" fmla="*/ 623887 w 1034691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1685 w 1036295"/>
                <a:gd name="connsiteY50" fmla="*/ 398325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1685 w 1036295"/>
                <a:gd name="connsiteY50" fmla="*/ 398325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1685 w 1036295"/>
                <a:gd name="connsiteY50" fmla="*/ 398325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39778 w 1036295"/>
                <a:gd name="connsiteY50" fmla="*/ 400706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6446 w 1036295"/>
                <a:gd name="connsiteY50" fmla="*/ 400706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32635 w 1036295"/>
                <a:gd name="connsiteY40" fmla="*/ 686456 h 1891369"/>
                <a:gd name="connsiteX41" fmla="*/ 875523 w 1036295"/>
                <a:gd name="connsiteY41" fmla="*/ 881719 h 1891369"/>
                <a:gd name="connsiteX42" fmla="*/ 892192 w 1036295"/>
                <a:gd name="connsiteY42" fmla="*/ 857906 h 1891369"/>
                <a:gd name="connsiteX43" fmla="*/ 942198 w 1036295"/>
                <a:gd name="connsiteY43" fmla="*/ 896006 h 1891369"/>
                <a:gd name="connsiteX44" fmla="*/ 992204 w 1036295"/>
                <a:gd name="connsiteY44" fmla="*/ 884099 h 1891369"/>
                <a:gd name="connsiteX45" fmla="*/ 1008873 w 1036295"/>
                <a:gd name="connsiteY45" fmla="*/ 834094 h 1891369"/>
                <a:gd name="connsiteX46" fmla="*/ 985060 w 1036295"/>
                <a:gd name="connsiteY46" fmla="*/ 805519 h 1891369"/>
                <a:gd name="connsiteX47" fmla="*/ 935054 w 1036295"/>
                <a:gd name="connsiteY47" fmla="*/ 800756 h 1891369"/>
                <a:gd name="connsiteX48" fmla="*/ 951723 w 1036295"/>
                <a:gd name="connsiteY48" fmla="*/ 781706 h 1891369"/>
                <a:gd name="connsiteX49" fmla="*/ 708835 w 1036295"/>
                <a:gd name="connsiteY49" fmla="*/ 598350 h 1891369"/>
                <a:gd name="connsiteX50" fmla="*/ 656446 w 1036295"/>
                <a:gd name="connsiteY50" fmla="*/ 400706 h 1891369"/>
                <a:gd name="connsiteX51" fmla="*/ 544529 w 1036295"/>
                <a:gd name="connsiteY51" fmla="*/ 322125 h 1891369"/>
                <a:gd name="connsiteX52" fmla="*/ 544529 w 1036295"/>
                <a:gd name="connsiteY52" fmla="*/ 291169 h 1891369"/>
                <a:gd name="connsiteX53" fmla="*/ 608823 w 1036295"/>
                <a:gd name="connsiteY53" fmla="*/ 264976 h 1891369"/>
                <a:gd name="connsiteX54" fmla="*/ 632635 w 1036295"/>
                <a:gd name="connsiteY54" fmla="*/ 141150 h 1891369"/>
                <a:gd name="connsiteX55" fmla="*/ 704073 w 1036295"/>
                <a:gd name="connsiteY55" fmla="*/ 124481 h 1891369"/>
                <a:gd name="connsiteX56" fmla="*/ 625491 w 1036295"/>
                <a:gd name="connsiteY56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42160 w 1036295"/>
                <a:gd name="connsiteY40" fmla="*/ 943631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42160 w 1036295"/>
                <a:gd name="connsiteY40" fmla="*/ 943631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42160 w 1036295"/>
                <a:gd name="connsiteY40" fmla="*/ 943631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25491 w 1036295"/>
                <a:gd name="connsiteY40" fmla="*/ 953156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25491 w 1036295"/>
                <a:gd name="connsiteY40" fmla="*/ 953156 h 1891369"/>
                <a:gd name="connsiteX41" fmla="*/ 632635 w 1036295"/>
                <a:gd name="connsiteY41" fmla="*/ 686456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  <a:gd name="connsiteX0" fmla="*/ 625491 w 1036295"/>
                <a:gd name="connsiteY0" fmla="*/ 79237 h 1891369"/>
                <a:gd name="connsiteX1" fmla="*/ 620729 w 1036295"/>
                <a:gd name="connsiteY1" fmla="*/ 17325 h 1891369"/>
                <a:gd name="connsiteX2" fmla="*/ 539767 w 1036295"/>
                <a:gd name="connsiteY2" fmla="*/ 656 h 1891369"/>
                <a:gd name="connsiteX3" fmla="*/ 437373 w 1036295"/>
                <a:gd name="connsiteY3" fmla="*/ 24469 h 1891369"/>
                <a:gd name="connsiteX4" fmla="*/ 427848 w 1036295"/>
                <a:gd name="connsiteY4" fmla="*/ 93525 h 1891369"/>
                <a:gd name="connsiteX5" fmla="*/ 363554 w 1036295"/>
                <a:gd name="connsiteY5" fmla="*/ 124481 h 1891369"/>
                <a:gd name="connsiteX6" fmla="*/ 432610 w 1036295"/>
                <a:gd name="connsiteY6" fmla="*/ 138769 h 1891369"/>
                <a:gd name="connsiteX7" fmla="*/ 423085 w 1036295"/>
                <a:gd name="connsiteY7" fmla="*/ 212588 h 1891369"/>
                <a:gd name="connsiteX8" fmla="*/ 442135 w 1036295"/>
                <a:gd name="connsiteY8" fmla="*/ 276881 h 1891369"/>
                <a:gd name="connsiteX9" fmla="*/ 444517 w 1036295"/>
                <a:gd name="connsiteY9" fmla="*/ 307838 h 1891369"/>
                <a:gd name="connsiteX10" fmla="*/ 263542 w 1036295"/>
                <a:gd name="connsiteY10" fmla="*/ 391182 h 1891369"/>
                <a:gd name="connsiteX11" fmla="*/ 115904 w 1036295"/>
                <a:gd name="connsiteY11" fmla="*/ 622163 h 1891369"/>
                <a:gd name="connsiteX12" fmla="*/ 61135 w 1036295"/>
                <a:gd name="connsiteY12" fmla="*/ 915056 h 1891369"/>
                <a:gd name="connsiteX13" fmla="*/ 92092 w 1036295"/>
                <a:gd name="connsiteY13" fmla="*/ 915056 h 1891369"/>
                <a:gd name="connsiteX14" fmla="*/ 84948 w 1036295"/>
                <a:gd name="connsiteY14" fmla="*/ 965063 h 1891369"/>
                <a:gd name="connsiteX15" fmla="*/ 125429 w 1036295"/>
                <a:gd name="connsiteY15" fmla="*/ 1007925 h 1891369"/>
                <a:gd name="connsiteX16" fmla="*/ 163529 w 1036295"/>
                <a:gd name="connsiteY16" fmla="*/ 979350 h 1891369"/>
                <a:gd name="connsiteX17" fmla="*/ 161148 w 1036295"/>
                <a:gd name="connsiteY17" fmla="*/ 922200 h 1891369"/>
                <a:gd name="connsiteX18" fmla="*/ 180198 w 1036295"/>
                <a:gd name="connsiteY18" fmla="*/ 922200 h 1891369"/>
                <a:gd name="connsiteX19" fmla="*/ 223061 w 1036295"/>
                <a:gd name="connsiteY19" fmla="*/ 686456 h 1891369"/>
                <a:gd name="connsiteX20" fmla="*/ 327835 w 1036295"/>
                <a:gd name="connsiteY20" fmla="*/ 569775 h 1891369"/>
                <a:gd name="connsiteX21" fmla="*/ 301642 w 1036295"/>
                <a:gd name="connsiteY21" fmla="*/ 822187 h 1891369"/>
                <a:gd name="connsiteX22" fmla="*/ 254017 w 1036295"/>
                <a:gd name="connsiteY22" fmla="*/ 993638 h 1891369"/>
                <a:gd name="connsiteX23" fmla="*/ 296879 w 1036295"/>
                <a:gd name="connsiteY23" fmla="*/ 1022212 h 1891369"/>
                <a:gd name="connsiteX24" fmla="*/ 13510 w 1036295"/>
                <a:gd name="connsiteY24" fmla="*/ 1708013 h 1891369"/>
                <a:gd name="connsiteX25" fmla="*/ 1604 w 1036295"/>
                <a:gd name="connsiteY25" fmla="*/ 1758019 h 1891369"/>
                <a:gd name="connsiteX26" fmla="*/ 234967 w 1036295"/>
                <a:gd name="connsiteY26" fmla="*/ 1891369 h 1891369"/>
                <a:gd name="connsiteX27" fmla="*/ 263542 w 1036295"/>
                <a:gd name="connsiteY27" fmla="*/ 1853269 h 1891369"/>
                <a:gd name="connsiteX28" fmla="*/ 199248 w 1036295"/>
                <a:gd name="connsiteY28" fmla="*/ 1753256 h 1891369"/>
                <a:gd name="connsiteX29" fmla="*/ 227823 w 1036295"/>
                <a:gd name="connsiteY29" fmla="*/ 1741350 h 1891369"/>
                <a:gd name="connsiteX30" fmla="*/ 454042 w 1036295"/>
                <a:gd name="connsiteY30" fmla="*/ 1215094 h 1891369"/>
                <a:gd name="connsiteX31" fmla="*/ 639779 w 1036295"/>
                <a:gd name="connsiteY31" fmla="*/ 1403213 h 1891369"/>
                <a:gd name="connsiteX32" fmla="*/ 758842 w 1036295"/>
                <a:gd name="connsiteY32" fmla="*/ 1762781 h 1891369"/>
                <a:gd name="connsiteX33" fmla="*/ 775510 w 1036295"/>
                <a:gd name="connsiteY33" fmla="*/ 1758019 h 1891369"/>
                <a:gd name="connsiteX34" fmla="*/ 806467 w 1036295"/>
                <a:gd name="connsiteY34" fmla="*/ 1836600 h 1891369"/>
                <a:gd name="connsiteX35" fmla="*/ 1020779 w 1036295"/>
                <a:gd name="connsiteY35" fmla="*/ 1793738 h 1891369"/>
                <a:gd name="connsiteX36" fmla="*/ 1027923 w 1036295"/>
                <a:gd name="connsiteY36" fmla="*/ 1758019 h 1891369"/>
                <a:gd name="connsiteX37" fmla="*/ 913623 w 1036295"/>
                <a:gd name="connsiteY37" fmla="*/ 1719919 h 1891369"/>
                <a:gd name="connsiteX38" fmla="*/ 799323 w 1036295"/>
                <a:gd name="connsiteY38" fmla="*/ 1298438 h 1891369"/>
                <a:gd name="connsiteX39" fmla="*/ 606442 w 1036295"/>
                <a:gd name="connsiteY39" fmla="*/ 1003163 h 1891369"/>
                <a:gd name="connsiteX40" fmla="*/ 625491 w 1036295"/>
                <a:gd name="connsiteY40" fmla="*/ 953156 h 1891369"/>
                <a:gd name="connsiteX41" fmla="*/ 627872 w 1036295"/>
                <a:gd name="connsiteY41" fmla="*/ 712649 h 1891369"/>
                <a:gd name="connsiteX42" fmla="*/ 875523 w 1036295"/>
                <a:gd name="connsiteY42" fmla="*/ 881719 h 1891369"/>
                <a:gd name="connsiteX43" fmla="*/ 892192 w 1036295"/>
                <a:gd name="connsiteY43" fmla="*/ 857906 h 1891369"/>
                <a:gd name="connsiteX44" fmla="*/ 942198 w 1036295"/>
                <a:gd name="connsiteY44" fmla="*/ 896006 h 1891369"/>
                <a:gd name="connsiteX45" fmla="*/ 992204 w 1036295"/>
                <a:gd name="connsiteY45" fmla="*/ 884099 h 1891369"/>
                <a:gd name="connsiteX46" fmla="*/ 1008873 w 1036295"/>
                <a:gd name="connsiteY46" fmla="*/ 834094 h 1891369"/>
                <a:gd name="connsiteX47" fmla="*/ 985060 w 1036295"/>
                <a:gd name="connsiteY47" fmla="*/ 805519 h 1891369"/>
                <a:gd name="connsiteX48" fmla="*/ 935054 w 1036295"/>
                <a:gd name="connsiteY48" fmla="*/ 800756 h 1891369"/>
                <a:gd name="connsiteX49" fmla="*/ 951723 w 1036295"/>
                <a:gd name="connsiteY49" fmla="*/ 781706 h 1891369"/>
                <a:gd name="connsiteX50" fmla="*/ 708835 w 1036295"/>
                <a:gd name="connsiteY50" fmla="*/ 598350 h 1891369"/>
                <a:gd name="connsiteX51" fmla="*/ 656446 w 1036295"/>
                <a:gd name="connsiteY51" fmla="*/ 400706 h 1891369"/>
                <a:gd name="connsiteX52" fmla="*/ 544529 w 1036295"/>
                <a:gd name="connsiteY52" fmla="*/ 322125 h 1891369"/>
                <a:gd name="connsiteX53" fmla="*/ 544529 w 1036295"/>
                <a:gd name="connsiteY53" fmla="*/ 291169 h 1891369"/>
                <a:gd name="connsiteX54" fmla="*/ 608823 w 1036295"/>
                <a:gd name="connsiteY54" fmla="*/ 264976 h 1891369"/>
                <a:gd name="connsiteX55" fmla="*/ 632635 w 1036295"/>
                <a:gd name="connsiteY55" fmla="*/ 141150 h 1891369"/>
                <a:gd name="connsiteX56" fmla="*/ 704073 w 1036295"/>
                <a:gd name="connsiteY56" fmla="*/ 124481 h 1891369"/>
                <a:gd name="connsiteX57" fmla="*/ 625491 w 1036295"/>
                <a:gd name="connsiteY57" fmla="*/ 79237 h 1891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</a:cxnLst>
              <a:rect l="l" t="t" r="r" b="b"/>
              <a:pathLst>
                <a:path w="1036295" h="1891369">
                  <a:moveTo>
                    <a:pt x="625491" y="79237"/>
                  </a:moveTo>
                  <a:cubicBezTo>
                    <a:pt x="624697" y="60187"/>
                    <a:pt x="621523" y="36375"/>
                    <a:pt x="620729" y="17325"/>
                  </a:cubicBezTo>
                  <a:cubicBezTo>
                    <a:pt x="593742" y="11769"/>
                    <a:pt x="585804" y="-3313"/>
                    <a:pt x="539767" y="656"/>
                  </a:cubicBezTo>
                  <a:cubicBezTo>
                    <a:pt x="493730" y="4625"/>
                    <a:pt x="471504" y="16531"/>
                    <a:pt x="437373" y="24469"/>
                  </a:cubicBezTo>
                  <a:lnTo>
                    <a:pt x="427848" y="93525"/>
                  </a:lnTo>
                  <a:cubicBezTo>
                    <a:pt x="401654" y="107812"/>
                    <a:pt x="362760" y="116940"/>
                    <a:pt x="363554" y="124481"/>
                  </a:cubicBezTo>
                  <a:cubicBezTo>
                    <a:pt x="364348" y="132022"/>
                    <a:pt x="409591" y="134006"/>
                    <a:pt x="432610" y="138769"/>
                  </a:cubicBezTo>
                  <a:lnTo>
                    <a:pt x="423085" y="212588"/>
                  </a:lnTo>
                  <a:lnTo>
                    <a:pt x="442135" y="276881"/>
                  </a:lnTo>
                  <a:lnTo>
                    <a:pt x="444517" y="307838"/>
                  </a:lnTo>
                  <a:cubicBezTo>
                    <a:pt x="381017" y="334032"/>
                    <a:pt x="312753" y="355463"/>
                    <a:pt x="263542" y="391182"/>
                  </a:cubicBezTo>
                  <a:cubicBezTo>
                    <a:pt x="214331" y="426901"/>
                    <a:pt x="133367" y="562632"/>
                    <a:pt x="115904" y="622163"/>
                  </a:cubicBezTo>
                  <a:cubicBezTo>
                    <a:pt x="98441" y="681694"/>
                    <a:pt x="79391" y="817425"/>
                    <a:pt x="61135" y="915056"/>
                  </a:cubicBezTo>
                  <a:lnTo>
                    <a:pt x="92092" y="915056"/>
                  </a:lnTo>
                  <a:lnTo>
                    <a:pt x="84948" y="965063"/>
                  </a:lnTo>
                  <a:cubicBezTo>
                    <a:pt x="98442" y="979350"/>
                    <a:pt x="100823" y="1010306"/>
                    <a:pt x="125429" y="1007925"/>
                  </a:cubicBezTo>
                  <a:cubicBezTo>
                    <a:pt x="150035" y="1005544"/>
                    <a:pt x="150829" y="988875"/>
                    <a:pt x="163529" y="979350"/>
                  </a:cubicBezTo>
                  <a:cubicBezTo>
                    <a:pt x="162735" y="960300"/>
                    <a:pt x="161942" y="941250"/>
                    <a:pt x="161148" y="922200"/>
                  </a:cubicBezTo>
                  <a:lnTo>
                    <a:pt x="180198" y="922200"/>
                  </a:lnTo>
                  <a:lnTo>
                    <a:pt x="223061" y="686456"/>
                  </a:lnTo>
                  <a:cubicBezTo>
                    <a:pt x="255605" y="644387"/>
                    <a:pt x="314738" y="568584"/>
                    <a:pt x="327835" y="569775"/>
                  </a:cubicBezTo>
                  <a:cubicBezTo>
                    <a:pt x="340932" y="570966"/>
                    <a:pt x="313945" y="751543"/>
                    <a:pt x="301642" y="822187"/>
                  </a:cubicBezTo>
                  <a:cubicBezTo>
                    <a:pt x="289339" y="892831"/>
                    <a:pt x="272273" y="938869"/>
                    <a:pt x="254017" y="993638"/>
                  </a:cubicBezTo>
                  <a:lnTo>
                    <a:pt x="296879" y="1022212"/>
                  </a:lnTo>
                  <a:lnTo>
                    <a:pt x="13510" y="1708013"/>
                  </a:lnTo>
                  <a:cubicBezTo>
                    <a:pt x="9541" y="1724682"/>
                    <a:pt x="-4747" y="1730238"/>
                    <a:pt x="1604" y="1758019"/>
                  </a:cubicBezTo>
                  <a:cubicBezTo>
                    <a:pt x="7955" y="1785800"/>
                    <a:pt x="157179" y="1846919"/>
                    <a:pt x="234967" y="1891369"/>
                  </a:cubicBezTo>
                  <a:cubicBezTo>
                    <a:pt x="244492" y="1878669"/>
                    <a:pt x="268305" y="1881845"/>
                    <a:pt x="263542" y="1853269"/>
                  </a:cubicBezTo>
                  <a:cubicBezTo>
                    <a:pt x="258779" y="1824693"/>
                    <a:pt x="220679" y="1786594"/>
                    <a:pt x="199248" y="1753256"/>
                  </a:cubicBezTo>
                  <a:lnTo>
                    <a:pt x="227823" y="1741350"/>
                  </a:lnTo>
                  <a:cubicBezTo>
                    <a:pt x="305611" y="1558788"/>
                    <a:pt x="409195" y="1219063"/>
                    <a:pt x="454042" y="1215094"/>
                  </a:cubicBezTo>
                  <a:cubicBezTo>
                    <a:pt x="498889" y="1211125"/>
                    <a:pt x="619141" y="1366701"/>
                    <a:pt x="639779" y="1403213"/>
                  </a:cubicBezTo>
                  <a:cubicBezTo>
                    <a:pt x="660417" y="1439725"/>
                    <a:pt x="719154" y="1642925"/>
                    <a:pt x="758842" y="1762781"/>
                  </a:cubicBezTo>
                  <a:lnTo>
                    <a:pt x="775510" y="1758019"/>
                  </a:lnTo>
                  <a:cubicBezTo>
                    <a:pt x="785829" y="1784213"/>
                    <a:pt x="785036" y="1827075"/>
                    <a:pt x="806467" y="1836600"/>
                  </a:cubicBezTo>
                  <a:cubicBezTo>
                    <a:pt x="827898" y="1846125"/>
                    <a:pt x="949342" y="1808025"/>
                    <a:pt x="1020779" y="1793738"/>
                  </a:cubicBezTo>
                  <a:cubicBezTo>
                    <a:pt x="1023160" y="1781832"/>
                    <a:pt x="1049354" y="1777863"/>
                    <a:pt x="1027923" y="1758019"/>
                  </a:cubicBezTo>
                  <a:cubicBezTo>
                    <a:pt x="1006492" y="1738175"/>
                    <a:pt x="951723" y="1732619"/>
                    <a:pt x="913623" y="1719919"/>
                  </a:cubicBezTo>
                  <a:lnTo>
                    <a:pt x="799323" y="1298438"/>
                  </a:lnTo>
                  <a:lnTo>
                    <a:pt x="606442" y="1003163"/>
                  </a:lnTo>
                  <a:cubicBezTo>
                    <a:pt x="575883" y="940457"/>
                    <a:pt x="621126" y="1005940"/>
                    <a:pt x="625491" y="953156"/>
                  </a:cubicBezTo>
                  <a:cubicBezTo>
                    <a:pt x="629856" y="900372"/>
                    <a:pt x="605250" y="712649"/>
                    <a:pt x="627872" y="712649"/>
                  </a:cubicBezTo>
                  <a:cubicBezTo>
                    <a:pt x="650494" y="712649"/>
                    <a:pt x="794560" y="816631"/>
                    <a:pt x="875523" y="881719"/>
                  </a:cubicBezTo>
                  <a:lnTo>
                    <a:pt x="892192" y="857906"/>
                  </a:lnTo>
                  <a:lnTo>
                    <a:pt x="942198" y="896006"/>
                  </a:lnTo>
                  <a:cubicBezTo>
                    <a:pt x="964423" y="892037"/>
                    <a:pt x="967598" y="904737"/>
                    <a:pt x="992204" y="884099"/>
                  </a:cubicBezTo>
                  <a:cubicBezTo>
                    <a:pt x="1016810" y="863461"/>
                    <a:pt x="1008873" y="850762"/>
                    <a:pt x="1008873" y="834094"/>
                  </a:cubicBezTo>
                  <a:lnTo>
                    <a:pt x="985060" y="805519"/>
                  </a:lnTo>
                  <a:lnTo>
                    <a:pt x="935054" y="800756"/>
                  </a:lnTo>
                  <a:lnTo>
                    <a:pt x="951723" y="781706"/>
                  </a:lnTo>
                  <a:lnTo>
                    <a:pt x="708835" y="598350"/>
                  </a:lnTo>
                  <a:cubicBezTo>
                    <a:pt x="689785" y="531675"/>
                    <a:pt x="673115" y="428488"/>
                    <a:pt x="656446" y="400706"/>
                  </a:cubicBezTo>
                  <a:cubicBezTo>
                    <a:pt x="639777" y="372924"/>
                    <a:pt x="594535" y="338000"/>
                    <a:pt x="544529" y="322125"/>
                  </a:cubicBezTo>
                  <a:lnTo>
                    <a:pt x="544529" y="291169"/>
                  </a:lnTo>
                  <a:cubicBezTo>
                    <a:pt x="564373" y="286407"/>
                    <a:pt x="599298" y="284027"/>
                    <a:pt x="608823" y="264976"/>
                  </a:cubicBezTo>
                  <a:cubicBezTo>
                    <a:pt x="618348" y="245925"/>
                    <a:pt x="623110" y="186394"/>
                    <a:pt x="632635" y="141150"/>
                  </a:cubicBezTo>
                  <a:cubicBezTo>
                    <a:pt x="656448" y="135594"/>
                    <a:pt x="705264" y="134800"/>
                    <a:pt x="704073" y="124481"/>
                  </a:cubicBezTo>
                  <a:cubicBezTo>
                    <a:pt x="702882" y="114162"/>
                    <a:pt x="652479" y="95906"/>
                    <a:pt x="625491" y="7923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6BBADCC5-42DA-464F-9623-77B86A84575C}"/>
              </a:ext>
            </a:extLst>
          </p:cNvPr>
          <p:cNvGrpSpPr/>
          <p:nvPr/>
        </p:nvGrpSpPr>
        <p:grpSpPr>
          <a:xfrm>
            <a:off x="7932443" y="2797810"/>
            <a:ext cx="2017382" cy="2294922"/>
            <a:chOff x="2537549" y="4876483"/>
            <a:chExt cx="1109711" cy="1262379"/>
          </a:xfrm>
        </p:grpSpPr>
        <p:grpSp>
          <p:nvGrpSpPr>
            <p:cNvPr id="75" name="グループ化 74">
              <a:extLst>
                <a:ext uri="{FF2B5EF4-FFF2-40B4-BE49-F238E27FC236}">
                  <a16:creationId xmlns:a16="http://schemas.microsoft.com/office/drawing/2014/main" id="{75DC2D70-51A9-436E-9B71-4686F5013A2D}"/>
                </a:ext>
              </a:extLst>
            </p:cNvPr>
            <p:cNvGrpSpPr/>
            <p:nvPr/>
          </p:nvGrpSpPr>
          <p:grpSpPr>
            <a:xfrm>
              <a:off x="2537549" y="4876483"/>
              <a:ext cx="1109711" cy="1262379"/>
              <a:chOff x="-306517" y="819767"/>
              <a:chExt cx="4675822" cy="5319096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73D23B90-5587-4875-9D3B-A33A4A53D433}"/>
                  </a:ext>
                </a:extLst>
              </p:cNvPr>
              <p:cNvSpPr/>
              <p:nvPr/>
            </p:nvSpPr>
            <p:spPr>
              <a:xfrm>
                <a:off x="-261562" y="853821"/>
                <a:ext cx="4585912" cy="5238634"/>
              </a:xfrm>
              <a:custGeom>
                <a:avLst/>
                <a:gdLst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638404 w 4526164"/>
                  <a:gd name="connsiteY14" fmla="*/ 3810634 h 5163195"/>
                  <a:gd name="connsiteX15" fmla="*/ 0 w 4526164"/>
                  <a:gd name="connsiteY15" fmla="*/ 3810634 h 5163195"/>
                  <a:gd name="connsiteX16" fmla="*/ 2071584 w 4526164"/>
                  <a:gd name="connsiteY16" fmla="*/ 106680 h 5163195"/>
                  <a:gd name="connsiteX17" fmla="*/ 2075652 w 4526164"/>
                  <a:gd name="connsiteY17" fmla="*/ 106680 h 5163195"/>
                  <a:gd name="connsiteX18" fmla="*/ 2102488 w 4526164"/>
                  <a:gd name="connsiteY18" fmla="*/ 66743 h 5163195"/>
                  <a:gd name="connsiteX19" fmla="*/ 2263081 w 4526164"/>
                  <a:gd name="connsiteY19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638404 w 4526164"/>
                  <a:gd name="connsiteY13" fmla="*/ 3810635 h 5163195"/>
                  <a:gd name="connsiteX14" fmla="*/ 0 w 4526164"/>
                  <a:gd name="connsiteY14" fmla="*/ 3810634 h 5163195"/>
                  <a:gd name="connsiteX15" fmla="*/ 2071584 w 4526164"/>
                  <a:gd name="connsiteY15" fmla="*/ 106680 h 5163195"/>
                  <a:gd name="connsiteX16" fmla="*/ 2075652 w 4526164"/>
                  <a:gd name="connsiteY16" fmla="*/ 106680 h 5163195"/>
                  <a:gd name="connsiteX17" fmla="*/ 2102488 w 4526164"/>
                  <a:gd name="connsiteY17" fmla="*/ 66743 h 5163195"/>
                  <a:gd name="connsiteX18" fmla="*/ 2263081 w 4526164"/>
                  <a:gd name="connsiteY18" fmla="*/ 0 h 5163195"/>
                  <a:gd name="connsiteX0" fmla="*/ 2263081 w 4526164"/>
                  <a:gd name="connsiteY0" fmla="*/ 0 h 5163195"/>
                  <a:gd name="connsiteX1" fmla="*/ 2423674 w 4526164"/>
                  <a:gd name="connsiteY1" fmla="*/ 66743 h 5163195"/>
                  <a:gd name="connsiteX2" fmla="*/ 2450511 w 4526164"/>
                  <a:gd name="connsiteY2" fmla="*/ 106680 h 5163195"/>
                  <a:gd name="connsiteX3" fmla="*/ 2454580 w 4526164"/>
                  <a:gd name="connsiteY3" fmla="*/ 106680 h 5163195"/>
                  <a:gd name="connsiteX4" fmla="*/ 4526164 w 4526164"/>
                  <a:gd name="connsiteY4" fmla="*/ 3810634 h 5163195"/>
                  <a:gd name="connsiteX5" fmla="*/ 3889288 w 4526164"/>
                  <a:gd name="connsiteY5" fmla="*/ 3810634 h 5163195"/>
                  <a:gd name="connsiteX6" fmla="*/ 3889288 w 4526164"/>
                  <a:gd name="connsiteY6" fmla="*/ 3810635 h 5163195"/>
                  <a:gd name="connsiteX7" fmla="*/ 4521400 w 4526164"/>
                  <a:gd name="connsiteY7" fmla="*/ 3810635 h 5163195"/>
                  <a:gd name="connsiteX8" fmla="*/ 4521400 w 4526164"/>
                  <a:gd name="connsiteY8" fmla="*/ 4989405 h 5163195"/>
                  <a:gd name="connsiteX9" fmla="*/ 4347610 w 4526164"/>
                  <a:gd name="connsiteY9" fmla="*/ 5163195 h 5163195"/>
                  <a:gd name="connsiteX10" fmla="*/ 180082 w 4526164"/>
                  <a:gd name="connsiteY10" fmla="*/ 5163195 h 5163195"/>
                  <a:gd name="connsiteX11" fmla="*/ 6292 w 4526164"/>
                  <a:gd name="connsiteY11" fmla="*/ 4989405 h 5163195"/>
                  <a:gd name="connsiteX12" fmla="*/ 6292 w 4526164"/>
                  <a:gd name="connsiteY12" fmla="*/ 3810635 h 5163195"/>
                  <a:gd name="connsiteX13" fmla="*/ 0 w 4526164"/>
                  <a:gd name="connsiteY13" fmla="*/ 3810634 h 5163195"/>
                  <a:gd name="connsiteX14" fmla="*/ 2071584 w 4526164"/>
                  <a:gd name="connsiteY14" fmla="*/ 106680 h 5163195"/>
                  <a:gd name="connsiteX15" fmla="*/ 2075652 w 4526164"/>
                  <a:gd name="connsiteY15" fmla="*/ 106680 h 5163195"/>
                  <a:gd name="connsiteX16" fmla="*/ 2102488 w 4526164"/>
                  <a:gd name="connsiteY16" fmla="*/ 66743 h 5163195"/>
                  <a:gd name="connsiteX17" fmla="*/ 2263081 w 4526164"/>
                  <a:gd name="connsiteY17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3882996 w 4519872"/>
                  <a:gd name="connsiteY6" fmla="*/ 3810635 h 5163195"/>
                  <a:gd name="connsiteX7" fmla="*/ 4515108 w 4519872"/>
                  <a:gd name="connsiteY7" fmla="*/ 3810635 h 5163195"/>
                  <a:gd name="connsiteX8" fmla="*/ 4515108 w 4519872"/>
                  <a:gd name="connsiteY8" fmla="*/ 4989405 h 5163195"/>
                  <a:gd name="connsiteX9" fmla="*/ 4341318 w 4519872"/>
                  <a:gd name="connsiteY9" fmla="*/ 5163195 h 5163195"/>
                  <a:gd name="connsiteX10" fmla="*/ 173790 w 4519872"/>
                  <a:gd name="connsiteY10" fmla="*/ 5163195 h 5163195"/>
                  <a:gd name="connsiteX11" fmla="*/ 0 w 4519872"/>
                  <a:gd name="connsiteY11" fmla="*/ 4989405 h 5163195"/>
                  <a:gd name="connsiteX12" fmla="*/ 0 w 4519872"/>
                  <a:gd name="connsiteY12" fmla="*/ 3810635 h 5163195"/>
                  <a:gd name="connsiteX13" fmla="*/ 2065292 w 4519872"/>
                  <a:gd name="connsiteY13" fmla="*/ 106680 h 5163195"/>
                  <a:gd name="connsiteX14" fmla="*/ 2069360 w 4519872"/>
                  <a:gd name="connsiteY14" fmla="*/ 106680 h 5163195"/>
                  <a:gd name="connsiteX15" fmla="*/ 2096196 w 4519872"/>
                  <a:gd name="connsiteY15" fmla="*/ 66743 h 5163195"/>
                  <a:gd name="connsiteX16" fmla="*/ 2256789 w 4519872"/>
                  <a:gd name="connsiteY16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3882996 w 4519872"/>
                  <a:gd name="connsiteY5" fmla="*/ 3810634 h 5163195"/>
                  <a:gd name="connsiteX6" fmla="*/ 4515108 w 4519872"/>
                  <a:gd name="connsiteY6" fmla="*/ 3810635 h 5163195"/>
                  <a:gd name="connsiteX7" fmla="*/ 4515108 w 4519872"/>
                  <a:gd name="connsiteY7" fmla="*/ 4989405 h 5163195"/>
                  <a:gd name="connsiteX8" fmla="*/ 4341318 w 4519872"/>
                  <a:gd name="connsiteY8" fmla="*/ 5163195 h 5163195"/>
                  <a:gd name="connsiteX9" fmla="*/ 173790 w 4519872"/>
                  <a:gd name="connsiteY9" fmla="*/ 5163195 h 5163195"/>
                  <a:gd name="connsiteX10" fmla="*/ 0 w 4519872"/>
                  <a:gd name="connsiteY10" fmla="*/ 4989405 h 5163195"/>
                  <a:gd name="connsiteX11" fmla="*/ 0 w 4519872"/>
                  <a:gd name="connsiteY11" fmla="*/ 3810635 h 5163195"/>
                  <a:gd name="connsiteX12" fmla="*/ 2065292 w 4519872"/>
                  <a:gd name="connsiteY12" fmla="*/ 106680 h 5163195"/>
                  <a:gd name="connsiteX13" fmla="*/ 2069360 w 4519872"/>
                  <a:gd name="connsiteY13" fmla="*/ 106680 h 5163195"/>
                  <a:gd name="connsiteX14" fmla="*/ 2096196 w 4519872"/>
                  <a:gd name="connsiteY14" fmla="*/ 66743 h 5163195"/>
                  <a:gd name="connsiteX15" fmla="*/ 2256789 w 4519872"/>
                  <a:gd name="connsiteY15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3810635 h 5163195"/>
                  <a:gd name="connsiteX6" fmla="*/ 4515108 w 4519872"/>
                  <a:gd name="connsiteY6" fmla="*/ 4989405 h 5163195"/>
                  <a:gd name="connsiteX7" fmla="*/ 4341318 w 4519872"/>
                  <a:gd name="connsiteY7" fmla="*/ 5163195 h 5163195"/>
                  <a:gd name="connsiteX8" fmla="*/ 173790 w 4519872"/>
                  <a:gd name="connsiteY8" fmla="*/ 5163195 h 5163195"/>
                  <a:gd name="connsiteX9" fmla="*/ 0 w 4519872"/>
                  <a:gd name="connsiteY9" fmla="*/ 4989405 h 5163195"/>
                  <a:gd name="connsiteX10" fmla="*/ 0 w 4519872"/>
                  <a:gd name="connsiteY10" fmla="*/ 3810635 h 5163195"/>
                  <a:gd name="connsiteX11" fmla="*/ 2065292 w 4519872"/>
                  <a:gd name="connsiteY11" fmla="*/ 106680 h 5163195"/>
                  <a:gd name="connsiteX12" fmla="*/ 2069360 w 4519872"/>
                  <a:gd name="connsiteY12" fmla="*/ 106680 h 5163195"/>
                  <a:gd name="connsiteX13" fmla="*/ 2096196 w 4519872"/>
                  <a:gd name="connsiteY13" fmla="*/ 66743 h 5163195"/>
                  <a:gd name="connsiteX14" fmla="*/ 2256789 w 4519872"/>
                  <a:gd name="connsiteY14" fmla="*/ 0 h 5163195"/>
                  <a:gd name="connsiteX0" fmla="*/ 2256789 w 4519872"/>
                  <a:gd name="connsiteY0" fmla="*/ 0 h 5163195"/>
                  <a:gd name="connsiteX1" fmla="*/ 2417382 w 4519872"/>
                  <a:gd name="connsiteY1" fmla="*/ 66743 h 5163195"/>
                  <a:gd name="connsiteX2" fmla="*/ 2444219 w 4519872"/>
                  <a:gd name="connsiteY2" fmla="*/ 106680 h 5163195"/>
                  <a:gd name="connsiteX3" fmla="*/ 2448288 w 4519872"/>
                  <a:gd name="connsiteY3" fmla="*/ 106680 h 5163195"/>
                  <a:gd name="connsiteX4" fmla="*/ 4519872 w 4519872"/>
                  <a:gd name="connsiteY4" fmla="*/ 3810634 h 5163195"/>
                  <a:gd name="connsiteX5" fmla="*/ 4515108 w 4519872"/>
                  <a:gd name="connsiteY5" fmla="*/ 4989405 h 5163195"/>
                  <a:gd name="connsiteX6" fmla="*/ 4341318 w 4519872"/>
                  <a:gd name="connsiteY6" fmla="*/ 5163195 h 5163195"/>
                  <a:gd name="connsiteX7" fmla="*/ 173790 w 4519872"/>
                  <a:gd name="connsiteY7" fmla="*/ 5163195 h 5163195"/>
                  <a:gd name="connsiteX8" fmla="*/ 0 w 4519872"/>
                  <a:gd name="connsiteY8" fmla="*/ 4989405 h 5163195"/>
                  <a:gd name="connsiteX9" fmla="*/ 0 w 4519872"/>
                  <a:gd name="connsiteY9" fmla="*/ 3810635 h 5163195"/>
                  <a:gd name="connsiteX10" fmla="*/ 2065292 w 4519872"/>
                  <a:gd name="connsiteY10" fmla="*/ 106680 h 5163195"/>
                  <a:gd name="connsiteX11" fmla="*/ 2069360 w 4519872"/>
                  <a:gd name="connsiteY11" fmla="*/ 106680 h 5163195"/>
                  <a:gd name="connsiteX12" fmla="*/ 2096196 w 4519872"/>
                  <a:gd name="connsiteY12" fmla="*/ 66743 h 5163195"/>
                  <a:gd name="connsiteX13" fmla="*/ 2256789 w 4519872"/>
                  <a:gd name="connsiteY13" fmla="*/ 0 h 5163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519872" h="5163195">
                    <a:moveTo>
                      <a:pt x="2256789" y="0"/>
                    </a:moveTo>
                    <a:cubicBezTo>
                      <a:pt x="2319505" y="0"/>
                      <a:pt x="2376283" y="25506"/>
                      <a:pt x="2417382" y="66743"/>
                    </a:cubicBezTo>
                    <a:lnTo>
                      <a:pt x="2444219" y="106680"/>
                    </a:lnTo>
                    <a:lnTo>
                      <a:pt x="2448288" y="106680"/>
                    </a:lnTo>
                    <a:lnTo>
                      <a:pt x="4519872" y="3810634"/>
                    </a:lnTo>
                    <a:lnTo>
                      <a:pt x="4515108" y="4989405"/>
                    </a:lnTo>
                    <a:cubicBezTo>
                      <a:pt x="4515108" y="5085387"/>
                      <a:pt x="4437300" y="5163195"/>
                      <a:pt x="4341318" y="5163195"/>
                    </a:cubicBezTo>
                    <a:lnTo>
                      <a:pt x="173790" y="5163195"/>
                    </a:lnTo>
                    <a:cubicBezTo>
                      <a:pt x="77808" y="5163195"/>
                      <a:pt x="0" y="5085387"/>
                      <a:pt x="0" y="4989405"/>
                    </a:cubicBezTo>
                    <a:lnTo>
                      <a:pt x="0" y="3810635"/>
                    </a:lnTo>
                    <a:lnTo>
                      <a:pt x="2065292" y="106680"/>
                    </a:lnTo>
                    <a:lnTo>
                      <a:pt x="2069360" y="106680"/>
                    </a:lnTo>
                    <a:lnTo>
                      <a:pt x="2096196" y="66743"/>
                    </a:lnTo>
                    <a:cubicBezTo>
                      <a:pt x="2137296" y="25506"/>
                      <a:pt x="2194074" y="0"/>
                      <a:pt x="225678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1515F9FE-D05B-4898-8157-6BF1AE845AE9}"/>
                  </a:ext>
                </a:extLst>
              </p:cNvPr>
              <p:cNvSpPr/>
              <p:nvPr/>
            </p:nvSpPr>
            <p:spPr>
              <a:xfrm>
                <a:off x="-306517" y="819767"/>
                <a:ext cx="4675822" cy="5319096"/>
              </a:xfrm>
              <a:custGeom>
                <a:avLst/>
                <a:gdLst>
                  <a:gd name="connsiteX0" fmla="*/ 2334873 w 4675822"/>
                  <a:gd name="connsiteY0" fmla="*/ 132052 h 5319096"/>
                  <a:gd name="connsiteX1" fmla="*/ 2484791 w 4675822"/>
                  <a:gd name="connsiteY1" fmla="*/ 220031 h 5319096"/>
                  <a:gd name="connsiteX2" fmla="*/ 2525971 w 4675822"/>
                  <a:gd name="connsiteY2" fmla="*/ 306564 h 5319096"/>
                  <a:gd name="connsiteX3" fmla="*/ 2526285 w 4675822"/>
                  <a:gd name="connsiteY3" fmla="*/ 306564 h 5319096"/>
                  <a:gd name="connsiteX4" fmla="*/ 4519732 w 4675822"/>
                  <a:gd name="connsiteY4" fmla="*/ 3918536 h 5319096"/>
                  <a:gd name="connsiteX5" fmla="*/ 4515133 w 4675822"/>
                  <a:gd name="connsiteY5" fmla="*/ 5006554 h 5319096"/>
                  <a:gd name="connsiteX6" fmla="*/ 4354722 w 4675822"/>
                  <a:gd name="connsiteY6" fmla="*/ 5166965 h 5319096"/>
                  <a:gd name="connsiteX7" fmla="*/ 316502 w 4675822"/>
                  <a:gd name="connsiteY7" fmla="*/ 5166965 h 5319096"/>
                  <a:gd name="connsiteX8" fmla="*/ 156091 w 4675822"/>
                  <a:gd name="connsiteY8" fmla="*/ 5006554 h 5319096"/>
                  <a:gd name="connsiteX9" fmla="*/ 156091 w 4675822"/>
                  <a:gd name="connsiteY9" fmla="*/ 3918537 h 5319096"/>
                  <a:gd name="connsiteX10" fmla="*/ 2143463 w 4675822"/>
                  <a:gd name="connsiteY10" fmla="*/ 306564 h 5319096"/>
                  <a:gd name="connsiteX11" fmla="*/ 2143776 w 4675822"/>
                  <a:gd name="connsiteY11" fmla="*/ 306564 h 5319096"/>
                  <a:gd name="connsiteX12" fmla="*/ 2184955 w 4675822"/>
                  <a:gd name="connsiteY12" fmla="*/ 220031 h 5319096"/>
                  <a:gd name="connsiteX13" fmla="*/ 2334873 w 4675822"/>
                  <a:gd name="connsiteY13" fmla="*/ 132052 h 5319096"/>
                  <a:gd name="connsiteX14" fmla="*/ 2334764 w 4675822"/>
                  <a:gd name="connsiteY14" fmla="*/ 71773 h 5319096"/>
                  <a:gd name="connsiteX15" fmla="*/ 2174171 w 4675822"/>
                  <a:gd name="connsiteY15" fmla="*/ 138516 h 5319096"/>
                  <a:gd name="connsiteX16" fmla="*/ 2147335 w 4675822"/>
                  <a:gd name="connsiteY16" fmla="*/ 178453 h 5319096"/>
                  <a:gd name="connsiteX17" fmla="*/ 2143267 w 4675822"/>
                  <a:gd name="connsiteY17" fmla="*/ 178453 h 5319096"/>
                  <a:gd name="connsiteX18" fmla="*/ 77975 w 4675822"/>
                  <a:gd name="connsiteY18" fmla="*/ 3882408 h 5319096"/>
                  <a:gd name="connsiteX19" fmla="*/ 77975 w 4675822"/>
                  <a:gd name="connsiteY19" fmla="*/ 5061178 h 5319096"/>
                  <a:gd name="connsiteX20" fmla="*/ 251765 w 4675822"/>
                  <a:gd name="connsiteY20" fmla="*/ 5234968 h 5319096"/>
                  <a:gd name="connsiteX21" fmla="*/ 4419293 w 4675822"/>
                  <a:gd name="connsiteY21" fmla="*/ 5234968 h 5319096"/>
                  <a:gd name="connsiteX22" fmla="*/ 4593083 w 4675822"/>
                  <a:gd name="connsiteY22" fmla="*/ 5061178 h 5319096"/>
                  <a:gd name="connsiteX23" fmla="*/ 4597847 w 4675822"/>
                  <a:gd name="connsiteY23" fmla="*/ 3882407 h 5319096"/>
                  <a:gd name="connsiteX24" fmla="*/ 2526263 w 4675822"/>
                  <a:gd name="connsiteY24" fmla="*/ 178453 h 5319096"/>
                  <a:gd name="connsiteX25" fmla="*/ 2522194 w 4675822"/>
                  <a:gd name="connsiteY25" fmla="*/ 178453 h 5319096"/>
                  <a:gd name="connsiteX26" fmla="*/ 2495357 w 4675822"/>
                  <a:gd name="connsiteY26" fmla="*/ 138516 h 5319096"/>
                  <a:gd name="connsiteX27" fmla="*/ 2334764 w 4675822"/>
                  <a:gd name="connsiteY27" fmla="*/ 71773 h 5319096"/>
                  <a:gd name="connsiteX28" fmla="*/ 2337118 w 4675822"/>
                  <a:gd name="connsiteY28" fmla="*/ 0 h 5319096"/>
                  <a:gd name="connsiteX29" fmla="*/ 2566036 w 4675822"/>
                  <a:gd name="connsiteY29" fmla="*/ 121715 h 5319096"/>
                  <a:gd name="connsiteX30" fmla="*/ 4672519 w 4675822"/>
                  <a:gd name="connsiteY30" fmla="*/ 3874150 h 5319096"/>
                  <a:gd name="connsiteX31" fmla="*/ 4675822 w 4675822"/>
                  <a:gd name="connsiteY31" fmla="*/ 5070522 h 5319096"/>
                  <a:gd name="connsiteX32" fmla="*/ 4427248 w 4675822"/>
                  <a:gd name="connsiteY32" fmla="*/ 5319096 h 5319096"/>
                  <a:gd name="connsiteX33" fmla="*/ 248574 w 4675822"/>
                  <a:gd name="connsiteY33" fmla="*/ 5319096 h 5319096"/>
                  <a:gd name="connsiteX34" fmla="*/ 0 w 4675822"/>
                  <a:gd name="connsiteY34" fmla="*/ 5070522 h 5319096"/>
                  <a:gd name="connsiteX35" fmla="*/ 0 w 4675822"/>
                  <a:gd name="connsiteY35" fmla="*/ 3874151 h 5319096"/>
                  <a:gd name="connsiteX36" fmla="*/ 2104886 w 4675822"/>
                  <a:gd name="connsiteY36" fmla="*/ 125587 h 5319096"/>
                  <a:gd name="connsiteX37" fmla="*/ 2106099 w 4675822"/>
                  <a:gd name="connsiteY37" fmla="*/ 125587 h 5319096"/>
                  <a:gd name="connsiteX38" fmla="*/ 2108201 w 4675822"/>
                  <a:gd name="connsiteY38" fmla="*/ 121715 h 5319096"/>
                  <a:gd name="connsiteX39" fmla="*/ 2337118 w 4675822"/>
                  <a:gd name="connsiteY39" fmla="*/ 0 h 5319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4675822" h="5319096">
                    <a:moveTo>
                      <a:pt x="2334873" y="132052"/>
                    </a:moveTo>
                    <a:cubicBezTo>
                      <a:pt x="2393420" y="132052"/>
                      <a:pt x="2446424" y="165673"/>
                      <a:pt x="2484791" y="220031"/>
                    </a:cubicBezTo>
                    <a:lnTo>
                      <a:pt x="2525971" y="306564"/>
                    </a:lnTo>
                    <a:lnTo>
                      <a:pt x="2526285" y="306564"/>
                    </a:lnTo>
                    <a:lnTo>
                      <a:pt x="4519732" y="3918536"/>
                    </a:lnTo>
                    <a:lnTo>
                      <a:pt x="4515133" y="5006554"/>
                    </a:lnTo>
                    <a:cubicBezTo>
                      <a:pt x="4515133" y="5095147"/>
                      <a:pt x="4443315" y="5166965"/>
                      <a:pt x="4354722" y="5166965"/>
                    </a:cubicBezTo>
                    <a:lnTo>
                      <a:pt x="316502" y="5166965"/>
                    </a:lnTo>
                    <a:cubicBezTo>
                      <a:pt x="227909" y="5166965"/>
                      <a:pt x="156091" y="5095147"/>
                      <a:pt x="156091" y="5006554"/>
                    </a:cubicBezTo>
                    <a:lnTo>
                      <a:pt x="156091" y="3918537"/>
                    </a:lnTo>
                    <a:lnTo>
                      <a:pt x="2143463" y="306564"/>
                    </a:lnTo>
                    <a:lnTo>
                      <a:pt x="2143776" y="306564"/>
                    </a:lnTo>
                    <a:lnTo>
                      <a:pt x="2184955" y="220031"/>
                    </a:lnTo>
                    <a:cubicBezTo>
                      <a:pt x="2223323" y="165673"/>
                      <a:pt x="2276327" y="132052"/>
                      <a:pt x="2334873" y="132052"/>
                    </a:cubicBezTo>
                    <a:close/>
                    <a:moveTo>
                      <a:pt x="2334764" y="71773"/>
                    </a:moveTo>
                    <a:cubicBezTo>
                      <a:pt x="2272049" y="71773"/>
                      <a:pt x="2215271" y="97279"/>
                      <a:pt x="2174171" y="138516"/>
                    </a:cubicBezTo>
                    <a:lnTo>
                      <a:pt x="2147335" y="178453"/>
                    </a:lnTo>
                    <a:lnTo>
                      <a:pt x="2143267" y="178453"/>
                    </a:lnTo>
                    <a:lnTo>
                      <a:pt x="77975" y="3882408"/>
                    </a:lnTo>
                    <a:lnTo>
                      <a:pt x="77975" y="5061178"/>
                    </a:lnTo>
                    <a:cubicBezTo>
                      <a:pt x="77975" y="5157160"/>
                      <a:pt x="155783" y="5234968"/>
                      <a:pt x="251765" y="5234968"/>
                    </a:cubicBezTo>
                    <a:lnTo>
                      <a:pt x="4419293" y="5234968"/>
                    </a:lnTo>
                    <a:cubicBezTo>
                      <a:pt x="4515275" y="5234968"/>
                      <a:pt x="4593083" y="5157160"/>
                      <a:pt x="4593083" y="5061178"/>
                    </a:cubicBezTo>
                    <a:lnTo>
                      <a:pt x="4597847" y="3882407"/>
                    </a:lnTo>
                    <a:lnTo>
                      <a:pt x="2526263" y="178453"/>
                    </a:lnTo>
                    <a:lnTo>
                      <a:pt x="2522194" y="178453"/>
                    </a:lnTo>
                    <a:lnTo>
                      <a:pt x="2495357" y="138516"/>
                    </a:lnTo>
                    <a:cubicBezTo>
                      <a:pt x="2454258" y="97279"/>
                      <a:pt x="2397480" y="71773"/>
                      <a:pt x="2334764" y="71773"/>
                    </a:cubicBezTo>
                    <a:close/>
                    <a:moveTo>
                      <a:pt x="2337118" y="0"/>
                    </a:moveTo>
                    <a:cubicBezTo>
                      <a:pt x="2432410" y="0"/>
                      <a:pt x="2516425" y="48281"/>
                      <a:pt x="2566036" y="121715"/>
                    </a:cubicBezTo>
                    <a:lnTo>
                      <a:pt x="4672519" y="3874150"/>
                    </a:lnTo>
                    <a:lnTo>
                      <a:pt x="4675822" y="5070522"/>
                    </a:lnTo>
                    <a:cubicBezTo>
                      <a:pt x="4675822" y="5207806"/>
                      <a:pt x="4564532" y="5319096"/>
                      <a:pt x="4427248" y="5319096"/>
                    </a:cubicBezTo>
                    <a:lnTo>
                      <a:pt x="248574" y="5319096"/>
                    </a:lnTo>
                    <a:cubicBezTo>
                      <a:pt x="111290" y="5319096"/>
                      <a:pt x="0" y="5207806"/>
                      <a:pt x="0" y="5070522"/>
                    </a:cubicBezTo>
                    <a:lnTo>
                      <a:pt x="0" y="3874151"/>
                    </a:lnTo>
                    <a:lnTo>
                      <a:pt x="2104886" y="125587"/>
                    </a:lnTo>
                    <a:lnTo>
                      <a:pt x="2106099" y="125587"/>
                    </a:lnTo>
                    <a:lnTo>
                      <a:pt x="2108201" y="121715"/>
                    </a:lnTo>
                    <a:cubicBezTo>
                      <a:pt x="2157812" y="48281"/>
                      <a:pt x="2241827" y="0"/>
                      <a:pt x="233711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6" name="AutoShape 238">
              <a:extLst>
                <a:ext uri="{FF2B5EF4-FFF2-40B4-BE49-F238E27FC236}">
                  <a16:creationId xmlns:a16="http://schemas.microsoft.com/office/drawing/2014/main" id="{BBB82AAC-AE34-4189-8675-0DA934312D7C}"/>
                </a:ext>
              </a:extLst>
            </p:cNvPr>
            <p:cNvSpPr>
              <a:spLocks noChangeArrowheads="1"/>
            </p:cNvSpPr>
            <p:nvPr/>
          </p:nvSpPr>
          <p:spPr bwMode="auto">
            <a:xfrm flipV="1">
              <a:off x="2680119" y="5949950"/>
              <a:ext cx="885825" cy="82550"/>
            </a:xfrm>
            <a:custGeom>
              <a:avLst/>
              <a:gdLst>
                <a:gd name="G0" fmla="+- 1049 0 0"/>
                <a:gd name="G1" fmla="+- 21600 0 1049"/>
                <a:gd name="G2" fmla="*/ 1049 1 2"/>
                <a:gd name="G3" fmla="+- 21600 0 G2"/>
                <a:gd name="G4" fmla="+/ 1049 21600 2"/>
                <a:gd name="G5" fmla="+/ G1 0 2"/>
                <a:gd name="G6" fmla="*/ 21600 21600 1049"/>
                <a:gd name="G7" fmla="*/ G6 1 2"/>
                <a:gd name="G8" fmla="+- 21600 0 G7"/>
                <a:gd name="G9" fmla="*/ 21600 1 2"/>
                <a:gd name="G10" fmla="+- 1049 0 G9"/>
                <a:gd name="G11" fmla="?: G10 G8 0"/>
                <a:gd name="G12" fmla="?: G10 G7 21600"/>
                <a:gd name="T0" fmla="*/ 21075 w 21600"/>
                <a:gd name="T1" fmla="*/ 10800 h 21600"/>
                <a:gd name="T2" fmla="*/ 10800 w 21600"/>
                <a:gd name="T3" fmla="*/ 21600 h 21600"/>
                <a:gd name="T4" fmla="*/ 525 w 21600"/>
                <a:gd name="T5" fmla="*/ 10800 h 21600"/>
                <a:gd name="T6" fmla="*/ 10800 w 21600"/>
                <a:gd name="T7" fmla="*/ 0 h 21600"/>
                <a:gd name="T8" fmla="*/ 2325 w 21600"/>
                <a:gd name="T9" fmla="*/ 2325 h 21600"/>
                <a:gd name="T10" fmla="*/ 19275 w 21600"/>
                <a:gd name="T11" fmla="*/ 19275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1049" y="21600"/>
                  </a:lnTo>
                  <a:lnTo>
                    <a:pt x="20551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7" name="Freeform 239">
              <a:extLst>
                <a:ext uri="{FF2B5EF4-FFF2-40B4-BE49-F238E27FC236}">
                  <a16:creationId xmlns:a16="http://schemas.microsoft.com/office/drawing/2014/main" id="{B92EB5EF-194D-4B2D-8BA2-A035ED7C3D33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9332" y="5721350"/>
              <a:ext cx="115887" cy="84138"/>
            </a:xfrm>
            <a:custGeom>
              <a:avLst/>
              <a:gdLst>
                <a:gd name="T0" fmla="*/ 454 w 454"/>
                <a:gd name="T1" fmla="*/ 0 h 227"/>
                <a:gd name="T2" fmla="*/ 408 w 454"/>
                <a:gd name="T3" fmla="*/ 227 h 227"/>
                <a:gd name="T4" fmla="*/ 0 w 454"/>
                <a:gd name="T5" fmla="*/ 227 h 227"/>
                <a:gd name="T6" fmla="*/ 131 w 454"/>
                <a:gd name="T7" fmla="*/ 0 h 227"/>
                <a:gd name="T8" fmla="*/ 454 w 454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4" h="227">
                  <a:moveTo>
                    <a:pt x="454" y="0"/>
                  </a:moveTo>
                  <a:lnTo>
                    <a:pt x="408" y="227"/>
                  </a:lnTo>
                  <a:lnTo>
                    <a:pt x="0" y="227"/>
                  </a:lnTo>
                  <a:lnTo>
                    <a:pt x="131" y="0"/>
                  </a:lnTo>
                  <a:lnTo>
                    <a:pt x="454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8" name="Freeform 240">
              <a:extLst>
                <a:ext uri="{FF2B5EF4-FFF2-40B4-BE49-F238E27FC236}">
                  <a16:creationId xmlns:a16="http://schemas.microsoft.com/office/drawing/2014/main" id="{B88582A1-53A6-4416-9EFB-B02DAC0C46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8457" y="5721350"/>
              <a:ext cx="166687" cy="84138"/>
            </a:xfrm>
            <a:custGeom>
              <a:avLst/>
              <a:gdLst>
                <a:gd name="T0" fmla="*/ 0 w 539"/>
                <a:gd name="T1" fmla="*/ 0 h 227"/>
                <a:gd name="T2" fmla="*/ 136 w 539"/>
                <a:gd name="T3" fmla="*/ 227 h 227"/>
                <a:gd name="T4" fmla="*/ 539 w 539"/>
                <a:gd name="T5" fmla="*/ 226 h 227"/>
                <a:gd name="T6" fmla="*/ 394 w 539"/>
                <a:gd name="T7" fmla="*/ 0 h 227"/>
                <a:gd name="T8" fmla="*/ 0 w 539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9" h="227">
                  <a:moveTo>
                    <a:pt x="0" y="0"/>
                  </a:moveTo>
                  <a:lnTo>
                    <a:pt x="136" y="227"/>
                  </a:lnTo>
                  <a:lnTo>
                    <a:pt x="539" y="226"/>
                  </a:lnTo>
                  <a:lnTo>
                    <a:pt x="39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04280795-2485-45B2-B17E-637B89BE27B3}"/>
                </a:ext>
              </a:extLst>
            </p:cNvPr>
            <p:cNvSpPr/>
            <p:nvPr/>
          </p:nvSpPr>
          <p:spPr>
            <a:xfrm>
              <a:off x="2845219" y="5273178"/>
              <a:ext cx="548719" cy="639088"/>
            </a:xfrm>
            <a:custGeom>
              <a:avLst/>
              <a:gdLst>
                <a:gd name="connsiteX0" fmla="*/ 807537 w 1281922"/>
                <a:gd name="connsiteY0" fmla="*/ 804861 h 1493043"/>
                <a:gd name="connsiteX1" fmla="*/ 762293 w 1281922"/>
                <a:gd name="connsiteY1" fmla="*/ 890586 h 1493043"/>
                <a:gd name="connsiteX2" fmla="*/ 774200 w 1281922"/>
                <a:gd name="connsiteY2" fmla="*/ 1004886 h 1493043"/>
                <a:gd name="connsiteX3" fmla="*/ 814681 w 1281922"/>
                <a:gd name="connsiteY3" fmla="*/ 907255 h 1493043"/>
                <a:gd name="connsiteX4" fmla="*/ 807537 w 1281922"/>
                <a:gd name="connsiteY4" fmla="*/ 804861 h 1493043"/>
                <a:gd name="connsiteX5" fmla="*/ 252706 w 1281922"/>
                <a:gd name="connsiteY5" fmla="*/ 588167 h 1493043"/>
                <a:gd name="connsiteX6" fmla="*/ 202700 w 1281922"/>
                <a:gd name="connsiteY6" fmla="*/ 642935 h 1493043"/>
                <a:gd name="connsiteX7" fmla="*/ 250325 w 1281922"/>
                <a:gd name="connsiteY7" fmla="*/ 669129 h 1493043"/>
                <a:gd name="connsiteX8" fmla="*/ 252706 w 1281922"/>
                <a:gd name="connsiteY8" fmla="*/ 588167 h 1493043"/>
                <a:gd name="connsiteX9" fmla="*/ 411058 w 1281922"/>
                <a:gd name="connsiteY9" fmla="*/ 0 h 1493043"/>
                <a:gd name="connsiteX10" fmla="*/ 556967 w 1281922"/>
                <a:gd name="connsiteY10" fmla="*/ 98170 h 1493043"/>
                <a:gd name="connsiteX11" fmla="*/ 560746 w 1281922"/>
                <a:gd name="connsiteY11" fmla="*/ 117172 h 1493043"/>
                <a:gd name="connsiteX12" fmla="*/ 591953 w 1281922"/>
                <a:gd name="connsiteY12" fmla="*/ 121711 h 1493043"/>
                <a:gd name="connsiteX13" fmla="*/ 622990 w 1281922"/>
                <a:gd name="connsiteY13" fmla="*/ 137875 h 1493043"/>
                <a:gd name="connsiteX14" fmla="*/ 591953 w 1281922"/>
                <a:gd name="connsiteY14" fmla="*/ 154039 h 1493043"/>
                <a:gd name="connsiteX15" fmla="*/ 568750 w 1281922"/>
                <a:gd name="connsiteY15" fmla="*/ 157414 h 1493043"/>
                <a:gd name="connsiteX16" fmla="*/ 569411 w 1281922"/>
                <a:gd name="connsiteY16" fmla="*/ 160735 h 1493043"/>
                <a:gd name="connsiteX17" fmla="*/ 472696 w 1281922"/>
                <a:gd name="connsiteY17" fmla="*/ 308839 h 1493043"/>
                <a:gd name="connsiteX18" fmla="*/ 439962 w 1281922"/>
                <a:gd name="connsiteY18" fmla="*/ 315547 h 1493043"/>
                <a:gd name="connsiteX19" fmla="*/ 439962 w 1281922"/>
                <a:gd name="connsiteY19" fmla="*/ 364765 h 1493043"/>
                <a:gd name="connsiteX20" fmla="*/ 456600 w 1281922"/>
                <a:gd name="connsiteY20" fmla="*/ 369595 h 1493043"/>
                <a:gd name="connsiteX21" fmla="*/ 543218 w 1281922"/>
                <a:gd name="connsiteY21" fmla="*/ 454819 h 1493043"/>
                <a:gd name="connsiteX22" fmla="*/ 583700 w 1281922"/>
                <a:gd name="connsiteY22" fmla="*/ 619125 h 1493043"/>
                <a:gd name="connsiteX23" fmla="*/ 709274 w 1281922"/>
                <a:gd name="connsiteY23" fmla="*/ 727398 h 1493043"/>
                <a:gd name="connsiteX24" fmla="*/ 738588 w 1281922"/>
                <a:gd name="connsiteY24" fmla="*/ 748417 h 1493043"/>
                <a:gd name="connsiteX25" fmla="*/ 749455 w 1281922"/>
                <a:gd name="connsiteY25" fmla="*/ 735917 h 1493043"/>
                <a:gd name="connsiteX26" fmla="*/ 838733 w 1281922"/>
                <a:gd name="connsiteY26" fmla="*/ 642924 h 1493043"/>
                <a:gd name="connsiteX27" fmla="*/ 861443 w 1281922"/>
                <a:gd name="connsiteY27" fmla="*/ 637457 h 1493043"/>
                <a:gd name="connsiteX28" fmla="*/ 861443 w 1281922"/>
                <a:gd name="connsiteY28" fmla="*/ 609604 h 1493043"/>
                <a:gd name="connsiteX29" fmla="*/ 850845 w 1281922"/>
                <a:gd name="connsiteY29" fmla="*/ 603728 h 1493043"/>
                <a:gd name="connsiteX30" fmla="*/ 795629 w 1281922"/>
                <a:gd name="connsiteY30" fmla="*/ 501254 h 1493043"/>
                <a:gd name="connsiteX31" fmla="*/ 810605 w 1281922"/>
                <a:gd name="connsiteY31" fmla="*/ 440702 h 1493043"/>
                <a:gd name="connsiteX32" fmla="*/ 819830 w 1281922"/>
                <a:gd name="connsiteY32" fmla="*/ 430359 h 1493043"/>
                <a:gd name="connsiteX33" fmla="*/ 823163 w 1281922"/>
                <a:gd name="connsiteY33" fmla="*/ 422298 h 1493043"/>
                <a:gd name="connsiteX34" fmla="*/ 846908 w 1281922"/>
                <a:gd name="connsiteY34" fmla="*/ 397171 h 1493043"/>
                <a:gd name="connsiteX35" fmla="*/ 865199 w 1281922"/>
                <a:gd name="connsiteY35" fmla="*/ 386870 h 1493043"/>
                <a:gd name="connsiteX36" fmla="*/ 827463 w 1281922"/>
                <a:gd name="connsiteY36" fmla="*/ 368506 h 1493043"/>
                <a:gd name="connsiteX37" fmla="*/ 801365 w 1281922"/>
                <a:gd name="connsiteY37" fmla="*/ 352483 h 1493043"/>
                <a:gd name="connsiteX38" fmla="*/ 806840 w 1281922"/>
                <a:gd name="connsiteY38" fmla="*/ 316460 h 1493043"/>
                <a:gd name="connsiteX39" fmla="*/ 837847 w 1281922"/>
                <a:gd name="connsiteY39" fmla="*/ 303935 h 1493043"/>
                <a:gd name="connsiteX40" fmla="*/ 885299 w 1281922"/>
                <a:gd name="connsiteY40" fmla="*/ 350718 h 1493043"/>
                <a:gd name="connsiteX41" fmla="*/ 890251 w 1281922"/>
                <a:gd name="connsiteY41" fmla="*/ 357589 h 1493043"/>
                <a:gd name="connsiteX42" fmla="*/ 884805 w 1281922"/>
                <a:gd name="connsiteY42" fmla="*/ 326800 h 1493043"/>
                <a:gd name="connsiteX43" fmla="*/ 882540 w 1281922"/>
                <a:gd name="connsiteY43" fmla="*/ 300634 h 1493043"/>
                <a:gd name="connsiteX44" fmla="*/ 914626 w 1281922"/>
                <a:gd name="connsiteY44" fmla="*/ 283370 h 1493043"/>
                <a:gd name="connsiteX45" fmla="*/ 935235 w 1281922"/>
                <a:gd name="connsiteY45" fmla="*/ 281029 h 1493043"/>
                <a:gd name="connsiteX46" fmla="*/ 943267 w 1281922"/>
                <a:gd name="connsiteY46" fmla="*/ 300634 h 1493043"/>
                <a:gd name="connsiteX47" fmla="*/ 940881 w 1281922"/>
                <a:gd name="connsiteY47" fmla="*/ 330187 h 1493043"/>
                <a:gd name="connsiteX48" fmla="*/ 934744 w 1281922"/>
                <a:gd name="connsiteY48" fmla="*/ 364598 h 1493043"/>
                <a:gd name="connsiteX49" fmla="*/ 936123 w 1281922"/>
                <a:gd name="connsiteY49" fmla="*/ 364332 h 1493043"/>
                <a:gd name="connsiteX50" fmla="*/ 939074 w 1281922"/>
                <a:gd name="connsiteY50" fmla="*/ 365085 h 1493043"/>
                <a:gd name="connsiteX51" fmla="*/ 943288 w 1281922"/>
                <a:gd name="connsiteY51" fmla="*/ 364314 h 1493043"/>
                <a:gd name="connsiteX52" fmla="*/ 1070875 w 1281922"/>
                <a:gd name="connsiteY52" fmla="*/ 440342 h 1493043"/>
                <a:gd name="connsiteX53" fmla="*/ 1066443 w 1281922"/>
                <a:gd name="connsiteY53" fmla="*/ 448368 h 1493043"/>
                <a:gd name="connsiteX54" fmla="*/ 1048452 w 1281922"/>
                <a:gd name="connsiteY54" fmla="*/ 451602 h 1493043"/>
                <a:gd name="connsiteX55" fmla="*/ 1053407 w 1281922"/>
                <a:gd name="connsiteY55" fmla="*/ 476687 h 1493043"/>
                <a:gd name="connsiteX56" fmla="*/ 1050423 w 1281922"/>
                <a:gd name="connsiteY56" fmla="*/ 510779 h 1493043"/>
                <a:gd name="connsiteX57" fmla="*/ 977644 w 1281922"/>
                <a:gd name="connsiteY57" fmla="*/ 634404 h 1493043"/>
                <a:gd name="connsiteX58" fmla="*/ 959075 w 1281922"/>
                <a:gd name="connsiteY58" fmla="*/ 636091 h 1493043"/>
                <a:gd name="connsiteX59" fmla="*/ 959075 w 1281922"/>
                <a:gd name="connsiteY59" fmla="*/ 640067 h 1493043"/>
                <a:gd name="connsiteX60" fmla="*/ 974335 w 1281922"/>
                <a:gd name="connsiteY60" fmla="*/ 647253 h 1493043"/>
                <a:gd name="connsiteX61" fmla="*/ 1102810 w 1281922"/>
                <a:gd name="connsiteY61" fmla="*/ 847724 h 1493043"/>
                <a:gd name="connsiteX62" fmla="*/ 1219491 w 1281922"/>
                <a:gd name="connsiteY62" fmla="*/ 923924 h 1493043"/>
                <a:gd name="connsiteX63" fmla="*/ 1257591 w 1281922"/>
                <a:gd name="connsiteY63" fmla="*/ 921543 h 1493043"/>
                <a:gd name="connsiteX64" fmla="*/ 1281404 w 1281922"/>
                <a:gd name="connsiteY64" fmla="*/ 964405 h 1493043"/>
                <a:gd name="connsiteX65" fmla="*/ 1248066 w 1281922"/>
                <a:gd name="connsiteY65" fmla="*/ 1004886 h 1493043"/>
                <a:gd name="connsiteX66" fmla="*/ 1193298 w 1281922"/>
                <a:gd name="connsiteY66" fmla="*/ 981074 h 1493043"/>
                <a:gd name="connsiteX67" fmla="*/ 1107573 w 1281922"/>
                <a:gd name="connsiteY67" fmla="*/ 954880 h 1493043"/>
                <a:gd name="connsiteX68" fmla="*/ 1040898 w 1281922"/>
                <a:gd name="connsiteY68" fmla="*/ 909636 h 1493043"/>
                <a:gd name="connsiteX69" fmla="*/ 1040898 w 1281922"/>
                <a:gd name="connsiteY69" fmla="*/ 959643 h 1493043"/>
                <a:gd name="connsiteX70" fmla="*/ 1093285 w 1281922"/>
                <a:gd name="connsiteY70" fmla="*/ 1159668 h 1493043"/>
                <a:gd name="connsiteX71" fmla="*/ 1055185 w 1281922"/>
                <a:gd name="connsiteY71" fmla="*/ 1173955 h 1493043"/>
                <a:gd name="connsiteX72" fmla="*/ 1081379 w 1281922"/>
                <a:gd name="connsiteY72" fmla="*/ 1285874 h 1493043"/>
                <a:gd name="connsiteX73" fmla="*/ 1069473 w 1281922"/>
                <a:gd name="connsiteY73" fmla="*/ 1402555 h 1493043"/>
                <a:gd name="connsiteX74" fmla="*/ 1148054 w 1281922"/>
                <a:gd name="connsiteY74" fmla="*/ 1471611 h 1493043"/>
                <a:gd name="connsiteX75" fmla="*/ 995654 w 1281922"/>
                <a:gd name="connsiteY75" fmla="*/ 1471611 h 1493043"/>
                <a:gd name="connsiteX76" fmla="*/ 988510 w 1281922"/>
                <a:gd name="connsiteY76" fmla="*/ 1278730 h 1493043"/>
                <a:gd name="connsiteX77" fmla="*/ 962316 w 1281922"/>
                <a:gd name="connsiteY77" fmla="*/ 1195386 h 1493043"/>
                <a:gd name="connsiteX78" fmla="*/ 902785 w 1281922"/>
                <a:gd name="connsiteY78" fmla="*/ 1195386 h 1493043"/>
                <a:gd name="connsiteX79" fmla="*/ 859923 w 1281922"/>
                <a:gd name="connsiteY79" fmla="*/ 1288255 h 1493043"/>
                <a:gd name="connsiteX80" fmla="*/ 795629 w 1281922"/>
                <a:gd name="connsiteY80" fmla="*/ 1376361 h 1493043"/>
                <a:gd name="connsiteX81" fmla="*/ 795629 w 1281922"/>
                <a:gd name="connsiteY81" fmla="*/ 1493043 h 1493043"/>
                <a:gd name="connsiteX82" fmla="*/ 700379 w 1281922"/>
                <a:gd name="connsiteY82" fmla="*/ 1381124 h 1493043"/>
                <a:gd name="connsiteX83" fmla="*/ 769435 w 1281922"/>
                <a:gd name="connsiteY83" fmla="*/ 1264444 h 1493043"/>
                <a:gd name="connsiteX84" fmla="*/ 800391 w 1281922"/>
                <a:gd name="connsiteY84" fmla="*/ 1178718 h 1493043"/>
                <a:gd name="connsiteX85" fmla="*/ 724191 w 1281922"/>
                <a:gd name="connsiteY85" fmla="*/ 1140618 h 1493043"/>
                <a:gd name="connsiteX86" fmla="*/ 748004 w 1281922"/>
                <a:gd name="connsiteY86" fmla="*/ 1081086 h 1493043"/>
                <a:gd name="connsiteX87" fmla="*/ 714666 w 1281922"/>
                <a:gd name="connsiteY87" fmla="*/ 1081086 h 1493043"/>
                <a:gd name="connsiteX88" fmla="*/ 690853 w 1281922"/>
                <a:gd name="connsiteY88" fmla="*/ 1050131 h 1493043"/>
                <a:gd name="connsiteX89" fmla="*/ 717048 w 1281922"/>
                <a:gd name="connsiteY89" fmla="*/ 1012030 h 1493043"/>
                <a:gd name="connsiteX90" fmla="*/ 676566 w 1281922"/>
                <a:gd name="connsiteY90" fmla="*/ 890586 h 1493043"/>
                <a:gd name="connsiteX91" fmla="*/ 688175 w 1281922"/>
                <a:gd name="connsiteY91" fmla="*/ 827483 h 1493043"/>
                <a:gd name="connsiteX92" fmla="*/ 697645 w 1281922"/>
                <a:gd name="connsiteY92" fmla="*/ 808309 h 1493043"/>
                <a:gd name="connsiteX93" fmla="*/ 659006 w 1281922"/>
                <a:gd name="connsiteY93" fmla="*/ 794147 h 1493043"/>
                <a:gd name="connsiteX94" fmla="*/ 586081 w 1281922"/>
                <a:gd name="connsiteY94" fmla="*/ 759619 h 1493043"/>
                <a:gd name="connsiteX95" fmla="*/ 486069 w 1281922"/>
                <a:gd name="connsiteY95" fmla="*/ 671513 h 1493043"/>
                <a:gd name="connsiteX96" fmla="*/ 464637 w 1281922"/>
                <a:gd name="connsiteY96" fmla="*/ 826294 h 1493043"/>
                <a:gd name="connsiteX97" fmla="*/ 543218 w 1281922"/>
                <a:gd name="connsiteY97" fmla="*/ 1002506 h 1493043"/>
                <a:gd name="connsiteX98" fmla="*/ 497975 w 1281922"/>
                <a:gd name="connsiteY98" fmla="*/ 1007269 h 1493043"/>
                <a:gd name="connsiteX99" fmla="*/ 545600 w 1281922"/>
                <a:gd name="connsiteY99" fmla="*/ 1140619 h 1493043"/>
                <a:gd name="connsiteX100" fmla="*/ 564650 w 1281922"/>
                <a:gd name="connsiteY100" fmla="*/ 1395412 h 1493043"/>
                <a:gd name="connsiteX101" fmla="*/ 662281 w 1281922"/>
                <a:gd name="connsiteY101" fmla="*/ 1476375 h 1493043"/>
                <a:gd name="connsiteX102" fmla="*/ 476543 w 1281922"/>
                <a:gd name="connsiteY102" fmla="*/ 1478756 h 1493043"/>
                <a:gd name="connsiteX103" fmla="*/ 467018 w 1281922"/>
                <a:gd name="connsiteY103" fmla="*/ 1419225 h 1493043"/>
                <a:gd name="connsiteX104" fmla="*/ 455112 w 1281922"/>
                <a:gd name="connsiteY104" fmla="*/ 1419225 h 1493043"/>
                <a:gd name="connsiteX105" fmla="*/ 421775 w 1281922"/>
                <a:gd name="connsiteY105" fmla="*/ 1164431 h 1493043"/>
                <a:gd name="connsiteX106" fmla="*/ 331287 w 1281922"/>
                <a:gd name="connsiteY106" fmla="*/ 1023937 h 1493043"/>
                <a:gd name="connsiteX107" fmla="*/ 305093 w 1281922"/>
                <a:gd name="connsiteY107" fmla="*/ 1119187 h 1493043"/>
                <a:gd name="connsiteX108" fmla="*/ 133643 w 1281922"/>
                <a:gd name="connsiteY108" fmla="*/ 1357312 h 1493043"/>
                <a:gd name="connsiteX109" fmla="*/ 138406 w 1281922"/>
                <a:gd name="connsiteY109" fmla="*/ 1481137 h 1493043"/>
                <a:gd name="connsiteX110" fmla="*/ 293 w 1281922"/>
                <a:gd name="connsiteY110" fmla="*/ 1328737 h 1493043"/>
                <a:gd name="connsiteX111" fmla="*/ 176506 w 1281922"/>
                <a:gd name="connsiteY111" fmla="*/ 1042987 h 1493043"/>
                <a:gd name="connsiteX112" fmla="*/ 128881 w 1281922"/>
                <a:gd name="connsiteY112" fmla="*/ 997744 h 1493043"/>
                <a:gd name="connsiteX113" fmla="*/ 164600 w 1281922"/>
                <a:gd name="connsiteY113" fmla="*/ 883444 h 1493043"/>
                <a:gd name="connsiteX114" fmla="*/ 5056 w 1281922"/>
                <a:gd name="connsiteY114" fmla="*/ 814387 h 1493043"/>
                <a:gd name="connsiteX115" fmla="*/ 45537 w 1281922"/>
                <a:gd name="connsiteY115" fmla="*/ 616744 h 1493043"/>
                <a:gd name="connsiteX116" fmla="*/ 95543 w 1281922"/>
                <a:gd name="connsiteY116" fmla="*/ 607219 h 1493043"/>
                <a:gd name="connsiteX117" fmla="*/ 193175 w 1281922"/>
                <a:gd name="connsiteY117" fmla="*/ 419100 h 1493043"/>
                <a:gd name="connsiteX118" fmla="*/ 316237 w 1281922"/>
                <a:gd name="connsiteY118" fmla="*/ 353577 h 1493043"/>
                <a:gd name="connsiteX119" fmla="*/ 342330 w 1281922"/>
                <a:gd name="connsiteY119" fmla="*/ 352477 h 1493043"/>
                <a:gd name="connsiteX120" fmla="*/ 342330 w 1281922"/>
                <a:gd name="connsiteY120" fmla="*/ 303987 h 1493043"/>
                <a:gd name="connsiteX121" fmla="*/ 299085 w 1281922"/>
                <a:gd name="connsiteY121" fmla="*/ 274392 h 1493043"/>
                <a:gd name="connsiteX122" fmla="*/ 252705 w 1281922"/>
                <a:gd name="connsiteY122" fmla="*/ 160735 h 1493043"/>
                <a:gd name="connsiteX123" fmla="*/ 411058 w 1281922"/>
                <a:gd name="connsiteY123" fmla="*/ 0 h 1493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</a:cxnLst>
              <a:rect l="l" t="t" r="r" b="b"/>
              <a:pathLst>
                <a:path w="1281922" h="1493043">
                  <a:moveTo>
                    <a:pt x="807537" y="804861"/>
                  </a:moveTo>
                  <a:cubicBezTo>
                    <a:pt x="788487" y="806449"/>
                    <a:pt x="777374" y="862011"/>
                    <a:pt x="762293" y="890586"/>
                  </a:cubicBezTo>
                  <a:cubicBezTo>
                    <a:pt x="766262" y="928686"/>
                    <a:pt x="755944" y="988217"/>
                    <a:pt x="774200" y="1004886"/>
                  </a:cubicBezTo>
                  <a:cubicBezTo>
                    <a:pt x="792456" y="1021555"/>
                    <a:pt x="801187" y="939799"/>
                    <a:pt x="814681" y="907255"/>
                  </a:cubicBezTo>
                  <a:cubicBezTo>
                    <a:pt x="812300" y="873124"/>
                    <a:pt x="826587" y="803273"/>
                    <a:pt x="807537" y="804861"/>
                  </a:cubicBezTo>
                  <a:close/>
                  <a:moveTo>
                    <a:pt x="252706" y="588167"/>
                  </a:moveTo>
                  <a:cubicBezTo>
                    <a:pt x="229687" y="582611"/>
                    <a:pt x="219369" y="624679"/>
                    <a:pt x="202700" y="642935"/>
                  </a:cubicBezTo>
                  <a:lnTo>
                    <a:pt x="250325" y="669129"/>
                  </a:lnTo>
                  <a:cubicBezTo>
                    <a:pt x="251119" y="642142"/>
                    <a:pt x="275725" y="593723"/>
                    <a:pt x="252706" y="588167"/>
                  </a:cubicBezTo>
                  <a:close/>
                  <a:moveTo>
                    <a:pt x="411058" y="0"/>
                  </a:moveTo>
                  <a:cubicBezTo>
                    <a:pt x="476650" y="0"/>
                    <a:pt x="532927" y="40480"/>
                    <a:pt x="556967" y="98170"/>
                  </a:cubicBezTo>
                  <a:lnTo>
                    <a:pt x="560746" y="117172"/>
                  </a:lnTo>
                  <a:lnTo>
                    <a:pt x="591953" y="121711"/>
                  </a:lnTo>
                  <a:cubicBezTo>
                    <a:pt x="611129" y="125847"/>
                    <a:pt x="622990" y="131562"/>
                    <a:pt x="622990" y="137875"/>
                  </a:cubicBezTo>
                  <a:cubicBezTo>
                    <a:pt x="622990" y="144187"/>
                    <a:pt x="611129" y="149902"/>
                    <a:pt x="591953" y="154039"/>
                  </a:cubicBezTo>
                  <a:lnTo>
                    <a:pt x="568750" y="157414"/>
                  </a:lnTo>
                  <a:lnTo>
                    <a:pt x="569411" y="160735"/>
                  </a:lnTo>
                  <a:cubicBezTo>
                    <a:pt x="569411" y="227313"/>
                    <a:pt x="529531" y="284438"/>
                    <a:pt x="472696" y="308839"/>
                  </a:cubicBezTo>
                  <a:lnTo>
                    <a:pt x="439962" y="315547"/>
                  </a:lnTo>
                  <a:lnTo>
                    <a:pt x="439962" y="364765"/>
                  </a:lnTo>
                  <a:lnTo>
                    <a:pt x="456600" y="369595"/>
                  </a:lnTo>
                  <a:cubicBezTo>
                    <a:pt x="508689" y="389186"/>
                    <a:pt x="518810" y="421779"/>
                    <a:pt x="543218" y="454819"/>
                  </a:cubicBezTo>
                  <a:cubicBezTo>
                    <a:pt x="575762" y="498872"/>
                    <a:pt x="559888" y="563562"/>
                    <a:pt x="583700" y="619125"/>
                  </a:cubicBezTo>
                  <a:cubicBezTo>
                    <a:pt x="601559" y="660797"/>
                    <a:pt x="657816" y="693539"/>
                    <a:pt x="709274" y="727398"/>
                  </a:cubicBezTo>
                  <a:lnTo>
                    <a:pt x="738588" y="748417"/>
                  </a:lnTo>
                  <a:lnTo>
                    <a:pt x="749455" y="735917"/>
                  </a:lnTo>
                  <a:cubicBezTo>
                    <a:pt x="772701" y="701231"/>
                    <a:pt x="790735" y="663594"/>
                    <a:pt x="838733" y="642924"/>
                  </a:cubicBezTo>
                  <a:lnTo>
                    <a:pt x="861443" y="637457"/>
                  </a:lnTo>
                  <a:lnTo>
                    <a:pt x="861443" y="609604"/>
                  </a:lnTo>
                  <a:lnTo>
                    <a:pt x="850845" y="603728"/>
                  </a:lnTo>
                  <a:cubicBezTo>
                    <a:pt x="821327" y="581232"/>
                    <a:pt x="796820" y="547398"/>
                    <a:pt x="795629" y="501254"/>
                  </a:cubicBezTo>
                  <a:cubicBezTo>
                    <a:pt x="795034" y="478182"/>
                    <a:pt x="800863" y="457989"/>
                    <a:pt x="810605" y="440702"/>
                  </a:cubicBezTo>
                  <a:lnTo>
                    <a:pt x="819830" y="430359"/>
                  </a:lnTo>
                  <a:lnTo>
                    <a:pt x="823163" y="422298"/>
                  </a:lnTo>
                  <a:cubicBezTo>
                    <a:pt x="828364" y="414566"/>
                    <a:pt x="836278" y="405653"/>
                    <a:pt x="846908" y="397171"/>
                  </a:cubicBezTo>
                  <a:lnTo>
                    <a:pt x="865199" y="386870"/>
                  </a:lnTo>
                  <a:lnTo>
                    <a:pt x="827463" y="368506"/>
                  </a:lnTo>
                  <a:cubicBezTo>
                    <a:pt x="815768" y="362107"/>
                    <a:pt x="806090" y="356135"/>
                    <a:pt x="801365" y="352483"/>
                  </a:cubicBezTo>
                  <a:cubicBezTo>
                    <a:pt x="784563" y="339497"/>
                    <a:pt x="796765" y="329866"/>
                    <a:pt x="806840" y="316460"/>
                  </a:cubicBezTo>
                  <a:cubicBezTo>
                    <a:pt x="816914" y="303054"/>
                    <a:pt x="814454" y="286356"/>
                    <a:pt x="837847" y="303935"/>
                  </a:cubicBezTo>
                  <a:cubicBezTo>
                    <a:pt x="849544" y="312724"/>
                    <a:pt x="869513" y="331982"/>
                    <a:pt x="885299" y="350718"/>
                  </a:cubicBezTo>
                  <a:lnTo>
                    <a:pt x="890251" y="357589"/>
                  </a:lnTo>
                  <a:lnTo>
                    <a:pt x="884805" y="326800"/>
                  </a:lnTo>
                  <a:cubicBezTo>
                    <a:pt x="883282" y="315480"/>
                    <a:pt x="882468" y="305942"/>
                    <a:pt x="882540" y="300634"/>
                  </a:cubicBezTo>
                  <a:cubicBezTo>
                    <a:pt x="882827" y="279401"/>
                    <a:pt x="897857" y="283370"/>
                    <a:pt x="914626" y="283370"/>
                  </a:cubicBezTo>
                  <a:cubicBezTo>
                    <a:pt x="923011" y="283370"/>
                    <a:pt x="930171" y="280370"/>
                    <a:pt x="935235" y="281029"/>
                  </a:cubicBezTo>
                  <a:cubicBezTo>
                    <a:pt x="940299" y="281687"/>
                    <a:pt x="943267" y="286003"/>
                    <a:pt x="943267" y="300634"/>
                  </a:cubicBezTo>
                  <a:cubicBezTo>
                    <a:pt x="943267" y="307949"/>
                    <a:pt x="942418" y="318491"/>
                    <a:pt x="940881" y="330187"/>
                  </a:cubicBezTo>
                  <a:lnTo>
                    <a:pt x="934744" y="364598"/>
                  </a:lnTo>
                  <a:lnTo>
                    <a:pt x="936123" y="364332"/>
                  </a:lnTo>
                  <a:lnTo>
                    <a:pt x="939074" y="365085"/>
                  </a:lnTo>
                  <a:lnTo>
                    <a:pt x="943288" y="364314"/>
                  </a:lnTo>
                  <a:cubicBezTo>
                    <a:pt x="1029285" y="363025"/>
                    <a:pt x="1069973" y="425299"/>
                    <a:pt x="1070875" y="440342"/>
                  </a:cubicBezTo>
                  <a:cubicBezTo>
                    <a:pt x="1071100" y="444103"/>
                    <a:pt x="1069923" y="446631"/>
                    <a:pt x="1066443" y="448368"/>
                  </a:cubicBezTo>
                  <a:lnTo>
                    <a:pt x="1048452" y="451602"/>
                  </a:lnTo>
                  <a:lnTo>
                    <a:pt x="1053407" y="476687"/>
                  </a:lnTo>
                  <a:cubicBezTo>
                    <a:pt x="1053989" y="487286"/>
                    <a:pt x="1053102" y="498648"/>
                    <a:pt x="1050423" y="510779"/>
                  </a:cubicBezTo>
                  <a:cubicBezTo>
                    <a:pt x="1031670" y="595699"/>
                    <a:pt x="1058193" y="623470"/>
                    <a:pt x="977644" y="634404"/>
                  </a:cubicBezTo>
                  <a:lnTo>
                    <a:pt x="959075" y="636091"/>
                  </a:lnTo>
                  <a:lnTo>
                    <a:pt x="959075" y="640067"/>
                  </a:lnTo>
                  <a:lnTo>
                    <a:pt x="974335" y="647253"/>
                  </a:lnTo>
                  <a:cubicBezTo>
                    <a:pt x="1033903" y="689966"/>
                    <a:pt x="1051614" y="792955"/>
                    <a:pt x="1102810" y="847724"/>
                  </a:cubicBezTo>
                  <a:lnTo>
                    <a:pt x="1219491" y="923924"/>
                  </a:lnTo>
                  <a:lnTo>
                    <a:pt x="1257591" y="921543"/>
                  </a:lnTo>
                  <a:cubicBezTo>
                    <a:pt x="1265529" y="935830"/>
                    <a:pt x="1285372" y="942974"/>
                    <a:pt x="1281404" y="964405"/>
                  </a:cubicBezTo>
                  <a:cubicBezTo>
                    <a:pt x="1277436" y="985836"/>
                    <a:pt x="1259179" y="991392"/>
                    <a:pt x="1248066" y="1004886"/>
                  </a:cubicBezTo>
                  <a:lnTo>
                    <a:pt x="1193298" y="981074"/>
                  </a:lnTo>
                  <a:lnTo>
                    <a:pt x="1107573" y="954880"/>
                  </a:lnTo>
                  <a:lnTo>
                    <a:pt x="1040898" y="909636"/>
                  </a:lnTo>
                  <a:lnTo>
                    <a:pt x="1040898" y="959643"/>
                  </a:lnTo>
                  <a:lnTo>
                    <a:pt x="1093285" y="1159668"/>
                  </a:lnTo>
                  <a:lnTo>
                    <a:pt x="1055185" y="1173955"/>
                  </a:lnTo>
                  <a:lnTo>
                    <a:pt x="1081379" y="1285874"/>
                  </a:lnTo>
                  <a:lnTo>
                    <a:pt x="1069473" y="1402555"/>
                  </a:lnTo>
                  <a:cubicBezTo>
                    <a:pt x="1095667" y="1425574"/>
                    <a:pt x="1150435" y="1420017"/>
                    <a:pt x="1148054" y="1471611"/>
                  </a:cubicBezTo>
                  <a:lnTo>
                    <a:pt x="995654" y="1471611"/>
                  </a:lnTo>
                  <a:lnTo>
                    <a:pt x="988510" y="1278730"/>
                  </a:lnTo>
                  <a:lnTo>
                    <a:pt x="962316" y="1195386"/>
                  </a:lnTo>
                  <a:lnTo>
                    <a:pt x="902785" y="1195386"/>
                  </a:lnTo>
                  <a:lnTo>
                    <a:pt x="859923" y="1288255"/>
                  </a:lnTo>
                  <a:lnTo>
                    <a:pt x="795629" y="1376361"/>
                  </a:lnTo>
                  <a:cubicBezTo>
                    <a:pt x="795629" y="1415255"/>
                    <a:pt x="836110" y="1468436"/>
                    <a:pt x="795629" y="1493043"/>
                  </a:cubicBezTo>
                  <a:lnTo>
                    <a:pt x="700379" y="1381124"/>
                  </a:lnTo>
                  <a:cubicBezTo>
                    <a:pt x="723398" y="1342231"/>
                    <a:pt x="729747" y="1317624"/>
                    <a:pt x="769435" y="1264444"/>
                  </a:cubicBezTo>
                  <a:cubicBezTo>
                    <a:pt x="772610" y="1231900"/>
                    <a:pt x="787691" y="1204118"/>
                    <a:pt x="800391" y="1178718"/>
                  </a:cubicBezTo>
                  <a:lnTo>
                    <a:pt x="724191" y="1140618"/>
                  </a:lnTo>
                  <a:lnTo>
                    <a:pt x="748004" y="1081086"/>
                  </a:lnTo>
                  <a:lnTo>
                    <a:pt x="714666" y="1081086"/>
                  </a:lnTo>
                  <a:cubicBezTo>
                    <a:pt x="695616" y="1072355"/>
                    <a:pt x="692442" y="1080294"/>
                    <a:pt x="690853" y="1050131"/>
                  </a:cubicBezTo>
                  <a:cubicBezTo>
                    <a:pt x="689264" y="1019968"/>
                    <a:pt x="709110" y="1023143"/>
                    <a:pt x="717048" y="1012030"/>
                  </a:cubicBezTo>
                  <a:cubicBezTo>
                    <a:pt x="703554" y="971549"/>
                    <a:pt x="681329" y="946942"/>
                    <a:pt x="676566" y="890586"/>
                  </a:cubicBezTo>
                  <a:cubicBezTo>
                    <a:pt x="674184" y="862408"/>
                    <a:pt x="680138" y="843755"/>
                    <a:pt x="688175" y="827483"/>
                  </a:cubicBezTo>
                  <a:lnTo>
                    <a:pt x="697645" y="808309"/>
                  </a:lnTo>
                  <a:lnTo>
                    <a:pt x="659006" y="794147"/>
                  </a:lnTo>
                  <a:cubicBezTo>
                    <a:pt x="634102" y="785019"/>
                    <a:pt x="609496" y="774700"/>
                    <a:pt x="586081" y="759619"/>
                  </a:cubicBezTo>
                  <a:cubicBezTo>
                    <a:pt x="539251" y="729457"/>
                    <a:pt x="509881" y="696119"/>
                    <a:pt x="486069" y="671513"/>
                  </a:cubicBezTo>
                  <a:cubicBezTo>
                    <a:pt x="481307" y="713582"/>
                    <a:pt x="471781" y="774700"/>
                    <a:pt x="464637" y="826294"/>
                  </a:cubicBezTo>
                  <a:lnTo>
                    <a:pt x="543218" y="1002506"/>
                  </a:lnTo>
                  <a:lnTo>
                    <a:pt x="497975" y="1007269"/>
                  </a:lnTo>
                  <a:lnTo>
                    <a:pt x="545600" y="1140619"/>
                  </a:lnTo>
                  <a:lnTo>
                    <a:pt x="564650" y="1395412"/>
                  </a:lnTo>
                  <a:cubicBezTo>
                    <a:pt x="621006" y="1417637"/>
                    <a:pt x="670218" y="1416050"/>
                    <a:pt x="662281" y="1476375"/>
                  </a:cubicBezTo>
                  <a:lnTo>
                    <a:pt x="476543" y="1478756"/>
                  </a:lnTo>
                  <a:lnTo>
                    <a:pt x="467018" y="1419225"/>
                  </a:lnTo>
                  <a:lnTo>
                    <a:pt x="455112" y="1419225"/>
                  </a:lnTo>
                  <a:lnTo>
                    <a:pt x="421775" y="1164431"/>
                  </a:lnTo>
                  <a:cubicBezTo>
                    <a:pt x="413044" y="1115219"/>
                    <a:pt x="404312" y="1051718"/>
                    <a:pt x="331287" y="1023937"/>
                  </a:cubicBezTo>
                  <a:lnTo>
                    <a:pt x="305093" y="1119187"/>
                  </a:lnTo>
                  <a:lnTo>
                    <a:pt x="133643" y="1357312"/>
                  </a:lnTo>
                  <a:cubicBezTo>
                    <a:pt x="135231" y="1398587"/>
                    <a:pt x="184442" y="1447006"/>
                    <a:pt x="138406" y="1481137"/>
                  </a:cubicBezTo>
                  <a:cubicBezTo>
                    <a:pt x="92368" y="1430337"/>
                    <a:pt x="-6058" y="1350168"/>
                    <a:pt x="293" y="1328737"/>
                  </a:cubicBezTo>
                  <a:cubicBezTo>
                    <a:pt x="6644" y="1307306"/>
                    <a:pt x="117768" y="1138237"/>
                    <a:pt x="176506" y="1042987"/>
                  </a:cubicBezTo>
                  <a:lnTo>
                    <a:pt x="128881" y="997744"/>
                  </a:lnTo>
                  <a:lnTo>
                    <a:pt x="164600" y="883444"/>
                  </a:lnTo>
                  <a:cubicBezTo>
                    <a:pt x="111419" y="860425"/>
                    <a:pt x="15375" y="837406"/>
                    <a:pt x="5056" y="814387"/>
                  </a:cubicBezTo>
                  <a:cubicBezTo>
                    <a:pt x="-5263" y="791368"/>
                    <a:pt x="23312" y="636588"/>
                    <a:pt x="45537" y="616744"/>
                  </a:cubicBezTo>
                  <a:cubicBezTo>
                    <a:pt x="67762" y="596900"/>
                    <a:pt x="73318" y="610394"/>
                    <a:pt x="95543" y="607219"/>
                  </a:cubicBezTo>
                  <a:cubicBezTo>
                    <a:pt x="128087" y="544513"/>
                    <a:pt x="144359" y="461169"/>
                    <a:pt x="193175" y="419100"/>
                  </a:cubicBezTo>
                  <a:cubicBezTo>
                    <a:pt x="229787" y="387548"/>
                    <a:pt x="256576" y="360014"/>
                    <a:pt x="316237" y="353577"/>
                  </a:cubicBezTo>
                  <a:lnTo>
                    <a:pt x="342330" y="352477"/>
                  </a:lnTo>
                  <a:lnTo>
                    <a:pt x="342330" y="303987"/>
                  </a:lnTo>
                  <a:lnTo>
                    <a:pt x="299085" y="274392"/>
                  </a:lnTo>
                  <a:cubicBezTo>
                    <a:pt x="270429" y="245304"/>
                    <a:pt x="252705" y="205120"/>
                    <a:pt x="252705" y="160735"/>
                  </a:cubicBezTo>
                  <a:cubicBezTo>
                    <a:pt x="252705" y="71964"/>
                    <a:pt x="323602" y="0"/>
                    <a:pt x="411058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5B079AA3-D4BD-4071-A58B-88BC7F976F10}"/>
              </a:ext>
            </a:extLst>
          </p:cNvPr>
          <p:cNvSpPr txBox="1"/>
          <p:nvPr/>
        </p:nvSpPr>
        <p:spPr>
          <a:xfrm>
            <a:off x="2642901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1165B819-B13C-4005-A123-9D9F8B980DB9}"/>
              </a:ext>
            </a:extLst>
          </p:cNvPr>
          <p:cNvSpPr txBox="1"/>
          <p:nvPr/>
        </p:nvSpPr>
        <p:spPr>
          <a:xfrm>
            <a:off x="5631980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2F8FB2BC-32F7-4766-B6C6-E18C14FBFFDA}"/>
              </a:ext>
            </a:extLst>
          </p:cNvPr>
          <p:cNvSpPr txBox="1"/>
          <p:nvPr/>
        </p:nvSpPr>
        <p:spPr>
          <a:xfrm>
            <a:off x="8553164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57D82442-1E1F-4090-9BE2-7D3A0BAE1635}"/>
              </a:ext>
            </a:extLst>
          </p:cNvPr>
          <p:cNvSpPr/>
          <p:nvPr/>
        </p:nvSpPr>
        <p:spPr bwMode="auto">
          <a:xfrm>
            <a:off x="4605400" y="1756584"/>
            <a:ext cx="5811080" cy="3607632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6" name="円: 塗りつぶしなし 85">
            <a:extLst>
              <a:ext uri="{FF2B5EF4-FFF2-40B4-BE49-F238E27FC236}">
                <a16:creationId xmlns:a16="http://schemas.microsoft.com/office/drawing/2014/main" id="{97E82C80-CC6D-4BB7-AE88-EBEBE90065F6}"/>
              </a:ext>
            </a:extLst>
          </p:cNvPr>
          <p:cNvSpPr/>
          <p:nvPr/>
        </p:nvSpPr>
        <p:spPr bwMode="auto">
          <a:xfrm>
            <a:off x="2202929" y="1703236"/>
            <a:ext cx="1598854" cy="1598854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D3BD773C-78E6-44B2-B930-87FA72D6971C}"/>
              </a:ext>
            </a:extLst>
          </p:cNvPr>
          <p:cNvSpPr txBox="1"/>
          <p:nvPr/>
        </p:nvSpPr>
        <p:spPr>
          <a:xfrm>
            <a:off x="1345872" y="5470300"/>
            <a:ext cx="326243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自転車横断帯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946D7FA0-F95C-49E5-8BA2-F656B617CD96}"/>
              </a:ext>
            </a:extLst>
          </p:cNvPr>
          <p:cNvSpPr txBox="1"/>
          <p:nvPr/>
        </p:nvSpPr>
        <p:spPr>
          <a:xfrm>
            <a:off x="4836367" y="5482976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横断歩道</a:t>
            </a: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B9FFB9DC-BA95-4D8C-A15C-E490169C9EBB}"/>
              </a:ext>
            </a:extLst>
          </p:cNvPr>
          <p:cNvSpPr txBox="1"/>
          <p:nvPr/>
        </p:nvSpPr>
        <p:spPr>
          <a:xfrm>
            <a:off x="7872279" y="5482976"/>
            <a:ext cx="2236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横断歩道</a:t>
            </a:r>
          </a:p>
        </p:txBody>
      </p:sp>
    </p:spTree>
    <p:extLst>
      <p:ext uri="{BB962C8B-B14F-4D97-AF65-F5344CB8AC3E}">
        <p14:creationId xmlns:p14="http://schemas.microsoft.com/office/powerpoint/2010/main" val="39119438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16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10346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16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A7CE4FB6-4567-495F-9C27-BCC996F314DF}"/>
              </a:ext>
            </a:extLst>
          </p:cNvPr>
          <p:cNvSpPr txBox="1"/>
          <p:nvPr/>
        </p:nvSpPr>
        <p:spPr>
          <a:xfrm>
            <a:off x="162267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996D885-837E-4BF7-8C7B-E39BFA209967}"/>
              </a:ext>
            </a:extLst>
          </p:cNvPr>
          <p:cNvSpPr txBox="1"/>
          <p:nvPr/>
        </p:nvSpPr>
        <p:spPr>
          <a:xfrm>
            <a:off x="4373370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451F37C4-1D48-4BE0-ACBF-D8E75A14A233}"/>
              </a:ext>
            </a:extLst>
          </p:cNvPr>
          <p:cNvSpPr txBox="1"/>
          <p:nvPr/>
        </p:nvSpPr>
        <p:spPr>
          <a:xfrm>
            <a:off x="7067214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7F52FF54-706B-4872-BF65-EDD16066E902}"/>
              </a:ext>
            </a:extLst>
          </p:cNvPr>
          <p:cNvSpPr txBox="1"/>
          <p:nvPr/>
        </p:nvSpPr>
        <p:spPr>
          <a:xfrm>
            <a:off x="9819660" y="1994832"/>
            <a:ext cx="76014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2BA927A3-DFBC-4436-AE05-1F27F888C093}"/>
              </a:ext>
            </a:extLst>
          </p:cNvPr>
          <p:cNvGrpSpPr/>
          <p:nvPr/>
        </p:nvGrpSpPr>
        <p:grpSpPr>
          <a:xfrm>
            <a:off x="6342932" y="2919901"/>
            <a:ext cx="2213083" cy="2213083"/>
            <a:chOff x="6105525" y="2854086"/>
            <a:chExt cx="1439863" cy="1439863"/>
          </a:xfrm>
        </p:grpSpPr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D5E4558F-2DD6-4C98-86CB-51A9D6068176}"/>
                </a:ext>
              </a:extLst>
            </p:cNvPr>
            <p:cNvGrpSpPr/>
            <p:nvPr/>
          </p:nvGrpSpPr>
          <p:grpSpPr>
            <a:xfrm>
              <a:off x="6105525" y="2854086"/>
              <a:ext cx="1439863" cy="1439863"/>
              <a:chOff x="488950" y="908050"/>
              <a:chExt cx="1439863" cy="1439863"/>
            </a:xfrm>
          </p:grpSpPr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2F25DB9F-9490-4C05-B165-DDFEC5DDC625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0914B507-1160-41C2-958E-41866288B7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A5806517-524C-448B-B5E0-1B3AE37D391F}"/>
                </a:ext>
              </a:extLst>
            </p:cNvPr>
            <p:cNvGrpSpPr/>
            <p:nvPr/>
          </p:nvGrpSpPr>
          <p:grpSpPr>
            <a:xfrm>
              <a:off x="6378575" y="3238261"/>
              <a:ext cx="895350" cy="671512"/>
              <a:chOff x="6378575" y="3201194"/>
              <a:chExt cx="895350" cy="671512"/>
            </a:xfrm>
          </p:grpSpPr>
          <p:sp>
            <p:nvSpPr>
              <p:cNvPr id="56" name="Freeform 118">
                <a:extLst>
                  <a:ext uri="{FF2B5EF4-FFF2-40B4-BE49-F238E27FC236}">
                    <a16:creationId xmlns:a16="http://schemas.microsoft.com/office/drawing/2014/main" id="{94701CC1-E2CB-44E0-9253-856C7F6AD9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78575" y="3201194"/>
                <a:ext cx="895350" cy="671512"/>
              </a:xfrm>
              <a:custGeom>
                <a:avLst/>
                <a:gdLst>
                  <a:gd name="T0" fmla="*/ 272 w 1451"/>
                  <a:gd name="T1" fmla="*/ 0 h 1089"/>
                  <a:gd name="T2" fmla="*/ 136 w 1451"/>
                  <a:gd name="T3" fmla="*/ 318 h 1089"/>
                  <a:gd name="T4" fmla="*/ 0 w 1451"/>
                  <a:gd name="T5" fmla="*/ 454 h 1089"/>
                  <a:gd name="T6" fmla="*/ 0 w 1451"/>
                  <a:gd name="T7" fmla="*/ 908 h 1089"/>
                  <a:gd name="T8" fmla="*/ 90 w 1451"/>
                  <a:gd name="T9" fmla="*/ 908 h 1089"/>
                  <a:gd name="T10" fmla="*/ 90 w 1451"/>
                  <a:gd name="T11" fmla="*/ 1089 h 1089"/>
                  <a:gd name="T12" fmla="*/ 226 w 1451"/>
                  <a:gd name="T13" fmla="*/ 1089 h 1089"/>
                  <a:gd name="T14" fmla="*/ 226 w 1451"/>
                  <a:gd name="T15" fmla="*/ 908 h 1089"/>
                  <a:gd name="T16" fmla="*/ 408 w 1451"/>
                  <a:gd name="T17" fmla="*/ 908 h 1089"/>
                  <a:gd name="T18" fmla="*/ 408 w 1451"/>
                  <a:gd name="T19" fmla="*/ 953 h 1089"/>
                  <a:gd name="T20" fmla="*/ 1043 w 1451"/>
                  <a:gd name="T21" fmla="*/ 953 h 1089"/>
                  <a:gd name="T22" fmla="*/ 1043 w 1451"/>
                  <a:gd name="T23" fmla="*/ 908 h 1089"/>
                  <a:gd name="T24" fmla="*/ 1224 w 1451"/>
                  <a:gd name="T25" fmla="*/ 908 h 1089"/>
                  <a:gd name="T26" fmla="*/ 1224 w 1451"/>
                  <a:gd name="T27" fmla="*/ 1089 h 1089"/>
                  <a:gd name="T28" fmla="*/ 1360 w 1451"/>
                  <a:gd name="T29" fmla="*/ 1089 h 1089"/>
                  <a:gd name="T30" fmla="*/ 1360 w 1451"/>
                  <a:gd name="T31" fmla="*/ 908 h 1089"/>
                  <a:gd name="T32" fmla="*/ 1451 w 1451"/>
                  <a:gd name="T33" fmla="*/ 908 h 1089"/>
                  <a:gd name="T34" fmla="*/ 1451 w 1451"/>
                  <a:gd name="T35" fmla="*/ 454 h 1089"/>
                  <a:gd name="T36" fmla="*/ 1315 w 1451"/>
                  <a:gd name="T37" fmla="*/ 318 h 1089"/>
                  <a:gd name="T38" fmla="*/ 1179 w 1451"/>
                  <a:gd name="T39" fmla="*/ 0 h 1089"/>
                  <a:gd name="T40" fmla="*/ 272 w 1451"/>
                  <a:gd name="T41" fmla="*/ 0 h 10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451" h="1089">
                    <a:moveTo>
                      <a:pt x="272" y="0"/>
                    </a:moveTo>
                    <a:lnTo>
                      <a:pt x="136" y="318"/>
                    </a:lnTo>
                    <a:lnTo>
                      <a:pt x="0" y="454"/>
                    </a:lnTo>
                    <a:lnTo>
                      <a:pt x="0" y="908"/>
                    </a:lnTo>
                    <a:lnTo>
                      <a:pt x="90" y="908"/>
                    </a:lnTo>
                    <a:lnTo>
                      <a:pt x="90" y="1089"/>
                    </a:lnTo>
                    <a:lnTo>
                      <a:pt x="226" y="1089"/>
                    </a:lnTo>
                    <a:lnTo>
                      <a:pt x="226" y="908"/>
                    </a:lnTo>
                    <a:lnTo>
                      <a:pt x="408" y="908"/>
                    </a:lnTo>
                    <a:lnTo>
                      <a:pt x="408" y="953"/>
                    </a:lnTo>
                    <a:lnTo>
                      <a:pt x="1043" y="953"/>
                    </a:lnTo>
                    <a:lnTo>
                      <a:pt x="1043" y="908"/>
                    </a:lnTo>
                    <a:lnTo>
                      <a:pt x="1224" y="908"/>
                    </a:lnTo>
                    <a:lnTo>
                      <a:pt x="1224" y="1089"/>
                    </a:lnTo>
                    <a:lnTo>
                      <a:pt x="1360" y="1089"/>
                    </a:lnTo>
                    <a:lnTo>
                      <a:pt x="1360" y="908"/>
                    </a:lnTo>
                    <a:lnTo>
                      <a:pt x="1451" y="908"/>
                    </a:lnTo>
                    <a:lnTo>
                      <a:pt x="1451" y="454"/>
                    </a:lnTo>
                    <a:lnTo>
                      <a:pt x="1315" y="318"/>
                    </a:lnTo>
                    <a:lnTo>
                      <a:pt x="1179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0E177EEC-C7BE-423B-A645-E887CDC884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48424" y="3267075"/>
                <a:ext cx="755650" cy="458788"/>
              </a:xfrm>
              <a:custGeom>
                <a:avLst/>
                <a:gdLst>
                  <a:gd name="connsiteX0" fmla="*/ 0 w 755650"/>
                  <a:gd name="connsiteY0" fmla="*/ 404813 h 458788"/>
                  <a:gd name="connsiteX1" fmla="*/ 755650 w 755650"/>
                  <a:gd name="connsiteY1" fmla="*/ 404813 h 458788"/>
                  <a:gd name="connsiteX2" fmla="*/ 755650 w 755650"/>
                  <a:gd name="connsiteY2" fmla="*/ 458788 h 458788"/>
                  <a:gd name="connsiteX3" fmla="*/ 0 w 755650"/>
                  <a:gd name="connsiteY3" fmla="*/ 458788 h 458788"/>
                  <a:gd name="connsiteX4" fmla="*/ 701675 w 755650"/>
                  <a:gd name="connsiteY4" fmla="*/ 242888 h 458788"/>
                  <a:gd name="connsiteX5" fmla="*/ 755650 w 755650"/>
                  <a:gd name="connsiteY5" fmla="*/ 296863 h 458788"/>
                  <a:gd name="connsiteX6" fmla="*/ 701675 w 755650"/>
                  <a:gd name="connsiteY6" fmla="*/ 350838 h 458788"/>
                  <a:gd name="connsiteX7" fmla="*/ 647700 w 755650"/>
                  <a:gd name="connsiteY7" fmla="*/ 296863 h 458788"/>
                  <a:gd name="connsiteX8" fmla="*/ 701675 w 755650"/>
                  <a:gd name="connsiteY8" fmla="*/ 242888 h 458788"/>
                  <a:gd name="connsiteX9" fmla="*/ 53975 w 755650"/>
                  <a:gd name="connsiteY9" fmla="*/ 242888 h 458788"/>
                  <a:gd name="connsiteX10" fmla="*/ 107950 w 755650"/>
                  <a:gd name="connsiteY10" fmla="*/ 296863 h 458788"/>
                  <a:gd name="connsiteX11" fmla="*/ 53975 w 755650"/>
                  <a:gd name="connsiteY11" fmla="*/ 350838 h 458788"/>
                  <a:gd name="connsiteX12" fmla="*/ 0 w 755650"/>
                  <a:gd name="connsiteY12" fmla="*/ 296863 h 458788"/>
                  <a:gd name="connsiteX13" fmla="*/ 53975 w 755650"/>
                  <a:gd name="connsiteY13" fmla="*/ 242888 h 458788"/>
                  <a:gd name="connsiteX14" fmla="*/ 705244 w 755650"/>
                  <a:gd name="connsiteY14" fmla="*/ 161925 h 458788"/>
                  <a:gd name="connsiteX15" fmla="*/ 728663 w 755650"/>
                  <a:gd name="connsiteY15" fmla="*/ 180181 h 458788"/>
                  <a:gd name="connsiteX16" fmla="*/ 563690 w 755650"/>
                  <a:gd name="connsiteY16" fmla="*/ 215900 h 458788"/>
                  <a:gd name="connsiteX17" fmla="*/ 539750 w 755650"/>
                  <a:gd name="connsiteY17" fmla="*/ 198041 h 458788"/>
                  <a:gd name="connsiteX18" fmla="*/ 378123 w 755650"/>
                  <a:gd name="connsiteY18" fmla="*/ 161925 h 458788"/>
                  <a:gd name="connsiteX19" fmla="*/ 485775 w 755650"/>
                  <a:gd name="connsiteY19" fmla="*/ 216049 h 458788"/>
                  <a:gd name="connsiteX20" fmla="*/ 485775 w 755650"/>
                  <a:gd name="connsiteY20" fmla="*/ 377825 h 458788"/>
                  <a:gd name="connsiteX21" fmla="*/ 269875 w 755650"/>
                  <a:gd name="connsiteY21" fmla="*/ 377825 h 458788"/>
                  <a:gd name="connsiteX22" fmla="*/ 269875 w 755650"/>
                  <a:gd name="connsiteY22" fmla="*/ 216049 h 458788"/>
                  <a:gd name="connsiteX23" fmla="*/ 50407 w 755650"/>
                  <a:gd name="connsiteY23" fmla="*/ 161925 h 458788"/>
                  <a:gd name="connsiteX24" fmla="*/ 215900 w 755650"/>
                  <a:gd name="connsiteY24" fmla="*/ 198041 h 458788"/>
                  <a:gd name="connsiteX25" fmla="*/ 191961 w 755650"/>
                  <a:gd name="connsiteY25" fmla="*/ 215900 h 458788"/>
                  <a:gd name="connsiteX26" fmla="*/ 26988 w 755650"/>
                  <a:gd name="connsiteY26" fmla="*/ 180181 h 458788"/>
                  <a:gd name="connsiteX27" fmla="*/ 404813 w 755650"/>
                  <a:gd name="connsiteY27" fmla="*/ 0 h 458788"/>
                  <a:gd name="connsiteX28" fmla="*/ 621071 w 755650"/>
                  <a:gd name="connsiteY28" fmla="*/ 0 h 458788"/>
                  <a:gd name="connsiteX29" fmla="*/ 674688 w 755650"/>
                  <a:gd name="connsiteY29" fmla="*/ 134938 h 458788"/>
                  <a:gd name="connsiteX30" fmla="*/ 404813 w 755650"/>
                  <a:gd name="connsiteY30" fmla="*/ 134938 h 458788"/>
                  <a:gd name="connsiteX31" fmla="*/ 134581 w 755650"/>
                  <a:gd name="connsiteY31" fmla="*/ 0 h 458788"/>
                  <a:gd name="connsiteX32" fmla="*/ 350838 w 755650"/>
                  <a:gd name="connsiteY32" fmla="*/ 0 h 458788"/>
                  <a:gd name="connsiteX33" fmla="*/ 350838 w 755650"/>
                  <a:gd name="connsiteY33" fmla="*/ 134938 h 458788"/>
                  <a:gd name="connsiteX34" fmla="*/ 80963 w 755650"/>
                  <a:gd name="connsiteY34" fmla="*/ 134938 h 458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755650" h="458788">
                    <a:moveTo>
                      <a:pt x="0" y="404813"/>
                    </a:moveTo>
                    <a:lnTo>
                      <a:pt x="755650" y="404813"/>
                    </a:lnTo>
                    <a:lnTo>
                      <a:pt x="755650" y="458788"/>
                    </a:lnTo>
                    <a:lnTo>
                      <a:pt x="0" y="458788"/>
                    </a:lnTo>
                    <a:close/>
                    <a:moveTo>
                      <a:pt x="701675" y="242888"/>
                    </a:moveTo>
                    <a:cubicBezTo>
                      <a:pt x="731485" y="242888"/>
                      <a:pt x="755650" y="267053"/>
                      <a:pt x="755650" y="296863"/>
                    </a:cubicBezTo>
                    <a:cubicBezTo>
                      <a:pt x="755650" y="326673"/>
                      <a:pt x="731485" y="350838"/>
                      <a:pt x="701675" y="350838"/>
                    </a:cubicBezTo>
                    <a:cubicBezTo>
                      <a:pt x="671865" y="350838"/>
                      <a:pt x="647700" y="326673"/>
                      <a:pt x="647700" y="296863"/>
                    </a:cubicBezTo>
                    <a:cubicBezTo>
                      <a:pt x="647700" y="267053"/>
                      <a:pt x="671865" y="242888"/>
                      <a:pt x="701675" y="242888"/>
                    </a:cubicBezTo>
                    <a:close/>
                    <a:moveTo>
                      <a:pt x="53975" y="242888"/>
                    </a:moveTo>
                    <a:cubicBezTo>
                      <a:pt x="83785" y="242888"/>
                      <a:pt x="107950" y="267053"/>
                      <a:pt x="107950" y="296863"/>
                    </a:cubicBezTo>
                    <a:cubicBezTo>
                      <a:pt x="107950" y="326673"/>
                      <a:pt x="83785" y="350838"/>
                      <a:pt x="53975" y="350838"/>
                    </a:cubicBezTo>
                    <a:cubicBezTo>
                      <a:pt x="24165" y="350838"/>
                      <a:pt x="0" y="326673"/>
                      <a:pt x="0" y="296863"/>
                    </a:cubicBezTo>
                    <a:cubicBezTo>
                      <a:pt x="0" y="267053"/>
                      <a:pt x="24165" y="242888"/>
                      <a:pt x="53975" y="242888"/>
                    </a:cubicBezTo>
                    <a:close/>
                    <a:moveTo>
                      <a:pt x="705244" y="161925"/>
                    </a:moveTo>
                    <a:lnTo>
                      <a:pt x="728663" y="180181"/>
                    </a:lnTo>
                    <a:lnTo>
                      <a:pt x="563690" y="215900"/>
                    </a:lnTo>
                    <a:lnTo>
                      <a:pt x="539750" y="198041"/>
                    </a:lnTo>
                    <a:close/>
                    <a:moveTo>
                      <a:pt x="378123" y="161925"/>
                    </a:moveTo>
                    <a:lnTo>
                      <a:pt x="485775" y="216049"/>
                    </a:lnTo>
                    <a:lnTo>
                      <a:pt x="485775" y="377825"/>
                    </a:lnTo>
                    <a:lnTo>
                      <a:pt x="269875" y="377825"/>
                    </a:lnTo>
                    <a:lnTo>
                      <a:pt x="269875" y="216049"/>
                    </a:lnTo>
                    <a:close/>
                    <a:moveTo>
                      <a:pt x="50407" y="161925"/>
                    </a:moveTo>
                    <a:lnTo>
                      <a:pt x="215900" y="198041"/>
                    </a:lnTo>
                    <a:lnTo>
                      <a:pt x="191961" y="215900"/>
                    </a:lnTo>
                    <a:lnTo>
                      <a:pt x="26988" y="180181"/>
                    </a:lnTo>
                    <a:close/>
                    <a:moveTo>
                      <a:pt x="404813" y="0"/>
                    </a:moveTo>
                    <a:lnTo>
                      <a:pt x="621071" y="0"/>
                    </a:lnTo>
                    <a:lnTo>
                      <a:pt x="674688" y="134938"/>
                    </a:lnTo>
                    <a:lnTo>
                      <a:pt x="404813" y="134938"/>
                    </a:lnTo>
                    <a:close/>
                    <a:moveTo>
                      <a:pt x="134581" y="0"/>
                    </a:moveTo>
                    <a:lnTo>
                      <a:pt x="350838" y="0"/>
                    </a:lnTo>
                    <a:lnTo>
                      <a:pt x="350838" y="134938"/>
                    </a:lnTo>
                    <a:lnTo>
                      <a:pt x="80963" y="134938"/>
                    </a:ln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2821FAE8-5BB5-4D33-83E7-4F5A562D9564}"/>
              </a:ext>
            </a:extLst>
          </p:cNvPr>
          <p:cNvGrpSpPr/>
          <p:nvPr/>
        </p:nvGrpSpPr>
        <p:grpSpPr>
          <a:xfrm>
            <a:off x="853064" y="2907813"/>
            <a:ext cx="2219539" cy="2219539"/>
            <a:chOff x="2367755" y="4812282"/>
            <a:chExt cx="1439863" cy="1439863"/>
          </a:xfrm>
        </p:grpSpPr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BA7289A5-A238-426F-97BC-6AA1E183E5EA}"/>
                </a:ext>
              </a:extLst>
            </p:cNvPr>
            <p:cNvGrpSpPr/>
            <p:nvPr/>
          </p:nvGrpSpPr>
          <p:grpSpPr>
            <a:xfrm>
              <a:off x="2367755" y="4812282"/>
              <a:ext cx="1439863" cy="1439863"/>
              <a:chOff x="488950" y="908050"/>
              <a:chExt cx="1439863" cy="1439863"/>
            </a:xfrm>
          </p:grpSpPr>
          <p:sp>
            <p:nvSpPr>
              <p:cNvPr id="63" name="楕円 62">
                <a:extLst>
                  <a:ext uri="{FF2B5EF4-FFF2-40B4-BE49-F238E27FC236}">
                    <a16:creationId xmlns:a16="http://schemas.microsoft.com/office/drawing/2014/main" id="{AC948EC9-372A-449A-9271-501CBEEE1431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02362FC8-ECE0-4FAB-AE4F-6C1CBD7713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56888E48-1AEF-486B-88F8-1795395DCD49}"/>
                </a:ext>
              </a:extLst>
            </p:cNvPr>
            <p:cNvSpPr/>
            <p:nvPr/>
          </p:nvSpPr>
          <p:spPr>
            <a:xfrm>
              <a:off x="2587571" y="5272246"/>
              <a:ext cx="1034370" cy="547702"/>
            </a:xfrm>
            <a:custGeom>
              <a:avLst/>
              <a:gdLst>
                <a:gd name="connsiteX0" fmla="*/ 1651000 w 2044700"/>
                <a:gd name="connsiteY0" fmla="*/ 847725 h 1082675"/>
                <a:gd name="connsiteX1" fmla="*/ 1593850 w 2044700"/>
                <a:gd name="connsiteY1" fmla="*/ 904875 h 1082675"/>
                <a:gd name="connsiteX2" fmla="*/ 1651000 w 2044700"/>
                <a:gd name="connsiteY2" fmla="*/ 962025 h 1082675"/>
                <a:gd name="connsiteX3" fmla="*/ 1708150 w 2044700"/>
                <a:gd name="connsiteY3" fmla="*/ 904875 h 1082675"/>
                <a:gd name="connsiteX4" fmla="*/ 1651000 w 2044700"/>
                <a:gd name="connsiteY4" fmla="*/ 847725 h 1082675"/>
                <a:gd name="connsiteX5" fmla="*/ 406400 w 2044700"/>
                <a:gd name="connsiteY5" fmla="*/ 847725 h 1082675"/>
                <a:gd name="connsiteX6" fmla="*/ 349250 w 2044700"/>
                <a:gd name="connsiteY6" fmla="*/ 904875 h 1082675"/>
                <a:gd name="connsiteX7" fmla="*/ 406400 w 2044700"/>
                <a:gd name="connsiteY7" fmla="*/ 962025 h 1082675"/>
                <a:gd name="connsiteX8" fmla="*/ 463550 w 2044700"/>
                <a:gd name="connsiteY8" fmla="*/ 904875 h 1082675"/>
                <a:gd name="connsiteX9" fmla="*/ 406400 w 2044700"/>
                <a:gd name="connsiteY9" fmla="*/ 847725 h 1082675"/>
                <a:gd name="connsiteX10" fmla="*/ 1704976 w 2044700"/>
                <a:gd name="connsiteY10" fmla="*/ 113461 h 1082675"/>
                <a:gd name="connsiteX11" fmla="*/ 1657350 w 2044700"/>
                <a:gd name="connsiteY11" fmla="*/ 161087 h 1082675"/>
                <a:gd name="connsiteX12" fmla="*/ 1657350 w 2044700"/>
                <a:gd name="connsiteY12" fmla="*/ 351585 h 1082675"/>
                <a:gd name="connsiteX13" fmla="*/ 1704976 w 2044700"/>
                <a:gd name="connsiteY13" fmla="*/ 399211 h 1082675"/>
                <a:gd name="connsiteX14" fmla="*/ 1895474 w 2044700"/>
                <a:gd name="connsiteY14" fmla="*/ 399211 h 1082675"/>
                <a:gd name="connsiteX15" fmla="*/ 1943100 w 2044700"/>
                <a:gd name="connsiteY15" fmla="*/ 351585 h 1082675"/>
                <a:gd name="connsiteX16" fmla="*/ 1943100 w 2044700"/>
                <a:gd name="connsiteY16" fmla="*/ 161087 h 1082675"/>
                <a:gd name="connsiteX17" fmla="*/ 1895474 w 2044700"/>
                <a:gd name="connsiteY17" fmla="*/ 113461 h 1082675"/>
                <a:gd name="connsiteX18" fmla="*/ 1309690 w 2044700"/>
                <a:gd name="connsiteY18" fmla="*/ 113461 h 1082675"/>
                <a:gd name="connsiteX19" fmla="*/ 1262064 w 2044700"/>
                <a:gd name="connsiteY19" fmla="*/ 161087 h 1082675"/>
                <a:gd name="connsiteX20" fmla="*/ 1262064 w 2044700"/>
                <a:gd name="connsiteY20" fmla="*/ 351585 h 1082675"/>
                <a:gd name="connsiteX21" fmla="*/ 1309690 w 2044700"/>
                <a:gd name="connsiteY21" fmla="*/ 399211 h 1082675"/>
                <a:gd name="connsiteX22" fmla="*/ 1500188 w 2044700"/>
                <a:gd name="connsiteY22" fmla="*/ 399211 h 1082675"/>
                <a:gd name="connsiteX23" fmla="*/ 1547814 w 2044700"/>
                <a:gd name="connsiteY23" fmla="*/ 351585 h 1082675"/>
                <a:gd name="connsiteX24" fmla="*/ 1547814 w 2044700"/>
                <a:gd name="connsiteY24" fmla="*/ 161087 h 1082675"/>
                <a:gd name="connsiteX25" fmla="*/ 1500188 w 2044700"/>
                <a:gd name="connsiteY25" fmla="*/ 113461 h 1082675"/>
                <a:gd name="connsiteX26" fmla="*/ 914402 w 2044700"/>
                <a:gd name="connsiteY26" fmla="*/ 113461 h 1082675"/>
                <a:gd name="connsiteX27" fmla="*/ 866776 w 2044700"/>
                <a:gd name="connsiteY27" fmla="*/ 161087 h 1082675"/>
                <a:gd name="connsiteX28" fmla="*/ 866776 w 2044700"/>
                <a:gd name="connsiteY28" fmla="*/ 351585 h 1082675"/>
                <a:gd name="connsiteX29" fmla="*/ 914402 w 2044700"/>
                <a:gd name="connsiteY29" fmla="*/ 399211 h 1082675"/>
                <a:gd name="connsiteX30" fmla="*/ 1104900 w 2044700"/>
                <a:gd name="connsiteY30" fmla="*/ 399211 h 1082675"/>
                <a:gd name="connsiteX31" fmla="*/ 1152526 w 2044700"/>
                <a:gd name="connsiteY31" fmla="*/ 351585 h 1082675"/>
                <a:gd name="connsiteX32" fmla="*/ 1152526 w 2044700"/>
                <a:gd name="connsiteY32" fmla="*/ 161087 h 1082675"/>
                <a:gd name="connsiteX33" fmla="*/ 1104900 w 2044700"/>
                <a:gd name="connsiteY33" fmla="*/ 113461 h 1082675"/>
                <a:gd name="connsiteX34" fmla="*/ 519114 w 2044700"/>
                <a:gd name="connsiteY34" fmla="*/ 113461 h 1082675"/>
                <a:gd name="connsiteX35" fmla="*/ 471488 w 2044700"/>
                <a:gd name="connsiteY35" fmla="*/ 161087 h 1082675"/>
                <a:gd name="connsiteX36" fmla="*/ 471488 w 2044700"/>
                <a:gd name="connsiteY36" fmla="*/ 351585 h 1082675"/>
                <a:gd name="connsiteX37" fmla="*/ 519114 w 2044700"/>
                <a:gd name="connsiteY37" fmla="*/ 399211 h 1082675"/>
                <a:gd name="connsiteX38" fmla="*/ 709612 w 2044700"/>
                <a:gd name="connsiteY38" fmla="*/ 399211 h 1082675"/>
                <a:gd name="connsiteX39" fmla="*/ 757238 w 2044700"/>
                <a:gd name="connsiteY39" fmla="*/ 351585 h 1082675"/>
                <a:gd name="connsiteX40" fmla="*/ 757238 w 2044700"/>
                <a:gd name="connsiteY40" fmla="*/ 161087 h 1082675"/>
                <a:gd name="connsiteX41" fmla="*/ 709612 w 2044700"/>
                <a:gd name="connsiteY41" fmla="*/ 113461 h 1082675"/>
                <a:gd name="connsiteX42" fmla="*/ 150284 w 2044700"/>
                <a:gd name="connsiteY42" fmla="*/ 113461 h 1082675"/>
                <a:gd name="connsiteX43" fmla="*/ 107950 w 2044700"/>
                <a:gd name="connsiteY43" fmla="*/ 155795 h 1082675"/>
                <a:gd name="connsiteX44" fmla="*/ 107950 w 2044700"/>
                <a:gd name="connsiteY44" fmla="*/ 659341 h 1082675"/>
                <a:gd name="connsiteX45" fmla="*/ 150284 w 2044700"/>
                <a:gd name="connsiteY45" fmla="*/ 701675 h 1082675"/>
                <a:gd name="connsiteX46" fmla="*/ 259291 w 2044700"/>
                <a:gd name="connsiteY46" fmla="*/ 701675 h 1082675"/>
                <a:gd name="connsiteX47" fmla="*/ 361950 w 2044700"/>
                <a:gd name="connsiteY47" fmla="*/ 400050 h 1082675"/>
                <a:gd name="connsiteX48" fmla="*/ 361950 w 2044700"/>
                <a:gd name="connsiteY48" fmla="*/ 155795 h 1082675"/>
                <a:gd name="connsiteX49" fmla="*/ 319616 w 2044700"/>
                <a:gd name="connsiteY49" fmla="*/ 113461 h 1082675"/>
                <a:gd name="connsiteX50" fmla="*/ 150816 w 2044700"/>
                <a:gd name="connsiteY50" fmla="*/ 0 h 1082675"/>
                <a:gd name="connsiteX51" fmla="*/ 1893884 w 2044700"/>
                <a:gd name="connsiteY51" fmla="*/ 0 h 1082675"/>
                <a:gd name="connsiteX52" fmla="*/ 2044700 w 2044700"/>
                <a:gd name="connsiteY52" fmla="*/ 150816 h 1082675"/>
                <a:gd name="connsiteX53" fmla="*/ 2044700 w 2044700"/>
                <a:gd name="connsiteY53" fmla="*/ 904875 h 1082675"/>
                <a:gd name="connsiteX54" fmla="*/ 1828800 w 2044700"/>
                <a:gd name="connsiteY54" fmla="*/ 904875 h 1082675"/>
                <a:gd name="connsiteX55" fmla="*/ 1651000 w 2044700"/>
                <a:gd name="connsiteY55" fmla="*/ 1082675 h 1082675"/>
                <a:gd name="connsiteX56" fmla="*/ 1473200 w 2044700"/>
                <a:gd name="connsiteY56" fmla="*/ 904875 h 1082675"/>
                <a:gd name="connsiteX57" fmla="*/ 584200 w 2044700"/>
                <a:gd name="connsiteY57" fmla="*/ 904875 h 1082675"/>
                <a:gd name="connsiteX58" fmla="*/ 406400 w 2044700"/>
                <a:gd name="connsiteY58" fmla="*/ 1082675 h 1082675"/>
                <a:gd name="connsiteX59" fmla="*/ 228600 w 2044700"/>
                <a:gd name="connsiteY59" fmla="*/ 904875 h 1082675"/>
                <a:gd name="connsiteX60" fmla="*/ 0 w 2044700"/>
                <a:gd name="connsiteY60" fmla="*/ 904875 h 1082675"/>
                <a:gd name="connsiteX61" fmla="*/ 0 w 2044700"/>
                <a:gd name="connsiteY61" fmla="*/ 150816 h 1082675"/>
                <a:gd name="connsiteX62" fmla="*/ 150816 w 2044700"/>
                <a:gd name="connsiteY62" fmla="*/ 0 h 1082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</a:cxnLst>
              <a:rect l="l" t="t" r="r" b="b"/>
              <a:pathLst>
                <a:path w="2044700" h="1082675">
                  <a:moveTo>
                    <a:pt x="1651000" y="847725"/>
                  </a:moveTo>
                  <a:cubicBezTo>
                    <a:pt x="1619437" y="847725"/>
                    <a:pt x="1593850" y="873312"/>
                    <a:pt x="1593850" y="904875"/>
                  </a:cubicBezTo>
                  <a:cubicBezTo>
                    <a:pt x="1593850" y="936438"/>
                    <a:pt x="1619437" y="962025"/>
                    <a:pt x="1651000" y="962025"/>
                  </a:cubicBezTo>
                  <a:cubicBezTo>
                    <a:pt x="1682563" y="962025"/>
                    <a:pt x="1708150" y="936438"/>
                    <a:pt x="1708150" y="904875"/>
                  </a:cubicBezTo>
                  <a:cubicBezTo>
                    <a:pt x="1708150" y="873312"/>
                    <a:pt x="1682563" y="847725"/>
                    <a:pt x="1651000" y="847725"/>
                  </a:cubicBezTo>
                  <a:close/>
                  <a:moveTo>
                    <a:pt x="406400" y="847725"/>
                  </a:moveTo>
                  <a:cubicBezTo>
                    <a:pt x="374837" y="847725"/>
                    <a:pt x="349250" y="873312"/>
                    <a:pt x="349250" y="904875"/>
                  </a:cubicBezTo>
                  <a:cubicBezTo>
                    <a:pt x="349250" y="936438"/>
                    <a:pt x="374837" y="962025"/>
                    <a:pt x="406400" y="962025"/>
                  </a:cubicBezTo>
                  <a:cubicBezTo>
                    <a:pt x="437963" y="962025"/>
                    <a:pt x="463550" y="936438"/>
                    <a:pt x="463550" y="904875"/>
                  </a:cubicBezTo>
                  <a:cubicBezTo>
                    <a:pt x="463550" y="873312"/>
                    <a:pt x="437963" y="847725"/>
                    <a:pt x="406400" y="847725"/>
                  </a:cubicBezTo>
                  <a:close/>
                  <a:moveTo>
                    <a:pt x="1704976" y="113461"/>
                  </a:moveTo>
                  <a:cubicBezTo>
                    <a:pt x="1678673" y="113461"/>
                    <a:pt x="1657350" y="134784"/>
                    <a:pt x="1657350" y="161087"/>
                  </a:cubicBezTo>
                  <a:lnTo>
                    <a:pt x="1657350" y="351585"/>
                  </a:lnTo>
                  <a:cubicBezTo>
                    <a:pt x="1657350" y="377888"/>
                    <a:pt x="1678673" y="399211"/>
                    <a:pt x="1704976" y="399211"/>
                  </a:cubicBezTo>
                  <a:lnTo>
                    <a:pt x="1895474" y="399211"/>
                  </a:lnTo>
                  <a:cubicBezTo>
                    <a:pt x="1921777" y="399211"/>
                    <a:pt x="1943100" y="377888"/>
                    <a:pt x="1943100" y="351585"/>
                  </a:cubicBezTo>
                  <a:lnTo>
                    <a:pt x="1943100" y="161087"/>
                  </a:lnTo>
                  <a:cubicBezTo>
                    <a:pt x="1943100" y="134784"/>
                    <a:pt x="1921777" y="113461"/>
                    <a:pt x="1895474" y="113461"/>
                  </a:cubicBezTo>
                  <a:close/>
                  <a:moveTo>
                    <a:pt x="1309690" y="113461"/>
                  </a:moveTo>
                  <a:cubicBezTo>
                    <a:pt x="1283387" y="113461"/>
                    <a:pt x="1262064" y="134784"/>
                    <a:pt x="1262064" y="161087"/>
                  </a:cubicBezTo>
                  <a:lnTo>
                    <a:pt x="1262064" y="351585"/>
                  </a:lnTo>
                  <a:cubicBezTo>
                    <a:pt x="1262064" y="377888"/>
                    <a:pt x="1283387" y="399211"/>
                    <a:pt x="1309690" y="399211"/>
                  </a:cubicBezTo>
                  <a:lnTo>
                    <a:pt x="1500188" y="399211"/>
                  </a:lnTo>
                  <a:cubicBezTo>
                    <a:pt x="1526491" y="399211"/>
                    <a:pt x="1547814" y="377888"/>
                    <a:pt x="1547814" y="351585"/>
                  </a:cubicBezTo>
                  <a:lnTo>
                    <a:pt x="1547814" y="161087"/>
                  </a:lnTo>
                  <a:cubicBezTo>
                    <a:pt x="1547814" y="134784"/>
                    <a:pt x="1526491" y="113461"/>
                    <a:pt x="1500188" y="113461"/>
                  </a:cubicBezTo>
                  <a:close/>
                  <a:moveTo>
                    <a:pt x="914402" y="113461"/>
                  </a:moveTo>
                  <a:cubicBezTo>
                    <a:pt x="888099" y="113461"/>
                    <a:pt x="866776" y="134784"/>
                    <a:pt x="866776" y="161087"/>
                  </a:cubicBezTo>
                  <a:lnTo>
                    <a:pt x="866776" y="351585"/>
                  </a:lnTo>
                  <a:cubicBezTo>
                    <a:pt x="866776" y="377888"/>
                    <a:pt x="888099" y="399211"/>
                    <a:pt x="914402" y="399211"/>
                  </a:cubicBezTo>
                  <a:lnTo>
                    <a:pt x="1104900" y="399211"/>
                  </a:lnTo>
                  <a:cubicBezTo>
                    <a:pt x="1131203" y="399211"/>
                    <a:pt x="1152526" y="377888"/>
                    <a:pt x="1152526" y="351585"/>
                  </a:cubicBezTo>
                  <a:lnTo>
                    <a:pt x="1152526" y="161087"/>
                  </a:lnTo>
                  <a:cubicBezTo>
                    <a:pt x="1152526" y="134784"/>
                    <a:pt x="1131203" y="113461"/>
                    <a:pt x="1104900" y="113461"/>
                  </a:cubicBezTo>
                  <a:close/>
                  <a:moveTo>
                    <a:pt x="519114" y="113461"/>
                  </a:moveTo>
                  <a:cubicBezTo>
                    <a:pt x="492811" y="113461"/>
                    <a:pt x="471488" y="134784"/>
                    <a:pt x="471488" y="161087"/>
                  </a:cubicBezTo>
                  <a:lnTo>
                    <a:pt x="471488" y="351585"/>
                  </a:lnTo>
                  <a:cubicBezTo>
                    <a:pt x="471488" y="377888"/>
                    <a:pt x="492811" y="399211"/>
                    <a:pt x="519114" y="399211"/>
                  </a:cubicBezTo>
                  <a:lnTo>
                    <a:pt x="709612" y="399211"/>
                  </a:lnTo>
                  <a:cubicBezTo>
                    <a:pt x="735915" y="399211"/>
                    <a:pt x="757238" y="377888"/>
                    <a:pt x="757238" y="351585"/>
                  </a:cubicBezTo>
                  <a:lnTo>
                    <a:pt x="757238" y="161087"/>
                  </a:lnTo>
                  <a:cubicBezTo>
                    <a:pt x="757238" y="134784"/>
                    <a:pt x="735915" y="113461"/>
                    <a:pt x="709612" y="113461"/>
                  </a:cubicBezTo>
                  <a:close/>
                  <a:moveTo>
                    <a:pt x="150284" y="113461"/>
                  </a:moveTo>
                  <a:cubicBezTo>
                    <a:pt x="126904" y="113461"/>
                    <a:pt x="107950" y="132415"/>
                    <a:pt x="107950" y="155795"/>
                  </a:cubicBezTo>
                  <a:lnTo>
                    <a:pt x="107950" y="659341"/>
                  </a:lnTo>
                  <a:cubicBezTo>
                    <a:pt x="107950" y="682721"/>
                    <a:pt x="126904" y="701675"/>
                    <a:pt x="150284" y="701675"/>
                  </a:cubicBezTo>
                  <a:lnTo>
                    <a:pt x="259291" y="701675"/>
                  </a:lnTo>
                  <a:lnTo>
                    <a:pt x="361950" y="400050"/>
                  </a:lnTo>
                  <a:lnTo>
                    <a:pt x="361950" y="155795"/>
                  </a:lnTo>
                  <a:cubicBezTo>
                    <a:pt x="361950" y="132415"/>
                    <a:pt x="342996" y="113461"/>
                    <a:pt x="319616" y="113461"/>
                  </a:cubicBezTo>
                  <a:close/>
                  <a:moveTo>
                    <a:pt x="150816" y="0"/>
                  </a:moveTo>
                  <a:lnTo>
                    <a:pt x="1893884" y="0"/>
                  </a:lnTo>
                  <a:cubicBezTo>
                    <a:pt x="1977177" y="0"/>
                    <a:pt x="2044700" y="67523"/>
                    <a:pt x="2044700" y="150816"/>
                  </a:cubicBezTo>
                  <a:lnTo>
                    <a:pt x="2044700" y="904875"/>
                  </a:lnTo>
                  <a:lnTo>
                    <a:pt x="1828800" y="904875"/>
                  </a:lnTo>
                  <a:cubicBezTo>
                    <a:pt x="1828800" y="1003071"/>
                    <a:pt x="1749196" y="1082675"/>
                    <a:pt x="1651000" y="1082675"/>
                  </a:cubicBezTo>
                  <a:cubicBezTo>
                    <a:pt x="1552804" y="1082675"/>
                    <a:pt x="1473200" y="1003071"/>
                    <a:pt x="1473200" y="904875"/>
                  </a:cubicBezTo>
                  <a:lnTo>
                    <a:pt x="584200" y="904875"/>
                  </a:lnTo>
                  <a:cubicBezTo>
                    <a:pt x="584200" y="1003071"/>
                    <a:pt x="504596" y="1082675"/>
                    <a:pt x="406400" y="1082675"/>
                  </a:cubicBezTo>
                  <a:cubicBezTo>
                    <a:pt x="308204" y="1082675"/>
                    <a:pt x="228600" y="1003071"/>
                    <a:pt x="228600" y="904875"/>
                  </a:cubicBezTo>
                  <a:lnTo>
                    <a:pt x="0" y="904875"/>
                  </a:lnTo>
                  <a:lnTo>
                    <a:pt x="0" y="150816"/>
                  </a:lnTo>
                  <a:cubicBezTo>
                    <a:pt x="0" y="67523"/>
                    <a:pt x="67523" y="0"/>
                    <a:pt x="15081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51F084F3-7A33-4C7B-AE6F-20BF59B3AC40}"/>
              </a:ext>
            </a:extLst>
          </p:cNvPr>
          <p:cNvGrpSpPr/>
          <p:nvPr/>
        </p:nvGrpSpPr>
        <p:grpSpPr>
          <a:xfrm>
            <a:off x="3591463" y="2907813"/>
            <a:ext cx="2219539" cy="2219539"/>
            <a:chOff x="4237708" y="4812282"/>
            <a:chExt cx="1439863" cy="1439863"/>
          </a:xfrm>
        </p:grpSpPr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BB559F9B-AA92-4BBC-97CB-72DB4298239B}"/>
                </a:ext>
              </a:extLst>
            </p:cNvPr>
            <p:cNvGrpSpPr/>
            <p:nvPr/>
          </p:nvGrpSpPr>
          <p:grpSpPr>
            <a:xfrm>
              <a:off x="4237708" y="4812282"/>
              <a:ext cx="1439863" cy="1439863"/>
              <a:chOff x="488950" y="908050"/>
              <a:chExt cx="1439863" cy="1439863"/>
            </a:xfrm>
          </p:grpSpPr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FAD1B495-D685-468D-AB0C-43C560DCA448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E3958E75-731A-445E-9848-7CB18EC4D4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3A61C18A-69C3-4074-8E8E-8F73142AB22F}"/>
                </a:ext>
              </a:extLst>
            </p:cNvPr>
            <p:cNvSpPr/>
            <p:nvPr/>
          </p:nvSpPr>
          <p:spPr>
            <a:xfrm>
              <a:off x="4456793" y="5191319"/>
              <a:ext cx="1034370" cy="621058"/>
            </a:xfrm>
            <a:custGeom>
              <a:avLst/>
              <a:gdLst>
                <a:gd name="connsiteX0" fmla="*/ 1659732 w 2044701"/>
                <a:gd name="connsiteY0" fmla="*/ 949075 h 1227682"/>
                <a:gd name="connsiteX1" fmla="*/ 1585913 w 2044701"/>
                <a:gd name="connsiteY1" fmla="*/ 1022894 h 1227682"/>
                <a:gd name="connsiteX2" fmla="*/ 1659732 w 2044701"/>
                <a:gd name="connsiteY2" fmla="*/ 1096713 h 1227682"/>
                <a:gd name="connsiteX3" fmla="*/ 1733551 w 2044701"/>
                <a:gd name="connsiteY3" fmla="*/ 1022894 h 1227682"/>
                <a:gd name="connsiteX4" fmla="*/ 1659732 w 2044701"/>
                <a:gd name="connsiteY4" fmla="*/ 949075 h 1227682"/>
                <a:gd name="connsiteX5" fmla="*/ 378619 w 2044701"/>
                <a:gd name="connsiteY5" fmla="*/ 949075 h 1227682"/>
                <a:gd name="connsiteX6" fmla="*/ 304800 w 2044701"/>
                <a:gd name="connsiteY6" fmla="*/ 1022894 h 1227682"/>
                <a:gd name="connsiteX7" fmla="*/ 378619 w 2044701"/>
                <a:gd name="connsiteY7" fmla="*/ 1096713 h 1227682"/>
                <a:gd name="connsiteX8" fmla="*/ 452438 w 2044701"/>
                <a:gd name="connsiteY8" fmla="*/ 1022894 h 1227682"/>
                <a:gd name="connsiteX9" fmla="*/ 378619 w 2044701"/>
                <a:gd name="connsiteY9" fmla="*/ 949075 h 1227682"/>
                <a:gd name="connsiteX10" fmla="*/ 933211 w 2044701"/>
                <a:gd name="connsiteY10" fmla="*/ 713682 h 1227682"/>
                <a:gd name="connsiteX11" fmla="*/ 962525 w 2044701"/>
                <a:gd name="connsiteY11" fmla="*/ 800099 h 1227682"/>
                <a:gd name="connsiteX12" fmla="*/ 903898 w 2044701"/>
                <a:gd name="connsiteY12" fmla="*/ 800099 h 1227682"/>
                <a:gd name="connsiteX13" fmla="*/ 1348740 w 2044701"/>
                <a:gd name="connsiteY13" fmla="*/ 661032 h 1227682"/>
                <a:gd name="connsiteX14" fmla="*/ 1348740 w 2044701"/>
                <a:gd name="connsiteY14" fmla="*/ 890587 h 1227682"/>
                <a:gd name="connsiteX15" fmla="*/ 1395413 w 2044701"/>
                <a:gd name="connsiteY15" fmla="*/ 890587 h 1227682"/>
                <a:gd name="connsiteX16" fmla="*/ 1395413 w 2044701"/>
                <a:gd name="connsiteY16" fmla="*/ 661032 h 1227682"/>
                <a:gd name="connsiteX17" fmla="*/ 1098708 w 2044701"/>
                <a:gd name="connsiteY17" fmla="*/ 661031 h 1227682"/>
                <a:gd name="connsiteX18" fmla="*/ 1165757 w 2044701"/>
                <a:gd name="connsiteY18" fmla="*/ 775808 h 1227682"/>
                <a:gd name="connsiteX19" fmla="*/ 1098708 w 2044701"/>
                <a:gd name="connsiteY19" fmla="*/ 890586 h 1227682"/>
                <a:gd name="connsiteX20" fmla="*/ 1149396 w 2044701"/>
                <a:gd name="connsiteY20" fmla="*/ 890586 h 1227682"/>
                <a:gd name="connsiteX21" fmla="*/ 1191101 w 2044701"/>
                <a:gd name="connsiteY21" fmla="*/ 819194 h 1227682"/>
                <a:gd name="connsiteX22" fmla="*/ 1232805 w 2044701"/>
                <a:gd name="connsiteY22" fmla="*/ 890586 h 1227682"/>
                <a:gd name="connsiteX23" fmla="*/ 1283493 w 2044701"/>
                <a:gd name="connsiteY23" fmla="*/ 890586 h 1227682"/>
                <a:gd name="connsiteX24" fmla="*/ 1216445 w 2044701"/>
                <a:gd name="connsiteY24" fmla="*/ 775808 h 1227682"/>
                <a:gd name="connsiteX25" fmla="*/ 1283493 w 2044701"/>
                <a:gd name="connsiteY25" fmla="*/ 661031 h 1227682"/>
                <a:gd name="connsiteX26" fmla="*/ 1232805 w 2044701"/>
                <a:gd name="connsiteY26" fmla="*/ 661031 h 1227682"/>
                <a:gd name="connsiteX27" fmla="*/ 1191101 w 2044701"/>
                <a:gd name="connsiteY27" fmla="*/ 732423 h 1227682"/>
                <a:gd name="connsiteX28" fmla="*/ 1149396 w 2044701"/>
                <a:gd name="connsiteY28" fmla="*/ 661031 h 1227682"/>
                <a:gd name="connsiteX29" fmla="*/ 895589 w 2044701"/>
                <a:gd name="connsiteY29" fmla="*/ 661031 h 1227682"/>
                <a:gd name="connsiteX30" fmla="*/ 817721 w 2044701"/>
                <a:gd name="connsiteY30" fmla="*/ 890586 h 1227682"/>
                <a:gd name="connsiteX31" fmla="*/ 873203 w 2044701"/>
                <a:gd name="connsiteY31" fmla="*/ 890586 h 1227682"/>
                <a:gd name="connsiteX32" fmla="*/ 888389 w 2044701"/>
                <a:gd name="connsiteY32" fmla="*/ 845818 h 1227682"/>
                <a:gd name="connsiteX33" fmla="*/ 978033 w 2044701"/>
                <a:gd name="connsiteY33" fmla="*/ 845818 h 1227682"/>
                <a:gd name="connsiteX34" fmla="*/ 993219 w 2044701"/>
                <a:gd name="connsiteY34" fmla="*/ 890586 h 1227682"/>
                <a:gd name="connsiteX35" fmla="*/ 1048701 w 2044701"/>
                <a:gd name="connsiteY35" fmla="*/ 890586 h 1227682"/>
                <a:gd name="connsiteX36" fmla="*/ 970833 w 2044701"/>
                <a:gd name="connsiteY36" fmla="*/ 661031 h 1227682"/>
                <a:gd name="connsiteX37" fmla="*/ 951071 w 2044701"/>
                <a:gd name="connsiteY37" fmla="*/ 661031 h 1227682"/>
                <a:gd name="connsiteX38" fmla="*/ 915351 w 2044701"/>
                <a:gd name="connsiteY38" fmla="*/ 661031 h 1227682"/>
                <a:gd name="connsiteX39" fmla="*/ 698658 w 2044701"/>
                <a:gd name="connsiteY39" fmla="*/ 661031 h 1227682"/>
                <a:gd name="connsiteX40" fmla="*/ 698658 w 2044701"/>
                <a:gd name="connsiteY40" fmla="*/ 661986 h 1227682"/>
                <a:gd name="connsiteX41" fmla="*/ 628650 w 2044701"/>
                <a:gd name="connsiteY41" fmla="*/ 661986 h 1227682"/>
                <a:gd name="connsiteX42" fmla="*/ 628650 w 2044701"/>
                <a:gd name="connsiteY42" fmla="*/ 707705 h 1227682"/>
                <a:gd name="connsiteX43" fmla="*/ 698658 w 2044701"/>
                <a:gd name="connsiteY43" fmla="*/ 707705 h 1227682"/>
                <a:gd name="connsiteX44" fmla="*/ 698658 w 2044701"/>
                <a:gd name="connsiteY44" fmla="*/ 890586 h 1227682"/>
                <a:gd name="connsiteX45" fmla="*/ 745331 w 2044701"/>
                <a:gd name="connsiteY45" fmla="*/ 890586 h 1227682"/>
                <a:gd name="connsiteX46" fmla="*/ 745331 w 2044701"/>
                <a:gd name="connsiteY46" fmla="*/ 707705 h 1227682"/>
                <a:gd name="connsiteX47" fmla="*/ 814388 w 2044701"/>
                <a:gd name="connsiteY47" fmla="*/ 707705 h 1227682"/>
                <a:gd name="connsiteX48" fmla="*/ 814388 w 2044701"/>
                <a:gd name="connsiteY48" fmla="*/ 661986 h 1227682"/>
                <a:gd name="connsiteX49" fmla="*/ 745331 w 2044701"/>
                <a:gd name="connsiteY49" fmla="*/ 661986 h 1227682"/>
                <a:gd name="connsiteX50" fmla="*/ 745331 w 2044701"/>
                <a:gd name="connsiteY50" fmla="*/ 661031 h 1227682"/>
                <a:gd name="connsiteX51" fmla="*/ 1091911 w 2044701"/>
                <a:gd name="connsiteY51" fmla="*/ 290511 h 1227682"/>
                <a:gd name="connsiteX52" fmla="*/ 1091911 w 2044701"/>
                <a:gd name="connsiteY52" fmla="*/ 566737 h 1227682"/>
                <a:gd name="connsiteX53" fmla="*/ 1546319 w 2044701"/>
                <a:gd name="connsiteY53" fmla="*/ 566737 h 1227682"/>
                <a:gd name="connsiteX54" fmla="*/ 1526472 w 2044701"/>
                <a:gd name="connsiteY54" fmla="*/ 538287 h 1227682"/>
                <a:gd name="connsiteX55" fmla="*/ 1420848 w 2044701"/>
                <a:gd name="connsiteY55" fmla="*/ 395511 h 1227682"/>
                <a:gd name="connsiteX56" fmla="*/ 1298091 w 2044701"/>
                <a:gd name="connsiteY56" fmla="*/ 290511 h 1227682"/>
                <a:gd name="connsiteX57" fmla="*/ 733860 w 2044701"/>
                <a:gd name="connsiteY57" fmla="*/ 290511 h 1227682"/>
                <a:gd name="connsiteX58" fmla="*/ 615122 w 2044701"/>
                <a:gd name="connsiteY58" fmla="*/ 395511 h 1227682"/>
                <a:gd name="connsiteX59" fmla="*/ 509750 w 2044701"/>
                <a:gd name="connsiteY59" fmla="*/ 538287 h 1227682"/>
                <a:gd name="connsiteX60" fmla="*/ 489851 w 2044701"/>
                <a:gd name="connsiteY60" fmla="*/ 566737 h 1227682"/>
                <a:gd name="connsiteX61" fmla="*/ 944058 w 2044701"/>
                <a:gd name="connsiteY61" fmla="*/ 566737 h 1227682"/>
                <a:gd name="connsiteX62" fmla="*/ 944058 w 2044701"/>
                <a:gd name="connsiteY62" fmla="*/ 290511 h 1227682"/>
                <a:gd name="connsiteX63" fmla="*/ 964873 w 2044701"/>
                <a:gd name="connsiteY63" fmla="*/ 0 h 1227682"/>
                <a:gd name="connsiteX64" fmla="*/ 1070346 w 2044701"/>
                <a:gd name="connsiteY64" fmla="*/ 0 h 1227682"/>
                <a:gd name="connsiteX65" fmla="*/ 1093293 w 2044701"/>
                <a:gd name="connsiteY65" fmla="*/ 105000 h 1227682"/>
                <a:gd name="connsiteX66" fmla="*/ 1102427 w 2044701"/>
                <a:gd name="connsiteY66" fmla="*/ 168328 h 1227682"/>
                <a:gd name="connsiteX67" fmla="*/ 1105070 w 2044701"/>
                <a:gd name="connsiteY67" fmla="*/ 188118 h 1227682"/>
                <a:gd name="connsiteX68" fmla="*/ 1349943 w 2044701"/>
                <a:gd name="connsiteY68" fmla="*/ 188118 h 1227682"/>
                <a:gd name="connsiteX69" fmla="*/ 1495425 w 2044701"/>
                <a:gd name="connsiteY69" fmla="*/ 293118 h 1227682"/>
                <a:gd name="connsiteX70" fmla="*/ 1691617 w 2044701"/>
                <a:gd name="connsiteY70" fmla="*/ 521790 h 1227682"/>
                <a:gd name="connsiteX71" fmla="*/ 1729209 w 2044701"/>
                <a:gd name="connsiteY71" fmla="*/ 566737 h 1227682"/>
                <a:gd name="connsiteX72" fmla="*/ 1852341 w 2044701"/>
                <a:gd name="connsiteY72" fmla="*/ 566737 h 1227682"/>
                <a:gd name="connsiteX73" fmla="*/ 2044701 w 2044701"/>
                <a:gd name="connsiteY73" fmla="*/ 759097 h 1227682"/>
                <a:gd name="connsiteX74" fmla="*/ 2044701 w 2044701"/>
                <a:gd name="connsiteY74" fmla="*/ 830533 h 1227682"/>
                <a:gd name="connsiteX75" fmla="*/ 2044701 w 2044701"/>
                <a:gd name="connsiteY75" fmla="*/ 830535 h 1227682"/>
                <a:gd name="connsiteX76" fmla="*/ 2044700 w 2044701"/>
                <a:gd name="connsiteY76" fmla="*/ 945249 h 1227682"/>
                <a:gd name="connsiteX77" fmla="*/ 2044700 w 2044701"/>
                <a:gd name="connsiteY77" fmla="*/ 951456 h 1227682"/>
                <a:gd name="connsiteX78" fmla="*/ 2044219 w 2044701"/>
                <a:gd name="connsiteY78" fmla="*/ 951456 h 1227682"/>
                <a:gd name="connsiteX79" fmla="*/ 2038899 w 2044701"/>
                <a:gd name="connsiteY79" fmla="*/ 977808 h 1227682"/>
                <a:gd name="connsiteX80" fmla="*/ 1970880 w 2044701"/>
                <a:gd name="connsiteY80" fmla="*/ 1022894 h 1227682"/>
                <a:gd name="connsiteX81" fmla="*/ 1864520 w 2044701"/>
                <a:gd name="connsiteY81" fmla="*/ 1022894 h 1227682"/>
                <a:gd name="connsiteX82" fmla="*/ 1659732 w 2044701"/>
                <a:gd name="connsiteY82" fmla="*/ 1227682 h 1227682"/>
                <a:gd name="connsiteX83" fmla="*/ 1454944 w 2044701"/>
                <a:gd name="connsiteY83" fmla="*/ 1022894 h 1227682"/>
                <a:gd name="connsiteX84" fmla="*/ 583407 w 2044701"/>
                <a:gd name="connsiteY84" fmla="*/ 1022894 h 1227682"/>
                <a:gd name="connsiteX85" fmla="*/ 378619 w 2044701"/>
                <a:gd name="connsiteY85" fmla="*/ 1227682 h 1227682"/>
                <a:gd name="connsiteX86" fmla="*/ 173831 w 2044701"/>
                <a:gd name="connsiteY86" fmla="*/ 1022894 h 1227682"/>
                <a:gd name="connsiteX87" fmla="*/ 73820 w 2044701"/>
                <a:gd name="connsiteY87" fmla="*/ 1022894 h 1227682"/>
                <a:gd name="connsiteX88" fmla="*/ 5801 w 2044701"/>
                <a:gd name="connsiteY88" fmla="*/ 977808 h 1227682"/>
                <a:gd name="connsiteX89" fmla="*/ 481 w 2044701"/>
                <a:gd name="connsiteY89" fmla="*/ 951456 h 1227682"/>
                <a:gd name="connsiteX90" fmla="*/ 0 w 2044701"/>
                <a:gd name="connsiteY90" fmla="*/ 951456 h 1227682"/>
                <a:gd name="connsiteX91" fmla="*/ 0 w 2044701"/>
                <a:gd name="connsiteY91" fmla="*/ 949074 h 1227682"/>
                <a:gd name="connsiteX92" fmla="*/ 0 w 2044701"/>
                <a:gd name="connsiteY92" fmla="*/ 830535 h 1227682"/>
                <a:gd name="connsiteX93" fmla="*/ 0 w 2044701"/>
                <a:gd name="connsiteY93" fmla="*/ 759097 h 1227682"/>
                <a:gd name="connsiteX94" fmla="*/ 192360 w 2044701"/>
                <a:gd name="connsiteY94" fmla="*/ 566737 h 1227682"/>
                <a:gd name="connsiteX95" fmla="*/ 306813 w 2044701"/>
                <a:gd name="connsiteY95" fmla="*/ 566737 h 1227682"/>
                <a:gd name="connsiteX96" fmla="*/ 344465 w 2044701"/>
                <a:gd name="connsiteY96" fmla="*/ 521790 h 1227682"/>
                <a:gd name="connsiteX97" fmla="*/ 540544 w 2044701"/>
                <a:gd name="connsiteY97" fmla="*/ 293118 h 1227682"/>
                <a:gd name="connsiteX98" fmla="*/ 681263 w 2044701"/>
                <a:gd name="connsiteY98" fmla="*/ 188118 h 1227682"/>
                <a:gd name="connsiteX99" fmla="*/ 930952 w 2044701"/>
                <a:gd name="connsiteY99" fmla="*/ 188118 h 1227682"/>
                <a:gd name="connsiteX100" fmla="*/ 933596 w 2044701"/>
                <a:gd name="connsiteY100" fmla="*/ 168328 h 1227682"/>
                <a:gd name="connsiteX101" fmla="*/ 942677 w 2044701"/>
                <a:gd name="connsiteY101" fmla="*/ 105000 h 1227682"/>
                <a:gd name="connsiteX102" fmla="*/ 964873 w 2044701"/>
                <a:gd name="connsiteY102" fmla="*/ 0 h 12276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</a:cxnLst>
              <a:rect l="l" t="t" r="r" b="b"/>
              <a:pathLst>
                <a:path w="2044701" h="1227682">
                  <a:moveTo>
                    <a:pt x="1659732" y="949075"/>
                  </a:moveTo>
                  <a:cubicBezTo>
                    <a:pt x="1618963" y="949075"/>
                    <a:pt x="1585913" y="982125"/>
                    <a:pt x="1585913" y="1022894"/>
                  </a:cubicBezTo>
                  <a:cubicBezTo>
                    <a:pt x="1585913" y="1063663"/>
                    <a:pt x="1618963" y="1096713"/>
                    <a:pt x="1659732" y="1096713"/>
                  </a:cubicBezTo>
                  <a:cubicBezTo>
                    <a:pt x="1700501" y="1096713"/>
                    <a:pt x="1733551" y="1063663"/>
                    <a:pt x="1733551" y="1022894"/>
                  </a:cubicBezTo>
                  <a:cubicBezTo>
                    <a:pt x="1733551" y="982125"/>
                    <a:pt x="1700501" y="949075"/>
                    <a:pt x="1659732" y="949075"/>
                  </a:cubicBezTo>
                  <a:close/>
                  <a:moveTo>
                    <a:pt x="378619" y="949075"/>
                  </a:moveTo>
                  <a:cubicBezTo>
                    <a:pt x="337850" y="949075"/>
                    <a:pt x="304800" y="982125"/>
                    <a:pt x="304800" y="1022894"/>
                  </a:cubicBezTo>
                  <a:cubicBezTo>
                    <a:pt x="304800" y="1063663"/>
                    <a:pt x="337850" y="1096713"/>
                    <a:pt x="378619" y="1096713"/>
                  </a:cubicBezTo>
                  <a:cubicBezTo>
                    <a:pt x="419388" y="1096713"/>
                    <a:pt x="452438" y="1063663"/>
                    <a:pt x="452438" y="1022894"/>
                  </a:cubicBezTo>
                  <a:cubicBezTo>
                    <a:pt x="452438" y="982125"/>
                    <a:pt x="419388" y="949075"/>
                    <a:pt x="378619" y="949075"/>
                  </a:cubicBezTo>
                  <a:close/>
                  <a:moveTo>
                    <a:pt x="933211" y="713682"/>
                  </a:moveTo>
                  <a:lnTo>
                    <a:pt x="962525" y="800099"/>
                  </a:lnTo>
                  <a:lnTo>
                    <a:pt x="903898" y="800099"/>
                  </a:lnTo>
                  <a:close/>
                  <a:moveTo>
                    <a:pt x="1348740" y="661032"/>
                  </a:moveTo>
                  <a:lnTo>
                    <a:pt x="1348740" y="890587"/>
                  </a:lnTo>
                  <a:lnTo>
                    <a:pt x="1395413" y="890587"/>
                  </a:lnTo>
                  <a:lnTo>
                    <a:pt x="1395413" y="661032"/>
                  </a:lnTo>
                  <a:close/>
                  <a:moveTo>
                    <a:pt x="1098708" y="661031"/>
                  </a:moveTo>
                  <a:lnTo>
                    <a:pt x="1165757" y="775808"/>
                  </a:lnTo>
                  <a:lnTo>
                    <a:pt x="1098708" y="890586"/>
                  </a:lnTo>
                  <a:lnTo>
                    <a:pt x="1149396" y="890586"/>
                  </a:lnTo>
                  <a:lnTo>
                    <a:pt x="1191101" y="819194"/>
                  </a:lnTo>
                  <a:lnTo>
                    <a:pt x="1232805" y="890586"/>
                  </a:lnTo>
                  <a:lnTo>
                    <a:pt x="1283493" y="890586"/>
                  </a:lnTo>
                  <a:lnTo>
                    <a:pt x="1216445" y="775808"/>
                  </a:lnTo>
                  <a:lnTo>
                    <a:pt x="1283493" y="661031"/>
                  </a:lnTo>
                  <a:lnTo>
                    <a:pt x="1232805" y="661031"/>
                  </a:lnTo>
                  <a:lnTo>
                    <a:pt x="1191101" y="732423"/>
                  </a:lnTo>
                  <a:lnTo>
                    <a:pt x="1149396" y="661031"/>
                  </a:lnTo>
                  <a:close/>
                  <a:moveTo>
                    <a:pt x="895589" y="661031"/>
                  </a:moveTo>
                  <a:lnTo>
                    <a:pt x="817721" y="890586"/>
                  </a:lnTo>
                  <a:lnTo>
                    <a:pt x="873203" y="890586"/>
                  </a:lnTo>
                  <a:lnTo>
                    <a:pt x="888389" y="845818"/>
                  </a:lnTo>
                  <a:lnTo>
                    <a:pt x="978033" y="845818"/>
                  </a:lnTo>
                  <a:lnTo>
                    <a:pt x="993219" y="890586"/>
                  </a:lnTo>
                  <a:lnTo>
                    <a:pt x="1048701" y="890586"/>
                  </a:lnTo>
                  <a:lnTo>
                    <a:pt x="970833" y="661031"/>
                  </a:lnTo>
                  <a:lnTo>
                    <a:pt x="951071" y="661031"/>
                  </a:lnTo>
                  <a:lnTo>
                    <a:pt x="915351" y="661031"/>
                  </a:lnTo>
                  <a:close/>
                  <a:moveTo>
                    <a:pt x="698658" y="661031"/>
                  </a:moveTo>
                  <a:lnTo>
                    <a:pt x="698658" y="661986"/>
                  </a:lnTo>
                  <a:lnTo>
                    <a:pt x="628650" y="661986"/>
                  </a:lnTo>
                  <a:lnTo>
                    <a:pt x="628650" y="707705"/>
                  </a:lnTo>
                  <a:lnTo>
                    <a:pt x="698658" y="707705"/>
                  </a:lnTo>
                  <a:lnTo>
                    <a:pt x="698658" y="890586"/>
                  </a:lnTo>
                  <a:lnTo>
                    <a:pt x="745331" y="890586"/>
                  </a:lnTo>
                  <a:lnTo>
                    <a:pt x="745331" y="707705"/>
                  </a:lnTo>
                  <a:lnTo>
                    <a:pt x="814388" y="707705"/>
                  </a:lnTo>
                  <a:lnTo>
                    <a:pt x="814388" y="661986"/>
                  </a:lnTo>
                  <a:lnTo>
                    <a:pt x="745331" y="661986"/>
                  </a:lnTo>
                  <a:lnTo>
                    <a:pt x="745331" y="661031"/>
                  </a:lnTo>
                  <a:close/>
                  <a:moveTo>
                    <a:pt x="1091911" y="290511"/>
                  </a:moveTo>
                  <a:lnTo>
                    <a:pt x="1091911" y="566737"/>
                  </a:lnTo>
                  <a:lnTo>
                    <a:pt x="1546319" y="566737"/>
                  </a:lnTo>
                  <a:lnTo>
                    <a:pt x="1526472" y="538287"/>
                  </a:lnTo>
                  <a:cubicBezTo>
                    <a:pt x="1487050" y="482097"/>
                    <a:pt x="1449735" y="430207"/>
                    <a:pt x="1420848" y="395511"/>
                  </a:cubicBezTo>
                  <a:cubicBezTo>
                    <a:pt x="1363074" y="326120"/>
                    <a:pt x="1347022" y="290511"/>
                    <a:pt x="1298091" y="290511"/>
                  </a:cubicBezTo>
                  <a:close/>
                  <a:moveTo>
                    <a:pt x="733860" y="290511"/>
                  </a:moveTo>
                  <a:cubicBezTo>
                    <a:pt x="684928" y="290511"/>
                    <a:pt x="672226" y="326120"/>
                    <a:pt x="615122" y="395511"/>
                  </a:cubicBezTo>
                  <a:cubicBezTo>
                    <a:pt x="586570" y="430207"/>
                    <a:pt x="549256" y="482097"/>
                    <a:pt x="509750" y="538287"/>
                  </a:cubicBezTo>
                  <a:lnTo>
                    <a:pt x="489851" y="566737"/>
                  </a:lnTo>
                  <a:lnTo>
                    <a:pt x="944058" y="566737"/>
                  </a:lnTo>
                  <a:lnTo>
                    <a:pt x="944058" y="290511"/>
                  </a:lnTo>
                  <a:close/>
                  <a:moveTo>
                    <a:pt x="964873" y="0"/>
                  </a:moveTo>
                  <a:lnTo>
                    <a:pt x="1070346" y="0"/>
                  </a:lnTo>
                  <a:cubicBezTo>
                    <a:pt x="1079493" y="0"/>
                    <a:pt x="1082493" y="35609"/>
                    <a:pt x="1093293" y="105000"/>
                  </a:cubicBezTo>
                  <a:cubicBezTo>
                    <a:pt x="1095993" y="122348"/>
                    <a:pt x="1099087" y="143994"/>
                    <a:pt x="1102427" y="168328"/>
                  </a:cubicBezTo>
                  <a:lnTo>
                    <a:pt x="1105070" y="188118"/>
                  </a:lnTo>
                  <a:lnTo>
                    <a:pt x="1349943" y="188118"/>
                  </a:lnTo>
                  <a:cubicBezTo>
                    <a:pt x="1407933" y="188118"/>
                    <a:pt x="1426956" y="223727"/>
                    <a:pt x="1495425" y="293118"/>
                  </a:cubicBezTo>
                  <a:cubicBezTo>
                    <a:pt x="1546777" y="345161"/>
                    <a:pt x="1620602" y="435894"/>
                    <a:pt x="1691617" y="521790"/>
                  </a:cubicBezTo>
                  <a:lnTo>
                    <a:pt x="1729209" y="566737"/>
                  </a:lnTo>
                  <a:lnTo>
                    <a:pt x="1852341" y="566737"/>
                  </a:lnTo>
                  <a:cubicBezTo>
                    <a:pt x="1958578" y="566737"/>
                    <a:pt x="2044701" y="652860"/>
                    <a:pt x="2044701" y="759097"/>
                  </a:cubicBezTo>
                  <a:lnTo>
                    <a:pt x="2044701" y="830533"/>
                  </a:lnTo>
                  <a:lnTo>
                    <a:pt x="2044701" y="830535"/>
                  </a:lnTo>
                  <a:lnTo>
                    <a:pt x="2044700" y="945249"/>
                  </a:lnTo>
                  <a:lnTo>
                    <a:pt x="2044700" y="951456"/>
                  </a:lnTo>
                  <a:lnTo>
                    <a:pt x="2044219" y="951456"/>
                  </a:lnTo>
                  <a:lnTo>
                    <a:pt x="2038899" y="977808"/>
                  </a:lnTo>
                  <a:cubicBezTo>
                    <a:pt x="2027692" y="1004304"/>
                    <a:pt x="2001457" y="1022894"/>
                    <a:pt x="1970880" y="1022894"/>
                  </a:cubicBezTo>
                  <a:lnTo>
                    <a:pt x="1864520" y="1022894"/>
                  </a:lnTo>
                  <a:cubicBezTo>
                    <a:pt x="1864520" y="1135995"/>
                    <a:pt x="1772833" y="1227682"/>
                    <a:pt x="1659732" y="1227682"/>
                  </a:cubicBezTo>
                  <a:cubicBezTo>
                    <a:pt x="1546631" y="1227682"/>
                    <a:pt x="1454944" y="1135995"/>
                    <a:pt x="1454944" y="1022894"/>
                  </a:cubicBezTo>
                  <a:lnTo>
                    <a:pt x="583407" y="1022894"/>
                  </a:lnTo>
                  <a:cubicBezTo>
                    <a:pt x="583407" y="1135995"/>
                    <a:pt x="491720" y="1227682"/>
                    <a:pt x="378619" y="1227682"/>
                  </a:cubicBezTo>
                  <a:cubicBezTo>
                    <a:pt x="265518" y="1227682"/>
                    <a:pt x="173831" y="1135995"/>
                    <a:pt x="173831" y="1022894"/>
                  </a:cubicBezTo>
                  <a:lnTo>
                    <a:pt x="73820" y="1022894"/>
                  </a:lnTo>
                  <a:cubicBezTo>
                    <a:pt x="43242" y="1022894"/>
                    <a:pt x="17007" y="1004304"/>
                    <a:pt x="5801" y="977808"/>
                  </a:cubicBezTo>
                  <a:lnTo>
                    <a:pt x="481" y="951456"/>
                  </a:lnTo>
                  <a:lnTo>
                    <a:pt x="0" y="951456"/>
                  </a:lnTo>
                  <a:lnTo>
                    <a:pt x="0" y="949074"/>
                  </a:lnTo>
                  <a:lnTo>
                    <a:pt x="0" y="830535"/>
                  </a:lnTo>
                  <a:lnTo>
                    <a:pt x="0" y="759097"/>
                  </a:lnTo>
                  <a:cubicBezTo>
                    <a:pt x="0" y="652860"/>
                    <a:pt x="86123" y="566737"/>
                    <a:pt x="192360" y="566737"/>
                  </a:cubicBezTo>
                  <a:lnTo>
                    <a:pt x="306813" y="566737"/>
                  </a:lnTo>
                  <a:lnTo>
                    <a:pt x="344465" y="521790"/>
                  </a:lnTo>
                  <a:cubicBezTo>
                    <a:pt x="415666" y="435894"/>
                    <a:pt x="489788" y="345161"/>
                    <a:pt x="540544" y="293118"/>
                  </a:cubicBezTo>
                  <a:cubicBezTo>
                    <a:pt x="608219" y="223727"/>
                    <a:pt x="623273" y="188118"/>
                    <a:pt x="681263" y="188118"/>
                  </a:cubicBezTo>
                  <a:lnTo>
                    <a:pt x="930952" y="188118"/>
                  </a:lnTo>
                  <a:lnTo>
                    <a:pt x="933596" y="168328"/>
                  </a:lnTo>
                  <a:cubicBezTo>
                    <a:pt x="936930" y="143994"/>
                    <a:pt x="940009" y="122348"/>
                    <a:pt x="942677" y="105000"/>
                  </a:cubicBezTo>
                  <a:cubicBezTo>
                    <a:pt x="953352" y="35609"/>
                    <a:pt x="955726" y="0"/>
                    <a:pt x="964873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51B7E28D-1FCE-4E09-B061-6E63F599853E}"/>
              </a:ext>
            </a:extLst>
          </p:cNvPr>
          <p:cNvGrpSpPr/>
          <p:nvPr/>
        </p:nvGrpSpPr>
        <p:grpSpPr>
          <a:xfrm>
            <a:off x="9083596" y="2907813"/>
            <a:ext cx="2219539" cy="2219539"/>
            <a:chOff x="7979286" y="4812282"/>
            <a:chExt cx="1439863" cy="1439863"/>
          </a:xfrm>
        </p:grpSpPr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8CD418AE-AEC8-4AE6-885C-0B857897EE66}"/>
                </a:ext>
              </a:extLst>
            </p:cNvPr>
            <p:cNvGrpSpPr/>
            <p:nvPr/>
          </p:nvGrpSpPr>
          <p:grpSpPr>
            <a:xfrm>
              <a:off x="7979286" y="4812282"/>
              <a:ext cx="1439863" cy="1439863"/>
              <a:chOff x="488950" y="908050"/>
              <a:chExt cx="1439863" cy="1439863"/>
            </a:xfrm>
          </p:grpSpPr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A64F3E4F-6EDA-4957-946C-EB40F1A9FF74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F19D9BA6-907E-4FC0-9425-8860BEAA8A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2C87404F-339F-49A5-8162-D7AC8B2EA8A5}"/>
                </a:ext>
              </a:extLst>
            </p:cNvPr>
            <p:cNvSpPr/>
            <p:nvPr/>
          </p:nvSpPr>
          <p:spPr>
            <a:xfrm>
              <a:off x="8351235" y="5100678"/>
              <a:ext cx="685800" cy="889396"/>
            </a:xfrm>
            <a:custGeom>
              <a:avLst/>
              <a:gdLst>
                <a:gd name="connsiteX0" fmla="*/ 1064020 w 1371600"/>
                <a:gd name="connsiteY0" fmla="*/ 1576967 h 1778792"/>
                <a:gd name="connsiteX1" fmla="*/ 1316831 w 1371600"/>
                <a:gd name="connsiteY1" fmla="*/ 1576967 h 1778792"/>
                <a:gd name="connsiteX2" fmla="*/ 1316831 w 1371600"/>
                <a:gd name="connsiteY2" fmla="*/ 1719575 h 1778792"/>
                <a:gd name="connsiteX3" fmla="*/ 1257614 w 1371600"/>
                <a:gd name="connsiteY3" fmla="*/ 1778792 h 1778792"/>
                <a:gd name="connsiteX4" fmla="*/ 1123237 w 1371600"/>
                <a:gd name="connsiteY4" fmla="*/ 1778792 h 1778792"/>
                <a:gd name="connsiteX5" fmla="*/ 1064020 w 1371600"/>
                <a:gd name="connsiteY5" fmla="*/ 1719575 h 1778792"/>
                <a:gd name="connsiteX6" fmla="*/ 56752 w 1371600"/>
                <a:gd name="connsiteY6" fmla="*/ 1576967 h 1778792"/>
                <a:gd name="connsiteX7" fmla="*/ 309563 w 1371600"/>
                <a:gd name="connsiteY7" fmla="*/ 1576967 h 1778792"/>
                <a:gd name="connsiteX8" fmla="*/ 309563 w 1371600"/>
                <a:gd name="connsiteY8" fmla="*/ 1719575 h 1778792"/>
                <a:gd name="connsiteX9" fmla="*/ 250346 w 1371600"/>
                <a:gd name="connsiteY9" fmla="*/ 1778792 h 1778792"/>
                <a:gd name="connsiteX10" fmla="*/ 115969 w 1371600"/>
                <a:gd name="connsiteY10" fmla="*/ 1778792 h 1778792"/>
                <a:gd name="connsiteX11" fmla="*/ 56752 w 1371600"/>
                <a:gd name="connsiteY11" fmla="*/ 1719575 h 1778792"/>
                <a:gd name="connsiteX12" fmla="*/ 449658 w 1371600"/>
                <a:gd name="connsiteY12" fmla="*/ 1346199 h 1778792"/>
                <a:gd name="connsiteX13" fmla="*/ 415130 w 1371600"/>
                <a:gd name="connsiteY13" fmla="*/ 1380727 h 1778792"/>
                <a:gd name="connsiteX14" fmla="*/ 449658 w 1371600"/>
                <a:gd name="connsiteY14" fmla="*/ 1415255 h 1778792"/>
                <a:gd name="connsiteX15" fmla="*/ 921942 w 1371600"/>
                <a:gd name="connsiteY15" fmla="*/ 1415255 h 1778792"/>
                <a:gd name="connsiteX16" fmla="*/ 956470 w 1371600"/>
                <a:gd name="connsiteY16" fmla="*/ 1380727 h 1778792"/>
                <a:gd name="connsiteX17" fmla="*/ 921942 w 1371600"/>
                <a:gd name="connsiteY17" fmla="*/ 1346199 h 1778792"/>
                <a:gd name="connsiteX18" fmla="*/ 1152525 w 1371600"/>
                <a:gd name="connsiteY18" fmla="*/ 1296371 h 1778792"/>
                <a:gd name="connsiteX19" fmla="*/ 1059656 w 1371600"/>
                <a:gd name="connsiteY19" fmla="*/ 1389240 h 1778792"/>
                <a:gd name="connsiteX20" fmla="*/ 1152525 w 1371600"/>
                <a:gd name="connsiteY20" fmla="*/ 1482109 h 1778792"/>
                <a:gd name="connsiteX21" fmla="*/ 1245394 w 1371600"/>
                <a:gd name="connsiteY21" fmla="*/ 1389240 h 1778792"/>
                <a:gd name="connsiteX22" fmla="*/ 1152525 w 1371600"/>
                <a:gd name="connsiteY22" fmla="*/ 1296371 h 1778792"/>
                <a:gd name="connsiteX23" fmla="*/ 219075 w 1371600"/>
                <a:gd name="connsiteY23" fmla="*/ 1296371 h 1778792"/>
                <a:gd name="connsiteX24" fmla="*/ 126206 w 1371600"/>
                <a:gd name="connsiteY24" fmla="*/ 1389240 h 1778792"/>
                <a:gd name="connsiteX25" fmla="*/ 219075 w 1371600"/>
                <a:gd name="connsiteY25" fmla="*/ 1482109 h 1778792"/>
                <a:gd name="connsiteX26" fmla="*/ 311944 w 1371600"/>
                <a:gd name="connsiteY26" fmla="*/ 1389240 h 1778792"/>
                <a:gd name="connsiteX27" fmla="*/ 219075 w 1371600"/>
                <a:gd name="connsiteY27" fmla="*/ 1296371 h 1778792"/>
                <a:gd name="connsiteX28" fmla="*/ 282197 w 1371600"/>
                <a:gd name="connsiteY28" fmla="*/ 736597 h 1778792"/>
                <a:gd name="connsiteX29" fmla="*/ 186439 w 1371600"/>
                <a:gd name="connsiteY29" fmla="*/ 801896 h 1778792"/>
                <a:gd name="connsiteX30" fmla="*/ 126206 w 1371600"/>
                <a:gd name="connsiteY30" fmla="*/ 1001701 h 1778792"/>
                <a:gd name="connsiteX31" fmla="*/ 126206 w 1371600"/>
                <a:gd name="connsiteY31" fmla="*/ 1225736 h 1778792"/>
                <a:gd name="connsiteX32" fmla="*/ 155032 w 1371600"/>
                <a:gd name="connsiteY32" fmla="*/ 1245393 h 1778792"/>
                <a:gd name="connsiteX33" fmla="*/ 186439 w 1371600"/>
                <a:gd name="connsiteY33" fmla="*/ 1245393 h 1778792"/>
                <a:gd name="connsiteX34" fmla="*/ 1185161 w 1371600"/>
                <a:gd name="connsiteY34" fmla="*/ 1245393 h 1778792"/>
                <a:gd name="connsiteX35" fmla="*/ 1216568 w 1371600"/>
                <a:gd name="connsiteY35" fmla="*/ 1245393 h 1778792"/>
                <a:gd name="connsiteX36" fmla="*/ 1245394 w 1371600"/>
                <a:gd name="connsiteY36" fmla="*/ 1225736 h 1778792"/>
                <a:gd name="connsiteX37" fmla="*/ 1245394 w 1371600"/>
                <a:gd name="connsiteY37" fmla="*/ 1001701 h 1778792"/>
                <a:gd name="connsiteX38" fmla="*/ 1185161 w 1371600"/>
                <a:gd name="connsiteY38" fmla="*/ 801896 h 1778792"/>
                <a:gd name="connsiteX39" fmla="*/ 1089403 w 1371600"/>
                <a:gd name="connsiteY39" fmla="*/ 736597 h 1778792"/>
                <a:gd name="connsiteX40" fmla="*/ 191172 w 1371600"/>
                <a:gd name="connsiteY40" fmla="*/ 633410 h 1778792"/>
                <a:gd name="connsiteX41" fmla="*/ 1180428 w 1371600"/>
                <a:gd name="connsiteY41" fmla="*/ 633410 h 1778792"/>
                <a:gd name="connsiteX42" fmla="*/ 1297782 w 1371600"/>
                <a:gd name="connsiteY42" fmla="*/ 750764 h 1778792"/>
                <a:gd name="connsiteX43" fmla="*/ 1371600 w 1371600"/>
                <a:gd name="connsiteY43" fmla="*/ 1109851 h 1778792"/>
                <a:gd name="connsiteX44" fmla="*/ 1371600 w 1371600"/>
                <a:gd name="connsiteY44" fmla="*/ 1512483 h 1778792"/>
                <a:gd name="connsiteX45" fmla="*/ 1336273 w 1371600"/>
                <a:gd name="connsiteY45" fmla="*/ 1547810 h 1778792"/>
                <a:gd name="connsiteX46" fmla="*/ 1297782 w 1371600"/>
                <a:gd name="connsiteY46" fmla="*/ 1547810 h 1778792"/>
                <a:gd name="connsiteX47" fmla="*/ 73818 w 1371600"/>
                <a:gd name="connsiteY47" fmla="*/ 1547810 h 1778792"/>
                <a:gd name="connsiteX48" fmla="*/ 35327 w 1371600"/>
                <a:gd name="connsiteY48" fmla="*/ 1547810 h 1778792"/>
                <a:gd name="connsiteX49" fmla="*/ 0 w 1371600"/>
                <a:gd name="connsiteY49" fmla="*/ 1512483 h 1778792"/>
                <a:gd name="connsiteX50" fmla="*/ 0 w 1371600"/>
                <a:gd name="connsiteY50" fmla="*/ 1109851 h 1778792"/>
                <a:gd name="connsiteX51" fmla="*/ 73818 w 1371600"/>
                <a:gd name="connsiteY51" fmla="*/ 750764 h 1778792"/>
                <a:gd name="connsiteX52" fmla="*/ 191172 w 1371600"/>
                <a:gd name="connsiteY52" fmla="*/ 633410 h 1778792"/>
                <a:gd name="connsiteX53" fmla="*/ 92875 w 1371600"/>
                <a:gd name="connsiteY53" fmla="*/ 0 h 1778792"/>
                <a:gd name="connsiteX54" fmla="*/ 1278725 w 1371600"/>
                <a:gd name="connsiteY54" fmla="*/ 0 h 1778792"/>
                <a:gd name="connsiteX55" fmla="*/ 1354931 w 1371600"/>
                <a:gd name="connsiteY55" fmla="*/ 76206 h 1778792"/>
                <a:gd name="connsiteX56" fmla="*/ 1354931 w 1371600"/>
                <a:gd name="connsiteY56" fmla="*/ 884849 h 1778792"/>
                <a:gd name="connsiteX57" fmla="*/ 1323281 w 1371600"/>
                <a:gd name="connsiteY57" fmla="*/ 728322 h 1778792"/>
                <a:gd name="connsiteX58" fmla="*/ 1201038 w 1371600"/>
                <a:gd name="connsiteY58" fmla="*/ 604041 h 1778792"/>
                <a:gd name="connsiteX59" fmla="*/ 170563 w 1371600"/>
                <a:gd name="connsiteY59" fmla="*/ 604041 h 1778792"/>
                <a:gd name="connsiteX60" fmla="*/ 48319 w 1371600"/>
                <a:gd name="connsiteY60" fmla="*/ 728322 h 1778792"/>
                <a:gd name="connsiteX61" fmla="*/ 16669 w 1371600"/>
                <a:gd name="connsiteY61" fmla="*/ 884848 h 1778792"/>
                <a:gd name="connsiteX62" fmla="*/ 16669 w 1371600"/>
                <a:gd name="connsiteY62" fmla="*/ 76206 h 1778792"/>
                <a:gd name="connsiteX63" fmla="*/ 92875 w 1371600"/>
                <a:gd name="connsiteY63" fmla="*/ 0 h 1778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</a:cxnLst>
              <a:rect l="l" t="t" r="r" b="b"/>
              <a:pathLst>
                <a:path w="1371600" h="1778792">
                  <a:moveTo>
                    <a:pt x="1064020" y="1576967"/>
                  </a:moveTo>
                  <a:lnTo>
                    <a:pt x="1316831" y="1576967"/>
                  </a:lnTo>
                  <a:lnTo>
                    <a:pt x="1316831" y="1719575"/>
                  </a:lnTo>
                  <a:cubicBezTo>
                    <a:pt x="1316831" y="1752280"/>
                    <a:pt x="1290319" y="1778792"/>
                    <a:pt x="1257614" y="1778792"/>
                  </a:cubicBezTo>
                  <a:lnTo>
                    <a:pt x="1123237" y="1778792"/>
                  </a:lnTo>
                  <a:cubicBezTo>
                    <a:pt x="1090532" y="1778792"/>
                    <a:pt x="1064020" y="1752280"/>
                    <a:pt x="1064020" y="1719575"/>
                  </a:cubicBezTo>
                  <a:close/>
                  <a:moveTo>
                    <a:pt x="56752" y="1576967"/>
                  </a:moveTo>
                  <a:lnTo>
                    <a:pt x="309563" y="1576967"/>
                  </a:lnTo>
                  <a:lnTo>
                    <a:pt x="309563" y="1719575"/>
                  </a:lnTo>
                  <a:cubicBezTo>
                    <a:pt x="309563" y="1752280"/>
                    <a:pt x="283051" y="1778792"/>
                    <a:pt x="250346" y="1778792"/>
                  </a:cubicBezTo>
                  <a:lnTo>
                    <a:pt x="115969" y="1778792"/>
                  </a:lnTo>
                  <a:cubicBezTo>
                    <a:pt x="83264" y="1778792"/>
                    <a:pt x="56752" y="1752280"/>
                    <a:pt x="56752" y="1719575"/>
                  </a:cubicBezTo>
                  <a:close/>
                  <a:moveTo>
                    <a:pt x="449658" y="1346199"/>
                  </a:moveTo>
                  <a:cubicBezTo>
                    <a:pt x="430589" y="1346199"/>
                    <a:pt x="415130" y="1361658"/>
                    <a:pt x="415130" y="1380727"/>
                  </a:cubicBezTo>
                  <a:cubicBezTo>
                    <a:pt x="415130" y="1399796"/>
                    <a:pt x="430589" y="1415255"/>
                    <a:pt x="449658" y="1415255"/>
                  </a:cubicBezTo>
                  <a:lnTo>
                    <a:pt x="921942" y="1415255"/>
                  </a:lnTo>
                  <a:cubicBezTo>
                    <a:pt x="941011" y="1415255"/>
                    <a:pt x="956470" y="1399796"/>
                    <a:pt x="956470" y="1380727"/>
                  </a:cubicBezTo>
                  <a:cubicBezTo>
                    <a:pt x="956470" y="1361658"/>
                    <a:pt x="941011" y="1346199"/>
                    <a:pt x="921942" y="1346199"/>
                  </a:cubicBezTo>
                  <a:close/>
                  <a:moveTo>
                    <a:pt x="1152525" y="1296371"/>
                  </a:moveTo>
                  <a:cubicBezTo>
                    <a:pt x="1101235" y="1296371"/>
                    <a:pt x="1059656" y="1337950"/>
                    <a:pt x="1059656" y="1389240"/>
                  </a:cubicBezTo>
                  <a:cubicBezTo>
                    <a:pt x="1059656" y="1440530"/>
                    <a:pt x="1101235" y="1482109"/>
                    <a:pt x="1152525" y="1482109"/>
                  </a:cubicBezTo>
                  <a:cubicBezTo>
                    <a:pt x="1203815" y="1482109"/>
                    <a:pt x="1245394" y="1440530"/>
                    <a:pt x="1245394" y="1389240"/>
                  </a:cubicBezTo>
                  <a:cubicBezTo>
                    <a:pt x="1245394" y="1337950"/>
                    <a:pt x="1203815" y="1296371"/>
                    <a:pt x="1152525" y="1296371"/>
                  </a:cubicBezTo>
                  <a:close/>
                  <a:moveTo>
                    <a:pt x="219075" y="1296371"/>
                  </a:moveTo>
                  <a:cubicBezTo>
                    <a:pt x="167785" y="1296371"/>
                    <a:pt x="126206" y="1337950"/>
                    <a:pt x="126206" y="1389240"/>
                  </a:cubicBezTo>
                  <a:cubicBezTo>
                    <a:pt x="126206" y="1440530"/>
                    <a:pt x="167785" y="1482109"/>
                    <a:pt x="219075" y="1482109"/>
                  </a:cubicBezTo>
                  <a:cubicBezTo>
                    <a:pt x="270365" y="1482109"/>
                    <a:pt x="311944" y="1440530"/>
                    <a:pt x="311944" y="1389240"/>
                  </a:cubicBezTo>
                  <a:cubicBezTo>
                    <a:pt x="311944" y="1337950"/>
                    <a:pt x="270365" y="1296371"/>
                    <a:pt x="219075" y="1296371"/>
                  </a:cubicBezTo>
                  <a:close/>
                  <a:moveTo>
                    <a:pt x="282197" y="736597"/>
                  </a:moveTo>
                  <a:cubicBezTo>
                    <a:pt x="229311" y="736597"/>
                    <a:pt x="186439" y="765832"/>
                    <a:pt x="186439" y="801896"/>
                  </a:cubicBezTo>
                  <a:lnTo>
                    <a:pt x="126206" y="1001701"/>
                  </a:lnTo>
                  <a:lnTo>
                    <a:pt x="126206" y="1225736"/>
                  </a:lnTo>
                  <a:cubicBezTo>
                    <a:pt x="126206" y="1236592"/>
                    <a:pt x="139111" y="1245393"/>
                    <a:pt x="155032" y="1245393"/>
                  </a:cubicBezTo>
                  <a:lnTo>
                    <a:pt x="186439" y="1245393"/>
                  </a:lnTo>
                  <a:lnTo>
                    <a:pt x="1185161" y="1245393"/>
                  </a:lnTo>
                  <a:lnTo>
                    <a:pt x="1216568" y="1245393"/>
                  </a:lnTo>
                  <a:cubicBezTo>
                    <a:pt x="1232489" y="1245393"/>
                    <a:pt x="1245394" y="1236592"/>
                    <a:pt x="1245394" y="1225736"/>
                  </a:cubicBezTo>
                  <a:lnTo>
                    <a:pt x="1245394" y="1001701"/>
                  </a:lnTo>
                  <a:lnTo>
                    <a:pt x="1185161" y="801896"/>
                  </a:lnTo>
                  <a:cubicBezTo>
                    <a:pt x="1185161" y="765832"/>
                    <a:pt x="1142289" y="736597"/>
                    <a:pt x="1089403" y="736597"/>
                  </a:cubicBezTo>
                  <a:close/>
                  <a:moveTo>
                    <a:pt x="191172" y="633410"/>
                  </a:moveTo>
                  <a:lnTo>
                    <a:pt x="1180428" y="633410"/>
                  </a:lnTo>
                  <a:cubicBezTo>
                    <a:pt x="1245241" y="633410"/>
                    <a:pt x="1297782" y="685951"/>
                    <a:pt x="1297782" y="750764"/>
                  </a:cubicBezTo>
                  <a:lnTo>
                    <a:pt x="1371600" y="1109851"/>
                  </a:lnTo>
                  <a:lnTo>
                    <a:pt x="1371600" y="1512483"/>
                  </a:lnTo>
                  <a:cubicBezTo>
                    <a:pt x="1371600" y="1531994"/>
                    <a:pt x="1355784" y="1547810"/>
                    <a:pt x="1336273" y="1547810"/>
                  </a:cubicBezTo>
                  <a:lnTo>
                    <a:pt x="1297782" y="1547810"/>
                  </a:lnTo>
                  <a:lnTo>
                    <a:pt x="73818" y="1547810"/>
                  </a:lnTo>
                  <a:lnTo>
                    <a:pt x="35327" y="1547810"/>
                  </a:lnTo>
                  <a:cubicBezTo>
                    <a:pt x="15816" y="1547810"/>
                    <a:pt x="0" y="1531994"/>
                    <a:pt x="0" y="1512483"/>
                  </a:cubicBezTo>
                  <a:lnTo>
                    <a:pt x="0" y="1109851"/>
                  </a:lnTo>
                  <a:lnTo>
                    <a:pt x="73818" y="750764"/>
                  </a:lnTo>
                  <a:cubicBezTo>
                    <a:pt x="73818" y="685951"/>
                    <a:pt x="126359" y="633410"/>
                    <a:pt x="191172" y="633410"/>
                  </a:cubicBezTo>
                  <a:close/>
                  <a:moveTo>
                    <a:pt x="92875" y="0"/>
                  </a:moveTo>
                  <a:lnTo>
                    <a:pt x="1278725" y="0"/>
                  </a:lnTo>
                  <a:cubicBezTo>
                    <a:pt x="1320812" y="0"/>
                    <a:pt x="1354931" y="34119"/>
                    <a:pt x="1354931" y="76206"/>
                  </a:cubicBezTo>
                  <a:lnTo>
                    <a:pt x="1354931" y="884849"/>
                  </a:lnTo>
                  <a:lnTo>
                    <a:pt x="1323281" y="728322"/>
                  </a:lnTo>
                  <a:cubicBezTo>
                    <a:pt x="1323281" y="659684"/>
                    <a:pt x="1268551" y="604041"/>
                    <a:pt x="1201038" y="604041"/>
                  </a:cubicBezTo>
                  <a:lnTo>
                    <a:pt x="170563" y="604041"/>
                  </a:lnTo>
                  <a:cubicBezTo>
                    <a:pt x="103049" y="604041"/>
                    <a:pt x="48319" y="659684"/>
                    <a:pt x="48319" y="728322"/>
                  </a:cubicBezTo>
                  <a:lnTo>
                    <a:pt x="16669" y="884848"/>
                  </a:lnTo>
                  <a:lnTo>
                    <a:pt x="16669" y="76206"/>
                  </a:lnTo>
                  <a:cubicBezTo>
                    <a:pt x="16669" y="34119"/>
                    <a:pt x="50788" y="0"/>
                    <a:pt x="9287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D5D52524-A052-48CE-B657-681F9733B536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45388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 animBg="1"/>
    </p:bld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16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A0EA168-77E8-4D2D-A5B6-C7938B7B1D9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82BE7DED-24FA-431B-8556-DB52478D96CF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B56490B-75B2-43A1-8DCE-EE708E1E62C1}"/>
              </a:ext>
            </a:extLst>
          </p:cNvPr>
          <p:cNvSpPr txBox="1"/>
          <p:nvPr/>
        </p:nvSpPr>
        <p:spPr>
          <a:xfrm>
            <a:off x="162267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A9E5AD7-4F87-4FD6-A65D-A3C9C1046967}"/>
              </a:ext>
            </a:extLst>
          </p:cNvPr>
          <p:cNvSpPr txBox="1"/>
          <p:nvPr/>
        </p:nvSpPr>
        <p:spPr>
          <a:xfrm>
            <a:off x="4373370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82EB588A-6CD9-4489-BD46-D74C3A5A3B97}"/>
              </a:ext>
            </a:extLst>
          </p:cNvPr>
          <p:cNvSpPr txBox="1"/>
          <p:nvPr/>
        </p:nvSpPr>
        <p:spPr>
          <a:xfrm>
            <a:off x="7061603" y="1994832"/>
            <a:ext cx="71365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AA67FECB-B9BE-42C5-AE0E-CB4FF99DCE06}"/>
              </a:ext>
            </a:extLst>
          </p:cNvPr>
          <p:cNvSpPr txBox="1"/>
          <p:nvPr/>
        </p:nvSpPr>
        <p:spPr>
          <a:xfrm>
            <a:off x="9819660" y="1994832"/>
            <a:ext cx="76014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074A491E-B2D4-4A93-84A2-C6E5F5B6EC8D}"/>
              </a:ext>
            </a:extLst>
          </p:cNvPr>
          <p:cNvGrpSpPr/>
          <p:nvPr/>
        </p:nvGrpSpPr>
        <p:grpSpPr>
          <a:xfrm>
            <a:off x="6342932" y="2919901"/>
            <a:ext cx="2213083" cy="2213083"/>
            <a:chOff x="6105525" y="2854086"/>
            <a:chExt cx="1439863" cy="1439863"/>
          </a:xfrm>
        </p:grpSpPr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74263FEE-3EB5-445E-9C1E-F3661DED8CA4}"/>
                </a:ext>
              </a:extLst>
            </p:cNvPr>
            <p:cNvGrpSpPr/>
            <p:nvPr/>
          </p:nvGrpSpPr>
          <p:grpSpPr>
            <a:xfrm>
              <a:off x="6105525" y="2854086"/>
              <a:ext cx="1439863" cy="1439863"/>
              <a:chOff x="488950" y="908050"/>
              <a:chExt cx="1439863" cy="1439863"/>
            </a:xfrm>
          </p:grpSpPr>
          <p:sp>
            <p:nvSpPr>
              <p:cNvPr id="35" name="楕円 34">
                <a:extLst>
                  <a:ext uri="{FF2B5EF4-FFF2-40B4-BE49-F238E27FC236}">
                    <a16:creationId xmlns:a16="http://schemas.microsoft.com/office/drawing/2014/main" id="{A368D196-1538-4F46-A190-40EC4140630A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EA33EB27-6BAD-4294-AA4A-BC0B3707FF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6A254521-9FD3-4E7A-8EF5-E65616528C8B}"/>
                </a:ext>
              </a:extLst>
            </p:cNvPr>
            <p:cNvGrpSpPr/>
            <p:nvPr/>
          </p:nvGrpSpPr>
          <p:grpSpPr>
            <a:xfrm>
              <a:off x="6378575" y="3238261"/>
              <a:ext cx="895350" cy="671512"/>
              <a:chOff x="6378575" y="3201194"/>
              <a:chExt cx="895350" cy="671512"/>
            </a:xfrm>
          </p:grpSpPr>
          <p:sp>
            <p:nvSpPr>
              <p:cNvPr id="33" name="Freeform 118">
                <a:extLst>
                  <a:ext uri="{FF2B5EF4-FFF2-40B4-BE49-F238E27FC236}">
                    <a16:creationId xmlns:a16="http://schemas.microsoft.com/office/drawing/2014/main" id="{296A519B-763E-4F03-BCAC-8D05D1B137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78575" y="3201194"/>
                <a:ext cx="895350" cy="671512"/>
              </a:xfrm>
              <a:custGeom>
                <a:avLst/>
                <a:gdLst>
                  <a:gd name="T0" fmla="*/ 272 w 1451"/>
                  <a:gd name="T1" fmla="*/ 0 h 1089"/>
                  <a:gd name="T2" fmla="*/ 136 w 1451"/>
                  <a:gd name="T3" fmla="*/ 318 h 1089"/>
                  <a:gd name="T4" fmla="*/ 0 w 1451"/>
                  <a:gd name="T5" fmla="*/ 454 h 1089"/>
                  <a:gd name="T6" fmla="*/ 0 w 1451"/>
                  <a:gd name="T7" fmla="*/ 908 h 1089"/>
                  <a:gd name="T8" fmla="*/ 90 w 1451"/>
                  <a:gd name="T9" fmla="*/ 908 h 1089"/>
                  <a:gd name="T10" fmla="*/ 90 w 1451"/>
                  <a:gd name="T11" fmla="*/ 1089 h 1089"/>
                  <a:gd name="T12" fmla="*/ 226 w 1451"/>
                  <a:gd name="T13" fmla="*/ 1089 h 1089"/>
                  <a:gd name="T14" fmla="*/ 226 w 1451"/>
                  <a:gd name="T15" fmla="*/ 908 h 1089"/>
                  <a:gd name="T16" fmla="*/ 408 w 1451"/>
                  <a:gd name="T17" fmla="*/ 908 h 1089"/>
                  <a:gd name="T18" fmla="*/ 408 w 1451"/>
                  <a:gd name="T19" fmla="*/ 953 h 1089"/>
                  <a:gd name="T20" fmla="*/ 1043 w 1451"/>
                  <a:gd name="T21" fmla="*/ 953 h 1089"/>
                  <a:gd name="T22" fmla="*/ 1043 w 1451"/>
                  <a:gd name="T23" fmla="*/ 908 h 1089"/>
                  <a:gd name="T24" fmla="*/ 1224 w 1451"/>
                  <a:gd name="T25" fmla="*/ 908 h 1089"/>
                  <a:gd name="T26" fmla="*/ 1224 w 1451"/>
                  <a:gd name="T27" fmla="*/ 1089 h 1089"/>
                  <a:gd name="T28" fmla="*/ 1360 w 1451"/>
                  <a:gd name="T29" fmla="*/ 1089 h 1089"/>
                  <a:gd name="T30" fmla="*/ 1360 w 1451"/>
                  <a:gd name="T31" fmla="*/ 908 h 1089"/>
                  <a:gd name="T32" fmla="*/ 1451 w 1451"/>
                  <a:gd name="T33" fmla="*/ 908 h 1089"/>
                  <a:gd name="T34" fmla="*/ 1451 w 1451"/>
                  <a:gd name="T35" fmla="*/ 454 h 1089"/>
                  <a:gd name="T36" fmla="*/ 1315 w 1451"/>
                  <a:gd name="T37" fmla="*/ 318 h 1089"/>
                  <a:gd name="T38" fmla="*/ 1179 w 1451"/>
                  <a:gd name="T39" fmla="*/ 0 h 1089"/>
                  <a:gd name="T40" fmla="*/ 272 w 1451"/>
                  <a:gd name="T41" fmla="*/ 0 h 10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451" h="1089">
                    <a:moveTo>
                      <a:pt x="272" y="0"/>
                    </a:moveTo>
                    <a:lnTo>
                      <a:pt x="136" y="318"/>
                    </a:lnTo>
                    <a:lnTo>
                      <a:pt x="0" y="454"/>
                    </a:lnTo>
                    <a:lnTo>
                      <a:pt x="0" y="908"/>
                    </a:lnTo>
                    <a:lnTo>
                      <a:pt x="90" y="908"/>
                    </a:lnTo>
                    <a:lnTo>
                      <a:pt x="90" y="1089"/>
                    </a:lnTo>
                    <a:lnTo>
                      <a:pt x="226" y="1089"/>
                    </a:lnTo>
                    <a:lnTo>
                      <a:pt x="226" y="908"/>
                    </a:lnTo>
                    <a:lnTo>
                      <a:pt x="408" y="908"/>
                    </a:lnTo>
                    <a:lnTo>
                      <a:pt x="408" y="953"/>
                    </a:lnTo>
                    <a:lnTo>
                      <a:pt x="1043" y="953"/>
                    </a:lnTo>
                    <a:lnTo>
                      <a:pt x="1043" y="908"/>
                    </a:lnTo>
                    <a:lnTo>
                      <a:pt x="1224" y="908"/>
                    </a:lnTo>
                    <a:lnTo>
                      <a:pt x="1224" y="1089"/>
                    </a:lnTo>
                    <a:lnTo>
                      <a:pt x="1360" y="1089"/>
                    </a:lnTo>
                    <a:lnTo>
                      <a:pt x="1360" y="908"/>
                    </a:lnTo>
                    <a:lnTo>
                      <a:pt x="1451" y="908"/>
                    </a:lnTo>
                    <a:lnTo>
                      <a:pt x="1451" y="454"/>
                    </a:lnTo>
                    <a:lnTo>
                      <a:pt x="1315" y="318"/>
                    </a:lnTo>
                    <a:lnTo>
                      <a:pt x="1179" y="0"/>
                    </a:lnTo>
                    <a:lnTo>
                      <a:pt x="272" y="0"/>
                    </a:lnTo>
                    <a:close/>
                  </a:path>
                </a:pathLst>
              </a:custGeom>
              <a:solidFill>
                <a:schemeClr val="bg1"/>
              </a:solidFill>
              <a:ln w="317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D65A0993-CE7A-4B28-B223-D279799FC4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48424" y="3267075"/>
                <a:ext cx="755650" cy="458788"/>
              </a:xfrm>
              <a:custGeom>
                <a:avLst/>
                <a:gdLst>
                  <a:gd name="connsiteX0" fmla="*/ 0 w 755650"/>
                  <a:gd name="connsiteY0" fmla="*/ 404813 h 458788"/>
                  <a:gd name="connsiteX1" fmla="*/ 755650 w 755650"/>
                  <a:gd name="connsiteY1" fmla="*/ 404813 h 458788"/>
                  <a:gd name="connsiteX2" fmla="*/ 755650 w 755650"/>
                  <a:gd name="connsiteY2" fmla="*/ 458788 h 458788"/>
                  <a:gd name="connsiteX3" fmla="*/ 0 w 755650"/>
                  <a:gd name="connsiteY3" fmla="*/ 458788 h 458788"/>
                  <a:gd name="connsiteX4" fmla="*/ 701675 w 755650"/>
                  <a:gd name="connsiteY4" fmla="*/ 242888 h 458788"/>
                  <a:gd name="connsiteX5" fmla="*/ 755650 w 755650"/>
                  <a:gd name="connsiteY5" fmla="*/ 296863 h 458788"/>
                  <a:gd name="connsiteX6" fmla="*/ 701675 w 755650"/>
                  <a:gd name="connsiteY6" fmla="*/ 350838 h 458788"/>
                  <a:gd name="connsiteX7" fmla="*/ 647700 w 755650"/>
                  <a:gd name="connsiteY7" fmla="*/ 296863 h 458788"/>
                  <a:gd name="connsiteX8" fmla="*/ 701675 w 755650"/>
                  <a:gd name="connsiteY8" fmla="*/ 242888 h 458788"/>
                  <a:gd name="connsiteX9" fmla="*/ 53975 w 755650"/>
                  <a:gd name="connsiteY9" fmla="*/ 242888 h 458788"/>
                  <a:gd name="connsiteX10" fmla="*/ 107950 w 755650"/>
                  <a:gd name="connsiteY10" fmla="*/ 296863 h 458788"/>
                  <a:gd name="connsiteX11" fmla="*/ 53975 w 755650"/>
                  <a:gd name="connsiteY11" fmla="*/ 350838 h 458788"/>
                  <a:gd name="connsiteX12" fmla="*/ 0 w 755650"/>
                  <a:gd name="connsiteY12" fmla="*/ 296863 h 458788"/>
                  <a:gd name="connsiteX13" fmla="*/ 53975 w 755650"/>
                  <a:gd name="connsiteY13" fmla="*/ 242888 h 458788"/>
                  <a:gd name="connsiteX14" fmla="*/ 705244 w 755650"/>
                  <a:gd name="connsiteY14" fmla="*/ 161925 h 458788"/>
                  <a:gd name="connsiteX15" fmla="*/ 728663 w 755650"/>
                  <a:gd name="connsiteY15" fmla="*/ 180181 h 458788"/>
                  <a:gd name="connsiteX16" fmla="*/ 563690 w 755650"/>
                  <a:gd name="connsiteY16" fmla="*/ 215900 h 458788"/>
                  <a:gd name="connsiteX17" fmla="*/ 539750 w 755650"/>
                  <a:gd name="connsiteY17" fmla="*/ 198041 h 458788"/>
                  <a:gd name="connsiteX18" fmla="*/ 378123 w 755650"/>
                  <a:gd name="connsiteY18" fmla="*/ 161925 h 458788"/>
                  <a:gd name="connsiteX19" fmla="*/ 485775 w 755650"/>
                  <a:gd name="connsiteY19" fmla="*/ 216049 h 458788"/>
                  <a:gd name="connsiteX20" fmla="*/ 485775 w 755650"/>
                  <a:gd name="connsiteY20" fmla="*/ 377825 h 458788"/>
                  <a:gd name="connsiteX21" fmla="*/ 269875 w 755650"/>
                  <a:gd name="connsiteY21" fmla="*/ 377825 h 458788"/>
                  <a:gd name="connsiteX22" fmla="*/ 269875 w 755650"/>
                  <a:gd name="connsiteY22" fmla="*/ 216049 h 458788"/>
                  <a:gd name="connsiteX23" fmla="*/ 50407 w 755650"/>
                  <a:gd name="connsiteY23" fmla="*/ 161925 h 458788"/>
                  <a:gd name="connsiteX24" fmla="*/ 215900 w 755650"/>
                  <a:gd name="connsiteY24" fmla="*/ 198041 h 458788"/>
                  <a:gd name="connsiteX25" fmla="*/ 191961 w 755650"/>
                  <a:gd name="connsiteY25" fmla="*/ 215900 h 458788"/>
                  <a:gd name="connsiteX26" fmla="*/ 26988 w 755650"/>
                  <a:gd name="connsiteY26" fmla="*/ 180181 h 458788"/>
                  <a:gd name="connsiteX27" fmla="*/ 404813 w 755650"/>
                  <a:gd name="connsiteY27" fmla="*/ 0 h 458788"/>
                  <a:gd name="connsiteX28" fmla="*/ 621071 w 755650"/>
                  <a:gd name="connsiteY28" fmla="*/ 0 h 458788"/>
                  <a:gd name="connsiteX29" fmla="*/ 674688 w 755650"/>
                  <a:gd name="connsiteY29" fmla="*/ 134938 h 458788"/>
                  <a:gd name="connsiteX30" fmla="*/ 404813 w 755650"/>
                  <a:gd name="connsiteY30" fmla="*/ 134938 h 458788"/>
                  <a:gd name="connsiteX31" fmla="*/ 134581 w 755650"/>
                  <a:gd name="connsiteY31" fmla="*/ 0 h 458788"/>
                  <a:gd name="connsiteX32" fmla="*/ 350838 w 755650"/>
                  <a:gd name="connsiteY32" fmla="*/ 0 h 458788"/>
                  <a:gd name="connsiteX33" fmla="*/ 350838 w 755650"/>
                  <a:gd name="connsiteY33" fmla="*/ 134938 h 458788"/>
                  <a:gd name="connsiteX34" fmla="*/ 80963 w 755650"/>
                  <a:gd name="connsiteY34" fmla="*/ 134938 h 458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755650" h="458788">
                    <a:moveTo>
                      <a:pt x="0" y="404813"/>
                    </a:moveTo>
                    <a:lnTo>
                      <a:pt x="755650" y="404813"/>
                    </a:lnTo>
                    <a:lnTo>
                      <a:pt x="755650" y="458788"/>
                    </a:lnTo>
                    <a:lnTo>
                      <a:pt x="0" y="458788"/>
                    </a:lnTo>
                    <a:close/>
                    <a:moveTo>
                      <a:pt x="701675" y="242888"/>
                    </a:moveTo>
                    <a:cubicBezTo>
                      <a:pt x="731485" y="242888"/>
                      <a:pt x="755650" y="267053"/>
                      <a:pt x="755650" y="296863"/>
                    </a:cubicBezTo>
                    <a:cubicBezTo>
                      <a:pt x="755650" y="326673"/>
                      <a:pt x="731485" y="350838"/>
                      <a:pt x="701675" y="350838"/>
                    </a:cubicBezTo>
                    <a:cubicBezTo>
                      <a:pt x="671865" y="350838"/>
                      <a:pt x="647700" y="326673"/>
                      <a:pt x="647700" y="296863"/>
                    </a:cubicBezTo>
                    <a:cubicBezTo>
                      <a:pt x="647700" y="267053"/>
                      <a:pt x="671865" y="242888"/>
                      <a:pt x="701675" y="242888"/>
                    </a:cubicBezTo>
                    <a:close/>
                    <a:moveTo>
                      <a:pt x="53975" y="242888"/>
                    </a:moveTo>
                    <a:cubicBezTo>
                      <a:pt x="83785" y="242888"/>
                      <a:pt x="107950" y="267053"/>
                      <a:pt x="107950" y="296863"/>
                    </a:cubicBezTo>
                    <a:cubicBezTo>
                      <a:pt x="107950" y="326673"/>
                      <a:pt x="83785" y="350838"/>
                      <a:pt x="53975" y="350838"/>
                    </a:cubicBezTo>
                    <a:cubicBezTo>
                      <a:pt x="24165" y="350838"/>
                      <a:pt x="0" y="326673"/>
                      <a:pt x="0" y="296863"/>
                    </a:cubicBezTo>
                    <a:cubicBezTo>
                      <a:pt x="0" y="267053"/>
                      <a:pt x="24165" y="242888"/>
                      <a:pt x="53975" y="242888"/>
                    </a:cubicBezTo>
                    <a:close/>
                    <a:moveTo>
                      <a:pt x="705244" y="161925"/>
                    </a:moveTo>
                    <a:lnTo>
                      <a:pt x="728663" y="180181"/>
                    </a:lnTo>
                    <a:lnTo>
                      <a:pt x="563690" y="215900"/>
                    </a:lnTo>
                    <a:lnTo>
                      <a:pt x="539750" y="198041"/>
                    </a:lnTo>
                    <a:close/>
                    <a:moveTo>
                      <a:pt x="378123" y="161925"/>
                    </a:moveTo>
                    <a:lnTo>
                      <a:pt x="485775" y="216049"/>
                    </a:lnTo>
                    <a:lnTo>
                      <a:pt x="485775" y="377825"/>
                    </a:lnTo>
                    <a:lnTo>
                      <a:pt x="269875" y="377825"/>
                    </a:lnTo>
                    <a:lnTo>
                      <a:pt x="269875" y="216049"/>
                    </a:lnTo>
                    <a:close/>
                    <a:moveTo>
                      <a:pt x="50407" y="161925"/>
                    </a:moveTo>
                    <a:lnTo>
                      <a:pt x="215900" y="198041"/>
                    </a:lnTo>
                    <a:lnTo>
                      <a:pt x="191961" y="215900"/>
                    </a:lnTo>
                    <a:lnTo>
                      <a:pt x="26988" y="180181"/>
                    </a:lnTo>
                    <a:close/>
                    <a:moveTo>
                      <a:pt x="404813" y="0"/>
                    </a:moveTo>
                    <a:lnTo>
                      <a:pt x="621071" y="0"/>
                    </a:lnTo>
                    <a:lnTo>
                      <a:pt x="674688" y="134938"/>
                    </a:lnTo>
                    <a:lnTo>
                      <a:pt x="404813" y="134938"/>
                    </a:lnTo>
                    <a:close/>
                    <a:moveTo>
                      <a:pt x="134581" y="0"/>
                    </a:moveTo>
                    <a:lnTo>
                      <a:pt x="350838" y="0"/>
                    </a:lnTo>
                    <a:lnTo>
                      <a:pt x="350838" y="134938"/>
                    </a:lnTo>
                    <a:lnTo>
                      <a:pt x="80963" y="134938"/>
                    </a:ln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597179A5-E9B2-4AB3-9A2C-B9B945DA288E}"/>
              </a:ext>
            </a:extLst>
          </p:cNvPr>
          <p:cNvGrpSpPr/>
          <p:nvPr/>
        </p:nvGrpSpPr>
        <p:grpSpPr>
          <a:xfrm>
            <a:off x="853064" y="2907813"/>
            <a:ext cx="2219539" cy="2219539"/>
            <a:chOff x="2367755" y="4812282"/>
            <a:chExt cx="1439863" cy="1439863"/>
          </a:xfrm>
        </p:grpSpPr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6DC72902-757E-42FD-B62D-8681EB3E23EB}"/>
                </a:ext>
              </a:extLst>
            </p:cNvPr>
            <p:cNvGrpSpPr/>
            <p:nvPr/>
          </p:nvGrpSpPr>
          <p:grpSpPr>
            <a:xfrm>
              <a:off x="2367755" y="4812282"/>
              <a:ext cx="1439863" cy="1439863"/>
              <a:chOff x="488950" y="908050"/>
              <a:chExt cx="1439863" cy="1439863"/>
            </a:xfrm>
          </p:grpSpPr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3343EE23-123E-47A2-8D8B-457DB322B36D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5D68701E-A784-48C2-9F1C-4558F77E41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41BBE2B0-3F46-4E15-B75D-C06310EA2659}"/>
                </a:ext>
              </a:extLst>
            </p:cNvPr>
            <p:cNvSpPr/>
            <p:nvPr/>
          </p:nvSpPr>
          <p:spPr>
            <a:xfrm>
              <a:off x="2587571" y="5272246"/>
              <a:ext cx="1034370" cy="547702"/>
            </a:xfrm>
            <a:custGeom>
              <a:avLst/>
              <a:gdLst>
                <a:gd name="connsiteX0" fmla="*/ 1651000 w 2044700"/>
                <a:gd name="connsiteY0" fmla="*/ 847725 h 1082675"/>
                <a:gd name="connsiteX1" fmla="*/ 1593850 w 2044700"/>
                <a:gd name="connsiteY1" fmla="*/ 904875 h 1082675"/>
                <a:gd name="connsiteX2" fmla="*/ 1651000 w 2044700"/>
                <a:gd name="connsiteY2" fmla="*/ 962025 h 1082675"/>
                <a:gd name="connsiteX3" fmla="*/ 1708150 w 2044700"/>
                <a:gd name="connsiteY3" fmla="*/ 904875 h 1082675"/>
                <a:gd name="connsiteX4" fmla="*/ 1651000 w 2044700"/>
                <a:gd name="connsiteY4" fmla="*/ 847725 h 1082675"/>
                <a:gd name="connsiteX5" fmla="*/ 406400 w 2044700"/>
                <a:gd name="connsiteY5" fmla="*/ 847725 h 1082675"/>
                <a:gd name="connsiteX6" fmla="*/ 349250 w 2044700"/>
                <a:gd name="connsiteY6" fmla="*/ 904875 h 1082675"/>
                <a:gd name="connsiteX7" fmla="*/ 406400 w 2044700"/>
                <a:gd name="connsiteY7" fmla="*/ 962025 h 1082675"/>
                <a:gd name="connsiteX8" fmla="*/ 463550 w 2044700"/>
                <a:gd name="connsiteY8" fmla="*/ 904875 h 1082675"/>
                <a:gd name="connsiteX9" fmla="*/ 406400 w 2044700"/>
                <a:gd name="connsiteY9" fmla="*/ 847725 h 1082675"/>
                <a:gd name="connsiteX10" fmla="*/ 1704976 w 2044700"/>
                <a:gd name="connsiteY10" fmla="*/ 113461 h 1082675"/>
                <a:gd name="connsiteX11" fmla="*/ 1657350 w 2044700"/>
                <a:gd name="connsiteY11" fmla="*/ 161087 h 1082675"/>
                <a:gd name="connsiteX12" fmla="*/ 1657350 w 2044700"/>
                <a:gd name="connsiteY12" fmla="*/ 351585 h 1082675"/>
                <a:gd name="connsiteX13" fmla="*/ 1704976 w 2044700"/>
                <a:gd name="connsiteY13" fmla="*/ 399211 h 1082675"/>
                <a:gd name="connsiteX14" fmla="*/ 1895474 w 2044700"/>
                <a:gd name="connsiteY14" fmla="*/ 399211 h 1082675"/>
                <a:gd name="connsiteX15" fmla="*/ 1943100 w 2044700"/>
                <a:gd name="connsiteY15" fmla="*/ 351585 h 1082675"/>
                <a:gd name="connsiteX16" fmla="*/ 1943100 w 2044700"/>
                <a:gd name="connsiteY16" fmla="*/ 161087 h 1082675"/>
                <a:gd name="connsiteX17" fmla="*/ 1895474 w 2044700"/>
                <a:gd name="connsiteY17" fmla="*/ 113461 h 1082675"/>
                <a:gd name="connsiteX18" fmla="*/ 1309690 w 2044700"/>
                <a:gd name="connsiteY18" fmla="*/ 113461 h 1082675"/>
                <a:gd name="connsiteX19" fmla="*/ 1262064 w 2044700"/>
                <a:gd name="connsiteY19" fmla="*/ 161087 h 1082675"/>
                <a:gd name="connsiteX20" fmla="*/ 1262064 w 2044700"/>
                <a:gd name="connsiteY20" fmla="*/ 351585 h 1082675"/>
                <a:gd name="connsiteX21" fmla="*/ 1309690 w 2044700"/>
                <a:gd name="connsiteY21" fmla="*/ 399211 h 1082675"/>
                <a:gd name="connsiteX22" fmla="*/ 1500188 w 2044700"/>
                <a:gd name="connsiteY22" fmla="*/ 399211 h 1082675"/>
                <a:gd name="connsiteX23" fmla="*/ 1547814 w 2044700"/>
                <a:gd name="connsiteY23" fmla="*/ 351585 h 1082675"/>
                <a:gd name="connsiteX24" fmla="*/ 1547814 w 2044700"/>
                <a:gd name="connsiteY24" fmla="*/ 161087 h 1082675"/>
                <a:gd name="connsiteX25" fmla="*/ 1500188 w 2044700"/>
                <a:gd name="connsiteY25" fmla="*/ 113461 h 1082675"/>
                <a:gd name="connsiteX26" fmla="*/ 914402 w 2044700"/>
                <a:gd name="connsiteY26" fmla="*/ 113461 h 1082675"/>
                <a:gd name="connsiteX27" fmla="*/ 866776 w 2044700"/>
                <a:gd name="connsiteY27" fmla="*/ 161087 h 1082675"/>
                <a:gd name="connsiteX28" fmla="*/ 866776 w 2044700"/>
                <a:gd name="connsiteY28" fmla="*/ 351585 h 1082675"/>
                <a:gd name="connsiteX29" fmla="*/ 914402 w 2044700"/>
                <a:gd name="connsiteY29" fmla="*/ 399211 h 1082675"/>
                <a:gd name="connsiteX30" fmla="*/ 1104900 w 2044700"/>
                <a:gd name="connsiteY30" fmla="*/ 399211 h 1082675"/>
                <a:gd name="connsiteX31" fmla="*/ 1152526 w 2044700"/>
                <a:gd name="connsiteY31" fmla="*/ 351585 h 1082675"/>
                <a:gd name="connsiteX32" fmla="*/ 1152526 w 2044700"/>
                <a:gd name="connsiteY32" fmla="*/ 161087 h 1082675"/>
                <a:gd name="connsiteX33" fmla="*/ 1104900 w 2044700"/>
                <a:gd name="connsiteY33" fmla="*/ 113461 h 1082675"/>
                <a:gd name="connsiteX34" fmla="*/ 519114 w 2044700"/>
                <a:gd name="connsiteY34" fmla="*/ 113461 h 1082675"/>
                <a:gd name="connsiteX35" fmla="*/ 471488 w 2044700"/>
                <a:gd name="connsiteY35" fmla="*/ 161087 h 1082675"/>
                <a:gd name="connsiteX36" fmla="*/ 471488 w 2044700"/>
                <a:gd name="connsiteY36" fmla="*/ 351585 h 1082675"/>
                <a:gd name="connsiteX37" fmla="*/ 519114 w 2044700"/>
                <a:gd name="connsiteY37" fmla="*/ 399211 h 1082675"/>
                <a:gd name="connsiteX38" fmla="*/ 709612 w 2044700"/>
                <a:gd name="connsiteY38" fmla="*/ 399211 h 1082675"/>
                <a:gd name="connsiteX39" fmla="*/ 757238 w 2044700"/>
                <a:gd name="connsiteY39" fmla="*/ 351585 h 1082675"/>
                <a:gd name="connsiteX40" fmla="*/ 757238 w 2044700"/>
                <a:gd name="connsiteY40" fmla="*/ 161087 h 1082675"/>
                <a:gd name="connsiteX41" fmla="*/ 709612 w 2044700"/>
                <a:gd name="connsiteY41" fmla="*/ 113461 h 1082675"/>
                <a:gd name="connsiteX42" fmla="*/ 150284 w 2044700"/>
                <a:gd name="connsiteY42" fmla="*/ 113461 h 1082675"/>
                <a:gd name="connsiteX43" fmla="*/ 107950 w 2044700"/>
                <a:gd name="connsiteY43" fmla="*/ 155795 h 1082675"/>
                <a:gd name="connsiteX44" fmla="*/ 107950 w 2044700"/>
                <a:gd name="connsiteY44" fmla="*/ 659341 h 1082675"/>
                <a:gd name="connsiteX45" fmla="*/ 150284 w 2044700"/>
                <a:gd name="connsiteY45" fmla="*/ 701675 h 1082675"/>
                <a:gd name="connsiteX46" fmla="*/ 259291 w 2044700"/>
                <a:gd name="connsiteY46" fmla="*/ 701675 h 1082675"/>
                <a:gd name="connsiteX47" fmla="*/ 361950 w 2044700"/>
                <a:gd name="connsiteY47" fmla="*/ 400050 h 1082675"/>
                <a:gd name="connsiteX48" fmla="*/ 361950 w 2044700"/>
                <a:gd name="connsiteY48" fmla="*/ 155795 h 1082675"/>
                <a:gd name="connsiteX49" fmla="*/ 319616 w 2044700"/>
                <a:gd name="connsiteY49" fmla="*/ 113461 h 1082675"/>
                <a:gd name="connsiteX50" fmla="*/ 150816 w 2044700"/>
                <a:gd name="connsiteY50" fmla="*/ 0 h 1082675"/>
                <a:gd name="connsiteX51" fmla="*/ 1893884 w 2044700"/>
                <a:gd name="connsiteY51" fmla="*/ 0 h 1082675"/>
                <a:gd name="connsiteX52" fmla="*/ 2044700 w 2044700"/>
                <a:gd name="connsiteY52" fmla="*/ 150816 h 1082675"/>
                <a:gd name="connsiteX53" fmla="*/ 2044700 w 2044700"/>
                <a:gd name="connsiteY53" fmla="*/ 904875 h 1082675"/>
                <a:gd name="connsiteX54" fmla="*/ 1828800 w 2044700"/>
                <a:gd name="connsiteY54" fmla="*/ 904875 h 1082675"/>
                <a:gd name="connsiteX55" fmla="*/ 1651000 w 2044700"/>
                <a:gd name="connsiteY55" fmla="*/ 1082675 h 1082675"/>
                <a:gd name="connsiteX56" fmla="*/ 1473200 w 2044700"/>
                <a:gd name="connsiteY56" fmla="*/ 904875 h 1082675"/>
                <a:gd name="connsiteX57" fmla="*/ 584200 w 2044700"/>
                <a:gd name="connsiteY57" fmla="*/ 904875 h 1082675"/>
                <a:gd name="connsiteX58" fmla="*/ 406400 w 2044700"/>
                <a:gd name="connsiteY58" fmla="*/ 1082675 h 1082675"/>
                <a:gd name="connsiteX59" fmla="*/ 228600 w 2044700"/>
                <a:gd name="connsiteY59" fmla="*/ 904875 h 1082675"/>
                <a:gd name="connsiteX60" fmla="*/ 0 w 2044700"/>
                <a:gd name="connsiteY60" fmla="*/ 904875 h 1082675"/>
                <a:gd name="connsiteX61" fmla="*/ 0 w 2044700"/>
                <a:gd name="connsiteY61" fmla="*/ 150816 h 1082675"/>
                <a:gd name="connsiteX62" fmla="*/ 150816 w 2044700"/>
                <a:gd name="connsiteY62" fmla="*/ 0 h 1082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</a:cxnLst>
              <a:rect l="l" t="t" r="r" b="b"/>
              <a:pathLst>
                <a:path w="2044700" h="1082675">
                  <a:moveTo>
                    <a:pt x="1651000" y="847725"/>
                  </a:moveTo>
                  <a:cubicBezTo>
                    <a:pt x="1619437" y="847725"/>
                    <a:pt x="1593850" y="873312"/>
                    <a:pt x="1593850" y="904875"/>
                  </a:cubicBezTo>
                  <a:cubicBezTo>
                    <a:pt x="1593850" y="936438"/>
                    <a:pt x="1619437" y="962025"/>
                    <a:pt x="1651000" y="962025"/>
                  </a:cubicBezTo>
                  <a:cubicBezTo>
                    <a:pt x="1682563" y="962025"/>
                    <a:pt x="1708150" y="936438"/>
                    <a:pt x="1708150" y="904875"/>
                  </a:cubicBezTo>
                  <a:cubicBezTo>
                    <a:pt x="1708150" y="873312"/>
                    <a:pt x="1682563" y="847725"/>
                    <a:pt x="1651000" y="847725"/>
                  </a:cubicBezTo>
                  <a:close/>
                  <a:moveTo>
                    <a:pt x="406400" y="847725"/>
                  </a:moveTo>
                  <a:cubicBezTo>
                    <a:pt x="374837" y="847725"/>
                    <a:pt x="349250" y="873312"/>
                    <a:pt x="349250" y="904875"/>
                  </a:cubicBezTo>
                  <a:cubicBezTo>
                    <a:pt x="349250" y="936438"/>
                    <a:pt x="374837" y="962025"/>
                    <a:pt x="406400" y="962025"/>
                  </a:cubicBezTo>
                  <a:cubicBezTo>
                    <a:pt x="437963" y="962025"/>
                    <a:pt x="463550" y="936438"/>
                    <a:pt x="463550" y="904875"/>
                  </a:cubicBezTo>
                  <a:cubicBezTo>
                    <a:pt x="463550" y="873312"/>
                    <a:pt x="437963" y="847725"/>
                    <a:pt x="406400" y="847725"/>
                  </a:cubicBezTo>
                  <a:close/>
                  <a:moveTo>
                    <a:pt x="1704976" y="113461"/>
                  </a:moveTo>
                  <a:cubicBezTo>
                    <a:pt x="1678673" y="113461"/>
                    <a:pt x="1657350" y="134784"/>
                    <a:pt x="1657350" y="161087"/>
                  </a:cubicBezTo>
                  <a:lnTo>
                    <a:pt x="1657350" y="351585"/>
                  </a:lnTo>
                  <a:cubicBezTo>
                    <a:pt x="1657350" y="377888"/>
                    <a:pt x="1678673" y="399211"/>
                    <a:pt x="1704976" y="399211"/>
                  </a:cubicBezTo>
                  <a:lnTo>
                    <a:pt x="1895474" y="399211"/>
                  </a:lnTo>
                  <a:cubicBezTo>
                    <a:pt x="1921777" y="399211"/>
                    <a:pt x="1943100" y="377888"/>
                    <a:pt x="1943100" y="351585"/>
                  </a:cubicBezTo>
                  <a:lnTo>
                    <a:pt x="1943100" y="161087"/>
                  </a:lnTo>
                  <a:cubicBezTo>
                    <a:pt x="1943100" y="134784"/>
                    <a:pt x="1921777" y="113461"/>
                    <a:pt x="1895474" y="113461"/>
                  </a:cubicBezTo>
                  <a:close/>
                  <a:moveTo>
                    <a:pt x="1309690" y="113461"/>
                  </a:moveTo>
                  <a:cubicBezTo>
                    <a:pt x="1283387" y="113461"/>
                    <a:pt x="1262064" y="134784"/>
                    <a:pt x="1262064" y="161087"/>
                  </a:cubicBezTo>
                  <a:lnTo>
                    <a:pt x="1262064" y="351585"/>
                  </a:lnTo>
                  <a:cubicBezTo>
                    <a:pt x="1262064" y="377888"/>
                    <a:pt x="1283387" y="399211"/>
                    <a:pt x="1309690" y="399211"/>
                  </a:cubicBezTo>
                  <a:lnTo>
                    <a:pt x="1500188" y="399211"/>
                  </a:lnTo>
                  <a:cubicBezTo>
                    <a:pt x="1526491" y="399211"/>
                    <a:pt x="1547814" y="377888"/>
                    <a:pt x="1547814" y="351585"/>
                  </a:cubicBezTo>
                  <a:lnTo>
                    <a:pt x="1547814" y="161087"/>
                  </a:lnTo>
                  <a:cubicBezTo>
                    <a:pt x="1547814" y="134784"/>
                    <a:pt x="1526491" y="113461"/>
                    <a:pt x="1500188" y="113461"/>
                  </a:cubicBezTo>
                  <a:close/>
                  <a:moveTo>
                    <a:pt x="914402" y="113461"/>
                  </a:moveTo>
                  <a:cubicBezTo>
                    <a:pt x="888099" y="113461"/>
                    <a:pt x="866776" y="134784"/>
                    <a:pt x="866776" y="161087"/>
                  </a:cubicBezTo>
                  <a:lnTo>
                    <a:pt x="866776" y="351585"/>
                  </a:lnTo>
                  <a:cubicBezTo>
                    <a:pt x="866776" y="377888"/>
                    <a:pt x="888099" y="399211"/>
                    <a:pt x="914402" y="399211"/>
                  </a:cubicBezTo>
                  <a:lnTo>
                    <a:pt x="1104900" y="399211"/>
                  </a:lnTo>
                  <a:cubicBezTo>
                    <a:pt x="1131203" y="399211"/>
                    <a:pt x="1152526" y="377888"/>
                    <a:pt x="1152526" y="351585"/>
                  </a:cubicBezTo>
                  <a:lnTo>
                    <a:pt x="1152526" y="161087"/>
                  </a:lnTo>
                  <a:cubicBezTo>
                    <a:pt x="1152526" y="134784"/>
                    <a:pt x="1131203" y="113461"/>
                    <a:pt x="1104900" y="113461"/>
                  </a:cubicBezTo>
                  <a:close/>
                  <a:moveTo>
                    <a:pt x="519114" y="113461"/>
                  </a:moveTo>
                  <a:cubicBezTo>
                    <a:pt x="492811" y="113461"/>
                    <a:pt x="471488" y="134784"/>
                    <a:pt x="471488" y="161087"/>
                  </a:cubicBezTo>
                  <a:lnTo>
                    <a:pt x="471488" y="351585"/>
                  </a:lnTo>
                  <a:cubicBezTo>
                    <a:pt x="471488" y="377888"/>
                    <a:pt x="492811" y="399211"/>
                    <a:pt x="519114" y="399211"/>
                  </a:cubicBezTo>
                  <a:lnTo>
                    <a:pt x="709612" y="399211"/>
                  </a:lnTo>
                  <a:cubicBezTo>
                    <a:pt x="735915" y="399211"/>
                    <a:pt x="757238" y="377888"/>
                    <a:pt x="757238" y="351585"/>
                  </a:cubicBezTo>
                  <a:lnTo>
                    <a:pt x="757238" y="161087"/>
                  </a:lnTo>
                  <a:cubicBezTo>
                    <a:pt x="757238" y="134784"/>
                    <a:pt x="735915" y="113461"/>
                    <a:pt x="709612" y="113461"/>
                  </a:cubicBezTo>
                  <a:close/>
                  <a:moveTo>
                    <a:pt x="150284" y="113461"/>
                  </a:moveTo>
                  <a:cubicBezTo>
                    <a:pt x="126904" y="113461"/>
                    <a:pt x="107950" y="132415"/>
                    <a:pt x="107950" y="155795"/>
                  </a:cubicBezTo>
                  <a:lnTo>
                    <a:pt x="107950" y="659341"/>
                  </a:lnTo>
                  <a:cubicBezTo>
                    <a:pt x="107950" y="682721"/>
                    <a:pt x="126904" y="701675"/>
                    <a:pt x="150284" y="701675"/>
                  </a:cubicBezTo>
                  <a:lnTo>
                    <a:pt x="259291" y="701675"/>
                  </a:lnTo>
                  <a:lnTo>
                    <a:pt x="361950" y="400050"/>
                  </a:lnTo>
                  <a:lnTo>
                    <a:pt x="361950" y="155795"/>
                  </a:lnTo>
                  <a:cubicBezTo>
                    <a:pt x="361950" y="132415"/>
                    <a:pt x="342996" y="113461"/>
                    <a:pt x="319616" y="113461"/>
                  </a:cubicBezTo>
                  <a:close/>
                  <a:moveTo>
                    <a:pt x="150816" y="0"/>
                  </a:moveTo>
                  <a:lnTo>
                    <a:pt x="1893884" y="0"/>
                  </a:lnTo>
                  <a:cubicBezTo>
                    <a:pt x="1977177" y="0"/>
                    <a:pt x="2044700" y="67523"/>
                    <a:pt x="2044700" y="150816"/>
                  </a:cubicBezTo>
                  <a:lnTo>
                    <a:pt x="2044700" y="904875"/>
                  </a:lnTo>
                  <a:lnTo>
                    <a:pt x="1828800" y="904875"/>
                  </a:lnTo>
                  <a:cubicBezTo>
                    <a:pt x="1828800" y="1003071"/>
                    <a:pt x="1749196" y="1082675"/>
                    <a:pt x="1651000" y="1082675"/>
                  </a:cubicBezTo>
                  <a:cubicBezTo>
                    <a:pt x="1552804" y="1082675"/>
                    <a:pt x="1473200" y="1003071"/>
                    <a:pt x="1473200" y="904875"/>
                  </a:cubicBezTo>
                  <a:lnTo>
                    <a:pt x="584200" y="904875"/>
                  </a:lnTo>
                  <a:cubicBezTo>
                    <a:pt x="584200" y="1003071"/>
                    <a:pt x="504596" y="1082675"/>
                    <a:pt x="406400" y="1082675"/>
                  </a:cubicBezTo>
                  <a:cubicBezTo>
                    <a:pt x="308204" y="1082675"/>
                    <a:pt x="228600" y="1003071"/>
                    <a:pt x="228600" y="904875"/>
                  </a:cubicBezTo>
                  <a:lnTo>
                    <a:pt x="0" y="904875"/>
                  </a:lnTo>
                  <a:lnTo>
                    <a:pt x="0" y="150816"/>
                  </a:lnTo>
                  <a:cubicBezTo>
                    <a:pt x="0" y="67523"/>
                    <a:pt x="67523" y="0"/>
                    <a:pt x="15081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19883BD3-FC09-4278-8D40-CA5EF0A46FD1}"/>
              </a:ext>
            </a:extLst>
          </p:cNvPr>
          <p:cNvGrpSpPr/>
          <p:nvPr/>
        </p:nvGrpSpPr>
        <p:grpSpPr>
          <a:xfrm>
            <a:off x="3591463" y="2907813"/>
            <a:ext cx="2219539" cy="2219539"/>
            <a:chOff x="4237708" y="4812282"/>
            <a:chExt cx="1439863" cy="1439863"/>
          </a:xfrm>
        </p:grpSpPr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8CFB6CE3-47D7-47DD-98B3-A93917859D4A}"/>
                </a:ext>
              </a:extLst>
            </p:cNvPr>
            <p:cNvGrpSpPr/>
            <p:nvPr/>
          </p:nvGrpSpPr>
          <p:grpSpPr>
            <a:xfrm>
              <a:off x="4237708" y="4812282"/>
              <a:ext cx="1439863" cy="1439863"/>
              <a:chOff x="488950" y="908050"/>
              <a:chExt cx="1439863" cy="1439863"/>
            </a:xfrm>
          </p:grpSpPr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657A5608-3B5A-4FFB-8781-A68E4763AE97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38DDDFED-BEAD-433E-88F7-15A370EBCF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D3A63875-4434-4599-893F-CCAF17CDE8D7}"/>
                </a:ext>
              </a:extLst>
            </p:cNvPr>
            <p:cNvSpPr/>
            <p:nvPr/>
          </p:nvSpPr>
          <p:spPr>
            <a:xfrm>
              <a:off x="4456793" y="5191319"/>
              <a:ext cx="1034370" cy="621058"/>
            </a:xfrm>
            <a:custGeom>
              <a:avLst/>
              <a:gdLst>
                <a:gd name="connsiteX0" fmla="*/ 1659732 w 2044701"/>
                <a:gd name="connsiteY0" fmla="*/ 949075 h 1227682"/>
                <a:gd name="connsiteX1" fmla="*/ 1585913 w 2044701"/>
                <a:gd name="connsiteY1" fmla="*/ 1022894 h 1227682"/>
                <a:gd name="connsiteX2" fmla="*/ 1659732 w 2044701"/>
                <a:gd name="connsiteY2" fmla="*/ 1096713 h 1227682"/>
                <a:gd name="connsiteX3" fmla="*/ 1733551 w 2044701"/>
                <a:gd name="connsiteY3" fmla="*/ 1022894 h 1227682"/>
                <a:gd name="connsiteX4" fmla="*/ 1659732 w 2044701"/>
                <a:gd name="connsiteY4" fmla="*/ 949075 h 1227682"/>
                <a:gd name="connsiteX5" fmla="*/ 378619 w 2044701"/>
                <a:gd name="connsiteY5" fmla="*/ 949075 h 1227682"/>
                <a:gd name="connsiteX6" fmla="*/ 304800 w 2044701"/>
                <a:gd name="connsiteY6" fmla="*/ 1022894 h 1227682"/>
                <a:gd name="connsiteX7" fmla="*/ 378619 w 2044701"/>
                <a:gd name="connsiteY7" fmla="*/ 1096713 h 1227682"/>
                <a:gd name="connsiteX8" fmla="*/ 452438 w 2044701"/>
                <a:gd name="connsiteY8" fmla="*/ 1022894 h 1227682"/>
                <a:gd name="connsiteX9" fmla="*/ 378619 w 2044701"/>
                <a:gd name="connsiteY9" fmla="*/ 949075 h 1227682"/>
                <a:gd name="connsiteX10" fmla="*/ 933211 w 2044701"/>
                <a:gd name="connsiteY10" fmla="*/ 713682 h 1227682"/>
                <a:gd name="connsiteX11" fmla="*/ 962525 w 2044701"/>
                <a:gd name="connsiteY11" fmla="*/ 800099 h 1227682"/>
                <a:gd name="connsiteX12" fmla="*/ 903898 w 2044701"/>
                <a:gd name="connsiteY12" fmla="*/ 800099 h 1227682"/>
                <a:gd name="connsiteX13" fmla="*/ 1348740 w 2044701"/>
                <a:gd name="connsiteY13" fmla="*/ 661032 h 1227682"/>
                <a:gd name="connsiteX14" fmla="*/ 1348740 w 2044701"/>
                <a:gd name="connsiteY14" fmla="*/ 890587 h 1227682"/>
                <a:gd name="connsiteX15" fmla="*/ 1395413 w 2044701"/>
                <a:gd name="connsiteY15" fmla="*/ 890587 h 1227682"/>
                <a:gd name="connsiteX16" fmla="*/ 1395413 w 2044701"/>
                <a:gd name="connsiteY16" fmla="*/ 661032 h 1227682"/>
                <a:gd name="connsiteX17" fmla="*/ 1098708 w 2044701"/>
                <a:gd name="connsiteY17" fmla="*/ 661031 h 1227682"/>
                <a:gd name="connsiteX18" fmla="*/ 1165757 w 2044701"/>
                <a:gd name="connsiteY18" fmla="*/ 775808 h 1227682"/>
                <a:gd name="connsiteX19" fmla="*/ 1098708 w 2044701"/>
                <a:gd name="connsiteY19" fmla="*/ 890586 h 1227682"/>
                <a:gd name="connsiteX20" fmla="*/ 1149396 w 2044701"/>
                <a:gd name="connsiteY20" fmla="*/ 890586 h 1227682"/>
                <a:gd name="connsiteX21" fmla="*/ 1191101 w 2044701"/>
                <a:gd name="connsiteY21" fmla="*/ 819194 h 1227682"/>
                <a:gd name="connsiteX22" fmla="*/ 1232805 w 2044701"/>
                <a:gd name="connsiteY22" fmla="*/ 890586 h 1227682"/>
                <a:gd name="connsiteX23" fmla="*/ 1283493 w 2044701"/>
                <a:gd name="connsiteY23" fmla="*/ 890586 h 1227682"/>
                <a:gd name="connsiteX24" fmla="*/ 1216445 w 2044701"/>
                <a:gd name="connsiteY24" fmla="*/ 775808 h 1227682"/>
                <a:gd name="connsiteX25" fmla="*/ 1283493 w 2044701"/>
                <a:gd name="connsiteY25" fmla="*/ 661031 h 1227682"/>
                <a:gd name="connsiteX26" fmla="*/ 1232805 w 2044701"/>
                <a:gd name="connsiteY26" fmla="*/ 661031 h 1227682"/>
                <a:gd name="connsiteX27" fmla="*/ 1191101 w 2044701"/>
                <a:gd name="connsiteY27" fmla="*/ 732423 h 1227682"/>
                <a:gd name="connsiteX28" fmla="*/ 1149396 w 2044701"/>
                <a:gd name="connsiteY28" fmla="*/ 661031 h 1227682"/>
                <a:gd name="connsiteX29" fmla="*/ 895589 w 2044701"/>
                <a:gd name="connsiteY29" fmla="*/ 661031 h 1227682"/>
                <a:gd name="connsiteX30" fmla="*/ 817721 w 2044701"/>
                <a:gd name="connsiteY30" fmla="*/ 890586 h 1227682"/>
                <a:gd name="connsiteX31" fmla="*/ 873203 w 2044701"/>
                <a:gd name="connsiteY31" fmla="*/ 890586 h 1227682"/>
                <a:gd name="connsiteX32" fmla="*/ 888389 w 2044701"/>
                <a:gd name="connsiteY32" fmla="*/ 845818 h 1227682"/>
                <a:gd name="connsiteX33" fmla="*/ 978033 w 2044701"/>
                <a:gd name="connsiteY33" fmla="*/ 845818 h 1227682"/>
                <a:gd name="connsiteX34" fmla="*/ 993219 w 2044701"/>
                <a:gd name="connsiteY34" fmla="*/ 890586 h 1227682"/>
                <a:gd name="connsiteX35" fmla="*/ 1048701 w 2044701"/>
                <a:gd name="connsiteY35" fmla="*/ 890586 h 1227682"/>
                <a:gd name="connsiteX36" fmla="*/ 970833 w 2044701"/>
                <a:gd name="connsiteY36" fmla="*/ 661031 h 1227682"/>
                <a:gd name="connsiteX37" fmla="*/ 951071 w 2044701"/>
                <a:gd name="connsiteY37" fmla="*/ 661031 h 1227682"/>
                <a:gd name="connsiteX38" fmla="*/ 915351 w 2044701"/>
                <a:gd name="connsiteY38" fmla="*/ 661031 h 1227682"/>
                <a:gd name="connsiteX39" fmla="*/ 698658 w 2044701"/>
                <a:gd name="connsiteY39" fmla="*/ 661031 h 1227682"/>
                <a:gd name="connsiteX40" fmla="*/ 698658 w 2044701"/>
                <a:gd name="connsiteY40" fmla="*/ 661986 h 1227682"/>
                <a:gd name="connsiteX41" fmla="*/ 628650 w 2044701"/>
                <a:gd name="connsiteY41" fmla="*/ 661986 h 1227682"/>
                <a:gd name="connsiteX42" fmla="*/ 628650 w 2044701"/>
                <a:gd name="connsiteY42" fmla="*/ 707705 h 1227682"/>
                <a:gd name="connsiteX43" fmla="*/ 698658 w 2044701"/>
                <a:gd name="connsiteY43" fmla="*/ 707705 h 1227682"/>
                <a:gd name="connsiteX44" fmla="*/ 698658 w 2044701"/>
                <a:gd name="connsiteY44" fmla="*/ 890586 h 1227682"/>
                <a:gd name="connsiteX45" fmla="*/ 745331 w 2044701"/>
                <a:gd name="connsiteY45" fmla="*/ 890586 h 1227682"/>
                <a:gd name="connsiteX46" fmla="*/ 745331 w 2044701"/>
                <a:gd name="connsiteY46" fmla="*/ 707705 h 1227682"/>
                <a:gd name="connsiteX47" fmla="*/ 814388 w 2044701"/>
                <a:gd name="connsiteY47" fmla="*/ 707705 h 1227682"/>
                <a:gd name="connsiteX48" fmla="*/ 814388 w 2044701"/>
                <a:gd name="connsiteY48" fmla="*/ 661986 h 1227682"/>
                <a:gd name="connsiteX49" fmla="*/ 745331 w 2044701"/>
                <a:gd name="connsiteY49" fmla="*/ 661986 h 1227682"/>
                <a:gd name="connsiteX50" fmla="*/ 745331 w 2044701"/>
                <a:gd name="connsiteY50" fmla="*/ 661031 h 1227682"/>
                <a:gd name="connsiteX51" fmla="*/ 1091911 w 2044701"/>
                <a:gd name="connsiteY51" fmla="*/ 290511 h 1227682"/>
                <a:gd name="connsiteX52" fmla="*/ 1091911 w 2044701"/>
                <a:gd name="connsiteY52" fmla="*/ 566737 h 1227682"/>
                <a:gd name="connsiteX53" fmla="*/ 1546319 w 2044701"/>
                <a:gd name="connsiteY53" fmla="*/ 566737 h 1227682"/>
                <a:gd name="connsiteX54" fmla="*/ 1526472 w 2044701"/>
                <a:gd name="connsiteY54" fmla="*/ 538287 h 1227682"/>
                <a:gd name="connsiteX55" fmla="*/ 1420848 w 2044701"/>
                <a:gd name="connsiteY55" fmla="*/ 395511 h 1227682"/>
                <a:gd name="connsiteX56" fmla="*/ 1298091 w 2044701"/>
                <a:gd name="connsiteY56" fmla="*/ 290511 h 1227682"/>
                <a:gd name="connsiteX57" fmla="*/ 733860 w 2044701"/>
                <a:gd name="connsiteY57" fmla="*/ 290511 h 1227682"/>
                <a:gd name="connsiteX58" fmla="*/ 615122 w 2044701"/>
                <a:gd name="connsiteY58" fmla="*/ 395511 h 1227682"/>
                <a:gd name="connsiteX59" fmla="*/ 509750 w 2044701"/>
                <a:gd name="connsiteY59" fmla="*/ 538287 h 1227682"/>
                <a:gd name="connsiteX60" fmla="*/ 489851 w 2044701"/>
                <a:gd name="connsiteY60" fmla="*/ 566737 h 1227682"/>
                <a:gd name="connsiteX61" fmla="*/ 944058 w 2044701"/>
                <a:gd name="connsiteY61" fmla="*/ 566737 h 1227682"/>
                <a:gd name="connsiteX62" fmla="*/ 944058 w 2044701"/>
                <a:gd name="connsiteY62" fmla="*/ 290511 h 1227682"/>
                <a:gd name="connsiteX63" fmla="*/ 964873 w 2044701"/>
                <a:gd name="connsiteY63" fmla="*/ 0 h 1227682"/>
                <a:gd name="connsiteX64" fmla="*/ 1070346 w 2044701"/>
                <a:gd name="connsiteY64" fmla="*/ 0 h 1227682"/>
                <a:gd name="connsiteX65" fmla="*/ 1093293 w 2044701"/>
                <a:gd name="connsiteY65" fmla="*/ 105000 h 1227682"/>
                <a:gd name="connsiteX66" fmla="*/ 1102427 w 2044701"/>
                <a:gd name="connsiteY66" fmla="*/ 168328 h 1227682"/>
                <a:gd name="connsiteX67" fmla="*/ 1105070 w 2044701"/>
                <a:gd name="connsiteY67" fmla="*/ 188118 h 1227682"/>
                <a:gd name="connsiteX68" fmla="*/ 1349943 w 2044701"/>
                <a:gd name="connsiteY68" fmla="*/ 188118 h 1227682"/>
                <a:gd name="connsiteX69" fmla="*/ 1495425 w 2044701"/>
                <a:gd name="connsiteY69" fmla="*/ 293118 h 1227682"/>
                <a:gd name="connsiteX70" fmla="*/ 1691617 w 2044701"/>
                <a:gd name="connsiteY70" fmla="*/ 521790 h 1227682"/>
                <a:gd name="connsiteX71" fmla="*/ 1729209 w 2044701"/>
                <a:gd name="connsiteY71" fmla="*/ 566737 h 1227682"/>
                <a:gd name="connsiteX72" fmla="*/ 1852341 w 2044701"/>
                <a:gd name="connsiteY72" fmla="*/ 566737 h 1227682"/>
                <a:gd name="connsiteX73" fmla="*/ 2044701 w 2044701"/>
                <a:gd name="connsiteY73" fmla="*/ 759097 h 1227682"/>
                <a:gd name="connsiteX74" fmla="*/ 2044701 w 2044701"/>
                <a:gd name="connsiteY74" fmla="*/ 830533 h 1227682"/>
                <a:gd name="connsiteX75" fmla="*/ 2044701 w 2044701"/>
                <a:gd name="connsiteY75" fmla="*/ 830535 h 1227682"/>
                <a:gd name="connsiteX76" fmla="*/ 2044700 w 2044701"/>
                <a:gd name="connsiteY76" fmla="*/ 945249 h 1227682"/>
                <a:gd name="connsiteX77" fmla="*/ 2044700 w 2044701"/>
                <a:gd name="connsiteY77" fmla="*/ 951456 h 1227682"/>
                <a:gd name="connsiteX78" fmla="*/ 2044219 w 2044701"/>
                <a:gd name="connsiteY78" fmla="*/ 951456 h 1227682"/>
                <a:gd name="connsiteX79" fmla="*/ 2038899 w 2044701"/>
                <a:gd name="connsiteY79" fmla="*/ 977808 h 1227682"/>
                <a:gd name="connsiteX80" fmla="*/ 1970880 w 2044701"/>
                <a:gd name="connsiteY80" fmla="*/ 1022894 h 1227682"/>
                <a:gd name="connsiteX81" fmla="*/ 1864520 w 2044701"/>
                <a:gd name="connsiteY81" fmla="*/ 1022894 h 1227682"/>
                <a:gd name="connsiteX82" fmla="*/ 1659732 w 2044701"/>
                <a:gd name="connsiteY82" fmla="*/ 1227682 h 1227682"/>
                <a:gd name="connsiteX83" fmla="*/ 1454944 w 2044701"/>
                <a:gd name="connsiteY83" fmla="*/ 1022894 h 1227682"/>
                <a:gd name="connsiteX84" fmla="*/ 583407 w 2044701"/>
                <a:gd name="connsiteY84" fmla="*/ 1022894 h 1227682"/>
                <a:gd name="connsiteX85" fmla="*/ 378619 w 2044701"/>
                <a:gd name="connsiteY85" fmla="*/ 1227682 h 1227682"/>
                <a:gd name="connsiteX86" fmla="*/ 173831 w 2044701"/>
                <a:gd name="connsiteY86" fmla="*/ 1022894 h 1227682"/>
                <a:gd name="connsiteX87" fmla="*/ 73820 w 2044701"/>
                <a:gd name="connsiteY87" fmla="*/ 1022894 h 1227682"/>
                <a:gd name="connsiteX88" fmla="*/ 5801 w 2044701"/>
                <a:gd name="connsiteY88" fmla="*/ 977808 h 1227682"/>
                <a:gd name="connsiteX89" fmla="*/ 481 w 2044701"/>
                <a:gd name="connsiteY89" fmla="*/ 951456 h 1227682"/>
                <a:gd name="connsiteX90" fmla="*/ 0 w 2044701"/>
                <a:gd name="connsiteY90" fmla="*/ 951456 h 1227682"/>
                <a:gd name="connsiteX91" fmla="*/ 0 w 2044701"/>
                <a:gd name="connsiteY91" fmla="*/ 949074 h 1227682"/>
                <a:gd name="connsiteX92" fmla="*/ 0 w 2044701"/>
                <a:gd name="connsiteY92" fmla="*/ 830535 h 1227682"/>
                <a:gd name="connsiteX93" fmla="*/ 0 w 2044701"/>
                <a:gd name="connsiteY93" fmla="*/ 759097 h 1227682"/>
                <a:gd name="connsiteX94" fmla="*/ 192360 w 2044701"/>
                <a:gd name="connsiteY94" fmla="*/ 566737 h 1227682"/>
                <a:gd name="connsiteX95" fmla="*/ 306813 w 2044701"/>
                <a:gd name="connsiteY95" fmla="*/ 566737 h 1227682"/>
                <a:gd name="connsiteX96" fmla="*/ 344465 w 2044701"/>
                <a:gd name="connsiteY96" fmla="*/ 521790 h 1227682"/>
                <a:gd name="connsiteX97" fmla="*/ 540544 w 2044701"/>
                <a:gd name="connsiteY97" fmla="*/ 293118 h 1227682"/>
                <a:gd name="connsiteX98" fmla="*/ 681263 w 2044701"/>
                <a:gd name="connsiteY98" fmla="*/ 188118 h 1227682"/>
                <a:gd name="connsiteX99" fmla="*/ 930952 w 2044701"/>
                <a:gd name="connsiteY99" fmla="*/ 188118 h 1227682"/>
                <a:gd name="connsiteX100" fmla="*/ 933596 w 2044701"/>
                <a:gd name="connsiteY100" fmla="*/ 168328 h 1227682"/>
                <a:gd name="connsiteX101" fmla="*/ 942677 w 2044701"/>
                <a:gd name="connsiteY101" fmla="*/ 105000 h 1227682"/>
                <a:gd name="connsiteX102" fmla="*/ 964873 w 2044701"/>
                <a:gd name="connsiteY102" fmla="*/ 0 h 12276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</a:cxnLst>
              <a:rect l="l" t="t" r="r" b="b"/>
              <a:pathLst>
                <a:path w="2044701" h="1227682">
                  <a:moveTo>
                    <a:pt x="1659732" y="949075"/>
                  </a:moveTo>
                  <a:cubicBezTo>
                    <a:pt x="1618963" y="949075"/>
                    <a:pt x="1585913" y="982125"/>
                    <a:pt x="1585913" y="1022894"/>
                  </a:cubicBezTo>
                  <a:cubicBezTo>
                    <a:pt x="1585913" y="1063663"/>
                    <a:pt x="1618963" y="1096713"/>
                    <a:pt x="1659732" y="1096713"/>
                  </a:cubicBezTo>
                  <a:cubicBezTo>
                    <a:pt x="1700501" y="1096713"/>
                    <a:pt x="1733551" y="1063663"/>
                    <a:pt x="1733551" y="1022894"/>
                  </a:cubicBezTo>
                  <a:cubicBezTo>
                    <a:pt x="1733551" y="982125"/>
                    <a:pt x="1700501" y="949075"/>
                    <a:pt x="1659732" y="949075"/>
                  </a:cubicBezTo>
                  <a:close/>
                  <a:moveTo>
                    <a:pt x="378619" y="949075"/>
                  </a:moveTo>
                  <a:cubicBezTo>
                    <a:pt x="337850" y="949075"/>
                    <a:pt x="304800" y="982125"/>
                    <a:pt x="304800" y="1022894"/>
                  </a:cubicBezTo>
                  <a:cubicBezTo>
                    <a:pt x="304800" y="1063663"/>
                    <a:pt x="337850" y="1096713"/>
                    <a:pt x="378619" y="1096713"/>
                  </a:cubicBezTo>
                  <a:cubicBezTo>
                    <a:pt x="419388" y="1096713"/>
                    <a:pt x="452438" y="1063663"/>
                    <a:pt x="452438" y="1022894"/>
                  </a:cubicBezTo>
                  <a:cubicBezTo>
                    <a:pt x="452438" y="982125"/>
                    <a:pt x="419388" y="949075"/>
                    <a:pt x="378619" y="949075"/>
                  </a:cubicBezTo>
                  <a:close/>
                  <a:moveTo>
                    <a:pt x="933211" y="713682"/>
                  </a:moveTo>
                  <a:lnTo>
                    <a:pt x="962525" y="800099"/>
                  </a:lnTo>
                  <a:lnTo>
                    <a:pt x="903898" y="800099"/>
                  </a:lnTo>
                  <a:close/>
                  <a:moveTo>
                    <a:pt x="1348740" y="661032"/>
                  </a:moveTo>
                  <a:lnTo>
                    <a:pt x="1348740" y="890587"/>
                  </a:lnTo>
                  <a:lnTo>
                    <a:pt x="1395413" y="890587"/>
                  </a:lnTo>
                  <a:lnTo>
                    <a:pt x="1395413" y="661032"/>
                  </a:lnTo>
                  <a:close/>
                  <a:moveTo>
                    <a:pt x="1098708" y="661031"/>
                  </a:moveTo>
                  <a:lnTo>
                    <a:pt x="1165757" y="775808"/>
                  </a:lnTo>
                  <a:lnTo>
                    <a:pt x="1098708" y="890586"/>
                  </a:lnTo>
                  <a:lnTo>
                    <a:pt x="1149396" y="890586"/>
                  </a:lnTo>
                  <a:lnTo>
                    <a:pt x="1191101" y="819194"/>
                  </a:lnTo>
                  <a:lnTo>
                    <a:pt x="1232805" y="890586"/>
                  </a:lnTo>
                  <a:lnTo>
                    <a:pt x="1283493" y="890586"/>
                  </a:lnTo>
                  <a:lnTo>
                    <a:pt x="1216445" y="775808"/>
                  </a:lnTo>
                  <a:lnTo>
                    <a:pt x="1283493" y="661031"/>
                  </a:lnTo>
                  <a:lnTo>
                    <a:pt x="1232805" y="661031"/>
                  </a:lnTo>
                  <a:lnTo>
                    <a:pt x="1191101" y="732423"/>
                  </a:lnTo>
                  <a:lnTo>
                    <a:pt x="1149396" y="661031"/>
                  </a:lnTo>
                  <a:close/>
                  <a:moveTo>
                    <a:pt x="895589" y="661031"/>
                  </a:moveTo>
                  <a:lnTo>
                    <a:pt x="817721" y="890586"/>
                  </a:lnTo>
                  <a:lnTo>
                    <a:pt x="873203" y="890586"/>
                  </a:lnTo>
                  <a:lnTo>
                    <a:pt x="888389" y="845818"/>
                  </a:lnTo>
                  <a:lnTo>
                    <a:pt x="978033" y="845818"/>
                  </a:lnTo>
                  <a:lnTo>
                    <a:pt x="993219" y="890586"/>
                  </a:lnTo>
                  <a:lnTo>
                    <a:pt x="1048701" y="890586"/>
                  </a:lnTo>
                  <a:lnTo>
                    <a:pt x="970833" y="661031"/>
                  </a:lnTo>
                  <a:lnTo>
                    <a:pt x="951071" y="661031"/>
                  </a:lnTo>
                  <a:lnTo>
                    <a:pt x="915351" y="661031"/>
                  </a:lnTo>
                  <a:close/>
                  <a:moveTo>
                    <a:pt x="698658" y="661031"/>
                  </a:moveTo>
                  <a:lnTo>
                    <a:pt x="698658" y="661986"/>
                  </a:lnTo>
                  <a:lnTo>
                    <a:pt x="628650" y="661986"/>
                  </a:lnTo>
                  <a:lnTo>
                    <a:pt x="628650" y="707705"/>
                  </a:lnTo>
                  <a:lnTo>
                    <a:pt x="698658" y="707705"/>
                  </a:lnTo>
                  <a:lnTo>
                    <a:pt x="698658" y="890586"/>
                  </a:lnTo>
                  <a:lnTo>
                    <a:pt x="745331" y="890586"/>
                  </a:lnTo>
                  <a:lnTo>
                    <a:pt x="745331" y="707705"/>
                  </a:lnTo>
                  <a:lnTo>
                    <a:pt x="814388" y="707705"/>
                  </a:lnTo>
                  <a:lnTo>
                    <a:pt x="814388" y="661986"/>
                  </a:lnTo>
                  <a:lnTo>
                    <a:pt x="745331" y="661986"/>
                  </a:lnTo>
                  <a:lnTo>
                    <a:pt x="745331" y="661031"/>
                  </a:lnTo>
                  <a:close/>
                  <a:moveTo>
                    <a:pt x="1091911" y="290511"/>
                  </a:moveTo>
                  <a:lnTo>
                    <a:pt x="1091911" y="566737"/>
                  </a:lnTo>
                  <a:lnTo>
                    <a:pt x="1546319" y="566737"/>
                  </a:lnTo>
                  <a:lnTo>
                    <a:pt x="1526472" y="538287"/>
                  </a:lnTo>
                  <a:cubicBezTo>
                    <a:pt x="1487050" y="482097"/>
                    <a:pt x="1449735" y="430207"/>
                    <a:pt x="1420848" y="395511"/>
                  </a:cubicBezTo>
                  <a:cubicBezTo>
                    <a:pt x="1363074" y="326120"/>
                    <a:pt x="1347022" y="290511"/>
                    <a:pt x="1298091" y="290511"/>
                  </a:cubicBezTo>
                  <a:close/>
                  <a:moveTo>
                    <a:pt x="733860" y="290511"/>
                  </a:moveTo>
                  <a:cubicBezTo>
                    <a:pt x="684928" y="290511"/>
                    <a:pt x="672226" y="326120"/>
                    <a:pt x="615122" y="395511"/>
                  </a:cubicBezTo>
                  <a:cubicBezTo>
                    <a:pt x="586570" y="430207"/>
                    <a:pt x="549256" y="482097"/>
                    <a:pt x="509750" y="538287"/>
                  </a:cubicBezTo>
                  <a:lnTo>
                    <a:pt x="489851" y="566737"/>
                  </a:lnTo>
                  <a:lnTo>
                    <a:pt x="944058" y="566737"/>
                  </a:lnTo>
                  <a:lnTo>
                    <a:pt x="944058" y="290511"/>
                  </a:lnTo>
                  <a:close/>
                  <a:moveTo>
                    <a:pt x="964873" y="0"/>
                  </a:moveTo>
                  <a:lnTo>
                    <a:pt x="1070346" y="0"/>
                  </a:lnTo>
                  <a:cubicBezTo>
                    <a:pt x="1079493" y="0"/>
                    <a:pt x="1082493" y="35609"/>
                    <a:pt x="1093293" y="105000"/>
                  </a:cubicBezTo>
                  <a:cubicBezTo>
                    <a:pt x="1095993" y="122348"/>
                    <a:pt x="1099087" y="143994"/>
                    <a:pt x="1102427" y="168328"/>
                  </a:cubicBezTo>
                  <a:lnTo>
                    <a:pt x="1105070" y="188118"/>
                  </a:lnTo>
                  <a:lnTo>
                    <a:pt x="1349943" y="188118"/>
                  </a:lnTo>
                  <a:cubicBezTo>
                    <a:pt x="1407933" y="188118"/>
                    <a:pt x="1426956" y="223727"/>
                    <a:pt x="1495425" y="293118"/>
                  </a:cubicBezTo>
                  <a:cubicBezTo>
                    <a:pt x="1546777" y="345161"/>
                    <a:pt x="1620602" y="435894"/>
                    <a:pt x="1691617" y="521790"/>
                  </a:cubicBezTo>
                  <a:lnTo>
                    <a:pt x="1729209" y="566737"/>
                  </a:lnTo>
                  <a:lnTo>
                    <a:pt x="1852341" y="566737"/>
                  </a:lnTo>
                  <a:cubicBezTo>
                    <a:pt x="1958578" y="566737"/>
                    <a:pt x="2044701" y="652860"/>
                    <a:pt x="2044701" y="759097"/>
                  </a:cubicBezTo>
                  <a:lnTo>
                    <a:pt x="2044701" y="830533"/>
                  </a:lnTo>
                  <a:lnTo>
                    <a:pt x="2044701" y="830535"/>
                  </a:lnTo>
                  <a:lnTo>
                    <a:pt x="2044700" y="945249"/>
                  </a:lnTo>
                  <a:lnTo>
                    <a:pt x="2044700" y="951456"/>
                  </a:lnTo>
                  <a:lnTo>
                    <a:pt x="2044219" y="951456"/>
                  </a:lnTo>
                  <a:lnTo>
                    <a:pt x="2038899" y="977808"/>
                  </a:lnTo>
                  <a:cubicBezTo>
                    <a:pt x="2027692" y="1004304"/>
                    <a:pt x="2001457" y="1022894"/>
                    <a:pt x="1970880" y="1022894"/>
                  </a:cubicBezTo>
                  <a:lnTo>
                    <a:pt x="1864520" y="1022894"/>
                  </a:lnTo>
                  <a:cubicBezTo>
                    <a:pt x="1864520" y="1135995"/>
                    <a:pt x="1772833" y="1227682"/>
                    <a:pt x="1659732" y="1227682"/>
                  </a:cubicBezTo>
                  <a:cubicBezTo>
                    <a:pt x="1546631" y="1227682"/>
                    <a:pt x="1454944" y="1135995"/>
                    <a:pt x="1454944" y="1022894"/>
                  </a:cubicBezTo>
                  <a:lnTo>
                    <a:pt x="583407" y="1022894"/>
                  </a:lnTo>
                  <a:cubicBezTo>
                    <a:pt x="583407" y="1135995"/>
                    <a:pt x="491720" y="1227682"/>
                    <a:pt x="378619" y="1227682"/>
                  </a:cubicBezTo>
                  <a:cubicBezTo>
                    <a:pt x="265518" y="1227682"/>
                    <a:pt x="173831" y="1135995"/>
                    <a:pt x="173831" y="1022894"/>
                  </a:cubicBezTo>
                  <a:lnTo>
                    <a:pt x="73820" y="1022894"/>
                  </a:lnTo>
                  <a:cubicBezTo>
                    <a:pt x="43242" y="1022894"/>
                    <a:pt x="17007" y="1004304"/>
                    <a:pt x="5801" y="977808"/>
                  </a:cubicBezTo>
                  <a:lnTo>
                    <a:pt x="481" y="951456"/>
                  </a:lnTo>
                  <a:lnTo>
                    <a:pt x="0" y="951456"/>
                  </a:lnTo>
                  <a:lnTo>
                    <a:pt x="0" y="949074"/>
                  </a:lnTo>
                  <a:lnTo>
                    <a:pt x="0" y="830535"/>
                  </a:lnTo>
                  <a:lnTo>
                    <a:pt x="0" y="759097"/>
                  </a:lnTo>
                  <a:cubicBezTo>
                    <a:pt x="0" y="652860"/>
                    <a:pt x="86123" y="566737"/>
                    <a:pt x="192360" y="566737"/>
                  </a:cubicBezTo>
                  <a:lnTo>
                    <a:pt x="306813" y="566737"/>
                  </a:lnTo>
                  <a:lnTo>
                    <a:pt x="344465" y="521790"/>
                  </a:lnTo>
                  <a:cubicBezTo>
                    <a:pt x="415666" y="435894"/>
                    <a:pt x="489788" y="345161"/>
                    <a:pt x="540544" y="293118"/>
                  </a:cubicBezTo>
                  <a:cubicBezTo>
                    <a:pt x="608219" y="223727"/>
                    <a:pt x="623273" y="188118"/>
                    <a:pt x="681263" y="188118"/>
                  </a:cubicBezTo>
                  <a:lnTo>
                    <a:pt x="930952" y="188118"/>
                  </a:lnTo>
                  <a:lnTo>
                    <a:pt x="933596" y="168328"/>
                  </a:lnTo>
                  <a:cubicBezTo>
                    <a:pt x="936930" y="143994"/>
                    <a:pt x="940009" y="122348"/>
                    <a:pt x="942677" y="105000"/>
                  </a:cubicBezTo>
                  <a:cubicBezTo>
                    <a:pt x="953352" y="35609"/>
                    <a:pt x="955726" y="0"/>
                    <a:pt x="964873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55BACE0D-08BF-492A-8645-50DBBD37A63E}"/>
              </a:ext>
            </a:extLst>
          </p:cNvPr>
          <p:cNvGrpSpPr/>
          <p:nvPr/>
        </p:nvGrpSpPr>
        <p:grpSpPr>
          <a:xfrm>
            <a:off x="9083596" y="2907813"/>
            <a:ext cx="2219539" cy="2219539"/>
            <a:chOff x="7979286" y="4812282"/>
            <a:chExt cx="1439863" cy="1439863"/>
          </a:xfrm>
        </p:grpSpPr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81DE6712-E3C1-4E42-B0F7-48A9B11DEE3D}"/>
                </a:ext>
              </a:extLst>
            </p:cNvPr>
            <p:cNvGrpSpPr/>
            <p:nvPr/>
          </p:nvGrpSpPr>
          <p:grpSpPr>
            <a:xfrm>
              <a:off x="7979286" y="4812282"/>
              <a:ext cx="1439863" cy="1439863"/>
              <a:chOff x="488950" y="908050"/>
              <a:chExt cx="1439863" cy="1439863"/>
            </a:xfrm>
          </p:grpSpPr>
          <p:sp>
            <p:nvSpPr>
              <p:cNvPr id="50" name="楕円 49">
                <a:extLst>
                  <a:ext uri="{FF2B5EF4-FFF2-40B4-BE49-F238E27FC236}">
                    <a16:creationId xmlns:a16="http://schemas.microsoft.com/office/drawing/2014/main" id="{BE207C84-18EA-4A71-B000-01227DE7856B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5980FE16-5A74-4854-B0CD-C01BFC8277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4D77EAF4-417D-444E-A55A-8C37DC384744}"/>
                </a:ext>
              </a:extLst>
            </p:cNvPr>
            <p:cNvSpPr/>
            <p:nvPr/>
          </p:nvSpPr>
          <p:spPr>
            <a:xfrm>
              <a:off x="8351235" y="5100678"/>
              <a:ext cx="685800" cy="889396"/>
            </a:xfrm>
            <a:custGeom>
              <a:avLst/>
              <a:gdLst>
                <a:gd name="connsiteX0" fmla="*/ 1064020 w 1371600"/>
                <a:gd name="connsiteY0" fmla="*/ 1576967 h 1778792"/>
                <a:gd name="connsiteX1" fmla="*/ 1316831 w 1371600"/>
                <a:gd name="connsiteY1" fmla="*/ 1576967 h 1778792"/>
                <a:gd name="connsiteX2" fmla="*/ 1316831 w 1371600"/>
                <a:gd name="connsiteY2" fmla="*/ 1719575 h 1778792"/>
                <a:gd name="connsiteX3" fmla="*/ 1257614 w 1371600"/>
                <a:gd name="connsiteY3" fmla="*/ 1778792 h 1778792"/>
                <a:gd name="connsiteX4" fmla="*/ 1123237 w 1371600"/>
                <a:gd name="connsiteY4" fmla="*/ 1778792 h 1778792"/>
                <a:gd name="connsiteX5" fmla="*/ 1064020 w 1371600"/>
                <a:gd name="connsiteY5" fmla="*/ 1719575 h 1778792"/>
                <a:gd name="connsiteX6" fmla="*/ 56752 w 1371600"/>
                <a:gd name="connsiteY6" fmla="*/ 1576967 h 1778792"/>
                <a:gd name="connsiteX7" fmla="*/ 309563 w 1371600"/>
                <a:gd name="connsiteY7" fmla="*/ 1576967 h 1778792"/>
                <a:gd name="connsiteX8" fmla="*/ 309563 w 1371600"/>
                <a:gd name="connsiteY8" fmla="*/ 1719575 h 1778792"/>
                <a:gd name="connsiteX9" fmla="*/ 250346 w 1371600"/>
                <a:gd name="connsiteY9" fmla="*/ 1778792 h 1778792"/>
                <a:gd name="connsiteX10" fmla="*/ 115969 w 1371600"/>
                <a:gd name="connsiteY10" fmla="*/ 1778792 h 1778792"/>
                <a:gd name="connsiteX11" fmla="*/ 56752 w 1371600"/>
                <a:gd name="connsiteY11" fmla="*/ 1719575 h 1778792"/>
                <a:gd name="connsiteX12" fmla="*/ 449658 w 1371600"/>
                <a:gd name="connsiteY12" fmla="*/ 1346199 h 1778792"/>
                <a:gd name="connsiteX13" fmla="*/ 415130 w 1371600"/>
                <a:gd name="connsiteY13" fmla="*/ 1380727 h 1778792"/>
                <a:gd name="connsiteX14" fmla="*/ 449658 w 1371600"/>
                <a:gd name="connsiteY14" fmla="*/ 1415255 h 1778792"/>
                <a:gd name="connsiteX15" fmla="*/ 921942 w 1371600"/>
                <a:gd name="connsiteY15" fmla="*/ 1415255 h 1778792"/>
                <a:gd name="connsiteX16" fmla="*/ 956470 w 1371600"/>
                <a:gd name="connsiteY16" fmla="*/ 1380727 h 1778792"/>
                <a:gd name="connsiteX17" fmla="*/ 921942 w 1371600"/>
                <a:gd name="connsiteY17" fmla="*/ 1346199 h 1778792"/>
                <a:gd name="connsiteX18" fmla="*/ 1152525 w 1371600"/>
                <a:gd name="connsiteY18" fmla="*/ 1296371 h 1778792"/>
                <a:gd name="connsiteX19" fmla="*/ 1059656 w 1371600"/>
                <a:gd name="connsiteY19" fmla="*/ 1389240 h 1778792"/>
                <a:gd name="connsiteX20" fmla="*/ 1152525 w 1371600"/>
                <a:gd name="connsiteY20" fmla="*/ 1482109 h 1778792"/>
                <a:gd name="connsiteX21" fmla="*/ 1245394 w 1371600"/>
                <a:gd name="connsiteY21" fmla="*/ 1389240 h 1778792"/>
                <a:gd name="connsiteX22" fmla="*/ 1152525 w 1371600"/>
                <a:gd name="connsiteY22" fmla="*/ 1296371 h 1778792"/>
                <a:gd name="connsiteX23" fmla="*/ 219075 w 1371600"/>
                <a:gd name="connsiteY23" fmla="*/ 1296371 h 1778792"/>
                <a:gd name="connsiteX24" fmla="*/ 126206 w 1371600"/>
                <a:gd name="connsiteY24" fmla="*/ 1389240 h 1778792"/>
                <a:gd name="connsiteX25" fmla="*/ 219075 w 1371600"/>
                <a:gd name="connsiteY25" fmla="*/ 1482109 h 1778792"/>
                <a:gd name="connsiteX26" fmla="*/ 311944 w 1371600"/>
                <a:gd name="connsiteY26" fmla="*/ 1389240 h 1778792"/>
                <a:gd name="connsiteX27" fmla="*/ 219075 w 1371600"/>
                <a:gd name="connsiteY27" fmla="*/ 1296371 h 1778792"/>
                <a:gd name="connsiteX28" fmla="*/ 282197 w 1371600"/>
                <a:gd name="connsiteY28" fmla="*/ 736597 h 1778792"/>
                <a:gd name="connsiteX29" fmla="*/ 186439 w 1371600"/>
                <a:gd name="connsiteY29" fmla="*/ 801896 h 1778792"/>
                <a:gd name="connsiteX30" fmla="*/ 126206 w 1371600"/>
                <a:gd name="connsiteY30" fmla="*/ 1001701 h 1778792"/>
                <a:gd name="connsiteX31" fmla="*/ 126206 w 1371600"/>
                <a:gd name="connsiteY31" fmla="*/ 1225736 h 1778792"/>
                <a:gd name="connsiteX32" fmla="*/ 155032 w 1371600"/>
                <a:gd name="connsiteY32" fmla="*/ 1245393 h 1778792"/>
                <a:gd name="connsiteX33" fmla="*/ 186439 w 1371600"/>
                <a:gd name="connsiteY33" fmla="*/ 1245393 h 1778792"/>
                <a:gd name="connsiteX34" fmla="*/ 1185161 w 1371600"/>
                <a:gd name="connsiteY34" fmla="*/ 1245393 h 1778792"/>
                <a:gd name="connsiteX35" fmla="*/ 1216568 w 1371600"/>
                <a:gd name="connsiteY35" fmla="*/ 1245393 h 1778792"/>
                <a:gd name="connsiteX36" fmla="*/ 1245394 w 1371600"/>
                <a:gd name="connsiteY36" fmla="*/ 1225736 h 1778792"/>
                <a:gd name="connsiteX37" fmla="*/ 1245394 w 1371600"/>
                <a:gd name="connsiteY37" fmla="*/ 1001701 h 1778792"/>
                <a:gd name="connsiteX38" fmla="*/ 1185161 w 1371600"/>
                <a:gd name="connsiteY38" fmla="*/ 801896 h 1778792"/>
                <a:gd name="connsiteX39" fmla="*/ 1089403 w 1371600"/>
                <a:gd name="connsiteY39" fmla="*/ 736597 h 1778792"/>
                <a:gd name="connsiteX40" fmla="*/ 191172 w 1371600"/>
                <a:gd name="connsiteY40" fmla="*/ 633410 h 1778792"/>
                <a:gd name="connsiteX41" fmla="*/ 1180428 w 1371600"/>
                <a:gd name="connsiteY41" fmla="*/ 633410 h 1778792"/>
                <a:gd name="connsiteX42" fmla="*/ 1297782 w 1371600"/>
                <a:gd name="connsiteY42" fmla="*/ 750764 h 1778792"/>
                <a:gd name="connsiteX43" fmla="*/ 1371600 w 1371600"/>
                <a:gd name="connsiteY43" fmla="*/ 1109851 h 1778792"/>
                <a:gd name="connsiteX44" fmla="*/ 1371600 w 1371600"/>
                <a:gd name="connsiteY44" fmla="*/ 1512483 h 1778792"/>
                <a:gd name="connsiteX45" fmla="*/ 1336273 w 1371600"/>
                <a:gd name="connsiteY45" fmla="*/ 1547810 h 1778792"/>
                <a:gd name="connsiteX46" fmla="*/ 1297782 w 1371600"/>
                <a:gd name="connsiteY46" fmla="*/ 1547810 h 1778792"/>
                <a:gd name="connsiteX47" fmla="*/ 73818 w 1371600"/>
                <a:gd name="connsiteY47" fmla="*/ 1547810 h 1778792"/>
                <a:gd name="connsiteX48" fmla="*/ 35327 w 1371600"/>
                <a:gd name="connsiteY48" fmla="*/ 1547810 h 1778792"/>
                <a:gd name="connsiteX49" fmla="*/ 0 w 1371600"/>
                <a:gd name="connsiteY49" fmla="*/ 1512483 h 1778792"/>
                <a:gd name="connsiteX50" fmla="*/ 0 w 1371600"/>
                <a:gd name="connsiteY50" fmla="*/ 1109851 h 1778792"/>
                <a:gd name="connsiteX51" fmla="*/ 73818 w 1371600"/>
                <a:gd name="connsiteY51" fmla="*/ 750764 h 1778792"/>
                <a:gd name="connsiteX52" fmla="*/ 191172 w 1371600"/>
                <a:gd name="connsiteY52" fmla="*/ 633410 h 1778792"/>
                <a:gd name="connsiteX53" fmla="*/ 92875 w 1371600"/>
                <a:gd name="connsiteY53" fmla="*/ 0 h 1778792"/>
                <a:gd name="connsiteX54" fmla="*/ 1278725 w 1371600"/>
                <a:gd name="connsiteY54" fmla="*/ 0 h 1778792"/>
                <a:gd name="connsiteX55" fmla="*/ 1354931 w 1371600"/>
                <a:gd name="connsiteY55" fmla="*/ 76206 h 1778792"/>
                <a:gd name="connsiteX56" fmla="*/ 1354931 w 1371600"/>
                <a:gd name="connsiteY56" fmla="*/ 884849 h 1778792"/>
                <a:gd name="connsiteX57" fmla="*/ 1323281 w 1371600"/>
                <a:gd name="connsiteY57" fmla="*/ 728322 h 1778792"/>
                <a:gd name="connsiteX58" fmla="*/ 1201038 w 1371600"/>
                <a:gd name="connsiteY58" fmla="*/ 604041 h 1778792"/>
                <a:gd name="connsiteX59" fmla="*/ 170563 w 1371600"/>
                <a:gd name="connsiteY59" fmla="*/ 604041 h 1778792"/>
                <a:gd name="connsiteX60" fmla="*/ 48319 w 1371600"/>
                <a:gd name="connsiteY60" fmla="*/ 728322 h 1778792"/>
                <a:gd name="connsiteX61" fmla="*/ 16669 w 1371600"/>
                <a:gd name="connsiteY61" fmla="*/ 884848 h 1778792"/>
                <a:gd name="connsiteX62" fmla="*/ 16669 w 1371600"/>
                <a:gd name="connsiteY62" fmla="*/ 76206 h 1778792"/>
                <a:gd name="connsiteX63" fmla="*/ 92875 w 1371600"/>
                <a:gd name="connsiteY63" fmla="*/ 0 h 1778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</a:cxnLst>
              <a:rect l="l" t="t" r="r" b="b"/>
              <a:pathLst>
                <a:path w="1371600" h="1778792">
                  <a:moveTo>
                    <a:pt x="1064020" y="1576967"/>
                  </a:moveTo>
                  <a:lnTo>
                    <a:pt x="1316831" y="1576967"/>
                  </a:lnTo>
                  <a:lnTo>
                    <a:pt x="1316831" y="1719575"/>
                  </a:lnTo>
                  <a:cubicBezTo>
                    <a:pt x="1316831" y="1752280"/>
                    <a:pt x="1290319" y="1778792"/>
                    <a:pt x="1257614" y="1778792"/>
                  </a:cubicBezTo>
                  <a:lnTo>
                    <a:pt x="1123237" y="1778792"/>
                  </a:lnTo>
                  <a:cubicBezTo>
                    <a:pt x="1090532" y="1778792"/>
                    <a:pt x="1064020" y="1752280"/>
                    <a:pt x="1064020" y="1719575"/>
                  </a:cubicBezTo>
                  <a:close/>
                  <a:moveTo>
                    <a:pt x="56752" y="1576967"/>
                  </a:moveTo>
                  <a:lnTo>
                    <a:pt x="309563" y="1576967"/>
                  </a:lnTo>
                  <a:lnTo>
                    <a:pt x="309563" y="1719575"/>
                  </a:lnTo>
                  <a:cubicBezTo>
                    <a:pt x="309563" y="1752280"/>
                    <a:pt x="283051" y="1778792"/>
                    <a:pt x="250346" y="1778792"/>
                  </a:cubicBezTo>
                  <a:lnTo>
                    <a:pt x="115969" y="1778792"/>
                  </a:lnTo>
                  <a:cubicBezTo>
                    <a:pt x="83264" y="1778792"/>
                    <a:pt x="56752" y="1752280"/>
                    <a:pt x="56752" y="1719575"/>
                  </a:cubicBezTo>
                  <a:close/>
                  <a:moveTo>
                    <a:pt x="449658" y="1346199"/>
                  </a:moveTo>
                  <a:cubicBezTo>
                    <a:pt x="430589" y="1346199"/>
                    <a:pt x="415130" y="1361658"/>
                    <a:pt x="415130" y="1380727"/>
                  </a:cubicBezTo>
                  <a:cubicBezTo>
                    <a:pt x="415130" y="1399796"/>
                    <a:pt x="430589" y="1415255"/>
                    <a:pt x="449658" y="1415255"/>
                  </a:cubicBezTo>
                  <a:lnTo>
                    <a:pt x="921942" y="1415255"/>
                  </a:lnTo>
                  <a:cubicBezTo>
                    <a:pt x="941011" y="1415255"/>
                    <a:pt x="956470" y="1399796"/>
                    <a:pt x="956470" y="1380727"/>
                  </a:cubicBezTo>
                  <a:cubicBezTo>
                    <a:pt x="956470" y="1361658"/>
                    <a:pt x="941011" y="1346199"/>
                    <a:pt x="921942" y="1346199"/>
                  </a:cubicBezTo>
                  <a:close/>
                  <a:moveTo>
                    <a:pt x="1152525" y="1296371"/>
                  </a:moveTo>
                  <a:cubicBezTo>
                    <a:pt x="1101235" y="1296371"/>
                    <a:pt x="1059656" y="1337950"/>
                    <a:pt x="1059656" y="1389240"/>
                  </a:cubicBezTo>
                  <a:cubicBezTo>
                    <a:pt x="1059656" y="1440530"/>
                    <a:pt x="1101235" y="1482109"/>
                    <a:pt x="1152525" y="1482109"/>
                  </a:cubicBezTo>
                  <a:cubicBezTo>
                    <a:pt x="1203815" y="1482109"/>
                    <a:pt x="1245394" y="1440530"/>
                    <a:pt x="1245394" y="1389240"/>
                  </a:cubicBezTo>
                  <a:cubicBezTo>
                    <a:pt x="1245394" y="1337950"/>
                    <a:pt x="1203815" y="1296371"/>
                    <a:pt x="1152525" y="1296371"/>
                  </a:cubicBezTo>
                  <a:close/>
                  <a:moveTo>
                    <a:pt x="219075" y="1296371"/>
                  </a:moveTo>
                  <a:cubicBezTo>
                    <a:pt x="167785" y="1296371"/>
                    <a:pt x="126206" y="1337950"/>
                    <a:pt x="126206" y="1389240"/>
                  </a:cubicBezTo>
                  <a:cubicBezTo>
                    <a:pt x="126206" y="1440530"/>
                    <a:pt x="167785" y="1482109"/>
                    <a:pt x="219075" y="1482109"/>
                  </a:cubicBezTo>
                  <a:cubicBezTo>
                    <a:pt x="270365" y="1482109"/>
                    <a:pt x="311944" y="1440530"/>
                    <a:pt x="311944" y="1389240"/>
                  </a:cubicBezTo>
                  <a:cubicBezTo>
                    <a:pt x="311944" y="1337950"/>
                    <a:pt x="270365" y="1296371"/>
                    <a:pt x="219075" y="1296371"/>
                  </a:cubicBezTo>
                  <a:close/>
                  <a:moveTo>
                    <a:pt x="282197" y="736597"/>
                  </a:moveTo>
                  <a:cubicBezTo>
                    <a:pt x="229311" y="736597"/>
                    <a:pt x="186439" y="765832"/>
                    <a:pt x="186439" y="801896"/>
                  </a:cubicBezTo>
                  <a:lnTo>
                    <a:pt x="126206" y="1001701"/>
                  </a:lnTo>
                  <a:lnTo>
                    <a:pt x="126206" y="1225736"/>
                  </a:lnTo>
                  <a:cubicBezTo>
                    <a:pt x="126206" y="1236592"/>
                    <a:pt x="139111" y="1245393"/>
                    <a:pt x="155032" y="1245393"/>
                  </a:cubicBezTo>
                  <a:lnTo>
                    <a:pt x="186439" y="1245393"/>
                  </a:lnTo>
                  <a:lnTo>
                    <a:pt x="1185161" y="1245393"/>
                  </a:lnTo>
                  <a:lnTo>
                    <a:pt x="1216568" y="1245393"/>
                  </a:lnTo>
                  <a:cubicBezTo>
                    <a:pt x="1232489" y="1245393"/>
                    <a:pt x="1245394" y="1236592"/>
                    <a:pt x="1245394" y="1225736"/>
                  </a:cubicBezTo>
                  <a:lnTo>
                    <a:pt x="1245394" y="1001701"/>
                  </a:lnTo>
                  <a:lnTo>
                    <a:pt x="1185161" y="801896"/>
                  </a:lnTo>
                  <a:cubicBezTo>
                    <a:pt x="1185161" y="765832"/>
                    <a:pt x="1142289" y="736597"/>
                    <a:pt x="1089403" y="736597"/>
                  </a:cubicBezTo>
                  <a:close/>
                  <a:moveTo>
                    <a:pt x="191172" y="633410"/>
                  </a:moveTo>
                  <a:lnTo>
                    <a:pt x="1180428" y="633410"/>
                  </a:lnTo>
                  <a:cubicBezTo>
                    <a:pt x="1245241" y="633410"/>
                    <a:pt x="1297782" y="685951"/>
                    <a:pt x="1297782" y="750764"/>
                  </a:cubicBezTo>
                  <a:lnTo>
                    <a:pt x="1371600" y="1109851"/>
                  </a:lnTo>
                  <a:lnTo>
                    <a:pt x="1371600" y="1512483"/>
                  </a:lnTo>
                  <a:cubicBezTo>
                    <a:pt x="1371600" y="1531994"/>
                    <a:pt x="1355784" y="1547810"/>
                    <a:pt x="1336273" y="1547810"/>
                  </a:cubicBezTo>
                  <a:lnTo>
                    <a:pt x="1297782" y="1547810"/>
                  </a:lnTo>
                  <a:lnTo>
                    <a:pt x="73818" y="1547810"/>
                  </a:lnTo>
                  <a:lnTo>
                    <a:pt x="35327" y="1547810"/>
                  </a:lnTo>
                  <a:cubicBezTo>
                    <a:pt x="15816" y="1547810"/>
                    <a:pt x="0" y="1531994"/>
                    <a:pt x="0" y="1512483"/>
                  </a:cubicBezTo>
                  <a:lnTo>
                    <a:pt x="0" y="1109851"/>
                  </a:lnTo>
                  <a:lnTo>
                    <a:pt x="73818" y="750764"/>
                  </a:lnTo>
                  <a:cubicBezTo>
                    <a:pt x="73818" y="685951"/>
                    <a:pt x="126359" y="633410"/>
                    <a:pt x="191172" y="633410"/>
                  </a:cubicBezTo>
                  <a:close/>
                  <a:moveTo>
                    <a:pt x="92875" y="0"/>
                  </a:moveTo>
                  <a:lnTo>
                    <a:pt x="1278725" y="0"/>
                  </a:lnTo>
                  <a:cubicBezTo>
                    <a:pt x="1320812" y="0"/>
                    <a:pt x="1354931" y="34119"/>
                    <a:pt x="1354931" y="76206"/>
                  </a:cubicBezTo>
                  <a:lnTo>
                    <a:pt x="1354931" y="884849"/>
                  </a:lnTo>
                  <a:lnTo>
                    <a:pt x="1323281" y="728322"/>
                  </a:lnTo>
                  <a:cubicBezTo>
                    <a:pt x="1323281" y="659684"/>
                    <a:pt x="1268551" y="604041"/>
                    <a:pt x="1201038" y="604041"/>
                  </a:cubicBezTo>
                  <a:lnTo>
                    <a:pt x="170563" y="604041"/>
                  </a:lnTo>
                  <a:cubicBezTo>
                    <a:pt x="103049" y="604041"/>
                    <a:pt x="48319" y="659684"/>
                    <a:pt x="48319" y="728322"/>
                  </a:cubicBezTo>
                  <a:lnTo>
                    <a:pt x="16669" y="884848"/>
                  </a:lnTo>
                  <a:lnTo>
                    <a:pt x="16669" y="76206"/>
                  </a:lnTo>
                  <a:cubicBezTo>
                    <a:pt x="16669" y="34119"/>
                    <a:pt x="50788" y="0"/>
                    <a:pt x="9287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3E744B9F-BB98-47F5-A2BF-3E8702CE27F6}"/>
              </a:ext>
            </a:extLst>
          </p:cNvPr>
          <p:cNvSpPr txBox="1"/>
          <p:nvPr/>
        </p:nvSpPr>
        <p:spPr>
          <a:xfrm>
            <a:off x="6065166" y="5344535"/>
            <a:ext cx="274947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自動車専用</a:t>
            </a: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DBB0D5DF-CF84-41AD-A337-6120F7E51135}"/>
              </a:ext>
            </a:extLst>
          </p:cNvPr>
          <p:cNvSpPr txBox="1"/>
          <p:nvPr/>
        </p:nvSpPr>
        <p:spPr>
          <a:xfrm>
            <a:off x="9083596" y="5344535"/>
            <a:ext cx="223651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許可車両</a:t>
            </a:r>
            <a:br>
              <a:rPr lang="en-US" altLang="ja-JP" sz="4000" dirty="0">
                <a:ea typeface="メイリオ" panose="020B0604030504040204" pitchFamily="50" charset="-128"/>
              </a:rPr>
            </a:br>
            <a:r>
              <a:rPr lang="ja-JP" altLang="en-US" sz="4000" dirty="0">
                <a:ea typeface="メイリオ" panose="020B0604030504040204" pitchFamily="50" charset="-128"/>
              </a:rPr>
              <a:t>専用</a:t>
            </a:r>
            <a:endParaRPr lang="en-US" altLang="ja-JP" sz="4000" dirty="0">
              <a:ea typeface="メイリオ" panose="020B0604030504040204" pitchFamily="50" charset="-128"/>
            </a:endParaRPr>
          </a:p>
        </p:txBody>
      </p:sp>
      <p:sp>
        <p:nvSpPr>
          <p:cNvPr id="54" name="円: 塗りつぶしなし 53">
            <a:extLst>
              <a:ext uri="{FF2B5EF4-FFF2-40B4-BE49-F238E27FC236}">
                <a16:creationId xmlns:a16="http://schemas.microsoft.com/office/drawing/2014/main" id="{B0338492-36C6-4FBC-8DC6-79C898DEFC94}"/>
              </a:ext>
            </a:extLst>
          </p:cNvPr>
          <p:cNvSpPr/>
          <p:nvPr/>
        </p:nvSpPr>
        <p:spPr bwMode="auto">
          <a:xfrm>
            <a:off x="6640886" y="1703236"/>
            <a:ext cx="1598854" cy="1598854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7F914824-A336-44DC-B74D-AB53BC507728}"/>
              </a:ext>
            </a:extLst>
          </p:cNvPr>
          <p:cNvSpPr txBox="1"/>
          <p:nvPr/>
        </p:nvSpPr>
        <p:spPr>
          <a:xfrm>
            <a:off x="3591463" y="5344535"/>
            <a:ext cx="223651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許可車両</a:t>
            </a:r>
            <a:br>
              <a:rPr lang="en-US" altLang="ja-JP" sz="4000" dirty="0">
                <a:ea typeface="メイリオ" panose="020B0604030504040204" pitchFamily="50" charset="-128"/>
              </a:rPr>
            </a:br>
            <a:r>
              <a:rPr lang="ja-JP" altLang="en-US" sz="4000" dirty="0">
                <a:ea typeface="メイリオ" panose="020B0604030504040204" pitchFamily="50" charset="-128"/>
              </a:rPr>
              <a:t>専用</a:t>
            </a:r>
            <a:endParaRPr lang="en-US" altLang="ja-JP" sz="4000" dirty="0">
              <a:ea typeface="メイリオ" panose="020B0604030504040204" pitchFamily="50" charset="-128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8C32FAB2-15EF-44D0-B498-F7CD9ACDD8C7}"/>
              </a:ext>
            </a:extLst>
          </p:cNvPr>
          <p:cNvSpPr txBox="1"/>
          <p:nvPr/>
        </p:nvSpPr>
        <p:spPr>
          <a:xfrm>
            <a:off x="799385" y="5344535"/>
            <a:ext cx="223651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許可車両</a:t>
            </a:r>
            <a:br>
              <a:rPr lang="en-US" altLang="ja-JP" sz="4000" dirty="0">
                <a:ea typeface="メイリオ" panose="020B0604030504040204" pitchFamily="50" charset="-128"/>
              </a:rPr>
            </a:br>
            <a:r>
              <a:rPr lang="ja-JP" altLang="en-US" sz="4000" dirty="0">
                <a:ea typeface="メイリオ" panose="020B0604030504040204" pitchFamily="50" charset="-128"/>
              </a:rPr>
              <a:t>専用</a:t>
            </a:r>
            <a:endParaRPr lang="en-US" altLang="ja-JP" sz="4000" dirty="0">
              <a:ea typeface="メイリオ" panose="020B060403050404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F092C1DD-BDC4-4793-87F5-52B7BDC67183}"/>
              </a:ext>
            </a:extLst>
          </p:cNvPr>
          <p:cNvSpPr/>
          <p:nvPr/>
        </p:nvSpPr>
        <p:spPr bwMode="auto">
          <a:xfrm>
            <a:off x="8814638" y="1994832"/>
            <a:ext cx="2749472" cy="3234368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0B32CDE4-D681-4FBB-AE4B-962B1C658F9C}"/>
              </a:ext>
            </a:extLst>
          </p:cNvPr>
          <p:cNvSpPr/>
          <p:nvPr/>
        </p:nvSpPr>
        <p:spPr bwMode="auto">
          <a:xfrm>
            <a:off x="552450" y="1994832"/>
            <a:ext cx="5473733" cy="3234368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2494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2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896814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17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610170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17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00BBAFC-5FB9-4D41-A5B1-A663D20977BC}"/>
              </a:ext>
            </a:extLst>
          </p:cNvPr>
          <p:cNvGrpSpPr/>
          <p:nvPr/>
        </p:nvGrpSpPr>
        <p:grpSpPr>
          <a:xfrm>
            <a:off x="6321025" y="2888940"/>
            <a:ext cx="2281600" cy="2281598"/>
            <a:chOff x="2402613" y="2887956"/>
            <a:chExt cx="1374189" cy="1374189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5A265506-EAD9-4CB0-8E4E-38CF8B6D6D4F}"/>
                </a:ext>
              </a:extLst>
            </p:cNvPr>
            <p:cNvGrpSpPr/>
            <p:nvPr/>
          </p:nvGrpSpPr>
          <p:grpSpPr>
            <a:xfrm>
              <a:off x="2402613" y="2887956"/>
              <a:ext cx="1374189" cy="1374189"/>
              <a:chOff x="-990943" y="938506"/>
              <a:chExt cx="1374189" cy="1374189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E828465C-3B8F-4610-B19E-1D30C72A42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5AC25BAF-5DFD-4F1D-9372-F47ED44023B2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B766E7A4-CE4A-41EB-94E5-F8CDDF1926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01576" y="3342322"/>
              <a:ext cx="576263" cy="577850"/>
            </a:xfrm>
            <a:custGeom>
              <a:avLst/>
              <a:gdLst>
                <a:gd name="connsiteX0" fmla="*/ 0 w 576263"/>
                <a:gd name="connsiteY0" fmla="*/ 0 h 577850"/>
                <a:gd name="connsiteX1" fmla="*/ 576263 w 576263"/>
                <a:gd name="connsiteY1" fmla="*/ 0 h 577850"/>
                <a:gd name="connsiteX2" fmla="*/ 576263 w 576263"/>
                <a:gd name="connsiteY2" fmla="*/ 142876 h 577850"/>
                <a:gd name="connsiteX3" fmla="*/ 360363 w 576263"/>
                <a:gd name="connsiteY3" fmla="*/ 142876 h 577850"/>
                <a:gd name="connsiteX4" fmla="*/ 360363 w 576263"/>
                <a:gd name="connsiteY4" fmla="*/ 577850 h 577850"/>
                <a:gd name="connsiteX5" fmla="*/ 215901 w 576263"/>
                <a:gd name="connsiteY5" fmla="*/ 577850 h 577850"/>
                <a:gd name="connsiteX6" fmla="*/ 215901 w 576263"/>
                <a:gd name="connsiteY6" fmla="*/ 142876 h 577850"/>
                <a:gd name="connsiteX7" fmla="*/ 0 w 576263"/>
                <a:gd name="connsiteY7" fmla="*/ 142876 h 5778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263" h="577850">
                  <a:moveTo>
                    <a:pt x="0" y="0"/>
                  </a:moveTo>
                  <a:lnTo>
                    <a:pt x="576263" y="0"/>
                  </a:lnTo>
                  <a:lnTo>
                    <a:pt x="576263" y="142876"/>
                  </a:lnTo>
                  <a:lnTo>
                    <a:pt x="360363" y="142876"/>
                  </a:lnTo>
                  <a:lnTo>
                    <a:pt x="360363" y="577850"/>
                  </a:lnTo>
                  <a:lnTo>
                    <a:pt x="215901" y="577850"/>
                  </a:lnTo>
                  <a:lnTo>
                    <a:pt x="215901" y="142876"/>
                  </a:lnTo>
                  <a:lnTo>
                    <a:pt x="0" y="14287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63C1C21-B275-4335-9F37-E71FBEA1CADC}"/>
              </a:ext>
            </a:extLst>
          </p:cNvPr>
          <p:cNvGrpSpPr/>
          <p:nvPr/>
        </p:nvGrpSpPr>
        <p:grpSpPr>
          <a:xfrm>
            <a:off x="9059342" y="2886345"/>
            <a:ext cx="2281600" cy="2281598"/>
            <a:chOff x="510313" y="938506"/>
            <a:chExt cx="1374189" cy="1374189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63AA1F8B-A450-4BFF-A4AB-6EDD785A2282}"/>
                </a:ext>
              </a:extLst>
            </p:cNvPr>
            <p:cNvGrpSpPr/>
            <p:nvPr/>
          </p:nvGrpSpPr>
          <p:grpSpPr>
            <a:xfrm>
              <a:off x="510313" y="938506"/>
              <a:ext cx="1374189" cy="1374189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02E83E20-0DBB-4E72-BB43-2B0FE10EC2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5D285E0A-023E-41C8-9DDF-39F54330A6D3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A7E46DF0-2E82-4D0B-969E-733F27AE24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232" y="1269207"/>
              <a:ext cx="720726" cy="719137"/>
            </a:xfrm>
            <a:custGeom>
              <a:avLst/>
              <a:gdLst>
                <a:gd name="connsiteX0" fmla="*/ 0 w 720726"/>
                <a:gd name="connsiteY0" fmla="*/ 431801 h 719137"/>
                <a:gd name="connsiteX1" fmla="*/ 0 w 720726"/>
                <a:gd name="connsiteY1" fmla="*/ 287338 h 719137"/>
                <a:gd name="connsiteX2" fmla="*/ 288925 w 720726"/>
                <a:gd name="connsiteY2" fmla="*/ 287338 h 719137"/>
                <a:gd name="connsiteX3" fmla="*/ 288925 w 720726"/>
                <a:gd name="connsiteY3" fmla="*/ 0 h 719137"/>
                <a:gd name="connsiteX4" fmla="*/ 433387 w 720726"/>
                <a:gd name="connsiteY4" fmla="*/ 0 h 719137"/>
                <a:gd name="connsiteX5" fmla="*/ 433387 w 720726"/>
                <a:gd name="connsiteY5" fmla="*/ 287338 h 719137"/>
                <a:gd name="connsiteX6" fmla="*/ 720726 w 720726"/>
                <a:gd name="connsiteY6" fmla="*/ 287338 h 719137"/>
                <a:gd name="connsiteX7" fmla="*/ 720726 w 720726"/>
                <a:gd name="connsiteY7" fmla="*/ 431801 h 719137"/>
                <a:gd name="connsiteX8" fmla="*/ 433387 w 720726"/>
                <a:gd name="connsiteY8" fmla="*/ 431801 h 719137"/>
                <a:gd name="connsiteX9" fmla="*/ 433387 w 720726"/>
                <a:gd name="connsiteY9" fmla="*/ 719137 h 719137"/>
                <a:gd name="connsiteX10" fmla="*/ 288925 w 720726"/>
                <a:gd name="connsiteY10" fmla="*/ 719137 h 719137"/>
                <a:gd name="connsiteX11" fmla="*/ 288925 w 720726"/>
                <a:gd name="connsiteY11" fmla="*/ 431801 h 7191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0726" h="719137">
                  <a:moveTo>
                    <a:pt x="0" y="431801"/>
                  </a:moveTo>
                  <a:lnTo>
                    <a:pt x="0" y="287338"/>
                  </a:lnTo>
                  <a:lnTo>
                    <a:pt x="288925" y="287338"/>
                  </a:lnTo>
                  <a:lnTo>
                    <a:pt x="288925" y="0"/>
                  </a:lnTo>
                  <a:lnTo>
                    <a:pt x="433387" y="0"/>
                  </a:lnTo>
                  <a:lnTo>
                    <a:pt x="433387" y="287338"/>
                  </a:lnTo>
                  <a:lnTo>
                    <a:pt x="720726" y="287338"/>
                  </a:lnTo>
                  <a:lnTo>
                    <a:pt x="720726" y="431801"/>
                  </a:lnTo>
                  <a:lnTo>
                    <a:pt x="433387" y="431801"/>
                  </a:lnTo>
                  <a:lnTo>
                    <a:pt x="433387" y="719137"/>
                  </a:lnTo>
                  <a:lnTo>
                    <a:pt x="288925" y="719137"/>
                  </a:lnTo>
                  <a:lnTo>
                    <a:pt x="288925" y="4318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B49D194E-7287-4962-A824-DB71A20BB500}"/>
              </a:ext>
            </a:extLst>
          </p:cNvPr>
          <p:cNvGrpSpPr/>
          <p:nvPr/>
        </p:nvGrpSpPr>
        <p:grpSpPr>
          <a:xfrm>
            <a:off x="844393" y="2888940"/>
            <a:ext cx="2281600" cy="2281598"/>
            <a:chOff x="510313" y="2887956"/>
            <a:chExt cx="1374189" cy="1374189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0840F69E-16D2-4DBC-B93D-7C1373B74687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F94F2DF9-B9B9-4009-9C10-DB3885F8E3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4D940B3C-88BC-4764-B036-1775478E624E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05FC7ABF-44EB-491E-A27A-8E0D351FB1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9603" y="3296698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CA577C12-064E-4F6C-B765-1EFAD697F5AB}"/>
              </a:ext>
            </a:extLst>
          </p:cNvPr>
          <p:cNvGrpSpPr/>
          <p:nvPr/>
        </p:nvGrpSpPr>
        <p:grpSpPr>
          <a:xfrm>
            <a:off x="3582709" y="2886345"/>
            <a:ext cx="2281600" cy="2281598"/>
            <a:chOff x="510313" y="938506"/>
            <a:chExt cx="1374189" cy="1374189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B9E677C1-461B-4748-B435-7CAA23DD011C}"/>
                </a:ext>
              </a:extLst>
            </p:cNvPr>
            <p:cNvGrpSpPr/>
            <p:nvPr/>
          </p:nvGrpSpPr>
          <p:grpSpPr>
            <a:xfrm>
              <a:off x="510313" y="938506"/>
              <a:ext cx="1374189" cy="1374189"/>
              <a:chOff x="-990943" y="938506"/>
              <a:chExt cx="1374189" cy="1374189"/>
            </a:xfrm>
          </p:grpSpPr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6AB1A3F1-9071-4B71-964D-0AF9FEB594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5AA53B9C-4FC5-4210-BE25-C7773D846190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8A047FEF-ADF6-4D47-8544-7183698A4107}"/>
                </a:ext>
              </a:extLst>
            </p:cNvPr>
            <p:cNvSpPr/>
            <p:nvPr/>
          </p:nvSpPr>
          <p:spPr>
            <a:xfrm>
              <a:off x="837211" y="1195388"/>
              <a:ext cx="462070" cy="860424"/>
            </a:xfrm>
            <a:custGeom>
              <a:avLst/>
              <a:gdLst>
                <a:gd name="connsiteX0" fmla="*/ 312051 w 462070"/>
                <a:gd name="connsiteY0" fmla="*/ 0 h 860424"/>
                <a:gd name="connsiteX1" fmla="*/ 462070 w 462070"/>
                <a:gd name="connsiteY1" fmla="*/ 0 h 860424"/>
                <a:gd name="connsiteX2" fmla="*/ 462070 w 462070"/>
                <a:gd name="connsiteY2" fmla="*/ 860424 h 860424"/>
                <a:gd name="connsiteX3" fmla="*/ 312051 w 462070"/>
                <a:gd name="connsiteY3" fmla="*/ 860424 h 860424"/>
                <a:gd name="connsiteX4" fmla="*/ 312051 w 462070"/>
                <a:gd name="connsiteY4" fmla="*/ 442080 h 860424"/>
                <a:gd name="connsiteX5" fmla="*/ 58212 w 462070"/>
                <a:gd name="connsiteY5" fmla="*/ 643341 h 860424"/>
                <a:gd name="connsiteX6" fmla="*/ 0 w 462070"/>
                <a:gd name="connsiteY6" fmla="*/ 569921 h 860424"/>
                <a:gd name="connsiteX7" fmla="*/ 312051 w 462070"/>
                <a:gd name="connsiteY7" fmla="*/ 322506 h 8604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62070" h="860424">
                  <a:moveTo>
                    <a:pt x="312051" y="0"/>
                  </a:moveTo>
                  <a:lnTo>
                    <a:pt x="462070" y="0"/>
                  </a:lnTo>
                  <a:lnTo>
                    <a:pt x="462070" y="860424"/>
                  </a:lnTo>
                  <a:lnTo>
                    <a:pt x="312051" y="860424"/>
                  </a:lnTo>
                  <a:lnTo>
                    <a:pt x="312051" y="442080"/>
                  </a:lnTo>
                  <a:lnTo>
                    <a:pt x="58212" y="643341"/>
                  </a:lnTo>
                  <a:lnTo>
                    <a:pt x="0" y="569921"/>
                  </a:lnTo>
                  <a:lnTo>
                    <a:pt x="312051" y="32250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8B29B73A-FA15-4F54-B202-4D8AA59D6B1B}"/>
              </a:ext>
            </a:extLst>
          </p:cNvPr>
          <p:cNvSpPr txBox="1"/>
          <p:nvPr/>
        </p:nvSpPr>
        <p:spPr>
          <a:xfrm>
            <a:off x="162267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B9599EB-8FE4-4717-9DFF-C8854FF25023}"/>
              </a:ext>
            </a:extLst>
          </p:cNvPr>
          <p:cNvSpPr txBox="1"/>
          <p:nvPr/>
        </p:nvSpPr>
        <p:spPr>
          <a:xfrm>
            <a:off x="4373370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4A968F03-F30B-46C3-B5F8-CB60F1878124}"/>
              </a:ext>
            </a:extLst>
          </p:cNvPr>
          <p:cNvSpPr txBox="1"/>
          <p:nvPr/>
        </p:nvSpPr>
        <p:spPr>
          <a:xfrm>
            <a:off x="7067214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95BC1EAA-14E3-4405-8F63-70B7B87B0D99}"/>
              </a:ext>
            </a:extLst>
          </p:cNvPr>
          <p:cNvSpPr txBox="1"/>
          <p:nvPr/>
        </p:nvSpPr>
        <p:spPr>
          <a:xfrm>
            <a:off x="9819660" y="1994832"/>
            <a:ext cx="76014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D8AA536-D782-4415-B70E-BFECF3226550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29364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</p:bld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17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A0EA168-77E8-4D2D-A5B6-C7938B7B1D91}"/>
              </a:ext>
            </a:extLst>
          </p:cNvPr>
          <p:cNvSpPr txBox="1"/>
          <p:nvPr/>
        </p:nvSpPr>
        <p:spPr>
          <a:xfrm>
            <a:off x="1958494" y="620590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仲間外れの標識はどれ？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82BE7DED-24FA-431B-8556-DB52478D96CF}"/>
              </a:ext>
            </a:extLst>
          </p:cNvPr>
          <p:cNvSpPr txBox="1"/>
          <p:nvPr/>
        </p:nvSpPr>
        <p:spPr>
          <a:xfrm>
            <a:off x="1958494" y="196241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意味が似ている標識</a:t>
            </a: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21AEE938-BD5E-451D-9E31-96F363C7DCBA}"/>
              </a:ext>
            </a:extLst>
          </p:cNvPr>
          <p:cNvGrpSpPr/>
          <p:nvPr/>
        </p:nvGrpSpPr>
        <p:grpSpPr>
          <a:xfrm>
            <a:off x="6321025" y="2888940"/>
            <a:ext cx="2281600" cy="2281598"/>
            <a:chOff x="2402613" y="2887956"/>
            <a:chExt cx="1374189" cy="1374189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54BFCCF2-786C-4514-AEF5-54284BB1B16F}"/>
                </a:ext>
              </a:extLst>
            </p:cNvPr>
            <p:cNvGrpSpPr/>
            <p:nvPr/>
          </p:nvGrpSpPr>
          <p:grpSpPr>
            <a:xfrm>
              <a:off x="2402613" y="2887956"/>
              <a:ext cx="1374189" cy="1374189"/>
              <a:chOff x="-990943" y="938506"/>
              <a:chExt cx="1374189" cy="1374189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A425F9AF-8652-4508-9B92-ED716CF9F7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72353157-E20A-4EF2-8EDB-B1DB9C57CB39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4E96B22-3B43-4031-999F-BC674BE9A7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01576" y="3342322"/>
              <a:ext cx="576263" cy="577850"/>
            </a:xfrm>
            <a:custGeom>
              <a:avLst/>
              <a:gdLst>
                <a:gd name="connsiteX0" fmla="*/ 0 w 576263"/>
                <a:gd name="connsiteY0" fmla="*/ 0 h 577850"/>
                <a:gd name="connsiteX1" fmla="*/ 576263 w 576263"/>
                <a:gd name="connsiteY1" fmla="*/ 0 h 577850"/>
                <a:gd name="connsiteX2" fmla="*/ 576263 w 576263"/>
                <a:gd name="connsiteY2" fmla="*/ 142876 h 577850"/>
                <a:gd name="connsiteX3" fmla="*/ 360363 w 576263"/>
                <a:gd name="connsiteY3" fmla="*/ 142876 h 577850"/>
                <a:gd name="connsiteX4" fmla="*/ 360363 w 576263"/>
                <a:gd name="connsiteY4" fmla="*/ 577850 h 577850"/>
                <a:gd name="connsiteX5" fmla="*/ 215901 w 576263"/>
                <a:gd name="connsiteY5" fmla="*/ 577850 h 577850"/>
                <a:gd name="connsiteX6" fmla="*/ 215901 w 576263"/>
                <a:gd name="connsiteY6" fmla="*/ 142876 h 577850"/>
                <a:gd name="connsiteX7" fmla="*/ 0 w 576263"/>
                <a:gd name="connsiteY7" fmla="*/ 142876 h 5778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263" h="577850">
                  <a:moveTo>
                    <a:pt x="0" y="0"/>
                  </a:moveTo>
                  <a:lnTo>
                    <a:pt x="576263" y="0"/>
                  </a:lnTo>
                  <a:lnTo>
                    <a:pt x="576263" y="142876"/>
                  </a:lnTo>
                  <a:lnTo>
                    <a:pt x="360363" y="142876"/>
                  </a:lnTo>
                  <a:lnTo>
                    <a:pt x="360363" y="577850"/>
                  </a:lnTo>
                  <a:lnTo>
                    <a:pt x="215901" y="577850"/>
                  </a:lnTo>
                  <a:lnTo>
                    <a:pt x="215901" y="142876"/>
                  </a:lnTo>
                  <a:lnTo>
                    <a:pt x="0" y="14287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4CB6163D-6971-4CBA-B388-0E77856DF49A}"/>
              </a:ext>
            </a:extLst>
          </p:cNvPr>
          <p:cNvGrpSpPr/>
          <p:nvPr/>
        </p:nvGrpSpPr>
        <p:grpSpPr>
          <a:xfrm>
            <a:off x="9059342" y="2886345"/>
            <a:ext cx="2281600" cy="2281598"/>
            <a:chOff x="510313" y="938506"/>
            <a:chExt cx="1374189" cy="1374189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24AB449F-2428-48CA-A160-6F9090002B75}"/>
                </a:ext>
              </a:extLst>
            </p:cNvPr>
            <p:cNvGrpSpPr/>
            <p:nvPr/>
          </p:nvGrpSpPr>
          <p:grpSpPr>
            <a:xfrm>
              <a:off x="510313" y="938506"/>
              <a:ext cx="1374189" cy="1374189"/>
              <a:chOff x="-990943" y="938506"/>
              <a:chExt cx="1374189" cy="1374189"/>
            </a:xfrm>
          </p:grpSpPr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840A8B17-CF5B-4D00-8050-89CC6EE5A3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57CC9CF3-811B-4D53-BF51-B06047606721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74395604-FFC1-464E-8B56-D6BCDB0059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232" y="1269207"/>
              <a:ext cx="720726" cy="719137"/>
            </a:xfrm>
            <a:custGeom>
              <a:avLst/>
              <a:gdLst>
                <a:gd name="connsiteX0" fmla="*/ 0 w 720726"/>
                <a:gd name="connsiteY0" fmla="*/ 431801 h 719137"/>
                <a:gd name="connsiteX1" fmla="*/ 0 w 720726"/>
                <a:gd name="connsiteY1" fmla="*/ 287338 h 719137"/>
                <a:gd name="connsiteX2" fmla="*/ 288925 w 720726"/>
                <a:gd name="connsiteY2" fmla="*/ 287338 h 719137"/>
                <a:gd name="connsiteX3" fmla="*/ 288925 w 720726"/>
                <a:gd name="connsiteY3" fmla="*/ 0 h 719137"/>
                <a:gd name="connsiteX4" fmla="*/ 433387 w 720726"/>
                <a:gd name="connsiteY4" fmla="*/ 0 h 719137"/>
                <a:gd name="connsiteX5" fmla="*/ 433387 w 720726"/>
                <a:gd name="connsiteY5" fmla="*/ 287338 h 719137"/>
                <a:gd name="connsiteX6" fmla="*/ 720726 w 720726"/>
                <a:gd name="connsiteY6" fmla="*/ 287338 h 719137"/>
                <a:gd name="connsiteX7" fmla="*/ 720726 w 720726"/>
                <a:gd name="connsiteY7" fmla="*/ 431801 h 719137"/>
                <a:gd name="connsiteX8" fmla="*/ 433387 w 720726"/>
                <a:gd name="connsiteY8" fmla="*/ 431801 h 719137"/>
                <a:gd name="connsiteX9" fmla="*/ 433387 w 720726"/>
                <a:gd name="connsiteY9" fmla="*/ 719137 h 719137"/>
                <a:gd name="connsiteX10" fmla="*/ 288925 w 720726"/>
                <a:gd name="connsiteY10" fmla="*/ 719137 h 719137"/>
                <a:gd name="connsiteX11" fmla="*/ 288925 w 720726"/>
                <a:gd name="connsiteY11" fmla="*/ 431801 h 7191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0726" h="719137">
                  <a:moveTo>
                    <a:pt x="0" y="431801"/>
                  </a:moveTo>
                  <a:lnTo>
                    <a:pt x="0" y="287338"/>
                  </a:lnTo>
                  <a:lnTo>
                    <a:pt x="288925" y="287338"/>
                  </a:lnTo>
                  <a:lnTo>
                    <a:pt x="288925" y="0"/>
                  </a:lnTo>
                  <a:lnTo>
                    <a:pt x="433387" y="0"/>
                  </a:lnTo>
                  <a:lnTo>
                    <a:pt x="433387" y="287338"/>
                  </a:lnTo>
                  <a:lnTo>
                    <a:pt x="720726" y="287338"/>
                  </a:lnTo>
                  <a:lnTo>
                    <a:pt x="720726" y="431801"/>
                  </a:lnTo>
                  <a:lnTo>
                    <a:pt x="433387" y="431801"/>
                  </a:lnTo>
                  <a:lnTo>
                    <a:pt x="433387" y="719137"/>
                  </a:lnTo>
                  <a:lnTo>
                    <a:pt x="288925" y="719137"/>
                  </a:lnTo>
                  <a:lnTo>
                    <a:pt x="288925" y="4318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056296AB-DCD6-4FC0-A994-DA41132BC6C5}"/>
              </a:ext>
            </a:extLst>
          </p:cNvPr>
          <p:cNvGrpSpPr/>
          <p:nvPr/>
        </p:nvGrpSpPr>
        <p:grpSpPr>
          <a:xfrm>
            <a:off x="844393" y="2888940"/>
            <a:ext cx="2281600" cy="2281598"/>
            <a:chOff x="510313" y="2887956"/>
            <a:chExt cx="1374189" cy="1374189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7946C30C-D4A2-4C6E-8FD8-252B1739D0B9}"/>
                </a:ext>
              </a:extLst>
            </p:cNvPr>
            <p:cNvGrpSpPr/>
            <p:nvPr/>
          </p:nvGrpSpPr>
          <p:grpSpPr>
            <a:xfrm>
              <a:off x="510313" y="2887956"/>
              <a:ext cx="1374189" cy="1374189"/>
              <a:chOff x="-990943" y="938506"/>
              <a:chExt cx="1374189" cy="1374189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1E0535BD-EA15-40AD-974F-D211C760F9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4E0CA2D2-5A7F-4682-9991-67D8E3B51692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6879E535-F25C-4A79-BEF8-E875F79A37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9603" y="3296698"/>
              <a:ext cx="695609" cy="637127"/>
            </a:xfrm>
            <a:custGeom>
              <a:avLst/>
              <a:gdLst>
                <a:gd name="connsiteX0" fmla="*/ 102150 w 695609"/>
                <a:gd name="connsiteY0" fmla="*/ 0 h 637127"/>
                <a:gd name="connsiteX1" fmla="*/ 348201 w 695609"/>
                <a:gd name="connsiteY1" fmla="*/ 246052 h 637127"/>
                <a:gd name="connsiteX2" fmla="*/ 593459 w 695609"/>
                <a:gd name="connsiteY2" fmla="*/ 794 h 637127"/>
                <a:gd name="connsiteX3" fmla="*/ 695609 w 695609"/>
                <a:gd name="connsiteY3" fmla="*/ 102945 h 637127"/>
                <a:gd name="connsiteX4" fmla="*/ 420433 w 695609"/>
                <a:gd name="connsiteY4" fmla="*/ 378121 h 637127"/>
                <a:gd name="connsiteX5" fmla="*/ 420433 w 695609"/>
                <a:gd name="connsiteY5" fmla="*/ 637127 h 637127"/>
                <a:gd name="connsiteX6" fmla="*/ 275970 w 695609"/>
                <a:gd name="connsiteY6" fmla="*/ 637127 h 637127"/>
                <a:gd name="connsiteX7" fmla="*/ 275970 w 695609"/>
                <a:gd name="connsiteY7" fmla="*/ 378121 h 637127"/>
                <a:gd name="connsiteX8" fmla="*/ 0 w 695609"/>
                <a:gd name="connsiteY8" fmla="*/ 102151 h 637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5609" h="637127">
                  <a:moveTo>
                    <a:pt x="102150" y="0"/>
                  </a:moveTo>
                  <a:lnTo>
                    <a:pt x="348201" y="246052"/>
                  </a:lnTo>
                  <a:lnTo>
                    <a:pt x="593459" y="794"/>
                  </a:lnTo>
                  <a:lnTo>
                    <a:pt x="695609" y="102945"/>
                  </a:lnTo>
                  <a:lnTo>
                    <a:pt x="420433" y="378121"/>
                  </a:lnTo>
                  <a:lnTo>
                    <a:pt x="420433" y="637127"/>
                  </a:lnTo>
                  <a:lnTo>
                    <a:pt x="275970" y="637127"/>
                  </a:lnTo>
                  <a:lnTo>
                    <a:pt x="275970" y="378121"/>
                  </a:lnTo>
                  <a:lnTo>
                    <a:pt x="0" y="1021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C463A728-E172-48C8-9643-D099ADD64DD9}"/>
              </a:ext>
            </a:extLst>
          </p:cNvPr>
          <p:cNvGrpSpPr/>
          <p:nvPr/>
        </p:nvGrpSpPr>
        <p:grpSpPr>
          <a:xfrm>
            <a:off x="3582709" y="2886345"/>
            <a:ext cx="2281600" cy="2281598"/>
            <a:chOff x="510313" y="938506"/>
            <a:chExt cx="1374189" cy="1374189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0FD551F8-C799-4FF7-8A63-E0BB99425B45}"/>
                </a:ext>
              </a:extLst>
            </p:cNvPr>
            <p:cNvGrpSpPr/>
            <p:nvPr/>
          </p:nvGrpSpPr>
          <p:grpSpPr>
            <a:xfrm>
              <a:off x="510313" y="938506"/>
              <a:ext cx="1374189" cy="1374189"/>
              <a:chOff x="-990943" y="938506"/>
              <a:chExt cx="1374189" cy="1374189"/>
            </a:xfrm>
          </p:grpSpPr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55356B1A-F742-440B-9F9D-371C407756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91FEFAAE-5735-4A85-8D62-5B11368A2DD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379EA72A-3B63-404A-915D-BC670BEB646C}"/>
                </a:ext>
              </a:extLst>
            </p:cNvPr>
            <p:cNvSpPr/>
            <p:nvPr/>
          </p:nvSpPr>
          <p:spPr>
            <a:xfrm>
              <a:off x="837211" y="1195388"/>
              <a:ext cx="462070" cy="860424"/>
            </a:xfrm>
            <a:custGeom>
              <a:avLst/>
              <a:gdLst>
                <a:gd name="connsiteX0" fmla="*/ 312051 w 462070"/>
                <a:gd name="connsiteY0" fmla="*/ 0 h 860424"/>
                <a:gd name="connsiteX1" fmla="*/ 462070 w 462070"/>
                <a:gd name="connsiteY1" fmla="*/ 0 h 860424"/>
                <a:gd name="connsiteX2" fmla="*/ 462070 w 462070"/>
                <a:gd name="connsiteY2" fmla="*/ 860424 h 860424"/>
                <a:gd name="connsiteX3" fmla="*/ 312051 w 462070"/>
                <a:gd name="connsiteY3" fmla="*/ 860424 h 860424"/>
                <a:gd name="connsiteX4" fmla="*/ 312051 w 462070"/>
                <a:gd name="connsiteY4" fmla="*/ 442080 h 860424"/>
                <a:gd name="connsiteX5" fmla="*/ 58212 w 462070"/>
                <a:gd name="connsiteY5" fmla="*/ 643341 h 860424"/>
                <a:gd name="connsiteX6" fmla="*/ 0 w 462070"/>
                <a:gd name="connsiteY6" fmla="*/ 569921 h 860424"/>
                <a:gd name="connsiteX7" fmla="*/ 312051 w 462070"/>
                <a:gd name="connsiteY7" fmla="*/ 322506 h 8604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62070" h="860424">
                  <a:moveTo>
                    <a:pt x="312051" y="0"/>
                  </a:moveTo>
                  <a:lnTo>
                    <a:pt x="462070" y="0"/>
                  </a:lnTo>
                  <a:lnTo>
                    <a:pt x="462070" y="860424"/>
                  </a:lnTo>
                  <a:lnTo>
                    <a:pt x="312051" y="860424"/>
                  </a:lnTo>
                  <a:lnTo>
                    <a:pt x="312051" y="442080"/>
                  </a:lnTo>
                  <a:lnTo>
                    <a:pt x="58212" y="643341"/>
                  </a:lnTo>
                  <a:lnTo>
                    <a:pt x="0" y="569921"/>
                  </a:lnTo>
                  <a:lnTo>
                    <a:pt x="312051" y="32250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7174589-DAEA-4AAE-8AD1-7F84D37AA8E4}"/>
              </a:ext>
            </a:extLst>
          </p:cNvPr>
          <p:cNvSpPr txBox="1"/>
          <p:nvPr/>
        </p:nvSpPr>
        <p:spPr>
          <a:xfrm>
            <a:off x="1622675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212BB4A-BAFF-4767-AA55-9F1322675D32}"/>
              </a:ext>
            </a:extLst>
          </p:cNvPr>
          <p:cNvSpPr txBox="1"/>
          <p:nvPr/>
        </p:nvSpPr>
        <p:spPr>
          <a:xfrm>
            <a:off x="4350928" y="1994832"/>
            <a:ext cx="74732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6AAE8277-181D-4654-B445-0BDF24373E7A}"/>
              </a:ext>
            </a:extLst>
          </p:cNvPr>
          <p:cNvSpPr txBox="1"/>
          <p:nvPr/>
        </p:nvSpPr>
        <p:spPr>
          <a:xfrm>
            <a:off x="7067214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30A65465-6E68-4581-9C89-809B88839FA5}"/>
              </a:ext>
            </a:extLst>
          </p:cNvPr>
          <p:cNvSpPr txBox="1"/>
          <p:nvPr/>
        </p:nvSpPr>
        <p:spPr>
          <a:xfrm>
            <a:off x="9819660" y="1994832"/>
            <a:ext cx="76014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C95E73C0-86C3-4D9A-AA93-25C9D2409AF5}"/>
              </a:ext>
            </a:extLst>
          </p:cNvPr>
          <p:cNvSpPr txBox="1"/>
          <p:nvPr/>
        </p:nvSpPr>
        <p:spPr>
          <a:xfrm>
            <a:off x="3582709" y="5470300"/>
            <a:ext cx="223651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合流交通</a:t>
            </a:r>
            <a:br>
              <a:rPr lang="en-US" altLang="ja-JP" sz="4000" b="1" dirty="0">
                <a:solidFill>
                  <a:srgbClr val="FF0000"/>
                </a:solidFill>
                <a:ea typeface="メイリオ" panose="020B0604030504040204" pitchFamily="50" charset="-128"/>
              </a:rPr>
            </a:br>
            <a:r>
              <a:rPr lang="ja-JP" altLang="en-US" sz="4000" b="1" dirty="0">
                <a:solidFill>
                  <a:srgbClr val="FF0000"/>
                </a:solidFill>
                <a:ea typeface="メイリオ" panose="020B0604030504040204" pitchFamily="50" charset="-128"/>
              </a:rPr>
              <a:t>あり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6ADE8195-1C3A-4611-A813-6CA92A055FB9}"/>
              </a:ext>
            </a:extLst>
          </p:cNvPr>
          <p:cNvSpPr/>
          <p:nvPr/>
        </p:nvSpPr>
        <p:spPr bwMode="auto">
          <a:xfrm>
            <a:off x="505661" y="1756583"/>
            <a:ext cx="2838390" cy="4597742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2E13351A-D4DE-4956-9D9E-DB597EC8ED5C}"/>
              </a:ext>
            </a:extLst>
          </p:cNvPr>
          <p:cNvSpPr/>
          <p:nvPr/>
        </p:nvSpPr>
        <p:spPr bwMode="auto">
          <a:xfrm>
            <a:off x="5982535" y="1756583"/>
            <a:ext cx="5703803" cy="4597742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A47DB5FC-8DBF-44B3-B28E-2FEF0EC365E1}"/>
              </a:ext>
            </a:extLst>
          </p:cNvPr>
          <p:cNvSpPr txBox="1"/>
          <p:nvPr/>
        </p:nvSpPr>
        <p:spPr>
          <a:xfrm>
            <a:off x="610458" y="5470300"/>
            <a:ext cx="274947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交差点あり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B352C97D-A088-4563-B85E-17228A1D02DA}"/>
              </a:ext>
            </a:extLst>
          </p:cNvPr>
          <p:cNvSpPr txBox="1"/>
          <p:nvPr/>
        </p:nvSpPr>
        <p:spPr>
          <a:xfrm>
            <a:off x="6041999" y="5470300"/>
            <a:ext cx="274947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交差点あり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0A218EB1-CF05-4BF5-84E1-4CD9EA7D72B1}"/>
              </a:ext>
            </a:extLst>
          </p:cNvPr>
          <p:cNvSpPr txBox="1"/>
          <p:nvPr/>
        </p:nvSpPr>
        <p:spPr>
          <a:xfrm>
            <a:off x="8847951" y="5470300"/>
            <a:ext cx="274947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dirty="0">
                <a:ea typeface="メイリオ" panose="020B0604030504040204" pitchFamily="50" charset="-128"/>
              </a:rPr>
              <a:t>交差点あり</a:t>
            </a:r>
          </a:p>
        </p:txBody>
      </p:sp>
      <p:sp>
        <p:nvSpPr>
          <p:cNvPr id="40" name="円: 塗りつぶしなし 39">
            <a:extLst>
              <a:ext uri="{FF2B5EF4-FFF2-40B4-BE49-F238E27FC236}">
                <a16:creationId xmlns:a16="http://schemas.microsoft.com/office/drawing/2014/main" id="{6DE211BE-5504-470D-9EC7-F6C28BB0F207}"/>
              </a:ext>
            </a:extLst>
          </p:cNvPr>
          <p:cNvSpPr/>
          <p:nvPr/>
        </p:nvSpPr>
        <p:spPr bwMode="auto">
          <a:xfrm>
            <a:off x="3901949" y="1703236"/>
            <a:ext cx="1598854" cy="1598854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62047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18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864235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18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2090553" y="681487"/>
            <a:ext cx="8278397" cy="6300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このマークが使われている標識は？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485261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見たことがある標識のパーツ</a:t>
            </a:r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0B9CBE28-09B4-4187-A0E6-3636B8A8764F}"/>
              </a:ext>
            </a:extLst>
          </p:cNvPr>
          <p:cNvSpPr/>
          <p:nvPr/>
        </p:nvSpPr>
        <p:spPr>
          <a:xfrm>
            <a:off x="4692792" y="1827266"/>
            <a:ext cx="2806416" cy="4366412"/>
          </a:xfrm>
          <a:custGeom>
            <a:avLst/>
            <a:gdLst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33338 w 1483519"/>
              <a:gd name="connsiteY48" fmla="*/ 1314450 h 2307431"/>
              <a:gd name="connsiteX49" fmla="*/ 90488 w 1483519"/>
              <a:gd name="connsiteY49" fmla="*/ 1173956 h 2307431"/>
              <a:gd name="connsiteX50" fmla="*/ 102394 w 1483519"/>
              <a:gd name="connsiteY50" fmla="*/ 1295400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33338 w 1483519"/>
              <a:gd name="connsiteY48" fmla="*/ 1314450 h 2307431"/>
              <a:gd name="connsiteX49" fmla="*/ 90488 w 1483519"/>
              <a:gd name="connsiteY49" fmla="*/ 1173956 h 2307431"/>
              <a:gd name="connsiteX50" fmla="*/ 102394 w 1483519"/>
              <a:gd name="connsiteY50" fmla="*/ 1295400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33338 w 1483519"/>
              <a:gd name="connsiteY48" fmla="*/ 1314450 h 2307431"/>
              <a:gd name="connsiteX49" fmla="*/ 96868 w 1483519"/>
              <a:gd name="connsiteY49" fmla="*/ 1172893 h 2307431"/>
              <a:gd name="connsiteX50" fmla="*/ 102394 w 1483519"/>
              <a:gd name="connsiteY50" fmla="*/ 1295400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02394 w 1483519"/>
              <a:gd name="connsiteY50" fmla="*/ 1295400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02394 w 1483519"/>
              <a:gd name="connsiteY50" fmla="*/ 1295400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02394 w 1483519"/>
              <a:gd name="connsiteY50" fmla="*/ 1295400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9544 w 1483519"/>
              <a:gd name="connsiteY46" fmla="*/ 1535906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45244 w 1483519"/>
              <a:gd name="connsiteY43" fmla="*/ 1933575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16694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27328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27328 w 1483519"/>
              <a:gd name="connsiteY36" fmla="*/ 188118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66318 w 1483519"/>
              <a:gd name="connsiteY35" fmla="*/ 1762584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11919 w 1483519"/>
              <a:gd name="connsiteY39" fmla="*/ 2250281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9544 w 1483519"/>
              <a:gd name="connsiteY38" fmla="*/ 2140743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648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59694 w 1483519"/>
              <a:gd name="connsiteY28" fmla="*/ 1197768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78732 w 1483519"/>
              <a:gd name="connsiteY26" fmla="*/ 1419225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91493 w 1483519"/>
              <a:gd name="connsiteY26" fmla="*/ 1428796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83507 w 1483519"/>
              <a:gd name="connsiteY23" fmla="*/ 1409700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91493 w 1483519"/>
              <a:gd name="connsiteY26" fmla="*/ 1428796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79254 w 1483519"/>
              <a:gd name="connsiteY23" fmla="*/ 1429905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91493 w 1483519"/>
              <a:gd name="connsiteY26" fmla="*/ 1428796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79254 w 1483519"/>
              <a:gd name="connsiteY23" fmla="*/ 1429905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91493 w 1483519"/>
              <a:gd name="connsiteY26" fmla="*/ 1428796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79254 w 1483519"/>
              <a:gd name="connsiteY23" fmla="*/ 1429905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91493 w 1483519"/>
              <a:gd name="connsiteY26" fmla="*/ 1428796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79254 w 1483519"/>
              <a:gd name="connsiteY23" fmla="*/ 1429905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91493 w 1483519"/>
              <a:gd name="connsiteY26" fmla="*/ 1428796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519"/>
              <a:gd name="connsiteY0" fmla="*/ 0 h 2307431"/>
              <a:gd name="connsiteX1" fmla="*/ 1038225 w 1483519"/>
              <a:gd name="connsiteY1" fmla="*/ 59531 h 2307431"/>
              <a:gd name="connsiteX2" fmla="*/ 1040607 w 1483519"/>
              <a:gd name="connsiteY2" fmla="*/ 150018 h 2307431"/>
              <a:gd name="connsiteX3" fmla="*/ 1073944 w 1483519"/>
              <a:gd name="connsiteY3" fmla="*/ 119062 h 2307431"/>
              <a:gd name="connsiteX4" fmla="*/ 1109663 w 1483519"/>
              <a:gd name="connsiteY4" fmla="*/ 30956 h 2307431"/>
              <a:gd name="connsiteX5" fmla="*/ 1123950 w 1483519"/>
              <a:gd name="connsiteY5" fmla="*/ 145256 h 2307431"/>
              <a:gd name="connsiteX6" fmla="*/ 1076325 w 1483519"/>
              <a:gd name="connsiteY6" fmla="*/ 211931 h 2307431"/>
              <a:gd name="connsiteX7" fmla="*/ 921544 w 1483519"/>
              <a:gd name="connsiteY7" fmla="*/ 307181 h 2307431"/>
              <a:gd name="connsiteX8" fmla="*/ 909638 w 1483519"/>
              <a:gd name="connsiteY8" fmla="*/ 400050 h 2307431"/>
              <a:gd name="connsiteX9" fmla="*/ 973932 w 1483519"/>
              <a:gd name="connsiteY9" fmla="*/ 452437 h 2307431"/>
              <a:gd name="connsiteX10" fmla="*/ 1078707 w 1483519"/>
              <a:gd name="connsiteY10" fmla="*/ 447675 h 2307431"/>
              <a:gd name="connsiteX11" fmla="*/ 1143000 w 1483519"/>
              <a:gd name="connsiteY11" fmla="*/ 492918 h 2307431"/>
              <a:gd name="connsiteX12" fmla="*/ 1271588 w 1483519"/>
              <a:gd name="connsiteY12" fmla="*/ 495300 h 2307431"/>
              <a:gd name="connsiteX13" fmla="*/ 1202532 w 1483519"/>
              <a:gd name="connsiteY13" fmla="*/ 635793 h 2307431"/>
              <a:gd name="connsiteX14" fmla="*/ 1123950 w 1483519"/>
              <a:gd name="connsiteY14" fmla="*/ 664368 h 2307431"/>
              <a:gd name="connsiteX15" fmla="*/ 1104900 w 1483519"/>
              <a:gd name="connsiteY15" fmla="*/ 840581 h 2307431"/>
              <a:gd name="connsiteX16" fmla="*/ 1216819 w 1483519"/>
              <a:gd name="connsiteY16" fmla="*/ 1021556 h 2307431"/>
              <a:gd name="connsiteX17" fmla="*/ 1209675 w 1483519"/>
              <a:gd name="connsiteY17" fmla="*/ 1104900 h 2307431"/>
              <a:gd name="connsiteX18" fmla="*/ 1433513 w 1483519"/>
              <a:gd name="connsiteY18" fmla="*/ 1052512 h 2307431"/>
              <a:gd name="connsiteX19" fmla="*/ 1483519 w 1483519"/>
              <a:gd name="connsiteY19" fmla="*/ 1147762 h 2307431"/>
              <a:gd name="connsiteX20" fmla="*/ 1419225 w 1483519"/>
              <a:gd name="connsiteY20" fmla="*/ 1247775 h 2307431"/>
              <a:gd name="connsiteX21" fmla="*/ 1433513 w 1483519"/>
              <a:gd name="connsiteY21" fmla="*/ 1347787 h 2307431"/>
              <a:gd name="connsiteX22" fmla="*/ 1419225 w 1483519"/>
              <a:gd name="connsiteY22" fmla="*/ 1395412 h 2307431"/>
              <a:gd name="connsiteX23" fmla="*/ 1379254 w 1483519"/>
              <a:gd name="connsiteY23" fmla="*/ 1429905 h 2307431"/>
              <a:gd name="connsiteX24" fmla="*/ 1316832 w 1483519"/>
              <a:gd name="connsiteY24" fmla="*/ 1512093 h 2307431"/>
              <a:gd name="connsiteX25" fmla="*/ 1297782 w 1483519"/>
              <a:gd name="connsiteY25" fmla="*/ 1514475 h 2307431"/>
              <a:gd name="connsiteX26" fmla="*/ 1291493 w 1483519"/>
              <a:gd name="connsiteY26" fmla="*/ 1428796 h 2307431"/>
              <a:gd name="connsiteX27" fmla="*/ 1340644 w 1483519"/>
              <a:gd name="connsiteY27" fmla="*/ 1366837 h 2307431"/>
              <a:gd name="connsiteX28" fmla="*/ 1349060 w 1483519"/>
              <a:gd name="connsiteY28" fmla="*/ 1215846 h 2307431"/>
              <a:gd name="connsiteX29" fmla="*/ 1200150 w 1483519"/>
              <a:gd name="connsiteY29" fmla="*/ 1333500 h 2307431"/>
              <a:gd name="connsiteX30" fmla="*/ 988219 w 1483519"/>
              <a:gd name="connsiteY30" fmla="*/ 1423987 h 2307431"/>
              <a:gd name="connsiteX31" fmla="*/ 866775 w 1483519"/>
              <a:gd name="connsiteY31" fmla="*/ 1438275 h 2307431"/>
              <a:gd name="connsiteX32" fmla="*/ 545307 w 1483519"/>
              <a:gd name="connsiteY32" fmla="*/ 1578768 h 2307431"/>
              <a:gd name="connsiteX33" fmla="*/ 492919 w 1483519"/>
              <a:gd name="connsiteY33" fmla="*/ 1707356 h 2307431"/>
              <a:gd name="connsiteX34" fmla="*/ 392907 w 1483519"/>
              <a:gd name="connsiteY34" fmla="*/ 1762125 h 2307431"/>
              <a:gd name="connsiteX35" fmla="*/ 357811 w 1483519"/>
              <a:gd name="connsiteY35" fmla="*/ 1790232 h 2307431"/>
              <a:gd name="connsiteX36" fmla="*/ 247532 w 1483519"/>
              <a:gd name="connsiteY36" fmla="*/ 1877997 h 2307431"/>
              <a:gd name="connsiteX37" fmla="*/ 159544 w 1483519"/>
              <a:gd name="connsiteY37" fmla="*/ 1976437 h 2307431"/>
              <a:gd name="connsiteX38" fmla="*/ 151037 w 1483519"/>
              <a:gd name="connsiteY38" fmla="*/ 2139679 h 2307431"/>
              <a:gd name="connsiteX39" fmla="*/ 104475 w 1483519"/>
              <a:gd name="connsiteY39" fmla="*/ 2246028 h 2307431"/>
              <a:gd name="connsiteX40" fmla="*/ 0 w 1483519"/>
              <a:gd name="connsiteY40" fmla="*/ 2307431 h 2307431"/>
              <a:gd name="connsiteX41" fmla="*/ 0 w 1483519"/>
              <a:gd name="connsiteY41" fmla="*/ 2231231 h 2307431"/>
              <a:gd name="connsiteX42" fmla="*/ 64294 w 1483519"/>
              <a:gd name="connsiteY42" fmla="*/ 2155031 h 2307431"/>
              <a:gd name="connsiteX43" fmla="*/ 58005 w 1483519"/>
              <a:gd name="connsiteY43" fmla="*/ 1937829 h 2307431"/>
              <a:gd name="connsiteX44" fmla="*/ 173832 w 1483519"/>
              <a:gd name="connsiteY44" fmla="*/ 1793081 h 2307431"/>
              <a:gd name="connsiteX45" fmla="*/ 207860 w 1483519"/>
              <a:gd name="connsiteY45" fmla="*/ 1651865 h 2307431"/>
              <a:gd name="connsiteX46" fmla="*/ 156354 w 1483519"/>
              <a:gd name="connsiteY46" fmla="*/ 1505068 h 2307431"/>
              <a:gd name="connsiteX47" fmla="*/ 178594 w 1483519"/>
              <a:gd name="connsiteY47" fmla="*/ 1385887 h 2307431"/>
              <a:gd name="connsiteX48" fmla="*/ 21640 w 1483519"/>
              <a:gd name="connsiteY48" fmla="*/ 1257026 h 2307431"/>
              <a:gd name="connsiteX49" fmla="*/ 96868 w 1483519"/>
              <a:gd name="connsiteY49" fmla="*/ 1172893 h 2307431"/>
              <a:gd name="connsiteX50" fmla="*/ 115155 w 1483519"/>
              <a:gd name="connsiteY50" fmla="*/ 1283703 h 2307431"/>
              <a:gd name="connsiteX51" fmla="*/ 211932 w 1483519"/>
              <a:gd name="connsiteY51" fmla="*/ 1316831 h 2307431"/>
              <a:gd name="connsiteX52" fmla="*/ 330994 w 1483519"/>
              <a:gd name="connsiteY52" fmla="*/ 1238250 h 2307431"/>
              <a:gd name="connsiteX53" fmla="*/ 504825 w 1483519"/>
              <a:gd name="connsiteY53" fmla="*/ 1221581 h 2307431"/>
              <a:gd name="connsiteX54" fmla="*/ 576263 w 1483519"/>
              <a:gd name="connsiteY54" fmla="*/ 1162050 h 2307431"/>
              <a:gd name="connsiteX55" fmla="*/ 690563 w 1483519"/>
              <a:gd name="connsiteY55" fmla="*/ 1109662 h 2307431"/>
              <a:gd name="connsiteX56" fmla="*/ 833438 w 1483519"/>
              <a:gd name="connsiteY56" fmla="*/ 928687 h 2307431"/>
              <a:gd name="connsiteX57" fmla="*/ 895350 w 1483519"/>
              <a:gd name="connsiteY57" fmla="*/ 735806 h 2307431"/>
              <a:gd name="connsiteX58" fmla="*/ 862013 w 1483519"/>
              <a:gd name="connsiteY58" fmla="*/ 535781 h 2307431"/>
              <a:gd name="connsiteX59" fmla="*/ 781050 w 1483519"/>
              <a:gd name="connsiteY59" fmla="*/ 495300 h 2307431"/>
              <a:gd name="connsiteX60" fmla="*/ 762000 w 1483519"/>
              <a:gd name="connsiteY60" fmla="*/ 409575 h 2307431"/>
              <a:gd name="connsiteX61" fmla="*/ 864394 w 1483519"/>
              <a:gd name="connsiteY61" fmla="*/ 447675 h 2307431"/>
              <a:gd name="connsiteX62" fmla="*/ 778669 w 1483519"/>
              <a:gd name="connsiteY62" fmla="*/ 280987 h 2307431"/>
              <a:gd name="connsiteX63" fmla="*/ 778669 w 1483519"/>
              <a:gd name="connsiteY63" fmla="*/ 200025 h 2307431"/>
              <a:gd name="connsiteX64" fmla="*/ 809625 w 1483519"/>
              <a:gd name="connsiteY64" fmla="*/ 145256 h 2307431"/>
              <a:gd name="connsiteX65" fmla="*/ 821532 w 1483519"/>
              <a:gd name="connsiteY65" fmla="*/ 219075 h 2307431"/>
              <a:gd name="connsiteX66" fmla="*/ 859632 w 1483519"/>
              <a:gd name="connsiteY66" fmla="*/ 261937 h 2307431"/>
              <a:gd name="connsiteX67" fmla="*/ 902494 w 1483519"/>
              <a:gd name="connsiteY67" fmla="*/ 164306 h 2307431"/>
              <a:gd name="connsiteX68" fmla="*/ 895350 w 1483519"/>
              <a:gd name="connsiteY68" fmla="*/ 59531 h 2307431"/>
              <a:gd name="connsiteX69" fmla="*/ 933450 w 1483519"/>
              <a:gd name="connsiteY69" fmla="*/ 85725 h 2307431"/>
              <a:gd name="connsiteX70" fmla="*/ 983457 w 1483519"/>
              <a:gd name="connsiteY70" fmla="*/ 145256 h 2307431"/>
              <a:gd name="connsiteX71" fmla="*/ 988219 w 1483519"/>
              <a:gd name="connsiteY71" fmla="*/ 111918 h 2307431"/>
              <a:gd name="connsiteX72" fmla="*/ 1000125 w 1483519"/>
              <a:gd name="connsiteY72" fmla="*/ 0 h 2307431"/>
              <a:gd name="connsiteX0" fmla="*/ 1000125 w 1483829"/>
              <a:gd name="connsiteY0" fmla="*/ 0 h 2307431"/>
              <a:gd name="connsiteX1" fmla="*/ 1038225 w 1483829"/>
              <a:gd name="connsiteY1" fmla="*/ 59531 h 2307431"/>
              <a:gd name="connsiteX2" fmla="*/ 1040607 w 1483829"/>
              <a:gd name="connsiteY2" fmla="*/ 150018 h 2307431"/>
              <a:gd name="connsiteX3" fmla="*/ 1073944 w 1483829"/>
              <a:gd name="connsiteY3" fmla="*/ 119062 h 2307431"/>
              <a:gd name="connsiteX4" fmla="*/ 1109663 w 1483829"/>
              <a:gd name="connsiteY4" fmla="*/ 30956 h 2307431"/>
              <a:gd name="connsiteX5" fmla="*/ 1123950 w 1483829"/>
              <a:gd name="connsiteY5" fmla="*/ 145256 h 2307431"/>
              <a:gd name="connsiteX6" fmla="*/ 1076325 w 1483829"/>
              <a:gd name="connsiteY6" fmla="*/ 211931 h 2307431"/>
              <a:gd name="connsiteX7" fmla="*/ 921544 w 1483829"/>
              <a:gd name="connsiteY7" fmla="*/ 307181 h 2307431"/>
              <a:gd name="connsiteX8" fmla="*/ 909638 w 1483829"/>
              <a:gd name="connsiteY8" fmla="*/ 400050 h 2307431"/>
              <a:gd name="connsiteX9" fmla="*/ 973932 w 1483829"/>
              <a:gd name="connsiteY9" fmla="*/ 452437 h 2307431"/>
              <a:gd name="connsiteX10" fmla="*/ 1078707 w 1483829"/>
              <a:gd name="connsiteY10" fmla="*/ 447675 h 2307431"/>
              <a:gd name="connsiteX11" fmla="*/ 1143000 w 1483829"/>
              <a:gd name="connsiteY11" fmla="*/ 492918 h 2307431"/>
              <a:gd name="connsiteX12" fmla="*/ 1271588 w 1483829"/>
              <a:gd name="connsiteY12" fmla="*/ 495300 h 2307431"/>
              <a:gd name="connsiteX13" fmla="*/ 1202532 w 1483829"/>
              <a:gd name="connsiteY13" fmla="*/ 635793 h 2307431"/>
              <a:gd name="connsiteX14" fmla="*/ 1123950 w 1483829"/>
              <a:gd name="connsiteY14" fmla="*/ 664368 h 2307431"/>
              <a:gd name="connsiteX15" fmla="*/ 1104900 w 1483829"/>
              <a:gd name="connsiteY15" fmla="*/ 840581 h 2307431"/>
              <a:gd name="connsiteX16" fmla="*/ 1216819 w 1483829"/>
              <a:gd name="connsiteY16" fmla="*/ 1021556 h 2307431"/>
              <a:gd name="connsiteX17" fmla="*/ 1209675 w 1483829"/>
              <a:gd name="connsiteY17" fmla="*/ 1104900 h 2307431"/>
              <a:gd name="connsiteX18" fmla="*/ 1433513 w 1483829"/>
              <a:gd name="connsiteY18" fmla="*/ 1052512 h 2307431"/>
              <a:gd name="connsiteX19" fmla="*/ 1483519 w 1483829"/>
              <a:gd name="connsiteY19" fmla="*/ 1147762 h 2307431"/>
              <a:gd name="connsiteX20" fmla="*/ 1419225 w 1483829"/>
              <a:gd name="connsiteY20" fmla="*/ 1247775 h 2307431"/>
              <a:gd name="connsiteX21" fmla="*/ 1433513 w 1483829"/>
              <a:gd name="connsiteY21" fmla="*/ 1347787 h 2307431"/>
              <a:gd name="connsiteX22" fmla="*/ 1419225 w 1483829"/>
              <a:gd name="connsiteY22" fmla="*/ 1395412 h 2307431"/>
              <a:gd name="connsiteX23" fmla="*/ 1379254 w 1483829"/>
              <a:gd name="connsiteY23" fmla="*/ 1429905 h 2307431"/>
              <a:gd name="connsiteX24" fmla="*/ 1316832 w 1483829"/>
              <a:gd name="connsiteY24" fmla="*/ 1512093 h 2307431"/>
              <a:gd name="connsiteX25" fmla="*/ 1297782 w 1483829"/>
              <a:gd name="connsiteY25" fmla="*/ 1514475 h 2307431"/>
              <a:gd name="connsiteX26" fmla="*/ 1291493 w 1483829"/>
              <a:gd name="connsiteY26" fmla="*/ 1428796 h 2307431"/>
              <a:gd name="connsiteX27" fmla="*/ 1340644 w 1483829"/>
              <a:gd name="connsiteY27" fmla="*/ 1366837 h 2307431"/>
              <a:gd name="connsiteX28" fmla="*/ 1349060 w 1483829"/>
              <a:gd name="connsiteY28" fmla="*/ 1215846 h 2307431"/>
              <a:gd name="connsiteX29" fmla="*/ 1200150 w 1483829"/>
              <a:gd name="connsiteY29" fmla="*/ 1333500 h 2307431"/>
              <a:gd name="connsiteX30" fmla="*/ 988219 w 1483829"/>
              <a:gd name="connsiteY30" fmla="*/ 1423987 h 2307431"/>
              <a:gd name="connsiteX31" fmla="*/ 866775 w 1483829"/>
              <a:gd name="connsiteY31" fmla="*/ 1438275 h 2307431"/>
              <a:gd name="connsiteX32" fmla="*/ 545307 w 1483829"/>
              <a:gd name="connsiteY32" fmla="*/ 1578768 h 2307431"/>
              <a:gd name="connsiteX33" fmla="*/ 492919 w 1483829"/>
              <a:gd name="connsiteY33" fmla="*/ 1707356 h 2307431"/>
              <a:gd name="connsiteX34" fmla="*/ 392907 w 1483829"/>
              <a:gd name="connsiteY34" fmla="*/ 1762125 h 2307431"/>
              <a:gd name="connsiteX35" fmla="*/ 357811 w 1483829"/>
              <a:gd name="connsiteY35" fmla="*/ 1790232 h 2307431"/>
              <a:gd name="connsiteX36" fmla="*/ 247532 w 1483829"/>
              <a:gd name="connsiteY36" fmla="*/ 1877997 h 2307431"/>
              <a:gd name="connsiteX37" fmla="*/ 159544 w 1483829"/>
              <a:gd name="connsiteY37" fmla="*/ 1976437 h 2307431"/>
              <a:gd name="connsiteX38" fmla="*/ 151037 w 1483829"/>
              <a:gd name="connsiteY38" fmla="*/ 2139679 h 2307431"/>
              <a:gd name="connsiteX39" fmla="*/ 104475 w 1483829"/>
              <a:gd name="connsiteY39" fmla="*/ 2246028 h 2307431"/>
              <a:gd name="connsiteX40" fmla="*/ 0 w 1483829"/>
              <a:gd name="connsiteY40" fmla="*/ 2307431 h 2307431"/>
              <a:gd name="connsiteX41" fmla="*/ 0 w 1483829"/>
              <a:gd name="connsiteY41" fmla="*/ 2231231 h 2307431"/>
              <a:gd name="connsiteX42" fmla="*/ 64294 w 1483829"/>
              <a:gd name="connsiteY42" fmla="*/ 2155031 h 2307431"/>
              <a:gd name="connsiteX43" fmla="*/ 58005 w 1483829"/>
              <a:gd name="connsiteY43" fmla="*/ 1937829 h 2307431"/>
              <a:gd name="connsiteX44" fmla="*/ 173832 w 1483829"/>
              <a:gd name="connsiteY44" fmla="*/ 1793081 h 2307431"/>
              <a:gd name="connsiteX45" fmla="*/ 207860 w 1483829"/>
              <a:gd name="connsiteY45" fmla="*/ 1651865 h 2307431"/>
              <a:gd name="connsiteX46" fmla="*/ 156354 w 1483829"/>
              <a:gd name="connsiteY46" fmla="*/ 1505068 h 2307431"/>
              <a:gd name="connsiteX47" fmla="*/ 178594 w 1483829"/>
              <a:gd name="connsiteY47" fmla="*/ 1385887 h 2307431"/>
              <a:gd name="connsiteX48" fmla="*/ 21640 w 1483829"/>
              <a:gd name="connsiteY48" fmla="*/ 1257026 h 2307431"/>
              <a:gd name="connsiteX49" fmla="*/ 96868 w 1483829"/>
              <a:gd name="connsiteY49" fmla="*/ 1172893 h 2307431"/>
              <a:gd name="connsiteX50" fmla="*/ 115155 w 1483829"/>
              <a:gd name="connsiteY50" fmla="*/ 1283703 h 2307431"/>
              <a:gd name="connsiteX51" fmla="*/ 211932 w 1483829"/>
              <a:gd name="connsiteY51" fmla="*/ 1316831 h 2307431"/>
              <a:gd name="connsiteX52" fmla="*/ 330994 w 1483829"/>
              <a:gd name="connsiteY52" fmla="*/ 1238250 h 2307431"/>
              <a:gd name="connsiteX53" fmla="*/ 504825 w 1483829"/>
              <a:gd name="connsiteY53" fmla="*/ 1221581 h 2307431"/>
              <a:gd name="connsiteX54" fmla="*/ 576263 w 1483829"/>
              <a:gd name="connsiteY54" fmla="*/ 1162050 h 2307431"/>
              <a:gd name="connsiteX55" fmla="*/ 690563 w 1483829"/>
              <a:gd name="connsiteY55" fmla="*/ 1109662 h 2307431"/>
              <a:gd name="connsiteX56" fmla="*/ 833438 w 1483829"/>
              <a:gd name="connsiteY56" fmla="*/ 928687 h 2307431"/>
              <a:gd name="connsiteX57" fmla="*/ 895350 w 1483829"/>
              <a:gd name="connsiteY57" fmla="*/ 735806 h 2307431"/>
              <a:gd name="connsiteX58" fmla="*/ 862013 w 1483829"/>
              <a:gd name="connsiteY58" fmla="*/ 535781 h 2307431"/>
              <a:gd name="connsiteX59" fmla="*/ 781050 w 1483829"/>
              <a:gd name="connsiteY59" fmla="*/ 495300 h 2307431"/>
              <a:gd name="connsiteX60" fmla="*/ 762000 w 1483829"/>
              <a:gd name="connsiteY60" fmla="*/ 409575 h 2307431"/>
              <a:gd name="connsiteX61" fmla="*/ 864394 w 1483829"/>
              <a:gd name="connsiteY61" fmla="*/ 447675 h 2307431"/>
              <a:gd name="connsiteX62" fmla="*/ 778669 w 1483829"/>
              <a:gd name="connsiteY62" fmla="*/ 280987 h 2307431"/>
              <a:gd name="connsiteX63" fmla="*/ 778669 w 1483829"/>
              <a:gd name="connsiteY63" fmla="*/ 200025 h 2307431"/>
              <a:gd name="connsiteX64" fmla="*/ 809625 w 1483829"/>
              <a:gd name="connsiteY64" fmla="*/ 145256 h 2307431"/>
              <a:gd name="connsiteX65" fmla="*/ 821532 w 1483829"/>
              <a:gd name="connsiteY65" fmla="*/ 219075 h 2307431"/>
              <a:gd name="connsiteX66" fmla="*/ 859632 w 1483829"/>
              <a:gd name="connsiteY66" fmla="*/ 261937 h 2307431"/>
              <a:gd name="connsiteX67" fmla="*/ 902494 w 1483829"/>
              <a:gd name="connsiteY67" fmla="*/ 164306 h 2307431"/>
              <a:gd name="connsiteX68" fmla="*/ 895350 w 1483829"/>
              <a:gd name="connsiteY68" fmla="*/ 59531 h 2307431"/>
              <a:gd name="connsiteX69" fmla="*/ 933450 w 1483829"/>
              <a:gd name="connsiteY69" fmla="*/ 85725 h 2307431"/>
              <a:gd name="connsiteX70" fmla="*/ 983457 w 1483829"/>
              <a:gd name="connsiteY70" fmla="*/ 145256 h 2307431"/>
              <a:gd name="connsiteX71" fmla="*/ 988219 w 1483829"/>
              <a:gd name="connsiteY71" fmla="*/ 111918 h 2307431"/>
              <a:gd name="connsiteX72" fmla="*/ 1000125 w 1483829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216819 w 1483521"/>
              <a:gd name="connsiteY16" fmla="*/ 102155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690563 w 1483521"/>
              <a:gd name="connsiteY55" fmla="*/ 1109662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690563 w 1483521"/>
              <a:gd name="connsiteY55" fmla="*/ 1109662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690563 w 1483521"/>
              <a:gd name="connsiteY55" fmla="*/ 1109662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690563 w 1483521"/>
              <a:gd name="connsiteY55" fmla="*/ 1109662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690563 w 1483521"/>
              <a:gd name="connsiteY55" fmla="*/ 1109662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504825 w 1483521"/>
              <a:gd name="connsiteY53" fmla="*/ 1221581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492064 w 1483521"/>
              <a:gd name="connsiteY53" fmla="*/ 1213074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0994 w 1483521"/>
              <a:gd name="connsiteY52" fmla="*/ 1238250 h 2307431"/>
              <a:gd name="connsiteX53" fmla="*/ 492064 w 1483521"/>
              <a:gd name="connsiteY53" fmla="*/ 1213074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76263 w 1483521"/>
              <a:gd name="connsiteY54" fmla="*/ 1162050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5350 w 1483521"/>
              <a:gd name="connsiteY57" fmla="*/ 735806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75145 w 1483521"/>
              <a:gd name="connsiteY57" fmla="*/ 742187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75145 w 1483521"/>
              <a:gd name="connsiteY57" fmla="*/ 742187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62000 w 1483521"/>
              <a:gd name="connsiteY60" fmla="*/ 40957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04900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23950 w 1483521"/>
              <a:gd name="connsiteY14" fmla="*/ 664368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83457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79203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79203 w 1483521"/>
              <a:gd name="connsiteY70" fmla="*/ 145256 h 2307431"/>
              <a:gd name="connsiteX71" fmla="*/ 988219 w 1483521"/>
              <a:gd name="connsiteY71" fmla="*/ 111918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79203 w 1483521"/>
              <a:gd name="connsiteY70" fmla="*/ 145256 h 2307431"/>
              <a:gd name="connsiteX71" fmla="*/ 997790 w 1483521"/>
              <a:gd name="connsiteY71" fmla="*/ 93840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33450 w 1483521"/>
              <a:gd name="connsiteY69" fmla="*/ 85725 h 2307431"/>
              <a:gd name="connsiteX70" fmla="*/ 979203 w 1483521"/>
              <a:gd name="connsiteY70" fmla="*/ 145256 h 2307431"/>
              <a:gd name="connsiteX71" fmla="*/ 997790 w 1483521"/>
              <a:gd name="connsiteY71" fmla="*/ 93840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40894 w 1483521"/>
              <a:gd name="connsiteY69" fmla="*/ 86788 h 2307431"/>
              <a:gd name="connsiteX70" fmla="*/ 979203 w 1483521"/>
              <a:gd name="connsiteY70" fmla="*/ 145256 h 2307431"/>
              <a:gd name="connsiteX71" fmla="*/ 997790 w 1483521"/>
              <a:gd name="connsiteY71" fmla="*/ 93840 h 2307431"/>
              <a:gd name="connsiteX72" fmla="*/ 1000125 w 1483521"/>
              <a:gd name="connsiteY72" fmla="*/ 0 h 2307431"/>
              <a:gd name="connsiteX0" fmla="*/ 1000125 w 1483521"/>
              <a:gd name="connsiteY0" fmla="*/ 0 h 2307431"/>
              <a:gd name="connsiteX1" fmla="*/ 1038225 w 1483521"/>
              <a:gd name="connsiteY1" fmla="*/ 59531 h 2307431"/>
              <a:gd name="connsiteX2" fmla="*/ 1040607 w 1483521"/>
              <a:gd name="connsiteY2" fmla="*/ 150018 h 2307431"/>
              <a:gd name="connsiteX3" fmla="*/ 1073944 w 1483521"/>
              <a:gd name="connsiteY3" fmla="*/ 119062 h 2307431"/>
              <a:gd name="connsiteX4" fmla="*/ 1109663 w 1483521"/>
              <a:gd name="connsiteY4" fmla="*/ 30956 h 2307431"/>
              <a:gd name="connsiteX5" fmla="*/ 1123950 w 1483521"/>
              <a:gd name="connsiteY5" fmla="*/ 145256 h 2307431"/>
              <a:gd name="connsiteX6" fmla="*/ 1076325 w 1483521"/>
              <a:gd name="connsiteY6" fmla="*/ 211931 h 2307431"/>
              <a:gd name="connsiteX7" fmla="*/ 921544 w 1483521"/>
              <a:gd name="connsiteY7" fmla="*/ 307181 h 2307431"/>
              <a:gd name="connsiteX8" fmla="*/ 909638 w 1483521"/>
              <a:gd name="connsiteY8" fmla="*/ 400050 h 2307431"/>
              <a:gd name="connsiteX9" fmla="*/ 973932 w 1483521"/>
              <a:gd name="connsiteY9" fmla="*/ 452437 h 2307431"/>
              <a:gd name="connsiteX10" fmla="*/ 1078707 w 1483521"/>
              <a:gd name="connsiteY10" fmla="*/ 447675 h 2307431"/>
              <a:gd name="connsiteX11" fmla="*/ 1143000 w 1483521"/>
              <a:gd name="connsiteY11" fmla="*/ 492918 h 2307431"/>
              <a:gd name="connsiteX12" fmla="*/ 1271588 w 1483521"/>
              <a:gd name="connsiteY12" fmla="*/ 495300 h 2307431"/>
              <a:gd name="connsiteX13" fmla="*/ 1202532 w 1483521"/>
              <a:gd name="connsiteY13" fmla="*/ 635793 h 2307431"/>
              <a:gd name="connsiteX14" fmla="*/ 1115443 w 1483521"/>
              <a:gd name="connsiteY14" fmla="*/ 671812 h 2307431"/>
              <a:gd name="connsiteX15" fmla="*/ 1120851 w 1483521"/>
              <a:gd name="connsiteY15" fmla="*/ 840581 h 2307431"/>
              <a:gd name="connsiteX16" fmla="*/ 1198741 w 1483521"/>
              <a:gd name="connsiteY16" fmla="*/ 1015176 h 2307431"/>
              <a:gd name="connsiteX17" fmla="*/ 1209675 w 1483521"/>
              <a:gd name="connsiteY17" fmla="*/ 1104900 h 2307431"/>
              <a:gd name="connsiteX18" fmla="*/ 1416499 w 1483521"/>
              <a:gd name="connsiteY18" fmla="*/ 1059956 h 2307431"/>
              <a:gd name="connsiteX19" fmla="*/ 1483519 w 1483521"/>
              <a:gd name="connsiteY19" fmla="*/ 1147762 h 2307431"/>
              <a:gd name="connsiteX20" fmla="*/ 1419225 w 1483521"/>
              <a:gd name="connsiteY20" fmla="*/ 1247775 h 2307431"/>
              <a:gd name="connsiteX21" fmla="*/ 1433513 w 1483521"/>
              <a:gd name="connsiteY21" fmla="*/ 1347787 h 2307431"/>
              <a:gd name="connsiteX22" fmla="*/ 1419225 w 1483521"/>
              <a:gd name="connsiteY22" fmla="*/ 1395412 h 2307431"/>
              <a:gd name="connsiteX23" fmla="*/ 1379254 w 1483521"/>
              <a:gd name="connsiteY23" fmla="*/ 1429905 h 2307431"/>
              <a:gd name="connsiteX24" fmla="*/ 1316832 w 1483521"/>
              <a:gd name="connsiteY24" fmla="*/ 1512093 h 2307431"/>
              <a:gd name="connsiteX25" fmla="*/ 1297782 w 1483521"/>
              <a:gd name="connsiteY25" fmla="*/ 1514475 h 2307431"/>
              <a:gd name="connsiteX26" fmla="*/ 1291493 w 1483521"/>
              <a:gd name="connsiteY26" fmla="*/ 1428796 h 2307431"/>
              <a:gd name="connsiteX27" fmla="*/ 1340644 w 1483521"/>
              <a:gd name="connsiteY27" fmla="*/ 1366837 h 2307431"/>
              <a:gd name="connsiteX28" fmla="*/ 1349060 w 1483521"/>
              <a:gd name="connsiteY28" fmla="*/ 1215846 h 2307431"/>
              <a:gd name="connsiteX29" fmla="*/ 1200150 w 1483521"/>
              <a:gd name="connsiteY29" fmla="*/ 1333500 h 2307431"/>
              <a:gd name="connsiteX30" fmla="*/ 988219 w 1483521"/>
              <a:gd name="connsiteY30" fmla="*/ 1423987 h 2307431"/>
              <a:gd name="connsiteX31" fmla="*/ 866775 w 1483521"/>
              <a:gd name="connsiteY31" fmla="*/ 1438275 h 2307431"/>
              <a:gd name="connsiteX32" fmla="*/ 545307 w 1483521"/>
              <a:gd name="connsiteY32" fmla="*/ 1578768 h 2307431"/>
              <a:gd name="connsiteX33" fmla="*/ 492919 w 1483521"/>
              <a:gd name="connsiteY33" fmla="*/ 1707356 h 2307431"/>
              <a:gd name="connsiteX34" fmla="*/ 392907 w 1483521"/>
              <a:gd name="connsiteY34" fmla="*/ 1762125 h 2307431"/>
              <a:gd name="connsiteX35" fmla="*/ 357811 w 1483521"/>
              <a:gd name="connsiteY35" fmla="*/ 1790232 h 2307431"/>
              <a:gd name="connsiteX36" fmla="*/ 247532 w 1483521"/>
              <a:gd name="connsiteY36" fmla="*/ 1877997 h 2307431"/>
              <a:gd name="connsiteX37" fmla="*/ 159544 w 1483521"/>
              <a:gd name="connsiteY37" fmla="*/ 1976437 h 2307431"/>
              <a:gd name="connsiteX38" fmla="*/ 151037 w 1483521"/>
              <a:gd name="connsiteY38" fmla="*/ 2139679 h 2307431"/>
              <a:gd name="connsiteX39" fmla="*/ 104475 w 1483521"/>
              <a:gd name="connsiteY39" fmla="*/ 2246028 h 2307431"/>
              <a:gd name="connsiteX40" fmla="*/ 0 w 1483521"/>
              <a:gd name="connsiteY40" fmla="*/ 2307431 h 2307431"/>
              <a:gd name="connsiteX41" fmla="*/ 0 w 1483521"/>
              <a:gd name="connsiteY41" fmla="*/ 2231231 h 2307431"/>
              <a:gd name="connsiteX42" fmla="*/ 64294 w 1483521"/>
              <a:gd name="connsiteY42" fmla="*/ 2155031 h 2307431"/>
              <a:gd name="connsiteX43" fmla="*/ 58005 w 1483521"/>
              <a:gd name="connsiteY43" fmla="*/ 1937829 h 2307431"/>
              <a:gd name="connsiteX44" fmla="*/ 173832 w 1483521"/>
              <a:gd name="connsiteY44" fmla="*/ 1793081 h 2307431"/>
              <a:gd name="connsiteX45" fmla="*/ 207860 w 1483521"/>
              <a:gd name="connsiteY45" fmla="*/ 1651865 h 2307431"/>
              <a:gd name="connsiteX46" fmla="*/ 156354 w 1483521"/>
              <a:gd name="connsiteY46" fmla="*/ 1505068 h 2307431"/>
              <a:gd name="connsiteX47" fmla="*/ 178594 w 1483521"/>
              <a:gd name="connsiteY47" fmla="*/ 1385887 h 2307431"/>
              <a:gd name="connsiteX48" fmla="*/ 21640 w 1483521"/>
              <a:gd name="connsiteY48" fmla="*/ 1257026 h 2307431"/>
              <a:gd name="connsiteX49" fmla="*/ 96868 w 1483521"/>
              <a:gd name="connsiteY49" fmla="*/ 1172893 h 2307431"/>
              <a:gd name="connsiteX50" fmla="*/ 115155 w 1483521"/>
              <a:gd name="connsiteY50" fmla="*/ 1283703 h 2307431"/>
              <a:gd name="connsiteX51" fmla="*/ 211932 w 1483521"/>
              <a:gd name="connsiteY51" fmla="*/ 1316831 h 2307431"/>
              <a:gd name="connsiteX52" fmla="*/ 332058 w 1483521"/>
              <a:gd name="connsiteY52" fmla="*/ 1249948 h 2307431"/>
              <a:gd name="connsiteX53" fmla="*/ 492064 w 1483521"/>
              <a:gd name="connsiteY53" fmla="*/ 1213074 h 2307431"/>
              <a:gd name="connsiteX54" fmla="*/ 591151 w 1483521"/>
              <a:gd name="connsiteY54" fmla="*/ 1148226 h 2307431"/>
              <a:gd name="connsiteX55" fmla="*/ 720338 w 1483521"/>
              <a:gd name="connsiteY55" fmla="*/ 1084140 h 2307431"/>
              <a:gd name="connsiteX56" fmla="*/ 833438 w 1483521"/>
              <a:gd name="connsiteY56" fmla="*/ 928687 h 2307431"/>
              <a:gd name="connsiteX57" fmla="*/ 892159 w 1483521"/>
              <a:gd name="connsiteY57" fmla="*/ 743251 h 2307431"/>
              <a:gd name="connsiteX58" fmla="*/ 862013 w 1483521"/>
              <a:gd name="connsiteY58" fmla="*/ 535781 h 2307431"/>
              <a:gd name="connsiteX59" fmla="*/ 781050 w 1483521"/>
              <a:gd name="connsiteY59" fmla="*/ 495300 h 2307431"/>
              <a:gd name="connsiteX60" fmla="*/ 747112 w 1483521"/>
              <a:gd name="connsiteY60" fmla="*/ 415955 h 2307431"/>
              <a:gd name="connsiteX61" fmla="*/ 864394 w 1483521"/>
              <a:gd name="connsiteY61" fmla="*/ 447675 h 2307431"/>
              <a:gd name="connsiteX62" fmla="*/ 778669 w 1483521"/>
              <a:gd name="connsiteY62" fmla="*/ 280987 h 2307431"/>
              <a:gd name="connsiteX63" fmla="*/ 778669 w 1483521"/>
              <a:gd name="connsiteY63" fmla="*/ 200025 h 2307431"/>
              <a:gd name="connsiteX64" fmla="*/ 809625 w 1483521"/>
              <a:gd name="connsiteY64" fmla="*/ 145256 h 2307431"/>
              <a:gd name="connsiteX65" fmla="*/ 821532 w 1483521"/>
              <a:gd name="connsiteY65" fmla="*/ 219075 h 2307431"/>
              <a:gd name="connsiteX66" fmla="*/ 859632 w 1483521"/>
              <a:gd name="connsiteY66" fmla="*/ 261937 h 2307431"/>
              <a:gd name="connsiteX67" fmla="*/ 902494 w 1483521"/>
              <a:gd name="connsiteY67" fmla="*/ 164306 h 2307431"/>
              <a:gd name="connsiteX68" fmla="*/ 895350 w 1483521"/>
              <a:gd name="connsiteY68" fmla="*/ 59531 h 2307431"/>
              <a:gd name="connsiteX69" fmla="*/ 940894 w 1483521"/>
              <a:gd name="connsiteY69" fmla="*/ 86788 h 2307431"/>
              <a:gd name="connsiteX70" fmla="*/ 979203 w 1483521"/>
              <a:gd name="connsiteY70" fmla="*/ 145256 h 2307431"/>
              <a:gd name="connsiteX71" fmla="*/ 997790 w 1483521"/>
              <a:gd name="connsiteY71" fmla="*/ 93840 h 2307431"/>
              <a:gd name="connsiteX72" fmla="*/ 1000125 w 1483521"/>
              <a:gd name="connsiteY72" fmla="*/ 0 h 2307431"/>
              <a:gd name="connsiteX0" fmla="*/ 1000125 w 1483521"/>
              <a:gd name="connsiteY0" fmla="*/ 662 h 2308093"/>
              <a:gd name="connsiteX1" fmla="*/ 1038225 w 1483521"/>
              <a:gd name="connsiteY1" fmla="*/ 60193 h 2308093"/>
              <a:gd name="connsiteX2" fmla="*/ 1040607 w 1483521"/>
              <a:gd name="connsiteY2" fmla="*/ 150680 h 2308093"/>
              <a:gd name="connsiteX3" fmla="*/ 1073944 w 1483521"/>
              <a:gd name="connsiteY3" fmla="*/ 119724 h 2308093"/>
              <a:gd name="connsiteX4" fmla="*/ 1109663 w 1483521"/>
              <a:gd name="connsiteY4" fmla="*/ 31618 h 2308093"/>
              <a:gd name="connsiteX5" fmla="*/ 1123950 w 1483521"/>
              <a:gd name="connsiteY5" fmla="*/ 145918 h 2308093"/>
              <a:gd name="connsiteX6" fmla="*/ 1076325 w 1483521"/>
              <a:gd name="connsiteY6" fmla="*/ 212593 h 2308093"/>
              <a:gd name="connsiteX7" fmla="*/ 921544 w 1483521"/>
              <a:gd name="connsiteY7" fmla="*/ 307843 h 2308093"/>
              <a:gd name="connsiteX8" fmla="*/ 909638 w 1483521"/>
              <a:gd name="connsiteY8" fmla="*/ 400712 h 2308093"/>
              <a:gd name="connsiteX9" fmla="*/ 973932 w 1483521"/>
              <a:gd name="connsiteY9" fmla="*/ 453099 h 2308093"/>
              <a:gd name="connsiteX10" fmla="*/ 1078707 w 1483521"/>
              <a:gd name="connsiteY10" fmla="*/ 448337 h 2308093"/>
              <a:gd name="connsiteX11" fmla="*/ 1143000 w 1483521"/>
              <a:gd name="connsiteY11" fmla="*/ 493580 h 2308093"/>
              <a:gd name="connsiteX12" fmla="*/ 1271588 w 1483521"/>
              <a:gd name="connsiteY12" fmla="*/ 495962 h 2308093"/>
              <a:gd name="connsiteX13" fmla="*/ 1202532 w 1483521"/>
              <a:gd name="connsiteY13" fmla="*/ 636455 h 2308093"/>
              <a:gd name="connsiteX14" fmla="*/ 1115443 w 1483521"/>
              <a:gd name="connsiteY14" fmla="*/ 672474 h 2308093"/>
              <a:gd name="connsiteX15" fmla="*/ 1120851 w 1483521"/>
              <a:gd name="connsiteY15" fmla="*/ 841243 h 2308093"/>
              <a:gd name="connsiteX16" fmla="*/ 1198741 w 1483521"/>
              <a:gd name="connsiteY16" fmla="*/ 1015838 h 2308093"/>
              <a:gd name="connsiteX17" fmla="*/ 1209675 w 1483521"/>
              <a:gd name="connsiteY17" fmla="*/ 1105562 h 2308093"/>
              <a:gd name="connsiteX18" fmla="*/ 1416499 w 1483521"/>
              <a:gd name="connsiteY18" fmla="*/ 1060618 h 2308093"/>
              <a:gd name="connsiteX19" fmla="*/ 1483519 w 1483521"/>
              <a:gd name="connsiteY19" fmla="*/ 1148424 h 2308093"/>
              <a:gd name="connsiteX20" fmla="*/ 1419225 w 1483521"/>
              <a:gd name="connsiteY20" fmla="*/ 1248437 h 2308093"/>
              <a:gd name="connsiteX21" fmla="*/ 1433513 w 1483521"/>
              <a:gd name="connsiteY21" fmla="*/ 1348449 h 2308093"/>
              <a:gd name="connsiteX22" fmla="*/ 1419225 w 1483521"/>
              <a:gd name="connsiteY22" fmla="*/ 1396074 h 2308093"/>
              <a:gd name="connsiteX23" fmla="*/ 1379254 w 1483521"/>
              <a:gd name="connsiteY23" fmla="*/ 1430567 h 2308093"/>
              <a:gd name="connsiteX24" fmla="*/ 1316832 w 1483521"/>
              <a:gd name="connsiteY24" fmla="*/ 1512755 h 2308093"/>
              <a:gd name="connsiteX25" fmla="*/ 1297782 w 1483521"/>
              <a:gd name="connsiteY25" fmla="*/ 1515137 h 2308093"/>
              <a:gd name="connsiteX26" fmla="*/ 1291493 w 1483521"/>
              <a:gd name="connsiteY26" fmla="*/ 1429458 h 2308093"/>
              <a:gd name="connsiteX27" fmla="*/ 1340644 w 1483521"/>
              <a:gd name="connsiteY27" fmla="*/ 1367499 h 2308093"/>
              <a:gd name="connsiteX28" fmla="*/ 1349060 w 1483521"/>
              <a:gd name="connsiteY28" fmla="*/ 1216508 h 2308093"/>
              <a:gd name="connsiteX29" fmla="*/ 1200150 w 1483521"/>
              <a:gd name="connsiteY29" fmla="*/ 1334162 h 2308093"/>
              <a:gd name="connsiteX30" fmla="*/ 988219 w 1483521"/>
              <a:gd name="connsiteY30" fmla="*/ 1424649 h 2308093"/>
              <a:gd name="connsiteX31" fmla="*/ 866775 w 1483521"/>
              <a:gd name="connsiteY31" fmla="*/ 1438937 h 2308093"/>
              <a:gd name="connsiteX32" fmla="*/ 545307 w 1483521"/>
              <a:gd name="connsiteY32" fmla="*/ 1579430 h 2308093"/>
              <a:gd name="connsiteX33" fmla="*/ 492919 w 1483521"/>
              <a:gd name="connsiteY33" fmla="*/ 1708018 h 2308093"/>
              <a:gd name="connsiteX34" fmla="*/ 392907 w 1483521"/>
              <a:gd name="connsiteY34" fmla="*/ 1762787 h 2308093"/>
              <a:gd name="connsiteX35" fmla="*/ 357811 w 1483521"/>
              <a:gd name="connsiteY35" fmla="*/ 1790894 h 2308093"/>
              <a:gd name="connsiteX36" fmla="*/ 247532 w 1483521"/>
              <a:gd name="connsiteY36" fmla="*/ 1878659 h 2308093"/>
              <a:gd name="connsiteX37" fmla="*/ 159544 w 1483521"/>
              <a:gd name="connsiteY37" fmla="*/ 1977099 h 2308093"/>
              <a:gd name="connsiteX38" fmla="*/ 151037 w 1483521"/>
              <a:gd name="connsiteY38" fmla="*/ 2140341 h 2308093"/>
              <a:gd name="connsiteX39" fmla="*/ 104475 w 1483521"/>
              <a:gd name="connsiteY39" fmla="*/ 2246690 h 2308093"/>
              <a:gd name="connsiteX40" fmla="*/ 0 w 1483521"/>
              <a:gd name="connsiteY40" fmla="*/ 2308093 h 2308093"/>
              <a:gd name="connsiteX41" fmla="*/ 0 w 1483521"/>
              <a:gd name="connsiteY41" fmla="*/ 2231893 h 2308093"/>
              <a:gd name="connsiteX42" fmla="*/ 64294 w 1483521"/>
              <a:gd name="connsiteY42" fmla="*/ 2155693 h 2308093"/>
              <a:gd name="connsiteX43" fmla="*/ 58005 w 1483521"/>
              <a:gd name="connsiteY43" fmla="*/ 1938491 h 2308093"/>
              <a:gd name="connsiteX44" fmla="*/ 173832 w 1483521"/>
              <a:gd name="connsiteY44" fmla="*/ 1793743 h 2308093"/>
              <a:gd name="connsiteX45" fmla="*/ 207860 w 1483521"/>
              <a:gd name="connsiteY45" fmla="*/ 1652527 h 2308093"/>
              <a:gd name="connsiteX46" fmla="*/ 156354 w 1483521"/>
              <a:gd name="connsiteY46" fmla="*/ 1505730 h 2308093"/>
              <a:gd name="connsiteX47" fmla="*/ 178594 w 1483521"/>
              <a:gd name="connsiteY47" fmla="*/ 1386549 h 2308093"/>
              <a:gd name="connsiteX48" fmla="*/ 21640 w 1483521"/>
              <a:gd name="connsiteY48" fmla="*/ 1257688 h 2308093"/>
              <a:gd name="connsiteX49" fmla="*/ 96868 w 1483521"/>
              <a:gd name="connsiteY49" fmla="*/ 1173555 h 2308093"/>
              <a:gd name="connsiteX50" fmla="*/ 115155 w 1483521"/>
              <a:gd name="connsiteY50" fmla="*/ 1284365 h 2308093"/>
              <a:gd name="connsiteX51" fmla="*/ 211932 w 1483521"/>
              <a:gd name="connsiteY51" fmla="*/ 1317493 h 2308093"/>
              <a:gd name="connsiteX52" fmla="*/ 332058 w 1483521"/>
              <a:gd name="connsiteY52" fmla="*/ 1250610 h 2308093"/>
              <a:gd name="connsiteX53" fmla="*/ 492064 w 1483521"/>
              <a:gd name="connsiteY53" fmla="*/ 1213736 h 2308093"/>
              <a:gd name="connsiteX54" fmla="*/ 591151 w 1483521"/>
              <a:gd name="connsiteY54" fmla="*/ 1148888 h 2308093"/>
              <a:gd name="connsiteX55" fmla="*/ 720338 w 1483521"/>
              <a:gd name="connsiteY55" fmla="*/ 1084802 h 2308093"/>
              <a:gd name="connsiteX56" fmla="*/ 833438 w 1483521"/>
              <a:gd name="connsiteY56" fmla="*/ 929349 h 2308093"/>
              <a:gd name="connsiteX57" fmla="*/ 892159 w 1483521"/>
              <a:gd name="connsiteY57" fmla="*/ 743913 h 2308093"/>
              <a:gd name="connsiteX58" fmla="*/ 862013 w 1483521"/>
              <a:gd name="connsiteY58" fmla="*/ 536443 h 2308093"/>
              <a:gd name="connsiteX59" fmla="*/ 781050 w 1483521"/>
              <a:gd name="connsiteY59" fmla="*/ 495962 h 2308093"/>
              <a:gd name="connsiteX60" fmla="*/ 747112 w 1483521"/>
              <a:gd name="connsiteY60" fmla="*/ 416617 h 2308093"/>
              <a:gd name="connsiteX61" fmla="*/ 864394 w 1483521"/>
              <a:gd name="connsiteY61" fmla="*/ 448337 h 2308093"/>
              <a:gd name="connsiteX62" fmla="*/ 778669 w 1483521"/>
              <a:gd name="connsiteY62" fmla="*/ 281649 h 2308093"/>
              <a:gd name="connsiteX63" fmla="*/ 778669 w 1483521"/>
              <a:gd name="connsiteY63" fmla="*/ 200687 h 2308093"/>
              <a:gd name="connsiteX64" fmla="*/ 809625 w 1483521"/>
              <a:gd name="connsiteY64" fmla="*/ 145918 h 2308093"/>
              <a:gd name="connsiteX65" fmla="*/ 821532 w 1483521"/>
              <a:gd name="connsiteY65" fmla="*/ 219737 h 2308093"/>
              <a:gd name="connsiteX66" fmla="*/ 859632 w 1483521"/>
              <a:gd name="connsiteY66" fmla="*/ 262599 h 2308093"/>
              <a:gd name="connsiteX67" fmla="*/ 902494 w 1483521"/>
              <a:gd name="connsiteY67" fmla="*/ 164968 h 2308093"/>
              <a:gd name="connsiteX68" fmla="*/ 895350 w 1483521"/>
              <a:gd name="connsiteY68" fmla="*/ 60193 h 2308093"/>
              <a:gd name="connsiteX69" fmla="*/ 940894 w 1483521"/>
              <a:gd name="connsiteY69" fmla="*/ 87450 h 2308093"/>
              <a:gd name="connsiteX70" fmla="*/ 979203 w 1483521"/>
              <a:gd name="connsiteY70" fmla="*/ 145918 h 2308093"/>
              <a:gd name="connsiteX71" fmla="*/ 997790 w 1483521"/>
              <a:gd name="connsiteY71" fmla="*/ 94502 h 2308093"/>
              <a:gd name="connsiteX72" fmla="*/ 1000125 w 1483521"/>
              <a:gd name="connsiteY72" fmla="*/ 662 h 2308093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73944 w 1483521"/>
              <a:gd name="connsiteY3" fmla="*/ 11978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73944 w 1483521"/>
              <a:gd name="connsiteY3" fmla="*/ 11978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73944 w 1483521"/>
              <a:gd name="connsiteY3" fmla="*/ 11978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73944 w 1483521"/>
              <a:gd name="connsiteY3" fmla="*/ 11978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73944 w 1483521"/>
              <a:gd name="connsiteY3" fmla="*/ 11978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81388 w 1483521"/>
              <a:gd name="connsiteY3" fmla="*/ 11340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81388 w 1483521"/>
              <a:gd name="connsiteY3" fmla="*/ 11340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20 h 2308151"/>
              <a:gd name="connsiteX1" fmla="*/ 1038225 w 1483521"/>
              <a:gd name="connsiteY1" fmla="*/ 60251 h 2308151"/>
              <a:gd name="connsiteX2" fmla="*/ 1040607 w 1483521"/>
              <a:gd name="connsiteY2" fmla="*/ 150738 h 2308151"/>
              <a:gd name="connsiteX3" fmla="*/ 1081388 w 1483521"/>
              <a:gd name="connsiteY3" fmla="*/ 113402 h 2308151"/>
              <a:gd name="connsiteX4" fmla="*/ 1109663 w 1483521"/>
              <a:gd name="connsiteY4" fmla="*/ 31676 h 2308151"/>
              <a:gd name="connsiteX5" fmla="*/ 1123950 w 1483521"/>
              <a:gd name="connsiteY5" fmla="*/ 145976 h 2308151"/>
              <a:gd name="connsiteX6" fmla="*/ 1076325 w 1483521"/>
              <a:gd name="connsiteY6" fmla="*/ 212651 h 2308151"/>
              <a:gd name="connsiteX7" fmla="*/ 921544 w 1483521"/>
              <a:gd name="connsiteY7" fmla="*/ 307901 h 2308151"/>
              <a:gd name="connsiteX8" fmla="*/ 909638 w 1483521"/>
              <a:gd name="connsiteY8" fmla="*/ 400770 h 2308151"/>
              <a:gd name="connsiteX9" fmla="*/ 973932 w 1483521"/>
              <a:gd name="connsiteY9" fmla="*/ 453157 h 2308151"/>
              <a:gd name="connsiteX10" fmla="*/ 1078707 w 1483521"/>
              <a:gd name="connsiteY10" fmla="*/ 448395 h 2308151"/>
              <a:gd name="connsiteX11" fmla="*/ 1143000 w 1483521"/>
              <a:gd name="connsiteY11" fmla="*/ 493638 h 2308151"/>
              <a:gd name="connsiteX12" fmla="*/ 1271588 w 1483521"/>
              <a:gd name="connsiteY12" fmla="*/ 496020 h 2308151"/>
              <a:gd name="connsiteX13" fmla="*/ 1202532 w 1483521"/>
              <a:gd name="connsiteY13" fmla="*/ 636513 h 2308151"/>
              <a:gd name="connsiteX14" fmla="*/ 1115443 w 1483521"/>
              <a:gd name="connsiteY14" fmla="*/ 672532 h 2308151"/>
              <a:gd name="connsiteX15" fmla="*/ 1120851 w 1483521"/>
              <a:gd name="connsiteY15" fmla="*/ 841301 h 2308151"/>
              <a:gd name="connsiteX16" fmla="*/ 1198741 w 1483521"/>
              <a:gd name="connsiteY16" fmla="*/ 1015896 h 2308151"/>
              <a:gd name="connsiteX17" fmla="*/ 1209675 w 1483521"/>
              <a:gd name="connsiteY17" fmla="*/ 1105620 h 2308151"/>
              <a:gd name="connsiteX18" fmla="*/ 1416499 w 1483521"/>
              <a:gd name="connsiteY18" fmla="*/ 1060676 h 2308151"/>
              <a:gd name="connsiteX19" fmla="*/ 1483519 w 1483521"/>
              <a:gd name="connsiteY19" fmla="*/ 1148482 h 2308151"/>
              <a:gd name="connsiteX20" fmla="*/ 1419225 w 1483521"/>
              <a:gd name="connsiteY20" fmla="*/ 1248495 h 2308151"/>
              <a:gd name="connsiteX21" fmla="*/ 1433513 w 1483521"/>
              <a:gd name="connsiteY21" fmla="*/ 1348507 h 2308151"/>
              <a:gd name="connsiteX22" fmla="*/ 1419225 w 1483521"/>
              <a:gd name="connsiteY22" fmla="*/ 1396132 h 2308151"/>
              <a:gd name="connsiteX23" fmla="*/ 1379254 w 1483521"/>
              <a:gd name="connsiteY23" fmla="*/ 1430625 h 2308151"/>
              <a:gd name="connsiteX24" fmla="*/ 1316832 w 1483521"/>
              <a:gd name="connsiteY24" fmla="*/ 1512813 h 2308151"/>
              <a:gd name="connsiteX25" fmla="*/ 1297782 w 1483521"/>
              <a:gd name="connsiteY25" fmla="*/ 1515195 h 2308151"/>
              <a:gd name="connsiteX26" fmla="*/ 1291493 w 1483521"/>
              <a:gd name="connsiteY26" fmla="*/ 1429516 h 2308151"/>
              <a:gd name="connsiteX27" fmla="*/ 1340644 w 1483521"/>
              <a:gd name="connsiteY27" fmla="*/ 1367557 h 2308151"/>
              <a:gd name="connsiteX28" fmla="*/ 1349060 w 1483521"/>
              <a:gd name="connsiteY28" fmla="*/ 1216566 h 2308151"/>
              <a:gd name="connsiteX29" fmla="*/ 1200150 w 1483521"/>
              <a:gd name="connsiteY29" fmla="*/ 1334220 h 2308151"/>
              <a:gd name="connsiteX30" fmla="*/ 988219 w 1483521"/>
              <a:gd name="connsiteY30" fmla="*/ 1424707 h 2308151"/>
              <a:gd name="connsiteX31" fmla="*/ 866775 w 1483521"/>
              <a:gd name="connsiteY31" fmla="*/ 1438995 h 2308151"/>
              <a:gd name="connsiteX32" fmla="*/ 545307 w 1483521"/>
              <a:gd name="connsiteY32" fmla="*/ 1579488 h 2308151"/>
              <a:gd name="connsiteX33" fmla="*/ 492919 w 1483521"/>
              <a:gd name="connsiteY33" fmla="*/ 1708076 h 2308151"/>
              <a:gd name="connsiteX34" fmla="*/ 392907 w 1483521"/>
              <a:gd name="connsiteY34" fmla="*/ 1762845 h 2308151"/>
              <a:gd name="connsiteX35" fmla="*/ 357811 w 1483521"/>
              <a:gd name="connsiteY35" fmla="*/ 1790952 h 2308151"/>
              <a:gd name="connsiteX36" fmla="*/ 247532 w 1483521"/>
              <a:gd name="connsiteY36" fmla="*/ 1878717 h 2308151"/>
              <a:gd name="connsiteX37" fmla="*/ 159544 w 1483521"/>
              <a:gd name="connsiteY37" fmla="*/ 1977157 h 2308151"/>
              <a:gd name="connsiteX38" fmla="*/ 151037 w 1483521"/>
              <a:gd name="connsiteY38" fmla="*/ 2140399 h 2308151"/>
              <a:gd name="connsiteX39" fmla="*/ 104475 w 1483521"/>
              <a:gd name="connsiteY39" fmla="*/ 2246748 h 2308151"/>
              <a:gd name="connsiteX40" fmla="*/ 0 w 1483521"/>
              <a:gd name="connsiteY40" fmla="*/ 2308151 h 2308151"/>
              <a:gd name="connsiteX41" fmla="*/ 0 w 1483521"/>
              <a:gd name="connsiteY41" fmla="*/ 2231951 h 2308151"/>
              <a:gd name="connsiteX42" fmla="*/ 64294 w 1483521"/>
              <a:gd name="connsiteY42" fmla="*/ 2155751 h 2308151"/>
              <a:gd name="connsiteX43" fmla="*/ 58005 w 1483521"/>
              <a:gd name="connsiteY43" fmla="*/ 1938549 h 2308151"/>
              <a:gd name="connsiteX44" fmla="*/ 173832 w 1483521"/>
              <a:gd name="connsiteY44" fmla="*/ 1793801 h 2308151"/>
              <a:gd name="connsiteX45" fmla="*/ 207860 w 1483521"/>
              <a:gd name="connsiteY45" fmla="*/ 1652585 h 2308151"/>
              <a:gd name="connsiteX46" fmla="*/ 156354 w 1483521"/>
              <a:gd name="connsiteY46" fmla="*/ 1505788 h 2308151"/>
              <a:gd name="connsiteX47" fmla="*/ 178594 w 1483521"/>
              <a:gd name="connsiteY47" fmla="*/ 1386607 h 2308151"/>
              <a:gd name="connsiteX48" fmla="*/ 21640 w 1483521"/>
              <a:gd name="connsiteY48" fmla="*/ 1257746 h 2308151"/>
              <a:gd name="connsiteX49" fmla="*/ 96868 w 1483521"/>
              <a:gd name="connsiteY49" fmla="*/ 1173613 h 2308151"/>
              <a:gd name="connsiteX50" fmla="*/ 115155 w 1483521"/>
              <a:gd name="connsiteY50" fmla="*/ 1284423 h 2308151"/>
              <a:gd name="connsiteX51" fmla="*/ 211932 w 1483521"/>
              <a:gd name="connsiteY51" fmla="*/ 1317551 h 2308151"/>
              <a:gd name="connsiteX52" fmla="*/ 332058 w 1483521"/>
              <a:gd name="connsiteY52" fmla="*/ 1250668 h 2308151"/>
              <a:gd name="connsiteX53" fmla="*/ 492064 w 1483521"/>
              <a:gd name="connsiteY53" fmla="*/ 1213794 h 2308151"/>
              <a:gd name="connsiteX54" fmla="*/ 591151 w 1483521"/>
              <a:gd name="connsiteY54" fmla="*/ 1148946 h 2308151"/>
              <a:gd name="connsiteX55" fmla="*/ 720338 w 1483521"/>
              <a:gd name="connsiteY55" fmla="*/ 1084860 h 2308151"/>
              <a:gd name="connsiteX56" fmla="*/ 833438 w 1483521"/>
              <a:gd name="connsiteY56" fmla="*/ 929407 h 2308151"/>
              <a:gd name="connsiteX57" fmla="*/ 892159 w 1483521"/>
              <a:gd name="connsiteY57" fmla="*/ 743971 h 2308151"/>
              <a:gd name="connsiteX58" fmla="*/ 862013 w 1483521"/>
              <a:gd name="connsiteY58" fmla="*/ 536501 h 2308151"/>
              <a:gd name="connsiteX59" fmla="*/ 781050 w 1483521"/>
              <a:gd name="connsiteY59" fmla="*/ 496020 h 2308151"/>
              <a:gd name="connsiteX60" fmla="*/ 747112 w 1483521"/>
              <a:gd name="connsiteY60" fmla="*/ 416675 h 2308151"/>
              <a:gd name="connsiteX61" fmla="*/ 864394 w 1483521"/>
              <a:gd name="connsiteY61" fmla="*/ 448395 h 2308151"/>
              <a:gd name="connsiteX62" fmla="*/ 778669 w 1483521"/>
              <a:gd name="connsiteY62" fmla="*/ 281707 h 2308151"/>
              <a:gd name="connsiteX63" fmla="*/ 778669 w 1483521"/>
              <a:gd name="connsiteY63" fmla="*/ 200745 h 2308151"/>
              <a:gd name="connsiteX64" fmla="*/ 809625 w 1483521"/>
              <a:gd name="connsiteY64" fmla="*/ 145976 h 2308151"/>
              <a:gd name="connsiteX65" fmla="*/ 821532 w 1483521"/>
              <a:gd name="connsiteY65" fmla="*/ 219795 h 2308151"/>
              <a:gd name="connsiteX66" fmla="*/ 859632 w 1483521"/>
              <a:gd name="connsiteY66" fmla="*/ 262657 h 2308151"/>
              <a:gd name="connsiteX67" fmla="*/ 902494 w 1483521"/>
              <a:gd name="connsiteY67" fmla="*/ 165026 h 2308151"/>
              <a:gd name="connsiteX68" fmla="*/ 895350 w 1483521"/>
              <a:gd name="connsiteY68" fmla="*/ 60251 h 2308151"/>
              <a:gd name="connsiteX69" fmla="*/ 940894 w 1483521"/>
              <a:gd name="connsiteY69" fmla="*/ 87508 h 2308151"/>
              <a:gd name="connsiteX70" fmla="*/ 979203 w 1483521"/>
              <a:gd name="connsiteY70" fmla="*/ 145976 h 2308151"/>
              <a:gd name="connsiteX71" fmla="*/ 997790 w 1483521"/>
              <a:gd name="connsiteY71" fmla="*/ 94560 h 2308151"/>
              <a:gd name="connsiteX72" fmla="*/ 1000125 w 1483521"/>
              <a:gd name="connsiteY72" fmla="*/ 720 h 2308151"/>
              <a:gd name="connsiteX0" fmla="*/ 1000125 w 1483521"/>
              <a:gd name="connsiteY0" fmla="*/ 752 h 2308183"/>
              <a:gd name="connsiteX1" fmla="*/ 1038225 w 1483521"/>
              <a:gd name="connsiteY1" fmla="*/ 60283 h 2308183"/>
              <a:gd name="connsiteX2" fmla="*/ 1040607 w 1483521"/>
              <a:gd name="connsiteY2" fmla="*/ 150770 h 2308183"/>
              <a:gd name="connsiteX3" fmla="*/ 1081388 w 1483521"/>
              <a:gd name="connsiteY3" fmla="*/ 113434 h 2308183"/>
              <a:gd name="connsiteX4" fmla="*/ 1109663 w 1483521"/>
              <a:gd name="connsiteY4" fmla="*/ 31708 h 2308183"/>
              <a:gd name="connsiteX5" fmla="*/ 1123950 w 1483521"/>
              <a:gd name="connsiteY5" fmla="*/ 146008 h 2308183"/>
              <a:gd name="connsiteX6" fmla="*/ 1076325 w 1483521"/>
              <a:gd name="connsiteY6" fmla="*/ 212683 h 2308183"/>
              <a:gd name="connsiteX7" fmla="*/ 921544 w 1483521"/>
              <a:gd name="connsiteY7" fmla="*/ 307933 h 2308183"/>
              <a:gd name="connsiteX8" fmla="*/ 909638 w 1483521"/>
              <a:gd name="connsiteY8" fmla="*/ 400802 h 2308183"/>
              <a:gd name="connsiteX9" fmla="*/ 973932 w 1483521"/>
              <a:gd name="connsiteY9" fmla="*/ 453189 h 2308183"/>
              <a:gd name="connsiteX10" fmla="*/ 1078707 w 1483521"/>
              <a:gd name="connsiteY10" fmla="*/ 448427 h 2308183"/>
              <a:gd name="connsiteX11" fmla="*/ 1143000 w 1483521"/>
              <a:gd name="connsiteY11" fmla="*/ 493670 h 2308183"/>
              <a:gd name="connsiteX12" fmla="*/ 1271588 w 1483521"/>
              <a:gd name="connsiteY12" fmla="*/ 496052 h 2308183"/>
              <a:gd name="connsiteX13" fmla="*/ 1202532 w 1483521"/>
              <a:gd name="connsiteY13" fmla="*/ 636545 h 2308183"/>
              <a:gd name="connsiteX14" fmla="*/ 1115443 w 1483521"/>
              <a:gd name="connsiteY14" fmla="*/ 672564 h 2308183"/>
              <a:gd name="connsiteX15" fmla="*/ 1120851 w 1483521"/>
              <a:gd name="connsiteY15" fmla="*/ 841333 h 2308183"/>
              <a:gd name="connsiteX16" fmla="*/ 1198741 w 1483521"/>
              <a:gd name="connsiteY16" fmla="*/ 1015928 h 2308183"/>
              <a:gd name="connsiteX17" fmla="*/ 1209675 w 1483521"/>
              <a:gd name="connsiteY17" fmla="*/ 1105652 h 2308183"/>
              <a:gd name="connsiteX18" fmla="*/ 1416499 w 1483521"/>
              <a:gd name="connsiteY18" fmla="*/ 1060708 h 2308183"/>
              <a:gd name="connsiteX19" fmla="*/ 1483519 w 1483521"/>
              <a:gd name="connsiteY19" fmla="*/ 1148514 h 2308183"/>
              <a:gd name="connsiteX20" fmla="*/ 1419225 w 1483521"/>
              <a:gd name="connsiteY20" fmla="*/ 1248527 h 2308183"/>
              <a:gd name="connsiteX21" fmla="*/ 1433513 w 1483521"/>
              <a:gd name="connsiteY21" fmla="*/ 1348539 h 2308183"/>
              <a:gd name="connsiteX22" fmla="*/ 1419225 w 1483521"/>
              <a:gd name="connsiteY22" fmla="*/ 1396164 h 2308183"/>
              <a:gd name="connsiteX23" fmla="*/ 1379254 w 1483521"/>
              <a:gd name="connsiteY23" fmla="*/ 1430657 h 2308183"/>
              <a:gd name="connsiteX24" fmla="*/ 1316832 w 1483521"/>
              <a:gd name="connsiteY24" fmla="*/ 1512845 h 2308183"/>
              <a:gd name="connsiteX25" fmla="*/ 1297782 w 1483521"/>
              <a:gd name="connsiteY25" fmla="*/ 1515227 h 2308183"/>
              <a:gd name="connsiteX26" fmla="*/ 1291493 w 1483521"/>
              <a:gd name="connsiteY26" fmla="*/ 1429548 h 2308183"/>
              <a:gd name="connsiteX27" fmla="*/ 1340644 w 1483521"/>
              <a:gd name="connsiteY27" fmla="*/ 1367589 h 2308183"/>
              <a:gd name="connsiteX28" fmla="*/ 1349060 w 1483521"/>
              <a:gd name="connsiteY28" fmla="*/ 1216598 h 2308183"/>
              <a:gd name="connsiteX29" fmla="*/ 1200150 w 1483521"/>
              <a:gd name="connsiteY29" fmla="*/ 1334252 h 2308183"/>
              <a:gd name="connsiteX30" fmla="*/ 988219 w 1483521"/>
              <a:gd name="connsiteY30" fmla="*/ 1424739 h 2308183"/>
              <a:gd name="connsiteX31" fmla="*/ 866775 w 1483521"/>
              <a:gd name="connsiteY31" fmla="*/ 1439027 h 2308183"/>
              <a:gd name="connsiteX32" fmla="*/ 545307 w 1483521"/>
              <a:gd name="connsiteY32" fmla="*/ 1579520 h 2308183"/>
              <a:gd name="connsiteX33" fmla="*/ 492919 w 1483521"/>
              <a:gd name="connsiteY33" fmla="*/ 1708108 h 2308183"/>
              <a:gd name="connsiteX34" fmla="*/ 392907 w 1483521"/>
              <a:gd name="connsiteY34" fmla="*/ 1762877 h 2308183"/>
              <a:gd name="connsiteX35" fmla="*/ 357811 w 1483521"/>
              <a:gd name="connsiteY35" fmla="*/ 1790984 h 2308183"/>
              <a:gd name="connsiteX36" fmla="*/ 247532 w 1483521"/>
              <a:gd name="connsiteY36" fmla="*/ 1878749 h 2308183"/>
              <a:gd name="connsiteX37" fmla="*/ 159544 w 1483521"/>
              <a:gd name="connsiteY37" fmla="*/ 1977189 h 2308183"/>
              <a:gd name="connsiteX38" fmla="*/ 151037 w 1483521"/>
              <a:gd name="connsiteY38" fmla="*/ 2140431 h 2308183"/>
              <a:gd name="connsiteX39" fmla="*/ 104475 w 1483521"/>
              <a:gd name="connsiteY39" fmla="*/ 2246780 h 2308183"/>
              <a:gd name="connsiteX40" fmla="*/ 0 w 1483521"/>
              <a:gd name="connsiteY40" fmla="*/ 2308183 h 2308183"/>
              <a:gd name="connsiteX41" fmla="*/ 0 w 1483521"/>
              <a:gd name="connsiteY41" fmla="*/ 2231983 h 2308183"/>
              <a:gd name="connsiteX42" fmla="*/ 64294 w 1483521"/>
              <a:gd name="connsiteY42" fmla="*/ 2155783 h 2308183"/>
              <a:gd name="connsiteX43" fmla="*/ 58005 w 1483521"/>
              <a:gd name="connsiteY43" fmla="*/ 1938581 h 2308183"/>
              <a:gd name="connsiteX44" fmla="*/ 173832 w 1483521"/>
              <a:gd name="connsiteY44" fmla="*/ 1793833 h 2308183"/>
              <a:gd name="connsiteX45" fmla="*/ 207860 w 1483521"/>
              <a:gd name="connsiteY45" fmla="*/ 1652617 h 2308183"/>
              <a:gd name="connsiteX46" fmla="*/ 156354 w 1483521"/>
              <a:gd name="connsiteY46" fmla="*/ 1505820 h 2308183"/>
              <a:gd name="connsiteX47" fmla="*/ 178594 w 1483521"/>
              <a:gd name="connsiteY47" fmla="*/ 1386639 h 2308183"/>
              <a:gd name="connsiteX48" fmla="*/ 21640 w 1483521"/>
              <a:gd name="connsiteY48" fmla="*/ 1257778 h 2308183"/>
              <a:gd name="connsiteX49" fmla="*/ 96868 w 1483521"/>
              <a:gd name="connsiteY49" fmla="*/ 1173645 h 2308183"/>
              <a:gd name="connsiteX50" fmla="*/ 115155 w 1483521"/>
              <a:gd name="connsiteY50" fmla="*/ 1284455 h 2308183"/>
              <a:gd name="connsiteX51" fmla="*/ 211932 w 1483521"/>
              <a:gd name="connsiteY51" fmla="*/ 1317583 h 2308183"/>
              <a:gd name="connsiteX52" fmla="*/ 332058 w 1483521"/>
              <a:gd name="connsiteY52" fmla="*/ 1250700 h 2308183"/>
              <a:gd name="connsiteX53" fmla="*/ 492064 w 1483521"/>
              <a:gd name="connsiteY53" fmla="*/ 1213826 h 2308183"/>
              <a:gd name="connsiteX54" fmla="*/ 591151 w 1483521"/>
              <a:gd name="connsiteY54" fmla="*/ 1148978 h 2308183"/>
              <a:gd name="connsiteX55" fmla="*/ 720338 w 1483521"/>
              <a:gd name="connsiteY55" fmla="*/ 1084892 h 2308183"/>
              <a:gd name="connsiteX56" fmla="*/ 833438 w 1483521"/>
              <a:gd name="connsiteY56" fmla="*/ 929439 h 2308183"/>
              <a:gd name="connsiteX57" fmla="*/ 892159 w 1483521"/>
              <a:gd name="connsiteY57" fmla="*/ 744003 h 2308183"/>
              <a:gd name="connsiteX58" fmla="*/ 862013 w 1483521"/>
              <a:gd name="connsiteY58" fmla="*/ 536533 h 2308183"/>
              <a:gd name="connsiteX59" fmla="*/ 781050 w 1483521"/>
              <a:gd name="connsiteY59" fmla="*/ 496052 h 2308183"/>
              <a:gd name="connsiteX60" fmla="*/ 747112 w 1483521"/>
              <a:gd name="connsiteY60" fmla="*/ 416707 h 2308183"/>
              <a:gd name="connsiteX61" fmla="*/ 864394 w 1483521"/>
              <a:gd name="connsiteY61" fmla="*/ 448427 h 2308183"/>
              <a:gd name="connsiteX62" fmla="*/ 778669 w 1483521"/>
              <a:gd name="connsiteY62" fmla="*/ 281739 h 2308183"/>
              <a:gd name="connsiteX63" fmla="*/ 778669 w 1483521"/>
              <a:gd name="connsiteY63" fmla="*/ 200777 h 2308183"/>
              <a:gd name="connsiteX64" fmla="*/ 809625 w 1483521"/>
              <a:gd name="connsiteY64" fmla="*/ 146008 h 2308183"/>
              <a:gd name="connsiteX65" fmla="*/ 821532 w 1483521"/>
              <a:gd name="connsiteY65" fmla="*/ 219827 h 2308183"/>
              <a:gd name="connsiteX66" fmla="*/ 859632 w 1483521"/>
              <a:gd name="connsiteY66" fmla="*/ 262689 h 2308183"/>
              <a:gd name="connsiteX67" fmla="*/ 902494 w 1483521"/>
              <a:gd name="connsiteY67" fmla="*/ 165058 h 2308183"/>
              <a:gd name="connsiteX68" fmla="*/ 895350 w 1483521"/>
              <a:gd name="connsiteY68" fmla="*/ 60283 h 2308183"/>
              <a:gd name="connsiteX69" fmla="*/ 940894 w 1483521"/>
              <a:gd name="connsiteY69" fmla="*/ 87540 h 2308183"/>
              <a:gd name="connsiteX70" fmla="*/ 979203 w 1483521"/>
              <a:gd name="connsiteY70" fmla="*/ 146008 h 2308183"/>
              <a:gd name="connsiteX71" fmla="*/ 997790 w 1483521"/>
              <a:gd name="connsiteY71" fmla="*/ 94592 h 2308183"/>
              <a:gd name="connsiteX72" fmla="*/ 1000125 w 1483521"/>
              <a:gd name="connsiteY72" fmla="*/ 752 h 2308183"/>
              <a:gd name="connsiteX0" fmla="*/ 1000125 w 1483521"/>
              <a:gd name="connsiteY0" fmla="*/ 734 h 2308165"/>
              <a:gd name="connsiteX1" fmla="*/ 1038225 w 1483521"/>
              <a:gd name="connsiteY1" fmla="*/ 60265 h 2308165"/>
              <a:gd name="connsiteX2" fmla="*/ 1045924 w 1483521"/>
              <a:gd name="connsiteY2" fmla="*/ 150752 h 2308165"/>
              <a:gd name="connsiteX3" fmla="*/ 1081388 w 1483521"/>
              <a:gd name="connsiteY3" fmla="*/ 113416 h 2308165"/>
              <a:gd name="connsiteX4" fmla="*/ 1109663 w 1483521"/>
              <a:gd name="connsiteY4" fmla="*/ 31690 h 2308165"/>
              <a:gd name="connsiteX5" fmla="*/ 1123950 w 1483521"/>
              <a:gd name="connsiteY5" fmla="*/ 145990 h 2308165"/>
              <a:gd name="connsiteX6" fmla="*/ 1076325 w 1483521"/>
              <a:gd name="connsiteY6" fmla="*/ 212665 h 2308165"/>
              <a:gd name="connsiteX7" fmla="*/ 921544 w 1483521"/>
              <a:gd name="connsiteY7" fmla="*/ 307915 h 2308165"/>
              <a:gd name="connsiteX8" fmla="*/ 909638 w 1483521"/>
              <a:gd name="connsiteY8" fmla="*/ 400784 h 2308165"/>
              <a:gd name="connsiteX9" fmla="*/ 973932 w 1483521"/>
              <a:gd name="connsiteY9" fmla="*/ 453171 h 2308165"/>
              <a:gd name="connsiteX10" fmla="*/ 1078707 w 1483521"/>
              <a:gd name="connsiteY10" fmla="*/ 448409 h 2308165"/>
              <a:gd name="connsiteX11" fmla="*/ 1143000 w 1483521"/>
              <a:gd name="connsiteY11" fmla="*/ 493652 h 2308165"/>
              <a:gd name="connsiteX12" fmla="*/ 1271588 w 1483521"/>
              <a:gd name="connsiteY12" fmla="*/ 496034 h 2308165"/>
              <a:gd name="connsiteX13" fmla="*/ 1202532 w 1483521"/>
              <a:gd name="connsiteY13" fmla="*/ 636527 h 2308165"/>
              <a:gd name="connsiteX14" fmla="*/ 1115443 w 1483521"/>
              <a:gd name="connsiteY14" fmla="*/ 672546 h 2308165"/>
              <a:gd name="connsiteX15" fmla="*/ 1120851 w 1483521"/>
              <a:gd name="connsiteY15" fmla="*/ 841315 h 2308165"/>
              <a:gd name="connsiteX16" fmla="*/ 1198741 w 1483521"/>
              <a:gd name="connsiteY16" fmla="*/ 1015910 h 2308165"/>
              <a:gd name="connsiteX17" fmla="*/ 1209675 w 1483521"/>
              <a:gd name="connsiteY17" fmla="*/ 1105634 h 2308165"/>
              <a:gd name="connsiteX18" fmla="*/ 1416499 w 1483521"/>
              <a:gd name="connsiteY18" fmla="*/ 1060690 h 2308165"/>
              <a:gd name="connsiteX19" fmla="*/ 1483519 w 1483521"/>
              <a:gd name="connsiteY19" fmla="*/ 1148496 h 2308165"/>
              <a:gd name="connsiteX20" fmla="*/ 1419225 w 1483521"/>
              <a:gd name="connsiteY20" fmla="*/ 1248509 h 2308165"/>
              <a:gd name="connsiteX21" fmla="*/ 1433513 w 1483521"/>
              <a:gd name="connsiteY21" fmla="*/ 1348521 h 2308165"/>
              <a:gd name="connsiteX22" fmla="*/ 1419225 w 1483521"/>
              <a:gd name="connsiteY22" fmla="*/ 1396146 h 2308165"/>
              <a:gd name="connsiteX23" fmla="*/ 1379254 w 1483521"/>
              <a:gd name="connsiteY23" fmla="*/ 1430639 h 2308165"/>
              <a:gd name="connsiteX24" fmla="*/ 1316832 w 1483521"/>
              <a:gd name="connsiteY24" fmla="*/ 1512827 h 2308165"/>
              <a:gd name="connsiteX25" fmla="*/ 1297782 w 1483521"/>
              <a:gd name="connsiteY25" fmla="*/ 1515209 h 2308165"/>
              <a:gd name="connsiteX26" fmla="*/ 1291493 w 1483521"/>
              <a:gd name="connsiteY26" fmla="*/ 1429530 h 2308165"/>
              <a:gd name="connsiteX27" fmla="*/ 1340644 w 1483521"/>
              <a:gd name="connsiteY27" fmla="*/ 1367571 h 2308165"/>
              <a:gd name="connsiteX28" fmla="*/ 1349060 w 1483521"/>
              <a:gd name="connsiteY28" fmla="*/ 1216580 h 2308165"/>
              <a:gd name="connsiteX29" fmla="*/ 1200150 w 1483521"/>
              <a:gd name="connsiteY29" fmla="*/ 1334234 h 2308165"/>
              <a:gd name="connsiteX30" fmla="*/ 988219 w 1483521"/>
              <a:gd name="connsiteY30" fmla="*/ 1424721 h 2308165"/>
              <a:gd name="connsiteX31" fmla="*/ 866775 w 1483521"/>
              <a:gd name="connsiteY31" fmla="*/ 1439009 h 2308165"/>
              <a:gd name="connsiteX32" fmla="*/ 545307 w 1483521"/>
              <a:gd name="connsiteY32" fmla="*/ 1579502 h 2308165"/>
              <a:gd name="connsiteX33" fmla="*/ 492919 w 1483521"/>
              <a:gd name="connsiteY33" fmla="*/ 1708090 h 2308165"/>
              <a:gd name="connsiteX34" fmla="*/ 392907 w 1483521"/>
              <a:gd name="connsiteY34" fmla="*/ 1762859 h 2308165"/>
              <a:gd name="connsiteX35" fmla="*/ 357811 w 1483521"/>
              <a:gd name="connsiteY35" fmla="*/ 1790966 h 2308165"/>
              <a:gd name="connsiteX36" fmla="*/ 247532 w 1483521"/>
              <a:gd name="connsiteY36" fmla="*/ 1878731 h 2308165"/>
              <a:gd name="connsiteX37" fmla="*/ 159544 w 1483521"/>
              <a:gd name="connsiteY37" fmla="*/ 1977171 h 2308165"/>
              <a:gd name="connsiteX38" fmla="*/ 151037 w 1483521"/>
              <a:gd name="connsiteY38" fmla="*/ 2140413 h 2308165"/>
              <a:gd name="connsiteX39" fmla="*/ 104475 w 1483521"/>
              <a:gd name="connsiteY39" fmla="*/ 2246762 h 2308165"/>
              <a:gd name="connsiteX40" fmla="*/ 0 w 1483521"/>
              <a:gd name="connsiteY40" fmla="*/ 2308165 h 2308165"/>
              <a:gd name="connsiteX41" fmla="*/ 0 w 1483521"/>
              <a:gd name="connsiteY41" fmla="*/ 2231965 h 2308165"/>
              <a:gd name="connsiteX42" fmla="*/ 64294 w 1483521"/>
              <a:gd name="connsiteY42" fmla="*/ 2155765 h 2308165"/>
              <a:gd name="connsiteX43" fmla="*/ 58005 w 1483521"/>
              <a:gd name="connsiteY43" fmla="*/ 1938563 h 2308165"/>
              <a:gd name="connsiteX44" fmla="*/ 173832 w 1483521"/>
              <a:gd name="connsiteY44" fmla="*/ 1793815 h 2308165"/>
              <a:gd name="connsiteX45" fmla="*/ 207860 w 1483521"/>
              <a:gd name="connsiteY45" fmla="*/ 1652599 h 2308165"/>
              <a:gd name="connsiteX46" fmla="*/ 156354 w 1483521"/>
              <a:gd name="connsiteY46" fmla="*/ 1505802 h 2308165"/>
              <a:gd name="connsiteX47" fmla="*/ 178594 w 1483521"/>
              <a:gd name="connsiteY47" fmla="*/ 1386621 h 2308165"/>
              <a:gd name="connsiteX48" fmla="*/ 21640 w 1483521"/>
              <a:gd name="connsiteY48" fmla="*/ 1257760 h 2308165"/>
              <a:gd name="connsiteX49" fmla="*/ 96868 w 1483521"/>
              <a:gd name="connsiteY49" fmla="*/ 1173627 h 2308165"/>
              <a:gd name="connsiteX50" fmla="*/ 115155 w 1483521"/>
              <a:gd name="connsiteY50" fmla="*/ 1284437 h 2308165"/>
              <a:gd name="connsiteX51" fmla="*/ 211932 w 1483521"/>
              <a:gd name="connsiteY51" fmla="*/ 1317565 h 2308165"/>
              <a:gd name="connsiteX52" fmla="*/ 332058 w 1483521"/>
              <a:gd name="connsiteY52" fmla="*/ 1250682 h 2308165"/>
              <a:gd name="connsiteX53" fmla="*/ 492064 w 1483521"/>
              <a:gd name="connsiteY53" fmla="*/ 1213808 h 2308165"/>
              <a:gd name="connsiteX54" fmla="*/ 591151 w 1483521"/>
              <a:gd name="connsiteY54" fmla="*/ 1148960 h 2308165"/>
              <a:gd name="connsiteX55" fmla="*/ 720338 w 1483521"/>
              <a:gd name="connsiteY55" fmla="*/ 1084874 h 2308165"/>
              <a:gd name="connsiteX56" fmla="*/ 833438 w 1483521"/>
              <a:gd name="connsiteY56" fmla="*/ 929421 h 2308165"/>
              <a:gd name="connsiteX57" fmla="*/ 892159 w 1483521"/>
              <a:gd name="connsiteY57" fmla="*/ 743985 h 2308165"/>
              <a:gd name="connsiteX58" fmla="*/ 862013 w 1483521"/>
              <a:gd name="connsiteY58" fmla="*/ 536515 h 2308165"/>
              <a:gd name="connsiteX59" fmla="*/ 781050 w 1483521"/>
              <a:gd name="connsiteY59" fmla="*/ 496034 h 2308165"/>
              <a:gd name="connsiteX60" fmla="*/ 747112 w 1483521"/>
              <a:gd name="connsiteY60" fmla="*/ 416689 h 2308165"/>
              <a:gd name="connsiteX61" fmla="*/ 864394 w 1483521"/>
              <a:gd name="connsiteY61" fmla="*/ 448409 h 2308165"/>
              <a:gd name="connsiteX62" fmla="*/ 778669 w 1483521"/>
              <a:gd name="connsiteY62" fmla="*/ 281721 h 2308165"/>
              <a:gd name="connsiteX63" fmla="*/ 778669 w 1483521"/>
              <a:gd name="connsiteY63" fmla="*/ 200759 h 2308165"/>
              <a:gd name="connsiteX64" fmla="*/ 809625 w 1483521"/>
              <a:gd name="connsiteY64" fmla="*/ 145990 h 2308165"/>
              <a:gd name="connsiteX65" fmla="*/ 821532 w 1483521"/>
              <a:gd name="connsiteY65" fmla="*/ 219809 h 2308165"/>
              <a:gd name="connsiteX66" fmla="*/ 859632 w 1483521"/>
              <a:gd name="connsiteY66" fmla="*/ 262671 h 2308165"/>
              <a:gd name="connsiteX67" fmla="*/ 902494 w 1483521"/>
              <a:gd name="connsiteY67" fmla="*/ 165040 h 2308165"/>
              <a:gd name="connsiteX68" fmla="*/ 895350 w 1483521"/>
              <a:gd name="connsiteY68" fmla="*/ 60265 h 2308165"/>
              <a:gd name="connsiteX69" fmla="*/ 940894 w 1483521"/>
              <a:gd name="connsiteY69" fmla="*/ 87522 h 2308165"/>
              <a:gd name="connsiteX70" fmla="*/ 979203 w 1483521"/>
              <a:gd name="connsiteY70" fmla="*/ 145990 h 2308165"/>
              <a:gd name="connsiteX71" fmla="*/ 997790 w 1483521"/>
              <a:gd name="connsiteY71" fmla="*/ 94574 h 2308165"/>
              <a:gd name="connsiteX72" fmla="*/ 1000125 w 1483521"/>
              <a:gd name="connsiteY72" fmla="*/ 734 h 2308165"/>
              <a:gd name="connsiteX0" fmla="*/ 1000125 w 1483521"/>
              <a:gd name="connsiteY0" fmla="*/ 734 h 2308165"/>
              <a:gd name="connsiteX1" fmla="*/ 1038225 w 1483521"/>
              <a:gd name="connsiteY1" fmla="*/ 60265 h 2308165"/>
              <a:gd name="connsiteX2" fmla="*/ 1045924 w 1483521"/>
              <a:gd name="connsiteY2" fmla="*/ 150752 h 2308165"/>
              <a:gd name="connsiteX3" fmla="*/ 1081388 w 1483521"/>
              <a:gd name="connsiteY3" fmla="*/ 113416 h 2308165"/>
              <a:gd name="connsiteX4" fmla="*/ 1109663 w 1483521"/>
              <a:gd name="connsiteY4" fmla="*/ 31690 h 2308165"/>
              <a:gd name="connsiteX5" fmla="*/ 1123950 w 1483521"/>
              <a:gd name="connsiteY5" fmla="*/ 145990 h 2308165"/>
              <a:gd name="connsiteX6" fmla="*/ 1076325 w 1483521"/>
              <a:gd name="connsiteY6" fmla="*/ 212665 h 2308165"/>
              <a:gd name="connsiteX7" fmla="*/ 921544 w 1483521"/>
              <a:gd name="connsiteY7" fmla="*/ 307915 h 2308165"/>
              <a:gd name="connsiteX8" fmla="*/ 909638 w 1483521"/>
              <a:gd name="connsiteY8" fmla="*/ 400784 h 2308165"/>
              <a:gd name="connsiteX9" fmla="*/ 973932 w 1483521"/>
              <a:gd name="connsiteY9" fmla="*/ 453171 h 2308165"/>
              <a:gd name="connsiteX10" fmla="*/ 1078707 w 1483521"/>
              <a:gd name="connsiteY10" fmla="*/ 448409 h 2308165"/>
              <a:gd name="connsiteX11" fmla="*/ 1143000 w 1483521"/>
              <a:gd name="connsiteY11" fmla="*/ 493652 h 2308165"/>
              <a:gd name="connsiteX12" fmla="*/ 1271588 w 1483521"/>
              <a:gd name="connsiteY12" fmla="*/ 496034 h 2308165"/>
              <a:gd name="connsiteX13" fmla="*/ 1202532 w 1483521"/>
              <a:gd name="connsiteY13" fmla="*/ 636527 h 2308165"/>
              <a:gd name="connsiteX14" fmla="*/ 1115443 w 1483521"/>
              <a:gd name="connsiteY14" fmla="*/ 672546 h 2308165"/>
              <a:gd name="connsiteX15" fmla="*/ 1120851 w 1483521"/>
              <a:gd name="connsiteY15" fmla="*/ 841315 h 2308165"/>
              <a:gd name="connsiteX16" fmla="*/ 1198741 w 1483521"/>
              <a:gd name="connsiteY16" fmla="*/ 1015910 h 2308165"/>
              <a:gd name="connsiteX17" fmla="*/ 1209675 w 1483521"/>
              <a:gd name="connsiteY17" fmla="*/ 1105634 h 2308165"/>
              <a:gd name="connsiteX18" fmla="*/ 1416499 w 1483521"/>
              <a:gd name="connsiteY18" fmla="*/ 1060690 h 2308165"/>
              <a:gd name="connsiteX19" fmla="*/ 1483519 w 1483521"/>
              <a:gd name="connsiteY19" fmla="*/ 1148496 h 2308165"/>
              <a:gd name="connsiteX20" fmla="*/ 1419225 w 1483521"/>
              <a:gd name="connsiteY20" fmla="*/ 1248509 h 2308165"/>
              <a:gd name="connsiteX21" fmla="*/ 1433513 w 1483521"/>
              <a:gd name="connsiteY21" fmla="*/ 1348521 h 2308165"/>
              <a:gd name="connsiteX22" fmla="*/ 1419225 w 1483521"/>
              <a:gd name="connsiteY22" fmla="*/ 1396146 h 2308165"/>
              <a:gd name="connsiteX23" fmla="*/ 1379254 w 1483521"/>
              <a:gd name="connsiteY23" fmla="*/ 1430639 h 2308165"/>
              <a:gd name="connsiteX24" fmla="*/ 1316832 w 1483521"/>
              <a:gd name="connsiteY24" fmla="*/ 1512827 h 2308165"/>
              <a:gd name="connsiteX25" fmla="*/ 1297782 w 1483521"/>
              <a:gd name="connsiteY25" fmla="*/ 1515209 h 2308165"/>
              <a:gd name="connsiteX26" fmla="*/ 1291493 w 1483521"/>
              <a:gd name="connsiteY26" fmla="*/ 1429530 h 2308165"/>
              <a:gd name="connsiteX27" fmla="*/ 1340644 w 1483521"/>
              <a:gd name="connsiteY27" fmla="*/ 1367571 h 2308165"/>
              <a:gd name="connsiteX28" fmla="*/ 1349060 w 1483521"/>
              <a:gd name="connsiteY28" fmla="*/ 1216580 h 2308165"/>
              <a:gd name="connsiteX29" fmla="*/ 1200150 w 1483521"/>
              <a:gd name="connsiteY29" fmla="*/ 1334234 h 2308165"/>
              <a:gd name="connsiteX30" fmla="*/ 988219 w 1483521"/>
              <a:gd name="connsiteY30" fmla="*/ 1424721 h 2308165"/>
              <a:gd name="connsiteX31" fmla="*/ 866775 w 1483521"/>
              <a:gd name="connsiteY31" fmla="*/ 1439009 h 2308165"/>
              <a:gd name="connsiteX32" fmla="*/ 545307 w 1483521"/>
              <a:gd name="connsiteY32" fmla="*/ 1579502 h 2308165"/>
              <a:gd name="connsiteX33" fmla="*/ 492919 w 1483521"/>
              <a:gd name="connsiteY33" fmla="*/ 1708090 h 2308165"/>
              <a:gd name="connsiteX34" fmla="*/ 392907 w 1483521"/>
              <a:gd name="connsiteY34" fmla="*/ 1762859 h 2308165"/>
              <a:gd name="connsiteX35" fmla="*/ 357811 w 1483521"/>
              <a:gd name="connsiteY35" fmla="*/ 1790966 h 2308165"/>
              <a:gd name="connsiteX36" fmla="*/ 247532 w 1483521"/>
              <a:gd name="connsiteY36" fmla="*/ 1878731 h 2308165"/>
              <a:gd name="connsiteX37" fmla="*/ 159544 w 1483521"/>
              <a:gd name="connsiteY37" fmla="*/ 1977171 h 2308165"/>
              <a:gd name="connsiteX38" fmla="*/ 151037 w 1483521"/>
              <a:gd name="connsiteY38" fmla="*/ 2140413 h 2308165"/>
              <a:gd name="connsiteX39" fmla="*/ 104475 w 1483521"/>
              <a:gd name="connsiteY39" fmla="*/ 2246762 h 2308165"/>
              <a:gd name="connsiteX40" fmla="*/ 0 w 1483521"/>
              <a:gd name="connsiteY40" fmla="*/ 2308165 h 2308165"/>
              <a:gd name="connsiteX41" fmla="*/ 0 w 1483521"/>
              <a:gd name="connsiteY41" fmla="*/ 2231965 h 2308165"/>
              <a:gd name="connsiteX42" fmla="*/ 64294 w 1483521"/>
              <a:gd name="connsiteY42" fmla="*/ 2155765 h 2308165"/>
              <a:gd name="connsiteX43" fmla="*/ 58005 w 1483521"/>
              <a:gd name="connsiteY43" fmla="*/ 1938563 h 2308165"/>
              <a:gd name="connsiteX44" fmla="*/ 173832 w 1483521"/>
              <a:gd name="connsiteY44" fmla="*/ 1793815 h 2308165"/>
              <a:gd name="connsiteX45" fmla="*/ 207860 w 1483521"/>
              <a:gd name="connsiteY45" fmla="*/ 1652599 h 2308165"/>
              <a:gd name="connsiteX46" fmla="*/ 156354 w 1483521"/>
              <a:gd name="connsiteY46" fmla="*/ 1505802 h 2308165"/>
              <a:gd name="connsiteX47" fmla="*/ 178594 w 1483521"/>
              <a:gd name="connsiteY47" fmla="*/ 1386621 h 2308165"/>
              <a:gd name="connsiteX48" fmla="*/ 21640 w 1483521"/>
              <a:gd name="connsiteY48" fmla="*/ 1257760 h 2308165"/>
              <a:gd name="connsiteX49" fmla="*/ 96868 w 1483521"/>
              <a:gd name="connsiteY49" fmla="*/ 1173627 h 2308165"/>
              <a:gd name="connsiteX50" fmla="*/ 115155 w 1483521"/>
              <a:gd name="connsiteY50" fmla="*/ 1284437 h 2308165"/>
              <a:gd name="connsiteX51" fmla="*/ 211932 w 1483521"/>
              <a:gd name="connsiteY51" fmla="*/ 1317565 h 2308165"/>
              <a:gd name="connsiteX52" fmla="*/ 332058 w 1483521"/>
              <a:gd name="connsiteY52" fmla="*/ 1250682 h 2308165"/>
              <a:gd name="connsiteX53" fmla="*/ 492064 w 1483521"/>
              <a:gd name="connsiteY53" fmla="*/ 1213808 h 2308165"/>
              <a:gd name="connsiteX54" fmla="*/ 591151 w 1483521"/>
              <a:gd name="connsiteY54" fmla="*/ 1148960 h 2308165"/>
              <a:gd name="connsiteX55" fmla="*/ 720338 w 1483521"/>
              <a:gd name="connsiteY55" fmla="*/ 1084874 h 2308165"/>
              <a:gd name="connsiteX56" fmla="*/ 833438 w 1483521"/>
              <a:gd name="connsiteY56" fmla="*/ 929421 h 2308165"/>
              <a:gd name="connsiteX57" fmla="*/ 892159 w 1483521"/>
              <a:gd name="connsiteY57" fmla="*/ 743985 h 2308165"/>
              <a:gd name="connsiteX58" fmla="*/ 862013 w 1483521"/>
              <a:gd name="connsiteY58" fmla="*/ 536515 h 2308165"/>
              <a:gd name="connsiteX59" fmla="*/ 781050 w 1483521"/>
              <a:gd name="connsiteY59" fmla="*/ 496034 h 2308165"/>
              <a:gd name="connsiteX60" fmla="*/ 747112 w 1483521"/>
              <a:gd name="connsiteY60" fmla="*/ 416689 h 2308165"/>
              <a:gd name="connsiteX61" fmla="*/ 864394 w 1483521"/>
              <a:gd name="connsiteY61" fmla="*/ 448409 h 2308165"/>
              <a:gd name="connsiteX62" fmla="*/ 778669 w 1483521"/>
              <a:gd name="connsiteY62" fmla="*/ 281721 h 2308165"/>
              <a:gd name="connsiteX63" fmla="*/ 778669 w 1483521"/>
              <a:gd name="connsiteY63" fmla="*/ 200759 h 2308165"/>
              <a:gd name="connsiteX64" fmla="*/ 809625 w 1483521"/>
              <a:gd name="connsiteY64" fmla="*/ 145990 h 2308165"/>
              <a:gd name="connsiteX65" fmla="*/ 821532 w 1483521"/>
              <a:gd name="connsiteY65" fmla="*/ 219809 h 2308165"/>
              <a:gd name="connsiteX66" fmla="*/ 859632 w 1483521"/>
              <a:gd name="connsiteY66" fmla="*/ 262671 h 2308165"/>
              <a:gd name="connsiteX67" fmla="*/ 902494 w 1483521"/>
              <a:gd name="connsiteY67" fmla="*/ 165040 h 2308165"/>
              <a:gd name="connsiteX68" fmla="*/ 895350 w 1483521"/>
              <a:gd name="connsiteY68" fmla="*/ 60265 h 2308165"/>
              <a:gd name="connsiteX69" fmla="*/ 940894 w 1483521"/>
              <a:gd name="connsiteY69" fmla="*/ 87522 h 2308165"/>
              <a:gd name="connsiteX70" fmla="*/ 979203 w 1483521"/>
              <a:gd name="connsiteY70" fmla="*/ 145990 h 2308165"/>
              <a:gd name="connsiteX71" fmla="*/ 997790 w 1483521"/>
              <a:gd name="connsiteY71" fmla="*/ 94574 h 2308165"/>
              <a:gd name="connsiteX72" fmla="*/ 1000125 w 1483521"/>
              <a:gd name="connsiteY72" fmla="*/ 734 h 23081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</a:cxnLst>
            <a:rect l="l" t="t" r="r" b="b"/>
            <a:pathLst>
              <a:path w="1483521" h="2308165">
                <a:moveTo>
                  <a:pt x="1000125" y="734"/>
                </a:moveTo>
                <a:cubicBezTo>
                  <a:pt x="1022395" y="-6007"/>
                  <a:pt x="1030592" y="35262"/>
                  <a:pt x="1038225" y="60265"/>
                </a:cubicBezTo>
                <a:cubicBezTo>
                  <a:pt x="1045858" y="85268"/>
                  <a:pt x="1033749" y="147247"/>
                  <a:pt x="1045924" y="150752"/>
                </a:cubicBezTo>
                <a:cubicBezTo>
                  <a:pt x="1058099" y="154257"/>
                  <a:pt x="1070765" y="133260"/>
                  <a:pt x="1081388" y="113416"/>
                </a:cubicBezTo>
                <a:cubicBezTo>
                  <a:pt x="1092011" y="93572"/>
                  <a:pt x="1089808" y="29451"/>
                  <a:pt x="1109663" y="31690"/>
                </a:cubicBezTo>
                <a:cubicBezTo>
                  <a:pt x="1129518" y="33929"/>
                  <a:pt x="1130885" y="115333"/>
                  <a:pt x="1123950" y="145990"/>
                </a:cubicBezTo>
                <a:cubicBezTo>
                  <a:pt x="1117015" y="176647"/>
                  <a:pt x="1100707" y="196820"/>
                  <a:pt x="1076325" y="212665"/>
                </a:cubicBezTo>
                <a:cubicBezTo>
                  <a:pt x="1051943" y="228510"/>
                  <a:pt x="934855" y="283609"/>
                  <a:pt x="921544" y="307915"/>
                </a:cubicBezTo>
                <a:cubicBezTo>
                  <a:pt x="908233" y="332221"/>
                  <a:pt x="900846" y="374082"/>
                  <a:pt x="909638" y="400784"/>
                </a:cubicBezTo>
                <a:cubicBezTo>
                  <a:pt x="918430" y="427486"/>
                  <a:pt x="941134" y="443060"/>
                  <a:pt x="973932" y="453171"/>
                </a:cubicBezTo>
                <a:cubicBezTo>
                  <a:pt x="1006730" y="463282"/>
                  <a:pt x="1048769" y="442898"/>
                  <a:pt x="1078707" y="448409"/>
                </a:cubicBezTo>
                <a:cubicBezTo>
                  <a:pt x="1108645" y="453920"/>
                  <a:pt x="1110771" y="482224"/>
                  <a:pt x="1143000" y="493652"/>
                </a:cubicBezTo>
                <a:cubicBezTo>
                  <a:pt x="1175229" y="505080"/>
                  <a:pt x="1237232" y="469718"/>
                  <a:pt x="1271588" y="496034"/>
                </a:cubicBezTo>
                <a:cubicBezTo>
                  <a:pt x="1305944" y="522350"/>
                  <a:pt x="1228556" y="607108"/>
                  <a:pt x="1202532" y="636527"/>
                </a:cubicBezTo>
                <a:cubicBezTo>
                  <a:pt x="1176508" y="665946"/>
                  <a:pt x="1123739" y="653303"/>
                  <a:pt x="1115443" y="672546"/>
                </a:cubicBezTo>
                <a:cubicBezTo>
                  <a:pt x="1107147" y="691789"/>
                  <a:pt x="1106968" y="784088"/>
                  <a:pt x="1120851" y="841315"/>
                </a:cubicBezTo>
                <a:cubicBezTo>
                  <a:pt x="1134734" y="898542"/>
                  <a:pt x="1183937" y="971857"/>
                  <a:pt x="1198741" y="1015910"/>
                </a:cubicBezTo>
                <a:cubicBezTo>
                  <a:pt x="1213545" y="1059963"/>
                  <a:pt x="1196776" y="1097107"/>
                  <a:pt x="1209675" y="1105634"/>
                </a:cubicBezTo>
                <a:cubicBezTo>
                  <a:pt x="1222574" y="1114161"/>
                  <a:pt x="1390260" y="1060842"/>
                  <a:pt x="1416499" y="1060690"/>
                </a:cubicBezTo>
                <a:cubicBezTo>
                  <a:pt x="1442738" y="1060538"/>
                  <a:pt x="1483065" y="1117193"/>
                  <a:pt x="1483519" y="1148496"/>
                </a:cubicBezTo>
                <a:cubicBezTo>
                  <a:pt x="1483973" y="1179799"/>
                  <a:pt x="1425769" y="1214108"/>
                  <a:pt x="1419225" y="1248509"/>
                </a:cubicBezTo>
                <a:cubicBezTo>
                  <a:pt x="1412681" y="1282910"/>
                  <a:pt x="1428750" y="1315184"/>
                  <a:pt x="1433513" y="1348521"/>
                </a:cubicBezTo>
                <a:lnTo>
                  <a:pt x="1419225" y="1396146"/>
                </a:lnTo>
                <a:cubicBezTo>
                  <a:pt x="1405901" y="1407644"/>
                  <a:pt x="1398958" y="1421268"/>
                  <a:pt x="1379254" y="1430639"/>
                </a:cubicBezTo>
                <a:cubicBezTo>
                  <a:pt x="1359550" y="1440010"/>
                  <a:pt x="1330411" y="1498732"/>
                  <a:pt x="1316832" y="1512827"/>
                </a:cubicBezTo>
                <a:cubicBezTo>
                  <a:pt x="1303253" y="1526922"/>
                  <a:pt x="1304132" y="1514415"/>
                  <a:pt x="1297782" y="1515209"/>
                </a:cubicBezTo>
                <a:lnTo>
                  <a:pt x="1291493" y="1429530"/>
                </a:lnTo>
                <a:lnTo>
                  <a:pt x="1340644" y="1367571"/>
                </a:lnTo>
                <a:cubicBezTo>
                  <a:pt x="1346994" y="1311215"/>
                  <a:pt x="1360789" y="1222956"/>
                  <a:pt x="1349060" y="1216580"/>
                </a:cubicBezTo>
                <a:cubicBezTo>
                  <a:pt x="1337331" y="1210204"/>
                  <a:pt x="1260290" y="1299544"/>
                  <a:pt x="1200150" y="1334234"/>
                </a:cubicBezTo>
                <a:cubicBezTo>
                  <a:pt x="1140010" y="1368924"/>
                  <a:pt x="1035468" y="1416890"/>
                  <a:pt x="988219" y="1424721"/>
                </a:cubicBezTo>
                <a:cubicBezTo>
                  <a:pt x="940970" y="1432552"/>
                  <a:pt x="907256" y="1435309"/>
                  <a:pt x="866775" y="1439009"/>
                </a:cubicBezTo>
                <a:cubicBezTo>
                  <a:pt x="826294" y="1442709"/>
                  <a:pt x="567391" y="1548622"/>
                  <a:pt x="545307" y="1579502"/>
                </a:cubicBezTo>
                <a:cubicBezTo>
                  <a:pt x="523223" y="1610382"/>
                  <a:pt x="527396" y="1670544"/>
                  <a:pt x="492919" y="1708090"/>
                </a:cubicBezTo>
                <a:cubicBezTo>
                  <a:pt x="458442" y="1745636"/>
                  <a:pt x="426244" y="1744603"/>
                  <a:pt x="392907" y="1762859"/>
                </a:cubicBezTo>
                <a:lnTo>
                  <a:pt x="357811" y="1790966"/>
                </a:lnTo>
                <a:cubicBezTo>
                  <a:pt x="311481" y="1830500"/>
                  <a:pt x="280576" y="1847697"/>
                  <a:pt x="247532" y="1878731"/>
                </a:cubicBezTo>
                <a:cubicBezTo>
                  <a:pt x="214488" y="1909765"/>
                  <a:pt x="175626" y="1933557"/>
                  <a:pt x="159544" y="1977171"/>
                </a:cubicBezTo>
                <a:cubicBezTo>
                  <a:pt x="143462" y="2020785"/>
                  <a:pt x="145998" y="2102127"/>
                  <a:pt x="151037" y="2140413"/>
                </a:cubicBezTo>
                <a:cubicBezTo>
                  <a:pt x="156076" y="2178699"/>
                  <a:pt x="129648" y="2218803"/>
                  <a:pt x="104475" y="2246762"/>
                </a:cubicBezTo>
                <a:cubicBezTo>
                  <a:pt x="79302" y="2274721"/>
                  <a:pt x="34825" y="2287697"/>
                  <a:pt x="0" y="2308165"/>
                </a:cubicBezTo>
                <a:lnTo>
                  <a:pt x="0" y="2231965"/>
                </a:lnTo>
                <a:cubicBezTo>
                  <a:pt x="21431" y="2206565"/>
                  <a:pt x="53629" y="2194492"/>
                  <a:pt x="64294" y="2155765"/>
                </a:cubicBezTo>
                <a:cubicBezTo>
                  <a:pt x="74959" y="2117038"/>
                  <a:pt x="43854" y="1969443"/>
                  <a:pt x="58005" y="1938563"/>
                </a:cubicBezTo>
                <a:cubicBezTo>
                  <a:pt x="72156" y="1907683"/>
                  <a:pt x="141221" y="1827063"/>
                  <a:pt x="173832" y="1793815"/>
                </a:cubicBezTo>
                <a:cubicBezTo>
                  <a:pt x="206443" y="1760567"/>
                  <a:pt x="212268" y="1695506"/>
                  <a:pt x="207860" y="1652599"/>
                </a:cubicBezTo>
                <a:cubicBezTo>
                  <a:pt x="203452" y="1609692"/>
                  <a:pt x="164891" y="1569633"/>
                  <a:pt x="156354" y="1505802"/>
                </a:cubicBezTo>
                <a:cubicBezTo>
                  <a:pt x="147817" y="1441971"/>
                  <a:pt x="172244" y="1436627"/>
                  <a:pt x="178594" y="1386621"/>
                </a:cubicBezTo>
                <a:cubicBezTo>
                  <a:pt x="126276" y="1343667"/>
                  <a:pt x="40992" y="1375153"/>
                  <a:pt x="21640" y="1257760"/>
                </a:cubicBezTo>
                <a:cubicBezTo>
                  <a:pt x="36436" y="1202422"/>
                  <a:pt x="81282" y="1169181"/>
                  <a:pt x="96868" y="1173627"/>
                </a:cubicBezTo>
                <a:cubicBezTo>
                  <a:pt x="112454" y="1178073"/>
                  <a:pt x="75031" y="1245019"/>
                  <a:pt x="115155" y="1284437"/>
                </a:cubicBezTo>
                <a:cubicBezTo>
                  <a:pt x="155279" y="1323855"/>
                  <a:pt x="191386" y="1322491"/>
                  <a:pt x="211932" y="1317565"/>
                </a:cubicBezTo>
                <a:cubicBezTo>
                  <a:pt x="232478" y="1312639"/>
                  <a:pt x="281557" y="1262618"/>
                  <a:pt x="332058" y="1250682"/>
                </a:cubicBezTo>
                <a:cubicBezTo>
                  <a:pt x="382559" y="1238746"/>
                  <a:pt x="448882" y="1230762"/>
                  <a:pt x="492064" y="1213808"/>
                </a:cubicBezTo>
                <a:cubicBezTo>
                  <a:pt x="535246" y="1196854"/>
                  <a:pt x="553105" y="1170449"/>
                  <a:pt x="591151" y="1148960"/>
                </a:cubicBezTo>
                <a:cubicBezTo>
                  <a:pt x="629197" y="1127471"/>
                  <a:pt x="679957" y="1121464"/>
                  <a:pt x="720338" y="1084874"/>
                </a:cubicBezTo>
                <a:cubicBezTo>
                  <a:pt x="760719" y="1048284"/>
                  <a:pt x="795738" y="981239"/>
                  <a:pt x="833438" y="929421"/>
                </a:cubicBezTo>
                <a:cubicBezTo>
                  <a:pt x="847340" y="867254"/>
                  <a:pt x="902916" y="822358"/>
                  <a:pt x="892159" y="743985"/>
                </a:cubicBezTo>
                <a:cubicBezTo>
                  <a:pt x="881402" y="665612"/>
                  <a:pt x="866390" y="553211"/>
                  <a:pt x="862013" y="536515"/>
                </a:cubicBezTo>
                <a:cubicBezTo>
                  <a:pt x="857636" y="519819"/>
                  <a:pt x="812292" y="518035"/>
                  <a:pt x="781050" y="496034"/>
                </a:cubicBezTo>
                <a:cubicBezTo>
                  <a:pt x="749808" y="474033"/>
                  <a:pt x="725033" y="432701"/>
                  <a:pt x="747112" y="416689"/>
                </a:cubicBezTo>
                <a:cubicBezTo>
                  <a:pt x="769191" y="400677"/>
                  <a:pt x="862131" y="465689"/>
                  <a:pt x="864394" y="448409"/>
                </a:cubicBezTo>
                <a:cubicBezTo>
                  <a:pt x="866657" y="431129"/>
                  <a:pt x="788239" y="314025"/>
                  <a:pt x="778669" y="281721"/>
                </a:cubicBezTo>
                <a:cubicBezTo>
                  <a:pt x="769099" y="249417"/>
                  <a:pt x="774730" y="222205"/>
                  <a:pt x="778669" y="200759"/>
                </a:cubicBezTo>
                <a:cubicBezTo>
                  <a:pt x="782608" y="179313"/>
                  <a:pt x="789705" y="138398"/>
                  <a:pt x="809625" y="145990"/>
                </a:cubicBezTo>
                <a:cubicBezTo>
                  <a:pt x="829545" y="153582"/>
                  <a:pt x="820529" y="202332"/>
                  <a:pt x="821532" y="219809"/>
                </a:cubicBezTo>
                <a:cubicBezTo>
                  <a:pt x="822535" y="237286"/>
                  <a:pt x="841091" y="272884"/>
                  <a:pt x="859632" y="262671"/>
                </a:cubicBezTo>
                <a:cubicBezTo>
                  <a:pt x="878173" y="252458"/>
                  <a:pt x="901685" y="198901"/>
                  <a:pt x="902494" y="165040"/>
                </a:cubicBezTo>
                <a:cubicBezTo>
                  <a:pt x="903303" y="131179"/>
                  <a:pt x="888950" y="73185"/>
                  <a:pt x="895350" y="60265"/>
                </a:cubicBezTo>
                <a:cubicBezTo>
                  <a:pt x="901750" y="47345"/>
                  <a:pt x="926706" y="64488"/>
                  <a:pt x="940894" y="87522"/>
                </a:cubicBezTo>
                <a:cubicBezTo>
                  <a:pt x="955082" y="110556"/>
                  <a:pt x="969720" y="144815"/>
                  <a:pt x="979203" y="145990"/>
                </a:cubicBezTo>
                <a:cubicBezTo>
                  <a:pt x="988686" y="147165"/>
                  <a:pt x="994885" y="127981"/>
                  <a:pt x="997790" y="94574"/>
                </a:cubicBezTo>
                <a:cubicBezTo>
                  <a:pt x="1000695" y="61167"/>
                  <a:pt x="977855" y="7475"/>
                  <a:pt x="1000125" y="7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5712CECE-3149-49E2-B7F2-BE7526D03E49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6675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18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DAE4CE4-0F18-47EF-B101-51DE1CE8A0E6}"/>
              </a:ext>
            </a:extLst>
          </p:cNvPr>
          <p:cNvSpPr txBox="1"/>
          <p:nvPr/>
        </p:nvSpPr>
        <p:spPr>
          <a:xfrm>
            <a:off x="2090553" y="681487"/>
            <a:ext cx="8278397" cy="6300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このマークが使われている標識は？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646D4DC-9E70-4A66-A5FF-6EABE6CAE68A}"/>
              </a:ext>
            </a:extLst>
          </p:cNvPr>
          <p:cNvSpPr txBox="1"/>
          <p:nvPr/>
        </p:nvSpPr>
        <p:spPr>
          <a:xfrm>
            <a:off x="1958494" y="196241"/>
            <a:ext cx="485261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見たことがある標識のパーツ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CDD49C9D-312D-4F20-8E8E-0A74A715DC4A}"/>
              </a:ext>
            </a:extLst>
          </p:cNvPr>
          <p:cNvSpPr txBox="1"/>
          <p:nvPr/>
        </p:nvSpPr>
        <p:spPr>
          <a:xfrm>
            <a:off x="4616683" y="5749821"/>
            <a:ext cx="295465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5400" b="1" dirty="0">
                <a:solidFill>
                  <a:srgbClr val="FF0000"/>
                </a:solidFill>
                <a:ea typeface="メイリオ" panose="020B0604030504040204" pitchFamily="50" charset="-128"/>
              </a:rPr>
              <a:t>動物注意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02BA8BE6-4E43-498B-9A0D-119D1C5DAA7C}"/>
              </a:ext>
            </a:extLst>
          </p:cNvPr>
          <p:cNvGrpSpPr/>
          <p:nvPr/>
        </p:nvGrpSpPr>
        <p:grpSpPr>
          <a:xfrm>
            <a:off x="4291236" y="1984961"/>
            <a:ext cx="3661147" cy="3661147"/>
            <a:chOff x="510313" y="2872081"/>
            <a:chExt cx="1374189" cy="1374189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2138835F-8F24-49BF-9A5A-91CACEF3F2B4}"/>
                </a:ext>
              </a:extLst>
            </p:cNvPr>
            <p:cNvGrpSpPr/>
            <p:nvPr/>
          </p:nvGrpSpPr>
          <p:grpSpPr>
            <a:xfrm>
              <a:off x="510313" y="2872081"/>
              <a:ext cx="1374189" cy="1374189"/>
              <a:chOff x="-990943" y="938506"/>
              <a:chExt cx="1374189" cy="1374189"/>
            </a:xfrm>
          </p:grpSpPr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7EBB4690-80F0-4883-86E7-491E24C6DF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798B8C10-F1D0-4A91-9A08-0E238E9574E3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DB3D8472-E3F3-4745-A8BE-DA40C10F3B43}"/>
                </a:ext>
              </a:extLst>
            </p:cNvPr>
            <p:cNvSpPr/>
            <p:nvPr/>
          </p:nvSpPr>
          <p:spPr>
            <a:xfrm>
              <a:off x="949324" y="3113993"/>
              <a:ext cx="517526" cy="805202"/>
            </a:xfrm>
            <a:custGeom>
              <a:avLst/>
              <a:gdLst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0488 w 1483519"/>
                <a:gd name="connsiteY49" fmla="*/ 1173956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0488 w 1483519"/>
                <a:gd name="connsiteY49" fmla="*/ 1173956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33338 w 1483519"/>
                <a:gd name="connsiteY48" fmla="*/ 1314450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02394 w 1483519"/>
                <a:gd name="connsiteY50" fmla="*/ 1295400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9544 w 1483519"/>
                <a:gd name="connsiteY46" fmla="*/ 1535906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45244 w 1483519"/>
                <a:gd name="connsiteY43" fmla="*/ 1933575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16694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27328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27328 w 1483519"/>
                <a:gd name="connsiteY36" fmla="*/ 188118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66318 w 1483519"/>
                <a:gd name="connsiteY35" fmla="*/ 1762584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11919 w 1483519"/>
                <a:gd name="connsiteY39" fmla="*/ 2250281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9544 w 1483519"/>
                <a:gd name="connsiteY38" fmla="*/ 2140743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648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59694 w 1483519"/>
                <a:gd name="connsiteY28" fmla="*/ 1197768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78732 w 1483519"/>
                <a:gd name="connsiteY26" fmla="*/ 1419225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83507 w 1483519"/>
                <a:gd name="connsiteY23" fmla="*/ 1409700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519"/>
                <a:gd name="connsiteY0" fmla="*/ 0 h 2307431"/>
                <a:gd name="connsiteX1" fmla="*/ 1038225 w 1483519"/>
                <a:gd name="connsiteY1" fmla="*/ 59531 h 2307431"/>
                <a:gd name="connsiteX2" fmla="*/ 1040607 w 1483519"/>
                <a:gd name="connsiteY2" fmla="*/ 150018 h 2307431"/>
                <a:gd name="connsiteX3" fmla="*/ 1073944 w 1483519"/>
                <a:gd name="connsiteY3" fmla="*/ 119062 h 2307431"/>
                <a:gd name="connsiteX4" fmla="*/ 1109663 w 1483519"/>
                <a:gd name="connsiteY4" fmla="*/ 30956 h 2307431"/>
                <a:gd name="connsiteX5" fmla="*/ 1123950 w 1483519"/>
                <a:gd name="connsiteY5" fmla="*/ 145256 h 2307431"/>
                <a:gd name="connsiteX6" fmla="*/ 1076325 w 1483519"/>
                <a:gd name="connsiteY6" fmla="*/ 211931 h 2307431"/>
                <a:gd name="connsiteX7" fmla="*/ 921544 w 1483519"/>
                <a:gd name="connsiteY7" fmla="*/ 307181 h 2307431"/>
                <a:gd name="connsiteX8" fmla="*/ 909638 w 1483519"/>
                <a:gd name="connsiteY8" fmla="*/ 400050 h 2307431"/>
                <a:gd name="connsiteX9" fmla="*/ 973932 w 1483519"/>
                <a:gd name="connsiteY9" fmla="*/ 452437 h 2307431"/>
                <a:gd name="connsiteX10" fmla="*/ 1078707 w 1483519"/>
                <a:gd name="connsiteY10" fmla="*/ 447675 h 2307431"/>
                <a:gd name="connsiteX11" fmla="*/ 1143000 w 1483519"/>
                <a:gd name="connsiteY11" fmla="*/ 492918 h 2307431"/>
                <a:gd name="connsiteX12" fmla="*/ 1271588 w 1483519"/>
                <a:gd name="connsiteY12" fmla="*/ 495300 h 2307431"/>
                <a:gd name="connsiteX13" fmla="*/ 1202532 w 1483519"/>
                <a:gd name="connsiteY13" fmla="*/ 635793 h 2307431"/>
                <a:gd name="connsiteX14" fmla="*/ 1123950 w 1483519"/>
                <a:gd name="connsiteY14" fmla="*/ 664368 h 2307431"/>
                <a:gd name="connsiteX15" fmla="*/ 1104900 w 1483519"/>
                <a:gd name="connsiteY15" fmla="*/ 840581 h 2307431"/>
                <a:gd name="connsiteX16" fmla="*/ 1216819 w 1483519"/>
                <a:gd name="connsiteY16" fmla="*/ 1021556 h 2307431"/>
                <a:gd name="connsiteX17" fmla="*/ 1209675 w 1483519"/>
                <a:gd name="connsiteY17" fmla="*/ 1104900 h 2307431"/>
                <a:gd name="connsiteX18" fmla="*/ 1433513 w 1483519"/>
                <a:gd name="connsiteY18" fmla="*/ 1052512 h 2307431"/>
                <a:gd name="connsiteX19" fmla="*/ 1483519 w 1483519"/>
                <a:gd name="connsiteY19" fmla="*/ 1147762 h 2307431"/>
                <a:gd name="connsiteX20" fmla="*/ 1419225 w 1483519"/>
                <a:gd name="connsiteY20" fmla="*/ 1247775 h 2307431"/>
                <a:gd name="connsiteX21" fmla="*/ 1433513 w 1483519"/>
                <a:gd name="connsiteY21" fmla="*/ 1347787 h 2307431"/>
                <a:gd name="connsiteX22" fmla="*/ 1419225 w 1483519"/>
                <a:gd name="connsiteY22" fmla="*/ 1395412 h 2307431"/>
                <a:gd name="connsiteX23" fmla="*/ 1379254 w 1483519"/>
                <a:gd name="connsiteY23" fmla="*/ 1429905 h 2307431"/>
                <a:gd name="connsiteX24" fmla="*/ 1316832 w 1483519"/>
                <a:gd name="connsiteY24" fmla="*/ 1512093 h 2307431"/>
                <a:gd name="connsiteX25" fmla="*/ 1297782 w 1483519"/>
                <a:gd name="connsiteY25" fmla="*/ 1514475 h 2307431"/>
                <a:gd name="connsiteX26" fmla="*/ 1291493 w 1483519"/>
                <a:gd name="connsiteY26" fmla="*/ 1428796 h 2307431"/>
                <a:gd name="connsiteX27" fmla="*/ 1340644 w 1483519"/>
                <a:gd name="connsiteY27" fmla="*/ 1366837 h 2307431"/>
                <a:gd name="connsiteX28" fmla="*/ 1349060 w 1483519"/>
                <a:gd name="connsiteY28" fmla="*/ 1215846 h 2307431"/>
                <a:gd name="connsiteX29" fmla="*/ 1200150 w 1483519"/>
                <a:gd name="connsiteY29" fmla="*/ 1333500 h 2307431"/>
                <a:gd name="connsiteX30" fmla="*/ 988219 w 1483519"/>
                <a:gd name="connsiteY30" fmla="*/ 1423987 h 2307431"/>
                <a:gd name="connsiteX31" fmla="*/ 866775 w 1483519"/>
                <a:gd name="connsiteY31" fmla="*/ 1438275 h 2307431"/>
                <a:gd name="connsiteX32" fmla="*/ 545307 w 1483519"/>
                <a:gd name="connsiteY32" fmla="*/ 1578768 h 2307431"/>
                <a:gd name="connsiteX33" fmla="*/ 492919 w 1483519"/>
                <a:gd name="connsiteY33" fmla="*/ 1707356 h 2307431"/>
                <a:gd name="connsiteX34" fmla="*/ 392907 w 1483519"/>
                <a:gd name="connsiteY34" fmla="*/ 1762125 h 2307431"/>
                <a:gd name="connsiteX35" fmla="*/ 357811 w 1483519"/>
                <a:gd name="connsiteY35" fmla="*/ 1790232 h 2307431"/>
                <a:gd name="connsiteX36" fmla="*/ 247532 w 1483519"/>
                <a:gd name="connsiteY36" fmla="*/ 1877997 h 2307431"/>
                <a:gd name="connsiteX37" fmla="*/ 159544 w 1483519"/>
                <a:gd name="connsiteY37" fmla="*/ 1976437 h 2307431"/>
                <a:gd name="connsiteX38" fmla="*/ 151037 w 1483519"/>
                <a:gd name="connsiteY38" fmla="*/ 2139679 h 2307431"/>
                <a:gd name="connsiteX39" fmla="*/ 104475 w 1483519"/>
                <a:gd name="connsiteY39" fmla="*/ 2246028 h 2307431"/>
                <a:gd name="connsiteX40" fmla="*/ 0 w 1483519"/>
                <a:gd name="connsiteY40" fmla="*/ 2307431 h 2307431"/>
                <a:gd name="connsiteX41" fmla="*/ 0 w 1483519"/>
                <a:gd name="connsiteY41" fmla="*/ 2231231 h 2307431"/>
                <a:gd name="connsiteX42" fmla="*/ 64294 w 1483519"/>
                <a:gd name="connsiteY42" fmla="*/ 2155031 h 2307431"/>
                <a:gd name="connsiteX43" fmla="*/ 58005 w 1483519"/>
                <a:gd name="connsiteY43" fmla="*/ 1937829 h 2307431"/>
                <a:gd name="connsiteX44" fmla="*/ 173832 w 1483519"/>
                <a:gd name="connsiteY44" fmla="*/ 1793081 h 2307431"/>
                <a:gd name="connsiteX45" fmla="*/ 207860 w 1483519"/>
                <a:gd name="connsiteY45" fmla="*/ 1651865 h 2307431"/>
                <a:gd name="connsiteX46" fmla="*/ 156354 w 1483519"/>
                <a:gd name="connsiteY46" fmla="*/ 1505068 h 2307431"/>
                <a:gd name="connsiteX47" fmla="*/ 178594 w 1483519"/>
                <a:gd name="connsiteY47" fmla="*/ 1385887 h 2307431"/>
                <a:gd name="connsiteX48" fmla="*/ 21640 w 1483519"/>
                <a:gd name="connsiteY48" fmla="*/ 1257026 h 2307431"/>
                <a:gd name="connsiteX49" fmla="*/ 96868 w 1483519"/>
                <a:gd name="connsiteY49" fmla="*/ 1172893 h 2307431"/>
                <a:gd name="connsiteX50" fmla="*/ 115155 w 1483519"/>
                <a:gd name="connsiteY50" fmla="*/ 1283703 h 2307431"/>
                <a:gd name="connsiteX51" fmla="*/ 211932 w 1483519"/>
                <a:gd name="connsiteY51" fmla="*/ 1316831 h 2307431"/>
                <a:gd name="connsiteX52" fmla="*/ 330994 w 1483519"/>
                <a:gd name="connsiteY52" fmla="*/ 1238250 h 2307431"/>
                <a:gd name="connsiteX53" fmla="*/ 504825 w 1483519"/>
                <a:gd name="connsiteY53" fmla="*/ 1221581 h 2307431"/>
                <a:gd name="connsiteX54" fmla="*/ 576263 w 1483519"/>
                <a:gd name="connsiteY54" fmla="*/ 1162050 h 2307431"/>
                <a:gd name="connsiteX55" fmla="*/ 690563 w 1483519"/>
                <a:gd name="connsiteY55" fmla="*/ 1109662 h 2307431"/>
                <a:gd name="connsiteX56" fmla="*/ 833438 w 1483519"/>
                <a:gd name="connsiteY56" fmla="*/ 928687 h 2307431"/>
                <a:gd name="connsiteX57" fmla="*/ 895350 w 1483519"/>
                <a:gd name="connsiteY57" fmla="*/ 735806 h 2307431"/>
                <a:gd name="connsiteX58" fmla="*/ 862013 w 1483519"/>
                <a:gd name="connsiteY58" fmla="*/ 535781 h 2307431"/>
                <a:gd name="connsiteX59" fmla="*/ 781050 w 1483519"/>
                <a:gd name="connsiteY59" fmla="*/ 495300 h 2307431"/>
                <a:gd name="connsiteX60" fmla="*/ 762000 w 1483519"/>
                <a:gd name="connsiteY60" fmla="*/ 409575 h 2307431"/>
                <a:gd name="connsiteX61" fmla="*/ 864394 w 1483519"/>
                <a:gd name="connsiteY61" fmla="*/ 447675 h 2307431"/>
                <a:gd name="connsiteX62" fmla="*/ 778669 w 1483519"/>
                <a:gd name="connsiteY62" fmla="*/ 280987 h 2307431"/>
                <a:gd name="connsiteX63" fmla="*/ 778669 w 1483519"/>
                <a:gd name="connsiteY63" fmla="*/ 200025 h 2307431"/>
                <a:gd name="connsiteX64" fmla="*/ 809625 w 1483519"/>
                <a:gd name="connsiteY64" fmla="*/ 145256 h 2307431"/>
                <a:gd name="connsiteX65" fmla="*/ 821532 w 1483519"/>
                <a:gd name="connsiteY65" fmla="*/ 219075 h 2307431"/>
                <a:gd name="connsiteX66" fmla="*/ 859632 w 1483519"/>
                <a:gd name="connsiteY66" fmla="*/ 261937 h 2307431"/>
                <a:gd name="connsiteX67" fmla="*/ 902494 w 1483519"/>
                <a:gd name="connsiteY67" fmla="*/ 164306 h 2307431"/>
                <a:gd name="connsiteX68" fmla="*/ 895350 w 1483519"/>
                <a:gd name="connsiteY68" fmla="*/ 59531 h 2307431"/>
                <a:gd name="connsiteX69" fmla="*/ 933450 w 1483519"/>
                <a:gd name="connsiteY69" fmla="*/ 85725 h 2307431"/>
                <a:gd name="connsiteX70" fmla="*/ 983457 w 1483519"/>
                <a:gd name="connsiteY70" fmla="*/ 145256 h 2307431"/>
                <a:gd name="connsiteX71" fmla="*/ 988219 w 1483519"/>
                <a:gd name="connsiteY71" fmla="*/ 111918 h 2307431"/>
                <a:gd name="connsiteX72" fmla="*/ 1000125 w 1483519"/>
                <a:gd name="connsiteY72" fmla="*/ 0 h 2307431"/>
                <a:gd name="connsiteX0" fmla="*/ 1000125 w 1483829"/>
                <a:gd name="connsiteY0" fmla="*/ 0 h 2307431"/>
                <a:gd name="connsiteX1" fmla="*/ 1038225 w 1483829"/>
                <a:gd name="connsiteY1" fmla="*/ 59531 h 2307431"/>
                <a:gd name="connsiteX2" fmla="*/ 1040607 w 1483829"/>
                <a:gd name="connsiteY2" fmla="*/ 150018 h 2307431"/>
                <a:gd name="connsiteX3" fmla="*/ 1073944 w 1483829"/>
                <a:gd name="connsiteY3" fmla="*/ 119062 h 2307431"/>
                <a:gd name="connsiteX4" fmla="*/ 1109663 w 1483829"/>
                <a:gd name="connsiteY4" fmla="*/ 30956 h 2307431"/>
                <a:gd name="connsiteX5" fmla="*/ 1123950 w 1483829"/>
                <a:gd name="connsiteY5" fmla="*/ 145256 h 2307431"/>
                <a:gd name="connsiteX6" fmla="*/ 1076325 w 1483829"/>
                <a:gd name="connsiteY6" fmla="*/ 211931 h 2307431"/>
                <a:gd name="connsiteX7" fmla="*/ 921544 w 1483829"/>
                <a:gd name="connsiteY7" fmla="*/ 307181 h 2307431"/>
                <a:gd name="connsiteX8" fmla="*/ 909638 w 1483829"/>
                <a:gd name="connsiteY8" fmla="*/ 400050 h 2307431"/>
                <a:gd name="connsiteX9" fmla="*/ 973932 w 1483829"/>
                <a:gd name="connsiteY9" fmla="*/ 452437 h 2307431"/>
                <a:gd name="connsiteX10" fmla="*/ 1078707 w 1483829"/>
                <a:gd name="connsiteY10" fmla="*/ 447675 h 2307431"/>
                <a:gd name="connsiteX11" fmla="*/ 1143000 w 1483829"/>
                <a:gd name="connsiteY11" fmla="*/ 492918 h 2307431"/>
                <a:gd name="connsiteX12" fmla="*/ 1271588 w 1483829"/>
                <a:gd name="connsiteY12" fmla="*/ 495300 h 2307431"/>
                <a:gd name="connsiteX13" fmla="*/ 1202532 w 1483829"/>
                <a:gd name="connsiteY13" fmla="*/ 635793 h 2307431"/>
                <a:gd name="connsiteX14" fmla="*/ 1123950 w 1483829"/>
                <a:gd name="connsiteY14" fmla="*/ 664368 h 2307431"/>
                <a:gd name="connsiteX15" fmla="*/ 1104900 w 1483829"/>
                <a:gd name="connsiteY15" fmla="*/ 840581 h 2307431"/>
                <a:gd name="connsiteX16" fmla="*/ 1216819 w 1483829"/>
                <a:gd name="connsiteY16" fmla="*/ 1021556 h 2307431"/>
                <a:gd name="connsiteX17" fmla="*/ 1209675 w 1483829"/>
                <a:gd name="connsiteY17" fmla="*/ 1104900 h 2307431"/>
                <a:gd name="connsiteX18" fmla="*/ 1433513 w 1483829"/>
                <a:gd name="connsiteY18" fmla="*/ 1052512 h 2307431"/>
                <a:gd name="connsiteX19" fmla="*/ 1483519 w 1483829"/>
                <a:gd name="connsiteY19" fmla="*/ 1147762 h 2307431"/>
                <a:gd name="connsiteX20" fmla="*/ 1419225 w 1483829"/>
                <a:gd name="connsiteY20" fmla="*/ 1247775 h 2307431"/>
                <a:gd name="connsiteX21" fmla="*/ 1433513 w 1483829"/>
                <a:gd name="connsiteY21" fmla="*/ 1347787 h 2307431"/>
                <a:gd name="connsiteX22" fmla="*/ 1419225 w 1483829"/>
                <a:gd name="connsiteY22" fmla="*/ 1395412 h 2307431"/>
                <a:gd name="connsiteX23" fmla="*/ 1379254 w 1483829"/>
                <a:gd name="connsiteY23" fmla="*/ 1429905 h 2307431"/>
                <a:gd name="connsiteX24" fmla="*/ 1316832 w 1483829"/>
                <a:gd name="connsiteY24" fmla="*/ 1512093 h 2307431"/>
                <a:gd name="connsiteX25" fmla="*/ 1297782 w 1483829"/>
                <a:gd name="connsiteY25" fmla="*/ 1514475 h 2307431"/>
                <a:gd name="connsiteX26" fmla="*/ 1291493 w 1483829"/>
                <a:gd name="connsiteY26" fmla="*/ 1428796 h 2307431"/>
                <a:gd name="connsiteX27" fmla="*/ 1340644 w 1483829"/>
                <a:gd name="connsiteY27" fmla="*/ 1366837 h 2307431"/>
                <a:gd name="connsiteX28" fmla="*/ 1349060 w 1483829"/>
                <a:gd name="connsiteY28" fmla="*/ 1215846 h 2307431"/>
                <a:gd name="connsiteX29" fmla="*/ 1200150 w 1483829"/>
                <a:gd name="connsiteY29" fmla="*/ 1333500 h 2307431"/>
                <a:gd name="connsiteX30" fmla="*/ 988219 w 1483829"/>
                <a:gd name="connsiteY30" fmla="*/ 1423987 h 2307431"/>
                <a:gd name="connsiteX31" fmla="*/ 866775 w 1483829"/>
                <a:gd name="connsiteY31" fmla="*/ 1438275 h 2307431"/>
                <a:gd name="connsiteX32" fmla="*/ 545307 w 1483829"/>
                <a:gd name="connsiteY32" fmla="*/ 1578768 h 2307431"/>
                <a:gd name="connsiteX33" fmla="*/ 492919 w 1483829"/>
                <a:gd name="connsiteY33" fmla="*/ 1707356 h 2307431"/>
                <a:gd name="connsiteX34" fmla="*/ 392907 w 1483829"/>
                <a:gd name="connsiteY34" fmla="*/ 1762125 h 2307431"/>
                <a:gd name="connsiteX35" fmla="*/ 357811 w 1483829"/>
                <a:gd name="connsiteY35" fmla="*/ 1790232 h 2307431"/>
                <a:gd name="connsiteX36" fmla="*/ 247532 w 1483829"/>
                <a:gd name="connsiteY36" fmla="*/ 1877997 h 2307431"/>
                <a:gd name="connsiteX37" fmla="*/ 159544 w 1483829"/>
                <a:gd name="connsiteY37" fmla="*/ 1976437 h 2307431"/>
                <a:gd name="connsiteX38" fmla="*/ 151037 w 1483829"/>
                <a:gd name="connsiteY38" fmla="*/ 2139679 h 2307431"/>
                <a:gd name="connsiteX39" fmla="*/ 104475 w 1483829"/>
                <a:gd name="connsiteY39" fmla="*/ 2246028 h 2307431"/>
                <a:gd name="connsiteX40" fmla="*/ 0 w 1483829"/>
                <a:gd name="connsiteY40" fmla="*/ 2307431 h 2307431"/>
                <a:gd name="connsiteX41" fmla="*/ 0 w 1483829"/>
                <a:gd name="connsiteY41" fmla="*/ 2231231 h 2307431"/>
                <a:gd name="connsiteX42" fmla="*/ 64294 w 1483829"/>
                <a:gd name="connsiteY42" fmla="*/ 2155031 h 2307431"/>
                <a:gd name="connsiteX43" fmla="*/ 58005 w 1483829"/>
                <a:gd name="connsiteY43" fmla="*/ 1937829 h 2307431"/>
                <a:gd name="connsiteX44" fmla="*/ 173832 w 1483829"/>
                <a:gd name="connsiteY44" fmla="*/ 1793081 h 2307431"/>
                <a:gd name="connsiteX45" fmla="*/ 207860 w 1483829"/>
                <a:gd name="connsiteY45" fmla="*/ 1651865 h 2307431"/>
                <a:gd name="connsiteX46" fmla="*/ 156354 w 1483829"/>
                <a:gd name="connsiteY46" fmla="*/ 1505068 h 2307431"/>
                <a:gd name="connsiteX47" fmla="*/ 178594 w 1483829"/>
                <a:gd name="connsiteY47" fmla="*/ 1385887 h 2307431"/>
                <a:gd name="connsiteX48" fmla="*/ 21640 w 1483829"/>
                <a:gd name="connsiteY48" fmla="*/ 1257026 h 2307431"/>
                <a:gd name="connsiteX49" fmla="*/ 96868 w 1483829"/>
                <a:gd name="connsiteY49" fmla="*/ 1172893 h 2307431"/>
                <a:gd name="connsiteX50" fmla="*/ 115155 w 1483829"/>
                <a:gd name="connsiteY50" fmla="*/ 1283703 h 2307431"/>
                <a:gd name="connsiteX51" fmla="*/ 211932 w 1483829"/>
                <a:gd name="connsiteY51" fmla="*/ 1316831 h 2307431"/>
                <a:gd name="connsiteX52" fmla="*/ 330994 w 1483829"/>
                <a:gd name="connsiteY52" fmla="*/ 1238250 h 2307431"/>
                <a:gd name="connsiteX53" fmla="*/ 504825 w 1483829"/>
                <a:gd name="connsiteY53" fmla="*/ 1221581 h 2307431"/>
                <a:gd name="connsiteX54" fmla="*/ 576263 w 1483829"/>
                <a:gd name="connsiteY54" fmla="*/ 1162050 h 2307431"/>
                <a:gd name="connsiteX55" fmla="*/ 690563 w 1483829"/>
                <a:gd name="connsiteY55" fmla="*/ 1109662 h 2307431"/>
                <a:gd name="connsiteX56" fmla="*/ 833438 w 1483829"/>
                <a:gd name="connsiteY56" fmla="*/ 928687 h 2307431"/>
                <a:gd name="connsiteX57" fmla="*/ 895350 w 1483829"/>
                <a:gd name="connsiteY57" fmla="*/ 735806 h 2307431"/>
                <a:gd name="connsiteX58" fmla="*/ 862013 w 1483829"/>
                <a:gd name="connsiteY58" fmla="*/ 535781 h 2307431"/>
                <a:gd name="connsiteX59" fmla="*/ 781050 w 1483829"/>
                <a:gd name="connsiteY59" fmla="*/ 495300 h 2307431"/>
                <a:gd name="connsiteX60" fmla="*/ 762000 w 1483829"/>
                <a:gd name="connsiteY60" fmla="*/ 409575 h 2307431"/>
                <a:gd name="connsiteX61" fmla="*/ 864394 w 1483829"/>
                <a:gd name="connsiteY61" fmla="*/ 447675 h 2307431"/>
                <a:gd name="connsiteX62" fmla="*/ 778669 w 1483829"/>
                <a:gd name="connsiteY62" fmla="*/ 280987 h 2307431"/>
                <a:gd name="connsiteX63" fmla="*/ 778669 w 1483829"/>
                <a:gd name="connsiteY63" fmla="*/ 200025 h 2307431"/>
                <a:gd name="connsiteX64" fmla="*/ 809625 w 1483829"/>
                <a:gd name="connsiteY64" fmla="*/ 145256 h 2307431"/>
                <a:gd name="connsiteX65" fmla="*/ 821532 w 1483829"/>
                <a:gd name="connsiteY65" fmla="*/ 219075 h 2307431"/>
                <a:gd name="connsiteX66" fmla="*/ 859632 w 1483829"/>
                <a:gd name="connsiteY66" fmla="*/ 261937 h 2307431"/>
                <a:gd name="connsiteX67" fmla="*/ 902494 w 1483829"/>
                <a:gd name="connsiteY67" fmla="*/ 164306 h 2307431"/>
                <a:gd name="connsiteX68" fmla="*/ 895350 w 1483829"/>
                <a:gd name="connsiteY68" fmla="*/ 59531 h 2307431"/>
                <a:gd name="connsiteX69" fmla="*/ 933450 w 1483829"/>
                <a:gd name="connsiteY69" fmla="*/ 85725 h 2307431"/>
                <a:gd name="connsiteX70" fmla="*/ 983457 w 1483829"/>
                <a:gd name="connsiteY70" fmla="*/ 145256 h 2307431"/>
                <a:gd name="connsiteX71" fmla="*/ 988219 w 1483829"/>
                <a:gd name="connsiteY71" fmla="*/ 111918 h 2307431"/>
                <a:gd name="connsiteX72" fmla="*/ 1000125 w 1483829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216819 w 1483521"/>
                <a:gd name="connsiteY16" fmla="*/ 102155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690563 w 1483521"/>
                <a:gd name="connsiteY55" fmla="*/ 1109662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504825 w 1483521"/>
                <a:gd name="connsiteY53" fmla="*/ 1221581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0994 w 1483521"/>
                <a:gd name="connsiteY52" fmla="*/ 1238250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76263 w 1483521"/>
                <a:gd name="connsiteY54" fmla="*/ 1162050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5350 w 1483521"/>
                <a:gd name="connsiteY57" fmla="*/ 735806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75145 w 1483521"/>
                <a:gd name="connsiteY57" fmla="*/ 742187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75145 w 1483521"/>
                <a:gd name="connsiteY57" fmla="*/ 742187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62000 w 1483521"/>
                <a:gd name="connsiteY60" fmla="*/ 40957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04900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23950 w 1483521"/>
                <a:gd name="connsiteY14" fmla="*/ 664368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83457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88219 w 1483521"/>
                <a:gd name="connsiteY71" fmla="*/ 111918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33450 w 1483521"/>
                <a:gd name="connsiteY69" fmla="*/ 85725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40894 w 1483521"/>
                <a:gd name="connsiteY69" fmla="*/ 86788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0 h 2307431"/>
                <a:gd name="connsiteX1" fmla="*/ 1038225 w 1483521"/>
                <a:gd name="connsiteY1" fmla="*/ 59531 h 2307431"/>
                <a:gd name="connsiteX2" fmla="*/ 1040607 w 1483521"/>
                <a:gd name="connsiteY2" fmla="*/ 150018 h 2307431"/>
                <a:gd name="connsiteX3" fmla="*/ 1073944 w 1483521"/>
                <a:gd name="connsiteY3" fmla="*/ 119062 h 2307431"/>
                <a:gd name="connsiteX4" fmla="*/ 1109663 w 1483521"/>
                <a:gd name="connsiteY4" fmla="*/ 30956 h 2307431"/>
                <a:gd name="connsiteX5" fmla="*/ 1123950 w 1483521"/>
                <a:gd name="connsiteY5" fmla="*/ 145256 h 2307431"/>
                <a:gd name="connsiteX6" fmla="*/ 1076325 w 1483521"/>
                <a:gd name="connsiteY6" fmla="*/ 211931 h 2307431"/>
                <a:gd name="connsiteX7" fmla="*/ 921544 w 1483521"/>
                <a:gd name="connsiteY7" fmla="*/ 307181 h 2307431"/>
                <a:gd name="connsiteX8" fmla="*/ 909638 w 1483521"/>
                <a:gd name="connsiteY8" fmla="*/ 400050 h 2307431"/>
                <a:gd name="connsiteX9" fmla="*/ 973932 w 1483521"/>
                <a:gd name="connsiteY9" fmla="*/ 452437 h 2307431"/>
                <a:gd name="connsiteX10" fmla="*/ 1078707 w 1483521"/>
                <a:gd name="connsiteY10" fmla="*/ 447675 h 2307431"/>
                <a:gd name="connsiteX11" fmla="*/ 1143000 w 1483521"/>
                <a:gd name="connsiteY11" fmla="*/ 492918 h 2307431"/>
                <a:gd name="connsiteX12" fmla="*/ 1271588 w 1483521"/>
                <a:gd name="connsiteY12" fmla="*/ 495300 h 2307431"/>
                <a:gd name="connsiteX13" fmla="*/ 1202532 w 1483521"/>
                <a:gd name="connsiteY13" fmla="*/ 635793 h 2307431"/>
                <a:gd name="connsiteX14" fmla="*/ 1115443 w 1483521"/>
                <a:gd name="connsiteY14" fmla="*/ 671812 h 2307431"/>
                <a:gd name="connsiteX15" fmla="*/ 1120851 w 1483521"/>
                <a:gd name="connsiteY15" fmla="*/ 840581 h 2307431"/>
                <a:gd name="connsiteX16" fmla="*/ 1198741 w 1483521"/>
                <a:gd name="connsiteY16" fmla="*/ 1015176 h 2307431"/>
                <a:gd name="connsiteX17" fmla="*/ 1209675 w 1483521"/>
                <a:gd name="connsiteY17" fmla="*/ 1104900 h 2307431"/>
                <a:gd name="connsiteX18" fmla="*/ 1416499 w 1483521"/>
                <a:gd name="connsiteY18" fmla="*/ 1059956 h 2307431"/>
                <a:gd name="connsiteX19" fmla="*/ 1483519 w 1483521"/>
                <a:gd name="connsiteY19" fmla="*/ 1147762 h 2307431"/>
                <a:gd name="connsiteX20" fmla="*/ 1419225 w 1483521"/>
                <a:gd name="connsiteY20" fmla="*/ 1247775 h 2307431"/>
                <a:gd name="connsiteX21" fmla="*/ 1433513 w 1483521"/>
                <a:gd name="connsiteY21" fmla="*/ 1347787 h 2307431"/>
                <a:gd name="connsiteX22" fmla="*/ 1419225 w 1483521"/>
                <a:gd name="connsiteY22" fmla="*/ 1395412 h 2307431"/>
                <a:gd name="connsiteX23" fmla="*/ 1379254 w 1483521"/>
                <a:gd name="connsiteY23" fmla="*/ 1429905 h 2307431"/>
                <a:gd name="connsiteX24" fmla="*/ 1316832 w 1483521"/>
                <a:gd name="connsiteY24" fmla="*/ 1512093 h 2307431"/>
                <a:gd name="connsiteX25" fmla="*/ 1297782 w 1483521"/>
                <a:gd name="connsiteY25" fmla="*/ 1514475 h 2307431"/>
                <a:gd name="connsiteX26" fmla="*/ 1291493 w 1483521"/>
                <a:gd name="connsiteY26" fmla="*/ 1428796 h 2307431"/>
                <a:gd name="connsiteX27" fmla="*/ 1340644 w 1483521"/>
                <a:gd name="connsiteY27" fmla="*/ 1366837 h 2307431"/>
                <a:gd name="connsiteX28" fmla="*/ 1349060 w 1483521"/>
                <a:gd name="connsiteY28" fmla="*/ 1215846 h 2307431"/>
                <a:gd name="connsiteX29" fmla="*/ 1200150 w 1483521"/>
                <a:gd name="connsiteY29" fmla="*/ 1333500 h 2307431"/>
                <a:gd name="connsiteX30" fmla="*/ 988219 w 1483521"/>
                <a:gd name="connsiteY30" fmla="*/ 1423987 h 2307431"/>
                <a:gd name="connsiteX31" fmla="*/ 866775 w 1483521"/>
                <a:gd name="connsiteY31" fmla="*/ 1438275 h 2307431"/>
                <a:gd name="connsiteX32" fmla="*/ 545307 w 1483521"/>
                <a:gd name="connsiteY32" fmla="*/ 1578768 h 2307431"/>
                <a:gd name="connsiteX33" fmla="*/ 492919 w 1483521"/>
                <a:gd name="connsiteY33" fmla="*/ 1707356 h 2307431"/>
                <a:gd name="connsiteX34" fmla="*/ 392907 w 1483521"/>
                <a:gd name="connsiteY34" fmla="*/ 1762125 h 2307431"/>
                <a:gd name="connsiteX35" fmla="*/ 357811 w 1483521"/>
                <a:gd name="connsiteY35" fmla="*/ 1790232 h 2307431"/>
                <a:gd name="connsiteX36" fmla="*/ 247532 w 1483521"/>
                <a:gd name="connsiteY36" fmla="*/ 1877997 h 2307431"/>
                <a:gd name="connsiteX37" fmla="*/ 159544 w 1483521"/>
                <a:gd name="connsiteY37" fmla="*/ 1976437 h 2307431"/>
                <a:gd name="connsiteX38" fmla="*/ 151037 w 1483521"/>
                <a:gd name="connsiteY38" fmla="*/ 2139679 h 2307431"/>
                <a:gd name="connsiteX39" fmla="*/ 104475 w 1483521"/>
                <a:gd name="connsiteY39" fmla="*/ 2246028 h 2307431"/>
                <a:gd name="connsiteX40" fmla="*/ 0 w 1483521"/>
                <a:gd name="connsiteY40" fmla="*/ 2307431 h 2307431"/>
                <a:gd name="connsiteX41" fmla="*/ 0 w 1483521"/>
                <a:gd name="connsiteY41" fmla="*/ 2231231 h 2307431"/>
                <a:gd name="connsiteX42" fmla="*/ 64294 w 1483521"/>
                <a:gd name="connsiteY42" fmla="*/ 2155031 h 2307431"/>
                <a:gd name="connsiteX43" fmla="*/ 58005 w 1483521"/>
                <a:gd name="connsiteY43" fmla="*/ 1937829 h 2307431"/>
                <a:gd name="connsiteX44" fmla="*/ 173832 w 1483521"/>
                <a:gd name="connsiteY44" fmla="*/ 1793081 h 2307431"/>
                <a:gd name="connsiteX45" fmla="*/ 207860 w 1483521"/>
                <a:gd name="connsiteY45" fmla="*/ 1651865 h 2307431"/>
                <a:gd name="connsiteX46" fmla="*/ 156354 w 1483521"/>
                <a:gd name="connsiteY46" fmla="*/ 1505068 h 2307431"/>
                <a:gd name="connsiteX47" fmla="*/ 178594 w 1483521"/>
                <a:gd name="connsiteY47" fmla="*/ 1385887 h 2307431"/>
                <a:gd name="connsiteX48" fmla="*/ 21640 w 1483521"/>
                <a:gd name="connsiteY48" fmla="*/ 1257026 h 2307431"/>
                <a:gd name="connsiteX49" fmla="*/ 96868 w 1483521"/>
                <a:gd name="connsiteY49" fmla="*/ 1172893 h 2307431"/>
                <a:gd name="connsiteX50" fmla="*/ 115155 w 1483521"/>
                <a:gd name="connsiteY50" fmla="*/ 1283703 h 2307431"/>
                <a:gd name="connsiteX51" fmla="*/ 211932 w 1483521"/>
                <a:gd name="connsiteY51" fmla="*/ 1316831 h 2307431"/>
                <a:gd name="connsiteX52" fmla="*/ 332058 w 1483521"/>
                <a:gd name="connsiteY52" fmla="*/ 1249948 h 2307431"/>
                <a:gd name="connsiteX53" fmla="*/ 492064 w 1483521"/>
                <a:gd name="connsiteY53" fmla="*/ 1213074 h 2307431"/>
                <a:gd name="connsiteX54" fmla="*/ 591151 w 1483521"/>
                <a:gd name="connsiteY54" fmla="*/ 1148226 h 2307431"/>
                <a:gd name="connsiteX55" fmla="*/ 720338 w 1483521"/>
                <a:gd name="connsiteY55" fmla="*/ 1084140 h 2307431"/>
                <a:gd name="connsiteX56" fmla="*/ 833438 w 1483521"/>
                <a:gd name="connsiteY56" fmla="*/ 928687 h 2307431"/>
                <a:gd name="connsiteX57" fmla="*/ 892159 w 1483521"/>
                <a:gd name="connsiteY57" fmla="*/ 743251 h 2307431"/>
                <a:gd name="connsiteX58" fmla="*/ 862013 w 1483521"/>
                <a:gd name="connsiteY58" fmla="*/ 535781 h 2307431"/>
                <a:gd name="connsiteX59" fmla="*/ 781050 w 1483521"/>
                <a:gd name="connsiteY59" fmla="*/ 495300 h 2307431"/>
                <a:gd name="connsiteX60" fmla="*/ 747112 w 1483521"/>
                <a:gd name="connsiteY60" fmla="*/ 415955 h 2307431"/>
                <a:gd name="connsiteX61" fmla="*/ 864394 w 1483521"/>
                <a:gd name="connsiteY61" fmla="*/ 447675 h 2307431"/>
                <a:gd name="connsiteX62" fmla="*/ 778669 w 1483521"/>
                <a:gd name="connsiteY62" fmla="*/ 280987 h 2307431"/>
                <a:gd name="connsiteX63" fmla="*/ 778669 w 1483521"/>
                <a:gd name="connsiteY63" fmla="*/ 200025 h 2307431"/>
                <a:gd name="connsiteX64" fmla="*/ 809625 w 1483521"/>
                <a:gd name="connsiteY64" fmla="*/ 145256 h 2307431"/>
                <a:gd name="connsiteX65" fmla="*/ 821532 w 1483521"/>
                <a:gd name="connsiteY65" fmla="*/ 219075 h 2307431"/>
                <a:gd name="connsiteX66" fmla="*/ 859632 w 1483521"/>
                <a:gd name="connsiteY66" fmla="*/ 261937 h 2307431"/>
                <a:gd name="connsiteX67" fmla="*/ 902494 w 1483521"/>
                <a:gd name="connsiteY67" fmla="*/ 164306 h 2307431"/>
                <a:gd name="connsiteX68" fmla="*/ 895350 w 1483521"/>
                <a:gd name="connsiteY68" fmla="*/ 59531 h 2307431"/>
                <a:gd name="connsiteX69" fmla="*/ 940894 w 1483521"/>
                <a:gd name="connsiteY69" fmla="*/ 86788 h 2307431"/>
                <a:gd name="connsiteX70" fmla="*/ 979203 w 1483521"/>
                <a:gd name="connsiteY70" fmla="*/ 145256 h 2307431"/>
                <a:gd name="connsiteX71" fmla="*/ 997790 w 1483521"/>
                <a:gd name="connsiteY71" fmla="*/ 93840 h 2307431"/>
                <a:gd name="connsiteX72" fmla="*/ 1000125 w 1483521"/>
                <a:gd name="connsiteY72" fmla="*/ 0 h 2307431"/>
                <a:gd name="connsiteX0" fmla="*/ 1000125 w 1483521"/>
                <a:gd name="connsiteY0" fmla="*/ 662 h 2308093"/>
                <a:gd name="connsiteX1" fmla="*/ 1038225 w 1483521"/>
                <a:gd name="connsiteY1" fmla="*/ 60193 h 2308093"/>
                <a:gd name="connsiteX2" fmla="*/ 1040607 w 1483521"/>
                <a:gd name="connsiteY2" fmla="*/ 150680 h 2308093"/>
                <a:gd name="connsiteX3" fmla="*/ 1073944 w 1483521"/>
                <a:gd name="connsiteY3" fmla="*/ 119724 h 2308093"/>
                <a:gd name="connsiteX4" fmla="*/ 1109663 w 1483521"/>
                <a:gd name="connsiteY4" fmla="*/ 31618 h 2308093"/>
                <a:gd name="connsiteX5" fmla="*/ 1123950 w 1483521"/>
                <a:gd name="connsiteY5" fmla="*/ 145918 h 2308093"/>
                <a:gd name="connsiteX6" fmla="*/ 1076325 w 1483521"/>
                <a:gd name="connsiteY6" fmla="*/ 212593 h 2308093"/>
                <a:gd name="connsiteX7" fmla="*/ 921544 w 1483521"/>
                <a:gd name="connsiteY7" fmla="*/ 307843 h 2308093"/>
                <a:gd name="connsiteX8" fmla="*/ 909638 w 1483521"/>
                <a:gd name="connsiteY8" fmla="*/ 400712 h 2308093"/>
                <a:gd name="connsiteX9" fmla="*/ 973932 w 1483521"/>
                <a:gd name="connsiteY9" fmla="*/ 453099 h 2308093"/>
                <a:gd name="connsiteX10" fmla="*/ 1078707 w 1483521"/>
                <a:gd name="connsiteY10" fmla="*/ 448337 h 2308093"/>
                <a:gd name="connsiteX11" fmla="*/ 1143000 w 1483521"/>
                <a:gd name="connsiteY11" fmla="*/ 493580 h 2308093"/>
                <a:gd name="connsiteX12" fmla="*/ 1271588 w 1483521"/>
                <a:gd name="connsiteY12" fmla="*/ 495962 h 2308093"/>
                <a:gd name="connsiteX13" fmla="*/ 1202532 w 1483521"/>
                <a:gd name="connsiteY13" fmla="*/ 636455 h 2308093"/>
                <a:gd name="connsiteX14" fmla="*/ 1115443 w 1483521"/>
                <a:gd name="connsiteY14" fmla="*/ 672474 h 2308093"/>
                <a:gd name="connsiteX15" fmla="*/ 1120851 w 1483521"/>
                <a:gd name="connsiteY15" fmla="*/ 841243 h 2308093"/>
                <a:gd name="connsiteX16" fmla="*/ 1198741 w 1483521"/>
                <a:gd name="connsiteY16" fmla="*/ 1015838 h 2308093"/>
                <a:gd name="connsiteX17" fmla="*/ 1209675 w 1483521"/>
                <a:gd name="connsiteY17" fmla="*/ 1105562 h 2308093"/>
                <a:gd name="connsiteX18" fmla="*/ 1416499 w 1483521"/>
                <a:gd name="connsiteY18" fmla="*/ 1060618 h 2308093"/>
                <a:gd name="connsiteX19" fmla="*/ 1483519 w 1483521"/>
                <a:gd name="connsiteY19" fmla="*/ 1148424 h 2308093"/>
                <a:gd name="connsiteX20" fmla="*/ 1419225 w 1483521"/>
                <a:gd name="connsiteY20" fmla="*/ 1248437 h 2308093"/>
                <a:gd name="connsiteX21" fmla="*/ 1433513 w 1483521"/>
                <a:gd name="connsiteY21" fmla="*/ 1348449 h 2308093"/>
                <a:gd name="connsiteX22" fmla="*/ 1419225 w 1483521"/>
                <a:gd name="connsiteY22" fmla="*/ 1396074 h 2308093"/>
                <a:gd name="connsiteX23" fmla="*/ 1379254 w 1483521"/>
                <a:gd name="connsiteY23" fmla="*/ 1430567 h 2308093"/>
                <a:gd name="connsiteX24" fmla="*/ 1316832 w 1483521"/>
                <a:gd name="connsiteY24" fmla="*/ 1512755 h 2308093"/>
                <a:gd name="connsiteX25" fmla="*/ 1297782 w 1483521"/>
                <a:gd name="connsiteY25" fmla="*/ 1515137 h 2308093"/>
                <a:gd name="connsiteX26" fmla="*/ 1291493 w 1483521"/>
                <a:gd name="connsiteY26" fmla="*/ 1429458 h 2308093"/>
                <a:gd name="connsiteX27" fmla="*/ 1340644 w 1483521"/>
                <a:gd name="connsiteY27" fmla="*/ 1367499 h 2308093"/>
                <a:gd name="connsiteX28" fmla="*/ 1349060 w 1483521"/>
                <a:gd name="connsiteY28" fmla="*/ 1216508 h 2308093"/>
                <a:gd name="connsiteX29" fmla="*/ 1200150 w 1483521"/>
                <a:gd name="connsiteY29" fmla="*/ 1334162 h 2308093"/>
                <a:gd name="connsiteX30" fmla="*/ 988219 w 1483521"/>
                <a:gd name="connsiteY30" fmla="*/ 1424649 h 2308093"/>
                <a:gd name="connsiteX31" fmla="*/ 866775 w 1483521"/>
                <a:gd name="connsiteY31" fmla="*/ 1438937 h 2308093"/>
                <a:gd name="connsiteX32" fmla="*/ 545307 w 1483521"/>
                <a:gd name="connsiteY32" fmla="*/ 1579430 h 2308093"/>
                <a:gd name="connsiteX33" fmla="*/ 492919 w 1483521"/>
                <a:gd name="connsiteY33" fmla="*/ 1708018 h 2308093"/>
                <a:gd name="connsiteX34" fmla="*/ 392907 w 1483521"/>
                <a:gd name="connsiteY34" fmla="*/ 1762787 h 2308093"/>
                <a:gd name="connsiteX35" fmla="*/ 357811 w 1483521"/>
                <a:gd name="connsiteY35" fmla="*/ 1790894 h 2308093"/>
                <a:gd name="connsiteX36" fmla="*/ 247532 w 1483521"/>
                <a:gd name="connsiteY36" fmla="*/ 1878659 h 2308093"/>
                <a:gd name="connsiteX37" fmla="*/ 159544 w 1483521"/>
                <a:gd name="connsiteY37" fmla="*/ 1977099 h 2308093"/>
                <a:gd name="connsiteX38" fmla="*/ 151037 w 1483521"/>
                <a:gd name="connsiteY38" fmla="*/ 2140341 h 2308093"/>
                <a:gd name="connsiteX39" fmla="*/ 104475 w 1483521"/>
                <a:gd name="connsiteY39" fmla="*/ 2246690 h 2308093"/>
                <a:gd name="connsiteX40" fmla="*/ 0 w 1483521"/>
                <a:gd name="connsiteY40" fmla="*/ 2308093 h 2308093"/>
                <a:gd name="connsiteX41" fmla="*/ 0 w 1483521"/>
                <a:gd name="connsiteY41" fmla="*/ 2231893 h 2308093"/>
                <a:gd name="connsiteX42" fmla="*/ 64294 w 1483521"/>
                <a:gd name="connsiteY42" fmla="*/ 2155693 h 2308093"/>
                <a:gd name="connsiteX43" fmla="*/ 58005 w 1483521"/>
                <a:gd name="connsiteY43" fmla="*/ 1938491 h 2308093"/>
                <a:gd name="connsiteX44" fmla="*/ 173832 w 1483521"/>
                <a:gd name="connsiteY44" fmla="*/ 1793743 h 2308093"/>
                <a:gd name="connsiteX45" fmla="*/ 207860 w 1483521"/>
                <a:gd name="connsiteY45" fmla="*/ 1652527 h 2308093"/>
                <a:gd name="connsiteX46" fmla="*/ 156354 w 1483521"/>
                <a:gd name="connsiteY46" fmla="*/ 1505730 h 2308093"/>
                <a:gd name="connsiteX47" fmla="*/ 178594 w 1483521"/>
                <a:gd name="connsiteY47" fmla="*/ 1386549 h 2308093"/>
                <a:gd name="connsiteX48" fmla="*/ 21640 w 1483521"/>
                <a:gd name="connsiteY48" fmla="*/ 1257688 h 2308093"/>
                <a:gd name="connsiteX49" fmla="*/ 96868 w 1483521"/>
                <a:gd name="connsiteY49" fmla="*/ 1173555 h 2308093"/>
                <a:gd name="connsiteX50" fmla="*/ 115155 w 1483521"/>
                <a:gd name="connsiteY50" fmla="*/ 1284365 h 2308093"/>
                <a:gd name="connsiteX51" fmla="*/ 211932 w 1483521"/>
                <a:gd name="connsiteY51" fmla="*/ 1317493 h 2308093"/>
                <a:gd name="connsiteX52" fmla="*/ 332058 w 1483521"/>
                <a:gd name="connsiteY52" fmla="*/ 1250610 h 2308093"/>
                <a:gd name="connsiteX53" fmla="*/ 492064 w 1483521"/>
                <a:gd name="connsiteY53" fmla="*/ 1213736 h 2308093"/>
                <a:gd name="connsiteX54" fmla="*/ 591151 w 1483521"/>
                <a:gd name="connsiteY54" fmla="*/ 1148888 h 2308093"/>
                <a:gd name="connsiteX55" fmla="*/ 720338 w 1483521"/>
                <a:gd name="connsiteY55" fmla="*/ 1084802 h 2308093"/>
                <a:gd name="connsiteX56" fmla="*/ 833438 w 1483521"/>
                <a:gd name="connsiteY56" fmla="*/ 929349 h 2308093"/>
                <a:gd name="connsiteX57" fmla="*/ 892159 w 1483521"/>
                <a:gd name="connsiteY57" fmla="*/ 743913 h 2308093"/>
                <a:gd name="connsiteX58" fmla="*/ 862013 w 1483521"/>
                <a:gd name="connsiteY58" fmla="*/ 536443 h 2308093"/>
                <a:gd name="connsiteX59" fmla="*/ 781050 w 1483521"/>
                <a:gd name="connsiteY59" fmla="*/ 495962 h 2308093"/>
                <a:gd name="connsiteX60" fmla="*/ 747112 w 1483521"/>
                <a:gd name="connsiteY60" fmla="*/ 416617 h 2308093"/>
                <a:gd name="connsiteX61" fmla="*/ 864394 w 1483521"/>
                <a:gd name="connsiteY61" fmla="*/ 448337 h 2308093"/>
                <a:gd name="connsiteX62" fmla="*/ 778669 w 1483521"/>
                <a:gd name="connsiteY62" fmla="*/ 281649 h 2308093"/>
                <a:gd name="connsiteX63" fmla="*/ 778669 w 1483521"/>
                <a:gd name="connsiteY63" fmla="*/ 200687 h 2308093"/>
                <a:gd name="connsiteX64" fmla="*/ 809625 w 1483521"/>
                <a:gd name="connsiteY64" fmla="*/ 145918 h 2308093"/>
                <a:gd name="connsiteX65" fmla="*/ 821532 w 1483521"/>
                <a:gd name="connsiteY65" fmla="*/ 219737 h 2308093"/>
                <a:gd name="connsiteX66" fmla="*/ 859632 w 1483521"/>
                <a:gd name="connsiteY66" fmla="*/ 262599 h 2308093"/>
                <a:gd name="connsiteX67" fmla="*/ 902494 w 1483521"/>
                <a:gd name="connsiteY67" fmla="*/ 164968 h 2308093"/>
                <a:gd name="connsiteX68" fmla="*/ 895350 w 1483521"/>
                <a:gd name="connsiteY68" fmla="*/ 60193 h 2308093"/>
                <a:gd name="connsiteX69" fmla="*/ 940894 w 1483521"/>
                <a:gd name="connsiteY69" fmla="*/ 87450 h 2308093"/>
                <a:gd name="connsiteX70" fmla="*/ 979203 w 1483521"/>
                <a:gd name="connsiteY70" fmla="*/ 145918 h 2308093"/>
                <a:gd name="connsiteX71" fmla="*/ 997790 w 1483521"/>
                <a:gd name="connsiteY71" fmla="*/ 94502 h 2308093"/>
                <a:gd name="connsiteX72" fmla="*/ 1000125 w 1483521"/>
                <a:gd name="connsiteY72" fmla="*/ 662 h 2308093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73944 w 1483521"/>
                <a:gd name="connsiteY3" fmla="*/ 11978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20 h 2308151"/>
                <a:gd name="connsiteX1" fmla="*/ 1038225 w 1483521"/>
                <a:gd name="connsiteY1" fmla="*/ 60251 h 2308151"/>
                <a:gd name="connsiteX2" fmla="*/ 1040607 w 1483521"/>
                <a:gd name="connsiteY2" fmla="*/ 150738 h 2308151"/>
                <a:gd name="connsiteX3" fmla="*/ 1081388 w 1483521"/>
                <a:gd name="connsiteY3" fmla="*/ 113402 h 2308151"/>
                <a:gd name="connsiteX4" fmla="*/ 1109663 w 1483521"/>
                <a:gd name="connsiteY4" fmla="*/ 31676 h 2308151"/>
                <a:gd name="connsiteX5" fmla="*/ 1123950 w 1483521"/>
                <a:gd name="connsiteY5" fmla="*/ 145976 h 2308151"/>
                <a:gd name="connsiteX6" fmla="*/ 1076325 w 1483521"/>
                <a:gd name="connsiteY6" fmla="*/ 212651 h 2308151"/>
                <a:gd name="connsiteX7" fmla="*/ 921544 w 1483521"/>
                <a:gd name="connsiteY7" fmla="*/ 307901 h 2308151"/>
                <a:gd name="connsiteX8" fmla="*/ 909638 w 1483521"/>
                <a:gd name="connsiteY8" fmla="*/ 400770 h 2308151"/>
                <a:gd name="connsiteX9" fmla="*/ 973932 w 1483521"/>
                <a:gd name="connsiteY9" fmla="*/ 453157 h 2308151"/>
                <a:gd name="connsiteX10" fmla="*/ 1078707 w 1483521"/>
                <a:gd name="connsiteY10" fmla="*/ 448395 h 2308151"/>
                <a:gd name="connsiteX11" fmla="*/ 1143000 w 1483521"/>
                <a:gd name="connsiteY11" fmla="*/ 493638 h 2308151"/>
                <a:gd name="connsiteX12" fmla="*/ 1271588 w 1483521"/>
                <a:gd name="connsiteY12" fmla="*/ 496020 h 2308151"/>
                <a:gd name="connsiteX13" fmla="*/ 1202532 w 1483521"/>
                <a:gd name="connsiteY13" fmla="*/ 636513 h 2308151"/>
                <a:gd name="connsiteX14" fmla="*/ 1115443 w 1483521"/>
                <a:gd name="connsiteY14" fmla="*/ 672532 h 2308151"/>
                <a:gd name="connsiteX15" fmla="*/ 1120851 w 1483521"/>
                <a:gd name="connsiteY15" fmla="*/ 841301 h 2308151"/>
                <a:gd name="connsiteX16" fmla="*/ 1198741 w 1483521"/>
                <a:gd name="connsiteY16" fmla="*/ 1015896 h 2308151"/>
                <a:gd name="connsiteX17" fmla="*/ 1209675 w 1483521"/>
                <a:gd name="connsiteY17" fmla="*/ 1105620 h 2308151"/>
                <a:gd name="connsiteX18" fmla="*/ 1416499 w 1483521"/>
                <a:gd name="connsiteY18" fmla="*/ 1060676 h 2308151"/>
                <a:gd name="connsiteX19" fmla="*/ 1483519 w 1483521"/>
                <a:gd name="connsiteY19" fmla="*/ 1148482 h 2308151"/>
                <a:gd name="connsiteX20" fmla="*/ 1419225 w 1483521"/>
                <a:gd name="connsiteY20" fmla="*/ 1248495 h 2308151"/>
                <a:gd name="connsiteX21" fmla="*/ 1433513 w 1483521"/>
                <a:gd name="connsiteY21" fmla="*/ 1348507 h 2308151"/>
                <a:gd name="connsiteX22" fmla="*/ 1419225 w 1483521"/>
                <a:gd name="connsiteY22" fmla="*/ 1396132 h 2308151"/>
                <a:gd name="connsiteX23" fmla="*/ 1379254 w 1483521"/>
                <a:gd name="connsiteY23" fmla="*/ 1430625 h 2308151"/>
                <a:gd name="connsiteX24" fmla="*/ 1316832 w 1483521"/>
                <a:gd name="connsiteY24" fmla="*/ 1512813 h 2308151"/>
                <a:gd name="connsiteX25" fmla="*/ 1297782 w 1483521"/>
                <a:gd name="connsiteY25" fmla="*/ 1515195 h 2308151"/>
                <a:gd name="connsiteX26" fmla="*/ 1291493 w 1483521"/>
                <a:gd name="connsiteY26" fmla="*/ 1429516 h 2308151"/>
                <a:gd name="connsiteX27" fmla="*/ 1340644 w 1483521"/>
                <a:gd name="connsiteY27" fmla="*/ 1367557 h 2308151"/>
                <a:gd name="connsiteX28" fmla="*/ 1349060 w 1483521"/>
                <a:gd name="connsiteY28" fmla="*/ 1216566 h 2308151"/>
                <a:gd name="connsiteX29" fmla="*/ 1200150 w 1483521"/>
                <a:gd name="connsiteY29" fmla="*/ 1334220 h 2308151"/>
                <a:gd name="connsiteX30" fmla="*/ 988219 w 1483521"/>
                <a:gd name="connsiteY30" fmla="*/ 1424707 h 2308151"/>
                <a:gd name="connsiteX31" fmla="*/ 866775 w 1483521"/>
                <a:gd name="connsiteY31" fmla="*/ 1438995 h 2308151"/>
                <a:gd name="connsiteX32" fmla="*/ 545307 w 1483521"/>
                <a:gd name="connsiteY32" fmla="*/ 1579488 h 2308151"/>
                <a:gd name="connsiteX33" fmla="*/ 492919 w 1483521"/>
                <a:gd name="connsiteY33" fmla="*/ 1708076 h 2308151"/>
                <a:gd name="connsiteX34" fmla="*/ 392907 w 1483521"/>
                <a:gd name="connsiteY34" fmla="*/ 1762845 h 2308151"/>
                <a:gd name="connsiteX35" fmla="*/ 357811 w 1483521"/>
                <a:gd name="connsiteY35" fmla="*/ 1790952 h 2308151"/>
                <a:gd name="connsiteX36" fmla="*/ 247532 w 1483521"/>
                <a:gd name="connsiteY36" fmla="*/ 1878717 h 2308151"/>
                <a:gd name="connsiteX37" fmla="*/ 159544 w 1483521"/>
                <a:gd name="connsiteY37" fmla="*/ 1977157 h 2308151"/>
                <a:gd name="connsiteX38" fmla="*/ 151037 w 1483521"/>
                <a:gd name="connsiteY38" fmla="*/ 2140399 h 2308151"/>
                <a:gd name="connsiteX39" fmla="*/ 104475 w 1483521"/>
                <a:gd name="connsiteY39" fmla="*/ 2246748 h 2308151"/>
                <a:gd name="connsiteX40" fmla="*/ 0 w 1483521"/>
                <a:gd name="connsiteY40" fmla="*/ 2308151 h 2308151"/>
                <a:gd name="connsiteX41" fmla="*/ 0 w 1483521"/>
                <a:gd name="connsiteY41" fmla="*/ 2231951 h 2308151"/>
                <a:gd name="connsiteX42" fmla="*/ 64294 w 1483521"/>
                <a:gd name="connsiteY42" fmla="*/ 2155751 h 2308151"/>
                <a:gd name="connsiteX43" fmla="*/ 58005 w 1483521"/>
                <a:gd name="connsiteY43" fmla="*/ 1938549 h 2308151"/>
                <a:gd name="connsiteX44" fmla="*/ 173832 w 1483521"/>
                <a:gd name="connsiteY44" fmla="*/ 1793801 h 2308151"/>
                <a:gd name="connsiteX45" fmla="*/ 207860 w 1483521"/>
                <a:gd name="connsiteY45" fmla="*/ 1652585 h 2308151"/>
                <a:gd name="connsiteX46" fmla="*/ 156354 w 1483521"/>
                <a:gd name="connsiteY46" fmla="*/ 1505788 h 2308151"/>
                <a:gd name="connsiteX47" fmla="*/ 178594 w 1483521"/>
                <a:gd name="connsiteY47" fmla="*/ 1386607 h 2308151"/>
                <a:gd name="connsiteX48" fmla="*/ 21640 w 1483521"/>
                <a:gd name="connsiteY48" fmla="*/ 1257746 h 2308151"/>
                <a:gd name="connsiteX49" fmla="*/ 96868 w 1483521"/>
                <a:gd name="connsiteY49" fmla="*/ 1173613 h 2308151"/>
                <a:gd name="connsiteX50" fmla="*/ 115155 w 1483521"/>
                <a:gd name="connsiteY50" fmla="*/ 1284423 h 2308151"/>
                <a:gd name="connsiteX51" fmla="*/ 211932 w 1483521"/>
                <a:gd name="connsiteY51" fmla="*/ 1317551 h 2308151"/>
                <a:gd name="connsiteX52" fmla="*/ 332058 w 1483521"/>
                <a:gd name="connsiteY52" fmla="*/ 1250668 h 2308151"/>
                <a:gd name="connsiteX53" fmla="*/ 492064 w 1483521"/>
                <a:gd name="connsiteY53" fmla="*/ 1213794 h 2308151"/>
                <a:gd name="connsiteX54" fmla="*/ 591151 w 1483521"/>
                <a:gd name="connsiteY54" fmla="*/ 1148946 h 2308151"/>
                <a:gd name="connsiteX55" fmla="*/ 720338 w 1483521"/>
                <a:gd name="connsiteY55" fmla="*/ 1084860 h 2308151"/>
                <a:gd name="connsiteX56" fmla="*/ 833438 w 1483521"/>
                <a:gd name="connsiteY56" fmla="*/ 929407 h 2308151"/>
                <a:gd name="connsiteX57" fmla="*/ 892159 w 1483521"/>
                <a:gd name="connsiteY57" fmla="*/ 743971 h 2308151"/>
                <a:gd name="connsiteX58" fmla="*/ 862013 w 1483521"/>
                <a:gd name="connsiteY58" fmla="*/ 536501 h 2308151"/>
                <a:gd name="connsiteX59" fmla="*/ 781050 w 1483521"/>
                <a:gd name="connsiteY59" fmla="*/ 496020 h 2308151"/>
                <a:gd name="connsiteX60" fmla="*/ 747112 w 1483521"/>
                <a:gd name="connsiteY60" fmla="*/ 416675 h 2308151"/>
                <a:gd name="connsiteX61" fmla="*/ 864394 w 1483521"/>
                <a:gd name="connsiteY61" fmla="*/ 448395 h 2308151"/>
                <a:gd name="connsiteX62" fmla="*/ 778669 w 1483521"/>
                <a:gd name="connsiteY62" fmla="*/ 281707 h 2308151"/>
                <a:gd name="connsiteX63" fmla="*/ 778669 w 1483521"/>
                <a:gd name="connsiteY63" fmla="*/ 200745 h 2308151"/>
                <a:gd name="connsiteX64" fmla="*/ 809625 w 1483521"/>
                <a:gd name="connsiteY64" fmla="*/ 145976 h 2308151"/>
                <a:gd name="connsiteX65" fmla="*/ 821532 w 1483521"/>
                <a:gd name="connsiteY65" fmla="*/ 219795 h 2308151"/>
                <a:gd name="connsiteX66" fmla="*/ 859632 w 1483521"/>
                <a:gd name="connsiteY66" fmla="*/ 262657 h 2308151"/>
                <a:gd name="connsiteX67" fmla="*/ 902494 w 1483521"/>
                <a:gd name="connsiteY67" fmla="*/ 165026 h 2308151"/>
                <a:gd name="connsiteX68" fmla="*/ 895350 w 1483521"/>
                <a:gd name="connsiteY68" fmla="*/ 60251 h 2308151"/>
                <a:gd name="connsiteX69" fmla="*/ 940894 w 1483521"/>
                <a:gd name="connsiteY69" fmla="*/ 87508 h 2308151"/>
                <a:gd name="connsiteX70" fmla="*/ 979203 w 1483521"/>
                <a:gd name="connsiteY70" fmla="*/ 145976 h 2308151"/>
                <a:gd name="connsiteX71" fmla="*/ 997790 w 1483521"/>
                <a:gd name="connsiteY71" fmla="*/ 94560 h 2308151"/>
                <a:gd name="connsiteX72" fmla="*/ 1000125 w 1483521"/>
                <a:gd name="connsiteY72" fmla="*/ 720 h 2308151"/>
                <a:gd name="connsiteX0" fmla="*/ 1000125 w 1483521"/>
                <a:gd name="connsiteY0" fmla="*/ 752 h 2308183"/>
                <a:gd name="connsiteX1" fmla="*/ 1038225 w 1483521"/>
                <a:gd name="connsiteY1" fmla="*/ 60283 h 2308183"/>
                <a:gd name="connsiteX2" fmla="*/ 1040607 w 1483521"/>
                <a:gd name="connsiteY2" fmla="*/ 150770 h 2308183"/>
                <a:gd name="connsiteX3" fmla="*/ 1081388 w 1483521"/>
                <a:gd name="connsiteY3" fmla="*/ 113434 h 2308183"/>
                <a:gd name="connsiteX4" fmla="*/ 1109663 w 1483521"/>
                <a:gd name="connsiteY4" fmla="*/ 31708 h 2308183"/>
                <a:gd name="connsiteX5" fmla="*/ 1123950 w 1483521"/>
                <a:gd name="connsiteY5" fmla="*/ 146008 h 2308183"/>
                <a:gd name="connsiteX6" fmla="*/ 1076325 w 1483521"/>
                <a:gd name="connsiteY6" fmla="*/ 212683 h 2308183"/>
                <a:gd name="connsiteX7" fmla="*/ 921544 w 1483521"/>
                <a:gd name="connsiteY7" fmla="*/ 307933 h 2308183"/>
                <a:gd name="connsiteX8" fmla="*/ 909638 w 1483521"/>
                <a:gd name="connsiteY8" fmla="*/ 400802 h 2308183"/>
                <a:gd name="connsiteX9" fmla="*/ 973932 w 1483521"/>
                <a:gd name="connsiteY9" fmla="*/ 453189 h 2308183"/>
                <a:gd name="connsiteX10" fmla="*/ 1078707 w 1483521"/>
                <a:gd name="connsiteY10" fmla="*/ 448427 h 2308183"/>
                <a:gd name="connsiteX11" fmla="*/ 1143000 w 1483521"/>
                <a:gd name="connsiteY11" fmla="*/ 493670 h 2308183"/>
                <a:gd name="connsiteX12" fmla="*/ 1271588 w 1483521"/>
                <a:gd name="connsiteY12" fmla="*/ 496052 h 2308183"/>
                <a:gd name="connsiteX13" fmla="*/ 1202532 w 1483521"/>
                <a:gd name="connsiteY13" fmla="*/ 636545 h 2308183"/>
                <a:gd name="connsiteX14" fmla="*/ 1115443 w 1483521"/>
                <a:gd name="connsiteY14" fmla="*/ 672564 h 2308183"/>
                <a:gd name="connsiteX15" fmla="*/ 1120851 w 1483521"/>
                <a:gd name="connsiteY15" fmla="*/ 841333 h 2308183"/>
                <a:gd name="connsiteX16" fmla="*/ 1198741 w 1483521"/>
                <a:gd name="connsiteY16" fmla="*/ 1015928 h 2308183"/>
                <a:gd name="connsiteX17" fmla="*/ 1209675 w 1483521"/>
                <a:gd name="connsiteY17" fmla="*/ 1105652 h 2308183"/>
                <a:gd name="connsiteX18" fmla="*/ 1416499 w 1483521"/>
                <a:gd name="connsiteY18" fmla="*/ 1060708 h 2308183"/>
                <a:gd name="connsiteX19" fmla="*/ 1483519 w 1483521"/>
                <a:gd name="connsiteY19" fmla="*/ 1148514 h 2308183"/>
                <a:gd name="connsiteX20" fmla="*/ 1419225 w 1483521"/>
                <a:gd name="connsiteY20" fmla="*/ 1248527 h 2308183"/>
                <a:gd name="connsiteX21" fmla="*/ 1433513 w 1483521"/>
                <a:gd name="connsiteY21" fmla="*/ 1348539 h 2308183"/>
                <a:gd name="connsiteX22" fmla="*/ 1419225 w 1483521"/>
                <a:gd name="connsiteY22" fmla="*/ 1396164 h 2308183"/>
                <a:gd name="connsiteX23" fmla="*/ 1379254 w 1483521"/>
                <a:gd name="connsiteY23" fmla="*/ 1430657 h 2308183"/>
                <a:gd name="connsiteX24" fmla="*/ 1316832 w 1483521"/>
                <a:gd name="connsiteY24" fmla="*/ 1512845 h 2308183"/>
                <a:gd name="connsiteX25" fmla="*/ 1297782 w 1483521"/>
                <a:gd name="connsiteY25" fmla="*/ 1515227 h 2308183"/>
                <a:gd name="connsiteX26" fmla="*/ 1291493 w 1483521"/>
                <a:gd name="connsiteY26" fmla="*/ 1429548 h 2308183"/>
                <a:gd name="connsiteX27" fmla="*/ 1340644 w 1483521"/>
                <a:gd name="connsiteY27" fmla="*/ 1367589 h 2308183"/>
                <a:gd name="connsiteX28" fmla="*/ 1349060 w 1483521"/>
                <a:gd name="connsiteY28" fmla="*/ 1216598 h 2308183"/>
                <a:gd name="connsiteX29" fmla="*/ 1200150 w 1483521"/>
                <a:gd name="connsiteY29" fmla="*/ 1334252 h 2308183"/>
                <a:gd name="connsiteX30" fmla="*/ 988219 w 1483521"/>
                <a:gd name="connsiteY30" fmla="*/ 1424739 h 2308183"/>
                <a:gd name="connsiteX31" fmla="*/ 866775 w 1483521"/>
                <a:gd name="connsiteY31" fmla="*/ 1439027 h 2308183"/>
                <a:gd name="connsiteX32" fmla="*/ 545307 w 1483521"/>
                <a:gd name="connsiteY32" fmla="*/ 1579520 h 2308183"/>
                <a:gd name="connsiteX33" fmla="*/ 492919 w 1483521"/>
                <a:gd name="connsiteY33" fmla="*/ 1708108 h 2308183"/>
                <a:gd name="connsiteX34" fmla="*/ 392907 w 1483521"/>
                <a:gd name="connsiteY34" fmla="*/ 1762877 h 2308183"/>
                <a:gd name="connsiteX35" fmla="*/ 357811 w 1483521"/>
                <a:gd name="connsiteY35" fmla="*/ 1790984 h 2308183"/>
                <a:gd name="connsiteX36" fmla="*/ 247532 w 1483521"/>
                <a:gd name="connsiteY36" fmla="*/ 1878749 h 2308183"/>
                <a:gd name="connsiteX37" fmla="*/ 159544 w 1483521"/>
                <a:gd name="connsiteY37" fmla="*/ 1977189 h 2308183"/>
                <a:gd name="connsiteX38" fmla="*/ 151037 w 1483521"/>
                <a:gd name="connsiteY38" fmla="*/ 2140431 h 2308183"/>
                <a:gd name="connsiteX39" fmla="*/ 104475 w 1483521"/>
                <a:gd name="connsiteY39" fmla="*/ 2246780 h 2308183"/>
                <a:gd name="connsiteX40" fmla="*/ 0 w 1483521"/>
                <a:gd name="connsiteY40" fmla="*/ 2308183 h 2308183"/>
                <a:gd name="connsiteX41" fmla="*/ 0 w 1483521"/>
                <a:gd name="connsiteY41" fmla="*/ 2231983 h 2308183"/>
                <a:gd name="connsiteX42" fmla="*/ 64294 w 1483521"/>
                <a:gd name="connsiteY42" fmla="*/ 2155783 h 2308183"/>
                <a:gd name="connsiteX43" fmla="*/ 58005 w 1483521"/>
                <a:gd name="connsiteY43" fmla="*/ 1938581 h 2308183"/>
                <a:gd name="connsiteX44" fmla="*/ 173832 w 1483521"/>
                <a:gd name="connsiteY44" fmla="*/ 1793833 h 2308183"/>
                <a:gd name="connsiteX45" fmla="*/ 207860 w 1483521"/>
                <a:gd name="connsiteY45" fmla="*/ 1652617 h 2308183"/>
                <a:gd name="connsiteX46" fmla="*/ 156354 w 1483521"/>
                <a:gd name="connsiteY46" fmla="*/ 1505820 h 2308183"/>
                <a:gd name="connsiteX47" fmla="*/ 178594 w 1483521"/>
                <a:gd name="connsiteY47" fmla="*/ 1386639 h 2308183"/>
                <a:gd name="connsiteX48" fmla="*/ 21640 w 1483521"/>
                <a:gd name="connsiteY48" fmla="*/ 1257778 h 2308183"/>
                <a:gd name="connsiteX49" fmla="*/ 96868 w 1483521"/>
                <a:gd name="connsiteY49" fmla="*/ 1173645 h 2308183"/>
                <a:gd name="connsiteX50" fmla="*/ 115155 w 1483521"/>
                <a:gd name="connsiteY50" fmla="*/ 1284455 h 2308183"/>
                <a:gd name="connsiteX51" fmla="*/ 211932 w 1483521"/>
                <a:gd name="connsiteY51" fmla="*/ 1317583 h 2308183"/>
                <a:gd name="connsiteX52" fmla="*/ 332058 w 1483521"/>
                <a:gd name="connsiteY52" fmla="*/ 1250700 h 2308183"/>
                <a:gd name="connsiteX53" fmla="*/ 492064 w 1483521"/>
                <a:gd name="connsiteY53" fmla="*/ 1213826 h 2308183"/>
                <a:gd name="connsiteX54" fmla="*/ 591151 w 1483521"/>
                <a:gd name="connsiteY54" fmla="*/ 1148978 h 2308183"/>
                <a:gd name="connsiteX55" fmla="*/ 720338 w 1483521"/>
                <a:gd name="connsiteY55" fmla="*/ 1084892 h 2308183"/>
                <a:gd name="connsiteX56" fmla="*/ 833438 w 1483521"/>
                <a:gd name="connsiteY56" fmla="*/ 929439 h 2308183"/>
                <a:gd name="connsiteX57" fmla="*/ 892159 w 1483521"/>
                <a:gd name="connsiteY57" fmla="*/ 744003 h 2308183"/>
                <a:gd name="connsiteX58" fmla="*/ 862013 w 1483521"/>
                <a:gd name="connsiteY58" fmla="*/ 536533 h 2308183"/>
                <a:gd name="connsiteX59" fmla="*/ 781050 w 1483521"/>
                <a:gd name="connsiteY59" fmla="*/ 496052 h 2308183"/>
                <a:gd name="connsiteX60" fmla="*/ 747112 w 1483521"/>
                <a:gd name="connsiteY60" fmla="*/ 416707 h 2308183"/>
                <a:gd name="connsiteX61" fmla="*/ 864394 w 1483521"/>
                <a:gd name="connsiteY61" fmla="*/ 448427 h 2308183"/>
                <a:gd name="connsiteX62" fmla="*/ 778669 w 1483521"/>
                <a:gd name="connsiteY62" fmla="*/ 281739 h 2308183"/>
                <a:gd name="connsiteX63" fmla="*/ 778669 w 1483521"/>
                <a:gd name="connsiteY63" fmla="*/ 200777 h 2308183"/>
                <a:gd name="connsiteX64" fmla="*/ 809625 w 1483521"/>
                <a:gd name="connsiteY64" fmla="*/ 146008 h 2308183"/>
                <a:gd name="connsiteX65" fmla="*/ 821532 w 1483521"/>
                <a:gd name="connsiteY65" fmla="*/ 219827 h 2308183"/>
                <a:gd name="connsiteX66" fmla="*/ 859632 w 1483521"/>
                <a:gd name="connsiteY66" fmla="*/ 262689 h 2308183"/>
                <a:gd name="connsiteX67" fmla="*/ 902494 w 1483521"/>
                <a:gd name="connsiteY67" fmla="*/ 165058 h 2308183"/>
                <a:gd name="connsiteX68" fmla="*/ 895350 w 1483521"/>
                <a:gd name="connsiteY68" fmla="*/ 60283 h 2308183"/>
                <a:gd name="connsiteX69" fmla="*/ 940894 w 1483521"/>
                <a:gd name="connsiteY69" fmla="*/ 87540 h 2308183"/>
                <a:gd name="connsiteX70" fmla="*/ 979203 w 1483521"/>
                <a:gd name="connsiteY70" fmla="*/ 146008 h 2308183"/>
                <a:gd name="connsiteX71" fmla="*/ 997790 w 1483521"/>
                <a:gd name="connsiteY71" fmla="*/ 94592 h 2308183"/>
                <a:gd name="connsiteX72" fmla="*/ 1000125 w 1483521"/>
                <a:gd name="connsiteY72" fmla="*/ 752 h 2308183"/>
                <a:gd name="connsiteX0" fmla="*/ 1000125 w 1483521"/>
                <a:gd name="connsiteY0" fmla="*/ 734 h 2308165"/>
                <a:gd name="connsiteX1" fmla="*/ 1038225 w 1483521"/>
                <a:gd name="connsiteY1" fmla="*/ 60265 h 2308165"/>
                <a:gd name="connsiteX2" fmla="*/ 1045924 w 1483521"/>
                <a:gd name="connsiteY2" fmla="*/ 150752 h 2308165"/>
                <a:gd name="connsiteX3" fmla="*/ 1081388 w 1483521"/>
                <a:gd name="connsiteY3" fmla="*/ 113416 h 2308165"/>
                <a:gd name="connsiteX4" fmla="*/ 1109663 w 1483521"/>
                <a:gd name="connsiteY4" fmla="*/ 31690 h 2308165"/>
                <a:gd name="connsiteX5" fmla="*/ 1123950 w 1483521"/>
                <a:gd name="connsiteY5" fmla="*/ 145990 h 2308165"/>
                <a:gd name="connsiteX6" fmla="*/ 1076325 w 1483521"/>
                <a:gd name="connsiteY6" fmla="*/ 212665 h 2308165"/>
                <a:gd name="connsiteX7" fmla="*/ 921544 w 1483521"/>
                <a:gd name="connsiteY7" fmla="*/ 307915 h 2308165"/>
                <a:gd name="connsiteX8" fmla="*/ 909638 w 1483521"/>
                <a:gd name="connsiteY8" fmla="*/ 400784 h 2308165"/>
                <a:gd name="connsiteX9" fmla="*/ 973932 w 1483521"/>
                <a:gd name="connsiteY9" fmla="*/ 453171 h 2308165"/>
                <a:gd name="connsiteX10" fmla="*/ 1078707 w 1483521"/>
                <a:gd name="connsiteY10" fmla="*/ 448409 h 2308165"/>
                <a:gd name="connsiteX11" fmla="*/ 1143000 w 1483521"/>
                <a:gd name="connsiteY11" fmla="*/ 493652 h 2308165"/>
                <a:gd name="connsiteX12" fmla="*/ 1271588 w 1483521"/>
                <a:gd name="connsiteY12" fmla="*/ 496034 h 2308165"/>
                <a:gd name="connsiteX13" fmla="*/ 1202532 w 1483521"/>
                <a:gd name="connsiteY13" fmla="*/ 636527 h 2308165"/>
                <a:gd name="connsiteX14" fmla="*/ 1115443 w 1483521"/>
                <a:gd name="connsiteY14" fmla="*/ 672546 h 2308165"/>
                <a:gd name="connsiteX15" fmla="*/ 1120851 w 1483521"/>
                <a:gd name="connsiteY15" fmla="*/ 841315 h 2308165"/>
                <a:gd name="connsiteX16" fmla="*/ 1198741 w 1483521"/>
                <a:gd name="connsiteY16" fmla="*/ 1015910 h 2308165"/>
                <a:gd name="connsiteX17" fmla="*/ 1209675 w 1483521"/>
                <a:gd name="connsiteY17" fmla="*/ 1105634 h 2308165"/>
                <a:gd name="connsiteX18" fmla="*/ 1416499 w 1483521"/>
                <a:gd name="connsiteY18" fmla="*/ 1060690 h 2308165"/>
                <a:gd name="connsiteX19" fmla="*/ 1483519 w 1483521"/>
                <a:gd name="connsiteY19" fmla="*/ 1148496 h 2308165"/>
                <a:gd name="connsiteX20" fmla="*/ 1419225 w 1483521"/>
                <a:gd name="connsiteY20" fmla="*/ 1248509 h 2308165"/>
                <a:gd name="connsiteX21" fmla="*/ 1433513 w 1483521"/>
                <a:gd name="connsiteY21" fmla="*/ 1348521 h 2308165"/>
                <a:gd name="connsiteX22" fmla="*/ 1419225 w 1483521"/>
                <a:gd name="connsiteY22" fmla="*/ 1396146 h 2308165"/>
                <a:gd name="connsiteX23" fmla="*/ 1379254 w 1483521"/>
                <a:gd name="connsiteY23" fmla="*/ 1430639 h 2308165"/>
                <a:gd name="connsiteX24" fmla="*/ 1316832 w 1483521"/>
                <a:gd name="connsiteY24" fmla="*/ 1512827 h 2308165"/>
                <a:gd name="connsiteX25" fmla="*/ 1297782 w 1483521"/>
                <a:gd name="connsiteY25" fmla="*/ 1515209 h 2308165"/>
                <a:gd name="connsiteX26" fmla="*/ 1291493 w 1483521"/>
                <a:gd name="connsiteY26" fmla="*/ 1429530 h 2308165"/>
                <a:gd name="connsiteX27" fmla="*/ 1340644 w 1483521"/>
                <a:gd name="connsiteY27" fmla="*/ 1367571 h 2308165"/>
                <a:gd name="connsiteX28" fmla="*/ 1349060 w 1483521"/>
                <a:gd name="connsiteY28" fmla="*/ 1216580 h 2308165"/>
                <a:gd name="connsiteX29" fmla="*/ 1200150 w 1483521"/>
                <a:gd name="connsiteY29" fmla="*/ 1334234 h 2308165"/>
                <a:gd name="connsiteX30" fmla="*/ 988219 w 1483521"/>
                <a:gd name="connsiteY30" fmla="*/ 1424721 h 2308165"/>
                <a:gd name="connsiteX31" fmla="*/ 866775 w 1483521"/>
                <a:gd name="connsiteY31" fmla="*/ 1439009 h 2308165"/>
                <a:gd name="connsiteX32" fmla="*/ 545307 w 1483521"/>
                <a:gd name="connsiteY32" fmla="*/ 1579502 h 2308165"/>
                <a:gd name="connsiteX33" fmla="*/ 492919 w 1483521"/>
                <a:gd name="connsiteY33" fmla="*/ 1708090 h 2308165"/>
                <a:gd name="connsiteX34" fmla="*/ 392907 w 1483521"/>
                <a:gd name="connsiteY34" fmla="*/ 1762859 h 2308165"/>
                <a:gd name="connsiteX35" fmla="*/ 357811 w 1483521"/>
                <a:gd name="connsiteY35" fmla="*/ 1790966 h 2308165"/>
                <a:gd name="connsiteX36" fmla="*/ 247532 w 1483521"/>
                <a:gd name="connsiteY36" fmla="*/ 1878731 h 2308165"/>
                <a:gd name="connsiteX37" fmla="*/ 159544 w 1483521"/>
                <a:gd name="connsiteY37" fmla="*/ 1977171 h 2308165"/>
                <a:gd name="connsiteX38" fmla="*/ 151037 w 1483521"/>
                <a:gd name="connsiteY38" fmla="*/ 2140413 h 2308165"/>
                <a:gd name="connsiteX39" fmla="*/ 104475 w 1483521"/>
                <a:gd name="connsiteY39" fmla="*/ 2246762 h 2308165"/>
                <a:gd name="connsiteX40" fmla="*/ 0 w 1483521"/>
                <a:gd name="connsiteY40" fmla="*/ 2308165 h 2308165"/>
                <a:gd name="connsiteX41" fmla="*/ 0 w 1483521"/>
                <a:gd name="connsiteY41" fmla="*/ 2231965 h 2308165"/>
                <a:gd name="connsiteX42" fmla="*/ 64294 w 1483521"/>
                <a:gd name="connsiteY42" fmla="*/ 2155765 h 2308165"/>
                <a:gd name="connsiteX43" fmla="*/ 58005 w 1483521"/>
                <a:gd name="connsiteY43" fmla="*/ 1938563 h 2308165"/>
                <a:gd name="connsiteX44" fmla="*/ 173832 w 1483521"/>
                <a:gd name="connsiteY44" fmla="*/ 1793815 h 2308165"/>
                <a:gd name="connsiteX45" fmla="*/ 207860 w 1483521"/>
                <a:gd name="connsiteY45" fmla="*/ 1652599 h 2308165"/>
                <a:gd name="connsiteX46" fmla="*/ 156354 w 1483521"/>
                <a:gd name="connsiteY46" fmla="*/ 1505802 h 2308165"/>
                <a:gd name="connsiteX47" fmla="*/ 178594 w 1483521"/>
                <a:gd name="connsiteY47" fmla="*/ 1386621 h 2308165"/>
                <a:gd name="connsiteX48" fmla="*/ 21640 w 1483521"/>
                <a:gd name="connsiteY48" fmla="*/ 1257760 h 2308165"/>
                <a:gd name="connsiteX49" fmla="*/ 96868 w 1483521"/>
                <a:gd name="connsiteY49" fmla="*/ 1173627 h 2308165"/>
                <a:gd name="connsiteX50" fmla="*/ 115155 w 1483521"/>
                <a:gd name="connsiteY50" fmla="*/ 1284437 h 2308165"/>
                <a:gd name="connsiteX51" fmla="*/ 211932 w 1483521"/>
                <a:gd name="connsiteY51" fmla="*/ 1317565 h 2308165"/>
                <a:gd name="connsiteX52" fmla="*/ 332058 w 1483521"/>
                <a:gd name="connsiteY52" fmla="*/ 1250682 h 2308165"/>
                <a:gd name="connsiteX53" fmla="*/ 492064 w 1483521"/>
                <a:gd name="connsiteY53" fmla="*/ 1213808 h 2308165"/>
                <a:gd name="connsiteX54" fmla="*/ 591151 w 1483521"/>
                <a:gd name="connsiteY54" fmla="*/ 1148960 h 2308165"/>
                <a:gd name="connsiteX55" fmla="*/ 720338 w 1483521"/>
                <a:gd name="connsiteY55" fmla="*/ 1084874 h 2308165"/>
                <a:gd name="connsiteX56" fmla="*/ 833438 w 1483521"/>
                <a:gd name="connsiteY56" fmla="*/ 929421 h 2308165"/>
                <a:gd name="connsiteX57" fmla="*/ 892159 w 1483521"/>
                <a:gd name="connsiteY57" fmla="*/ 743985 h 2308165"/>
                <a:gd name="connsiteX58" fmla="*/ 862013 w 1483521"/>
                <a:gd name="connsiteY58" fmla="*/ 536515 h 2308165"/>
                <a:gd name="connsiteX59" fmla="*/ 781050 w 1483521"/>
                <a:gd name="connsiteY59" fmla="*/ 496034 h 2308165"/>
                <a:gd name="connsiteX60" fmla="*/ 747112 w 1483521"/>
                <a:gd name="connsiteY60" fmla="*/ 416689 h 2308165"/>
                <a:gd name="connsiteX61" fmla="*/ 864394 w 1483521"/>
                <a:gd name="connsiteY61" fmla="*/ 448409 h 2308165"/>
                <a:gd name="connsiteX62" fmla="*/ 778669 w 1483521"/>
                <a:gd name="connsiteY62" fmla="*/ 281721 h 2308165"/>
                <a:gd name="connsiteX63" fmla="*/ 778669 w 1483521"/>
                <a:gd name="connsiteY63" fmla="*/ 200759 h 2308165"/>
                <a:gd name="connsiteX64" fmla="*/ 809625 w 1483521"/>
                <a:gd name="connsiteY64" fmla="*/ 145990 h 2308165"/>
                <a:gd name="connsiteX65" fmla="*/ 821532 w 1483521"/>
                <a:gd name="connsiteY65" fmla="*/ 219809 h 2308165"/>
                <a:gd name="connsiteX66" fmla="*/ 859632 w 1483521"/>
                <a:gd name="connsiteY66" fmla="*/ 262671 h 2308165"/>
                <a:gd name="connsiteX67" fmla="*/ 902494 w 1483521"/>
                <a:gd name="connsiteY67" fmla="*/ 165040 h 2308165"/>
                <a:gd name="connsiteX68" fmla="*/ 895350 w 1483521"/>
                <a:gd name="connsiteY68" fmla="*/ 60265 h 2308165"/>
                <a:gd name="connsiteX69" fmla="*/ 940894 w 1483521"/>
                <a:gd name="connsiteY69" fmla="*/ 87522 h 2308165"/>
                <a:gd name="connsiteX70" fmla="*/ 979203 w 1483521"/>
                <a:gd name="connsiteY70" fmla="*/ 145990 h 2308165"/>
                <a:gd name="connsiteX71" fmla="*/ 997790 w 1483521"/>
                <a:gd name="connsiteY71" fmla="*/ 94574 h 2308165"/>
                <a:gd name="connsiteX72" fmla="*/ 1000125 w 1483521"/>
                <a:gd name="connsiteY72" fmla="*/ 734 h 2308165"/>
                <a:gd name="connsiteX0" fmla="*/ 1000125 w 1483521"/>
                <a:gd name="connsiteY0" fmla="*/ 734 h 2308165"/>
                <a:gd name="connsiteX1" fmla="*/ 1038225 w 1483521"/>
                <a:gd name="connsiteY1" fmla="*/ 60265 h 2308165"/>
                <a:gd name="connsiteX2" fmla="*/ 1045924 w 1483521"/>
                <a:gd name="connsiteY2" fmla="*/ 150752 h 2308165"/>
                <a:gd name="connsiteX3" fmla="*/ 1081388 w 1483521"/>
                <a:gd name="connsiteY3" fmla="*/ 113416 h 2308165"/>
                <a:gd name="connsiteX4" fmla="*/ 1109663 w 1483521"/>
                <a:gd name="connsiteY4" fmla="*/ 31690 h 2308165"/>
                <a:gd name="connsiteX5" fmla="*/ 1123950 w 1483521"/>
                <a:gd name="connsiteY5" fmla="*/ 145990 h 2308165"/>
                <a:gd name="connsiteX6" fmla="*/ 1076325 w 1483521"/>
                <a:gd name="connsiteY6" fmla="*/ 212665 h 2308165"/>
                <a:gd name="connsiteX7" fmla="*/ 921544 w 1483521"/>
                <a:gd name="connsiteY7" fmla="*/ 307915 h 2308165"/>
                <a:gd name="connsiteX8" fmla="*/ 909638 w 1483521"/>
                <a:gd name="connsiteY8" fmla="*/ 400784 h 2308165"/>
                <a:gd name="connsiteX9" fmla="*/ 973932 w 1483521"/>
                <a:gd name="connsiteY9" fmla="*/ 453171 h 2308165"/>
                <a:gd name="connsiteX10" fmla="*/ 1078707 w 1483521"/>
                <a:gd name="connsiteY10" fmla="*/ 448409 h 2308165"/>
                <a:gd name="connsiteX11" fmla="*/ 1143000 w 1483521"/>
                <a:gd name="connsiteY11" fmla="*/ 493652 h 2308165"/>
                <a:gd name="connsiteX12" fmla="*/ 1271588 w 1483521"/>
                <a:gd name="connsiteY12" fmla="*/ 496034 h 2308165"/>
                <a:gd name="connsiteX13" fmla="*/ 1202532 w 1483521"/>
                <a:gd name="connsiteY13" fmla="*/ 636527 h 2308165"/>
                <a:gd name="connsiteX14" fmla="*/ 1115443 w 1483521"/>
                <a:gd name="connsiteY14" fmla="*/ 672546 h 2308165"/>
                <a:gd name="connsiteX15" fmla="*/ 1120851 w 1483521"/>
                <a:gd name="connsiteY15" fmla="*/ 841315 h 2308165"/>
                <a:gd name="connsiteX16" fmla="*/ 1198741 w 1483521"/>
                <a:gd name="connsiteY16" fmla="*/ 1015910 h 2308165"/>
                <a:gd name="connsiteX17" fmla="*/ 1209675 w 1483521"/>
                <a:gd name="connsiteY17" fmla="*/ 1105634 h 2308165"/>
                <a:gd name="connsiteX18" fmla="*/ 1416499 w 1483521"/>
                <a:gd name="connsiteY18" fmla="*/ 1060690 h 2308165"/>
                <a:gd name="connsiteX19" fmla="*/ 1483519 w 1483521"/>
                <a:gd name="connsiteY19" fmla="*/ 1148496 h 2308165"/>
                <a:gd name="connsiteX20" fmla="*/ 1419225 w 1483521"/>
                <a:gd name="connsiteY20" fmla="*/ 1248509 h 2308165"/>
                <a:gd name="connsiteX21" fmla="*/ 1433513 w 1483521"/>
                <a:gd name="connsiteY21" fmla="*/ 1348521 h 2308165"/>
                <a:gd name="connsiteX22" fmla="*/ 1419225 w 1483521"/>
                <a:gd name="connsiteY22" fmla="*/ 1396146 h 2308165"/>
                <a:gd name="connsiteX23" fmla="*/ 1379254 w 1483521"/>
                <a:gd name="connsiteY23" fmla="*/ 1430639 h 2308165"/>
                <a:gd name="connsiteX24" fmla="*/ 1316832 w 1483521"/>
                <a:gd name="connsiteY24" fmla="*/ 1512827 h 2308165"/>
                <a:gd name="connsiteX25" fmla="*/ 1297782 w 1483521"/>
                <a:gd name="connsiteY25" fmla="*/ 1515209 h 2308165"/>
                <a:gd name="connsiteX26" fmla="*/ 1291493 w 1483521"/>
                <a:gd name="connsiteY26" fmla="*/ 1429530 h 2308165"/>
                <a:gd name="connsiteX27" fmla="*/ 1340644 w 1483521"/>
                <a:gd name="connsiteY27" fmla="*/ 1367571 h 2308165"/>
                <a:gd name="connsiteX28" fmla="*/ 1349060 w 1483521"/>
                <a:gd name="connsiteY28" fmla="*/ 1216580 h 2308165"/>
                <a:gd name="connsiteX29" fmla="*/ 1200150 w 1483521"/>
                <a:gd name="connsiteY29" fmla="*/ 1334234 h 2308165"/>
                <a:gd name="connsiteX30" fmla="*/ 988219 w 1483521"/>
                <a:gd name="connsiteY30" fmla="*/ 1424721 h 2308165"/>
                <a:gd name="connsiteX31" fmla="*/ 866775 w 1483521"/>
                <a:gd name="connsiteY31" fmla="*/ 1439009 h 2308165"/>
                <a:gd name="connsiteX32" fmla="*/ 545307 w 1483521"/>
                <a:gd name="connsiteY32" fmla="*/ 1579502 h 2308165"/>
                <a:gd name="connsiteX33" fmla="*/ 492919 w 1483521"/>
                <a:gd name="connsiteY33" fmla="*/ 1708090 h 2308165"/>
                <a:gd name="connsiteX34" fmla="*/ 392907 w 1483521"/>
                <a:gd name="connsiteY34" fmla="*/ 1762859 h 2308165"/>
                <a:gd name="connsiteX35" fmla="*/ 357811 w 1483521"/>
                <a:gd name="connsiteY35" fmla="*/ 1790966 h 2308165"/>
                <a:gd name="connsiteX36" fmla="*/ 247532 w 1483521"/>
                <a:gd name="connsiteY36" fmla="*/ 1878731 h 2308165"/>
                <a:gd name="connsiteX37" fmla="*/ 159544 w 1483521"/>
                <a:gd name="connsiteY37" fmla="*/ 1977171 h 2308165"/>
                <a:gd name="connsiteX38" fmla="*/ 151037 w 1483521"/>
                <a:gd name="connsiteY38" fmla="*/ 2140413 h 2308165"/>
                <a:gd name="connsiteX39" fmla="*/ 104475 w 1483521"/>
                <a:gd name="connsiteY39" fmla="*/ 2246762 h 2308165"/>
                <a:gd name="connsiteX40" fmla="*/ 0 w 1483521"/>
                <a:gd name="connsiteY40" fmla="*/ 2308165 h 2308165"/>
                <a:gd name="connsiteX41" fmla="*/ 0 w 1483521"/>
                <a:gd name="connsiteY41" fmla="*/ 2231965 h 2308165"/>
                <a:gd name="connsiteX42" fmla="*/ 64294 w 1483521"/>
                <a:gd name="connsiteY42" fmla="*/ 2155765 h 2308165"/>
                <a:gd name="connsiteX43" fmla="*/ 58005 w 1483521"/>
                <a:gd name="connsiteY43" fmla="*/ 1938563 h 2308165"/>
                <a:gd name="connsiteX44" fmla="*/ 173832 w 1483521"/>
                <a:gd name="connsiteY44" fmla="*/ 1793815 h 2308165"/>
                <a:gd name="connsiteX45" fmla="*/ 207860 w 1483521"/>
                <a:gd name="connsiteY45" fmla="*/ 1652599 h 2308165"/>
                <a:gd name="connsiteX46" fmla="*/ 156354 w 1483521"/>
                <a:gd name="connsiteY46" fmla="*/ 1505802 h 2308165"/>
                <a:gd name="connsiteX47" fmla="*/ 178594 w 1483521"/>
                <a:gd name="connsiteY47" fmla="*/ 1386621 h 2308165"/>
                <a:gd name="connsiteX48" fmla="*/ 21640 w 1483521"/>
                <a:gd name="connsiteY48" fmla="*/ 1257760 h 2308165"/>
                <a:gd name="connsiteX49" fmla="*/ 96868 w 1483521"/>
                <a:gd name="connsiteY49" fmla="*/ 1173627 h 2308165"/>
                <a:gd name="connsiteX50" fmla="*/ 115155 w 1483521"/>
                <a:gd name="connsiteY50" fmla="*/ 1284437 h 2308165"/>
                <a:gd name="connsiteX51" fmla="*/ 211932 w 1483521"/>
                <a:gd name="connsiteY51" fmla="*/ 1317565 h 2308165"/>
                <a:gd name="connsiteX52" fmla="*/ 332058 w 1483521"/>
                <a:gd name="connsiteY52" fmla="*/ 1250682 h 2308165"/>
                <a:gd name="connsiteX53" fmla="*/ 492064 w 1483521"/>
                <a:gd name="connsiteY53" fmla="*/ 1213808 h 2308165"/>
                <a:gd name="connsiteX54" fmla="*/ 591151 w 1483521"/>
                <a:gd name="connsiteY54" fmla="*/ 1148960 h 2308165"/>
                <a:gd name="connsiteX55" fmla="*/ 720338 w 1483521"/>
                <a:gd name="connsiteY55" fmla="*/ 1084874 h 2308165"/>
                <a:gd name="connsiteX56" fmla="*/ 833438 w 1483521"/>
                <a:gd name="connsiteY56" fmla="*/ 929421 h 2308165"/>
                <a:gd name="connsiteX57" fmla="*/ 892159 w 1483521"/>
                <a:gd name="connsiteY57" fmla="*/ 743985 h 2308165"/>
                <a:gd name="connsiteX58" fmla="*/ 862013 w 1483521"/>
                <a:gd name="connsiteY58" fmla="*/ 536515 h 2308165"/>
                <a:gd name="connsiteX59" fmla="*/ 781050 w 1483521"/>
                <a:gd name="connsiteY59" fmla="*/ 496034 h 2308165"/>
                <a:gd name="connsiteX60" fmla="*/ 747112 w 1483521"/>
                <a:gd name="connsiteY60" fmla="*/ 416689 h 2308165"/>
                <a:gd name="connsiteX61" fmla="*/ 864394 w 1483521"/>
                <a:gd name="connsiteY61" fmla="*/ 448409 h 2308165"/>
                <a:gd name="connsiteX62" fmla="*/ 778669 w 1483521"/>
                <a:gd name="connsiteY62" fmla="*/ 281721 h 2308165"/>
                <a:gd name="connsiteX63" fmla="*/ 778669 w 1483521"/>
                <a:gd name="connsiteY63" fmla="*/ 200759 h 2308165"/>
                <a:gd name="connsiteX64" fmla="*/ 809625 w 1483521"/>
                <a:gd name="connsiteY64" fmla="*/ 145990 h 2308165"/>
                <a:gd name="connsiteX65" fmla="*/ 821532 w 1483521"/>
                <a:gd name="connsiteY65" fmla="*/ 219809 h 2308165"/>
                <a:gd name="connsiteX66" fmla="*/ 859632 w 1483521"/>
                <a:gd name="connsiteY66" fmla="*/ 262671 h 2308165"/>
                <a:gd name="connsiteX67" fmla="*/ 902494 w 1483521"/>
                <a:gd name="connsiteY67" fmla="*/ 165040 h 2308165"/>
                <a:gd name="connsiteX68" fmla="*/ 895350 w 1483521"/>
                <a:gd name="connsiteY68" fmla="*/ 60265 h 2308165"/>
                <a:gd name="connsiteX69" fmla="*/ 940894 w 1483521"/>
                <a:gd name="connsiteY69" fmla="*/ 87522 h 2308165"/>
                <a:gd name="connsiteX70" fmla="*/ 979203 w 1483521"/>
                <a:gd name="connsiteY70" fmla="*/ 145990 h 2308165"/>
                <a:gd name="connsiteX71" fmla="*/ 997790 w 1483521"/>
                <a:gd name="connsiteY71" fmla="*/ 94574 h 2308165"/>
                <a:gd name="connsiteX72" fmla="*/ 1000125 w 1483521"/>
                <a:gd name="connsiteY72" fmla="*/ 734 h 2308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483521" h="2308165">
                  <a:moveTo>
                    <a:pt x="1000125" y="734"/>
                  </a:moveTo>
                  <a:cubicBezTo>
                    <a:pt x="1022395" y="-6007"/>
                    <a:pt x="1030592" y="35262"/>
                    <a:pt x="1038225" y="60265"/>
                  </a:cubicBezTo>
                  <a:cubicBezTo>
                    <a:pt x="1045858" y="85268"/>
                    <a:pt x="1033749" y="147247"/>
                    <a:pt x="1045924" y="150752"/>
                  </a:cubicBezTo>
                  <a:cubicBezTo>
                    <a:pt x="1058099" y="154257"/>
                    <a:pt x="1070765" y="133260"/>
                    <a:pt x="1081388" y="113416"/>
                  </a:cubicBezTo>
                  <a:cubicBezTo>
                    <a:pt x="1092011" y="93572"/>
                    <a:pt x="1089808" y="29451"/>
                    <a:pt x="1109663" y="31690"/>
                  </a:cubicBezTo>
                  <a:cubicBezTo>
                    <a:pt x="1129518" y="33929"/>
                    <a:pt x="1130885" y="115333"/>
                    <a:pt x="1123950" y="145990"/>
                  </a:cubicBezTo>
                  <a:cubicBezTo>
                    <a:pt x="1117015" y="176647"/>
                    <a:pt x="1100707" y="196820"/>
                    <a:pt x="1076325" y="212665"/>
                  </a:cubicBezTo>
                  <a:cubicBezTo>
                    <a:pt x="1051943" y="228510"/>
                    <a:pt x="934855" y="283609"/>
                    <a:pt x="921544" y="307915"/>
                  </a:cubicBezTo>
                  <a:cubicBezTo>
                    <a:pt x="908233" y="332221"/>
                    <a:pt x="900846" y="374082"/>
                    <a:pt x="909638" y="400784"/>
                  </a:cubicBezTo>
                  <a:cubicBezTo>
                    <a:pt x="918430" y="427486"/>
                    <a:pt x="941134" y="443060"/>
                    <a:pt x="973932" y="453171"/>
                  </a:cubicBezTo>
                  <a:cubicBezTo>
                    <a:pt x="1006730" y="463282"/>
                    <a:pt x="1048769" y="442898"/>
                    <a:pt x="1078707" y="448409"/>
                  </a:cubicBezTo>
                  <a:cubicBezTo>
                    <a:pt x="1108645" y="453920"/>
                    <a:pt x="1110771" y="482224"/>
                    <a:pt x="1143000" y="493652"/>
                  </a:cubicBezTo>
                  <a:cubicBezTo>
                    <a:pt x="1175229" y="505080"/>
                    <a:pt x="1237232" y="469718"/>
                    <a:pt x="1271588" y="496034"/>
                  </a:cubicBezTo>
                  <a:cubicBezTo>
                    <a:pt x="1305944" y="522350"/>
                    <a:pt x="1228556" y="607108"/>
                    <a:pt x="1202532" y="636527"/>
                  </a:cubicBezTo>
                  <a:cubicBezTo>
                    <a:pt x="1176508" y="665946"/>
                    <a:pt x="1123739" y="653303"/>
                    <a:pt x="1115443" y="672546"/>
                  </a:cubicBezTo>
                  <a:cubicBezTo>
                    <a:pt x="1107147" y="691789"/>
                    <a:pt x="1106968" y="784088"/>
                    <a:pt x="1120851" y="841315"/>
                  </a:cubicBezTo>
                  <a:cubicBezTo>
                    <a:pt x="1134734" y="898542"/>
                    <a:pt x="1183937" y="971857"/>
                    <a:pt x="1198741" y="1015910"/>
                  </a:cubicBezTo>
                  <a:cubicBezTo>
                    <a:pt x="1213545" y="1059963"/>
                    <a:pt x="1196776" y="1097107"/>
                    <a:pt x="1209675" y="1105634"/>
                  </a:cubicBezTo>
                  <a:cubicBezTo>
                    <a:pt x="1222574" y="1114161"/>
                    <a:pt x="1390260" y="1060842"/>
                    <a:pt x="1416499" y="1060690"/>
                  </a:cubicBezTo>
                  <a:cubicBezTo>
                    <a:pt x="1442738" y="1060538"/>
                    <a:pt x="1483065" y="1117193"/>
                    <a:pt x="1483519" y="1148496"/>
                  </a:cubicBezTo>
                  <a:cubicBezTo>
                    <a:pt x="1483973" y="1179799"/>
                    <a:pt x="1425769" y="1214108"/>
                    <a:pt x="1419225" y="1248509"/>
                  </a:cubicBezTo>
                  <a:cubicBezTo>
                    <a:pt x="1412681" y="1282910"/>
                    <a:pt x="1428750" y="1315184"/>
                    <a:pt x="1433513" y="1348521"/>
                  </a:cubicBezTo>
                  <a:lnTo>
                    <a:pt x="1419225" y="1396146"/>
                  </a:lnTo>
                  <a:cubicBezTo>
                    <a:pt x="1405901" y="1407644"/>
                    <a:pt x="1398958" y="1421268"/>
                    <a:pt x="1379254" y="1430639"/>
                  </a:cubicBezTo>
                  <a:cubicBezTo>
                    <a:pt x="1359550" y="1440010"/>
                    <a:pt x="1330411" y="1498732"/>
                    <a:pt x="1316832" y="1512827"/>
                  </a:cubicBezTo>
                  <a:cubicBezTo>
                    <a:pt x="1303253" y="1526922"/>
                    <a:pt x="1304132" y="1514415"/>
                    <a:pt x="1297782" y="1515209"/>
                  </a:cubicBezTo>
                  <a:lnTo>
                    <a:pt x="1291493" y="1429530"/>
                  </a:lnTo>
                  <a:lnTo>
                    <a:pt x="1340644" y="1367571"/>
                  </a:lnTo>
                  <a:cubicBezTo>
                    <a:pt x="1346994" y="1311215"/>
                    <a:pt x="1360789" y="1222956"/>
                    <a:pt x="1349060" y="1216580"/>
                  </a:cubicBezTo>
                  <a:cubicBezTo>
                    <a:pt x="1337331" y="1210204"/>
                    <a:pt x="1260290" y="1299544"/>
                    <a:pt x="1200150" y="1334234"/>
                  </a:cubicBezTo>
                  <a:cubicBezTo>
                    <a:pt x="1140010" y="1368924"/>
                    <a:pt x="1035468" y="1416890"/>
                    <a:pt x="988219" y="1424721"/>
                  </a:cubicBezTo>
                  <a:cubicBezTo>
                    <a:pt x="940970" y="1432552"/>
                    <a:pt x="907256" y="1435309"/>
                    <a:pt x="866775" y="1439009"/>
                  </a:cubicBezTo>
                  <a:cubicBezTo>
                    <a:pt x="826294" y="1442709"/>
                    <a:pt x="567391" y="1548622"/>
                    <a:pt x="545307" y="1579502"/>
                  </a:cubicBezTo>
                  <a:cubicBezTo>
                    <a:pt x="523223" y="1610382"/>
                    <a:pt x="527396" y="1670544"/>
                    <a:pt x="492919" y="1708090"/>
                  </a:cubicBezTo>
                  <a:cubicBezTo>
                    <a:pt x="458442" y="1745636"/>
                    <a:pt x="426244" y="1744603"/>
                    <a:pt x="392907" y="1762859"/>
                  </a:cubicBezTo>
                  <a:lnTo>
                    <a:pt x="357811" y="1790966"/>
                  </a:lnTo>
                  <a:cubicBezTo>
                    <a:pt x="311481" y="1830500"/>
                    <a:pt x="280576" y="1847697"/>
                    <a:pt x="247532" y="1878731"/>
                  </a:cubicBezTo>
                  <a:cubicBezTo>
                    <a:pt x="214488" y="1909765"/>
                    <a:pt x="175626" y="1933557"/>
                    <a:pt x="159544" y="1977171"/>
                  </a:cubicBezTo>
                  <a:cubicBezTo>
                    <a:pt x="143462" y="2020785"/>
                    <a:pt x="145998" y="2102127"/>
                    <a:pt x="151037" y="2140413"/>
                  </a:cubicBezTo>
                  <a:cubicBezTo>
                    <a:pt x="156076" y="2178699"/>
                    <a:pt x="129648" y="2218803"/>
                    <a:pt x="104475" y="2246762"/>
                  </a:cubicBezTo>
                  <a:cubicBezTo>
                    <a:pt x="79302" y="2274721"/>
                    <a:pt x="34825" y="2287697"/>
                    <a:pt x="0" y="2308165"/>
                  </a:cubicBezTo>
                  <a:lnTo>
                    <a:pt x="0" y="2231965"/>
                  </a:lnTo>
                  <a:cubicBezTo>
                    <a:pt x="21431" y="2206565"/>
                    <a:pt x="53629" y="2194492"/>
                    <a:pt x="64294" y="2155765"/>
                  </a:cubicBezTo>
                  <a:cubicBezTo>
                    <a:pt x="74959" y="2117038"/>
                    <a:pt x="43854" y="1969443"/>
                    <a:pt x="58005" y="1938563"/>
                  </a:cubicBezTo>
                  <a:cubicBezTo>
                    <a:pt x="72156" y="1907683"/>
                    <a:pt x="141221" y="1827063"/>
                    <a:pt x="173832" y="1793815"/>
                  </a:cubicBezTo>
                  <a:cubicBezTo>
                    <a:pt x="206443" y="1760567"/>
                    <a:pt x="212268" y="1695506"/>
                    <a:pt x="207860" y="1652599"/>
                  </a:cubicBezTo>
                  <a:cubicBezTo>
                    <a:pt x="203452" y="1609692"/>
                    <a:pt x="164891" y="1569633"/>
                    <a:pt x="156354" y="1505802"/>
                  </a:cubicBezTo>
                  <a:cubicBezTo>
                    <a:pt x="147817" y="1441971"/>
                    <a:pt x="172244" y="1436627"/>
                    <a:pt x="178594" y="1386621"/>
                  </a:cubicBezTo>
                  <a:cubicBezTo>
                    <a:pt x="126276" y="1343667"/>
                    <a:pt x="40992" y="1375153"/>
                    <a:pt x="21640" y="1257760"/>
                  </a:cubicBezTo>
                  <a:cubicBezTo>
                    <a:pt x="36436" y="1202422"/>
                    <a:pt x="81282" y="1169181"/>
                    <a:pt x="96868" y="1173627"/>
                  </a:cubicBezTo>
                  <a:cubicBezTo>
                    <a:pt x="112454" y="1178073"/>
                    <a:pt x="75031" y="1245019"/>
                    <a:pt x="115155" y="1284437"/>
                  </a:cubicBezTo>
                  <a:cubicBezTo>
                    <a:pt x="155279" y="1323855"/>
                    <a:pt x="191386" y="1322491"/>
                    <a:pt x="211932" y="1317565"/>
                  </a:cubicBezTo>
                  <a:cubicBezTo>
                    <a:pt x="232478" y="1312639"/>
                    <a:pt x="281557" y="1262618"/>
                    <a:pt x="332058" y="1250682"/>
                  </a:cubicBezTo>
                  <a:cubicBezTo>
                    <a:pt x="382559" y="1238746"/>
                    <a:pt x="448882" y="1230762"/>
                    <a:pt x="492064" y="1213808"/>
                  </a:cubicBezTo>
                  <a:cubicBezTo>
                    <a:pt x="535246" y="1196854"/>
                    <a:pt x="553105" y="1170449"/>
                    <a:pt x="591151" y="1148960"/>
                  </a:cubicBezTo>
                  <a:cubicBezTo>
                    <a:pt x="629197" y="1127471"/>
                    <a:pt x="679957" y="1121464"/>
                    <a:pt x="720338" y="1084874"/>
                  </a:cubicBezTo>
                  <a:cubicBezTo>
                    <a:pt x="760719" y="1048284"/>
                    <a:pt x="795738" y="981239"/>
                    <a:pt x="833438" y="929421"/>
                  </a:cubicBezTo>
                  <a:cubicBezTo>
                    <a:pt x="847340" y="867254"/>
                    <a:pt x="902916" y="822358"/>
                    <a:pt x="892159" y="743985"/>
                  </a:cubicBezTo>
                  <a:cubicBezTo>
                    <a:pt x="881402" y="665612"/>
                    <a:pt x="866390" y="553211"/>
                    <a:pt x="862013" y="536515"/>
                  </a:cubicBezTo>
                  <a:cubicBezTo>
                    <a:pt x="857636" y="519819"/>
                    <a:pt x="812292" y="518035"/>
                    <a:pt x="781050" y="496034"/>
                  </a:cubicBezTo>
                  <a:cubicBezTo>
                    <a:pt x="749808" y="474033"/>
                    <a:pt x="725033" y="432701"/>
                    <a:pt x="747112" y="416689"/>
                  </a:cubicBezTo>
                  <a:cubicBezTo>
                    <a:pt x="769191" y="400677"/>
                    <a:pt x="862131" y="465689"/>
                    <a:pt x="864394" y="448409"/>
                  </a:cubicBezTo>
                  <a:cubicBezTo>
                    <a:pt x="866657" y="431129"/>
                    <a:pt x="788239" y="314025"/>
                    <a:pt x="778669" y="281721"/>
                  </a:cubicBezTo>
                  <a:cubicBezTo>
                    <a:pt x="769099" y="249417"/>
                    <a:pt x="774730" y="222205"/>
                    <a:pt x="778669" y="200759"/>
                  </a:cubicBezTo>
                  <a:cubicBezTo>
                    <a:pt x="782608" y="179313"/>
                    <a:pt x="789705" y="138398"/>
                    <a:pt x="809625" y="145990"/>
                  </a:cubicBezTo>
                  <a:cubicBezTo>
                    <a:pt x="829545" y="153582"/>
                    <a:pt x="820529" y="202332"/>
                    <a:pt x="821532" y="219809"/>
                  </a:cubicBezTo>
                  <a:cubicBezTo>
                    <a:pt x="822535" y="237286"/>
                    <a:pt x="841091" y="272884"/>
                    <a:pt x="859632" y="262671"/>
                  </a:cubicBezTo>
                  <a:cubicBezTo>
                    <a:pt x="878173" y="252458"/>
                    <a:pt x="901685" y="198901"/>
                    <a:pt x="902494" y="165040"/>
                  </a:cubicBezTo>
                  <a:cubicBezTo>
                    <a:pt x="903303" y="131179"/>
                    <a:pt x="888950" y="73185"/>
                    <a:pt x="895350" y="60265"/>
                  </a:cubicBezTo>
                  <a:cubicBezTo>
                    <a:pt x="901750" y="47345"/>
                    <a:pt x="926706" y="64488"/>
                    <a:pt x="940894" y="87522"/>
                  </a:cubicBezTo>
                  <a:cubicBezTo>
                    <a:pt x="955082" y="110556"/>
                    <a:pt x="969720" y="144815"/>
                    <a:pt x="979203" y="145990"/>
                  </a:cubicBezTo>
                  <a:cubicBezTo>
                    <a:pt x="988686" y="147165"/>
                    <a:pt x="994885" y="127981"/>
                    <a:pt x="997790" y="94574"/>
                  </a:cubicBezTo>
                  <a:cubicBezTo>
                    <a:pt x="1000695" y="61167"/>
                    <a:pt x="977855" y="7475"/>
                    <a:pt x="1000125" y="734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17178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19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84018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19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2090553" y="681487"/>
            <a:ext cx="8278397" cy="6300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このマークが使われている標識は？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485261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見たことがある標識のパーツ</a:t>
            </a: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1A8EF9D1-FFE3-4F24-8C0F-D589F3168E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29820" y="1866450"/>
            <a:ext cx="3647152" cy="3647132"/>
          </a:xfrm>
          <a:custGeom>
            <a:avLst/>
            <a:gdLst>
              <a:gd name="connsiteX0" fmla="*/ 515608 w 719137"/>
              <a:gd name="connsiteY0" fmla="*/ 521149 h 719133"/>
              <a:gd name="connsiteX1" fmla="*/ 510057 w 719137"/>
              <a:gd name="connsiteY1" fmla="*/ 567959 h 719133"/>
              <a:gd name="connsiteX2" fmla="*/ 478603 w 719137"/>
              <a:gd name="connsiteY2" fmla="*/ 621010 h 719133"/>
              <a:gd name="connsiteX3" fmla="*/ 478603 w 719137"/>
              <a:gd name="connsiteY3" fmla="*/ 653777 h 719133"/>
              <a:gd name="connsiteX4" fmla="*/ 510057 w 719137"/>
              <a:gd name="connsiteY4" fmla="*/ 675621 h 719133"/>
              <a:gd name="connsiteX5" fmla="*/ 530410 w 719137"/>
              <a:gd name="connsiteY5" fmla="*/ 684983 h 719133"/>
              <a:gd name="connsiteX6" fmla="*/ 529743 w 719137"/>
              <a:gd name="connsiteY6" fmla="*/ 689487 h 719133"/>
              <a:gd name="connsiteX7" fmla="*/ 559804 w 719137"/>
              <a:gd name="connsiteY7" fmla="*/ 689487 h 719133"/>
              <a:gd name="connsiteX8" fmla="*/ 548913 w 719137"/>
              <a:gd name="connsiteY8" fmla="*/ 680302 h 719133"/>
              <a:gd name="connsiteX9" fmla="*/ 548913 w 719137"/>
              <a:gd name="connsiteY9" fmla="*/ 664699 h 719133"/>
              <a:gd name="connsiteX10" fmla="*/ 541512 w 719137"/>
              <a:gd name="connsiteY10" fmla="*/ 627251 h 719133"/>
              <a:gd name="connsiteX11" fmla="*/ 534111 w 719137"/>
              <a:gd name="connsiteY11" fmla="*/ 594484 h 719133"/>
              <a:gd name="connsiteX12" fmla="*/ 543362 w 719137"/>
              <a:gd name="connsiteY12" fmla="*/ 566399 h 719133"/>
              <a:gd name="connsiteX13" fmla="*/ 204763 w 719137"/>
              <a:gd name="connsiteY13" fmla="*/ 483701 h 719133"/>
              <a:gd name="connsiteX14" fmla="*/ 184410 w 719137"/>
              <a:gd name="connsiteY14" fmla="*/ 505546 h 719133"/>
              <a:gd name="connsiteX15" fmla="*/ 184410 w 719137"/>
              <a:gd name="connsiteY15" fmla="*/ 535192 h 719133"/>
              <a:gd name="connsiteX16" fmla="*/ 154806 w 719137"/>
              <a:gd name="connsiteY16" fmla="*/ 561718 h 719133"/>
              <a:gd name="connsiteX17" fmla="*/ 104849 w 719137"/>
              <a:gd name="connsiteY17" fmla="*/ 624131 h 719133"/>
              <a:gd name="connsiteX18" fmla="*/ 95598 w 719137"/>
              <a:gd name="connsiteY18" fmla="*/ 647535 h 719133"/>
              <a:gd name="connsiteX19" fmla="*/ 112250 w 719137"/>
              <a:gd name="connsiteY19" fmla="*/ 666259 h 719133"/>
              <a:gd name="connsiteX20" fmla="*/ 130753 w 719137"/>
              <a:gd name="connsiteY20" fmla="*/ 677182 h 719133"/>
              <a:gd name="connsiteX21" fmla="*/ 143705 w 719137"/>
              <a:gd name="connsiteY21" fmla="*/ 683423 h 719133"/>
              <a:gd name="connsiteX22" fmla="*/ 146786 w 719137"/>
              <a:gd name="connsiteY22" fmla="*/ 689487 h 719133"/>
              <a:gd name="connsiteX23" fmla="*/ 291786 w 719137"/>
              <a:gd name="connsiteY23" fmla="*/ 689487 h 719133"/>
              <a:gd name="connsiteX24" fmla="*/ 299127 w 719137"/>
              <a:gd name="connsiteY24" fmla="*/ 667820 h 719133"/>
              <a:gd name="connsiteX25" fmla="*/ 280624 w 719137"/>
              <a:gd name="connsiteY25" fmla="*/ 635053 h 719133"/>
              <a:gd name="connsiteX26" fmla="*/ 260271 w 719137"/>
              <a:gd name="connsiteY26" fmla="*/ 594484 h 719133"/>
              <a:gd name="connsiteX27" fmla="*/ 256571 w 719137"/>
              <a:gd name="connsiteY27" fmla="*/ 550795 h 719133"/>
              <a:gd name="connsiteX28" fmla="*/ 232517 w 719137"/>
              <a:gd name="connsiteY28" fmla="*/ 502425 h 719133"/>
              <a:gd name="connsiteX29" fmla="*/ 206614 w 719137"/>
              <a:gd name="connsiteY29" fmla="*/ 502425 h 719133"/>
              <a:gd name="connsiteX30" fmla="*/ 271373 w 719137"/>
              <a:gd name="connsiteY30" fmla="*/ 310505 h 719133"/>
              <a:gd name="connsiteX31" fmla="*/ 262122 w 719137"/>
              <a:gd name="connsiteY31" fmla="*/ 329229 h 719133"/>
              <a:gd name="connsiteX32" fmla="*/ 265822 w 719137"/>
              <a:gd name="connsiteY32" fmla="*/ 361996 h 719133"/>
              <a:gd name="connsiteX33" fmla="*/ 299127 w 719137"/>
              <a:gd name="connsiteY33" fmla="*/ 401004 h 719133"/>
              <a:gd name="connsiteX34" fmla="*/ 325031 w 719137"/>
              <a:gd name="connsiteY34" fmla="*/ 469658 h 719133"/>
              <a:gd name="connsiteX35" fmla="*/ 308378 w 719137"/>
              <a:gd name="connsiteY35" fmla="*/ 479020 h 719133"/>
              <a:gd name="connsiteX36" fmla="*/ 315779 w 719137"/>
              <a:gd name="connsiteY36" fmla="*/ 505546 h 719133"/>
              <a:gd name="connsiteX37" fmla="*/ 326881 w 719137"/>
              <a:gd name="connsiteY37" fmla="*/ 539873 h 719133"/>
              <a:gd name="connsiteX38" fmla="*/ 337982 w 719137"/>
              <a:gd name="connsiteY38" fmla="*/ 638174 h 719133"/>
              <a:gd name="connsiteX39" fmla="*/ 349084 w 719137"/>
              <a:gd name="connsiteY39" fmla="*/ 666259 h 719133"/>
              <a:gd name="connsiteX40" fmla="*/ 386089 w 719137"/>
              <a:gd name="connsiteY40" fmla="*/ 672501 h 719133"/>
              <a:gd name="connsiteX41" fmla="*/ 406442 w 719137"/>
              <a:gd name="connsiteY41" fmla="*/ 688104 h 719133"/>
              <a:gd name="connsiteX42" fmla="*/ 403709 w 719137"/>
              <a:gd name="connsiteY42" fmla="*/ 689487 h 719133"/>
              <a:gd name="connsiteX43" fmla="*/ 430121 w 719137"/>
              <a:gd name="connsiteY43" fmla="*/ 689487 h 719133"/>
              <a:gd name="connsiteX44" fmla="*/ 426795 w 719137"/>
              <a:gd name="connsiteY44" fmla="*/ 674061 h 719133"/>
              <a:gd name="connsiteX45" fmla="*/ 430496 w 719137"/>
              <a:gd name="connsiteY45" fmla="*/ 650656 h 719133"/>
              <a:gd name="connsiteX46" fmla="*/ 428646 w 719137"/>
              <a:gd name="connsiteY46" fmla="*/ 606967 h 719133"/>
              <a:gd name="connsiteX47" fmla="*/ 448998 w 719137"/>
              <a:gd name="connsiteY47" fmla="*/ 557037 h 719133"/>
              <a:gd name="connsiteX48" fmla="*/ 434196 w 719137"/>
              <a:gd name="connsiteY48" fmla="*/ 535192 h 719133"/>
              <a:gd name="connsiteX49" fmla="*/ 411993 w 719137"/>
              <a:gd name="connsiteY49" fmla="*/ 557037 h 719133"/>
              <a:gd name="connsiteX50" fmla="*/ 374988 w 719137"/>
              <a:gd name="connsiteY50" fmla="*/ 547675 h 719133"/>
              <a:gd name="connsiteX51" fmla="*/ 350934 w 719137"/>
              <a:gd name="connsiteY51" fmla="*/ 532071 h 719133"/>
              <a:gd name="connsiteX52" fmla="*/ 354635 w 719137"/>
              <a:gd name="connsiteY52" fmla="*/ 496184 h 719133"/>
              <a:gd name="connsiteX53" fmla="*/ 374988 w 719137"/>
              <a:gd name="connsiteY53" fmla="*/ 474339 h 719133"/>
              <a:gd name="connsiteX54" fmla="*/ 373138 w 719137"/>
              <a:gd name="connsiteY54" fmla="*/ 427529 h 719133"/>
              <a:gd name="connsiteX55" fmla="*/ 376838 w 719137"/>
              <a:gd name="connsiteY55" fmla="*/ 394763 h 719133"/>
              <a:gd name="connsiteX56" fmla="*/ 315779 w 719137"/>
              <a:gd name="connsiteY56" fmla="*/ 366677 h 719133"/>
              <a:gd name="connsiteX57" fmla="*/ 293576 w 719137"/>
              <a:gd name="connsiteY57" fmla="*/ 343272 h 719133"/>
              <a:gd name="connsiteX58" fmla="*/ 236218 w 719137"/>
              <a:gd name="connsiteY58" fmla="*/ 0 h 719133"/>
              <a:gd name="connsiteX59" fmla="*/ 256571 w 719137"/>
              <a:gd name="connsiteY59" fmla="*/ 4681 h 719133"/>
              <a:gd name="connsiteX60" fmla="*/ 267672 w 719137"/>
              <a:gd name="connsiteY60" fmla="*/ 35887 h 719133"/>
              <a:gd name="connsiteX61" fmla="*/ 302827 w 719137"/>
              <a:gd name="connsiteY61" fmla="*/ 54611 h 719133"/>
              <a:gd name="connsiteX62" fmla="*/ 267672 w 719137"/>
              <a:gd name="connsiteY62" fmla="*/ 62413 h 719133"/>
              <a:gd name="connsiteX63" fmla="*/ 280624 w 719137"/>
              <a:gd name="connsiteY63" fmla="*/ 104542 h 719133"/>
              <a:gd name="connsiteX64" fmla="*/ 271373 w 719137"/>
              <a:gd name="connsiteY64" fmla="*/ 123266 h 719133"/>
              <a:gd name="connsiteX65" fmla="*/ 239918 w 719137"/>
              <a:gd name="connsiteY65" fmla="*/ 152912 h 719133"/>
              <a:gd name="connsiteX66" fmla="*/ 245469 w 719137"/>
              <a:gd name="connsiteY66" fmla="*/ 177877 h 719133"/>
              <a:gd name="connsiteX67" fmla="*/ 267672 w 719137"/>
              <a:gd name="connsiteY67" fmla="*/ 191920 h 719133"/>
              <a:gd name="connsiteX68" fmla="*/ 297277 w 719137"/>
              <a:gd name="connsiteY68" fmla="*/ 251213 h 719133"/>
              <a:gd name="connsiteX69" fmla="*/ 319480 w 719137"/>
              <a:gd name="connsiteY69" fmla="*/ 290221 h 719133"/>
              <a:gd name="connsiteX70" fmla="*/ 365736 w 719137"/>
              <a:gd name="connsiteY70" fmla="*/ 337030 h 719133"/>
              <a:gd name="connsiteX71" fmla="*/ 399041 w 719137"/>
              <a:gd name="connsiteY71" fmla="*/ 351073 h 719133"/>
              <a:gd name="connsiteX72" fmla="*/ 424945 w 719137"/>
              <a:gd name="connsiteY72" fmla="*/ 326108 h 719133"/>
              <a:gd name="connsiteX73" fmla="*/ 452699 w 719137"/>
              <a:gd name="connsiteY73" fmla="*/ 301143 h 719133"/>
              <a:gd name="connsiteX74" fmla="*/ 456399 w 719137"/>
              <a:gd name="connsiteY74" fmla="*/ 273057 h 719133"/>
              <a:gd name="connsiteX75" fmla="*/ 428646 w 719137"/>
              <a:gd name="connsiteY75" fmla="*/ 246532 h 719133"/>
              <a:gd name="connsiteX76" fmla="*/ 426795 w 719137"/>
              <a:gd name="connsiteY76" fmla="*/ 230928 h 719133"/>
              <a:gd name="connsiteX77" fmla="*/ 411993 w 719137"/>
              <a:gd name="connsiteY77" fmla="*/ 210644 h 719133"/>
              <a:gd name="connsiteX78" fmla="*/ 423095 w 719137"/>
              <a:gd name="connsiteY78" fmla="*/ 204403 h 719133"/>
              <a:gd name="connsiteX79" fmla="*/ 408293 w 719137"/>
              <a:gd name="connsiteY79" fmla="*/ 191920 h 719133"/>
              <a:gd name="connsiteX80" fmla="*/ 423095 w 719137"/>
              <a:gd name="connsiteY80" fmla="*/ 180998 h 719133"/>
              <a:gd name="connsiteX81" fmla="*/ 450849 w 719137"/>
              <a:gd name="connsiteY81" fmla="*/ 149791 h 719133"/>
              <a:gd name="connsiteX82" fmla="*/ 487854 w 719137"/>
              <a:gd name="connsiteY82" fmla="*/ 148231 h 719133"/>
              <a:gd name="connsiteX83" fmla="*/ 511907 w 719137"/>
              <a:gd name="connsiteY83" fmla="*/ 151352 h 719133"/>
              <a:gd name="connsiteX84" fmla="*/ 535961 w 719137"/>
              <a:gd name="connsiteY84" fmla="*/ 145110 h 719133"/>
              <a:gd name="connsiteX85" fmla="*/ 552613 w 719137"/>
              <a:gd name="connsiteY85" fmla="*/ 160714 h 719133"/>
              <a:gd name="connsiteX86" fmla="*/ 571116 w 719137"/>
              <a:gd name="connsiteY86" fmla="*/ 168515 h 719133"/>
              <a:gd name="connsiteX87" fmla="*/ 574816 w 719137"/>
              <a:gd name="connsiteY87" fmla="*/ 185679 h 719133"/>
              <a:gd name="connsiteX88" fmla="*/ 565565 w 719137"/>
              <a:gd name="connsiteY88" fmla="*/ 198161 h 719133"/>
              <a:gd name="connsiteX89" fmla="*/ 569266 w 719137"/>
              <a:gd name="connsiteY89" fmla="*/ 213765 h 719133"/>
              <a:gd name="connsiteX90" fmla="*/ 569266 w 719137"/>
              <a:gd name="connsiteY90" fmla="*/ 230928 h 719133"/>
              <a:gd name="connsiteX91" fmla="*/ 558164 w 719137"/>
              <a:gd name="connsiteY91" fmla="*/ 269936 h 719133"/>
              <a:gd name="connsiteX92" fmla="*/ 528560 w 719137"/>
              <a:gd name="connsiteY92" fmla="*/ 279298 h 719133"/>
              <a:gd name="connsiteX93" fmla="*/ 526710 w 719137"/>
              <a:gd name="connsiteY93" fmla="*/ 293341 h 719133"/>
              <a:gd name="connsiteX94" fmla="*/ 569266 w 719137"/>
              <a:gd name="connsiteY94" fmla="*/ 327669 h 719133"/>
              <a:gd name="connsiteX95" fmla="*/ 578517 w 719137"/>
              <a:gd name="connsiteY95" fmla="*/ 368237 h 719133"/>
              <a:gd name="connsiteX96" fmla="*/ 619223 w 719137"/>
              <a:gd name="connsiteY96" fmla="*/ 391642 h 719133"/>
              <a:gd name="connsiteX97" fmla="*/ 678431 w 719137"/>
              <a:gd name="connsiteY97" fmla="*/ 410366 h 719133"/>
              <a:gd name="connsiteX98" fmla="*/ 678431 w 719137"/>
              <a:gd name="connsiteY98" fmla="*/ 424409 h 719133"/>
              <a:gd name="connsiteX99" fmla="*/ 702485 w 719137"/>
              <a:gd name="connsiteY99" fmla="*/ 425969 h 719133"/>
              <a:gd name="connsiteX100" fmla="*/ 719137 w 719137"/>
              <a:gd name="connsiteY100" fmla="*/ 444693 h 719133"/>
              <a:gd name="connsiteX101" fmla="*/ 711736 w 719137"/>
              <a:gd name="connsiteY101" fmla="*/ 471219 h 719133"/>
              <a:gd name="connsiteX102" fmla="*/ 674731 w 719137"/>
              <a:gd name="connsiteY102" fmla="*/ 474339 h 719133"/>
              <a:gd name="connsiteX103" fmla="*/ 667330 w 719137"/>
              <a:gd name="connsiteY103" fmla="*/ 457176 h 719133"/>
              <a:gd name="connsiteX104" fmla="*/ 621073 w 719137"/>
              <a:gd name="connsiteY104" fmla="*/ 450934 h 719133"/>
              <a:gd name="connsiteX105" fmla="*/ 576667 w 719137"/>
              <a:gd name="connsiteY105" fmla="*/ 419728 h 719133"/>
              <a:gd name="connsiteX106" fmla="*/ 602570 w 719137"/>
              <a:gd name="connsiteY106" fmla="*/ 494623 h 719133"/>
              <a:gd name="connsiteX107" fmla="*/ 626624 w 719137"/>
              <a:gd name="connsiteY107" fmla="*/ 521149 h 719133"/>
              <a:gd name="connsiteX108" fmla="*/ 600720 w 719137"/>
              <a:gd name="connsiteY108" fmla="*/ 525830 h 719133"/>
              <a:gd name="connsiteX109" fmla="*/ 589619 w 719137"/>
              <a:gd name="connsiteY109" fmla="*/ 582002 h 719133"/>
              <a:gd name="connsiteX110" fmla="*/ 593319 w 719137"/>
              <a:gd name="connsiteY110" fmla="*/ 647535 h 719133"/>
              <a:gd name="connsiteX111" fmla="*/ 606271 w 719137"/>
              <a:gd name="connsiteY111" fmla="*/ 655337 h 719133"/>
              <a:gd name="connsiteX112" fmla="*/ 645127 w 719137"/>
              <a:gd name="connsiteY112" fmla="*/ 655337 h 719133"/>
              <a:gd name="connsiteX113" fmla="*/ 659929 w 719137"/>
              <a:gd name="connsiteY113" fmla="*/ 667820 h 719133"/>
              <a:gd name="connsiteX114" fmla="*/ 654378 w 719137"/>
              <a:gd name="connsiteY114" fmla="*/ 678742 h 719133"/>
              <a:gd name="connsiteX115" fmla="*/ 574744 w 719137"/>
              <a:gd name="connsiteY115" fmla="*/ 689487 h 719133"/>
              <a:gd name="connsiteX116" fmla="*/ 651499 w 719137"/>
              <a:gd name="connsiteY116" fmla="*/ 689487 h 719133"/>
              <a:gd name="connsiteX117" fmla="*/ 651499 w 719137"/>
              <a:gd name="connsiteY117" fmla="*/ 719133 h 719133"/>
              <a:gd name="connsiteX118" fmla="*/ 0 w 719137"/>
              <a:gd name="connsiteY118" fmla="*/ 719133 h 719133"/>
              <a:gd name="connsiteX119" fmla="*/ 0 w 719137"/>
              <a:gd name="connsiteY119" fmla="*/ 689487 h 719133"/>
              <a:gd name="connsiteX120" fmla="*/ 62082 w 719137"/>
              <a:gd name="connsiteY120" fmla="*/ 689487 h 719133"/>
              <a:gd name="connsiteX121" fmla="*/ 34539 w 719137"/>
              <a:gd name="connsiteY121" fmla="*/ 666259 h 719133"/>
              <a:gd name="connsiteX122" fmla="*/ 36389 w 719137"/>
              <a:gd name="connsiteY122" fmla="*/ 649096 h 719133"/>
              <a:gd name="connsiteX123" fmla="*/ 58592 w 719137"/>
              <a:gd name="connsiteY123" fmla="*/ 624131 h 719133"/>
              <a:gd name="connsiteX124" fmla="*/ 60443 w 719137"/>
              <a:gd name="connsiteY124" fmla="*/ 589803 h 719133"/>
              <a:gd name="connsiteX125" fmla="*/ 78945 w 719137"/>
              <a:gd name="connsiteY125" fmla="*/ 557037 h 719133"/>
              <a:gd name="connsiteX126" fmla="*/ 101148 w 719137"/>
              <a:gd name="connsiteY126" fmla="*/ 538313 h 719133"/>
              <a:gd name="connsiteX127" fmla="*/ 104849 w 719137"/>
              <a:gd name="connsiteY127" fmla="*/ 475900 h 719133"/>
              <a:gd name="connsiteX128" fmla="*/ 88197 w 719137"/>
              <a:gd name="connsiteY128" fmla="*/ 474339 h 719133"/>
              <a:gd name="connsiteX129" fmla="*/ 90047 w 719137"/>
              <a:gd name="connsiteY129" fmla="*/ 452495 h 719133"/>
              <a:gd name="connsiteX130" fmla="*/ 101148 w 719137"/>
              <a:gd name="connsiteY130" fmla="*/ 405685 h 719133"/>
              <a:gd name="connsiteX131" fmla="*/ 90047 w 719137"/>
              <a:gd name="connsiteY131" fmla="*/ 393202 h 719133"/>
              <a:gd name="connsiteX132" fmla="*/ 73394 w 719137"/>
              <a:gd name="connsiteY132" fmla="*/ 383840 h 719133"/>
              <a:gd name="connsiteX133" fmla="*/ 73394 w 719137"/>
              <a:gd name="connsiteY133" fmla="*/ 368237 h 719133"/>
              <a:gd name="connsiteX134" fmla="*/ 34539 w 719137"/>
              <a:gd name="connsiteY134" fmla="*/ 363556 h 719133"/>
              <a:gd name="connsiteX135" fmla="*/ 16036 w 719137"/>
              <a:gd name="connsiteY135" fmla="*/ 341711 h 719133"/>
              <a:gd name="connsiteX136" fmla="*/ 17887 w 719137"/>
              <a:gd name="connsiteY136" fmla="*/ 298022 h 719133"/>
              <a:gd name="connsiteX137" fmla="*/ 36389 w 719137"/>
              <a:gd name="connsiteY137" fmla="*/ 265255 h 719133"/>
              <a:gd name="connsiteX138" fmla="*/ 56742 w 719137"/>
              <a:gd name="connsiteY138" fmla="*/ 260574 h 719133"/>
              <a:gd name="connsiteX139" fmla="*/ 71544 w 719137"/>
              <a:gd name="connsiteY139" fmla="*/ 234049 h 719133"/>
              <a:gd name="connsiteX140" fmla="*/ 108550 w 719137"/>
              <a:gd name="connsiteY140" fmla="*/ 182558 h 719133"/>
              <a:gd name="connsiteX141" fmla="*/ 173309 w 719137"/>
              <a:gd name="connsiteY141" fmla="*/ 151352 h 719133"/>
              <a:gd name="connsiteX142" fmla="*/ 173309 w 719137"/>
              <a:gd name="connsiteY142" fmla="*/ 138869 h 719133"/>
              <a:gd name="connsiteX143" fmla="*/ 160357 w 719137"/>
              <a:gd name="connsiteY143" fmla="*/ 118585 h 719133"/>
              <a:gd name="connsiteX144" fmla="*/ 140004 w 719137"/>
              <a:gd name="connsiteY144" fmla="*/ 95180 h 719133"/>
              <a:gd name="connsiteX145" fmla="*/ 125202 w 719137"/>
              <a:gd name="connsiteY145" fmla="*/ 93620 h 719133"/>
              <a:gd name="connsiteX146" fmla="*/ 106699 w 719137"/>
              <a:gd name="connsiteY146" fmla="*/ 78016 h 719133"/>
              <a:gd name="connsiteX147" fmla="*/ 115951 w 719137"/>
              <a:gd name="connsiteY147" fmla="*/ 43689 h 719133"/>
              <a:gd name="connsiteX148" fmla="*/ 177009 w 719137"/>
              <a:gd name="connsiteY148" fmla="*/ 9362 h 719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</a:cxnLst>
            <a:rect l="l" t="t" r="r" b="b"/>
            <a:pathLst>
              <a:path w="719137" h="719133">
                <a:moveTo>
                  <a:pt x="515608" y="521149"/>
                </a:moveTo>
                <a:lnTo>
                  <a:pt x="510057" y="567959"/>
                </a:lnTo>
                <a:lnTo>
                  <a:pt x="478603" y="621010"/>
                </a:lnTo>
                <a:lnTo>
                  <a:pt x="478603" y="653777"/>
                </a:lnTo>
                <a:lnTo>
                  <a:pt x="510057" y="675621"/>
                </a:lnTo>
                <a:lnTo>
                  <a:pt x="530410" y="684983"/>
                </a:lnTo>
                <a:lnTo>
                  <a:pt x="529743" y="689487"/>
                </a:lnTo>
                <a:lnTo>
                  <a:pt x="559804" y="689487"/>
                </a:lnTo>
                <a:lnTo>
                  <a:pt x="548913" y="680302"/>
                </a:lnTo>
                <a:lnTo>
                  <a:pt x="548913" y="664699"/>
                </a:lnTo>
                <a:lnTo>
                  <a:pt x="541512" y="627251"/>
                </a:lnTo>
                <a:lnTo>
                  <a:pt x="534111" y="594484"/>
                </a:lnTo>
                <a:lnTo>
                  <a:pt x="543362" y="566399"/>
                </a:lnTo>
                <a:close/>
                <a:moveTo>
                  <a:pt x="204763" y="483701"/>
                </a:moveTo>
                <a:lnTo>
                  <a:pt x="184410" y="505546"/>
                </a:lnTo>
                <a:lnTo>
                  <a:pt x="184410" y="535192"/>
                </a:lnTo>
                <a:lnTo>
                  <a:pt x="154806" y="561718"/>
                </a:lnTo>
                <a:lnTo>
                  <a:pt x="104849" y="624131"/>
                </a:lnTo>
                <a:lnTo>
                  <a:pt x="95598" y="647535"/>
                </a:lnTo>
                <a:lnTo>
                  <a:pt x="112250" y="666259"/>
                </a:lnTo>
                <a:lnTo>
                  <a:pt x="130753" y="677182"/>
                </a:lnTo>
                <a:lnTo>
                  <a:pt x="143705" y="683423"/>
                </a:lnTo>
                <a:lnTo>
                  <a:pt x="146786" y="689487"/>
                </a:lnTo>
                <a:lnTo>
                  <a:pt x="291786" y="689487"/>
                </a:lnTo>
                <a:lnTo>
                  <a:pt x="299127" y="667820"/>
                </a:lnTo>
                <a:lnTo>
                  <a:pt x="280624" y="635053"/>
                </a:lnTo>
                <a:lnTo>
                  <a:pt x="260271" y="594484"/>
                </a:lnTo>
                <a:lnTo>
                  <a:pt x="256571" y="550795"/>
                </a:lnTo>
                <a:lnTo>
                  <a:pt x="232517" y="502425"/>
                </a:lnTo>
                <a:lnTo>
                  <a:pt x="206614" y="502425"/>
                </a:lnTo>
                <a:close/>
                <a:moveTo>
                  <a:pt x="271373" y="310505"/>
                </a:moveTo>
                <a:lnTo>
                  <a:pt x="262122" y="329229"/>
                </a:lnTo>
                <a:lnTo>
                  <a:pt x="265822" y="361996"/>
                </a:lnTo>
                <a:lnTo>
                  <a:pt x="299127" y="401004"/>
                </a:lnTo>
                <a:lnTo>
                  <a:pt x="325031" y="469658"/>
                </a:lnTo>
                <a:lnTo>
                  <a:pt x="308378" y="479020"/>
                </a:lnTo>
                <a:lnTo>
                  <a:pt x="315779" y="505546"/>
                </a:lnTo>
                <a:lnTo>
                  <a:pt x="326881" y="539873"/>
                </a:lnTo>
                <a:lnTo>
                  <a:pt x="337982" y="638174"/>
                </a:lnTo>
                <a:lnTo>
                  <a:pt x="349084" y="666259"/>
                </a:lnTo>
                <a:lnTo>
                  <a:pt x="386089" y="672501"/>
                </a:lnTo>
                <a:lnTo>
                  <a:pt x="406442" y="688104"/>
                </a:lnTo>
                <a:lnTo>
                  <a:pt x="403709" y="689487"/>
                </a:lnTo>
                <a:lnTo>
                  <a:pt x="430121" y="689487"/>
                </a:lnTo>
                <a:lnTo>
                  <a:pt x="426795" y="674061"/>
                </a:lnTo>
                <a:lnTo>
                  <a:pt x="430496" y="650656"/>
                </a:lnTo>
                <a:lnTo>
                  <a:pt x="428646" y="606967"/>
                </a:lnTo>
                <a:lnTo>
                  <a:pt x="448998" y="557037"/>
                </a:lnTo>
                <a:lnTo>
                  <a:pt x="434196" y="535192"/>
                </a:lnTo>
                <a:lnTo>
                  <a:pt x="411993" y="557037"/>
                </a:lnTo>
                <a:lnTo>
                  <a:pt x="374988" y="547675"/>
                </a:lnTo>
                <a:lnTo>
                  <a:pt x="350934" y="532071"/>
                </a:lnTo>
                <a:lnTo>
                  <a:pt x="354635" y="496184"/>
                </a:lnTo>
                <a:lnTo>
                  <a:pt x="374988" y="474339"/>
                </a:lnTo>
                <a:lnTo>
                  <a:pt x="373138" y="427529"/>
                </a:lnTo>
                <a:lnTo>
                  <a:pt x="376838" y="394763"/>
                </a:lnTo>
                <a:lnTo>
                  <a:pt x="315779" y="366677"/>
                </a:lnTo>
                <a:lnTo>
                  <a:pt x="293576" y="343272"/>
                </a:lnTo>
                <a:close/>
                <a:moveTo>
                  <a:pt x="236218" y="0"/>
                </a:moveTo>
                <a:lnTo>
                  <a:pt x="256571" y="4681"/>
                </a:lnTo>
                <a:lnTo>
                  <a:pt x="267672" y="35887"/>
                </a:lnTo>
                <a:lnTo>
                  <a:pt x="302827" y="54611"/>
                </a:lnTo>
                <a:lnTo>
                  <a:pt x="267672" y="62413"/>
                </a:lnTo>
                <a:lnTo>
                  <a:pt x="280624" y="104542"/>
                </a:lnTo>
                <a:lnTo>
                  <a:pt x="271373" y="123266"/>
                </a:lnTo>
                <a:lnTo>
                  <a:pt x="239918" y="152912"/>
                </a:lnTo>
                <a:lnTo>
                  <a:pt x="245469" y="177877"/>
                </a:lnTo>
                <a:lnTo>
                  <a:pt x="267672" y="191920"/>
                </a:lnTo>
                <a:lnTo>
                  <a:pt x="297277" y="251213"/>
                </a:lnTo>
                <a:lnTo>
                  <a:pt x="319480" y="290221"/>
                </a:lnTo>
                <a:lnTo>
                  <a:pt x="365736" y="337030"/>
                </a:lnTo>
                <a:lnTo>
                  <a:pt x="399041" y="351073"/>
                </a:lnTo>
                <a:lnTo>
                  <a:pt x="424945" y="326108"/>
                </a:lnTo>
                <a:lnTo>
                  <a:pt x="452699" y="301143"/>
                </a:lnTo>
                <a:lnTo>
                  <a:pt x="456399" y="273057"/>
                </a:lnTo>
                <a:lnTo>
                  <a:pt x="428646" y="246532"/>
                </a:lnTo>
                <a:lnTo>
                  <a:pt x="426795" y="230928"/>
                </a:lnTo>
                <a:lnTo>
                  <a:pt x="411993" y="210644"/>
                </a:lnTo>
                <a:lnTo>
                  <a:pt x="423095" y="204403"/>
                </a:lnTo>
                <a:lnTo>
                  <a:pt x="408293" y="191920"/>
                </a:lnTo>
                <a:lnTo>
                  <a:pt x="423095" y="180998"/>
                </a:lnTo>
                <a:lnTo>
                  <a:pt x="450849" y="149791"/>
                </a:lnTo>
                <a:lnTo>
                  <a:pt x="487854" y="148231"/>
                </a:lnTo>
                <a:lnTo>
                  <a:pt x="511907" y="151352"/>
                </a:lnTo>
                <a:lnTo>
                  <a:pt x="535961" y="145110"/>
                </a:lnTo>
                <a:lnTo>
                  <a:pt x="552613" y="160714"/>
                </a:lnTo>
                <a:lnTo>
                  <a:pt x="571116" y="168515"/>
                </a:lnTo>
                <a:lnTo>
                  <a:pt x="574816" y="185679"/>
                </a:lnTo>
                <a:lnTo>
                  <a:pt x="565565" y="198161"/>
                </a:lnTo>
                <a:lnTo>
                  <a:pt x="569266" y="213765"/>
                </a:lnTo>
                <a:lnTo>
                  <a:pt x="569266" y="230928"/>
                </a:lnTo>
                <a:lnTo>
                  <a:pt x="558164" y="269936"/>
                </a:lnTo>
                <a:lnTo>
                  <a:pt x="528560" y="279298"/>
                </a:lnTo>
                <a:lnTo>
                  <a:pt x="526710" y="293341"/>
                </a:lnTo>
                <a:lnTo>
                  <a:pt x="569266" y="327669"/>
                </a:lnTo>
                <a:lnTo>
                  <a:pt x="578517" y="368237"/>
                </a:lnTo>
                <a:lnTo>
                  <a:pt x="619223" y="391642"/>
                </a:lnTo>
                <a:lnTo>
                  <a:pt x="678431" y="410366"/>
                </a:lnTo>
                <a:lnTo>
                  <a:pt x="678431" y="424409"/>
                </a:lnTo>
                <a:lnTo>
                  <a:pt x="702485" y="425969"/>
                </a:lnTo>
                <a:lnTo>
                  <a:pt x="719137" y="444693"/>
                </a:lnTo>
                <a:lnTo>
                  <a:pt x="711736" y="471219"/>
                </a:lnTo>
                <a:lnTo>
                  <a:pt x="674731" y="474339"/>
                </a:lnTo>
                <a:lnTo>
                  <a:pt x="667330" y="457176"/>
                </a:lnTo>
                <a:lnTo>
                  <a:pt x="621073" y="450934"/>
                </a:lnTo>
                <a:lnTo>
                  <a:pt x="576667" y="419728"/>
                </a:lnTo>
                <a:lnTo>
                  <a:pt x="602570" y="494623"/>
                </a:lnTo>
                <a:lnTo>
                  <a:pt x="626624" y="521149"/>
                </a:lnTo>
                <a:lnTo>
                  <a:pt x="600720" y="525830"/>
                </a:lnTo>
                <a:lnTo>
                  <a:pt x="589619" y="582002"/>
                </a:lnTo>
                <a:lnTo>
                  <a:pt x="593319" y="647535"/>
                </a:lnTo>
                <a:lnTo>
                  <a:pt x="606271" y="655337"/>
                </a:lnTo>
                <a:lnTo>
                  <a:pt x="645127" y="655337"/>
                </a:lnTo>
                <a:lnTo>
                  <a:pt x="659929" y="667820"/>
                </a:lnTo>
                <a:lnTo>
                  <a:pt x="654378" y="678742"/>
                </a:lnTo>
                <a:lnTo>
                  <a:pt x="574744" y="689487"/>
                </a:lnTo>
                <a:lnTo>
                  <a:pt x="651499" y="689487"/>
                </a:lnTo>
                <a:lnTo>
                  <a:pt x="651499" y="719133"/>
                </a:lnTo>
                <a:lnTo>
                  <a:pt x="0" y="719133"/>
                </a:lnTo>
                <a:lnTo>
                  <a:pt x="0" y="689487"/>
                </a:lnTo>
                <a:lnTo>
                  <a:pt x="62082" y="689487"/>
                </a:lnTo>
                <a:lnTo>
                  <a:pt x="34539" y="666259"/>
                </a:lnTo>
                <a:lnTo>
                  <a:pt x="36389" y="649096"/>
                </a:lnTo>
                <a:lnTo>
                  <a:pt x="58592" y="624131"/>
                </a:lnTo>
                <a:lnTo>
                  <a:pt x="60443" y="589803"/>
                </a:lnTo>
                <a:lnTo>
                  <a:pt x="78945" y="557037"/>
                </a:lnTo>
                <a:lnTo>
                  <a:pt x="101148" y="538313"/>
                </a:lnTo>
                <a:lnTo>
                  <a:pt x="104849" y="475900"/>
                </a:lnTo>
                <a:lnTo>
                  <a:pt x="88197" y="474339"/>
                </a:lnTo>
                <a:lnTo>
                  <a:pt x="90047" y="452495"/>
                </a:lnTo>
                <a:lnTo>
                  <a:pt x="101148" y="405685"/>
                </a:lnTo>
                <a:lnTo>
                  <a:pt x="90047" y="393202"/>
                </a:lnTo>
                <a:lnTo>
                  <a:pt x="73394" y="383840"/>
                </a:lnTo>
                <a:lnTo>
                  <a:pt x="73394" y="368237"/>
                </a:lnTo>
                <a:lnTo>
                  <a:pt x="34539" y="363556"/>
                </a:lnTo>
                <a:lnTo>
                  <a:pt x="16036" y="341711"/>
                </a:lnTo>
                <a:lnTo>
                  <a:pt x="17887" y="298022"/>
                </a:lnTo>
                <a:lnTo>
                  <a:pt x="36389" y="265255"/>
                </a:lnTo>
                <a:lnTo>
                  <a:pt x="56742" y="260574"/>
                </a:lnTo>
                <a:lnTo>
                  <a:pt x="71544" y="234049"/>
                </a:lnTo>
                <a:lnTo>
                  <a:pt x="108550" y="182558"/>
                </a:lnTo>
                <a:lnTo>
                  <a:pt x="173309" y="151352"/>
                </a:lnTo>
                <a:lnTo>
                  <a:pt x="173309" y="138869"/>
                </a:lnTo>
                <a:lnTo>
                  <a:pt x="160357" y="118585"/>
                </a:lnTo>
                <a:lnTo>
                  <a:pt x="140004" y="95180"/>
                </a:lnTo>
                <a:lnTo>
                  <a:pt x="125202" y="93620"/>
                </a:lnTo>
                <a:lnTo>
                  <a:pt x="106699" y="78016"/>
                </a:lnTo>
                <a:lnTo>
                  <a:pt x="115951" y="43689"/>
                </a:lnTo>
                <a:lnTo>
                  <a:pt x="177009" y="936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anchor="ctr">
            <a:noAutofit/>
          </a:bodyPr>
          <a:lstStyle/>
          <a:p>
            <a:endParaRPr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8D87162-6175-4632-B140-FBB237B23126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5407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19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95B3A04-9D6A-4BC2-8622-9A771C506451}"/>
              </a:ext>
            </a:extLst>
          </p:cNvPr>
          <p:cNvSpPr txBox="1"/>
          <p:nvPr/>
        </p:nvSpPr>
        <p:spPr>
          <a:xfrm>
            <a:off x="2090553" y="681487"/>
            <a:ext cx="8278397" cy="6300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このマークが使われている標識は？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9D8A99D-5EB7-4EF2-AACA-199BEDCE7809}"/>
              </a:ext>
            </a:extLst>
          </p:cNvPr>
          <p:cNvSpPr txBox="1"/>
          <p:nvPr/>
        </p:nvSpPr>
        <p:spPr>
          <a:xfrm>
            <a:off x="1958494" y="196241"/>
            <a:ext cx="485261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見たことがある標識のパーツ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1DCD9BB-E037-44DD-90C5-263F535E0B05}"/>
              </a:ext>
            </a:extLst>
          </p:cNvPr>
          <p:cNvSpPr txBox="1"/>
          <p:nvPr/>
        </p:nvSpPr>
        <p:spPr>
          <a:xfrm>
            <a:off x="4616682" y="5749821"/>
            <a:ext cx="295465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5400" b="1" dirty="0">
                <a:solidFill>
                  <a:srgbClr val="FF0000"/>
                </a:solidFill>
                <a:ea typeface="メイリオ" panose="020B0604030504040204" pitchFamily="50" charset="-128"/>
              </a:rPr>
              <a:t>学校あり</a:t>
            </a: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51A4CA05-1A25-4900-9B1D-DE35074CBBA7}"/>
              </a:ext>
            </a:extLst>
          </p:cNvPr>
          <p:cNvGrpSpPr/>
          <p:nvPr/>
        </p:nvGrpSpPr>
        <p:grpSpPr>
          <a:xfrm>
            <a:off x="4291236" y="1988837"/>
            <a:ext cx="3602086" cy="3602086"/>
            <a:chOff x="6142763" y="938506"/>
            <a:chExt cx="1374189" cy="1374189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D9D8A289-3579-483C-8729-4EFD3F4437D7}"/>
                </a:ext>
              </a:extLst>
            </p:cNvPr>
            <p:cNvGrpSpPr/>
            <p:nvPr/>
          </p:nvGrpSpPr>
          <p:grpSpPr>
            <a:xfrm>
              <a:off x="6142763" y="938506"/>
              <a:ext cx="1374189" cy="1374189"/>
              <a:chOff x="-990943" y="938506"/>
              <a:chExt cx="1374189" cy="1374189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78A544A2-F318-41CF-92C3-A61E0F3A21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3F76E35C-DF6A-42F4-936F-17691B77C8F6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DFD2336-1749-4CE9-A9B9-BF490848F4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13513" y="1204913"/>
              <a:ext cx="719137" cy="719133"/>
            </a:xfrm>
            <a:custGeom>
              <a:avLst/>
              <a:gdLst>
                <a:gd name="connsiteX0" fmla="*/ 515608 w 719137"/>
                <a:gd name="connsiteY0" fmla="*/ 521149 h 719133"/>
                <a:gd name="connsiteX1" fmla="*/ 510057 w 719137"/>
                <a:gd name="connsiteY1" fmla="*/ 567959 h 719133"/>
                <a:gd name="connsiteX2" fmla="*/ 478603 w 719137"/>
                <a:gd name="connsiteY2" fmla="*/ 621010 h 719133"/>
                <a:gd name="connsiteX3" fmla="*/ 478603 w 719137"/>
                <a:gd name="connsiteY3" fmla="*/ 653777 h 719133"/>
                <a:gd name="connsiteX4" fmla="*/ 510057 w 719137"/>
                <a:gd name="connsiteY4" fmla="*/ 675621 h 719133"/>
                <a:gd name="connsiteX5" fmla="*/ 530410 w 719137"/>
                <a:gd name="connsiteY5" fmla="*/ 684983 h 719133"/>
                <a:gd name="connsiteX6" fmla="*/ 529743 w 719137"/>
                <a:gd name="connsiteY6" fmla="*/ 689487 h 719133"/>
                <a:gd name="connsiteX7" fmla="*/ 559804 w 719137"/>
                <a:gd name="connsiteY7" fmla="*/ 689487 h 719133"/>
                <a:gd name="connsiteX8" fmla="*/ 548913 w 719137"/>
                <a:gd name="connsiteY8" fmla="*/ 680302 h 719133"/>
                <a:gd name="connsiteX9" fmla="*/ 548913 w 719137"/>
                <a:gd name="connsiteY9" fmla="*/ 664699 h 719133"/>
                <a:gd name="connsiteX10" fmla="*/ 541512 w 719137"/>
                <a:gd name="connsiteY10" fmla="*/ 627251 h 719133"/>
                <a:gd name="connsiteX11" fmla="*/ 534111 w 719137"/>
                <a:gd name="connsiteY11" fmla="*/ 594484 h 719133"/>
                <a:gd name="connsiteX12" fmla="*/ 543362 w 719137"/>
                <a:gd name="connsiteY12" fmla="*/ 566399 h 719133"/>
                <a:gd name="connsiteX13" fmla="*/ 204763 w 719137"/>
                <a:gd name="connsiteY13" fmla="*/ 483701 h 719133"/>
                <a:gd name="connsiteX14" fmla="*/ 184410 w 719137"/>
                <a:gd name="connsiteY14" fmla="*/ 505546 h 719133"/>
                <a:gd name="connsiteX15" fmla="*/ 184410 w 719137"/>
                <a:gd name="connsiteY15" fmla="*/ 535192 h 719133"/>
                <a:gd name="connsiteX16" fmla="*/ 154806 w 719137"/>
                <a:gd name="connsiteY16" fmla="*/ 561718 h 719133"/>
                <a:gd name="connsiteX17" fmla="*/ 104849 w 719137"/>
                <a:gd name="connsiteY17" fmla="*/ 624131 h 719133"/>
                <a:gd name="connsiteX18" fmla="*/ 95598 w 719137"/>
                <a:gd name="connsiteY18" fmla="*/ 647535 h 719133"/>
                <a:gd name="connsiteX19" fmla="*/ 112250 w 719137"/>
                <a:gd name="connsiteY19" fmla="*/ 666259 h 719133"/>
                <a:gd name="connsiteX20" fmla="*/ 130753 w 719137"/>
                <a:gd name="connsiteY20" fmla="*/ 677182 h 719133"/>
                <a:gd name="connsiteX21" fmla="*/ 143705 w 719137"/>
                <a:gd name="connsiteY21" fmla="*/ 683423 h 719133"/>
                <a:gd name="connsiteX22" fmla="*/ 146786 w 719137"/>
                <a:gd name="connsiteY22" fmla="*/ 689487 h 719133"/>
                <a:gd name="connsiteX23" fmla="*/ 291786 w 719137"/>
                <a:gd name="connsiteY23" fmla="*/ 689487 h 719133"/>
                <a:gd name="connsiteX24" fmla="*/ 299127 w 719137"/>
                <a:gd name="connsiteY24" fmla="*/ 667820 h 719133"/>
                <a:gd name="connsiteX25" fmla="*/ 280624 w 719137"/>
                <a:gd name="connsiteY25" fmla="*/ 635053 h 719133"/>
                <a:gd name="connsiteX26" fmla="*/ 260271 w 719137"/>
                <a:gd name="connsiteY26" fmla="*/ 594484 h 719133"/>
                <a:gd name="connsiteX27" fmla="*/ 256571 w 719137"/>
                <a:gd name="connsiteY27" fmla="*/ 550795 h 719133"/>
                <a:gd name="connsiteX28" fmla="*/ 232517 w 719137"/>
                <a:gd name="connsiteY28" fmla="*/ 502425 h 719133"/>
                <a:gd name="connsiteX29" fmla="*/ 206614 w 719137"/>
                <a:gd name="connsiteY29" fmla="*/ 502425 h 719133"/>
                <a:gd name="connsiteX30" fmla="*/ 271373 w 719137"/>
                <a:gd name="connsiteY30" fmla="*/ 310505 h 719133"/>
                <a:gd name="connsiteX31" fmla="*/ 262122 w 719137"/>
                <a:gd name="connsiteY31" fmla="*/ 329229 h 719133"/>
                <a:gd name="connsiteX32" fmla="*/ 265822 w 719137"/>
                <a:gd name="connsiteY32" fmla="*/ 361996 h 719133"/>
                <a:gd name="connsiteX33" fmla="*/ 299127 w 719137"/>
                <a:gd name="connsiteY33" fmla="*/ 401004 h 719133"/>
                <a:gd name="connsiteX34" fmla="*/ 325031 w 719137"/>
                <a:gd name="connsiteY34" fmla="*/ 469658 h 719133"/>
                <a:gd name="connsiteX35" fmla="*/ 308378 w 719137"/>
                <a:gd name="connsiteY35" fmla="*/ 479020 h 719133"/>
                <a:gd name="connsiteX36" fmla="*/ 315779 w 719137"/>
                <a:gd name="connsiteY36" fmla="*/ 505546 h 719133"/>
                <a:gd name="connsiteX37" fmla="*/ 326881 w 719137"/>
                <a:gd name="connsiteY37" fmla="*/ 539873 h 719133"/>
                <a:gd name="connsiteX38" fmla="*/ 337982 w 719137"/>
                <a:gd name="connsiteY38" fmla="*/ 638174 h 719133"/>
                <a:gd name="connsiteX39" fmla="*/ 349084 w 719137"/>
                <a:gd name="connsiteY39" fmla="*/ 666259 h 719133"/>
                <a:gd name="connsiteX40" fmla="*/ 386089 w 719137"/>
                <a:gd name="connsiteY40" fmla="*/ 672501 h 719133"/>
                <a:gd name="connsiteX41" fmla="*/ 406442 w 719137"/>
                <a:gd name="connsiteY41" fmla="*/ 688104 h 719133"/>
                <a:gd name="connsiteX42" fmla="*/ 403709 w 719137"/>
                <a:gd name="connsiteY42" fmla="*/ 689487 h 719133"/>
                <a:gd name="connsiteX43" fmla="*/ 430121 w 719137"/>
                <a:gd name="connsiteY43" fmla="*/ 689487 h 719133"/>
                <a:gd name="connsiteX44" fmla="*/ 426795 w 719137"/>
                <a:gd name="connsiteY44" fmla="*/ 674061 h 719133"/>
                <a:gd name="connsiteX45" fmla="*/ 430496 w 719137"/>
                <a:gd name="connsiteY45" fmla="*/ 650656 h 719133"/>
                <a:gd name="connsiteX46" fmla="*/ 428646 w 719137"/>
                <a:gd name="connsiteY46" fmla="*/ 606967 h 719133"/>
                <a:gd name="connsiteX47" fmla="*/ 448998 w 719137"/>
                <a:gd name="connsiteY47" fmla="*/ 557037 h 719133"/>
                <a:gd name="connsiteX48" fmla="*/ 434196 w 719137"/>
                <a:gd name="connsiteY48" fmla="*/ 535192 h 719133"/>
                <a:gd name="connsiteX49" fmla="*/ 411993 w 719137"/>
                <a:gd name="connsiteY49" fmla="*/ 557037 h 719133"/>
                <a:gd name="connsiteX50" fmla="*/ 374988 w 719137"/>
                <a:gd name="connsiteY50" fmla="*/ 547675 h 719133"/>
                <a:gd name="connsiteX51" fmla="*/ 350934 w 719137"/>
                <a:gd name="connsiteY51" fmla="*/ 532071 h 719133"/>
                <a:gd name="connsiteX52" fmla="*/ 354635 w 719137"/>
                <a:gd name="connsiteY52" fmla="*/ 496184 h 719133"/>
                <a:gd name="connsiteX53" fmla="*/ 374988 w 719137"/>
                <a:gd name="connsiteY53" fmla="*/ 474339 h 719133"/>
                <a:gd name="connsiteX54" fmla="*/ 373138 w 719137"/>
                <a:gd name="connsiteY54" fmla="*/ 427529 h 719133"/>
                <a:gd name="connsiteX55" fmla="*/ 376838 w 719137"/>
                <a:gd name="connsiteY55" fmla="*/ 394763 h 719133"/>
                <a:gd name="connsiteX56" fmla="*/ 315779 w 719137"/>
                <a:gd name="connsiteY56" fmla="*/ 366677 h 719133"/>
                <a:gd name="connsiteX57" fmla="*/ 293576 w 719137"/>
                <a:gd name="connsiteY57" fmla="*/ 343272 h 719133"/>
                <a:gd name="connsiteX58" fmla="*/ 236218 w 719137"/>
                <a:gd name="connsiteY58" fmla="*/ 0 h 719133"/>
                <a:gd name="connsiteX59" fmla="*/ 256571 w 719137"/>
                <a:gd name="connsiteY59" fmla="*/ 4681 h 719133"/>
                <a:gd name="connsiteX60" fmla="*/ 267672 w 719137"/>
                <a:gd name="connsiteY60" fmla="*/ 35887 h 719133"/>
                <a:gd name="connsiteX61" fmla="*/ 302827 w 719137"/>
                <a:gd name="connsiteY61" fmla="*/ 54611 h 719133"/>
                <a:gd name="connsiteX62" fmla="*/ 267672 w 719137"/>
                <a:gd name="connsiteY62" fmla="*/ 62413 h 719133"/>
                <a:gd name="connsiteX63" fmla="*/ 280624 w 719137"/>
                <a:gd name="connsiteY63" fmla="*/ 104542 h 719133"/>
                <a:gd name="connsiteX64" fmla="*/ 271373 w 719137"/>
                <a:gd name="connsiteY64" fmla="*/ 123266 h 719133"/>
                <a:gd name="connsiteX65" fmla="*/ 239918 w 719137"/>
                <a:gd name="connsiteY65" fmla="*/ 152912 h 719133"/>
                <a:gd name="connsiteX66" fmla="*/ 245469 w 719137"/>
                <a:gd name="connsiteY66" fmla="*/ 177877 h 719133"/>
                <a:gd name="connsiteX67" fmla="*/ 267672 w 719137"/>
                <a:gd name="connsiteY67" fmla="*/ 191920 h 719133"/>
                <a:gd name="connsiteX68" fmla="*/ 297277 w 719137"/>
                <a:gd name="connsiteY68" fmla="*/ 251213 h 719133"/>
                <a:gd name="connsiteX69" fmla="*/ 319480 w 719137"/>
                <a:gd name="connsiteY69" fmla="*/ 290221 h 719133"/>
                <a:gd name="connsiteX70" fmla="*/ 365736 w 719137"/>
                <a:gd name="connsiteY70" fmla="*/ 337030 h 719133"/>
                <a:gd name="connsiteX71" fmla="*/ 399041 w 719137"/>
                <a:gd name="connsiteY71" fmla="*/ 351073 h 719133"/>
                <a:gd name="connsiteX72" fmla="*/ 424945 w 719137"/>
                <a:gd name="connsiteY72" fmla="*/ 326108 h 719133"/>
                <a:gd name="connsiteX73" fmla="*/ 452699 w 719137"/>
                <a:gd name="connsiteY73" fmla="*/ 301143 h 719133"/>
                <a:gd name="connsiteX74" fmla="*/ 456399 w 719137"/>
                <a:gd name="connsiteY74" fmla="*/ 273057 h 719133"/>
                <a:gd name="connsiteX75" fmla="*/ 428646 w 719137"/>
                <a:gd name="connsiteY75" fmla="*/ 246532 h 719133"/>
                <a:gd name="connsiteX76" fmla="*/ 426795 w 719137"/>
                <a:gd name="connsiteY76" fmla="*/ 230928 h 719133"/>
                <a:gd name="connsiteX77" fmla="*/ 411993 w 719137"/>
                <a:gd name="connsiteY77" fmla="*/ 210644 h 719133"/>
                <a:gd name="connsiteX78" fmla="*/ 423095 w 719137"/>
                <a:gd name="connsiteY78" fmla="*/ 204403 h 719133"/>
                <a:gd name="connsiteX79" fmla="*/ 408293 w 719137"/>
                <a:gd name="connsiteY79" fmla="*/ 191920 h 719133"/>
                <a:gd name="connsiteX80" fmla="*/ 423095 w 719137"/>
                <a:gd name="connsiteY80" fmla="*/ 180998 h 719133"/>
                <a:gd name="connsiteX81" fmla="*/ 450849 w 719137"/>
                <a:gd name="connsiteY81" fmla="*/ 149791 h 719133"/>
                <a:gd name="connsiteX82" fmla="*/ 487854 w 719137"/>
                <a:gd name="connsiteY82" fmla="*/ 148231 h 719133"/>
                <a:gd name="connsiteX83" fmla="*/ 511907 w 719137"/>
                <a:gd name="connsiteY83" fmla="*/ 151352 h 719133"/>
                <a:gd name="connsiteX84" fmla="*/ 535961 w 719137"/>
                <a:gd name="connsiteY84" fmla="*/ 145110 h 719133"/>
                <a:gd name="connsiteX85" fmla="*/ 552613 w 719137"/>
                <a:gd name="connsiteY85" fmla="*/ 160714 h 719133"/>
                <a:gd name="connsiteX86" fmla="*/ 571116 w 719137"/>
                <a:gd name="connsiteY86" fmla="*/ 168515 h 719133"/>
                <a:gd name="connsiteX87" fmla="*/ 574816 w 719137"/>
                <a:gd name="connsiteY87" fmla="*/ 185679 h 719133"/>
                <a:gd name="connsiteX88" fmla="*/ 565565 w 719137"/>
                <a:gd name="connsiteY88" fmla="*/ 198161 h 719133"/>
                <a:gd name="connsiteX89" fmla="*/ 569266 w 719137"/>
                <a:gd name="connsiteY89" fmla="*/ 213765 h 719133"/>
                <a:gd name="connsiteX90" fmla="*/ 569266 w 719137"/>
                <a:gd name="connsiteY90" fmla="*/ 230928 h 719133"/>
                <a:gd name="connsiteX91" fmla="*/ 558164 w 719137"/>
                <a:gd name="connsiteY91" fmla="*/ 269936 h 719133"/>
                <a:gd name="connsiteX92" fmla="*/ 528560 w 719137"/>
                <a:gd name="connsiteY92" fmla="*/ 279298 h 719133"/>
                <a:gd name="connsiteX93" fmla="*/ 526710 w 719137"/>
                <a:gd name="connsiteY93" fmla="*/ 293341 h 719133"/>
                <a:gd name="connsiteX94" fmla="*/ 569266 w 719137"/>
                <a:gd name="connsiteY94" fmla="*/ 327669 h 719133"/>
                <a:gd name="connsiteX95" fmla="*/ 578517 w 719137"/>
                <a:gd name="connsiteY95" fmla="*/ 368237 h 719133"/>
                <a:gd name="connsiteX96" fmla="*/ 619223 w 719137"/>
                <a:gd name="connsiteY96" fmla="*/ 391642 h 719133"/>
                <a:gd name="connsiteX97" fmla="*/ 678431 w 719137"/>
                <a:gd name="connsiteY97" fmla="*/ 410366 h 719133"/>
                <a:gd name="connsiteX98" fmla="*/ 678431 w 719137"/>
                <a:gd name="connsiteY98" fmla="*/ 424409 h 719133"/>
                <a:gd name="connsiteX99" fmla="*/ 702485 w 719137"/>
                <a:gd name="connsiteY99" fmla="*/ 425969 h 719133"/>
                <a:gd name="connsiteX100" fmla="*/ 719137 w 719137"/>
                <a:gd name="connsiteY100" fmla="*/ 444693 h 719133"/>
                <a:gd name="connsiteX101" fmla="*/ 711736 w 719137"/>
                <a:gd name="connsiteY101" fmla="*/ 471219 h 719133"/>
                <a:gd name="connsiteX102" fmla="*/ 674731 w 719137"/>
                <a:gd name="connsiteY102" fmla="*/ 474339 h 719133"/>
                <a:gd name="connsiteX103" fmla="*/ 667330 w 719137"/>
                <a:gd name="connsiteY103" fmla="*/ 457176 h 719133"/>
                <a:gd name="connsiteX104" fmla="*/ 621073 w 719137"/>
                <a:gd name="connsiteY104" fmla="*/ 450934 h 719133"/>
                <a:gd name="connsiteX105" fmla="*/ 576667 w 719137"/>
                <a:gd name="connsiteY105" fmla="*/ 419728 h 719133"/>
                <a:gd name="connsiteX106" fmla="*/ 602570 w 719137"/>
                <a:gd name="connsiteY106" fmla="*/ 494623 h 719133"/>
                <a:gd name="connsiteX107" fmla="*/ 626624 w 719137"/>
                <a:gd name="connsiteY107" fmla="*/ 521149 h 719133"/>
                <a:gd name="connsiteX108" fmla="*/ 600720 w 719137"/>
                <a:gd name="connsiteY108" fmla="*/ 525830 h 719133"/>
                <a:gd name="connsiteX109" fmla="*/ 589619 w 719137"/>
                <a:gd name="connsiteY109" fmla="*/ 582002 h 719133"/>
                <a:gd name="connsiteX110" fmla="*/ 593319 w 719137"/>
                <a:gd name="connsiteY110" fmla="*/ 647535 h 719133"/>
                <a:gd name="connsiteX111" fmla="*/ 606271 w 719137"/>
                <a:gd name="connsiteY111" fmla="*/ 655337 h 719133"/>
                <a:gd name="connsiteX112" fmla="*/ 645127 w 719137"/>
                <a:gd name="connsiteY112" fmla="*/ 655337 h 719133"/>
                <a:gd name="connsiteX113" fmla="*/ 659929 w 719137"/>
                <a:gd name="connsiteY113" fmla="*/ 667820 h 719133"/>
                <a:gd name="connsiteX114" fmla="*/ 654378 w 719137"/>
                <a:gd name="connsiteY114" fmla="*/ 678742 h 719133"/>
                <a:gd name="connsiteX115" fmla="*/ 574744 w 719137"/>
                <a:gd name="connsiteY115" fmla="*/ 689487 h 719133"/>
                <a:gd name="connsiteX116" fmla="*/ 651499 w 719137"/>
                <a:gd name="connsiteY116" fmla="*/ 689487 h 719133"/>
                <a:gd name="connsiteX117" fmla="*/ 651499 w 719137"/>
                <a:gd name="connsiteY117" fmla="*/ 719133 h 719133"/>
                <a:gd name="connsiteX118" fmla="*/ 0 w 719137"/>
                <a:gd name="connsiteY118" fmla="*/ 719133 h 719133"/>
                <a:gd name="connsiteX119" fmla="*/ 0 w 719137"/>
                <a:gd name="connsiteY119" fmla="*/ 689487 h 719133"/>
                <a:gd name="connsiteX120" fmla="*/ 62082 w 719137"/>
                <a:gd name="connsiteY120" fmla="*/ 689487 h 719133"/>
                <a:gd name="connsiteX121" fmla="*/ 34539 w 719137"/>
                <a:gd name="connsiteY121" fmla="*/ 666259 h 719133"/>
                <a:gd name="connsiteX122" fmla="*/ 36389 w 719137"/>
                <a:gd name="connsiteY122" fmla="*/ 649096 h 719133"/>
                <a:gd name="connsiteX123" fmla="*/ 58592 w 719137"/>
                <a:gd name="connsiteY123" fmla="*/ 624131 h 719133"/>
                <a:gd name="connsiteX124" fmla="*/ 60443 w 719137"/>
                <a:gd name="connsiteY124" fmla="*/ 589803 h 719133"/>
                <a:gd name="connsiteX125" fmla="*/ 78945 w 719137"/>
                <a:gd name="connsiteY125" fmla="*/ 557037 h 719133"/>
                <a:gd name="connsiteX126" fmla="*/ 101148 w 719137"/>
                <a:gd name="connsiteY126" fmla="*/ 538313 h 719133"/>
                <a:gd name="connsiteX127" fmla="*/ 104849 w 719137"/>
                <a:gd name="connsiteY127" fmla="*/ 475900 h 719133"/>
                <a:gd name="connsiteX128" fmla="*/ 88197 w 719137"/>
                <a:gd name="connsiteY128" fmla="*/ 474339 h 719133"/>
                <a:gd name="connsiteX129" fmla="*/ 90047 w 719137"/>
                <a:gd name="connsiteY129" fmla="*/ 452495 h 719133"/>
                <a:gd name="connsiteX130" fmla="*/ 101148 w 719137"/>
                <a:gd name="connsiteY130" fmla="*/ 405685 h 719133"/>
                <a:gd name="connsiteX131" fmla="*/ 90047 w 719137"/>
                <a:gd name="connsiteY131" fmla="*/ 393202 h 719133"/>
                <a:gd name="connsiteX132" fmla="*/ 73394 w 719137"/>
                <a:gd name="connsiteY132" fmla="*/ 383840 h 719133"/>
                <a:gd name="connsiteX133" fmla="*/ 73394 w 719137"/>
                <a:gd name="connsiteY133" fmla="*/ 368237 h 719133"/>
                <a:gd name="connsiteX134" fmla="*/ 34539 w 719137"/>
                <a:gd name="connsiteY134" fmla="*/ 363556 h 719133"/>
                <a:gd name="connsiteX135" fmla="*/ 16036 w 719137"/>
                <a:gd name="connsiteY135" fmla="*/ 341711 h 719133"/>
                <a:gd name="connsiteX136" fmla="*/ 17887 w 719137"/>
                <a:gd name="connsiteY136" fmla="*/ 298022 h 719133"/>
                <a:gd name="connsiteX137" fmla="*/ 36389 w 719137"/>
                <a:gd name="connsiteY137" fmla="*/ 265255 h 719133"/>
                <a:gd name="connsiteX138" fmla="*/ 56742 w 719137"/>
                <a:gd name="connsiteY138" fmla="*/ 260574 h 719133"/>
                <a:gd name="connsiteX139" fmla="*/ 71544 w 719137"/>
                <a:gd name="connsiteY139" fmla="*/ 234049 h 719133"/>
                <a:gd name="connsiteX140" fmla="*/ 108550 w 719137"/>
                <a:gd name="connsiteY140" fmla="*/ 182558 h 719133"/>
                <a:gd name="connsiteX141" fmla="*/ 173309 w 719137"/>
                <a:gd name="connsiteY141" fmla="*/ 151352 h 719133"/>
                <a:gd name="connsiteX142" fmla="*/ 173309 w 719137"/>
                <a:gd name="connsiteY142" fmla="*/ 138869 h 719133"/>
                <a:gd name="connsiteX143" fmla="*/ 160357 w 719137"/>
                <a:gd name="connsiteY143" fmla="*/ 118585 h 719133"/>
                <a:gd name="connsiteX144" fmla="*/ 140004 w 719137"/>
                <a:gd name="connsiteY144" fmla="*/ 95180 h 719133"/>
                <a:gd name="connsiteX145" fmla="*/ 125202 w 719137"/>
                <a:gd name="connsiteY145" fmla="*/ 93620 h 719133"/>
                <a:gd name="connsiteX146" fmla="*/ 106699 w 719137"/>
                <a:gd name="connsiteY146" fmla="*/ 78016 h 719133"/>
                <a:gd name="connsiteX147" fmla="*/ 115951 w 719137"/>
                <a:gd name="connsiteY147" fmla="*/ 43689 h 719133"/>
                <a:gd name="connsiteX148" fmla="*/ 177009 w 719137"/>
                <a:gd name="connsiteY148" fmla="*/ 9362 h 719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</a:cxnLst>
              <a:rect l="l" t="t" r="r" b="b"/>
              <a:pathLst>
                <a:path w="719137" h="719133">
                  <a:moveTo>
                    <a:pt x="515608" y="521149"/>
                  </a:moveTo>
                  <a:lnTo>
                    <a:pt x="510057" y="567959"/>
                  </a:lnTo>
                  <a:lnTo>
                    <a:pt x="478603" y="621010"/>
                  </a:lnTo>
                  <a:lnTo>
                    <a:pt x="478603" y="653777"/>
                  </a:lnTo>
                  <a:lnTo>
                    <a:pt x="510057" y="675621"/>
                  </a:lnTo>
                  <a:lnTo>
                    <a:pt x="530410" y="684983"/>
                  </a:lnTo>
                  <a:lnTo>
                    <a:pt x="529743" y="689487"/>
                  </a:lnTo>
                  <a:lnTo>
                    <a:pt x="559804" y="689487"/>
                  </a:lnTo>
                  <a:lnTo>
                    <a:pt x="548913" y="680302"/>
                  </a:lnTo>
                  <a:lnTo>
                    <a:pt x="548913" y="664699"/>
                  </a:lnTo>
                  <a:lnTo>
                    <a:pt x="541512" y="627251"/>
                  </a:lnTo>
                  <a:lnTo>
                    <a:pt x="534111" y="594484"/>
                  </a:lnTo>
                  <a:lnTo>
                    <a:pt x="543362" y="566399"/>
                  </a:lnTo>
                  <a:close/>
                  <a:moveTo>
                    <a:pt x="204763" y="483701"/>
                  </a:moveTo>
                  <a:lnTo>
                    <a:pt x="184410" y="505546"/>
                  </a:lnTo>
                  <a:lnTo>
                    <a:pt x="184410" y="535192"/>
                  </a:lnTo>
                  <a:lnTo>
                    <a:pt x="154806" y="561718"/>
                  </a:lnTo>
                  <a:lnTo>
                    <a:pt x="104849" y="624131"/>
                  </a:lnTo>
                  <a:lnTo>
                    <a:pt x="95598" y="647535"/>
                  </a:lnTo>
                  <a:lnTo>
                    <a:pt x="112250" y="666259"/>
                  </a:lnTo>
                  <a:lnTo>
                    <a:pt x="130753" y="677182"/>
                  </a:lnTo>
                  <a:lnTo>
                    <a:pt x="143705" y="683423"/>
                  </a:lnTo>
                  <a:lnTo>
                    <a:pt x="146786" y="689487"/>
                  </a:lnTo>
                  <a:lnTo>
                    <a:pt x="291786" y="689487"/>
                  </a:lnTo>
                  <a:lnTo>
                    <a:pt x="299127" y="667820"/>
                  </a:lnTo>
                  <a:lnTo>
                    <a:pt x="280624" y="635053"/>
                  </a:lnTo>
                  <a:lnTo>
                    <a:pt x="260271" y="594484"/>
                  </a:lnTo>
                  <a:lnTo>
                    <a:pt x="256571" y="550795"/>
                  </a:lnTo>
                  <a:lnTo>
                    <a:pt x="232517" y="502425"/>
                  </a:lnTo>
                  <a:lnTo>
                    <a:pt x="206614" y="502425"/>
                  </a:lnTo>
                  <a:close/>
                  <a:moveTo>
                    <a:pt x="271373" y="310505"/>
                  </a:moveTo>
                  <a:lnTo>
                    <a:pt x="262122" y="329229"/>
                  </a:lnTo>
                  <a:lnTo>
                    <a:pt x="265822" y="361996"/>
                  </a:lnTo>
                  <a:lnTo>
                    <a:pt x="299127" y="401004"/>
                  </a:lnTo>
                  <a:lnTo>
                    <a:pt x="325031" y="469658"/>
                  </a:lnTo>
                  <a:lnTo>
                    <a:pt x="308378" y="479020"/>
                  </a:lnTo>
                  <a:lnTo>
                    <a:pt x="315779" y="505546"/>
                  </a:lnTo>
                  <a:lnTo>
                    <a:pt x="326881" y="539873"/>
                  </a:lnTo>
                  <a:lnTo>
                    <a:pt x="337982" y="638174"/>
                  </a:lnTo>
                  <a:lnTo>
                    <a:pt x="349084" y="666259"/>
                  </a:lnTo>
                  <a:lnTo>
                    <a:pt x="386089" y="672501"/>
                  </a:lnTo>
                  <a:lnTo>
                    <a:pt x="406442" y="688104"/>
                  </a:lnTo>
                  <a:lnTo>
                    <a:pt x="403709" y="689487"/>
                  </a:lnTo>
                  <a:lnTo>
                    <a:pt x="430121" y="689487"/>
                  </a:lnTo>
                  <a:lnTo>
                    <a:pt x="426795" y="674061"/>
                  </a:lnTo>
                  <a:lnTo>
                    <a:pt x="430496" y="650656"/>
                  </a:lnTo>
                  <a:lnTo>
                    <a:pt x="428646" y="606967"/>
                  </a:lnTo>
                  <a:lnTo>
                    <a:pt x="448998" y="557037"/>
                  </a:lnTo>
                  <a:lnTo>
                    <a:pt x="434196" y="535192"/>
                  </a:lnTo>
                  <a:lnTo>
                    <a:pt x="411993" y="557037"/>
                  </a:lnTo>
                  <a:lnTo>
                    <a:pt x="374988" y="547675"/>
                  </a:lnTo>
                  <a:lnTo>
                    <a:pt x="350934" y="532071"/>
                  </a:lnTo>
                  <a:lnTo>
                    <a:pt x="354635" y="496184"/>
                  </a:lnTo>
                  <a:lnTo>
                    <a:pt x="374988" y="474339"/>
                  </a:lnTo>
                  <a:lnTo>
                    <a:pt x="373138" y="427529"/>
                  </a:lnTo>
                  <a:lnTo>
                    <a:pt x="376838" y="394763"/>
                  </a:lnTo>
                  <a:lnTo>
                    <a:pt x="315779" y="366677"/>
                  </a:lnTo>
                  <a:lnTo>
                    <a:pt x="293576" y="343272"/>
                  </a:lnTo>
                  <a:close/>
                  <a:moveTo>
                    <a:pt x="236218" y="0"/>
                  </a:moveTo>
                  <a:lnTo>
                    <a:pt x="256571" y="4681"/>
                  </a:lnTo>
                  <a:lnTo>
                    <a:pt x="267672" y="35887"/>
                  </a:lnTo>
                  <a:lnTo>
                    <a:pt x="302827" y="54611"/>
                  </a:lnTo>
                  <a:lnTo>
                    <a:pt x="267672" y="62413"/>
                  </a:lnTo>
                  <a:lnTo>
                    <a:pt x="280624" y="104542"/>
                  </a:lnTo>
                  <a:lnTo>
                    <a:pt x="271373" y="123266"/>
                  </a:lnTo>
                  <a:lnTo>
                    <a:pt x="239918" y="152912"/>
                  </a:lnTo>
                  <a:lnTo>
                    <a:pt x="245469" y="177877"/>
                  </a:lnTo>
                  <a:lnTo>
                    <a:pt x="267672" y="191920"/>
                  </a:lnTo>
                  <a:lnTo>
                    <a:pt x="297277" y="251213"/>
                  </a:lnTo>
                  <a:lnTo>
                    <a:pt x="319480" y="290221"/>
                  </a:lnTo>
                  <a:lnTo>
                    <a:pt x="365736" y="337030"/>
                  </a:lnTo>
                  <a:lnTo>
                    <a:pt x="399041" y="351073"/>
                  </a:lnTo>
                  <a:lnTo>
                    <a:pt x="424945" y="326108"/>
                  </a:lnTo>
                  <a:lnTo>
                    <a:pt x="452699" y="301143"/>
                  </a:lnTo>
                  <a:lnTo>
                    <a:pt x="456399" y="273057"/>
                  </a:lnTo>
                  <a:lnTo>
                    <a:pt x="428646" y="246532"/>
                  </a:lnTo>
                  <a:lnTo>
                    <a:pt x="426795" y="230928"/>
                  </a:lnTo>
                  <a:lnTo>
                    <a:pt x="411993" y="210644"/>
                  </a:lnTo>
                  <a:lnTo>
                    <a:pt x="423095" y="204403"/>
                  </a:lnTo>
                  <a:lnTo>
                    <a:pt x="408293" y="191920"/>
                  </a:lnTo>
                  <a:lnTo>
                    <a:pt x="423095" y="180998"/>
                  </a:lnTo>
                  <a:lnTo>
                    <a:pt x="450849" y="149791"/>
                  </a:lnTo>
                  <a:lnTo>
                    <a:pt x="487854" y="148231"/>
                  </a:lnTo>
                  <a:lnTo>
                    <a:pt x="511907" y="151352"/>
                  </a:lnTo>
                  <a:lnTo>
                    <a:pt x="535961" y="145110"/>
                  </a:lnTo>
                  <a:lnTo>
                    <a:pt x="552613" y="160714"/>
                  </a:lnTo>
                  <a:lnTo>
                    <a:pt x="571116" y="168515"/>
                  </a:lnTo>
                  <a:lnTo>
                    <a:pt x="574816" y="185679"/>
                  </a:lnTo>
                  <a:lnTo>
                    <a:pt x="565565" y="198161"/>
                  </a:lnTo>
                  <a:lnTo>
                    <a:pt x="569266" y="213765"/>
                  </a:lnTo>
                  <a:lnTo>
                    <a:pt x="569266" y="230928"/>
                  </a:lnTo>
                  <a:lnTo>
                    <a:pt x="558164" y="269936"/>
                  </a:lnTo>
                  <a:lnTo>
                    <a:pt x="528560" y="279298"/>
                  </a:lnTo>
                  <a:lnTo>
                    <a:pt x="526710" y="293341"/>
                  </a:lnTo>
                  <a:lnTo>
                    <a:pt x="569266" y="327669"/>
                  </a:lnTo>
                  <a:lnTo>
                    <a:pt x="578517" y="368237"/>
                  </a:lnTo>
                  <a:lnTo>
                    <a:pt x="619223" y="391642"/>
                  </a:lnTo>
                  <a:lnTo>
                    <a:pt x="678431" y="410366"/>
                  </a:lnTo>
                  <a:lnTo>
                    <a:pt x="678431" y="424409"/>
                  </a:lnTo>
                  <a:lnTo>
                    <a:pt x="702485" y="425969"/>
                  </a:lnTo>
                  <a:lnTo>
                    <a:pt x="719137" y="444693"/>
                  </a:lnTo>
                  <a:lnTo>
                    <a:pt x="711736" y="471219"/>
                  </a:lnTo>
                  <a:lnTo>
                    <a:pt x="674731" y="474339"/>
                  </a:lnTo>
                  <a:lnTo>
                    <a:pt x="667330" y="457176"/>
                  </a:lnTo>
                  <a:lnTo>
                    <a:pt x="621073" y="450934"/>
                  </a:lnTo>
                  <a:lnTo>
                    <a:pt x="576667" y="419728"/>
                  </a:lnTo>
                  <a:lnTo>
                    <a:pt x="602570" y="494623"/>
                  </a:lnTo>
                  <a:lnTo>
                    <a:pt x="626624" y="521149"/>
                  </a:lnTo>
                  <a:lnTo>
                    <a:pt x="600720" y="525830"/>
                  </a:lnTo>
                  <a:lnTo>
                    <a:pt x="589619" y="582002"/>
                  </a:lnTo>
                  <a:lnTo>
                    <a:pt x="593319" y="647535"/>
                  </a:lnTo>
                  <a:lnTo>
                    <a:pt x="606271" y="655337"/>
                  </a:lnTo>
                  <a:lnTo>
                    <a:pt x="645127" y="655337"/>
                  </a:lnTo>
                  <a:lnTo>
                    <a:pt x="659929" y="667820"/>
                  </a:lnTo>
                  <a:lnTo>
                    <a:pt x="654378" y="678742"/>
                  </a:lnTo>
                  <a:lnTo>
                    <a:pt x="574744" y="689487"/>
                  </a:lnTo>
                  <a:lnTo>
                    <a:pt x="651499" y="689487"/>
                  </a:lnTo>
                  <a:lnTo>
                    <a:pt x="651499" y="719133"/>
                  </a:lnTo>
                  <a:lnTo>
                    <a:pt x="0" y="719133"/>
                  </a:lnTo>
                  <a:lnTo>
                    <a:pt x="0" y="689487"/>
                  </a:lnTo>
                  <a:lnTo>
                    <a:pt x="62082" y="689487"/>
                  </a:lnTo>
                  <a:lnTo>
                    <a:pt x="34539" y="666259"/>
                  </a:lnTo>
                  <a:lnTo>
                    <a:pt x="36389" y="649096"/>
                  </a:lnTo>
                  <a:lnTo>
                    <a:pt x="58592" y="624131"/>
                  </a:lnTo>
                  <a:lnTo>
                    <a:pt x="60443" y="589803"/>
                  </a:lnTo>
                  <a:lnTo>
                    <a:pt x="78945" y="557037"/>
                  </a:lnTo>
                  <a:lnTo>
                    <a:pt x="101148" y="538313"/>
                  </a:lnTo>
                  <a:lnTo>
                    <a:pt x="104849" y="475900"/>
                  </a:lnTo>
                  <a:lnTo>
                    <a:pt x="88197" y="474339"/>
                  </a:lnTo>
                  <a:lnTo>
                    <a:pt x="90047" y="452495"/>
                  </a:lnTo>
                  <a:lnTo>
                    <a:pt x="101148" y="405685"/>
                  </a:lnTo>
                  <a:lnTo>
                    <a:pt x="90047" y="393202"/>
                  </a:lnTo>
                  <a:lnTo>
                    <a:pt x="73394" y="383840"/>
                  </a:lnTo>
                  <a:lnTo>
                    <a:pt x="73394" y="368237"/>
                  </a:lnTo>
                  <a:lnTo>
                    <a:pt x="34539" y="363556"/>
                  </a:lnTo>
                  <a:lnTo>
                    <a:pt x="16036" y="341711"/>
                  </a:lnTo>
                  <a:lnTo>
                    <a:pt x="17887" y="298022"/>
                  </a:lnTo>
                  <a:lnTo>
                    <a:pt x="36389" y="265255"/>
                  </a:lnTo>
                  <a:lnTo>
                    <a:pt x="56742" y="260574"/>
                  </a:lnTo>
                  <a:lnTo>
                    <a:pt x="71544" y="234049"/>
                  </a:lnTo>
                  <a:lnTo>
                    <a:pt x="108550" y="182558"/>
                  </a:lnTo>
                  <a:lnTo>
                    <a:pt x="173309" y="151352"/>
                  </a:lnTo>
                  <a:lnTo>
                    <a:pt x="173309" y="138869"/>
                  </a:lnTo>
                  <a:lnTo>
                    <a:pt x="160357" y="118585"/>
                  </a:lnTo>
                  <a:lnTo>
                    <a:pt x="140004" y="95180"/>
                  </a:lnTo>
                  <a:lnTo>
                    <a:pt x="125202" y="93620"/>
                  </a:lnTo>
                  <a:lnTo>
                    <a:pt x="106699" y="78016"/>
                  </a:lnTo>
                  <a:lnTo>
                    <a:pt x="115951" y="43689"/>
                  </a:lnTo>
                  <a:lnTo>
                    <a:pt x="177009" y="9362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860096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6726070" y="2349500"/>
              <a:ext cx="1981821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20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82481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657906"/>
            <a:ext cx="880241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指定方向外進行禁止はどっち？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２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似ている標識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B42F6B08-0699-461A-AF73-7363466EB019}"/>
              </a:ext>
            </a:extLst>
          </p:cNvPr>
          <p:cNvGrpSpPr/>
          <p:nvPr/>
        </p:nvGrpSpPr>
        <p:grpSpPr>
          <a:xfrm flipH="1">
            <a:off x="2225570" y="2888940"/>
            <a:ext cx="2822088" cy="2822088"/>
            <a:chOff x="5534942" y="1313968"/>
            <a:chExt cx="1374189" cy="1374189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BE04959D-5144-4CD4-B631-2A6464655A3E}"/>
                </a:ext>
              </a:extLst>
            </p:cNvPr>
            <p:cNvGrpSpPr/>
            <p:nvPr/>
          </p:nvGrpSpPr>
          <p:grpSpPr>
            <a:xfrm>
              <a:off x="5534942" y="1313968"/>
              <a:ext cx="1374189" cy="1374189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A91141A8-4CE5-4516-A332-3064BDCBE8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FED757FC-F8B0-4E86-8134-7EFAE1385DA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19DC04E4-EE64-400F-8614-04C0ABAFE6C3}"/>
                </a:ext>
              </a:extLst>
            </p:cNvPr>
            <p:cNvSpPr/>
            <p:nvPr/>
          </p:nvSpPr>
          <p:spPr>
            <a:xfrm>
              <a:off x="5991568" y="1665108"/>
              <a:ext cx="599605" cy="682629"/>
            </a:xfrm>
            <a:custGeom>
              <a:avLst/>
              <a:gdLst>
                <a:gd name="connsiteX0" fmla="*/ 364368 w 599605"/>
                <a:gd name="connsiteY0" fmla="*/ 0 h 682629"/>
                <a:gd name="connsiteX1" fmla="*/ 372066 w 599605"/>
                <a:gd name="connsiteY1" fmla="*/ 2351 h 682629"/>
                <a:gd name="connsiteX2" fmla="*/ 589518 w 599605"/>
                <a:gd name="connsiteY2" fmla="*/ 134973 h 682629"/>
                <a:gd name="connsiteX3" fmla="*/ 599605 w 599605"/>
                <a:gd name="connsiteY3" fmla="*/ 150191 h 682629"/>
                <a:gd name="connsiteX4" fmla="*/ 589518 w 599605"/>
                <a:gd name="connsiteY4" fmla="*/ 165408 h 682629"/>
                <a:gd name="connsiteX5" fmla="*/ 372066 w 599605"/>
                <a:gd name="connsiteY5" fmla="*/ 297809 h 682629"/>
                <a:gd name="connsiteX6" fmla="*/ 364368 w 599605"/>
                <a:gd name="connsiteY6" fmla="*/ 300160 h 682629"/>
                <a:gd name="connsiteX7" fmla="*/ 350880 w 599605"/>
                <a:gd name="connsiteY7" fmla="*/ 289167 h 682629"/>
                <a:gd name="connsiteX8" fmla="*/ 353950 w 599605"/>
                <a:gd name="connsiteY8" fmla="*/ 280281 h 682629"/>
                <a:gd name="connsiteX9" fmla="*/ 388576 w 599605"/>
                <a:gd name="connsiteY9" fmla="*/ 211560 h 682629"/>
                <a:gd name="connsiteX10" fmla="*/ 121916 w 599605"/>
                <a:gd name="connsiteY10" fmla="*/ 211560 h 682629"/>
                <a:gd name="connsiteX11" fmla="*/ 121916 w 599605"/>
                <a:gd name="connsiteY11" fmla="*/ 682629 h 682629"/>
                <a:gd name="connsiteX12" fmla="*/ 0 w 599605"/>
                <a:gd name="connsiteY12" fmla="*/ 682629 h 682629"/>
                <a:gd name="connsiteX13" fmla="*/ 0 w 599605"/>
                <a:gd name="connsiteY13" fmla="*/ 156758 h 682629"/>
                <a:gd name="connsiteX14" fmla="*/ 67114 w 599605"/>
                <a:gd name="connsiteY14" fmla="*/ 89644 h 682629"/>
                <a:gd name="connsiteX15" fmla="*/ 389257 w 599605"/>
                <a:gd name="connsiteY15" fmla="*/ 89644 h 682629"/>
                <a:gd name="connsiteX16" fmla="*/ 354990 w 599605"/>
                <a:gd name="connsiteY16" fmla="*/ 21925 h 682629"/>
                <a:gd name="connsiteX17" fmla="*/ 350880 w 599605"/>
                <a:gd name="connsiteY17" fmla="*/ 10993 h 682629"/>
                <a:gd name="connsiteX18" fmla="*/ 364368 w 599605"/>
                <a:gd name="connsiteY18" fmla="*/ 0 h 682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99605" h="682629">
                  <a:moveTo>
                    <a:pt x="364368" y="0"/>
                  </a:moveTo>
                  <a:cubicBezTo>
                    <a:pt x="367220" y="0"/>
                    <a:pt x="369869" y="867"/>
                    <a:pt x="372066" y="2351"/>
                  </a:cubicBezTo>
                  <a:lnTo>
                    <a:pt x="589518" y="134973"/>
                  </a:lnTo>
                  <a:cubicBezTo>
                    <a:pt x="595446" y="137480"/>
                    <a:pt x="599605" y="143349"/>
                    <a:pt x="599605" y="150191"/>
                  </a:cubicBezTo>
                  <a:cubicBezTo>
                    <a:pt x="599605" y="157032"/>
                    <a:pt x="595446" y="162901"/>
                    <a:pt x="589518" y="165408"/>
                  </a:cubicBezTo>
                  <a:lnTo>
                    <a:pt x="372066" y="297809"/>
                  </a:lnTo>
                  <a:cubicBezTo>
                    <a:pt x="369869" y="299293"/>
                    <a:pt x="367220" y="300160"/>
                    <a:pt x="364368" y="300160"/>
                  </a:cubicBezTo>
                  <a:cubicBezTo>
                    <a:pt x="357715" y="300160"/>
                    <a:pt x="352164" y="295440"/>
                    <a:pt x="350880" y="289167"/>
                  </a:cubicBezTo>
                  <a:cubicBezTo>
                    <a:pt x="351399" y="284187"/>
                    <a:pt x="352927" y="283243"/>
                    <a:pt x="353950" y="280281"/>
                  </a:cubicBezTo>
                  <a:lnTo>
                    <a:pt x="388576" y="211560"/>
                  </a:lnTo>
                  <a:lnTo>
                    <a:pt x="121916" y="211560"/>
                  </a:lnTo>
                  <a:lnTo>
                    <a:pt x="121916" y="682629"/>
                  </a:lnTo>
                  <a:lnTo>
                    <a:pt x="0" y="682629"/>
                  </a:lnTo>
                  <a:lnTo>
                    <a:pt x="0" y="156758"/>
                  </a:lnTo>
                  <a:cubicBezTo>
                    <a:pt x="0" y="119692"/>
                    <a:pt x="30048" y="89644"/>
                    <a:pt x="67114" y="89644"/>
                  </a:cubicBezTo>
                  <a:lnTo>
                    <a:pt x="389257" y="89644"/>
                  </a:lnTo>
                  <a:lnTo>
                    <a:pt x="354990" y="21925"/>
                  </a:lnTo>
                  <a:cubicBezTo>
                    <a:pt x="353620" y="18281"/>
                    <a:pt x="351242" y="15394"/>
                    <a:pt x="350880" y="10993"/>
                  </a:cubicBezTo>
                  <a:cubicBezTo>
                    <a:pt x="352164" y="4719"/>
                    <a:pt x="357715" y="0"/>
                    <a:pt x="36436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DB09F9A8-C482-4B77-B8E0-02884EE9C64E}"/>
              </a:ext>
            </a:extLst>
          </p:cNvPr>
          <p:cNvGrpSpPr/>
          <p:nvPr/>
        </p:nvGrpSpPr>
        <p:grpSpPr>
          <a:xfrm>
            <a:off x="6985816" y="2903445"/>
            <a:ext cx="2776038" cy="2776038"/>
            <a:chOff x="4236529" y="908050"/>
            <a:chExt cx="1439863" cy="1439863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460F2150-0BB4-4B62-B358-35716FB811B1}"/>
                </a:ext>
              </a:extLst>
            </p:cNvPr>
            <p:cNvGrpSpPr/>
            <p:nvPr/>
          </p:nvGrpSpPr>
          <p:grpSpPr>
            <a:xfrm>
              <a:off x="4236529" y="908050"/>
              <a:ext cx="1439863" cy="1439863"/>
              <a:chOff x="488950" y="908050"/>
              <a:chExt cx="1439863" cy="1439863"/>
            </a:xfrm>
          </p:grpSpPr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C04D8ACD-D586-4ACE-A956-22E6B224E24F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D602533E-9509-423D-BFEC-F4B1B6ACFF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AFA96DE6-9A31-4F0E-85CA-0574F6B01F5D}"/>
                </a:ext>
              </a:extLst>
            </p:cNvPr>
            <p:cNvSpPr/>
            <p:nvPr/>
          </p:nvSpPr>
          <p:spPr>
            <a:xfrm flipH="1">
              <a:off x="4450414" y="1121591"/>
              <a:ext cx="912852" cy="898970"/>
            </a:xfrm>
            <a:custGeom>
              <a:avLst/>
              <a:gdLst>
                <a:gd name="connsiteX0" fmla="*/ 439480 w 912852"/>
                <a:gd name="connsiteY0" fmla="*/ 0 h 898970"/>
                <a:gd name="connsiteX1" fmla="*/ 412338 w 912852"/>
                <a:gd name="connsiteY1" fmla="*/ 22122 h 898970"/>
                <a:gd name="connsiteX2" fmla="*/ 418514 w 912852"/>
                <a:gd name="connsiteY2" fmla="*/ 40003 h 898970"/>
                <a:gd name="connsiteX3" fmla="*/ 508552 w 912852"/>
                <a:gd name="connsiteY3" fmla="*/ 218703 h 898970"/>
                <a:gd name="connsiteX4" fmla="*/ 257365 w 912852"/>
                <a:gd name="connsiteY4" fmla="*/ 218702 h 898970"/>
                <a:gd name="connsiteX5" fmla="*/ 0 w 912852"/>
                <a:gd name="connsiteY5" fmla="*/ 476067 h 898970"/>
                <a:gd name="connsiteX6" fmla="*/ 0 w 912852"/>
                <a:gd name="connsiteY6" fmla="*/ 898970 h 898970"/>
                <a:gd name="connsiteX7" fmla="*/ 176161 w 912852"/>
                <a:gd name="connsiteY7" fmla="*/ 898970 h 898970"/>
                <a:gd name="connsiteX8" fmla="*/ 176162 w 912852"/>
                <a:gd name="connsiteY8" fmla="*/ 476067 h 898970"/>
                <a:gd name="connsiteX9" fmla="*/ 257365 w 912852"/>
                <a:gd name="connsiteY9" fmla="*/ 394864 h 898970"/>
                <a:gd name="connsiteX10" fmla="*/ 504119 w 912852"/>
                <a:gd name="connsiteY10" fmla="*/ 394864 h 898970"/>
                <a:gd name="connsiteX11" fmla="*/ 420607 w 912852"/>
                <a:gd name="connsiteY11" fmla="*/ 559901 h 898970"/>
                <a:gd name="connsiteX12" fmla="*/ 412338 w 912852"/>
                <a:gd name="connsiteY12" fmla="*/ 581900 h 898970"/>
                <a:gd name="connsiteX13" fmla="*/ 439480 w 912852"/>
                <a:gd name="connsiteY13" fmla="*/ 604022 h 898970"/>
                <a:gd name="connsiteX14" fmla="*/ 454970 w 912852"/>
                <a:gd name="connsiteY14" fmla="*/ 599290 h 898970"/>
                <a:gd name="connsiteX15" fmla="*/ 704645 w 912852"/>
                <a:gd name="connsiteY15" fmla="*/ 447015 h 898970"/>
                <a:gd name="connsiteX16" fmla="*/ 892553 w 912852"/>
                <a:gd name="connsiteY16" fmla="*/ 332412 h 898970"/>
                <a:gd name="connsiteX17" fmla="*/ 912852 w 912852"/>
                <a:gd name="connsiteY17" fmla="*/ 301789 h 898970"/>
                <a:gd name="connsiteX18" fmla="*/ 892553 w 912852"/>
                <a:gd name="connsiteY18" fmla="*/ 271165 h 898970"/>
                <a:gd name="connsiteX19" fmla="*/ 704645 w 912852"/>
                <a:gd name="connsiteY19" fmla="*/ 156753 h 898970"/>
                <a:gd name="connsiteX20" fmla="*/ 454970 w 912852"/>
                <a:gd name="connsiteY20" fmla="*/ 4732 h 898970"/>
                <a:gd name="connsiteX21" fmla="*/ 439480 w 912852"/>
                <a:gd name="connsiteY21" fmla="*/ 0 h 8989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912852" h="898970">
                  <a:moveTo>
                    <a:pt x="439480" y="0"/>
                  </a:moveTo>
                  <a:cubicBezTo>
                    <a:pt x="426091" y="0"/>
                    <a:pt x="414921" y="9497"/>
                    <a:pt x="412338" y="22122"/>
                  </a:cubicBezTo>
                  <a:cubicBezTo>
                    <a:pt x="413382" y="32142"/>
                    <a:pt x="416455" y="34042"/>
                    <a:pt x="418514" y="40003"/>
                  </a:cubicBezTo>
                  <a:lnTo>
                    <a:pt x="508552" y="218703"/>
                  </a:lnTo>
                  <a:lnTo>
                    <a:pt x="257365" y="218702"/>
                  </a:lnTo>
                  <a:cubicBezTo>
                    <a:pt x="115226" y="218702"/>
                    <a:pt x="0" y="333928"/>
                    <a:pt x="0" y="476067"/>
                  </a:cubicBezTo>
                  <a:lnTo>
                    <a:pt x="0" y="898970"/>
                  </a:lnTo>
                  <a:lnTo>
                    <a:pt x="176161" y="898970"/>
                  </a:lnTo>
                  <a:cubicBezTo>
                    <a:pt x="176161" y="758002"/>
                    <a:pt x="176162" y="617035"/>
                    <a:pt x="176162" y="476067"/>
                  </a:cubicBezTo>
                  <a:cubicBezTo>
                    <a:pt x="176162" y="431220"/>
                    <a:pt x="212518" y="394864"/>
                    <a:pt x="257365" y="394864"/>
                  </a:cubicBezTo>
                  <a:lnTo>
                    <a:pt x="504119" y="394864"/>
                  </a:lnTo>
                  <a:lnTo>
                    <a:pt x="420607" y="559901"/>
                  </a:lnTo>
                  <a:cubicBezTo>
                    <a:pt x="417851" y="567234"/>
                    <a:pt x="413064" y="573044"/>
                    <a:pt x="412338" y="581900"/>
                  </a:cubicBezTo>
                  <a:cubicBezTo>
                    <a:pt x="414921" y="594525"/>
                    <a:pt x="426091" y="604022"/>
                    <a:pt x="439480" y="604022"/>
                  </a:cubicBezTo>
                  <a:cubicBezTo>
                    <a:pt x="445218" y="604022"/>
                    <a:pt x="450548" y="602277"/>
                    <a:pt x="454970" y="599290"/>
                  </a:cubicBezTo>
                  <a:lnTo>
                    <a:pt x="704645" y="447015"/>
                  </a:lnTo>
                  <a:lnTo>
                    <a:pt x="892553" y="332412"/>
                  </a:lnTo>
                  <a:cubicBezTo>
                    <a:pt x="904482" y="327367"/>
                    <a:pt x="912852" y="315555"/>
                    <a:pt x="912852" y="301789"/>
                  </a:cubicBezTo>
                  <a:cubicBezTo>
                    <a:pt x="912852" y="288022"/>
                    <a:pt x="904482" y="276210"/>
                    <a:pt x="892553" y="271165"/>
                  </a:cubicBezTo>
                  <a:lnTo>
                    <a:pt x="704645" y="156753"/>
                  </a:lnTo>
                  <a:lnTo>
                    <a:pt x="454970" y="4732"/>
                  </a:lnTo>
                  <a:cubicBezTo>
                    <a:pt x="450548" y="1745"/>
                    <a:pt x="445218" y="0"/>
                    <a:pt x="43948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9DAE9518-EF20-41D0-95B5-0154FB9A0907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A5EF1E79-4ADC-4E84-8977-4AB0AD7D6BF5}"/>
              </a:ext>
            </a:extLst>
          </p:cNvPr>
          <p:cNvSpPr txBox="1"/>
          <p:nvPr/>
        </p:nvSpPr>
        <p:spPr>
          <a:xfrm>
            <a:off x="800574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223DCDFE-E988-4A65-810F-314017CFD99B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97319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</p:bld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B9BF566C-C686-47B6-B559-67BDFC31847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20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4F49CC7-F53C-44B1-A1DA-0EE216978981}"/>
              </a:ext>
            </a:extLst>
          </p:cNvPr>
          <p:cNvSpPr txBox="1"/>
          <p:nvPr/>
        </p:nvSpPr>
        <p:spPr>
          <a:xfrm>
            <a:off x="2090553" y="681487"/>
            <a:ext cx="8278397" cy="6300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このマークが使われている標識は？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E924A4B-B34A-41A0-BF8B-7579AE87CCB3}"/>
              </a:ext>
            </a:extLst>
          </p:cNvPr>
          <p:cNvSpPr txBox="1"/>
          <p:nvPr/>
        </p:nvSpPr>
        <p:spPr>
          <a:xfrm>
            <a:off x="1958494" y="196241"/>
            <a:ext cx="485261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見たことがある標識のパーツ</a:t>
            </a:r>
          </a:p>
        </p:txBody>
      </p:sp>
      <p:sp>
        <p:nvSpPr>
          <p:cNvPr id="6" name="Freeform 165">
            <a:extLst>
              <a:ext uri="{FF2B5EF4-FFF2-40B4-BE49-F238E27FC236}">
                <a16:creationId xmlns:a16="http://schemas.microsoft.com/office/drawing/2014/main" id="{FADE15CF-A770-4FBA-9240-A3A5E8BE20F7}"/>
              </a:ext>
            </a:extLst>
          </p:cNvPr>
          <p:cNvSpPr>
            <a:spLocks/>
          </p:cNvSpPr>
          <p:nvPr/>
        </p:nvSpPr>
        <p:spPr bwMode="auto">
          <a:xfrm>
            <a:off x="4818856" y="1929779"/>
            <a:ext cx="2554288" cy="4246734"/>
          </a:xfrm>
          <a:custGeom>
            <a:avLst/>
            <a:gdLst>
              <a:gd name="T0" fmla="*/ 502 w 2189"/>
              <a:gd name="T1" fmla="*/ 411 h 3637"/>
              <a:gd name="T2" fmla="*/ 346 w 2189"/>
              <a:gd name="T3" fmla="*/ 173 h 3637"/>
              <a:gd name="T4" fmla="*/ 691 w 2189"/>
              <a:gd name="T5" fmla="*/ 0 h 3637"/>
              <a:gd name="T6" fmla="*/ 897 w 2189"/>
              <a:gd name="T7" fmla="*/ 173 h 3637"/>
              <a:gd name="T8" fmla="*/ 864 w 2189"/>
              <a:gd name="T9" fmla="*/ 271 h 3637"/>
              <a:gd name="T10" fmla="*/ 806 w 2189"/>
              <a:gd name="T11" fmla="*/ 559 h 3637"/>
              <a:gd name="T12" fmla="*/ 1201 w 2189"/>
              <a:gd name="T13" fmla="*/ 847 h 3637"/>
              <a:gd name="T14" fmla="*/ 1325 w 2189"/>
              <a:gd name="T15" fmla="*/ 1720 h 3637"/>
              <a:gd name="T16" fmla="*/ 1391 w 2189"/>
              <a:gd name="T17" fmla="*/ 1958 h 3637"/>
              <a:gd name="T18" fmla="*/ 1506 w 2189"/>
              <a:gd name="T19" fmla="*/ 2156 h 3637"/>
              <a:gd name="T20" fmla="*/ 1662 w 2189"/>
              <a:gd name="T21" fmla="*/ 2008 h 3637"/>
              <a:gd name="T22" fmla="*/ 1835 w 2189"/>
              <a:gd name="T23" fmla="*/ 1744 h 3637"/>
              <a:gd name="T24" fmla="*/ 1893 w 2189"/>
              <a:gd name="T25" fmla="*/ 2082 h 3637"/>
              <a:gd name="T26" fmla="*/ 2123 w 2189"/>
              <a:gd name="T27" fmla="*/ 2287 h 3637"/>
              <a:gd name="T28" fmla="*/ 2139 w 2189"/>
              <a:gd name="T29" fmla="*/ 2872 h 3637"/>
              <a:gd name="T30" fmla="*/ 2098 w 2189"/>
              <a:gd name="T31" fmla="*/ 2608 h 3637"/>
              <a:gd name="T32" fmla="*/ 1934 w 2189"/>
              <a:gd name="T33" fmla="*/ 2411 h 3637"/>
              <a:gd name="T34" fmla="*/ 1925 w 2189"/>
              <a:gd name="T35" fmla="*/ 2913 h 3637"/>
              <a:gd name="T36" fmla="*/ 2098 w 2189"/>
              <a:gd name="T37" fmla="*/ 3234 h 3637"/>
              <a:gd name="T38" fmla="*/ 1909 w 2189"/>
              <a:gd name="T39" fmla="*/ 3431 h 3637"/>
              <a:gd name="T40" fmla="*/ 1843 w 2189"/>
              <a:gd name="T41" fmla="*/ 3242 h 3637"/>
              <a:gd name="T42" fmla="*/ 1802 w 2189"/>
              <a:gd name="T43" fmla="*/ 2937 h 3637"/>
              <a:gd name="T44" fmla="*/ 1637 w 2189"/>
              <a:gd name="T45" fmla="*/ 3127 h 3637"/>
              <a:gd name="T46" fmla="*/ 1720 w 2189"/>
              <a:gd name="T47" fmla="*/ 3398 h 3637"/>
              <a:gd name="T48" fmla="*/ 1572 w 2189"/>
              <a:gd name="T49" fmla="*/ 3431 h 3637"/>
              <a:gd name="T50" fmla="*/ 1481 w 2189"/>
              <a:gd name="T51" fmla="*/ 3209 h 3637"/>
              <a:gd name="T52" fmla="*/ 1407 w 2189"/>
              <a:gd name="T53" fmla="*/ 2765 h 3637"/>
              <a:gd name="T54" fmla="*/ 1613 w 2189"/>
              <a:gd name="T55" fmla="*/ 2444 h 3637"/>
              <a:gd name="T56" fmla="*/ 1382 w 2189"/>
              <a:gd name="T57" fmla="*/ 2263 h 3637"/>
              <a:gd name="T58" fmla="*/ 1292 w 2189"/>
              <a:gd name="T59" fmla="*/ 1999 h 3637"/>
              <a:gd name="T60" fmla="*/ 1152 w 2189"/>
              <a:gd name="T61" fmla="*/ 1678 h 3637"/>
              <a:gd name="T62" fmla="*/ 1045 w 2189"/>
              <a:gd name="T63" fmla="*/ 1152 h 3637"/>
              <a:gd name="T64" fmla="*/ 946 w 2189"/>
              <a:gd name="T65" fmla="*/ 1711 h 3637"/>
              <a:gd name="T66" fmla="*/ 1020 w 2189"/>
              <a:gd name="T67" fmla="*/ 2411 h 3637"/>
              <a:gd name="T68" fmla="*/ 1037 w 2189"/>
              <a:gd name="T69" fmla="*/ 3258 h 3637"/>
              <a:gd name="T70" fmla="*/ 1086 w 2189"/>
              <a:gd name="T71" fmla="*/ 3596 h 3637"/>
              <a:gd name="T72" fmla="*/ 815 w 2189"/>
              <a:gd name="T73" fmla="*/ 3242 h 3637"/>
              <a:gd name="T74" fmla="*/ 749 w 2189"/>
              <a:gd name="T75" fmla="*/ 2312 h 3637"/>
              <a:gd name="T76" fmla="*/ 634 w 2189"/>
              <a:gd name="T77" fmla="*/ 2798 h 3637"/>
              <a:gd name="T78" fmla="*/ 691 w 2189"/>
              <a:gd name="T79" fmla="*/ 3555 h 3637"/>
              <a:gd name="T80" fmla="*/ 395 w 2189"/>
              <a:gd name="T81" fmla="*/ 3522 h 3637"/>
              <a:gd name="T82" fmla="*/ 403 w 2189"/>
              <a:gd name="T83" fmla="*/ 2427 h 3637"/>
              <a:gd name="T84" fmla="*/ 280 w 2189"/>
              <a:gd name="T85" fmla="*/ 1934 h 3637"/>
              <a:gd name="T86" fmla="*/ 379 w 2189"/>
              <a:gd name="T87" fmla="*/ 1185 h 3637"/>
              <a:gd name="T88" fmla="*/ 272 w 2189"/>
              <a:gd name="T89" fmla="*/ 1333 h 3637"/>
              <a:gd name="T90" fmla="*/ 173 w 2189"/>
              <a:gd name="T91" fmla="*/ 2189 h 3637"/>
              <a:gd name="T92" fmla="*/ 0 w 2189"/>
              <a:gd name="T93" fmla="*/ 1851 h 3637"/>
              <a:gd name="T94" fmla="*/ 91 w 2189"/>
              <a:gd name="T95" fmla="*/ 938 h 3637"/>
              <a:gd name="T96" fmla="*/ 543 w 2189"/>
              <a:gd name="T97" fmla="*/ 568 h 36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2189" h="3637">
                <a:moveTo>
                  <a:pt x="543" y="568"/>
                </a:moveTo>
                <a:lnTo>
                  <a:pt x="543" y="494"/>
                </a:lnTo>
                <a:lnTo>
                  <a:pt x="502" y="411"/>
                </a:lnTo>
                <a:lnTo>
                  <a:pt x="469" y="288"/>
                </a:lnTo>
                <a:lnTo>
                  <a:pt x="321" y="238"/>
                </a:lnTo>
                <a:lnTo>
                  <a:pt x="346" y="173"/>
                </a:lnTo>
                <a:lnTo>
                  <a:pt x="494" y="181"/>
                </a:lnTo>
                <a:lnTo>
                  <a:pt x="576" y="49"/>
                </a:lnTo>
                <a:lnTo>
                  <a:pt x="691" y="0"/>
                </a:lnTo>
                <a:lnTo>
                  <a:pt x="798" y="49"/>
                </a:lnTo>
                <a:lnTo>
                  <a:pt x="856" y="140"/>
                </a:lnTo>
                <a:lnTo>
                  <a:pt x="897" y="173"/>
                </a:lnTo>
                <a:lnTo>
                  <a:pt x="996" y="189"/>
                </a:lnTo>
                <a:lnTo>
                  <a:pt x="905" y="247"/>
                </a:lnTo>
                <a:lnTo>
                  <a:pt x="864" y="271"/>
                </a:lnTo>
                <a:lnTo>
                  <a:pt x="889" y="370"/>
                </a:lnTo>
                <a:lnTo>
                  <a:pt x="856" y="469"/>
                </a:lnTo>
                <a:lnTo>
                  <a:pt x="806" y="559"/>
                </a:lnTo>
                <a:lnTo>
                  <a:pt x="815" y="617"/>
                </a:lnTo>
                <a:lnTo>
                  <a:pt x="1136" y="765"/>
                </a:lnTo>
                <a:lnTo>
                  <a:pt x="1201" y="847"/>
                </a:lnTo>
                <a:lnTo>
                  <a:pt x="1243" y="963"/>
                </a:lnTo>
                <a:lnTo>
                  <a:pt x="1300" y="1390"/>
                </a:lnTo>
                <a:lnTo>
                  <a:pt x="1325" y="1720"/>
                </a:lnTo>
                <a:lnTo>
                  <a:pt x="1317" y="1843"/>
                </a:lnTo>
                <a:lnTo>
                  <a:pt x="1374" y="1884"/>
                </a:lnTo>
                <a:lnTo>
                  <a:pt x="1391" y="1958"/>
                </a:lnTo>
                <a:lnTo>
                  <a:pt x="1448" y="2057"/>
                </a:lnTo>
                <a:lnTo>
                  <a:pt x="1456" y="2123"/>
                </a:lnTo>
                <a:lnTo>
                  <a:pt x="1506" y="2156"/>
                </a:lnTo>
                <a:lnTo>
                  <a:pt x="1662" y="2148"/>
                </a:lnTo>
                <a:lnTo>
                  <a:pt x="1712" y="2065"/>
                </a:lnTo>
                <a:lnTo>
                  <a:pt x="1662" y="2008"/>
                </a:lnTo>
                <a:lnTo>
                  <a:pt x="1654" y="1892"/>
                </a:lnTo>
                <a:lnTo>
                  <a:pt x="1703" y="1777"/>
                </a:lnTo>
                <a:lnTo>
                  <a:pt x="1835" y="1744"/>
                </a:lnTo>
                <a:lnTo>
                  <a:pt x="1917" y="1785"/>
                </a:lnTo>
                <a:lnTo>
                  <a:pt x="1950" y="1909"/>
                </a:lnTo>
                <a:lnTo>
                  <a:pt x="1893" y="2082"/>
                </a:lnTo>
                <a:lnTo>
                  <a:pt x="1901" y="2148"/>
                </a:lnTo>
                <a:lnTo>
                  <a:pt x="2049" y="2172"/>
                </a:lnTo>
                <a:lnTo>
                  <a:pt x="2123" y="2287"/>
                </a:lnTo>
                <a:lnTo>
                  <a:pt x="2189" y="2518"/>
                </a:lnTo>
                <a:lnTo>
                  <a:pt x="2181" y="2798"/>
                </a:lnTo>
                <a:lnTo>
                  <a:pt x="2139" y="2872"/>
                </a:lnTo>
                <a:lnTo>
                  <a:pt x="2065" y="2798"/>
                </a:lnTo>
                <a:lnTo>
                  <a:pt x="2115" y="2740"/>
                </a:lnTo>
                <a:lnTo>
                  <a:pt x="2098" y="2608"/>
                </a:lnTo>
                <a:lnTo>
                  <a:pt x="2074" y="2477"/>
                </a:lnTo>
                <a:lnTo>
                  <a:pt x="1983" y="2403"/>
                </a:lnTo>
                <a:lnTo>
                  <a:pt x="1934" y="2411"/>
                </a:lnTo>
                <a:lnTo>
                  <a:pt x="1917" y="2625"/>
                </a:lnTo>
                <a:lnTo>
                  <a:pt x="2016" y="2855"/>
                </a:lnTo>
                <a:lnTo>
                  <a:pt x="1925" y="2913"/>
                </a:lnTo>
                <a:lnTo>
                  <a:pt x="1925" y="3028"/>
                </a:lnTo>
                <a:lnTo>
                  <a:pt x="1983" y="3127"/>
                </a:lnTo>
                <a:lnTo>
                  <a:pt x="2098" y="3234"/>
                </a:lnTo>
                <a:lnTo>
                  <a:pt x="2123" y="3275"/>
                </a:lnTo>
                <a:lnTo>
                  <a:pt x="1958" y="3464"/>
                </a:lnTo>
                <a:lnTo>
                  <a:pt x="1909" y="3431"/>
                </a:lnTo>
                <a:lnTo>
                  <a:pt x="1950" y="3332"/>
                </a:lnTo>
                <a:lnTo>
                  <a:pt x="1917" y="3275"/>
                </a:lnTo>
                <a:lnTo>
                  <a:pt x="1843" y="3242"/>
                </a:lnTo>
                <a:lnTo>
                  <a:pt x="1810" y="3151"/>
                </a:lnTo>
                <a:lnTo>
                  <a:pt x="1810" y="3044"/>
                </a:lnTo>
                <a:lnTo>
                  <a:pt x="1802" y="2937"/>
                </a:lnTo>
                <a:lnTo>
                  <a:pt x="1720" y="2954"/>
                </a:lnTo>
                <a:lnTo>
                  <a:pt x="1662" y="3053"/>
                </a:lnTo>
                <a:lnTo>
                  <a:pt x="1637" y="3127"/>
                </a:lnTo>
                <a:lnTo>
                  <a:pt x="1712" y="3217"/>
                </a:lnTo>
                <a:lnTo>
                  <a:pt x="1777" y="3291"/>
                </a:lnTo>
                <a:lnTo>
                  <a:pt x="1720" y="3398"/>
                </a:lnTo>
                <a:lnTo>
                  <a:pt x="1637" y="3497"/>
                </a:lnTo>
                <a:lnTo>
                  <a:pt x="1563" y="3497"/>
                </a:lnTo>
                <a:lnTo>
                  <a:pt x="1572" y="3431"/>
                </a:lnTo>
                <a:lnTo>
                  <a:pt x="1588" y="3357"/>
                </a:lnTo>
                <a:lnTo>
                  <a:pt x="1605" y="3308"/>
                </a:lnTo>
                <a:lnTo>
                  <a:pt x="1481" y="3209"/>
                </a:lnTo>
                <a:lnTo>
                  <a:pt x="1531" y="2929"/>
                </a:lnTo>
                <a:lnTo>
                  <a:pt x="1531" y="2847"/>
                </a:lnTo>
                <a:lnTo>
                  <a:pt x="1407" y="2765"/>
                </a:lnTo>
                <a:lnTo>
                  <a:pt x="1374" y="2707"/>
                </a:lnTo>
                <a:lnTo>
                  <a:pt x="1489" y="2674"/>
                </a:lnTo>
                <a:lnTo>
                  <a:pt x="1613" y="2444"/>
                </a:lnTo>
                <a:lnTo>
                  <a:pt x="1621" y="2312"/>
                </a:lnTo>
                <a:lnTo>
                  <a:pt x="1473" y="2287"/>
                </a:lnTo>
                <a:lnTo>
                  <a:pt x="1382" y="2263"/>
                </a:lnTo>
                <a:lnTo>
                  <a:pt x="1292" y="2189"/>
                </a:lnTo>
                <a:lnTo>
                  <a:pt x="1325" y="2057"/>
                </a:lnTo>
                <a:lnTo>
                  <a:pt x="1292" y="1999"/>
                </a:lnTo>
                <a:lnTo>
                  <a:pt x="1243" y="1917"/>
                </a:lnTo>
                <a:lnTo>
                  <a:pt x="1218" y="1785"/>
                </a:lnTo>
                <a:lnTo>
                  <a:pt x="1152" y="1678"/>
                </a:lnTo>
                <a:lnTo>
                  <a:pt x="1152" y="1448"/>
                </a:lnTo>
                <a:lnTo>
                  <a:pt x="1119" y="1325"/>
                </a:lnTo>
                <a:lnTo>
                  <a:pt x="1045" y="1152"/>
                </a:lnTo>
                <a:lnTo>
                  <a:pt x="955" y="1193"/>
                </a:lnTo>
                <a:lnTo>
                  <a:pt x="946" y="1399"/>
                </a:lnTo>
                <a:lnTo>
                  <a:pt x="946" y="1711"/>
                </a:lnTo>
                <a:lnTo>
                  <a:pt x="1070" y="1884"/>
                </a:lnTo>
                <a:lnTo>
                  <a:pt x="938" y="2032"/>
                </a:lnTo>
                <a:lnTo>
                  <a:pt x="1020" y="2411"/>
                </a:lnTo>
                <a:lnTo>
                  <a:pt x="1094" y="2707"/>
                </a:lnTo>
                <a:lnTo>
                  <a:pt x="1070" y="2905"/>
                </a:lnTo>
                <a:lnTo>
                  <a:pt x="1037" y="3258"/>
                </a:lnTo>
                <a:lnTo>
                  <a:pt x="1020" y="3406"/>
                </a:lnTo>
                <a:lnTo>
                  <a:pt x="1127" y="3538"/>
                </a:lnTo>
                <a:lnTo>
                  <a:pt x="1086" y="3596"/>
                </a:lnTo>
                <a:lnTo>
                  <a:pt x="971" y="3588"/>
                </a:lnTo>
                <a:lnTo>
                  <a:pt x="790" y="3398"/>
                </a:lnTo>
                <a:lnTo>
                  <a:pt x="815" y="3242"/>
                </a:lnTo>
                <a:lnTo>
                  <a:pt x="848" y="3069"/>
                </a:lnTo>
                <a:lnTo>
                  <a:pt x="856" y="2691"/>
                </a:lnTo>
                <a:lnTo>
                  <a:pt x="749" y="2312"/>
                </a:lnTo>
                <a:lnTo>
                  <a:pt x="691" y="2254"/>
                </a:lnTo>
                <a:lnTo>
                  <a:pt x="634" y="2320"/>
                </a:lnTo>
                <a:lnTo>
                  <a:pt x="634" y="2798"/>
                </a:lnTo>
                <a:lnTo>
                  <a:pt x="625" y="3168"/>
                </a:lnTo>
                <a:lnTo>
                  <a:pt x="576" y="3406"/>
                </a:lnTo>
                <a:lnTo>
                  <a:pt x="691" y="3555"/>
                </a:lnTo>
                <a:lnTo>
                  <a:pt x="683" y="3629"/>
                </a:lnTo>
                <a:lnTo>
                  <a:pt x="617" y="3637"/>
                </a:lnTo>
                <a:lnTo>
                  <a:pt x="395" y="3522"/>
                </a:lnTo>
                <a:lnTo>
                  <a:pt x="379" y="3390"/>
                </a:lnTo>
                <a:lnTo>
                  <a:pt x="420" y="3102"/>
                </a:lnTo>
                <a:lnTo>
                  <a:pt x="403" y="2427"/>
                </a:lnTo>
                <a:lnTo>
                  <a:pt x="354" y="2057"/>
                </a:lnTo>
                <a:lnTo>
                  <a:pt x="329" y="1975"/>
                </a:lnTo>
                <a:lnTo>
                  <a:pt x="280" y="1934"/>
                </a:lnTo>
                <a:lnTo>
                  <a:pt x="362" y="1810"/>
                </a:lnTo>
                <a:lnTo>
                  <a:pt x="403" y="1481"/>
                </a:lnTo>
                <a:lnTo>
                  <a:pt x="379" y="1185"/>
                </a:lnTo>
                <a:lnTo>
                  <a:pt x="346" y="1135"/>
                </a:lnTo>
                <a:lnTo>
                  <a:pt x="288" y="1144"/>
                </a:lnTo>
                <a:lnTo>
                  <a:pt x="272" y="1333"/>
                </a:lnTo>
                <a:lnTo>
                  <a:pt x="148" y="1761"/>
                </a:lnTo>
                <a:lnTo>
                  <a:pt x="165" y="2057"/>
                </a:lnTo>
                <a:lnTo>
                  <a:pt x="173" y="2189"/>
                </a:lnTo>
                <a:lnTo>
                  <a:pt x="33" y="2172"/>
                </a:lnTo>
                <a:lnTo>
                  <a:pt x="25" y="2016"/>
                </a:lnTo>
                <a:lnTo>
                  <a:pt x="0" y="1851"/>
                </a:lnTo>
                <a:lnTo>
                  <a:pt x="16" y="1465"/>
                </a:lnTo>
                <a:lnTo>
                  <a:pt x="74" y="1152"/>
                </a:lnTo>
                <a:lnTo>
                  <a:pt x="91" y="938"/>
                </a:lnTo>
                <a:lnTo>
                  <a:pt x="313" y="699"/>
                </a:lnTo>
                <a:lnTo>
                  <a:pt x="494" y="617"/>
                </a:lnTo>
                <a:lnTo>
                  <a:pt x="543" y="56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A4108271-04F3-43DD-8B43-3F1EAA2BB03A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898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092764B-F5B8-439F-BFE9-DDE0A81D4790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20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65D551E-79AF-42D0-812B-CD6416A2FB2C}"/>
              </a:ext>
            </a:extLst>
          </p:cNvPr>
          <p:cNvSpPr txBox="1"/>
          <p:nvPr/>
        </p:nvSpPr>
        <p:spPr>
          <a:xfrm>
            <a:off x="2090553" y="681487"/>
            <a:ext cx="8278397" cy="6300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このマークが使われている標識は？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ED478C9-1F18-4C27-B52B-40D86E982FF0}"/>
              </a:ext>
            </a:extLst>
          </p:cNvPr>
          <p:cNvSpPr txBox="1"/>
          <p:nvPr/>
        </p:nvSpPr>
        <p:spPr>
          <a:xfrm>
            <a:off x="1958494" y="196241"/>
            <a:ext cx="485261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見たことがある標識のパーツ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EB8CE64D-4D0A-48A3-9A60-EB207FB55C62}"/>
              </a:ext>
            </a:extLst>
          </p:cNvPr>
          <p:cNvGrpSpPr/>
          <p:nvPr/>
        </p:nvGrpSpPr>
        <p:grpSpPr>
          <a:xfrm>
            <a:off x="4270433" y="1988840"/>
            <a:ext cx="3602086" cy="3602086"/>
            <a:chOff x="4249109" y="2854086"/>
            <a:chExt cx="1439863" cy="1439863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526804AC-B786-4355-BA28-4790FEB4F75C}"/>
                </a:ext>
              </a:extLst>
            </p:cNvPr>
            <p:cNvGrpSpPr/>
            <p:nvPr/>
          </p:nvGrpSpPr>
          <p:grpSpPr>
            <a:xfrm>
              <a:off x="4249109" y="2854086"/>
              <a:ext cx="1439863" cy="1439863"/>
              <a:chOff x="488950" y="908050"/>
              <a:chExt cx="1439863" cy="1439863"/>
            </a:xfrm>
          </p:grpSpPr>
          <p:sp>
            <p:nvSpPr>
              <p:cNvPr id="11" name="楕円 10">
                <a:extLst>
                  <a:ext uri="{FF2B5EF4-FFF2-40B4-BE49-F238E27FC236}">
                    <a16:creationId xmlns:a16="http://schemas.microsoft.com/office/drawing/2014/main" id="{3D2C6B2C-A614-46BC-B6DB-35830C790398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0A6C12E1-CC50-403D-B5EA-CDD39FB3B2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0" name="Freeform 165">
              <a:extLst>
                <a:ext uri="{FF2B5EF4-FFF2-40B4-BE49-F238E27FC236}">
                  <a16:creationId xmlns:a16="http://schemas.microsoft.com/office/drawing/2014/main" id="{786E2F5E-1609-493E-9495-7A3AA0102A9D}"/>
                </a:ext>
              </a:extLst>
            </p:cNvPr>
            <p:cNvSpPr>
              <a:spLocks/>
            </p:cNvSpPr>
            <p:nvPr/>
          </p:nvSpPr>
          <p:spPr bwMode="auto">
            <a:xfrm>
              <a:off x="4665663" y="2997200"/>
              <a:ext cx="649287" cy="1079500"/>
            </a:xfrm>
            <a:custGeom>
              <a:avLst/>
              <a:gdLst>
                <a:gd name="T0" fmla="*/ 502 w 2189"/>
                <a:gd name="T1" fmla="*/ 411 h 3637"/>
                <a:gd name="T2" fmla="*/ 346 w 2189"/>
                <a:gd name="T3" fmla="*/ 173 h 3637"/>
                <a:gd name="T4" fmla="*/ 691 w 2189"/>
                <a:gd name="T5" fmla="*/ 0 h 3637"/>
                <a:gd name="T6" fmla="*/ 897 w 2189"/>
                <a:gd name="T7" fmla="*/ 173 h 3637"/>
                <a:gd name="T8" fmla="*/ 864 w 2189"/>
                <a:gd name="T9" fmla="*/ 271 h 3637"/>
                <a:gd name="T10" fmla="*/ 806 w 2189"/>
                <a:gd name="T11" fmla="*/ 559 h 3637"/>
                <a:gd name="T12" fmla="*/ 1201 w 2189"/>
                <a:gd name="T13" fmla="*/ 847 h 3637"/>
                <a:gd name="T14" fmla="*/ 1325 w 2189"/>
                <a:gd name="T15" fmla="*/ 1720 h 3637"/>
                <a:gd name="T16" fmla="*/ 1391 w 2189"/>
                <a:gd name="T17" fmla="*/ 1958 h 3637"/>
                <a:gd name="T18" fmla="*/ 1506 w 2189"/>
                <a:gd name="T19" fmla="*/ 2156 h 3637"/>
                <a:gd name="T20" fmla="*/ 1662 w 2189"/>
                <a:gd name="T21" fmla="*/ 2008 h 3637"/>
                <a:gd name="T22" fmla="*/ 1835 w 2189"/>
                <a:gd name="T23" fmla="*/ 1744 h 3637"/>
                <a:gd name="T24" fmla="*/ 1893 w 2189"/>
                <a:gd name="T25" fmla="*/ 2082 h 3637"/>
                <a:gd name="T26" fmla="*/ 2123 w 2189"/>
                <a:gd name="T27" fmla="*/ 2287 h 3637"/>
                <a:gd name="T28" fmla="*/ 2139 w 2189"/>
                <a:gd name="T29" fmla="*/ 2872 h 3637"/>
                <a:gd name="T30" fmla="*/ 2098 w 2189"/>
                <a:gd name="T31" fmla="*/ 2608 h 3637"/>
                <a:gd name="T32" fmla="*/ 1934 w 2189"/>
                <a:gd name="T33" fmla="*/ 2411 h 3637"/>
                <a:gd name="T34" fmla="*/ 1925 w 2189"/>
                <a:gd name="T35" fmla="*/ 2913 h 3637"/>
                <a:gd name="T36" fmla="*/ 2098 w 2189"/>
                <a:gd name="T37" fmla="*/ 3234 h 3637"/>
                <a:gd name="T38" fmla="*/ 1909 w 2189"/>
                <a:gd name="T39" fmla="*/ 3431 h 3637"/>
                <a:gd name="T40" fmla="*/ 1843 w 2189"/>
                <a:gd name="T41" fmla="*/ 3242 h 3637"/>
                <a:gd name="T42" fmla="*/ 1802 w 2189"/>
                <a:gd name="T43" fmla="*/ 2937 h 3637"/>
                <a:gd name="T44" fmla="*/ 1637 w 2189"/>
                <a:gd name="T45" fmla="*/ 3127 h 3637"/>
                <a:gd name="T46" fmla="*/ 1720 w 2189"/>
                <a:gd name="T47" fmla="*/ 3398 h 3637"/>
                <a:gd name="T48" fmla="*/ 1572 w 2189"/>
                <a:gd name="T49" fmla="*/ 3431 h 3637"/>
                <a:gd name="T50" fmla="*/ 1481 w 2189"/>
                <a:gd name="T51" fmla="*/ 3209 h 3637"/>
                <a:gd name="T52" fmla="*/ 1407 w 2189"/>
                <a:gd name="T53" fmla="*/ 2765 h 3637"/>
                <a:gd name="T54" fmla="*/ 1613 w 2189"/>
                <a:gd name="T55" fmla="*/ 2444 h 3637"/>
                <a:gd name="T56" fmla="*/ 1382 w 2189"/>
                <a:gd name="T57" fmla="*/ 2263 h 3637"/>
                <a:gd name="T58" fmla="*/ 1292 w 2189"/>
                <a:gd name="T59" fmla="*/ 1999 h 3637"/>
                <a:gd name="T60" fmla="*/ 1152 w 2189"/>
                <a:gd name="T61" fmla="*/ 1678 h 3637"/>
                <a:gd name="T62" fmla="*/ 1045 w 2189"/>
                <a:gd name="T63" fmla="*/ 1152 h 3637"/>
                <a:gd name="T64" fmla="*/ 946 w 2189"/>
                <a:gd name="T65" fmla="*/ 1711 h 3637"/>
                <a:gd name="T66" fmla="*/ 1020 w 2189"/>
                <a:gd name="T67" fmla="*/ 2411 h 3637"/>
                <a:gd name="T68" fmla="*/ 1037 w 2189"/>
                <a:gd name="T69" fmla="*/ 3258 h 3637"/>
                <a:gd name="T70" fmla="*/ 1086 w 2189"/>
                <a:gd name="T71" fmla="*/ 3596 h 3637"/>
                <a:gd name="T72" fmla="*/ 815 w 2189"/>
                <a:gd name="T73" fmla="*/ 3242 h 3637"/>
                <a:gd name="T74" fmla="*/ 749 w 2189"/>
                <a:gd name="T75" fmla="*/ 2312 h 3637"/>
                <a:gd name="T76" fmla="*/ 634 w 2189"/>
                <a:gd name="T77" fmla="*/ 2798 h 3637"/>
                <a:gd name="T78" fmla="*/ 691 w 2189"/>
                <a:gd name="T79" fmla="*/ 3555 h 3637"/>
                <a:gd name="T80" fmla="*/ 395 w 2189"/>
                <a:gd name="T81" fmla="*/ 3522 h 3637"/>
                <a:gd name="T82" fmla="*/ 403 w 2189"/>
                <a:gd name="T83" fmla="*/ 2427 h 3637"/>
                <a:gd name="T84" fmla="*/ 280 w 2189"/>
                <a:gd name="T85" fmla="*/ 1934 h 3637"/>
                <a:gd name="T86" fmla="*/ 379 w 2189"/>
                <a:gd name="T87" fmla="*/ 1185 h 3637"/>
                <a:gd name="T88" fmla="*/ 272 w 2189"/>
                <a:gd name="T89" fmla="*/ 1333 h 3637"/>
                <a:gd name="T90" fmla="*/ 173 w 2189"/>
                <a:gd name="T91" fmla="*/ 2189 h 3637"/>
                <a:gd name="T92" fmla="*/ 0 w 2189"/>
                <a:gd name="T93" fmla="*/ 1851 h 3637"/>
                <a:gd name="T94" fmla="*/ 91 w 2189"/>
                <a:gd name="T95" fmla="*/ 938 h 3637"/>
                <a:gd name="T96" fmla="*/ 543 w 2189"/>
                <a:gd name="T97" fmla="*/ 568 h 36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189" h="3637">
                  <a:moveTo>
                    <a:pt x="543" y="568"/>
                  </a:moveTo>
                  <a:lnTo>
                    <a:pt x="543" y="494"/>
                  </a:lnTo>
                  <a:lnTo>
                    <a:pt x="502" y="411"/>
                  </a:lnTo>
                  <a:lnTo>
                    <a:pt x="469" y="288"/>
                  </a:lnTo>
                  <a:lnTo>
                    <a:pt x="321" y="238"/>
                  </a:lnTo>
                  <a:lnTo>
                    <a:pt x="346" y="173"/>
                  </a:lnTo>
                  <a:lnTo>
                    <a:pt x="494" y="181"/>
                  </a:lnTo>
                  <a:lnTo>
                    <a:pt x="576" y="49"/>
                  </a:lnTo>
                  <a:lnTo>
                    <a:pt x="691" y="0"/>
                  </a:lnTo>
                  <a:lnTo>
                    <a:pt x="798" y="49"/>
                  </a:lnTo>
                  <a:lnTo>
                    <a:pt x="856" y="140"/>
                  </a:lnTo>
                  <a:lnTo>
                    <a:pt x="897" y="173"/>
                  </a:lnTo>
                  <a:lnTo>
                    <a:pt x="996" y="189"/>
                  </a:lnTo>
                  <a:lnTo>
                    <a:pt x="905" y="247"/>
                  </a:lnTo>
                  <a:lnTo>
                    <a:pt x="864" y="271"/>
                  </a:lnTo>
                  <a:lnTo>
                    <a:pt x="889" y="370"/>
                  </a:lnTo>
                  <a:lnTo>
                    <a:pt x="856" y="469"/>
                  </a:lnTo>
                  <a:lnTo>
                    <a:pt x="806" y="559"/>
                  </a:lnTo>
                  <a:lnTo>
                    <a:pt x="815" y="617"/>
                  </a:lnTo>
                  <a:lnTo>
                    <a:pt x="1136" y="765"/>
                  </a:lnTo>
                  <a:lnTo>
                    <a:pt x="1201" y="847"/>
                  </a:lnTo>
                  <a:lnTo>
                    <a:pt x="1243" y="963"/>
                  </a:lnTo>
                  <a:lnTo>
                    <a:pt x="1300" y="1390"/>
                  </a:lnTo>
                  <a:lnTo>
                    <a:pt x="1325" y="1720"/>
                  </a:lnTo>
                  <a:lnTo>
                    <a:pt x="1317" y="1843"/>
                  </a:lnTo>
                  <a:lnTo>
                    <a:pt x="1374" y="1884"/>
                  </a:lnTo>
                  <a:lnTo>
                    <a:pt x="1391" y="1958"/>
                  </a:lnTo>
                  <a:lnTo>
                    <a:pt x="1448" y="2057"/>
                  </a:lnTo>
                  <a:lnTo>
                    <a:pt x="1456" y="2123"/>
                  </a:lnTo>
                  <a:lnTo>
                    <a:pt x="1506" y="2156"/>
                  </a:lnTo>
                  <a:lnTo>
                    <a:pt x="1662" y="2148"/>
                  </a:lnTo>
                  <a:lnTo>
                    <a:pt x="1712" y="2065"/>
                  </a:lnTo>
                  <a:lnTo>
                    <a:pt x="1662" y="2008"/>
                  </a:lnTo>
                  <a:lnTo>
                    <a:pt x="1654" y="1892"/>
                  </a:lnTo>
                  <a:lnTo>
                    <a:pt x="1703" y="1777"/>
                  </a:lnTo>
                  <a:lnTo>
                    <a:pt x="1835" y="1744"/>
                  </a:lnTo>
                  <a:lnTo>
                    <a:pt x="1917" y="1785"/>
                  </a:lnTo>
                  <a:lnTo>
                    <a:pt x="1950" y="1909"/>
                  </a:lnTo>
                  <a:lnTo>
                    <a:pt x="1893" y="2082"/>
                  </a:lnTo>
                  <a:lnTo>
                    <a:pt x="1901" y="2148"/>
                  </a:lnTo>
                  <a:lnTo>
                    <a:pt x="2049" y="2172"/>
                  </a:lnTo>
                  <a:lnTo>
                    <a:pt x="2123" y="2287"/>
                  </a:lnTo>
                  <a:lnTo>
                    <a:pt x="2189" y="2518"/>
                  </a:lnTo>
                  <a:lnTo>
                    <a:pt x="2181" y="2798"/>
                  </a:lnTo>
                  <a:lnTo>
                    <a:pt x="2139" y="2872"/>
                  </a:lnTo>
                  <a:lnTo>
                    <a:pt x="2065" y="2798"/>
                  </a:lnTo>
                  <a:lnTo>
                    <a:pt x="2115" y="2740"/>
                  </a:lnTo>
                  <a:lnTo>
                    <a:pt x="2098" y="2608"/>
                  </a:lnTo>
                  <a:lnTo>
                    <a:pt x="2074" y="2477"/>
                  </a:lnTo>
                  <a:lnTo>
                    <a:pt x="1983" y="2403"/>
                  </a:lnTo>
                  <a:lnTo>
                    <a:pt x="1934" y="2411"/>
                  </a:lnTo>
                  <a:lnTo>
                    <a:pt x="1917" y="2625"/>
                  </a:lnTo>
                  <a:lnTo>
                    <a:pt x="2016" y="2855"/>
                  </a:lnTo>
                  <a:lnTo>
                    <a:pt x="1925" y="2913"/>
                  </a:lnTo>
                  <a:lnTo>
                    <a:pt x="1925" y="3028"/>
                  </a:lnTo>
                  <a:lnTo>
                    <a:pt x="1983" y="3127"/>
                  </a:lnTo>
                  <a:lnTo>
                    <a:pt x="2098" y="3234"/>
                  </a:lnTo>
                  <a:lnTo>
                    <a:pt x="2123" y="3275"/>
                  </a:lnTo>
                  <a:lnTo>
                    <a:pt x="1958" y="3464"/>
                  </a:lnTo>
                  <a:lnTo>
                    <a:pt x="1909" y="3431"/>
                  </a:lnTo>
                  <a:lnTo>
                    <a:pt x="1950" y="3332"/>
                  </a:lnTo>
                  <a:lnTo>
                    <a:pt x="1917" y="3275"/>
                  </a:lnTo>
                  <a:lnTo>
                    <a:pt x="1843" y="3242"/>
                  </a:lnTo>
                  <a:lnTo>
                    <a:pt x="1810" y="3151"/>
                  </a:lnTo>
                  <a:lnTo>
                    <a:pt x="1810" y="3044"/>
                  </a:lnTo>
                  <a:lnTo>
                    <a:pt x="1802" y="2937"/>
                  </a:lnTo>
                  <a:lnTo>
                    <a:pt x="1720" y="2954"/>
                  </a:lnTo>
                  <a:lnTo>
                    <a:pt x="1662" y="3053"/>
                  </a:lnTo>
                  <a:lnTo>
                    <a:pt x="1637" y="3127"/>
                  </a:lnTo>
                  <a:lnTo>
                    <a:pt x="1712" y="3217"/>
                  </a:lnTo>
                  <a:lnTo>
                    <a:pt x="1777" y="3291"/>
                  </a:lnTo>
                  <a:lnTo>
                    <a:pt x="1720" y="3398"/>
                  </a:lnTo>
                  <a:lnTo>
                    <a:pt x="1637" y="3497"/>
                  </a:lnTo>
                  <a:lnTo>
                    <a:pt x="1563" y="3497"/>
                  </a:lnTo>
                  <a:lnTo>
                    <a:pt x="1572" y="3431"/>
                  </a:lnTo>
                  <a:lnTo>
                    <a:pt x="1588" y="3357"/>
                  </a:lnTo>
                  <a:lnTo>
                    <a:pt x="1605" y="3308"/>
                  </a:lnTo>
                  <a:lnTo>
                    <a:pt x="1481" y="3209"/>
                  </a:lnTo>
                  <a:lnTo>
                    <a:pt x="1531" y="2929"/>
                  </a:lnTo>
                  <a:lnTo>
                    <a:pt x="1531" y="2847"/>
                  </a:lnTo>
                  <a:lnTo>
                    <a:pt x="1407" y="2765"/>
                  </a:lnTo>
                  <a:lnTo>
                    <a:pt x="1374" y="2707"/>
                  </a:lnTo>
                  <a:lnTo>
                    <a:pt x="1489" y="2674"/>
                  </a:lnTo>
                  <a:lnTo>
                    <a:pt x="1613" y="2444"/>
                  </a:lnTo>
                  <a:lnTo>
                    <a:pt x="1621" y="2312"/>
                  </a:lnTo>
                  <a:lnTo>
                    <a:pt x="1473" y="2287"/>
                  </a:lnTo>
                  <a:lnTo>
                    <a:pt x="1382" y="2263"/>
                  </a:lnTo>
                  <a:lnTo>
                    <a:pt x="1292" y="2189"/>
                  </a:lnTo>
                  <a:lnTo>
                    <a:pt x="1325" y="2057"/>
                  </a:lnTo>
                  <a:lnTo>
                    <a:pt x="1292" y="1999"/>
                  </a:lnTo>
                  <a:lnTo>
                    <a:pt x="1243" y="1917"/>
                  </a:lnTo>
                  <a:lnTo>
                    <a:pt x="1218" y="1785"/>
                  </a:lnTo>
                  <a:lnTo>
                    <a:pt x="1152" y="1678"/>
                  </a:lnTo>
                  <a:lnTo>
                    <a:pt x="1152" y="1448"/>
                  </a:lnTo>
                  <a:lnTo>
                    <a:pt x="1119" y="1325"/>
                  </a:lnTo>
                  <a:lnTo>
                    <a:pt x="1045" y="1152"/>
                  </a:lnTo>
                  <a:lnTo>
                    <a:pt x="955" y="1193"/>
                  </a:lnTo>
                  <a:lnTo>
                    <a:pt x="946" y="1399"/>
                  </a:lnTo>
                  <a:lnTo>
                    <a:pt x="946" y="1711"/>
                  </a:lnTo>
                  <a:lnTo>
                    <a:pt x="1070" y="1884"/>
                  </a:lnTo>
                  <a:lnTo>
                    <a:pt x="938" y="2032"/>
                  </a:lnTo>
                  <a:lnTo>
                    <a:pt x="1020" y="2411"/>
                  </a:lnTo>
                  <a:lnTo>
                    <a:pt x="1094" y="2707"/>
                  </a:lnTo>
                  <a:lnTo>
                    <a:pt x="1070" y="2905"/>
                  </a:lnTo>
                  <a:lnTo>
                    <a:pt x="1037" y="3258"/>
                  </a:lnTo>
                  <a:lnTo>
                    <a:pt x="1020" y="3406"/>
                  </a:lnTo>
                  <a:lnTo>
                    <a:pt x="1127" y="3538"/>
                  </a:lnTo>
                  <a:lnTo>
                    <a:pt x="1086" y="3596"/>
                  </a:lnTo>
                  <a:lnTo>
                    <a:pt x="971" y="3588"/>
                  </a:lnTo>
                  <a:lnTo>
                    <a:pt x="790" y="3398"/>
                  </a:lnTo>
                  <a:lnTo>
                    <a:pt x="815" y="3242"/>
                  </a:lnTo>
                  <a:lnTo>
                    <a:pt x="848" y="3069"/>
                  </a:lnTo>
                  <a:lnTo>
                    <a:pt x="856" y="2691"/>
                  </a:lnTo>
                  <a:lnTo>
                    <a:pt x="749" y="2312"/>
                  </a:lnTo>
                  <a:lnTo>
                    <a:pt x="691" y="2254"/>
                  </a:lnTo>
                  <a:lnTo>
                    <a:pt x="634" y="2320"/>
                  </a:lnTo>
                  <a:lnTo>
                    <a:pt x="634" y="2798"/>
                  </a:lnTo>
                  <a:lnTo>
                    <a:pt x="625" y="3168"/>
                  </a:lnTo>
                  <a:lnTo>
                    <a:pt x="576" y="3406"/>
                  </a:lnTo>
                  <a:lnTo>
                    <a:pt x="691" y="3555"/>
                  </a:lnTo>
                  <a:lnTo>
                    <a:pt x="683" y="3629"/>
                  </a:lnTo>
                  <a:lnTo>
                    <a:pt x="617" y="3637"/>
                  </a:lnTo>
                  <a:lnTo>
                    <a:pt x="395" y="3522"/>
                  </a:lnTo>
                  <a:lnTo>
                    <a:pt x="379" y="3390"/>
                  </a:lnTo>
                  <a:lnTo>
                    <a:pt x="420" y="3102"/>
                  </a:lnTo>
                  <a:lnTo>
                    <a:pt x="403" y="2427"/>
                  </a:lnTo>
                  <a:lnTo>
                    <a:pt x="354" y="2057"/>
                  </a:lnTo>
                  <a:lnTo>
                    <a:pt x="329" y="1975"/>
                  </a:lnTo>
                  <a:lnTo>
                    <a:pt x="280" y="1934"/>
                  </a:lnTo>
                  <a:lnTo>
                    <a:pt x="362" y="1810"/>
                  </a:lnTo>
                  <a:lnTo>
                    <a:pt x="403" y="1481"/>
                  </a:lnTo>
                  <a:lnTo>
                    <a:pt x="379" y="1185"/>
                  </a:lnTo>
                  <a:lnTo>
                    <a:pt x="346" y="1135"/>
                  </a:lnTo>
                  <a:lnTo>
                    <a:pt x="288" y="1144"/>
                  </a:lnTo>
                  <a:lnTo>
                    <a:pt x="272" y="1333"/>
                  </a:lnTo>
                  <a:lnTo>
                    <a:pt x="148" y="1761"/>
                  </a:lnTo>
                  <a:lnTo>
                    <a:pt x="165" y="2057"/>
                  </a:lnTo>
                  <a:lnTo>
                    <a:pt x="173" y="2189"/>
                  </a:lnTo>
                  <a:lnTo>
                    <a:pt x="33" y="2172"/>
                  </a:lnTo>
                  <a:lnTo>
                    <a:pt x="25" y="2016"/>
                  </a:lnTo>
                  <a:lnTo>
                    <a:pt x="0" y="1851"/>
                  </a:lnTo>
                  <a:lnTo>
                    <a:pt x="16" y="1465"/>
                  </a:lnTo>
                  <a:lnTo>
                    <a:pt x="74" y="1152"/>
                  </a:lnTo>
                  <a:lnTo>
                    <a:pt x="91" y="938"/>
                  </a:lnTo>
                  <a:lnTo>
                    <a:pt x="313" y="699"/>
                  </a:lnTo>
                  <a:lnTo>
                    <a:pt x="494" y="617"/>
                  </a:lnTo>
                  <a:lnTo>
                    <a:pt x="543" y="56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BE1932D-3C0C-400D-BAEC-06D386180E2B}"/>
              </a:ext>
            </a:extLst>
          </p:cNvPr>
          <p:cNvSpPr txBox="1"/>
          <p:nvPr/>
        </p:nvSpPr>
        <p:spPr>
          <a:xfrm>
            <a:off x="4270433" y="5749821"/>
            <a:ext cx="364715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5400" b="1" dirty="0">
                <a:solidFill>
                  <a:srgbClr val="FF0000"/>
                </a:solidFill>
                <a:ea typeface="メイリオ" panose="020B0604030504040204" pitchFamily="50" charset="-128"/>
              </a:rPr>
              <a:t>歩行者専用</a:t>
            </a:r>
          </a:p>
        </p:txBody>
      </p:sp>
    </p:spTree>
    <p:extLst>
      <p:ext uri="{BB962C8B-B14F-4D97-AF65-F5344CB8AC3E}">
        <p14:creationId xmlns:p14="http://schemas.microsoft.com/office/powerpoint/2010/main" val="25612569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BDD27ED-335C-4213-9531-A788EDEDA1D4}"/>
              </a:ext>
            </a:extLst>
          </p:cNvPr>
          <p:cNvSpPr/>
          <p:nvPr/>
        </p:nvSpPr>
        <p:spPr bwMode="auto">
          <a:xfrm>
            <a:off x="0" y="0"/>
            <a:ext cx="12192000" cy="1241670"/>
          </a:xfrm>
          <a:prstGeom prst="rect">
            <a:avLst/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D0A83F2E-266F-4AAE-AFF4-E80E9549358F}"/>
              </a:ext>
            </a:extLst>
          </p:cNvPr>
          <p:cNvGrpSpPr/>
          <p:nvPr/>
        </p:nvGrpSpPr>
        <p:grpSpPr>
          <a:xfrm>
            <a:off x="650395" y="1468042"/>
            <a:ext cx="1086044" cy="1086044"/>
            <a:chOff x="290355" y="1898830"/>
            <a:chExt cx="2721938" cy="2721938"/>
          </a:xfrm>
        </p:grpSpPr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424E6908-A865-48A5-9514-147E38A7EF41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5CE25BDE-AFE8-4338-9316-1470DACCD320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AC15DBC2-5D59-4269-B02A-3B8D2CE82533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楕円 49">
                  <a:extLst>
                    <a:ext uri="{FF2B5EF4-FFF2-40B4-BE49-F238E27FC236}">
                      <a16:creationId xmlns:a16="http://schemas.microsoft.com/office/drawing/2014/main" id="{780C4917-843E-4A77-B50E-431316BF0D0C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" name="&quot;禁止&quot;マーク 50">
                  <a:extLst>
                    <a:ext uri="{FF2B5EF4-FFF2-40B4-BE49-F238E27FC236}">
                      <a16:creationId xmlns:a16="http://schemas.microsoft.com/office/drawing/2014/main" id="{D080CEBA-9E99-45B7-80BF-B5E76DD47968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8" name="円: 塗りつぶしなし 47">
                <a:extLst>
                  <a:ext uri="{FF2B5EF4-FFF2-40B4-BE49-F238E27FC236}">
                    <a16:creationId xmlns:a16="http://schemas.microsoft.com/office/drawing/2014/main" id="{B1583E0D-5E96-4F34-9B01-09C8A3CDF87E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3A873184-19CA-47EB-90CF-7C427FF0E8DF}"/>
                </a:ext>
              </a:extLst>
            </p:cNvPr>
            <p:cNvSpPr/>
            <p:nvPr/>
          </p:nvSpPr>
          <p:spPr bwMode="auto">
            <a:xfrm>
              <a:off x="61087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0A1A39F8-5B38-422D-8BDA-C55F23C1F0AF}"/>
                </a:ext>
              </a:extLst>
            </p:cNvPr>
            <p:cNvSpPr/>
            <p:nvPr/>
          </p:nvSpPr>
          <p:spPr bwMode="auto">
            <a:xfrm>
              <a:off x="196342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月 3">
              <a:extLst>
                <a:ext uri="{FF2B5EF4-FFF2-40B4-BE49-F238E27FC236}">
                  <a16:creationId xmlns:a16="http://schemas.microsoft.com/office/drawing/2014/main" id="{FAAA46F9-AC07-42A4-B750-12EC88415E4F}"/>
                </a:ext>
              </a:extLst>
            </p:cNvPr>
            <p:cNvSpPr/>
            <p:nvPr/>
          </p:nvSpPr>
          <p:spPr bwMode="auto">
            <a:xfrm rot="16200000">
              <a:off x="1354681" y="3091001"/>
              <a:ext cx="593284" cy="1403003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アーチ 4">
              <a:extLst>
                <a:ext uri="{FF2B5EF4-FFF2-40B4-BE49-F238E27FC236}">
                  <a16:creationId xmlns:a16="http://schemas.microsoft.com/office/drawing/2014/main" id="{D98E16CC-7625-4E37-993F-CE60B4F1DABF}"/>
                </a:ext>
              </a:extLst>
            </p:cNvPr>
            <p:cNvSpPr/>
            <p:nvPr/>
          </p:nvSpPr>
          <p:spPr bwMode="auto">
            <a:xfrm>
              <a:off x="763163" y="2743284"/>
              <a:ext cx="438365" cy="438365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アーチ 54">
              <a:extLst>
                <a:ext uri="{FF2B5EF4-FFF2-40B4-BE49-F238E27FC236}">
                  <a16:creationId xmlns:a16="http://schemas.microsoft.com/office/drawing/2014/main" id="{BA0059A5-406E-4D4F-8655-9DE8473BD0EC}"/>
                </a:ext>
              </a:extLst>
            </p:cNvPr>
            <p:cNvSpPr/>
            <p:nvPr/>
          </p:nvSpPr>
          <p:spPr bwMode="auto">
            <a:xfrm>
              <a:off x="2152917" y="2743284"/>
              <a:ext cx="438365" cy="438365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1940FE05-A645-41E0-A63D-27B54A9B435E}"/>
              </a:ext>
            </a:extLst>
          </p:cNvPr>
          <p:cNvSpPr txBox="1"/>
          <p:nvPr/>
        </p:nvSpPr>
        <p:spPr>
          <a:xfrm>
            <a:off x="1877407" y="1791186"/>
            <a:ext cx="757130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全問正解のあなたは</a:t>
            </a:r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交通標識博士！</a:t>
            </a:r>
            <a:endParaRPr kumimoji="1" lang="en-US" altLang="ja-JP" sz="36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538C9F5B-6CBD-4C1D-AF60-A0372BA9260D}"/>
              </a:ext>
            </a:extLst>
          </p:cNvPr>
          <p:cNvGrpSpPr/>
          <p:nvPr/>
        </p:nvGrpSpPr>
        <p:grpSpPr>
          <a:xfrm>
            <a:off x="650395" y="2811429"/>
            <a:ext cx="1086044" cy="1086044"/>
            <a:chOff x="290355" y="1898830"/>
            <a:chExt cx="2721938" cy="2721938"/>
          </a:xfrm>
        </p:grpSpPr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907092BD-D625-4B47-B301-D0D1338C093A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64" name="グループ化 63">
                <a:extLst>
                  <a:ext uri="{FF2B5EF4-FFF2-40B4-BE49-F238E27FC236}">
                    <a16:creationId xmlns:a16="http://schemas.microsoft.com/office/drawing/2014/main" id="{6BC851BE-F182-48BE-AE56-94DAD336688B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C4E88675-4B67-4D86-A82B-B87B73AFD110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" name="楕円 66">
                  <a:extLst>
                    <a:ext uri="{FF2B5EF4-FFF2-40B4-BE49-F238E27FC236}">
                      <a16:creationId xmlns:a16="http://schemas.microsoft.com/office/drawing/2014/main" id="{482BFABB-2B24-46C0-863C-28291EB45D7D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&quot;禁止&quot;マーク 67">
                  <a:extLst>
                    <a:ext uri="{FF2B5EF4-FFF2-40B4-BE49-F238E27FC236}">
                      <a16:creationId xmlns:a16="http://schemas.microsoft.com/office/drawing/2014/main" id="{C56F35F7-2391-4553-A033-EAE94690AF5F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5" name="円: 塗りつぶしなし 64">
                <a:extLst>
                  <a:ext uri="{FF2B5EF4-FFF2-40B4-BE49-F238E27FC236}">
                    <a16:creationId xmlns:a16="http://schemas.microsoft.com/office/drawing/2014/main" id="{E25F010D-E622-4714-9071-883E1FCF1377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9" name="楕円 58">
              <a:extLst>
                <a:ext uri="{FF2B5EF4-FFF2-40B4-BE49-F238E27FC236}">
                  <a16:creationId xmlns:a16="http://schemas.microsoft.com/office/drawing/2014/main" id="{1895D252-76DF-4BE9-9F4C-DB32E3D0D15D}"/>
                </a:ext>
              </a:extLst>
            </p:cNvPr>
            <p:cNvSpPr/>
            <p:nvPr/>
          </p:nvSpPr>
          <p:spPr bwMode="auto">
            <a:xfrm>
              <a:off x="61087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楕円 59">
              <a:extLst>
                <a:ext uri="{FF2B5EF4-FFF2-40B4-BE49-F238E27FC236}">
                  <a16:creationId xmlns:a16="http://schemas.microsoft.com/office/drawing/2014/main" id="{35807871-FD79-443D-A08C-81590DF0D7E6}"/>
                </a:ext>
              </a:extLst>
            </p:cNvPr>
            <p:cNvSpPr/>
            <p:nvPr/>
          </p:nvSpPr>
          <p:spPr bwMode="auto">
            <a:xfrm>
              <a:off x="196342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月 60">
              <a:extLst>
                <a:ext uri="{FF2B5EF4-FFF2-40B4-BE49-F238E27FC236}">
                  <a16:creationId xmlns:a16="http://schemas.microsoft.com/office/drawing/2014/main" id="{752A3881-0AE8-4CBC-9232-017C693B7D90}"/>
                </a:ext>
              </a:extLst>
            </p:cNvPr>
            <p:cNvSpPr/>
            <p:nvPr/>
          </p:nvSpPr>
          <p:spPr bwMode="auto">
            <a:xfrm rot="16200000">
              <a:off x="1471303" y="3409959"/>
              <a:ext cx="360040" cy="765085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6" name="楕円 95">
              <a:extLst>
                <a:ext uri="{FF2B5EF4-FFF2-40B4-BE49-F238E27FC236}">
                  <a16:creationId xmlns:a16="http://schemas.microsoft.com/office/drawing/2014/main" id="{EBD1C658-E026-49E3-A485-0BFDBD8011E5}"/>
                </a:ext>
              </a:extLst>
            </p:cNvPr>
            <p:cNvSpPr/>
            <p:nvPr/>
          </p:nvSpPr>
          <p:spPr bwMode="auto">
            <a:xfrm>
              <a:off x="852733" y="2728062"/>
              <a:ext cx="259226" cy="25922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4EF259DD-8D38-4EAB-B9DC-79A8C6EA6869}"/>
                </a:ext>
              </a:extLst>
            </p:cNvPr>
            <p:cNvSpPr/>
            <p:nvPr/>
          </p:nvSpPr>
          <p:spPr bwMode="auto">
            <a:xfrm>
              <a:off x="2205283" y="2728062"/>
              <a:ext cx="259226" cy="25922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A0F5C59E-F7E0-417D-B1F5-9CEDBF7D765F}"/>
              </a:ext>
            </a:extLst>
          </p:cNvPr>
          <p:cNvGrpSpPr/>
          <p:nvPr/>
        </p:nvGrpSpPr>
        <p:grpSpPr>
          <a:xfrm>
            <a:off x="650395" y="4150064"/>
            <a:ext cx="1086044" cy="1086044"/>
            <a:chOff x="290355" y="1898830"/>
            <a:chExt cx="2721938" cy="2721938"/>
          </a:xfrm>
        </p:grpSpPr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182B7187-B480-4A89-BC4C-CD825E3C2194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73B926B5-D7DB-4619-8FD0-74D686545529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78" name="楕円 77">
                  <a:extLst>
                    <a:ext uri="{FF2B5EF4-FFF2-40B4-BE49-F238E27FC236}">
                      <a16:creationId xmlns:a16="http://schemas.microsoft.com/office/drawing/2014/main" id="{35266182-D225-4032-9160-00F1B3AA3C18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" name="楕円 78">
                  <a:extLst>
                    <a:ext uri="{FF2B5EF4-FFF2-40B4-BE49-F238E27FC236}">
                      <a16:creationId xmlns:a16="http://schemas.microsoft.com/office/drawing/2014/main" id="{22BFF316-AD77-47D2-8C37-5C289067E644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" name="&quot;禁止&quot;マーク 79">
                  <a:extLst>
                    <a:ext uri="{FF2B5EF4-FFF2-40B4-BE49-F238E27FC236}">
                      <a16:creationId xmlns:a16="http://schemas.microsoft.com/office/drawing/2014/main" id="{A3BA11F9-0C40-4253-A136-60381BE5D652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7" name="円: 塗りつぶしなし 76">
                <a:extLst>
                  <a:ext uri="{FF2B5EF4-FFF2-40B4-BE49-F238E27FC236}">
                    <a16:creationId xmlns:a16="http://schemas.microsoft.com/office/drawing/2014/main" id="{D62FEB0F-BFC9-45FE-A334-C42347DCBE9B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50ECD17E-272B-4AA3-AD78-8AA9D6E329FA}"/>
                </a:ext>
              </a:extLst>
            </p:cNvPr>
            <p:cNvSpPr/>
            <p:nvPr/>
          </p:nvSpPr>
          <p:spPr bwMode="auto">
            <a:xfrm>
              <a:off x="669284" y="2749283"/>
              <a:ext cx="626124" cy="249523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楕円 71">
              <a:extLst>
                <a:ext uri="{FF2B5EF4-FFF2-40B4-BE49-F238E27FC236}">
                  <a16:creationId xmlns:a16="http://schemas.microsoft.com/office/drawing/2014/main" id="{7DB85C2F-2393-4DF0-A0EF-E34FE01A827F}"/>
                </a:ext>
              </a:extLst>
            </p:cNvPr>
            <p:cNvSpPr/>
            <p:nvPr/>
          </p:nvSpPr>
          <p:spPr bwMode="auto">
            <a:xfrm>
              <a:off x="2021834" y="2749283"/>
              <a:ext cx="626124" cy="249523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月 72">
              <a:extLst>
                <a:ext uri="{FF2B5EF4-FFF2-40B4-BE49-F238E27FC236}">
                  <a16:creationId xmlns:a16="http://schemas.microsoft.com/office/drawing/2014/main" id="{A8FFABB9-B1EF-4AEC-891A-9D7E720FEC1E}"/>
                </a:ext>
              </a:extLst>
            </p:cNvPr>
            <p:cNvSpPr/>
            <p:nvPr/>
          </p:nvSpPr>
          <p:spPr bwMode="auto">
            <a:xfrm rot="16200000">
              <a:off x="1585733" y="3312351"/>
              <a:ext cx="131179" cy="960303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82FF6BE9-2D40-4206-8BDD-699922FFA24F}"/>
              </a:ext>
            </a:extLst>
          </p:cNvPr>
          <p:cNvGrpSpPr/>
          <p:nvPr/>
        </p:nvGrpSpPr>
        <p:grpSpPr>
          <a:xfrm>
            <a:off x="650395" y="5517653"/>
            <a:ext cx="1086044" cy="1086044"/>
            <a:chOff x="290355" y="1898830"/>
            <a:chExt cx="2721938" cy="2721938"/>
          </a:xfrm>
        </p:grpSpPr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870571D0-FB6E-4926-A460-88830AF958F9}"/>
                </a:ext>
              </a:extLst>
            </p:cNvPr>
            <p:cNvGrpSpPr/>
            <p:nvPr/>
          </p:nvGrpSpPr>
          <p:grpSpPr>
            <a:xfrm>
              <a:off x="290355" y="1898830"/>
              <a:ext cx="2721938" cy="2721938"/>
              <a:chOff x="290355" y="1898830"/>
              <a:chExt cx="2721938" cy="2721938"/>
            </a:xfrm>
          </p:grpSpPr>
          <p:grpSp>
            <p:nvGrpSpPr>
              <p:cNvPr id="88" name="グループ化 87">
                <a:extLst>
                  <a:ext uri="{FF2B5EF4-FFF2-40B4-BE49-F238E27FC236}">
                    <a16:creationId xmlns:a16="http://schemas.microsoft.com/office/drawing/2014/main" id="{5E39D8A2-4F05-4976-8A21-02ACA2E214BC}"/>
                  </a:ext>
                </a:extLst>
              </p:cNvPr>
              <p:cNvGrpSpPr/>
              <p:nvPr/>
            </p:nvGrpSpPr>
            <p:grpSpPr>
              <a:xfrm>
                <a:off x="303056" y="1911531"/>
                <a:ext cx="2696536" cy="2696530"/>
                <a:chOff x="3543630" y="3341419"/>
                <a:chExt cx="1646813" cy="1646810"/>
              </a:xfrm>
            </p:grpSpPr>
            <p:sp>
              <p:nvSpPr>
                <p:cNvPr id="90" name="楕円 89">
                  <a:extLst>
                    <a:ext uri="{FF2B5EF4-FFF2-40B4-BE49-F238E27FC236}">
                      <a16:creationId xmlns:a16="http://schemas.microsoft.com/office/drawing/2014/main" id="{F169F1E9-44D4-4A91-9C01-CF97CC40D723}"/>
                    </a:ext>
                  </a:extLst>
                </p:cNvPr>
                <p:cNvSpPr/>
                <p:nvPr/>
              </p:nvSpPr>
              <p:spPr bwMode="auto">
                <a:xfrm>
                  <a:off x="3543630" y="3341419"/>
                  <a:ext cx="1646813" cy="164681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11739A04-7933-4F64-BE17-D618C2DEF379}"/>
                    </a:ext>
                  </a:extLst>
                </p:cNvPr>
                <p:cNvSpPr/>
                <p:nvPr/>
              </p:nvSpPr>
              <p:spPr bwMode="auto">
                <a:xfrm>
                  <a:off x="3647399" y="3445186"/>
                  <a:ext cx="1439274" cy="1439274"/>
                </a:xfrm>
                <a:prstGeom prst="ellipse">
                  <a:avLst/>
                </a:prstGeom>
                <a:solidFill>
                  <a:srgbClr val="0000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&quot;禁止&quot;マーク 91">
                  <a:extLst>
                    <a:ext uri="{FF2B5EF4-FFF2-40B4-BE49-F238E27FC236}">
                      <a16:creationId xmlns:a16="http://schemas.microsoft.com/office/drawing/2014/main" id="{68AFC211-5605-4581-A094-DBADDFD6F5E0}"/>
                    </a:ext>
                  </a:extLst>
                </p:cNvPr>
                <p:cNvSpPr/>
                <p:nvPr/>
              </p:nvSpPr>
              <p:spPr bwMode="auto">
                <a:xfrm>
                  <a:off x="3587099" y="3384887"/>
                  <a:ext cx="1559874" cy="1559872"/>
                </a:xfrm>
                <a:prstGeom prst="noSmoking">
                  <a:avLst>
                    <a:gd name="adj" fmla="val 9559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9" name="円: 塗りつぶしなし 88">
                <a:extLst>
                  <a:ext uri="{FF2B5EF4-FFF2-40B4-BE49-F238E27FC236}">
                    <a16:creationId xmlns:a16="http://schemas.microsoft.com/office/drawing/2014/main" id="{A683E4E2-056A-44CB-9147-E50543FFA7CC}"/>
                  </a:ext>
                </a:extLst>
              </p:cNvPr>
              <p:cNvSpPr/>
              <p:nvPr/>
            </p:nvSpPr>
            <p:spPr>
              <a:xfrm>
                <a:off x="290355" y="1898830"/>
                <a:ext cx="2721938" cy="2721938"/>
              </a:xfrm>
              <a:prstGeom prst="donut">
                <a:avLst>
                  <a:gd name="adj" fmla="val 1422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669AFEF1-83AC-4384-8260-3EDFD295ECFD}"/>
                </a:ext>
              </a:extLst>
            </p:cNvPr>
            <p:cNvSpPr/>
            <p:nvPr/>
          </p:nvSpPr>
          <p:spPr bwMode="auto">
            <a:xfrm>
              <a:off x="61087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E48724F4-8C92-45AB-9173-0967A83B56A6}"/>
                </a:ext>
              </a:extLst>
            </p:cNvPr>
            <p:cNvSpPr/>
            <p:nvPr/>
          </p:nvSpPr>
          <p:spPr bwMode="auto">
            <a:xfrm>
              <a:off x="1963421" y="2502569"/>
              <a:ext cx="742950" cy="74295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月 84">
              <a:extLst>
                <a:ext uri="{FF2B5EF4-FFF2-40B4-BE49-F238E27FC236}">
                  <a16:creationId xmlns:a16="http://schemas.microsoft.com/office/drawing/2014/main" id="{15F46E70-E971-400A-83AF-6F873B4F1002}"/>
                </a:ext>
              </a:extLst>
            </p:cNvPr>
            <p:cNvSpPr/>
            <p:nvPr/>
          </p:nvSpPr>
          <p:spPr bwMode="auto">
            <a:xfrm rot="5400000">
              <a:off x="1153533" y="3359506"/>
              <a:ext cx="995578" cy="765085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1CBEDD7E-5454-47BC-8449-21EDFE49EF50}"/>
              </a:ext>
            </a:extLst>
          </p:cNvPr>
          <p:cNvSpPr txBox="1"/>
          <p:nvPr/>
        </p:nvSpPr>
        <p:spPr>
          <a:xfrm>
            <a:off x="1877407" y="3043806"/>
            <a:ext cx="89562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ほとんど正解のあなたは</a:t>
            </a:r>
            <a:r>
              <a:rPr kumimoji="1" lang="ja-JP" altLang="en-US" sz="3600" b="1" dirty="0">
                <a:solidFill>
                  <a:srgbClr val="FFC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よくできました！</a:t>
            </a:r>
            <a:endParaRPr kumimoji="1" lang="en-US" altLang="ja-JP" sz="3600" b="1" dirty="0">
              <a:solidFill>
                <a:srgbClr val="FFC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4" name="テキスト ボックス 93">
            <a:extLst>
              <a:ext uri="{FF2B5EF4-FFF2-40B4-BE49-F238E27FC236}">
                <a16:creationId xmlns:a16="http://schemas.microsoft.com/office/drawing/2014/main" id="{78441529-E21F-4C16-874E-123E36831831}"/>
              </a:ext>
            </a:extLst>
          </p:cNvPr>
          <p:cNvSpPr txBox="1"/>
          <p:nvPr/>
        </p:nvSpPr>
        <p:spPr>
          <a:xfrm>
            <a:off x="1877407" y="4400946"/>
            <a:ext cx="89562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半分わからなかったあなたは</a:t>
            </a:r>
            <a:r>
              <a:rPr kumimoji="1" lang="ja-JP" altLang="en-US" sz="3600" b="1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がんばろう！</a:t>
            </a:r>
            <a:endParaRPr kumimoji="1" lang="en-US" altLang="ja-JP" sz="3600" b="1" dirty="0">
              <a:solidFill>
                <a:srgbClr val="00B05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D759680C-3FA1-41EC-96C5-E2560B1936EE}"/>
              </a:ext>
            </a:extLst>
          </p:cNvPr>
          <p:cNvSpPr txBox="1"/>
          <p:nvPr/>
        </p:nvSpPr>
        <p:spPr>
          <a:xfrm>
            <a:off x="1877407" y="5746185"/>
            <a:ext cx="987962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全然わからなかったあなたは</a:t>
            </a:r>
            <a:r>
              <a:rPr lang="ja-JP" altLang="en-US" sz="3600" b="1" dirty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もっとがんばれ！</a:t>
            </a:r>
            <a:endParaRPr kumimoji="1" lang="en-US" altLang="ja-JP" sz="3600" b="1" dirty="0">
              <a:solidFill>
                <a:srgbClr val="0070C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16BE14C5-9414-4517-A698-EB114FC394DA}"/>
              </a:ext>
            </a:extLst>
          </p:cNvPr>
          <p:cNvSpPr txBox="1"/>
          <p:nvPr/>
        </p:nvSpPr>
        <p:spPr>
          <a:xfrm>
            <a:off x="2416015" y="226007"/>
            <a:ext cx="787908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おつかれさまでした！</a:t>
            </a:r>
            <a:endParaRPr kumimoji="1" lang="en-US" altLang="ja-JP" sz="6000" b="1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77192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２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E305EEF7-36A3-43B9-8338-FD3CFBB608A7}"/>
              </a:ext>
            </a:extLst>
          </p:cNvPr>
          <p:cNvSpPr txBox="1"/>
          <p:nvPr/>
        </p:nvSpPr>
        <p:spPr>
          <a:xfrm>
            <a:off x="1958494" y="657906"/>
            <a:ext cx="880241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800" dirty="0">
                <a:latin typeface="+mj-ea"/>
                <a:ea typeface="+mj-ea"/>
              </a:rPr>
              <a:t>指定方向外進行禁止はどっち？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8C24F5D1-EBE5-406B-A894-0306A3AADE72}"/>
              </a:ext>
            </a:extLst>
          </p:cNvPr>
          <p:cNvSpPr txBox="1"/>
          <p:nvPr/>
        </p:nvSpPr>
        <p:spPr>
          <a:xfrm>
            <a:off x="1958494" y="196241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似ている標識</a:t>
            </a: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8877159-868E-42BF-8545-C4EACE40E91A}"/>
              </a:ext>
            </a:extLst>
          </p:cNvPr>
          <p:cNvGrpSpPr/>
          <p:nvPr/>
        </p:nvGrpSpPr>
        <p:grpSpPr>
          <a:xfrm flipH="1">
            <a:off x="2225570" y="2888940"/>
            <a:ext cx="2822088" cy="2822088"/>
            <a:chOff x="5534942" y="1313968"/>
            <a:chExt cx="1374189" cy="1374189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1C49DBDA-E0D5-4D33-BF14-F3B765B4EC50}"/>
                </a:ext>
              </a:extLst>
            </p:cNvPr>
            <p:cNvGrpSpPr/>
            <p:nvPr/>
          </p:nvGrpSpPr>
          <p:grpSpPr>
            <a:xfrm>
              <a:off x="5534942" y="1313968"/>
              <a:ext cx="1374189" cy="1374189"/>
              <a:chOff x="-990943" y="938506"/>
              <a:chExt cx="1374189" cy="1374189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25E020C4-3710-4ED7-A8D8-8DD47A584D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3A2199EA-5E33-4FAF-94E1-762C304AE8C8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3F8AC018-1FD3-4A90-B944-C54A524CC978}"/>
                </a:ext>
              </a:extLst>
            </p:cNvPr>
            <p:cNvSpPr/>
            <p:nvPr/>
          </p:nvSpPr>
          <p:spPr>
            <a:xfrm>
              <a:off x="5991568" y="1665108"/>
              <a:ext cx="599605" cy="682629"/>
            </a:xfrm>
            <a:custGeom>
              <a:avLst/>
              <a:gdLst>
                <a:gd name="connsiteX0" fmla="*/ 364368 w 599605"/>
                <a:gd name="connsiteY0" fmla="*/ 0 h 682629"/>
                <a:gd name="connsiteX1" fmla="*/ 372066 w 599605"/>
                <a:gd name="connsiteY1" fmla="*/ 2351 h 682629"/>
                <a:gd name="connsiteX2" fmla="*/ 589518 w 599605"/>
                <a:gd name="connsiteY2" fmla="*/ 134973 h 682629"/>
                <a:gd name="connsiteX3" fmla="*/ 599605 w 599605"/>
                <a:gd name="connsiteY3" fmla="*/ 150191 h 682629"/>
                <a:gd name="connsiteX4" fmla="*/ 589518 w 599605"/>
                <a:gd name="connsiteY4" fmla="*/ 165408 h 682629"/>
                <a:gd name="connsiteX5" fmla="*/ 372066 w 599605"/>
                <a:gd name="connsiteY5" fmla="*/ 297809 h 682629"/>
                <a:gd name="connsiteX6" fmla="*/ 364368 w 599605"/>
                <a:gd name="connsiteY6" fmla="*/ 300160 h 682629"/>
                <a:gd name="connsiteX7" fmla="*/ 350880 w 599605"/>
                <a:gd name="connsiteY7" fmla="*/ 289167 h 682629"/>
                <a:gd name="connsiteX8" fmla="*/ 353950 w 599605"/>
                <a:gd name="connsiteY8" fmla="*/ 280281 h 682629"/>
                <a:gd name="connsiteX9" fmla="*/ 388576 w 599605"/>
                <a:gd name="connsiteY9" fmla="*/ 211560 h 682629"/>
                <a:gd name="connsiteX10" fmla="*/ 121916 w 599605"/>
                <a:gd name="connsiteY10" fmla="*/ 211560 h 682629"/>
                <a:gd name="connsiteX11" fmla="*/ 121916 w 599605"/>
                <a:gd name="connsiteY11" fmla="*/ 682629 h 682629"/>
                <a:gd name="connsiteX12" fmla="*/ 0 w 599605"/>
                <a:gd name="connsiteY12" fmla="*/ 682629 h 682629"/>
                <a:gd name="connsiteX13" fmla="*/ 0 w 599605"/>
                <a:gd name="connsiteY13" fmla="*/ 156758 h 682629"/>
                <a:gd name="connsiteX14" fmla="*/ 67114 w 599605"/>
                <a:gd name="connsiteY14" fmla="*/ 89644 h 682629"/>
                <a:gd name="connsiteX15" fmla="*/ 389257 w 599605"/>
                <a:gd name="connsiteY15" fmla="*/ 89644 h 682629"/>
                <a:gd name="connsiteX16" fmla="*/ 354990 w 599605"/>
                <a:gd name="connsiteY16" fmla="*/ 21925 h 682629"/>
                <a:gd name="connsiteX17" fmla="*/ 350880 w 599605"/>
                <a:gd name="connsiteY17" fmla="*/ 10993 h 682629"/>
                <a:gd name="connsiteX18" fmla="*/ 364368 w 599605"/>
                <a:gd name="connsiteY18" fmla="*/ 0 h 682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99605" h="682629">
                  <a:moveTo>
                    <a:pt x="364368" y="0"/>
                  </a:moveTo>
                  <a:cubicBezTo>
                    <a:pt x="367220" y="0"/>
                    <a:pt x="369869" y="867"/>
                    <a:pt x="372066" y="2351"/>
                  </a:cubicBezTo>
                  <a:lnTo>
                    <a:pt x="589518" y="134973"/>
                  </a:lnTo>
                  <a:cubicBezTo>
                    <a:pt x="595446" y="137480"/>
                    <a:pt x="599605" y="143349"/>
                    <a:pt x="599605" y="150191"/>
                  </a:cubicBezTo>
                  <a:cubicBezTo>
                    <a:pt x="599605" y="157032"/>
                    <a:pt x="595446" y="162901"/>
                    <a:pt x="589518" y="165408"/>
                  </a:cubicBezTo>
                  <a:lnTo>
                    <a:pt x="372066" y="297809"/>
                  </a:lnTo>
                  <a:cubicBezTo>
                    <a:pt x="369869" y="299293"/>
                    <a:pt x="367220" y="300160"/>
                    <a:pt x="364368" y="300160"/>
                  </a:cubicBezTo>
                  <a:cubicBezTo>
                    <a:pt x="357715" y="300160"/>
                    <a:pt x="352164" y="295440"/>
                    <a:pt x="350880" y="289167"/>
                  </a:cubicBezTo>
                  <a:cubicBezTo>
                    <a:pt x="351399" y="284187"/>
                    <a:pt x="352927" y="283243"/>
                    <a:pt x="353950" y="280281"/>
                  </a:cubicBezTo>
                  <a:lnTo>
                    <a:pt x="388576" y="211560"/>
                  </a:lnTo>
                  <a:lnTo>
                    <a:pt x="121916" y="211560"/>
                  </a:lnTo>
                  <a:lnTo>
                    <a:pt x="121916" y="682629"/>
                  </a:lnTo>
                  <a:lnTo>
                    <a:pt x="0" y="682629"/>
                  </a:lnTo>
                  <a:lnTo>
                    <a:pt x="0" y="156758"/>
                  </a:lnTo>
                  <a:cubicBezTo>
                    <a:pt x="0" y="119692"/>
                    <a:pt x="30048" y="89644"/>
                    <a:pt x="67114" y="89644"/>
                  </a:cubicBezTo>
                  <a:lnTo>
                    <a:pt x="389257" y="89644"/>
                  </a:lnTo>
                  <a:lnTo>
                    <a:pt x="354990" y="21925"/>
                  </a:lnTo>
                  <a:cubicBezTo>
                    <a:pt x="353620" y="18281"/>
                    <a:pt x="351242" y="15394"/>
                    <a:pt x="350880" y="10993"/>
                  </a:cubicBezTo>
                  <a:cubicBezTo>
                    <a:pt x="352164" y="4719"/>
                    <a:pt x="357715" y="0"/>
                    <a:pt x="36436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0015199D-992C-4151-A2D9-5CA9EC7C89CB}"/>
              </a:ext>
            </a:extLst>
          </p:cNvPr>
          <p:cNvGrpSpPr/>
          <p:nvPr/>
        </p:nvGrpSpPr>
        <p:grpSpPr>
          <a:xfrm>
            <a:off x="6985816" y="2903445"/>
            <a:ext cx="2776038" cy="2776038"/>
            <a:chOff x="4236529" y="908050"/>
            <a:chExt cx="1439863" cy="1439863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22B1E993-2C16-437D-8F2A-94C18D5D75CB}"/>
                </a:ext>
              </a:extLst>
            </p:cNvPr>
            <p:cNvGrpSpPr/>
            <p:nvPr/>
          </p:nvGrpSpPr>
          <p:grpSpPr>
            <a:xfrm>
              <a:off x="4236529" y="908050"/>
              <a:ext cx="1439863" cy="1439863"/>
              <a:chOff x="488950" y="908050"/>
              <a:chExt cx="1439863" cy="1439863"/>
            </a:xfrm>
          </p:grpSpPr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8520EBC0-5E0B-4B8B-AD6A-4368EF854FDE}"/>
                  </a:ext>
                </a:extLst>
              </p:cNvPr>
              <p:cNvSpPr/>
              <p:nvPr/>
            </p:nvSpPr>
            <p:spPr>
              <a:xfrm>
                <a:off x="511172" y="931067"/>
                <a:ext cx="1393828" cy="139382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6C6F553C-060D-42F6-BAC0-05DF81948A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50" y="908050"/>
                <a:ext cx="1439863" cy="1439863"/>
              </a:xfrm>
              <a:custGeom>
                <a:avLst/>
                <a:gdLst>
                  <a:gd name="connsiteX0" fmla="*/ 719932 w 1439863"/>
                  <a:gd name="connsiteY0" fmla="*/ 71438 h 1439863"/>
                  <a:gd name="connsiteX1" fmla="*/ 1368425 w 1439863"/>
                  <a:gd name="connsiteY1" fmla="*/ 719932 h 1439863"/>
                  <a:gd name="connsiteX2" fmla="*/ 719932 w 1439863"/>
                  <a:gd name="connsiteY2" fmla="*/ 1368425 h 1439863"/>
                  <a:gd name="connsiteX3" fmla="*/ 71438 w 1439863"/>
                  <a:gd name="connsiteY3" fmla="*/ 719932 h 1439863"/>
                  <a:gd name="connsiteX4" fmla="*/ 719932 w 1439863"/>
                  <a:gd name="connsiteY4" fmla="*/ 71438 h 1439863"/>
                  <a:gd name="connsiteX5" fmla="*/ 719932 w 1439863"/>
                  <a:gd name="connsiteY5" fmla="*/ 25398 h 1439863"/>
                  <a:gd name="connsiteX6" fmla="*/ 25398 w 1439863"/>
                  <a:gd name="connsiteY6" fmla="*/ 719932 h 1439863"/>
                  <a:gd name="connsiteX7" fmla="*/ 719932 w 1439863"/>
                  <a:gd name="connsiteY7" fmla="*/ 1414466 h 1439863"/>
                  <a:gd name="connsiteX8" fmla="*/ 1414465 w 1439863"/>
                  <a:gd name="connsiteY8" fmla="*/ 719932 h 1439863"/>
                  <a:gd name="connsiteX9" fmla="*/ 719932 w 1439863"/>
                  <a:gd name="connsiteY9" fmla="*/ 25398 h 1439863"/>
                  <a:gd name="connsiteX10" fmla="*/ 719932 w 1439863"/>
                  <a:gd name="connsiteY10" fmla="*/ 0 h 1439863"/>
                  <a:gd name="connsiteX11" fmla="*/ 1439863 w 1439863"/>
                  <a:gd name="connsiteY11" fmla="*/ 719932 h 1439863"/>
                  <a:gd name="connsiteX12" fmla="*/ 719932 w 1439863"/>
                  <a:gd name="connsiteY12" fmla="*/ 1439863 h 1439863"/>
                  <a:gd name="connsiteX13" fmla="*/ 0 w 1439863"/>
                  <a:gd name="connsiteY13" fmla="*/ 719932 h 1439863"/>
                  <a:gd name="connsiteX14" fmla="*/ 719932 w 1439863"/>
                  <a:gd name="connsiteY14" fmla="*/ 0 h 1439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439863" h="1439863">
                    <a:moveTo>
                      <a:pt x="719932" y="71438"/>
                    </a:moveTo>
                    <a:cubicBezTo>
                      <a:pt x="1078104" y="71438"/>
                      <a:pt x="1368425" y="361759"/>
                      <a:pt x="1368425" y="719932"/>
                    </a:cubicBezTo>
                    <a:cubicBezTo>
                      <a:pt x="1368425" y="1078104"/>
                      <a:pt x="1078104" y="1368425"/>
                      <a:pt x="719932" y="1368425"/>
                    </a:cubicBezTo>
                    <a:cubicBezTo>
                      <a:pt x="361759" y="1368425"/>
                      <a:pt x="71438" y="1078104"/>
                      <a:pt x="71438" y="719932"/>
                    </a:cubicBezTo>
                    <a:cubicBezTo>
                      <a:pt x="71438" y="361759"/>
                      <a:pt x="361759" y="71438"/>
                      <a:pt x="719932" y="71438"/>
                    </a:cubicBezTo>
                    <a:close/>
                    <a:moveTo>
                      <a:pt x="719932" y="25398"/>
                    </a:moveTo>
                    <a:cubicBezTo>
                      <a:pt x="336368" y="25398"/>
                      <a:pt x="25398" y="336368"/>
                      <a:pt x="25398" y="719932"/>
                    </a:cubicBezTo>
                    <a:cubicBezTo>
                      <a:pt x="25398" y="1103495"/>
                      <a:pt x="336368" y="1414466"/>
                      <a:pt x="719932" y="1414466"/>
                    </a:cubicBezTo>
                    <a:cubicBezTo>
                      <a:pt x="1103495" y="1414466"/>
                      <a:pt x="1414465" y="1103495"/>
                      <a:pt x="1414465" y="719932"/>
                    </a:cubicBezTo>
                    <a:cubicBezTo>
                      <a:pt x="1414465" y="336368"/>
                      <a:pt x="1103495" y="25398"/>
                      <a:pt x="719932" y="25398"/>
                    </a:cubicBezTo>
                    <a:close/>
                    <a:moveTo>
                      <a:pt x="719932" y="0"/>
                    </a:moveTo>
                    <a:cubicBezTo>
                      <a:pt x="1117560" y="0"/>
                      <a:pt x="1439863" y="322303"/>
                      <a:pt x="1439863" y="719932"/>
                    </a:cubicBezTo>
                    <a:cubicBezTo>
                      <a:pt x="1439863" y="1117560"/>
                      <a:pt x="1117560" y="1439863"/>
                      <a:pt x="719932" y="1439863"/>
                    </a:cubicBezTo>
                    <a:cubicBezTo>
                      <a:pt x="322303" y="1439863"/>
                      <a:pt x="0" y="1117560"/>
                      <a:pt x="0" y="719932"/>
                    </a:cubicBezTo>
                    <a:cubicBezTo>
                      <a:pt x="0" y="322303"/>
                      <a:pt x="322303" y="0"/>
                      <a:pt x="719932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2D0ED409-9F51-4773-918E-04E9931B63C6}"/>
                </a:ext>
              </a:extLst>
            </p:cNvPr>
            <p:cNvSpPr/>
            <p:nvPr/>
          </p:nvSpPr>
          <p:spPr>
            <a:xfrm flipH="1">
              <a:off x="4450414" y="1121591"/>
              <a:ext cx="912852" cy="898970"/>
            </a:xfrm>
            <a:custGeom>
              <a:avLst/>
              <a:gdLst>
                <a:gd name="connsiteX0" fmla="*/ 439480 w 912852"/>
                <a:gd name="connsiteY0" fmla="*/ 0 h 898970"/>
                <a:gd name="connsiteX1" fmla="*/ 412338 w 912852"/>
                <a:gd name="connsiteY1" fmla="*/ 22122 h 898970"/>
                <a:gd name="connsiteX2" fmla="*/ 418514 w 912852"/>
                <a:gd name="connsiteY2" fmla="*/ 40003 h 898970"/>
                <a:gd name="connsiteX3" fmla="*/ 508552 w 912852"/>
                <a:gd name="connsiteY3" fmla="*/ 218703 h 898970"/>
                <a:gd name="connsiteX4" fmla="*/ 257365 w 912852"/>
                <a:gd name="connsiteY4" fmla="*/ 218702 h 898970"/>
                <a:gd name="connsiteX5" fmla="*/ 0 w 912852"/>
                <a:gd name="connsiteY5" fmla="*/ 476067 h 898970"/>
                <a:gd name="connsiteX6" fmla="*/ 0 w 912852"/>
                <a:gd name="connsiteY6" fmla="*/ 898970 h 898970"/>
                <a:gd name="connsiteX7" fmla="*/ 176161 w 912852"/>
                <a:gd name="connsiteY7" fmla="*/ 898970 h 898970"/>
                <a:gd name="connsiteX8" fmla="*/ 176162 w 912852"/>
                <a:gd name="connsiteY8" fmla="*/ 476067 h 898970"/>
                <a:gd name="connsiteX9" fmla="*/ 257365 w 912852"/>
                <a:gd name="connsiteY9" fmla="*/ 394864 h 898970"/>
                <a:gd name="connsiteX10" fmla="*/ 504119 w 912852"/>
                <a:gd name="connsiteY10" fmla="*/ 394864 h 898970"/>
                <a:gd name="connsiteX11" fmla="*/ 420607 w 912852"/>
                <a:gd name="connsiteY11" fmla="*/ 559901 h 898970"/>
                <a:gd name="connsiteX12" fmla="*/ 412338 w 912852"/>
                <a:gd name="connsiteY12" fmla="*/ 581900 h 898970"/>
                <a:gd name="connsiteX13" fmla="*/ 439480 w 912852"/>
                <a:gd name="connsiteY13" fmla="*/ 604022 h 898970"/>
                <a:gd name="connsiteX14" fmla="*/ 454970 w 912852"/>
                <a:gd name="connsiteY14" fmla="*/ 599290 h 898970"/>
                <a:gd name="connsiteX15" fmla="*/ 704645 w 912852"/>
                <a:gd name="connsiteY15" fmla="*/ 447015 h 898970"/>
                <a:gd name="connsiteX16" fmla="*/ 892553 w 912852"/>
                <a:gd name="connsiteY16" fmla="*/ 332412 h 898970"/>
                <a:gd name="connsiteX17" fmla="*/ 912852 w 912852"/>
                <a:gd name="connsiteY17" fmla="*/ 301789 h 898970"/>
                <a:gd name="connsiteX18" fmla="*/ 892553 w 912852"/>
                <a:gd name="connsiteY18" fmla="*/ 271165 h 898970"/>
                <a:gd name="connsiteX19" fmla="*/ 704645 w 912852"/>
                <a:gd name="connsiteY19" fmla="*/ 156753 h 898970"/>
                <a:gd name="connsiteX20" fmla="*/ 454970 w 912852"/>
                <a:gd name="connsiteY20" fmla="*/ 4732 h 898970"/>
                <a:gd name="connsiteX21" fmla="*/ 439480 w 912852"/>
                <a:gd name="connsiteY21" fmla="*/ 0 h 8989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912852" h="898970">
                  <a:moveTo>
                    <a:pt x="439480" y="0"/>
                  </a:moveTo>
                  <a:cubicBezTo>
                    <a:pt x="426091" y="0"/>
                    <a:pt x="414921" y="9497"/>
                    <a:pt x="412338" y="22122"/>
                  </a:cubicBezTo>
                  <a:cubicBezTo>
                    <a:pt x="413382" y="32142"/>
                    <a:pt x="416455" y="34042"/>
                    <a:pt x="418514" y="40003"/>
                  </a:cubicBezTo>
                  <a:lnTo>
                    <a:pt x="508552" y="218703"/>
                  </a:lnTo>
                  <a:lnTo>
                    <a:pt x="257365" y="218702"/>
                  </a:lnTo>
                  <a:cubicBezTo>
                    <a:pt x="115226" y="218702"/>
                    <a:pt x="0" y="333928"/>
                    <a:pt x="0" y="476067"/>
                  </a:cubicBezTo>
                  <a:lnTo>
                    <a:pt x="0" y="898970"/>
                  </a:lnTo>
                  <a:lnTo>
                    <a:pt x="176161" y="898970"/>
                  </a:lnTo>
                  <a:cubicBezTo>
                    <a:pt x="176161" y="758002"/>
                    <a:pt x="176162" y="617035"/>
                    <a:pt x="176162" y="476067"/>
                  </a:cubicBezTo>
                  <a:cubicBezTo>
                    <a:pt x="176162" y="431220"/>
                    <a:pt x="212518" y="394864"/>
                    <a:pt x="257365" y="394864"/>
                  </a:cubicBezTo>
                  <a:lnTo>
                    <a:pt x="504119" y="394864"/>
                  </a:lnTo>
                  <a:lnTo>
                    <a:pt x="420607" y="559901"/>
                  </a:lnTo>
                  <a:cubicBezTo>
                    <a:pt x="417851" y="567234"/>
                    <a:pt x="413064" y="573044"/>
                    <a:pt x="412338" y="581900"/>
                  </a:cubicBezTo>
                  <a:cubicBezTo>
                    <a:pt x="414921" y="594525"/>
                    <a:pt x="426091" y="604022"/>
                    <a:pt x="439480" y="604022"/>
                  </a:cubicBezTo>
                  <a:cubicBezTo>
                    <a:pt x="445218" y="604022"/>
                    <a:pt x="450548" y="602277"/>
                    <a:pt x="454970" y="599290"/>
                  </a:cubicBezTo>
                  <a:lnTo>
                    <a:pt x="704645" y="447015"/>
                  </a:lnTo>
                  <a:lnTo>
                    <a:pt x="892553" y="332412"/>
                  </a:lnTo>
                  <a:cubicBezTo>
                    <a:pt x="904482" y="327367"/>
                    <a:pt x="912852" y="315555"/>
                    <a:pt x="912852" y="301789"/>
                  </a:cubicBezTo>
                  <a:cubicBezTo>
                    <a:pt x="912852" y="288022"/>
                    <a:pt x="904482" y="276210"/>
                    <a:pt x="892553" y="271165"/>
                  </a:cubicBezTo>
                  <a:lnTo>
                    <a:pt x="704645" y="156753"/>
                  </a:lnTo>
                  <a:lnTo>
                    <a:pt x="454970" y="4732"/>
                  </a:lnTo>
                  <a:cubicBezTo>
                    <a:pt x="450548" y="1745"/>
                    <a:pt x="445218" y="0"/>
                    <a:pt x="43948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2FEEE081-DD15-4257-8A94-72CB5BF1E120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EE358AE-13E9-430F-B5BA-090F8E062000}"/>
              </a:ext>
            </a:extLst>
          </p:cNvPr>
          <p:cNvSpPr txBox="1"/>
          <p:nvPr/>
        </p:nvSpPr>
        <p:spPr>
          <a:xfrm>
            <a:off x="7983299" y="1994832"/>
            <a:ext cx="74732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AC2B6FBC-1E42-4BA0-8DDD-A536D097C511}"/>
              </a:ext>
            </a:extLst>
          </p:cNvPr>
          <p:cNvSpPr/>
          <p:nvPr/>
        </p:nvSpPr>
        <p:spPr bwMode="auto">
          <a:xfrm>
            <a:off x="2058265" y="1924620"/>
            <a:ext cx="3246711" cy="388964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ECC2453A-524C-4826-B108-031D7EB6C5C1}"/>
              </a:ext>
            </a:extLst>
          </p:cNvPr>
          <p:cNvSpPr txBox="1"/>
          <p:nvPr/>
        </p:nvSpPr>
        <p:spPr>
          <a:xfrm>
            <a:off x="2050405" y="5962447"/>
            <a:ext cx="326243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4000" b="1" dirty="0">
                <a:ea typeface="メイリオ" panose="020B0604030504040204" pitchFamily="50" charset="-128"/>
              </a:rPr>
              <a:t>左方屈折あり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CFE99AAF-8514-49D0-B34C-082E3754B920}"/>
              </a:ext>
            </a:extLst>
          </p:cNvPr>
          <p:cNvSpPr txBox="1"/>
          <p:nvPr/>
        </p:nvSpPr>
        <p:spPr>
          <a:xfrm>
            <a:off x="5956302" y="5962447"/>
            <a:ext cx="480131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4000" b="1" dirty="0">
                <a:solidFill>
                  <a:srgbClr val="FF0000"/>
                </a:solidFill>
                <a:latin typeface="+mj-ea"/>
                <a:ea typeface="+mj-ea"/>
              </a:rPr>
              <a:t>指定方向外進行禁止</a:t>
            </a:r>
            <a:endParaRPr kumimoji="1" lang="ja-JP" altLang="en-US" sz="40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20" name="円: 塗りつぶしなし 19">
            <a:extLst>
              <a:ext uri="{FF2B5EF4-FFF2-40B4-BE49-F238E27FC236}">
                <a16:creationId xmlns:a16="http://schemas.microsoft.com/office/drawing/2014/main" id="{BDB6DAB9-323C-49A3-8305-4312CBF0E7D4}"/>
              </a:ext>
            </a:extLst>
          </p:cNvPr>
          <p:cNvSpPr/>
          <p:nvPr/>
        </p:nvSpPr>
        <p:spPr bwMode="auto">
          <a:xfrm>
            <a:off x="7398184" y="1656677"/>
            <a:ext cx="1905000" cy="1905000"/>
          </a:xfrm>
          <a:prstGeom prst="donut">
            <a:avLst>
              <a:gd name="adj" fmla="val 10987"/>
            </a:avLst>
          </a:prstGeom>
          <a:solidFill>
            <a:srgbClr val="FF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328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問題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3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210735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3524" y="657906"/>
            <a:ext cx="572464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幅員減少</a:t>
            </a:r>
            <a:r>
              <a:rPr kumimoji="1" lang="ja-JP" altLang="en-US" sz="4800" dirty="0">
                <a:latin typeface="+mj-ea"/>
                <a:ea typeface="+mj-ea"/>
              </a:rPr>
              <a:t>はどっち？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3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EAE1C68-9939-4069-94C6-8EAC4307B5E2}"/>
              </a:ext>
            </a:extLst>
          </p:cNvPr>
          <p:cNvSpPr txBox="1"/>
          <p:nvPr/>
        </p:nvSpPr>
        <p:spPr>
          <a:xfrm>
            <a:off x="1958494" y="196241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+mj-ea"/>
                <a:ea typeface="+mj-ea"/>
              </a:rPr>
              <a:t>似ている標識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CD4ACE68-A0C8-4B8E-95C0-EB4832933350}"/>
              </a:ext>
            </a:extLst>
          </p:cNvPr>
          <p:cNvGrpSpPr/>
          <p:nvPr/>
        </p:nvGrpSpPr>
        <p:grpSpPr>
          <a:xfrm>
            <a:off x="2270575" y="2843935"/>
            <a:ext cx="2775748" cy="2775748"/>
            <a:chOff x="2389913" y="938506"/>
            <a:chExt cx="1374189" cy="1374189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7294D835-1A8F-4D20-AFE5-DD45C4021C3A}"/>
                </a:ext>
              </a:extLst>
            </p:cNvPr>
            <p:cNvGrpSpPr/>
            <p:nvPr/>
          </p:nvGrpSpPr>
          <p:grpSpPr>
            <a:xfrm>
              <a:off x="2389913" y="938506"/>
              <a:ext cx="1374189" cy="1374189"/>
              <a:chOff x="-990943" y="938506"/>
              <a:chExt cx="1374189" cy="1374189"/>
            </a:xfrm>
          </p:grpSpPr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99BCDD4D-28A6-4312-BD93-C5BF37735D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6983D991-6C42-436F-8C83-E04E46F79A0F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37392FD6-1974-4C34-8141-38572F3B6C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44838" y="1341438"/>
              <a:ext cx="434975" cy="503237"/>
            </a:xfrm>
            <a:custGeom>
              <a:avLst/>
              <a:gdLst>
                <a:gd name="connsiteX0" fmla="*/ 277804 w 434975"/>
                <a:gd name="connsiteY0" fmla="*/ 428212 h 503237"/>
                <a:gd name="connsiteX1" fmla="*/ 302046 w 434975"/>
                <a:gd name="connsiteY1" fmla="*/ 428212 h 503237"/>
                <a:gd name="connsiteX2" fmla="*/ 302046 w 434975"/>
                <a:gd name="connsiteY2" fmla="*/ 503237 h 503237"/>
                <a:gd name="connsiteX3" fmla="*/ 277804 w 434975"/>
                <a:gd name="connsiteY3" fmla="*/ 503237 h 503237"/>
                <a:gd name="connsiteX4" fmla="*/ 167639 w 434975"/>
                <a:gd name="connsiteY4" fmla="*/ 428212 h 503237"/>
                <a:gd name="connsiteX5" fmla="*/ 191881 w 434975"/>
                <a:gd name="connsiteY5" fmla="*/ 428212 h 503237"/>
                <a:gd name="connsiteX6" fmla="*/ 191881 w 434975"/>
                <a:gd name="connsiteY6" fmla="*/ 503237 h 503237"/>
                <a:gd name="connsiteX7" fmla="*/ 167639 w 434975"/>
                <a:gd name="connsiteY7" fmla="*/ 503237 h 503237"/>
                <a:gd name="connsiteX8" fmla="*/ 277804 w 434975"/>
                <a:gd name="connsiteY8" fmla="*/ 321100 h 503237"/>
                <a:gd name="connsiteX9" fmla="*/ 302046 w 434975"/>
                <a:gd name="connsiteY9" fmla="*/ 321100 h 503237"/>
                <a:gd name="connsiteX10" fmla="*/ 302046 w 434975"/>
                <a:gd name="connsiteY10" fmla="*/ 396125 h 503237"/>
                <a:gd name="connsiteX11" fmla="*/ 277804 w 434975"/>
                <a:gd name="connsiteY11" fmla="*/ 396125 h 503237"/>
                <a:gd name="connsiteX12" fmla="*/ 167639 w 434975"/>
                <a:gd name="connsiteY12" fmla="*/ 321100 h 503237"/>
                <a:gd name="connsiteX13" fmla="*/ 191881 w 434975"/>
                <a:gd name="connsiteY13" fmla="*/ 321100 h 503237"/>
                <a:gd name="connsiteX14" fmla="*/ 191881 w 434975"/>
                <a:gd name="connsiteY14" fmla="*/ 396125 h 503237"/>
                <a:gd name="connsiteX15" fmla="*/ 167639 w 434975"/>
                <a:gd name="connsiteY15" fmla="*/ 396125 h 503237"/>
                <a:gd name="connsiteX16" fmla="*/ 277804 w 434975"/>
                <a:gd name="connsiteY16" fmla="*/ 213988 h 503237"/>
                <a:gd name="connsiteX17" fmla="*/ 302046 w 434975"/>
                <a:gd name="connsiteY17" fmla="*/ 213988 h 503237"/>
                <a:gd name="connsiteX18" fmla="*/ 302046 w 434975"/>
                <a:gd name="connsiteY18" fmla="*/ 289013 h 503237"/>
                <a:gd name="connsiteX19" fmla="*/ 277804 w 434975"/>
                <a:gd name="connsiteY19" fmla="*/ 289013 h 503237"/>
                <a:gd name="connsiteX20" fmla="*/ 277804 w 434975"/>
                <a:gd name="connsiteY20" fmla="*/ 107112 h 503237"/>
                <a:gd name="connsiteX21" fmla="*/ 302046 w 434975"/>
                <a:gd name="connsiteY21" fmla="*/ 107112 h 503237"/>
                <a:gd name="connsiteX22" fmla="*/ 302046 w 434975"/>
                <a:gd name="connsiteY22" fmla="*/ 182137 h 503237"/>
                <a:gd name="connsiteX23" fmla="*/ 277804 w 434975"/>
                <a:gd name="connsiteY23" fmla="*/ 182137 h 503237"/>
                <a:gd name="connsiteX24" fmla="*/ 334539 w 434975"/>
                <a:gd name="connsiteY24" fmla="*/ 0 h 503237"/>
                <a:gd name="connsiteX25" fmla="*/ 434975 w 434975"/>
                <a:gd name="connsiteY25" fmla="*/ 0 h 503237"/>
                <a:gd name="connsiteX26" fmla="*/ 434975 w 434975"/>
                <a:gd name="connsiteY26" fmla="*/ 503237 h 503237"/>
                <a:gd name="connsiteX27" fmla="*/ 334539 w 434975"/>
                <a:gd name="connsiteY27" fmla="*/ 503237 h 503237"/>
                <a:gd name="connsiteX28" fmla="*/ 277804 w 434975"/>
                <a:gd name="connsiteY28" fmla="*/ 0 h 503237"/>
                <a:gd name="connsiteX29" fmla="*/ 302046 w 434975"/>
                <a:gd name="connsiteY29" fmla="*/ 0 h 503237"/>
                <a:gd name="connsiteX30" fmla="*/ 302046 w 434975"/>
                <a:gd name="connsiteY30" fmla="*/ 75025 h 503237"/>
                <a:gd name="connsiteX31" fmla="*/ 277804 w 434975"/>
                <a:gd name="connsiteY31" fmla="*/ 75025 h 503237"/>
                <a:gd name="connsiteX32" fmla="*/ 100435 w 434975"/>
                <a:gd name="connsiteY32" fmla="*/ 0 h 503237"/>
                <a:gd name="connsiteX33" fmla="*/ 200871 w 434975"/>
                <a:gd name="connsiteY33" fmla="*/ 0 h 503237"/>
                <a:gd name="connsiteX34" fmla="*/ 200871 w 434975"/>
                <a:gd name="connsiteY34" fmla="*/ 201295 h 503237"/>
                <a:gd name="connsiteX35" fmla="*/ 188205 w 434975"/>
                <a:gd name="connsiteY35" fmla="*/ 213988 h 503237"/>
                <a:gd name="connsiteX36" fmla="*/ 191881 w 434975"/>
                <a:gd name="connsiteY36" fmla="*/ 213988 h 503237"/>
                <a:gd name="connsiteX37" fmla="*/ 191881 w 434975"/>
                <a:gd name="connsiteY37" fmla="*/ 289013 h 503237"/>
                <a:gd name="connsiteX38" fmla="*/ 167639 w 434975"/>
                <a:gd name="connsiteY38" fmla="*/ 289013 h 503237"/>
                <a:gd name="connsiteX39" fmla="*/ 167639 w 434975"/>
                <a:gd name="connsiteY39" fmla="*/ 234597 h 503237"/>
                <a:gd name="connsiteX40" fmla="*/ 100435 w 434975"/>
                <a:gd name="connsiteY40" fmla="*/ 301942 h 503237"/>
                <a:gd name="connsiteX41" fmla="*/ 100435 w 434975"/>
                <a:gd name="connsiteY41" fmla="*/ 503237 h 503237"/>
                <a:gd name="connsiteX42" fmla="*/ 0 w 434975"/>
                <a:gd name="connsiteY42" fmla="*/ 503237 h 503237"/>
                <a:gd name="connsiteX43" fmla="*/ 0 w 434975"/>
                <a:gd name="connsiteY43" fmla="*/ 267900 h 503237"/>
                <a:gd name="connsiteX44" fmla="*/ 100435 w 434975"/>
                <a:gd name="connsiteY44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434975" h="503237">
                  <a:moveTo>
                    <a:pt x="277804" y="428212"/>
                  </a:moveTo>
                  <a:lnTo>
                    <a:pt x="302046" y="428212"/>
                  </a:lnTo>
                  <a:lnTo>
                    <a:pt x="302046" y="503237"/>
                  </a:lnTo>
                  <a:lnTo>
                    <a:pt x="277804" y="503237"/>
                  </a:lnTo>
                  <a:close/>
                  <a:moveTo>
                    <a:pt x="167639" y="428212"/>
                  </a:moveTo>
                  <a:lnTo>
                    <a:pt x="191881" y="428212"/>
                  </a:lnTo>
                  <a:lnTo>
                    <a:pt x="191881" y="503237"/>
                  </a:lnTo>
                  <a:lnTo>
                    <a:pt x="167639" y="503237"/>
                  </a:lnTo>
                  <a:close/>
                  <a:moveTo>
                    <a:pt x="277804" y="321100"/>
                  </a:moveTo>
                  <a:lnTo>
                    <a:pt x="302046" y="321100"/>
                  </a:lnTo>
                  <a:lnTo>
                    <a:pt x="302046" y="396125"/>
                  </a:lnTo>
                  <a:lnTo>
                    <a:pt x="277804" y="396125"/>
                  </a:lnTo>
                  <a:close/>
                  <a:moveTo>
                    <a:pt x="167639" y="321100"/>
                  </a:moveTo>
                  <a:lnTo>
                    <a:pt x="191881" y="321100"/>
                  </a:lnTo>
                  <a:lnTo>
                    <a:pt x="191881" y="396125"/>
                  </a:lnTo>
                  <a:lnTo>
                    <a:pt x="167639" y="396125"/>
                  </a:lnTo>
                  <a:close/>
                  <a:moveTo>
                    <a:pt x="277804" y="213988"/>
                  </a:moveTo>
                  <a:lnTo>
                    <a:pt x="302046" y="213988"/>
                  </a:lnTo>
                  <a:lnTo>
                    <a:pt x="302046" y="289013"/>
                  </a:lnTo>
                  <a:lnTo>
                    <a:pt x="277804" y="289013"/>
                  </a:lnTo>
                  <a:close/>
                  <a:moveTo>
                    <a:pt x="277804" y="107112"/>
                  </a:moveTo>
                  <a:lnTo>
                    <a:pt x="302046" y="107112"/>
                  </a:lnTo>
                  <a:lnTo>
                    <a:pt x="302046" y="182137"/>
                  </a:lnTo>
                  <a:lnTo>
                    <a:pt x="277804" y="182137"/>
                  </a:lnTo>
                  <a:close/>
                  <a:moveTo>
                    <a:pt x="334539" y="0"/>
                  </a:moveTo>
                  <a:lnTo>
                    <a:pt x="434975" y="0"/>
                  </a:lnTo>
                  <a:lnTo>
                    <a:pt x="434975" y="503237"/>
                  </a:lnTo>
                  <a:lnTo>
                    <a:pt x="334539" y="503237"/>
                  </a:lnTo>
                  <a:close/>
                  <a:moveTo>
                    <a:pt x="277804" y="0"/>
                  </a:moveTo>
                  <a:lnTo>
                    <a:pt x="302046" y="0"/>
                  </a:lnTo>
                  <a:lnTo>
                    <a:pt x="302046" y="75025"/>
                  </a:lnTo>
                  <a:lnTo>
                    <a:pt x="277804" y="75025"/>
                  </a:lnTo>
                  <a:close/>
                  <a:moveTo>
                    <a:pt x="100435" y="0"/>
                  </a:moveTo>
                  <a:lnTo>
                    <a:pt x="200871" y="0"/>
                  </a:lnTo>
                  <a:lnTo>
                    <a:pt x="200871" y="201295"/>
                  </a:lnTo>
                  <a:lnTo>
                    <a:pt x="188205" y="213988"/>
                  </a:lnTo>
                  <a:lnTo>
                    <a:pt x="191881" y="213988"/>
                  </a:lnTo>
                  <a:lnTo>
                    <a:pt x="191881" y="289013"/>
                  </a:lnTo>
                  <a:lnTo>
                    <a:pt x="167639" y="289013"/>
                  </a:lnTo>
                  <a:lnTo>
                    <a:pt x="167639" y="234597"/>
                  </a:lnTo>
                  <a:lnTo>
                    <a:pt x="100435" y="301942"/>
                  </a:lnTo>
                  <a:lnTo>
                    <a:pt x="100435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100435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anchor="ctr"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4737A761-82D1-4537-9ECD-8A133899E0BF}"/>
              </a:ext>
            </a:extLst>
          </p:cNvPr>
          <p:cNvGrpSpPr/>
          <p:nvPr/>
        </p:nvGrpSpPr>
        <p:grpSpPr>
          <a:xfrm>
            <a:off x="6977026" y="2843935"/>
            <a:ext cx="2775748" cy="2775748"/>
            <a:chOff x="4256813" y="938506"/>
            <a:chExt cx="1374189" cy="1374189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20B4967C-FF84-45CF-8FCF-7F8C03849C64}"/>
                </a:ext>
              </a:extLst>
            </p:cNvPr>
            <p:cNvGrpSpPr/>
            <p:nvPr/>
          </p:nvGrpSpPr>
          <p:grpSpPr>
            <a:xfrm>
              <a:off x="4256813" y="938506"/>
              <a:ext cx="1374189" cy="1374189"/>
              <a:chOff x="-990943" y="938506"/>
              <a:chExt cx="1374189" cy="1374189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AE3852FE-282B-4802-9497-BB6BEC74D7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-990943" y="938506"/>
                <a:ext cx="1374189" cy="1374189"/>
              </a:xfrm>
              <a:custGeom>
                <a:avLst/>
                <a:gdLst>
                  <a:gd name="connsiteX0" fmla="*/ 687095 w 1374189"/>
                  <a:gd name="connsiteY0" fmla="*/ 0 h 1374189"/>
                  <a:gd name="connsiteX1" fmla="*/ 721408 w 1374189"/>
                  <a:gd name="connsiteY1" fmla="*/ 14212 h 1374189"/>
                  <a:gd name="connsiteX2" fmla="*/ 1359977 w 1374189"/>
                  <a:gd name="connsiteY2" fmla="*/ 652781 h 1374189"/>
                  <a:gd name="connsiteX3" fmla="*/ 1359977 w 1374189"/>
                  <a:gd name="connsiteY3" fmla="*/ 721408 h 1374189"/>
                  <a:gd name="connsiteX4" fmla="*/ 721408 w 1374189"/>
                  <a:gd name="connsiteY4" fmla="*/ 1359977 h 1374189"/>
                  <a:gd name="connsiteX5" fmla="*/ 652781 w 1374189"/>
                  <a:gd name="connsiteY5" fmla="*/ 1359977 h 1374189"/>
                  <a:gd name="connsiteX6" fmla="*/ 14212 w 1374189"/>
                  <a:gd name="connsiteY6" fmla="*/ 721408 h 1374189"/>
                  <a:gd name="connsiteX7" fmla="*/ 14212 w 1374189"/>
                  <a:gd name="connsiteY7" fmla="*/ 652781 h 1374189"/>
                  <a:gd name="connsiteX8" fmla="*/ 652781 w 1374189"/>
                  <a:gd name="connsiteY8" fmla="*/ 14212 h 1374189"/>
                  <a:gd name="connsiteX9" fmla="*/ 687095 w 1374189"/>
                  <a:gd name="connsiteY9" fmla="*/ 0 h 13741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74189" h="1374189">
                    <a:moveTo>
                      <a:pt x="687095" y="0"/>
                    </a:moveTo>
                    <a:cubicBezTo>
                      <a:pt x="699513" y="0"/>
                      <a:pt x="711932" y="4737"/>
                      <a:pt x="721408" y="14212"/>
                    </a:cubicBezTo>
                    <a:lnTo>
                      <a:pt x="1359977" y="652781"/>
                    </a:lnTo>
                    <a:cubicBezTo>
                      <a:pt x="1378927" y="671732"/>
                      <a:pt x="1378927" y="702457"/>
                      <a:pt x="1359977" y="721408"/>
                    </a:cubicBezTo>
                    <a:lnTo>
                      <a:pt x="721408" y="1359977"/>
                    </a:lnTo>
                    <a:cubicBezTo>
                      <a:pt x="702457" y="1378927"/>
                      <a:pt x="671732" y="1378927"/>
                      <a:pt x="652781" y="1359977"/>
                    </a:cubicBezTo>
                    <a:lnTo>
                      <a:pt x="14212" y="721408"/>
                    </a:lnTo>
                    <a:cubicBezTo>
                      <a:pt x="-4738" y="702457"/>
                      <a:pt x="-4738" y="671732"/>
                      <a:pt x="14212" y="652781"/>
                    </a:cubicBezTo>
                    <a:lnTo>
                      <a:pt x="652781" y="14212"/>
                    </a:lnTo>
                    <a:cubicBezTo>
                      <a:pt x="662257" y="4737"/>
                      <a:pt x="674676" y="0"/>
                      <a:pt x="687095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73C2C79B-A626-4382-936C-2B860C246F34}"/>
                  </a:ext>
                </a:extLst>
              </p:cNvPr>
              <p:cNvSpPr/>
              <p:nvPr/>
            </p:nvSpPr>
            <p:spPr>
              <a:xfrm rot="10800000" flipV="1">
                <a:off x="-964158" y="965291"/>
                <a:ext cx="1320619" cy="1320619"/>
              </a:xfrm>
              <a:custGeom>
                <a:avLst/>
                <a:gdLst>
                  <a:gd name="connsiteX0" fmla="*/ 660310 w 1320619"/>
                  <a:gd name="connsiteY0" fmla="*/ 49721 h 1320619"/>
                  <a:gd name="connsiteX1" fmla="*/ 731103 w 1320619"/>
                  <a:gd name="connsiteY1" fmla="*/ 79045 h 1320619"/>
                  <a:gd name="connsiteX2" fmla="*/ 1242174 w 1320619"/>
                  <a:gd name="connsiteY2" fmla="*/ 590116 h 1320619"/>
                  <a:gd name="connsiteX3" fmla="*/ 1242174 w 1320619"/>
                  <a:gd name="connsiteY3" fmla="*/ 731703 h 1320619"/>
                  <a:gd name="connsiteX4" fmla="*/ 731103 w 1320619"/>
                  <a:gd name="connsiteY4" fmla="*/ 1242773 h 1320619"/>
                  <a:gd name="connsiteX5" fmla="*/ 589516 w 1320619"/>
                  <a:gd name="connsiteY5" fmla="*/ 1242773 h 1320619"/>
                  <a:gd name="connsiteX6" fmla="*/ 78445 w 1320619"/>
                  <a:gd name="connsiteY6" fmla="*/ 731703 h 1320619"/>
                  <a:gd name="connsiteX7" fmla="*/ 78445 w 1320619"/>
                  <a:gd name="connsiteY7" fmla="*/ 590116 h 1320619"/>
                  <a:gd name="connsiteX8" fmla="*/ 589516 w 1320619"/>
                  <a:gd name="connsiteY8" fmla="*/ 79045 h 1320619"/>
                  <a:gd name="connsiteX9" fmla="*/ 660310 w 1320619"/>
                  <a:gd name="connsiteY9" fmla="*/ 49721 h 1320619"/>
                  <a:gd name="connsiteX10" fmla="*/ 660310 w 1320619"/>
                  <a:gd name="connsiteY10" fmla="*/ 0 h 1320619"/>
                  <a:gd name="connsiteX11" fmla="*/ 627334 w 1320619"/>
                  <a:gd name="connsiteY11" fmla="*/ 13658 h 1320619"/>
                  <a:gd name="connsiteX12" fmla="*/ 13658 w 1320619"/>
                  <a:gd name="connsiteY12" fmla="*/ 627334 h 1320619"/>
                  <a:gd name="connsiteX13" fmla="*/ 13658 w 1320619"/>
                  <a:gd name="connsiteY13" fmla="*/ 693285 h 1320619"/>
                  <a:gd name="connsiteX14" fmla="*/ 627334 w 1320619"/>
                  <a:gd name="connsiteY14" fmla="*/ 1306961 h 1320619"/>
                  <a:gd name="connsiteX15" fmla="*/ 693285 w 1320619"/>
                  <a:gd name="connsiteY15" fmla="*/ 1306961 h 1320619"/>
                  <a:gd name="connsiteX16" fmla="*/ 1306961 w 1320619"/>
                  <a:gd name="connsiteY16" fmla="*/ 693285 h 1320619"/>
                  <a:gd name="connsiteX17" fmla="*/ 1306961 w 1320619"/>
                  <a:gd name="connsiteY17" fmla="*/ 627334 h 1320619"/>
                  <a:gd name="connsiteX18" fmla="*/ 693285 w 1320619"/>
                  <a:gd name="connsiteY18" fmla="*/ 13658 h 1320619"/>
                  <a:gd name="connsiteX19" fmla="*/ 660310 w 1320619"/>
                  <a:gd name="connsiteY19" fmla="*/ 0 h 1320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20619" h="1320619">
                    <a:moveTo>
                      <a:pt x="660310" y="49721"/>
                    </a:moveTo>
                    <a:cubicBezTo>
                      <a:pt x="685931" y="49721"/>
                      <a:pt x="711554" y="59496"/>
                      <a:pt x="731103" y="79045"/>
                    </a:cubicBezTo>
                    <a:lnTo>
                      <a:pt x="1242174" y="590116"/>
                    </a:lnTo>
                    <a:cubicBezTo>
                      <a:pt x="1281272" y="629214"/>
                      <a:pt x="1281272" y="692605"/>
                      <a:pt x="1242174" y="731703"/>
                    </a:cubicBezTo>
                    <a:lnTo>
                      <a:pt x="731103" y="1242773"/>
                    </a:lnTo>
                    <a:cubicBezTo>
                      <a:pt x="692004" y="1281871"/>
                      <a:pt x="628615" y="1281871"/>
                      <a:pt x="589516" y="1242773"/>
                    </a:cubicBezTo>
                    <a:lnTo>
                      <a:pt x="78445" y="731703"/>
                    </a:lnTo>
                    <a:cubicBezTo>
                      <a:pt x="39347" y="692605"/>
                      <a:pt x="39347" y="629214"/>
                      <a:pt x="78445" y="590116"/>
                    </a:cubicBezTo>
                    <a:lnTo>
                      <a:pt x="589516" y="79045"/>
                    </a:lnTo>
                    <a:cubicBezTo>
                      <a:pt x="609065" y="59496"/>
                      <a:pt x="634687" y="49721"/>
                      <a:pt x="660310" y="49721"/>
                    </a:cubicBezTo>
                    <a:close/>
                    <a:moveTo>
                      <a:pt x="660310" y="0"/>
                    </a:moveTo>
                    <a:cubicBezTo>
                      <a:pt x="648375" y="0"/>
                      <a:pt x="636440" y="4553"/>
                      <a:pt x="627334" y="13658"/>
                    </a:cubicBezTo>
                    <a:lnTo>
                      <a:pt x="13658" y="627334"/>
                    </a:lnTo>
                    <a:cubicBezTo>
                      <a:pt x="-4553" y="645546"/>
                      <a:pt x="-4553" y="675073"/>
                      <a:pt x="13658" y="693285"/>
                    </a:cubicBezTo>
                    <a:lnTo>
                      <a:pt x="627334" y="1306961"/>
                    </a:lnTo>
                    <a:cubicBezTo>
                      <a:pt x="645546" y="1325172"/>
                      <a:pt x="675073" y="1325172"/>
                      <a:pt x="693285" y="1306961"/>
                    </a:cubicBezTo>
                    <a:lnTo>
                      <a:pt x="1306961" y="693285"/>
                    </a:lnTo>
                    <a:cubicBezTo>
                      <a:pt x="1325172" y="675073"/>
                      <a:pt x="1325172" y="645546"/>
                      <a:pt x="1306961" y="627334"/>
                    </a:cubicBezTo>
                    <a:lnTo>
                      <a:pt x="693285" y="13658"/>
                    </a:lnTo>
                    <a:cubicBezTo>
                      <a:pt x="684179" y="4553"/>
                      <a:pt x="672244" y="0"/>
                      <a:pt x="66031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3FB92EED-D26D-4B25-9617-EA2B61BFF305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7100" y="1341438"/>
              <a:ext cx="431800" cy="503237"/>
            </a:xfrm>
            <a:custGeom>
              <a:avLst/>
              <a:gdLst>
                <a:gd name="connsiteX0" fmla="*/ 259080 w 431800"/>
                <a:gd name="connsiteY0" fmla="*/ 0 h 503237"/>
                <a:gd name="connsiteX1" fmla="*/ 345440 w 431800"/>
                <a:gd name="connsiteY1" fmla="*/ 0 h 503237"/>
                <a:gd name="connsiteX2" fmla="*/ 345440 w 431800"/>
                <a:gd name="connsiteY2" fmla="*/ 167252 h 503237"/>
                <a:gd name="connsiteX3" fmla="*/ 431800 w 431800"/>
                <a:gd name="connsiteY3" fmla="*/ 267900 h 503237"/>
                <a:gd name="connsiteX4" fmla="*/ 431800 w 431800"/>
                <a:gd name="connsiteY4" fmla="*/ 503237 h 503237"/>
                <a:gd name="connsiteX5" fmla="*/ 345440 w 431800"/>
                <a:gd name="connsiteY5" fmla="*/ 503237 h 503237"/>
                <a:gd name="connsiteX6" fmla="*/ 345440 w 431800"/>
                <a:gd name="connsiteY6" fmla="*/ 301942 h 503237"/>
                <a:gd name="connsiteX7" fmla="*/ 259080 w 431800"/>
                <a:gd name="connsiteY7" fmla="*/ 201295 h 503237"/>
                <a:gd name="connsiteX8" fmla="*/ 86360 w 431800"/>
                <a:gd name="connsiteY8" fmla="*/ 0 h 503237"/>
                <a:gd name="connsiteX9" fmla="*/ 172720 w 431800"/>
                <a:gd name="connsiteY9" fmla="*/ 0 h 503237"/>
                <a:gd name="connsiteX10" fmla="*/ 172720 w 431800"/>
                <a:gd name="connsiteY10" fmla="*/ 201295 h 503237"/>
                <a:gd name="connsiteX11" fmla="*/ 86360 w 431800"/>
                <a:gd name="connsiteY11" fmla="*/ 301942 h 503237"/>
                <a:gd name="connsiteX12" fmla="*/ 86360 w 431800"/>
                <a:gd name="connsiteY12" fmla="*/ 503237 h 503237"/>
                <a:gd name="connsiteX13" fmla="*/ 0 w 431800"/>
                <a:gd name="connsiteY13" fmla="*/ 503237 h 503237"/>
                <a:gd name="connsiteX14" fmla="*/ 0 w 431800"/>
                <a:gd name="connsiteY14" fmla="*/ 267900 h 503237"/>
                <a:gd name="connsiteX15" fmla="*/ 86360 w 431800"/>
                <a:gd name="connsiteY15" fmla="*/ 167252 h 5032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31800" h="503237">
                  <a:moveTo>
                    <a:pt x="259080" y="0"/>
                  </a:moveTo>
                  <a:lnTo>
                    <a:pt x="345440" y="0"/>
                  </a:lnTo>
                  <a:lnTo>
                    <a:pt x="345440" y="167252"/>
                  </a:lnTo>
                  <a:lnTo>
                    <a:pt x="431800" y="267900"/>
                  </a:lnTo>
                  <a:lnTo>
                    <a:pt x="431800" y="503237"/>
                  </a:lnTo>
                  <a:lnTo>
                    <a:pt x="345440" y="503237"/>
                  </a:lnTo>
                  <a:lnTo>
                    <a:pt x="345440" y="301942"/>
                  </a:lnTo>
                  <a:lnTo>
                    <a:pt x="259080" y="201295"/>
                  </a:lnTo>
                  <a:close/>
                  <a:moveTo>
                    <a:pt x="86360" y="0"/>
                  </a:moveTo>
                  <a:lnTo>
                    <a:pt x="172720" y="0"/>
                  </a:lnTo>
                  <a:lnTo>
                    <a:pt x="172720" y="201295"/>
                  </a:lnTo>
                  <a:lnTo>
                    <a:pt x="86360" y="301942"/>
                  </a:lnTo>
                  <a:lnTo>
                    <a:pt x="86360" y="503237"/>
                  </a:lnTo>
                  <a:lnTo>
                    <a:pt x="0" y="503237"/>
                  </a:lnTo>
                  <a:lnTo>
                    <a:pt x="0" y="267900"/>
                  </a:lnTo>
                  <a:lnTo>
                    <a:pt x="86360" y="16725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094482A-343C-4D02-A73D-4BA3CE1EE707}"/>
              </a:ext>
            </a:extLst>
          </p:cNvPr>
          <p:cNvSpPr txBox="1"/>
          <p:nvPr/>
        </p:nvSpPr>
        <p:spPr>
          <a:xfrm>
            <a:off x="3270500" y="1994832"/>
            <a:ext cx="7056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FC0448A6-AC92-4465-A625-47EB39499811}"/>
              </a:ext>
            </a:extLst>
          </p:cNvPr>
          <p:cNvSpPr txBox="1"/>
          <p:nvPr/>
        </p:nvSpPr>
        <p:spPr>
          <a:xfrm>
            <a:off x="8005741" y="1994832"/>
            <a:ext cx="70243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endParaRPr kumimoji="1" lang="ja-JP" altLang="en-US" sz="6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E89199CA-0AAD-4325-AF19-C2A57B285C6D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0808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</p:bld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793</Words>
  <Application>Microsoft Office PowerPoint</Application>
  <PresentationFormat>ワイド画面</PresentationFormat>
  <Paragraphs>285</Paragraphs>
  <Slides>62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62</vt:i4>
      </vt:variant>
    </vt:vector>
  </HeadingPairs>
  <TitlesOfParts>
    <vt:vector size="65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anm023_交通標識クイズ3</dc:title>
  <dc:subject>anm023_交通標識クイズ3</dc:subject>
  <dc:creator>でじけろお</dc:creator>
  <cp:lastModifiedBy/>
  <cp:revision>1</cp:revision>
  <dcterms:created xsi:type="dcterms:W3CDTF">2017-10-06T02:08:43Z</dcterms:created>
  <dcterms:modified xsi:type="dcterms:W3CDTF">2022-02-19T10:02:09Z</dcterms:modified>
  <cp:category/>
  <cp:version>1</cp:version>
</cp:coreProperties>
</file>