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0" r:id="rId2"/>
    <p:sldId id="288" r:id="rId3"/>
    <p:sldId id="289" r:id="rId4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002060"/>
    <a:srgbClr val="9DC3E6"/>
    <a:srgbClr val="DEEBF7"/>
    <a:srgbClr val="CCECFF"/>
    <a:srgbClr val="FFCC99"/>
    <a:srgbClr val="FF9966"/>
    <a:srgbClr val="FFCCCC"/>
    <a:srgbClr val="FF6699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100" d="100"/>
          <a:sy n="100" d="100"/>
        </p:scale>
        <p:origin x="1518" y="342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562722" indent="0" algn="ctr">
              <a:buNone/>
              <a:defRPr/>
            </a:lvl2pPr>
            <a:lvl3pPr marL="1125444" indent="0" algn="ctr">
              <a:buNone/>
              <a:defRPr/>
            </a:lvl3pPr>
            <a:lvl4pPr marL="1688165" indent="0" algn="ctr">
              <a:buNone/>
              <a:defRPr/>
            </a:lvl4pPr>
            <a:lvl5pPr marL="2250887" indent="0" algn="ctr">
              <a:buNone/>
              <a:defRPr/>
            </a:lvl5pPr>
            <a:lvl6pPr marL="2813609" indent="0" algn="ctr">
              <a:buNone/>
              <a:defRPr/>
            </a:lvl6pPr>
            <a:lvl7pPr marL="3376331" indent="0" algn="ctr">
              <a:buNone/>
              <a:defRPr/>
            </a:lvl7pPr>
            <a:lvl8pPr marL="3939052" indent="0" algn="ctr">
              <a:buNone/>
              <a:defRPr/>
            </a:lvl8pPr>
            <a:lvl9pPr marL="4501774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7832" y="115889"/>
            <a:ext cx="2854569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58263" y="115889"/>
            <a:ext cx="8382000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247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923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247" y="2906713"/>
            <a:ext cx="103632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62"/>
            </a:lvl1pPr>
            <a:lvl2pPr marL="562722" indent="0">
              <a:buNone/>
              <a:defRPr sz="2215"/>
            </a:lvl2pPr>
            <a:lvl3pPr marL="1125444" indent="0">
              <a:buNone/>
              <a:defRPr sz="1969"/>
            </a:lvl3pPr>
            <a:lvl4pPr marL="1688165" indent="0">
              <a:buNone/>
              <a:defRPr sz="1723"/>
            </a:lvl4pPr>
            <a:lvl5pPr marL="2250887" indent="0">
              <a:buNone/>
              <a:defRPr sz="1723"/>
            </a:lvl5pPr>
            <a:lvl6pPr marL="2813609" indent="0">
              <a:buNone/>
              <a:defRPr sz="1723"/>
            </a:lvl6pPr>
            <a:lvl7pPr marL="3376331" indent="0">
              <a:buNone/>
              <a:defRPr sz="1723"/>
            </a:lvl7pPr>
            <a:lvl8pPr marL="3939052" indent="0">
              <a:buNone/>
              <a:defRPr sz="1723"/>
            </a:lvl8pPr>
            <a:lvl9pPr marL="4501774" indent="0">
              <a:buNone/>
              <a:defRPr sz="172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89785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754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754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693" y="1535113"/>
            <a:ext cx="538870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693" y="2174875"/>
            <a:ext cx="5388708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247" cy="1162050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7385" y="273051"/>
            <a:ext cx="6815015" cy="5853113"/>
          </a:xfrm>
          <a:prstGeom prst="rect">
            <a:avLst/>
          </a:prstGeom>
        </p:spPr>
        <p:txBody>
          <a:bodyPr/>
          <a:lstStyle>
            <a:lvl1pPr>
              <a:defRPr sz="3939"/>
            </a:lvl1pPr>
            <a:lvl2pPr>
              <a:defRPr sz="3446"/>
            </a:lvl2pPr>
            <a:lvl3pPr>
              <a:defRPr sz="2954"/>
            </a:lvl3pPr>
            <a:lvl4pPr>
              <a:defRPr sz="2462"/>
            </a:lvl4pPr>
            <a:lvl5pPr>
              <a:defRPr sz="2462"/>
            </a:lvl5pPr>
            <a:lvl6pPr>
              <a:defRPr sz="2462"/>
            </a:lvl6pPr>
            <a:lvl7pPr>
              <a:defRPr sz="2462"/>
            </a:lvl7pPr>
            <a:lvl8pPr>
              <a:defRPr sz="2462"/>
            </a:lvl8pPr>
            <a:lvl9pPr>
              <a:defRPr sz="246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0" y="1435101"/>
            <a:ext cx="4011247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554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554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939"/>
            </a:lvl1pPr>
            <a:lvl2pPr marL="562722" indent="0">
              <a:buNone/>
              <a:defRPr sz="3446"/>
            </a:lvl2pPr>
            <a:lvl3pPr marL="1125444" indent="0">
              <a:buNone/>
              <a:defRPr sz="2954"/>
            </a:lvl3pPr>
            <a:lvl4pPr marL="1688165" indent="0">
              <a:buNone/>
              <a:defRPr sz="2462"/>
            </a:lvl4pPr>
            <a:lvl5pPr marL="2250887" indent="0">
              <a:buNone/>
              <a:defRPr sz="2462"/>
            </a:lvl5pPr>
            <a:lvl6pPr marL="2813609" indent="0">
              <a:buNone/>
              <a:defRPr sz="2462"/>
            </a:lvl6pPr>
            <a:lvl7pPr marL="3376331" indent="0">
              <a:buNone/>
              <a:defRPr sz="2462"/>
            </a:lvl7pPr>
            <a:lvl8pPr marL="3939052" indent="0">
              <a:buNone/>
              <a:defRPr sz="2462"/>
            </a:lvl8pPr>
            <a:lvl9pPr marL="4501774" indent="0">
              <a:buNone/>
              <a:defRPr sz="2462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554" y="5367338"/>
            <a:ext cx="73152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27497E3-9553-4435-A38F-A5D4BF7D8117}"/>
              </a:ext>
            </a:extLst>
          </p:cNvPr>
          <p:cNvSpPr txBox="1"/>
          <p:nvPr/>
        </p:nvSpPr>
        <p:spPr>
          <a:xfrm>
            <a:off x="925354" y="2567225"/>
            <a:ext cx="10341293" cy="17235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000" dirty="0">
                <a:latin typeface="+mj-ea"/>
                <a:ea typeface="+mj-ea"/>
              </a:rPr>
              <a:t>パワポのアニメ機能を使った</a:t>
            </a:r>
            <a:endParaRPr lang="en-US" altLang="ja-JP" sz="4000" dirty="0">
              <a:latin typeface="+mj-ea"/>
              <a:ea typeface="+mj-ea"/>
            </a:endParaRPr>
          </a:p>
          <a:p>
            <a:pPr algn="ctr"/>
            <a:r>
              <a:rPr lang="ja-JP" altLang="en-US" sz="6600" dirty="0">
                <a:latin typeface="+mj-ea"/>
                <a:ea typeface="+mj-ea"/>
              </a:rPr>
              <a:t>雨、大雨のアニメサンプル</a:t>
            </a:r>
            <a:endParaRPr kumimoji="1" lang="ja-JP" altLang="en-US" sz="6600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41466089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3000"/>
    </mc:Choice>
    <mc:Fallback xmlns="">
      <p:transition spd="slow" advClick="0" advTm="3000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4" name="正方形/長方形 753">
            <a:extLst>
              <a:ext uri="{FF2B5EF4-FFF2-40B4-BE49-F238E27FC236}">
                <a16:creationId xmlns:a16="http://schemas.microsoft.com/office/drawing/2014/main" id="{681610CD-0923-4DB1-ADB6-0AFDE62550A0}"/>
              </a:ext>
            </a:extLst>
          </p:cNvPr>
          <p:cNvSpPr/>
          <p:nvPr/>
        </p:nvSpPr>
        <p:spPr bwMode="auto">
          <a:xfrm>
            <a:off x="0" y="0"/>
            <a:ext cx="12192000" cy="6857999"/>
          </a:xfrm>
          <a:prstGeom prst="rect">
            <a:avLst/>
          </a:prstGeom>
          <a:gradFill>
            <a:gsLst>
              <a:gs pos="0">
                <a:schemeClr val="bg1">
                  <a:lumMod val="75000"/>
                </a:schemeClr>
              </a:gs>
              <a:gs pos="74000">
                <a:schemeClr val="bg1"/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10" name="グループ化 509">
            <a:extLst>
              <a:ext uri="{FF2B5EF4-FFF2-40B4-BE49-F238E27FC236}">
                <a16:creationId xmlns:a16="http://schemas.microsoft.com/office/drawing/2014/main" id="{1B02385F-FF74-4AAF-B8F1-26268446DC44}"/>
              </a:ext>
            </a:extLst>
          </p:cNvPr>
          <p:cNvGrpSpPr/>
          <p:nvPr/>
        </p:nvGrpSpPr>
        <p:grpSpPr>
          <a:xfrm>
            <a:off x="434995" y="7200480"/>
            <a:ext cx="11547456" cy="7226365"/>
            <a:chOff x="560385" y="-272038"/>
            <a:chExt cx="10885169" cy="9116575"/>
          </a:xfrm>
        </p:grpSpPr>
        <p:grpSp>
          <p:nvGrpSpPr>
            <p:cNvPr id="511" name="グループ化 510">
              <a:extLst>
                <a:ext uri="{FF2B5EF4-FFF2-40B4-BE49-F238E27FC236}">
                  <a16:creationId xmlns:a16="http://schemas.microsoft.com/office/drawing/2014/main" id="{3030444B-0456-4449-BF81-9E0B0E822123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566" name="直線コネクタ 565">
                <a:extLst>
                  <a:ext uri="{FF2B5EF4-FFF2-40B4-BE49-F238E27FC236}">
                    <a16:creationId xmlns:a16="http://schemas.microsoft.com/office/drawing/2014/main" id="{2FCC547B-87FF-48FD-BF77-E6EFC6578B13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7" name="直線コネクタ 566">
                <a:extLst>
                  <a:ext uri="{FF2B5EF4-FFF2-40B4-BE49-F238E27FC236}">
                    <a16:creationId xmlns:a16="http://schemas.microsoft.com/office/drawing/2014/main" id="{5B9ACBD5-9602-460E-BDC3-1217D13846A6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8" name="直線コネクタ 567">
                <a:extLst>
                  <a:ext uri="{FF2B5EF4-FFF2-40B4-BE49-F238E27FC236}">
                    <a16:creationId xmlns:a16="http://schemas.microsoft.com/office/drawing/2014/main" id="{B665E16D-4690-4D22-BDE2-936B59A25CB2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9" name="直線コネクタ 568">
                <a:extLst>
                  <a:ext uri="{FF2B5EF4-FFF2-40B4-BE49-F238E27FC236}">
                    <a16:creationId xmlns:a16="http://schemas.microsoft.com/office/drawing/2014/main" id="{3C2F31F8-D508-4F57-847A-A950E5E1DB7A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70" name="直線コネクタ 569">
                <a:extLst>
                  <a:ext uri="{FF2B5EF4-FFF2-40B4-BE49-F238E27FC236}">
                    <a16:creationId xmlns:a16="http://schemas.microsoft.com/office/drawing/2014/main" id="{0755209A-7DD5-40F3-9901-A0EEFF391DE9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2" name="グループ化 511">
              <a:extLst>
                <a:ext uri="{FF2B5EF4-FFF2-40B4-BE49-F238E27FC236}">
                  <a16:creationId xmlns:a16="http://schemas.microsoft.com/office/drawing/2014/main" id="{B30E7A40-3BA2-444D-85FD-CDB828C5D11E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561" name="直線コネクタ 560">
                <a:extLst>
                  <a:ext uri="{FF2B5EF4-FFF2-40B4-BE49-F238E27FC236}">
                    <a16:creationId xmlns:a16="http://schemas.microsoft.com/office/drawing/2014/main" id="{4E1A47AA-72FA-47E7-A8EE-0F3A618E574A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2" name="直線コネクタ 561">
                <a:extLst>
                  <a:ext uri="{FF2B5EF4-FFF2-40B4-BE49-F238E27FC236}">
                    <a16:creationId xmlns:a16="http://schemas.microsoft.com/office/drawing/2014/main" id="{52DF6D92-B2B5-420B-B92A-F7EA15A9E4C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3" name="直線コネクタ 562">
                <a:extLst>
                  <a:ext uri="{FF2B5EF4-FFF2-40B4-BE49-F238E27FC236}">
                    <a16:creationId xmlns:a16="http://schemas.microsoft.com/office/drawing/2014/main" id="{69216CAF-2C0C-47D7-9560-0FF4C3E5718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4" name="直線コネクタ 563">
                <a:extLst>
                  <a:ext uri="{FF2B5EF4-FFF2-40B4-BE49-F238E27FC236}">
                    <a16:creationId xmlns:a16="http://schemas.microsoft.com/office/drawing/2014/main" id="{80E68160-9301-4475-9A9E-EA4DC4E74F94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5" name="直線コネクタ 564">
                <a:extLst>
                  <a:ext uri="{FF2B5EF4-FFF2-40B4-BE49-F238E27FC236}">
                    <a16:creationId xmlns:a16="http://schemas.microsoft.com/office/drawing/2014/main" id="{D65720B0-5969-4844-9004-69E537B1A51A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3" name="グループ化 512">
              <a:extLst>
                <a:ext uri="{FF2B5EF4-FFF2-40B4-BE49-F238E27FC236}">
                  <a16:creationId xmlns:a16="http://schemas.microsoft.com/office/drawing/2014/main" id="{ADF34C8F-E47B-4705-A578-0A98B396AE9C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556" name="直線コネクタ 555">
                <a:extLst>
                  <a:ext uri="{FF2B5EF4-FFF2-40B4-BE49-F238E27FC236}">
                    <a16:creationId xmlns:a16="http://schemas.microsoft.com/office/drawing/2014/main" id="{72819605-6694-449E-8553-8430D2765461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7" name="直線コネクタ 556">
                <a:extLst>
                  <a:ext uri="{FF2B5EF4-FFF2-40B4-BE49-F238E27FC236}">
                    <a16:creationId xmlns:a16="http://schemas.microsoft.com/office/drawing/2014/main" id="{F526FEE7-2376-4550-8FFF-80A927A85CCE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8" name="直線コネクタ 557">
                <a:extLst>
                  <a:ext uri="{FF2B5EF4-FFF2-40B4-BE49-F238E27FC236}">
                    <a16:creationId xmlns:a16="http://schemas.microsoft.com/office/drawing/2014/main" id="{C0179BC6-A2E2-46E6-99F8-8E2B5B5780CA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9" name="直線コネクタ 558">
                <a:extLst>
                  <a:ext uri="{FF2B5EF4-FFF2-40B4-BE49-F238E27FC236}">
                    <a16:creationId xmlns:a16="http://schemas.microsoft.com/office/drawing/2014/main" id="{3E948188-3618-4180-B969-1A3BE0B07D12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0" name="直線コネクタ 559">
                <a:extLst>
                  <a:ext uri="{FF2B5EF4-FFF2-40B4-BE49-F238E27FC236}">
                    <a16:creationId xmlns:a16="http://schemas.microsoft.com/office/drawing/2014/main" id="{7ED8B8B6-3452-4EE7-AC0B-2BCAFB679410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4" name="グループ化 513">
              <a:extLst>
                <a:ext uri="{FF2B5EF4-FFF2-40B4-BE49-F238E27FC236}">
                  <a16:creationId xmlns:a16="http://schemas.microsoft.com/office/drawing/2014/main" id="{57C0E0A9-9C7C-458E-97E3-D6CBB4F2CFE1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551" name="直線コネクタ 550">
                <a:extLst>
                  <a:ext uri="{FF2B5EF4-FFF2-40B4-BE49-F238E27FC236}">
                    <a16:creationId xmlns:a16="http://schemas.microsoft.com/office/drawing/2014/main" id="{921E708E-01EA-4664-9CE8-D728259E700C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2" name="直線コネクタ 551">
                <a:extLst>
                  <a:ext uri="{FF2B5EF4-FFF2-40B4-BE49-F238E27FC236}">
                    <a16:creationId xmlns:a16="http://schemas.microsoft.com/office/drawing/2014/main" id="{8E5A73F0-4012-4BC8-88EE-5866FE0D489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3" name="直線コネクタ 552">
                <a:extLst>
                  <a:ext uri="{FF2B5EF4-FFF2-40B4-BE49-F238E27FC236}">
                    <a16:creationId xmlns:a16="http://schemas.microsoft.com/office/drawing/2014/main" id="{A670B8C7-E4F4-411E-92BA-7A8D160C998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4" name="直線コネクタ 553">
                <a:extLst>
                  <a:ext uri="{FF2B5EF4-FFF2-40B4-BE49-F238E27FC236}">
                    <a16:creationId xmlns:a16="http://schemas.microsoft.com/office/drawing/2014/main" id="{90D4B5B4-5632-4FD9-8BF9-CFBA91F42CFF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5" name="直線コネクタ 554">
                <a:extLst>
                  <a:ext uri="{FF2B5EF4-FFF2-40B4-BE49-F238E27FC236}">
                    <a16:creationId xmlns:a16="http://schemas.microsoft.com/office/drawing/2014/main" id="{A213C04D-01BA-4169-AAD6-3EDB0B069A7B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5" name="グループ化 514">
              <a:extLst>
                <a:ext uri="{FF2B5EF4-FFF2-40B4-BE49-F238E27FC236}">
                  <a16:creationId xmlns:a16="http://schemas.microsoft.com/office/drawing/2014/main" id="{5960C4D8-CF6A-43E1-84FA-C3D8697C6A29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546" name="直線コネクタ 545">
                <a:extLst>
                  <a:ext uri="{FF2B5EF4-FFF2-40B4-BE49-F238E27FC236}">
                    <a16:creationId xmlns:a16="http://schemas.microsoft.com/office/drawing/2014/main" id="{0F343351-F732-4A94-BBEE-AADA2F2A092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7" name="直線コネクタ 546">
                <a:extLst>
                  <a:ext uri="{FF2B5EF4-FFF2-40B4-BE49-F238E27FC236}">
                    <a16:creationId xmlns:a16="http://schemas.microsoft.com/office/drawing/2014/main" id="{6A91F5CD-87D0-422E-8A43-49BD51603E9C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8" name="直線コネクタ 547">
                <a:extLst>
                  <a:ext uri="{FF2B5EF4-FFF2-40B4-BE49-F238E27FC236}">
                    <a16:creationId xmlns:a16="http://schemas.microsoft.com/office/drawing/2014/main" id="{F227DBD2-38F6-4E17-8E72-E6D19A850338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9" name="直線コネクタ 548">
                <a:extLst>
                  <a:ext uri="{FF2B5EF4-FFF2-40B4-BE49-F238E27FC236}">
                    <a16:creationId xmlns:a16="http://schemas.microsoft.com/office/drawing/2014/main" id="{D7C601FF-6B2A-4FB9-B460-786D666A9291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0" name="直線コネクタ 549">
                <a:extLst>
                  <a:ext uri="{FF2B5EF4-FFF2-40B4-BE49-F238E27FC236}">
                    <a16:creationId xmlns:a16="http://schemas.microsoft.com/office/drawing/2014/main" id="{AA40968C-7A05-47DC-B712-11D4A33F75D9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6" name="グループ化 515">
              <a:extLst>
                <a:ext uri="{FF2B5EF4-FFF2-40B4-BE49-F238E27FC236}">
                  <a16:creationId xmlns:a16="http://schemas.microsoft.com/office/drawing/2014/main" id="{73104E7C-451C-4EC3-A9F0-084C5792F3B6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541" name="直線コネクタ 540">
                <a:extLst>
                  <a:ext uri="{FF2B5EF4-FFF2-40B4-BE49-F238E27FC236}">
                    <a16:creationId xmlns:a16="http://schemas.microsoft.com/office/drawing/2014/main" id="{89312483-C160-4F29-A8F8-F1A73B401DEC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2" name="直線コネクタ 541">
                <a:extLst>
                  <a:ext uri="{FF2B5EF4-FFF2-40B4-BE49-F238E27FC236}">
                    <a16:creationId xmlns:a16="http://schemas.microsoft.com/office/drawing/2014/main" id="{A9F1240D-4CA4-47FA-B5B5-5F5039A671C6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3" name="直線コネクタ 542">
                <a:extLst>
                  <a:ext uri="{FF2B5EF4-FFF2-40B4-BE49-F238E27FC236}">
                    <a16:creationId xmlns:a16="http://schemas.microsoft.com/office/drawing/2014/main" id="{91AA0549-E7CD-4EC3-BA15-1E1C6F36F04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4" name="直線コネクタ 543">
                <a:extLst>
                  <a:ext uri="{FF2B5EF4-FFF2-40B4-BE49-F238E27FC236}">
                    <a16:creationId xmlns:a16="http://schemas.microsoft.com/office/drawing/2014/main" id="{C276DE2F-2C52-4654-82CD-87A694FEAE4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5" name="直線コネクタ 544">
                <a:extLst>
                  <a:ext uri="{FF2B5EF4-FFF2-40B4-BE49-F238E27FC236}">
                    <a16:creationId xmlns:a16="http://schemas.microsoft.com/office/drawing/2014/main" id="{9A346DB7-FA95-4089-BC7C-90F882734E79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7" name="グループ化 516">
              <a:extLst>
                <a:ext uri="{FF2B5EF4-FFF2-40B4-BE49-F238E27FC236}">
                  <a16:creationId xmlns:a16="http://schemas.microsoft.com/office/drawing/2014/main" id="{6DEB3D5E-46C0-4498-951A-94624A9D6F61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536" name="直線コネクタ 535">
                <a:extLst>
                  <a:ext uri="{FF2B5EF4-FFF2-40B4-BE49-F238E27FC236}">
                    <a16:creationId xmlns:a16="http://schemas.microsoft.com/office/drawing/2014/main" id="{474D3C6B-E970-4F3D-8018-57F56202997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7" name="直線コネクタ 536">
                <a:extLst>
                  <a:ext uri="{FF2B5EF4-FFF2-40B4-BE49-F238E27FC236}">
                    <a16:creationId xmlns:a16="http://schemas.microsoft.com/office/drawing/2014/main" id="{A486B394-6E10-40F1-B15C-BF690196FF5D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8" name="直線コネクタ 537">
                <a:extLst>
                  <a:ext uri="{FF2B5EF4-FFF2-40B4-BE49-F238E27FC236}">
                    <a16:creationId xmlns:a16="http://schemas.microsoft.com/office/drawing/2014/main" id="{37F1B41C-E80B-41B6-AB13-345A1FBDF68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9" name="直線コネクタ 538">
                <a:extLst>
                  <a:ext uri="{FF2B5EF4-FFF2-40B4-BE49-F238E27FC236}">
                    <a16:creationId xmlns:a16="http://schemas.microsoft.com/office/drawing/2014/main" id="{7E9267E5-4804-485E-B4AC-62FFDB9B369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0" name="直線コネクタ 539">
                <a:extLst>
                  <a:ext uri="{FF2B5EF4-FFF2-40B4-BE49-F238E27FC236}">
                    <a16:creationId xmlns:a16="http://schemas.microsoft.com/office/drawing/2014/main" id="{5FEE67DD-30DD-4612-8C84-ACA4CA360A94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8" name="グループ化 517">
              <a:extLst>
                <a:ext uri="{FF2B5EF4-FFF2-40B4-BE49-F238E27FC236}">
                  <a16:creationId xmlns:a16="http://schemas.microsoft.com/office/drawing/2014/main" id="{982B8DF0-4A1C-436A-828D-C5EDB283113B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531" name="直線コネクタ 530">
                <a:extLst>
                  <a:ext uri="{FF2B5EF4-FFF2-40B4-BE49-F238E27FC236}">
                    <a16:creationId xmlns:a16="http://schemas.microsoft.com/office/drawing/2014/main" id="{34CFC1C8-17AF-495E-9101-D4F09AFD0068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2" name="直線コネクタ 531">
                <a:extLst>
                  <a:ext uri="{FF2B5EF4-FFF2-40B4-BE49-F238E27FC236}">
                    <a16:creationId xmlns:a16="http://schemas.microsoft.com/office/drawing/2014/main" id="{7607A005-4B80-4A2B-B789-40319A6D22D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3" name="直線コネクタ 532">
                <a:extLst>
                  <a:ext uri="{FF2B5EF4-FFF2-40B4-BE49-F238E27FC236}">
                    <a16:creationId xmlns:a16="http://schemas.microsoft.com/office/drawing/2014/main" id="{E984FBD6-DA5E-4CAC-8EE8-C77AAD518BD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4" name="直線コネクタ 533">
                <a:extLst>
                  <a:ext uri="{FF2B5EF4-FFF2-40B4-BE49-F238E27FC236}">
                    <a16:creationId xmlns:a16="http://schemas.microsoft.com/office/drawing/2014/main" id="{0302338A-0DC6-40D6-92CC-A2957129A4B9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5" name="直線コネクタ 534">
                <a:extLst>
                  <a:ext uri="{FF2B5EF4-FFF2-40B4-BE49-F238E27FC236}">
                    <a16:creationId xmlns:a16="http://schemas.microsoft.com/office/drawing/2014/main" id="{B39D74F9-2354-4D51-84D5-A3397983BA41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9" name="グループ化 518">
              <a:extLst>
                <a:ext uri="{FF2B5EF4-FFF2-40B4-BE49-F238E27FC236}">
                  <a16:creationId xmlns:a16="http://schemas.microsoft.com/office/drawing/2014/main" id="{B23BC973-CE10-4C1A-B6CA-57CE1391B951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526" name="直線コネクタ 525">
                <a:extLst>
                  <a:ext uri="{FF2B5EF4-FFF2-40B4-BE49-F238E27FC236}">
                    <a16:creationId xmlns:a16="http://schemas.microsoft.com/office/drawing/2014/main" id="{1B2B7E41-25CD-4CD8-AB2F-04DAB89A1B5B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7" name="直線コネクタ 526">
                <a:extLst>
                  <a:ext uri="{FF2B5EF4-FFF2-40B4-BE49-F238E27FC236}">
                    <a16:creationId xmlns:a16="http://schemas.microsoft.com/office/drawing/2014/main" id="{76CB0726-1B8A-4D21-9FEF-8D1EC352BBC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8" name="直線コネクタ 527">
                <a:extLst>
                  <a:ext uri="{FF2B5EF4-FFF2-40B4-BE49-F238E27FC236}">
                    <a16:creationId xmlns:a16="http://schemas.microsoft.com/office/drawing/2014/main" id="{19F1329E-8091-4533-8744-444E5BB448A5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9" name="直線コネクタ 528">
                <a:extLst>
                  <a:ext uri="{FF2B5EF4-FFF2-40B4-BE49-F238E27FC236}">
                    <a16:creationId xmlns:a16="http://schemas.microsoft.com/office/drawing/2014/main" id="{4DBAC9F0-4328-4232-AF0D-A31183781DE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0" name="直線コネクタ 529">
                <a:extLst>
                  <a:ext uri="{FF2B5EF4-FFF2-40B4-BE49-F238E27FC236}">
                    <a16:creationId xmlns:a16="http://schemas.microsoft.com/office/drawing/2014/main" id="{B66F992B-AFE7-4949-B243-C752EFE5073E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20" name="グループ化 519">
              <a:extLst>
                <a:ext uri="{FF2B5EF4-FFF2-40B4-BE49-F238E27FC236}">
                  <a16:creationId xmlns:a16="http://schemas.microsoft.com/office/drawing/2014/main" id="{3A066DC2-241B-45F2-AE05-F5EA743A9CFB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521" name="直線コネクタ 520">
                <a:extLst>
                  <a:ext uri="{FF2B5EF4-FFF2-40B4-BE49-F238E27FC236}">
                    <a16:creationId xmlns:a16="http://schemas.microsoft.com/office/drawing/2014/main" id="{8BA1D64E-5FBA-4F1A-9065-744D871DF67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2" name="直線コネクタ 521">
                <a:extLst>
                  <a:ext uri="{FF2B5EF4-FFF2-40B4-BE49-F238E27FC236}">
                    <a16:creationId xmlns:a16="http://schemas.microsoft.com/office/drawing/2014/main" id="{8045E96C-4783-4693-B624-78AB76FBF794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3" name="直線コネクタ 522">
                <a:extLst>
                  <a:ext uri="{FF2B5EF4-FFF2-40B4-BE49-F238E27FC236}">
                    <a16:creationId xmlns:a16="http://schemas.microsoft.com/office/drawing/2014/main" id="{360E4B63-EEC8-4214-86D8-DBD0EE62E203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4" name="直線コネクタ 523">
                <a:extLst>
                  <a:ext uri="{FF2B5EF4-FFF2-40B4-BE49-F238E27FC236}">
                    <a16:creationId xmlns:a16="http://schemas.microsoft.com/office/drawing/2014/main" id="{D77CC0D7-F5C2-44B7-82E1-AB2D26620BDD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5" name="直線コネクタ 524">
                <a:extLst>
                  <a:ext uri="{FF2B5EF4-FFF2-40B4-BE49-F238E27FC236}">
                    <a16:creationId xmlns:a16="http://schemas.microsoft.com/office/drawing/2014/main" id="{9210700B-3EEE-4B10-9814-F90857EABD51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791" name="グループ化 790">
            <a:extLst>
              <a:ext uri="{FF2B5EF4-FFF2-40B4-BE49-F238E27FC236}">
                <a16:creationId xmlns:a16="http://schemas.microsoft.com/office/drawing/2014/main" id="{9BB3C524-EA15-4C5F-AC1C-067485708848}"/>
              </a:ext>
            </a:extLst>
          </p:cNvPr>
          <p:cNvGrpSpPr/>
          <p:nvPr/>
        </p:nvGrpSpPr>
        <p:grpSpPr>
          <a:xfrm>
            <a:off x="1049574" y="8775329"/>
            <a:ext cx="11547456" cy="7226365"/>
            <a:chOff x="560385" y="-272038"/>
            <a:chExt cx="10885169" cy="9116575"/>
          </a:xfrm>
        </p:grpSpPr>
        <p:grpSp>
          <p:nvGrpSpPr>
            <p:cNvPr id="792" name="グループ化 791">
              <a:extLst>
                <a:ext uri="{FF2B5EF4-FFF2-40B4-BE49-F238E27FC236}">
                  <a16:creationId xmlns:a16="http://schemas.microsoft.com/office/drawing/2014/main" id="{BE972C42-3C47-4BF1-A876-54401E32F59D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847" name="直線コネクタ 846">
                <a:extLst>
                  <a:ext uri="{FF2B5EF4-FFF2-40B4-BE49-F238E27FC236}">
                    <a16:creationId xmlns:a16="http://schemas.microsoft.com/office/drawing/2014/main" id="{4C8347D5-CD09-426E-9944-0C937C20E62D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8" name="直線コネクタ 847">
                <a:extLst>
                  <a:ext uri="{FF2B5EF4-FFF2-40B4-BE49-F238E27FC236}">
                    <a16:creationId xmlns:a16="http://schemas.microsoft.com/office/drawing/2014/main" id="{14F349FD-F419-4D93-B850-9DD755031515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9" name="直線コネクタ 848">
                <a:extLst>
                  <a:ext uri="{FF2B5EF4-FFF2-40B4-BE49-F238E27FC236}">
                    <a16:creationId xmlns:a16="http://schemas.microsoft.com/office/drawing/2014/main" id="{811E71D4-F1C2-4BA4-B5B2-91835CA75B61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50" name="直線コネクタ 849">
                <a:extLst>
                  <a:ext uri="{FF2B5EF4-FFF2-40B4-BE49-F238E27FC236}">
                    <a16:creationId xmlns:a16="http://schemas.microsoft.com/office/drawing/2014/main" id="{C3436576-7BA0-4077-96DC-4699B2AB355C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51" name="直線コネクタ 850">
                <a:extLst>
                  <a:ext uri="{FF2B5EF4-FFF2-40B4-BE49-F238E27FC236}">
                    <a16:creationId xmlns:a16="http://schemas.microsoft.com/office/drawing/2014/main" id="{C19E03B7-10AE-4940-AED6-8BA66555EAD7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3" name="グループ化 792">
              <a:extLst>
                <a:ext uri="{FF2B5EF4-FFF2-40B4-BE49-F238E27FC236}">
                  <a16:creationId xmlns:a16="http://schemas.microsoft.com/office/drawing/2014/main" id="{BC4B33DD-62AE-403E-AD02-0451891E024D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842" name="直線コネクタ 841">
                <a:extLst>
                  <a:ext uri="{FF2B5EF4-FFF2-40B4-BE49-F238E27FC236}">
                    <a16:creationId xmlns:a16="http://schemas.microsoft.com/office/drawing/2014/main" id="{DC62EF20-5DE4-4FBC-91C7-FF8DDB11D093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3" name="直線コネクタ 842">
                <a:extLst>
                  <a:ext uri="{FF2B5EF4-FFF2-40B4-BE49-F238E27FC236}">
                    <a16:creationId xmlns:a16="http://schemas.microsoft.com/office/drawing/2014/main" id="{4C961559-FF4B-4C8D-BE8B-E448C4616A12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4" name="直線コネクタ 843">
                <a:extLst>
                  <a:ext uri="{FF2B5EF4-FFF2-40B4-BE49-F238E27FC236}">
                    <a16:creationId xmlns:a16="http://schemas.microsoft.com/office/drawing/2014/main" id="{C3F9D5C1-3CFB-4E33-91BE-B6815CA51362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5" name="直線コネクタ 844">
                <a:extLst>
                  <a:ext uri="{FF2B5EF4-FFF2-40B4-BE49-F238E27FC236}">
                    <a16:creationId xmlns:a16="http://schemas.microsoft.com/office/drawing/2014/main" id="{93AEB8EC-F411-4D1F-A962-EA526E7317B7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6" name="直線コネクタ 845">
                <a:extLst>
                  <a:ext uri="{FF2B5EF4-FFF2-40B4-BE49-F238E27FC236}">
                    <a16:creationId xmlns:a16="http://schemas.microsoft.com/office/drawing/2014/main" id="{063D61A9-F0AB-4223-962E-7AB71804258B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4" name="グループ化 793">
              <a:extLst>
                <a:ext uri="{FF2B5EF4-FFF2-40B4-BE49-F238E27FC236}">
                  <a16:creationId xmlns:a16="http://schemas.microsoft.com/office/drawing/2014/main" id="{ADABD281-1921-4E7C-B637-30B8706B8EB9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837" name="直線コネクタ 836">
                <a:extLst>
                  <a:ext uri="{FF2B5EF4-FFF2-40B4-BE49-F238E27FC236}">
                    <a16:creationId xmlns:a16="http://schemas.microsoft.com/office/drawing/2014/main" id="{BC5134BC-A896-4AFF-AC01-385D17A11003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8" name="直線コネクタ 837">
                <a:extLst>
                  <a:ext uri="{FF2B5EF4-FFF2-40B4-BE49-F238E27FC236}">
                    <a16:creationId xmlns:a16="http://schemas.microsoft.com/office/drawing/2014/main" id="{076819DB-EF16-40EF-BC8D-40CF27FF40A3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9" name="直線コネクタ 838">
                <a:extLst>
                  <a:ext uri="{FF2B5EF4-FFF2-40B4-BE49-F238E27FC236}">
                    <a16:creationId xmlns:a16="http://schemas.microsoft.com/office/drawing/2014/main" id="{8D555473-4B46-4B72-BDB3-325F194AC62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0" name="直線コネクタ 839">
                <a:extLst>
                  <a:ext uri="{FF2B5EF4-FFF2-40B4-BE49-F238E27FC236}">
                    <a16:creationId xmlns:a16="http://schemas.microsoft.com/office/drawing/2014/main" id="{B000E2D7-D88C-4973-AA2A-3A459B2BDB0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1" name="直線コネクタ 840">
                <a:extLst>
                  <a:ext uri="{FF2B5EF4-FFF2-40B4-BE49-F238E27FC236}">
                    <a16:creationId xmlns:a16="http://schemas.microsoft.com/office/drawing/2014/main" id="{3A76D3FB-83DB-476F-9F24-5B7052E5CC7B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5" name="グループ化 794">
              <a:extLst>
                <a:ext uri="{FF2B5EF4-FFF2-40B4-BE49-F238E27FC236}">
                  <a16:creationId xmlns:a16="http://schemas.microsoft.com/office/drawing/2014/main" id="{48ED666C-7179-473E-9259-7C4DB333E9FA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832" name="直線コネクタ 831">
                <a:extLst>
                  <a:ext uri="{FF2B5EF4-FFF2-40B4-BE49-F238E27FC236}">
                    <a16:creationId xmlns:a16="http://schemas.microsoft.com/office/drawing/2014/main" id="{B5ED7752-A439-4C01-BFF7-81D417F152A1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3" name="直線コネクタ 832">
                <a:extLst>
                  <a:ext uri="{FF2B5EF4-FFF2-40B4-BE49-F238E27FC236}">
                    <a16:creationId xmlns:a16="http://schemas.microsoft.com/office/drawing/2014/main" id="{284E24AE-62BB-48E2-AEF8-94FB33D3FF1B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4" name="直線コネクタ 833">
                <a:extLst>
                  <a:ext uri="{FF2B5EF4-FFF2-40B4-BE49-F238E27FC236}">
                    <a16:creationId xmlns:a16="http://schemas.microsoft.com/office/drawing/2014/main" id="{5D2AF73D-DEDC-4DA5-A3C0-04E22E4D5D0C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5" name="直線コネクタ 834">
                <a:extLst>
                  <a:ext uri="{FF2B5EF4-FFF2-40B4-BE49-F238E27FC236}">
                    <a16:creationId xmlns:a16="http://schemas.microsoft.com/office/drawing/2014/main" id="{708BFC1E-A6F7-4FEA-9E65-0D3812C9961F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6" name="直線コネクタ 835">
                <a:extLst>
                  <a:ext uri="{FF2B5EF4-FFF2-40B4-BE49-F238E27FC236}">
                    <a16:creationId xmlns:a16="http://schemas.microsoft.com/office/drawing/2014/main" id="{1FA26DE5-B9E4-468B-9EF1-642E0993E7BC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6" name="グループ化 795">
              <a:extLst>
                <a:ext uri="{FF2B5EF4-FFF2-40B4-BE49-F238E27FC236}">
                  <a16:creationId xmlns:a16="http://schemas.microsoft.com/office/drawing/2014/main" id="{F8D2DE33-E229-4802-B4EE-A37020BB16A0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827" name="直線コネクタ 826">
                <a:extLst>
                  <a:ext uri="{FF2B5EF4-FFF2-40B4-BE49-F238E27FC236}">
                    <a16:creationId xmlns:a16="http://schemas.microsoft.com/office/drawing/2014/main" id="{83B3C3F2-825F-45C0-99C6-1406EB547DFA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8" name="直線コネクタ 827">
                <a:extLst>
                  <a:ext uri="{FF2B5EF4-FFF2-40B4-BE49-F238E27FC236}">
                    <a16:creationId xmlns:a16="http://schemas.microsoft.com/office/drawing/2014/main" id="{B2F21A23-3724-47C9-AFE5-264DB0F6CCC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9" name="直線コネクタ 828">
                <a:extLst>
                  <a:ext uri="{FF2B5EF4-FFF2-40B4-BE49-F238E27FC236}">
                    <a16:creationId xmlns:a16="http://schemas.microsoft.com/office/drawing/2014/main" id="{D0737A3D-C6EC-41EC-88A3-BC50F55EA482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0" name="直線コネクタ 829">
                <a:extLst>
                  <a:ext uri="{FF2B5EF4-FFF2-40B4-BE49-F238E27FC236}">
                    <a16:creationId xmlns:a16="http://schemas.microsoft.com/office/drawing/2014/main" id="{34F7686D-EE2B-44ED-951F-EFD6A0CCBA44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1" name="直線コネクタ 830">
                <a:extLst>
                  <a:ext uri="{FF2B5EF4-FFF2-40B4-BE49-F238E27FC236}">
                    <a16:creationId xmlns:a16="http://schemas.microsoft.com/office/drawing/2014/main" id="{521F5B33-5461-48F0-A097-50C53CB88AED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7" name="グループ化 796">
              <a:extLst>
                <a:ext uri="{FF2B5EF4-FFF2-40B4-BE49-F238E27FC236}">
                  <a16:creationId xmlns:a16="http://schemas.microsoft.com/office/drawing/2014/main" id="{CA3E55C7-B7C1-4F6C-84AD-D73519F34865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822" name="直線コネクタ 821">
                <a:extLst>
                  <a:ext uri="{FF2B5EF4-FFF2-40B4-BE49-F238E27FC236}">
                    <a16:creationId xmlns:a16="http://schemas.microsoft.com/office/drawing/2014/main" id="{90476045-A3BB-4D40-B501-82963500B779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3" name="直線コネクタ 822">
                <a:extLst>
                  <a:ext uri="{FF2B5EF4-FFF2-40B4-BE49-F238E27FC236}">
                    <a16:creationId xmlns:a16="http://schemas.microsoft.com/office/drawing/2014/main" id="{505BFB31-C84B-45DA-A449-5FEF9B30380D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4" name="直線コネクタ 823">
                <a:extLst>
                  <a:ext uri="{FF2B5EF4-FFF2-40B4-BE49-F238E27FC236}">
                    <a16:creationId xmlns:a16="http://schemas.microsoft.com/office/drawing/2014/main" id="{BEEBA187-919D-4016-A75B-6F2523476D8A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5" name="直線コネクタ 824">
                <a:extLst>
                  <a:ext uri="{FF2B5EF4-FFF2-40B4-BE49-F238E27FC236}">
                    <a16:creationId xmlns:a16="http://schemas.microsoft.com/office/drawing/2014/main" id="{AE47F6F2-03AA-42D2-AB16-8839EF136B24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6" name="直線コネクタ 825">
                <a:extLst>
                  <a:ext uri="{FF2B5EF4-FFF2-40B4-BE49-F238E27FC236}">
                    <a16:creationId xmlns:a16="http://schemas.microsoft.com/office/drawing/2014/main" id="{50527A60-598F-461A-8392-CEDB284B358E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8" name="グループ化 797">
              <a:extLst>
                <a:ext uri="{FF2B5EF4-FFF2-40B4-BE49-F238E27FC236}">
                  <a16:creationId xmlns:a16="http://schemas.microsoft.com/office/drawing/2014/main" id="{822BC7DE-EA71-46E5-8F5B-DBBD85E16C6F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817" name="直線コネクタ 816">
                <a:extLst>
                  <a:ext uri="{FF2B5EF4-FFF2-40B4-BE49-F238E27FC236}">
                    <a16:creationId xmlns:a16="http://schemas.microsoft.com/office/drawing/2014/main" id="{252F0B57-6290-4A27-910D-F2B534D69A9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8" name="直線コネクタ 817">
                <a:extLst>
                  <a:ext uri="{FF2B5EF4-FFF2-40B4-BE49-F238E27FC236}">
                    <a16:creationId xmlns:a16="http://schemas.microsoft.com/office/drawing/2014/main" id="{1883A93F-DEDF-4EB7-A0EB-ED780EC0A505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9" name="直線コネクタ 818">
                <a:extLst>
                  <a:ext uri="{FF2B5EF4-FFF2-40B4-BE49-F238E27FC236}">
                    <a16:creationId xmlns:a16="http://schemas.microsoft.com/office/drawing/2014/main" id="{3CA1DC2A-E8B3-4C3F-ACD3-2F8F6CE4DAE5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0" name="直線コネクタ 819">
                <a:extLst>
                  <a:ext uri="{FF2B5EF4-FFF2-40B4-BE49-F238E27FC236}">
                    <a16:creationId xmlns:a16="http://schemas.microsoft.com/office/drawing/2014/main" id="{7E1BE24D-EAFB-4107-8F6F-F65DE4C8CB0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1" name="直線コネクタ 820">
                <a:extLst>
                  <a:ext uri="{FF2B5EF4-FFF2-40B4-BE49-F238E27FC236}">
                    <a16:creationId xmlns:a16="http://schemas.microsoft.com/office/drawing/2014/main" id="{D3DB2E1E-FE14-45CB-8952-54B72EF4904A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9" name="グループ化 798">
              <a:extLst>
                <a:ext uri="{FF2B5EF4-FFF2-40B4-BE49-F238E27FC236}">
                  <a16:creationId xmlns:a16="http://schemas.microsoft.com/office/drawing/2014/main" id="{1C6A6EC4-0923-47B9-AFD0-221D22900413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812" name="直線コネクタ 811">
                <a:extLst>
                  <a:ext uri="{FF2B5EF4-FFF2-40B4-BE49-F238E27FC236}">
                    <a16:creationId xmlns:a16="http://schemas.microsoft.com/office/drawing/2014/main" id="{2EEA5E71-566D-4A6B-86B6-8DC701F61D3A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3" name="直線コネクタ 812">
                <a:extLst>
                  <a:ext uri="{FF2B5EF4-FFF2-40B4-BE49-F238E27FC236}">
                    <a16:creationId xmlns:a16="http://schemas.microsoft.com/office/drawing/2014/main" id="{1F3E0776-3699-4ED0-B375-22FC0201A05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4" name="直線コネクタ 813">
                <a:extLst>
                  <a:ext uri="{FF2B5EF4-FFF2-40B4-BE49-F238E27FC236}">
                    <a16:creationId xmlns:a16="http://schemas.microsoft.com/office/drawing/2014/main" id="{4EEB8604-D8FA-478A-82E4-1FE5BEE7EE93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5" name="直線コネクタ 814">
                <a:extLst>
                  <a:ext uri="{FF2B5EF4-FFF2-40B4-BE49-F238E27FC236}">
                    <a16:creationId xmlns:a16="http://schemas.microsoft.com/office/drawing/2014/main" id="{7DC794A2-FC71-4348-863F-C6F40664C479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6" name="直線コネクタ 815">
                <a:extLst>
                  <a:ext uri="{FF2B5EF4-FFF2-40B4-BE49-F238E27FC236}">
                    <a16:creationId xmlns:a16="http://schemas.microsoft.com/office/drawing/2014/main" id="{DC5B0FA5-32F5-4591-BC32-9C581C2AA4E5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00" name="グループ化 799">
              <a:extLst>
                <a:ext uri="{FF2B5EF4-FFF2-40B4-BE49-F238E27FC236}">
                  <a16:creationId xmlns:a16="http://schemas.microsoft.com/office/drawing/2014/main" id="{03E2D320-2917-4BFA-B4ED-E62DA6667880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807" name="直線コネクタ 806">
                <a:extLst>
                  <a:ext uri="{FF2B5EF4-FFF2-40B4-BE49-F238E27FC236}">
                    <a16:creationId xmlns:a16="http://schemas.microsoft.com/office/drawing/2014/main" id="{0C7689AC-77E2-44D1-AAD4-460201D254DA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8" name="直線コネクタ 807">
                <a:extLst>
                  <a:ext uri="{FF2B5EF4-FFF2-40B4-BE49-F238E27FC236}">
                    <a16:creationId xmlns:a16="http://schemas.microsoft.com/office/drawing/2014/main" id="{E7E62013-F7E8-47BF-BF96-F36061C36E4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9" name="直線コネクタ 808">
                <a:extLst>
                  <a:ext uri="{FF2B5EF4-FFF2-40B4-BE49-F238E27FC236}">
                    <a16:creationId xmlns:a16="http://schemas.microsoft.com/office/drawing/2014/main" id="{BCBE7992-6882-47E3-BC99-B8D51290AD9A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0" name="直線コネクタ 809">
                <a:extLst>
                  <a:ext uri="{FF2B5EF4-FFF2-40B4-BE49-F238E27FC236}">
                    <a16:creationId xmlns:a16="http://schemas.microsoft.com/office/drawing/2014/main" id="{4723EC96-7BE1-4657-A5FF-03A4FCEEB69F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1" name="直線コネクタ 810">
                <a:extLst>
                  <a:ext uri="{FF2B5EF4-FFF2-40B4-BE49-F238E27FC236}">
                    <a16:creationId xmlns:a16="http://schemas.microsoft.com/office/drawing/2014/main" id="{B0B3FBEC-8228-499C-80C1-9EE509BC7A04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01" name="グループ化 800">
              <a:extLst>
                <a:ext uri="{FF2B5EF4-FFF2-40B4-BE49-F238E27FC236}">
                  <a16:creationId xmlns:a16="http://schemas.microsoft.com/office/drawing/2014/main" id="{B0143173-E6A2-40D3-900C-986DB0A6EC75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802" name="直線コネクタ 801">
                <a:extLst>
                  <a:ext uri="{FF2B5EF4-FFF2-40B4-BE49-F238E27FC236}">
                    <a16:creationId xmlns:a16="http://schemas.microsoft.com/office/drawing/2014/main" id="{6354CE4F-F5C5-4A04-9B36-4C50F9ED8E36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3" name="直線コネクタ 802">
                <a:extLst>
                  <a:ext uri="{FF2B5EF4-FFF2-40B4-BE49-F238E27FC236}">
                    <a16:creationId xmlns:a16="http://schemas.microsoft.com/office/drawing/2014/main" id="{DBBF5E59-5337-4B93-9601-B0E552B297D9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4" name="直線コネクタ 803">
                <a:extLst>
                  <a:ext uri="{FF2B5EF4-FFF2-40B4-BE49-F238E27FC236}">
                    <a16:creationId xmlns:a16="http://schemas.microsoft.com/office/drawing/2014/main" id="{48E9AFF4-3FD1-4FFC-ACBA-73A08A0ED3E3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5" name="直線コネクタ 804">
                <a:extLst>
                  <a:ext uri="{FF2B5EF4-FFF2-40B4-BE49-F238E27FC236}">
                    <a16:creationId xmlns:a16="http://schemas.microsoft.com/office/drawing/2014/main" id="{8ED002CD-E552-4BDF-8390-445F78E54EA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6" name="直線コネクタ 805">
                <a:extLst>
                  <a:ext uri="{FF2B5EF4-FFF2-40B4-BE49-F238E27FC236}">
                    <a16:creationId xmlns:a16="http://schemas.microsoft.com/office/drawing/2014/main" id="{444AB907-F18C-4BAF-840C-139AAE22B866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888" name="グループ化 887">
            <a:extLst>
              <a:ext uri="{FF2B5EF4-FFF2-40B4-BE49-F238E27FC236}">
                <a16:creationId xmlns:a16="http://schemas.microsoft.com/office/drawing/2014/main" id="{F511F5BD-54F7-44D0-A9A1-0CC902586F02}"/>
              </a:ext>
            </a:extLst>
          </p:cNvPr>
          <p:cNvGrpSpPr/>
          <p:nvPr/>
        </p:nvGrpSpPr>
        <p:grpSpPr>
          <a:xfrm>
            <a:off x="835045" y="7558342"/>
            <a:ext cx="11547456" cy="7226365"/>
            <a:chOff x="560385" y="-272038"/>
            <a:chExt cx="10885169" cy="9116575"/>
          </a:xfrm>
        </p:grpSpPr>
        <p:grpSp>
          <p:nvGrpSpPr>
            <p:cNvPr id="889" name="グループ化 888">
              <a:extLst>
                <a:ext uri="{FF2B5EF4-FFF2-40B4-BE49-F238E27FC236}">
                  <a16:creationId xmlns:a16="http://schemas.microsoft.com/office/drawing/2014/main" id="{B220E44B-6DE9-42C8-98CB-944686855A8D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944" name="直線コネクタ 943">
                <a:extLst>
                  <a:ext uri="{FF2B5EF4-FFF2-40B4-BE49-F238E27FC236}">
                    <a16:creationId xmlns:a16="http://schemas.microsoft.com/office/drawing/2014/main" id="{2425428C-1CAA-4693-B59B-16F270D17830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5" name="直線コネクタ 944">
                <a:extLst>
                  <a:ext uri="{FF2B5EF4-FFF2-40B4-BE49-F238E27FC236}">
                    <a16:creationId xmlns:a16="http://schemas.microsoft.com/office/drawing/2014/main" id="{7683C178-8A46-4645-B44D-C9CC6A6637FB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6" name="直線コネクタ 945">
                <a:extLst>
                  <a:ext uri="{FF2B5EF4-FFF2-40B4-BE49-F238E27FC236}">
                    <a16:creationId xmlns:a16="http://schemas.microsoft.com/office/drawing/2014/main" id="{91444751-DCA4-4708-A096-5512A2C6DACF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7" name="直線コネクタ 946">
                <a:extLst>
                  <a:ext uri="{FF2B5EF4-FFF2-40B4-BE49-F238E27FC236}">
                    <a16:creationId xmlns:a16="http://schemas.microsoft.com/office/drawing/2014/main" id="{AD2DEF90-B224-4877-9BAE-6866BCC394A7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8" name="直線コネクタ 947">
                <a:extLst>
                  <a:ext uri="{FF2B5EF4-FFF2-40B4-BE49-F238E27FC236}">
                    <a16:creationId xmlns:a16="http://schemas.microsoft.com/office/drawing/2014/main" id="{A7637847-6C5B-4E16-8CCD-8C954758D4E6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90" name="グループ化 889">
              <a:extLst>
                <a:ext uri="{FF2B5EF4-FFF2-40B4-BE49-F238E27FC236}">
                  <a16:creationId xmlns:a16="http://schemas.microsoft.com/office/drawing/2014/main" id="{9D72626F-FEC1-41E7-A566-D0F6F93FB2F4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939" name="直線コネクタ 938">
                <a:extLst>
                  <a:ext uri="{FF2B5EF4-FFF2-40B4-BE49-F238E27FC236}">
                    <a16:creationId xmlns:a16="http://schemas.microsoft.com/office/drawing/2014/main" id="{05235553-C97D-4C4E-8E84-C323047D2B28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0" name="直線コネクタ 939">
                <a:extLst>
                  <a:ext uri="{FF2B5EF4-FFF2-40B4-BE49-F238E27FC236}">
                    <a16:creationId xmlns:a16="http://schemas.microsoft.com/office/drawing/2014/main" id="{5A499361-49C2-49EB-A54C-386CCACFBE05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1" name="直線コネクタ 940">
                <a:extLst>
                  <a:ext uri="{FF2B5EF4-FFF2-40B4-BE49-F238E27FC236}">
                    <a16:creationId xmlns:a16="http://schemas.microsoft.com/office/drawing/2014/main" id="{AFA56A36-0777-4D3D-A8BA-9A8376819CF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2" name="直線コネクタ 941">
                <a:extLst>
                  <a:ext uri="{FF2B5EF4-FFF2-40B4-BE49-F238E27FC236}">
                    <a16:creationId xmlns:a16="http://schemas.microsoft.com/office/drawing/2014/main" id="{FC58E26C-B77C-4641-82C9-E8B5BF3340B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3" name="直線コネクタ 942">
                <a:extLst>
                  <a:ext uri="{FF2B5EF4-FFF2-40B4-BE49-F238E27FC236}">
                    <a16:creationId xmlns:a16="http://schemas.microsoft.com/office/drawing/2014/main" id="{EF4BF10F-AC19-46E4-92EC-2A87B36E2D57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91" name="グループ化 890">
              <a:extLst>
                <a:ext uri="{FF2B5EF4-FFF2-40B4-BE49-F238E27FC236}">
                  <a16:creationId xmlns:a16="http://schemas.microsoft.com/office/drawing/2014/main" id="{BBEE23C6-672A-4400-8A03-D34D6499D90E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934" name="直線コネクタ 933">
                <a:extLst>
                  <a:ext uri="{FF2B5EF4-FFF2-40B4-BE49-F238E27FC236}">
                    <a16:creationId xmlns:a16="http://schemas.microsoft.com/office/drawing/2014/main" id="{BE7D4279-E766-4932-8FCE-8AFEAABF8E68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5" name="直線コネクタ 934">
                <a:extLst>
                  <a:ext uri="{FF2B5EF4-FFF2-40B4-BE49-F238E27FC236}">
                    <a16:creationId xmlns:a16="http://schemas.microsoft.com/office/drawing/2014/main" id="{519C2E00-579D-4AF8-86EA-420DD330655C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6" name="直線コネクタ 935">
                <a:extLst>
                  <a:ext uri="{FF2B5EF4-FFF2-40B4-BE49-F238E27FC236}">
                    <a16:creationId xmlns:a16="http://schemas.microsoft.com/office/drawing/2014/main" id="{DF9D0232-8664-43B9-BEA8-0A1D2EB71C6B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7" name="直線コネクタ 936">
                <a:extLst>
                  <a:ext uri="{FF2B5EF4-FFF2-40B4-BE49-F238E27FC236}">
                    <a16:creationId xmlns:a16="http://schemas.microsoft.com/office/drawing/2014/main" id="{E436D997-F3A0-4DF9-BD6F-17A2BE26AD97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8" name="直線コネクタ 937">
                <a:extLst>
                  <a:ext uri="{FF2B5EF4-FFF2-40B4-BE49-F238E27FC236}">
                    <a16:creationId xmlns:a16="http://schemas.microsoft.com/office/drawing/2014/main" id="{EE3AA39C-A631-4444-9B81-9BA2BC2EC66F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92" name="グループ化 891">
              <a:extLst>
                <a:ext uri="{FF2B5EF4-FFF2-40B4-BE49-F238E27FC236}">
                  <a16:creationId xmlns:a16="http://schemas.microsoft.com/office/drawing/2014/main" id="{BD93D0DC-4F14-4806-A1C4-992A6C364FE4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929" name="直線コネクタ 928">
                <a:extLst>
                  <a:ext uri="{FF2B5EF4-FFF2-40B4-BE49-F238E27FC236}">
                    <a16:creationId xmlns:a16="http://schemas.microsoft.com/office/drawing/2014/main" id="{4D0CF1CF-41B5-415B-A984-B393D786C38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0" name="直線コネクタ 929">
                <a:extLst>
                  <a:ext uri="{FF2B5EF4-FFF2-40B4-BE49-F238E27FC236}">
                    <a16:creationId xmlns:a16="http://schemas.microsoft.com/office/drawing/2014/main" id="{DB90D57B-22FF-4FC3-940A-4DF93C20781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1" name="直線コネクタ 930">
                <a:extLst>
                  <a:ext uri="{FF2B5EF4-FFF2-40B4-BE49-F238E27FC236}">
                    <a16:creationId xmlns:a16="http://schemas.microsoft.com/office/drawing/2014/main" id="{C49EEB48-5AEE-43A7-A377-ADC7C35FBD27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2" name="直線コネクタ 931">
                <a:extLst>
                  <a:ext uri="{FF2B5EF4-FFF2-40B4-BE49-F238E27FC236}">
                    <a16:creationId xmlns:a16="http://schemas.microsoft.com/office/drawing/2014/main" id="{663759F3-84D0-4623-A671-95759278402A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3" name="直線コネクタ 932">
                <a:extLst>
                  <a:ext uri="{FF2B5EF4-FFF2-40B4-BE49-F238E27FC236}">
                    <a16:creationId xmlns:a16="http://schemas.microsoft.com/office/drawing/2014/main" id="{9AD92882-1CDD-455D-81F2-4456CC83C322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93" name="グループ化 892">
              <a:extLst>
                <a:ext uri="{FF2B5EF4-FFF2-40B4-BE49-F238E27FC236}">
                  <a16:creationId xmlns:a16="http://schemas.microsoft.com/office/drawing/2014/main" id="{88249B00-761D-48E1-82A9-29DF0DCCFF7D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924" name="直線コネクタ 923">
                <a:extLst>
                  <a:ext uri="{FF2B5EF4-FFF2-40B4-BE49-F238E27FC236}">
                    <a16:creationId xmlns:a16="http://schemas.microsoft.com/office/drawing/2014/main" id="{2F35FADC-DE41-4720-B41A-2E375CBAAAF2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5" name="直線コネクタ 924">
                <a:extLst>
                  <a:ext uri="{FF2B5EF4-FFF2-40B4-BE49-F238E27FC236}">
                    <a16:creationId xmlns:a16="http://schemas.microsoft.com/office/drawing/2014/main" id="{F9C35C8E-1380-4B9E-8230-66A8FE87BD1D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6" name="直線コネクタ 925">
                <a:extLst>
                  <a:ext uri="{FF2B5EF4-FFF2-40B4-BE49-F238E27FC236}">
                    <a16:creationId xmlns:a16="http://schemas.microsoft.com/office/drawing/2014/main" id="{A5C5E706-2AE4-4740-BA88-6FD04AFF9A22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7" name="直線コネクタ 926">
                <a:extLst>
                  <a:ext uri="{FF2B5EF4-FFF2-40B4-BE49-F238E27FC236}">
                    <a16:creationId xmlns:a16="http://schemas.microsoft.com/office/drawing/2014/main" id="{18E592BB-6C03-4D85-9584-D6DA9B7BA7CE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8" name="直線コネクタ 927">
                <a:extLst>
                  <a:ext uri="{FF2B5EF4-FFF2-40B4-BE49-F238E27FC236}">
                    <a16:creationId xmlns:a16="http://schemas.microsoft.com/office/drawing/2014/main" id="{6B8EDB45-8AE7-4F60-8684-5F4744B4F263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94" name="グループ化 893">
              <a:extLst>
                <a:ext uri="{FF2B5EF4-FFF2-40B4-BE49-F238E27FC236}">
                  <a16:creationId xmlns:a16="http://schemas.microsoft.com/office/drawing/2014/main" id="{4487B6A8-E019-486C-A34D-AC5A7FB3D6CC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919" name="直線コネクタ 918">
                <a:extLst>
                  <a:ext uri="{FF2B5EF4-FFF2-40B4-BE49-F238E27FC236}">
                    <a16:creationId xmlns:a16="http://schemas.microsoft.com/office/drawing/2014/main" id="{3B0A38BC-FF35-47BC-84D8-0A79F5B25BD3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0" name="直線コネクタ 919">
                <a:extLst>
                  <a:ext uri="{FF2B5EF4-FFF2-40B4-BE49-F238E27FC236}">
                    <a16:creationId xmlns:a16="http://schemas.microsoft.com/office/drawing/2014/main" id="{2E606273-1ACC-4F7D-B926-3824580CF55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1" name="直線コネクタ 920">
                <a:extLst>
                  <a:ext uri="{FF2B5EF4-FFF2-40B4-BE49-F238E27FC236}">
                    <a16:creationId xmlns:a16="http://schemas.microsoft.com/office/drawing/2014/main" id="{D399F0A8-1E10-4659-A64F-8951E8DF9E93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2" name="直線コネクタ 921">
                <a:extLst>
                  <a:ext uri="{FF2B5EF4-FFF2-40B4-BE49-F238E27FC236}">
                    <a16:creationId xmlns:a16="http://schemas.microsoft.com/office/drawing/2014/main" id="{68983D92-D888-4725-AFD2-E89E38B3DB0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3" name="直線コネクタ 922">
                <a:extLst>
                  <a:ext uri="{FF2B5EF4-FFF2-40B4-BE49-F238E27FC236}">
                    <a16:creationId xmlns:a16="http://schemas.microsoft.com/office/drawing/2014/main" id="{62A4B234-7A28-4E57-A26E-2F7410AF67F7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95" name="グループ化 894">
              <a:extLst>
                <a:ext uri="{FF2B5EF4-FFF2-40B4-BE49-F238E27FC236}">
                  <a16:creationId xmlns:a16="http://schemas.microsoft.com/office/drawing/2014/main" id="{DD56920A-123D-405F-A0F9-AC0FD15AA6E7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914" name="直線コネクタ 913">
                <a:extLst>
                  <a:ext uri="{FF2B5EF4-FFF2-40B4-BE49-F238E27FC236}">
                    <a16:creationId xmlns:a16="http://schemas.microsoft.com/office/drawing/2014/main" id="{5E106710-1184-46A2-B036-4CC54094D128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5" name="直線コネクタ 914">
                <a:extLst>
                  <a:ext uri="{FF2B5EF4-FFF2-40B4-BE49-F238E27FC236}">
                    <a16:creationId xmlns:a16="http://schemas.microsoft.com/office/drawing/2014/main" id="{CD063CB2-48D9-4652-A99D-BA6006F1976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6" name="直線コネクタ 915">
                <a:extLst>
                  <a:ext uri="{FF2B5EF4-FFF2-40B4-BE49-F238E27FC236}">
                    <a16:creationId xmlns:a16="http://schemas.microsoft.com/office/drawing/2014/main" id="{189ED276-C7EA-469B-B32A-2648FEBC781A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7" name="直線コネクタ 916">
                <a:extLst>
                  <a:ext uri="{FF2B5EF4-FFF2-40B4-BE49-F238E27FC236}">
                    <a16:creationId xmlns:a16="http://schemas.microsoft.com/office/drawing/2014/main" id="{C92780F4-40C9-46B5-A62C-A3DF33F1694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8" name="直線コネクタ 917">
                <a:extLst>
                  <a:ext uri="{FF2B5EF4-FFF2-40B4-BE49-F238E27FC236}">
                    <a16:creationId xmlns:a16="http://schemas.microsoft.com/office/drawing/2014/main" id="{3C223E7C-A53F-4E59-A8BE-7984A46A4FAE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96" name="グループ化 895">
              <a:extLst>
                <a:ext uri="{FF2B5EF4-FFF2-40B4-BE49-F238E27FC236}">
                  <a16:creationId xmlns:a16="http://schemas.microsoft.com/office/drawing/2014/main" id="{3A763F4E-9956-44FA-BD5C-D8D464C1F166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909" name="直線コネクタ 908">
                <a:extLst>
                  <a:ext uri="{FF2B5EF4-FFF2-40B4-BE49-F238E27FC236}">
                    <a16:creationId xmlns:a16="http://schemas.microsoft.com/office/drawing/2014/main" id="{3D83D549-E26A-4C3A-AE5E-C91220869DC2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0" name="直線コネクタ 909">
                <a:extLst>
                  <a:ext uri="{FF2B5EF4-FFF2-40B4-BE49-F238E27FC236}">
                    <a16:creationId xmlns:a16="http://schemas.microsoft.com/office/drawing/2014/main" id="{23DD3AA6-9358-4D76-B02B-B6C9F678148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1" name="直線コネクタ 910">
                <a:extLst>
                  <a:ext uri="{FF2B5EF4-FFF2-40B4-BE49-F238E27FC236}">
                    <a16:creationId xmlns:a16="http://schemas.microsoft.com/office/drawing/2014/main" id="{E0710B75-C165-4C83-BD7D-637BBDCBA0A2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2" name="直線コネクタ 911">
                <a:extLst>
                  <a:ext uri="{FF2B5EF4-FFF2-40B4-BE49-F238E27FC236}">
                    <a16:creationId xmlns:a16="http://schemas.microsoft.com/office/drawing/2014/main" id="{7EB333B2-6F00-46AE-BF32-A88A92E9EDA1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3" name="直線コネクタ 912">
                <a:extLst>
                  <a:ext uri="{FF2B5EF4-FFF2-40B4-BE49-F238E27FC236}">
                    <a16:creationId xmlns:a16="http://schemas.microsoft.com/office/drawing/2014/main" id="{769639A2-4F66-4D89-8AFD-CF6C705B00D8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97" name="グループ化 896">
              <a:extLst>
                <a:ext uri="{FF2B5EF4-FFF2-40B4-BE49-F238E27FC236}">
                  <a16:creationId xmlns:a16="http://schemas.microsoft.com/office/drawing/2014/main" id="{B2AD86E8-B144-425C-837E-6E059FDF0C68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904" name="直線コネクタ 903">
                <a:extLst>
                  <a:ext uri="{FF2B5EF4-FFF2-40B4-BE49-F238E27FC236}">
                    <a16:creationId xmlns:a16="http://schemas.microsoft.com/office/drawing/2014/main" id="{875B1344-F881-4468-B65C-25E46A35B9D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5" name="直線コネクタ 904">
                <a:extLst>
                  <a:ext uri="{FF2B5EF4-FFF2-40B4-BE49-F238E27FC236}">
                    <a16:creationId xmlns:a16="http://schemas.microsoft.com/office/drawing/2014/main" id="{E6CF8053-62D8-42CB-A977-B1AC4361D3B2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6" name="直線コネクタ 905">
                <a:extLst>
                  <a:ext uri="{FF2B5EF4-FFF2-40B4-BE49-F238E27FC236}">
                    <a16:creationId xmlns:a16="http://schemas.microsoft.com/office/drawing/2014/main" id="{7EEB0446-FF35-4BD5-927D-73531F8ACD4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7" name="直線コネクタ 906">
                <a:extLst>
                  <a:ext uri="{FF2B5EF4-FFF2-40B4-BE49-F238E27FC236}">
                    <a16:creationId xmlns:a16="http://schemas.microsoft.com/office/drawing/2014/main" id="{77BFB25F-B33D-46D2-9FEA-880701D2F490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8" name="直線コネクタ 907">
                <a:extLst>
                  <a:ext uri="{FF2B5EF4-FFF2-40B4-BE49-F238E27FC236}">
                    <a16:creationId xmlns:a16="http://schemas.microsoft.com/office/drawing/2014/main" id="{21282DF9-3516-40E0-BC98-8FD736509665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98" name="グループ化 897">
              <a:extLst>
                <a:ext uri="{FF2B5EF4-FFF2-40B4-BE49-F238E27FC236}">
                  <a16:creationId xmlns:a16="http://schemas.microsoft.com/office/drawing/2014/main" id="{4F0EAE74-E197-469D-9A21-9DBBBD80A829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899" name="直線コネクタ 898">
                <a:extLst>
                  <a:ext uri="{FF2B5EF4-FFF2-40B4-BE49-F238E27FC236}">
                    <a16:creationId xmlns:a16="http://schemas.microsoft.com/office/drawing/2014/main" id="{7EA3CB52-11B7-49C2-AD7F-4353AE9ED562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0" name="直線コネクタ 899">
                <a:extLst>
                  <a:ext uri="{FF2B5EF4-FFF2-40B4-BE49-F238E27FC236}">
                    <a16:creationId xmlns:a16="http://schemas.microsoft.com/office/drawing/2014/main" id="{7443A78E-DB15-4474-9D6D-B0048BDDF413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1" name="直線コネクタ 900">
                <a:extLst>
                  <a:ext uri="{FF2B5EF4-FFF2-40B4-BE49-F238E27FC236}">
                    <a16:creationId xmlns:a16="http://schemas.microsoft.com/office/drawing/2014/main" id="{197C36ED-1AC2-4355-9DA6-C9F888D0F48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2" name="直線コネクタ 901">
                <a:extLst>
                  <a:ext uri="{FF2B5EF4-FFF2-40B4-BE49-F238E27FC236}">
                    <a16:creationId xmlns:a16="http://schemas.microsoft.com/office/drawing/2014/main" id="{6A1D4A2A-A2D3-491B-AA72-CA9AD2655A11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3" name="直線コネクタ 902">
                <a:extLst>
                  <a:ext uri="{FF2B5EF4-FFF2-40B4-BE49-F238E27FC236}">
                    <a16:creationId xmlns:a16="http://schemas.microsoft.com/office/drawing/2014/main" id="{BFBBF81F-1364-4BB8-8517-40D9FE032903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949" name="グループ化 948">
            <a:extLst>
              <a:ext uri="{FF2B5EF4-FFF2-40B4-BE49-F238E27FC236}">
                <a16:creationId xmlns:a16="http://schemas.microsoft.com/office/drawing/2014/main" id="{761DD1AC-8426-4C88-8006-18D72C955986}"/>
              </a:ext>
            </a:extLst>
          </p:cNvPr>
          <p:cNvGrpSpPr/>
          <p:nvPr/>
        </p:nvGrpSpPr>
        <p:grpSpPr>
          <a:xfrm>
            <a:off x="1449624" y="9133191"/>
            <a:ext cx="11547456" cy="7226365"/>
            <a:chOff x="560385" y="-272038"/>
            <a:chExt cx="10885169" cy="9116575"/>
          </a:xfrm>
        </p:grpSpPr>
        <p:grpSp>
          <p:nvGrpSpPr>
            <p:cNvPr id="950" name="グループ化 949">
              <a:extLst>
                <a:ext uri="{FF2B5EF4-FFF2-40B4-BE49-F238E27FC236}">
                  <a16:creationId xmlns:a16="http://schemas.microsoft.com/office/drawing/2014/main" id="{F1B18D8C-F612-418E-AD7A-59FEDDF51CFE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1005" name="直線コネクタ 1004">
                <a:extLst>
                  <a:ext uri="{FF2B5EF4-FFF2-40B4-BE49-F238E27FC236}">
                    <a16:creationId xmlns:a16="http://schemas.microsoft.com/office/drawing/2014/main" id="{9EB76C13-F167-4D16-8B14-0AC03FC16E05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006" name="直線コネクタ 1005">
                <a:extLst>
                  <a:ext uri="{FF2B5EF4-FFF2-40B4-BE49-F238E27FC236}">
                    <a16:creationId xmlns:a16="http://schemas.microsoft.com/office/drawing/2014/main" id="{2F5355C5-6147-4D8A-8D5C-12F88006ED9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007" name="直線コネクタ 1006">
                <a:extLst>
                  <a:ext uri="{FF2B5EF4-FFF2-40B4-BE49-F238E27FC236}">
                    <a16:creationId xmlns:a16="http://schemas.microsoft.com/office/drawing/2014/main" id="{A3100D92-0273-4711-A724-A861A8F6C7D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008" name="直線コネクタ 1007">
                <a:extLst>
                  <a:ext uri="{FF2B5EF4-FFF2-40B4-BE49-F238E27FC236}">
                    <a16:creationId xmlns:a16="http://schemas.microsoft.com/office/drawing/2014/main" id="{8C728F8C-D7F0-4127-812E-3AFFD142776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009" name="直線コネクタ 1008">
                <a:extLst>
                  <a:ext uri="{FF2B5EF4-FFF2-40B4-BE49-F238E27FC236}">
                    <a16:creationId xmlns:a16="http://schemas.microsoft.com/office/drawing/2014/main" id="{4993A735-ABB5-4ABE-9813-ABBC483E0233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51" name="グループ化 950">
              <a:extLst>
                <a:ext uri="{FF2B5EF4-FFF2-40B4-BE49-F238E27FC236}">
                  <a16:creationId xmlns:a16="http://schemas.microsoft.com/office/drawing/2014/main" id="{A5E0D873-025E-4B92-BC86-907755659A40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1000" name="直線コネクタ 999">
                <a:extLst>
                  <a:ext uri="{FF2B5EF4-FFF2-40B4-BE49-F238E27FC236}">
                    <a16:creationId xmlns:a16="http://schemas.microsoft.com/office/drawing/2014/main" id="{2012B4DD-9276-4D18-AA3C-B89BE1FF9FF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001" name="直線コネクタ 1000">
                <a:extLst>
                  <a:ext uri="{FF2B5EF4-FFF2-40B4-BE49-F238E27FC236}">
                    <a16:creationId xmlns:a16="http://schemas.microsoft.com/office/drawing/2014/main" id="{653B995A-013E-4294-9047-37F6CB60ECC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002" name="直線コネクタ 1001">
                <a:extLst>
                  <a:ext uri="{FF2B5EF4-FFF2-40B4-BE49-F238E27FC236}">
                    <a16:creationId xmlns:a16="http://schemas.microsoft.com/office/drawing/2014/main" id="{2293EB3F-42BB-43E7-AFE5-B0C284609D1A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003" name="直線コネクタ 1002">
                <a:extLst>
                  <a:ext uri="{FF2B5EF4-FFF2-40B4-BE49-F238E27FC236}">
                    <a16:creationId xmlns:a16="http://schemas.microsoft.com/office/drawing/2014/main" id="{2BC21CE5-4476-41F8-B44A-08617026246E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004" name="直線コネクタ 1003">
                <a:extLst>
                  <a:ext uri="{FF2B5EF4-FFF2-40B4-BE49-F238E27FC236}">
                    <a16:creationId xmlns:a16="http://schemas.microsoft.com/office/drawing/2014/main" id="{92A71419-6EBC-410E-AE20-955F57CD21AF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52" name="グループ化 951">
              <a:extLst>
                <a:ext uri="{FF2B5EF4-FFF2-40B4-BE49-F238E27FC236}">
                  <a16:creationId xmlns:a16="http://schemas.microsoft.com/office/drawing/2014/main" id="{E1773759-812C-4F54-83FB-94BA62A7D952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995" name="直線コネクタ 994">
                <a:extLst>
                  <a:ext uri="{FF2B5EF4-FFF2-40B4-BE49-F238E27FC236}">
                    <a16:creationId xmlns:a16="http://schemas.microsoft.com/office/drawing/2014/main" id="{9E488F32-3FA0-40DB-89ED-480D8458AC09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96" name="直線コネクタ 995">
                <a:extLst>
                  <a:ext uri="{FF2B5EF4-FFF2-40B4-BE49-F238E27FC236}">
                    <a16:creationId xmlns:a16="http://schemas.microsoft.com/office/drawing/2014/main" id="{A28A7B6C-8679-4CB9-8A28-39D5407043C4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97" name="直線コネクタ 996">
                <a:extLst>
                  <a:ext uri="{FF2B5EF4-FFF2-40B4-BE49-F238E27FC236}">
                    <a16:creationId xmlns:a16="http://schemas.microsoft.com/office/drawing/2014/main" id="{1D17CA3C-EF2A-4ABD-AFA0-681BC43FC870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98" name="直線コネクタ 997">
                <a:extLst>
                  <a:ext uri="{FF2B5EF4-FFF2-40B4-BE49-F238E27FC236}">
                    <a16:creationId xmlns:a16="http://schemas.microsoft.com/office/drawing/2014/main" id="{AE96E1D7-E6A3-4DC8-A2D8-7E50F410E61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99" name="直線コネクタ 998">
                <a:extLst>
                  <a:ext uri="{FF2B5EF4-FFF2-40B4-BE49-F238E27FC236}">
                    <a16:creationId xmlns:a16="http://schemas.microsoft.com/office/drawing/2014/main" id="{38755A12-F1AE-48E3-AA41-0D0A579F94D7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53" name="グループ化 952">
              <a:extLst>
                <a:ext uri="{FF2B5EF4-FFF2-40B4-BE49-F238E27FC236}">
                  <a16:creationId xmlns:a16="http://schemas.microsoft.com/office/drawing/2014/main" id="{3BBDEC16-2430-4075-8D30-6D7C723EA52B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990" name="直線コネクタ 989">
                <a:extLst>
                  <a:ext uri="{FF2B5EF4-FFF2-40B4-BE49-F238E27FC236}">
                    <a16:creationId xmlns:a16="http://schemas.microsoft.com/office/drawing/2014/main" id="{DE21520F-577C-4797-B5DF-85DD6861638A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91" name="直線コネクタ 990">
                <a:extLst>
                  <a:ext uri="{FF2B5EF4-FFF2-40B4-BE49-F238E27FC236}">
                    <a16:creationId xmlns:a16="http://schemas.microsoft.com/office/drawing/2014/main" id="{9F353635-D55C-469E-9033-A22CA79020F3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92" name="直線コネクタ 991">
                <a:extLst>
                  <a:ext uri="{FF2B5EF4-FFF2-40B4-BE49-F238E27FC236}">
                    <a16:creationId xmlns:a16="http://schemas.microsoft.com/office/drawing/2014/main" id="{F5279493-D09B-4E68-BA32-7B6A0062F85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93" name="直線コネクタ 992">
                <a:extLst>
                  <a:ext uri="{FF2B5EF4-FFF2-40B4-BE49-F238E27FC236}">
                    <a16:creationId xmlns:a16="http://schemas.microsoft.com/office/drawing/2014/main" id="{545BE180-F001-4485-9908-47D02A460DF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94" name="直線コネクタ 993">
                <a:extLst>
                  <a:ext uri="{FF2B5EF4-FFF2-40B4-BE49-F238E27FC236}">
                    <a16:creationId xmlns:a16="http://schemas.microsoft.com/office/drawing/2014/main" id="{0E76E18A-02A2-4228-A6D7-55C7D935D3D6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54" name="グループ化 953">
              <a:extLst>
                <a:ext uri="{FF2B5EF4-FFF2-40B4-BE49-F238E27FC236}">
                  <a16:creationId xmlns:a16="http://schemas.microsoft.com/office/drawing/2014/main" id="{0A457E63-7A1E-4C9D-BE40-1C0236CBA330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985" name="直線コネクタ 984">
                <a:extLst>
                  <a:ext uri="{FF2B5EF4-FFF2-40B4-BE49-F238E27FC236}">
                    <a16:creationId xmlns:a16="http://schemas.microsoft.com/office/drawing/2014/main" id="{A08C0CEB-776D-4C6D-BDA3-F789388B38D5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86" name="直線コネクタ 985">
                <a:extLst>
                  <a:ext uri="{FF2B5EF4-FFF2-40B4-BE49-F238E27FC236}">
                    <a16:creationId xmlns:a16="http://schemas.microsoft.com/office/drawing/2014/main" id="{BEDC7AF6-448A-40F6-A1FD-46E9263C62E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87" name="直線コネクタ 986">
                <a:extLst>
                  <a:ext uri="{FF2B5EF4-FFF2-40B4-BE49-F238E27FC236}">
                    <a16:creationId xmlns:a16="http://schemas.microsoft.com/office/drawing/2014/main" id="{80564CFF-B947-4A32-B4EA-ABA185C92AE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88" name="直線コネクタ 987">
                <a:extLst>
                  <a:ext uri="{FF2B5EF4-FFF2-40B4-BE49-F238E27FC236}">
                    <a16:creationId xmlns:a16="http://schemas.microsoft.com/office/drawing/2014/main" id="{8B30AAA2-1A18-4434-A909-BC669C76A7F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89" name="直線コネクタ 988">
                <a:extLst>
                  <a:ext uri="{FF2B5EF4-FFF2-40B4-BE49-F238E27FC236}">
                    <a16:creationId xmlns:a16="http://schemas.microsoft.com/office/drawing/2014/main" id="{9725C15F-262B-4210-A92C-79DF030B797F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55" name="グループ化 954">
              <a:extLst>
                <a:ext uri="{FF2B5EF4-FFF2-40B4-BE49-F238E27FC236}">
                  <a16:creationId xmlns:a16="http://schemas.microsoft.com/office/drawing/2014/main" id="{5D84C64A-FE56-481E-9FEA-A24A702C9A20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980" name="直線コネクタ 979">
                <a:extLst>
                  <a:ext uri="{FF2B5EF4-FFF2-40B4-BE49-F238E27FC236}">
                    <a16:creationId xmlns:a16="http://schemas.microsoft.com/office/drawing/2014/main" id="{CC114B9A-867F-45B8-955D-74BE88BE33A1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81" name="直線コネクタ 980">
                <a:extLst>
                  <a:ext uri="{FF2B5EF4-FFF2-40B4-BE49-F238E27FC236}">
                    <a16:creationId xmlns:a16="http://schemas.microsoft.com/office/drawing/2014/main" id="{C7774CE1-01ED-4181-B7CD-54DE37E71655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82" name="直線コネクタ 981">
                <a:extLst>
                  <a:ext uri="{FF2B5EF4-FFF2-40B4-BE49-F238E27FC236}">
                    <a16:creationId xmlns:a16="http://schemas.microsoft.com/office/drawing/2014/main" id="{425D27E7-DEB3-4312-8FCA-50AE306A13A3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83" name="直線コネクタ 982">
                <a:extLst>
                  <a:ext uri="{FF2B5EF4-FFF2-40B4-BE49-F238E27FC236}">
                    <a16:creationId xmlns:a16="http://schemas.microsoft.com/office/drawing/2014/main" id="{8D662985-1552-491A-BFCB-A066FB352C27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84" name="直線コネクタ 983">
                <a:extLst>
                  <a:ext uri="{FF2B5EF4-FFF2-40B4-BE49-F238E27FC236}">
                    <a16:creationId xmlns:a16="http://schemas.microsoft.com/office/drawing/2014/main" id="{57908783-9CA3-4BE8-A6BD-29E0DA0614D3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56" name="グループ化 955">
              <a:extLst>
                <a:ext uri="{FF2B5EF4-FFF2-40B4-BE49-F238E27FC236}">
                  <a16:creationId xmlns:a16="http://schemas.microsoft.com/office/drawing/2014/main" id="{76C90BC2-B9C4-415B-BF6A-D27424BA1A72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975" name="直線コネクタ 974">
                <a:extLst>
                  <a:ext uri="{FF2B5EF4-FFF2-40B4-BE49-F238E27FC236}">
                    <a16:creationId xmlns:a16="http://schemas.microsoft.com/office/drawing/2014/main" id="{E35FFF44-BF28-45EA-9953-6C8F21CD4819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6" name="直線コネクタ 975">
                <a:extLst>
                  <a:ext uri="{FF2B5EF4-FFF2-40B4-BE49-F238E27FC236}">
                    <a16:creationId xmlns:a16="http://schemas.microsoft.com/office/drawing/2014/main" id="{22BA3AA7-C529-4864-AB92-FFB44071385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7" name="直線コネクタ 976">
                <a:extLst>
                  <a:ext uri="{FF2B5EF4-FFF2-40B4-BE49-F238E27FC236}">
                    <a16:creationId xmlns:a16="http://schemas.microsoft.com/office/drawing/2014/main" id="{8EA78DF2-E156-442C-84BF-6EE277BC8F6B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8" name="直線コネクタ 977">
                <a:extLst>
                  <a:ext uri="{FF2B5EF4-FFF2-40B4-BE49-F238E27FC236}">
                    <a16:creationId xmlns:a16="http://schemas.microsoft.com/office/drawing/2014/main" id="{D2F6A35A-272D-4A62-B87B-C55AB41020B5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9" name="直線コネクタ 978">
                <a:extLst>
                  <a:ext uri="{FF2B5EF4-FFF2-40B4-BE49-F238E27FC236}">
                    <a16:creationId xmlns:a16="http://schemas.microsoft.com/office/drawing/2014/main" id="{5D809000-0B49-4D35-A9E8-C1870AC23554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57" name="グループ化 956">
              <a:extLst>
                <a:ext uri="{FF2B5EF4-FFF2-40B4-BE49-F238E27FC236}">
                  <a16:creationId xmlns:a16="http://schemas.microsoft.com/office/drawing/2014/main" id="{656149A3-50CB-4000-BE9E-AF59390F407E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970" name="直線コネクタ 969">
                <a:extLst>
                  <a:ext uri="{FF2B5EF4-FFF2-40B4-BE49-F238E27FC236}">
                    <a16:creationId xmlns:a16="http://schemas.microsoft.com/office/drawing/2014/main" id="{73927D0B-EE13-4621-A0DA-3D0468113E3D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1" name="直線コネクタ 970">
                <a:extLst>
                  <a:ext uri="{FF2B5EF4-FFF2-40B4-BE49-F238E27FC236}">
                    <a16:creationId xmlns:a16="http://schemas.microsoft.com/office/drawing/2014/main" id="{4045EA4F-842D-477E-878F-439BFC0BDFB6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2" name="直線コネクタ 971">
                <a:extLst>
                  <a:ext uri="{FF2B5EF4-FFF2-40B4-BE49-F238E27FC236}">
                    <a16:creationId xmlns:a16="http://schemas.microsoft.com/office/drawing/2014/main" id="{564E9FBF-85EF-47FB-87EC-3570D6CA733C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3" name="直線コネクタ 972">
                <a:extLst>
                  <a:ext uri="{FF2B5EF4-FFF2-40B4-BE49-F238E27FC236}">
                    <a16:creationId xmlns:a16="http://schemas.microsoft.com/office/drawing/2014/main" id="{D4254019-01DE-45BB-BC25-6B69EFC7152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4" name="直線コネクタ 973">
                <a:extLst>
                  <a:ext uri="{FF2B5EF4-FFF2-40B4-BE49-F238E27FC236}">
                    <a16:creationId xmlns:a16="http://schemas.microsoft.com/office/drawing/2014/main" id="{B4357C49-1A94-493A-9E6B-FB8F72960ECB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58" name="グループ化 957">
              <a:extLst>
                <a:ext uri="{FF2B5EF4-FFF2-40B4-BE49-F238E27FC236}">
                  <a16:creationId xmlns:a16="http://schemas.microsoft.com/office/drawing/2014/main" id="{DF5647C0-1553-4696-9DC8-EEBC36A777D9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965" name="直線コネクタ 964">
                <a:extLst>
                  <a:ext uri="{FF2B5EF4-FFF2-40B4-BE49-F238E27FC236}">
                    <a16:creationId xmlns:a16="http://schemas.microsoft.com/office/drawing/2014/main" id="{17C36A37-2F77-4F7C-8460-0CBDB867B2F7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6" name="直線コネクタ 965">
                <a:extLst>
                  <a:ext uri="{FF2B5EF4-FFF2-40B4-BE49-F238E27FC236}">
                    <a16:creationId xmlns:a16="http://schemas.microsoft.com/office/drawing/2014/main" id="{72EAB5F6-D08A-4EEB-823D-DFE7AFF8376A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7" name="直線コネクタ 966">
                <a:extLst>
                  <a:ext uri="{FF2B5EF4-FFF2-40B4-BE49-F238E27FC236}">
                    <a16:creationId xmlns:a16="http://schemas.microsoft.com/office/drawing/2014/main" id="{ABF76A25-47DF-4616-A05D-DC34765B400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8" name="直線コネクタ 967">
                <a:extLst>
                  <a:ext uri="{FF2B5EF4-FFF2-40B4-BE49-F238E27FC236}">
                    <a16:creationId xmlns:a16="http://schemas.microsoft.com/office/drawing/2014/main" id="{E4F9BF29-1395-4D6B-B520-06564DD80725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9" name="直線コネクタ 968">
                <a:extLst>
                  <a:ext uri="{FF2B5EF4-FFF2-40B4-BE49-F238E27FC236}">
                    <a16:creationId xmlns:a16="http://schemas.microsoft.com/office/drawing/2014/main" id="{8B5E4060-0AC4-4BBD-ABAA-126D6DB863EC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59" name="グループ化 958">
              <a:extLst>
                <a:ext uri="{FF2B5EF4-FFF2-40B4-BE49-F238E27FC236}">
                  <a16:creationId xmlns:a16="http://schemas.microsoft.com/office/drawing/2014/main" id="{F5704146-0C0E-491C-A03B-0E8C811BB3DF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960" name="直線コネクタ 959">
                <a:extLst>
                  <a:ext uri="{FF2B5EF4-FFF2-40B4-BE49-F238E27FC236}">
                    <a16:creationId xmlns:a16="http://schemas.microsoft.com/office/drawing/2014/main" id="{0D725939-6EC8-4C2D-82AB-499DF5B273A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1" name="直線コネクタ 960">
                <a:extLst>
                  <a:ext uri="{FF2B5EF4-FFF2-40B4-BE49-F238E27FC236}">
                    <a16:creationId xmlns:a16="http://schemas.microsoft.com/office/drawing/2014/main" id="{A10E49FD-F53B-442F-A043-6F19C798B733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2" name="直線コネクタ 961">
                <a:extLst>
                  <a:ext uri="{FF2B5EF4-FFF2-40B4-BE49-F238E27FC236}">
                    <a16:creationId xmlns:a16="http://schemas.microsoft.com/office/drawing/2014/main" id="{396D57DC-618B-4DB1-B732-F87928A094F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3" name="直線コネクタ 962">
                <a:extLst>
                  <a:ext uri="{FF2B5EF4-FFF2-40B4-BE49-F238E27FC236}">
                    <a16:creationId xmlns:a16="http://schemas.microsoft.com/office/drawing/2014/main" id="{90078B59-3145-41DD-9A14-43956145D466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4" name="直線コネクタ 963">
                <a:extLst>
                  <a:ext uri="{FF2B5EF4-FFF2-40B4-BE49-F238E27FC236}">
                    <a16:creationId xmlns:a16="http://schemas.microsoft.com/office/drawing/2014/main" id="{22BD8DAE-2B48-44CC-87E4-E10A7515C7E9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1010" name="グループ化 1009">
            <a:extLst>
              <a:ext uri="{FF2B5EF4-FFF2-40B4-BE49-F238E27FC236}">
                <a16:creationId xmlns:a16="http://schemas.microsoft.com/office/drawing/2014/main" id="{90C7D7E6-DB33-4EB0-ACF6-B14CEC06117D}"/>
              </a:ext>
            </a:extLst>
          </p:cNvPr>
          <p:cNvGrpSpPr/>
          <p:nvPr/>
        </p:nvGrpSpPr>
        <p:grpSpPr>
          <a:xfrm>
            <a:off x="5326819" y="4019769"/>
            <a:ext cx="2074326" cy="2844334"/>
            <a:chOff x="4684832" y="555860"/>
            <a:chExt cx="2873899" cy="3940720"/>
          </a:xfrm>
        </p:grpSpPr>
        <p:grpSp>
          <p:nvGrpSpPr>
            <p:cNvPr id="1011" name="グループ化 1010">
              <a:extLst>
                <a:ext uri="{FF2B5EF4-FFF2-40B4-BE49-F238E27FC236}">
                  <a16:creationId xmlns:a16="http://schemas.microsoft.com/office/drawing/2014/main" id="{0C20C1D3-6CC2-4574-A578-23A190AC4793}"/>
                </a:ext>
              </a:extLst>
            </p:cNvPr>
            <p:cNvGrpSpPr/>
            <p:nvPr/>
          </p:nvGrpSpPr>
          <p:grpSpPr>
            <a:xfrm>
              <a:off x="5330840" y="3742714"/>
              <a:ext cx="575836" cy="753866"/>
              <a:chOff x="5362891" y="3740973"/>
              <a:chExt cx="480745" cy="753866"/>
            </a:xfrm>
          </p:grpSpPr>
          <p:sp>
            <p:nvSpPr>
              <p:cNvPr id="1043" name="四角形: 角を丸くする 1042">
                <a:extLst>
                  <a:ext uri="{FF2B5EF4-FFF2-40B4-BE49-F238E27FC236}">
                    <a16:creationId xmlns:a16="http://schemas.microsoft.com/office/drawing/2014/main" id="{EB1393B1-E1DD-40BF-BF4E-89B27BF81725}"/>
                  </a:ext>
                </a:extLst>
              </p:cNvPr>
              <p:cNvSpPr/>
              <p:nvPr/>
            </p:nvSpPr>
            <p:spPr bwMode="auto">
              <a:xfrm>
                <a:off x="5586993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44" name="フリーフォーム: 図形 1043">
                <a:extLst>
                  <a:ext uri="{FF2B5EF4-FFF2-40B4-BE49-F238E27FC236}">
                    <a16:creationId xmlns:a16="http://schemas.microsoft.com/office/drawing/2014/main" id="{61E6719B-76C6-4284-928C-495C1A0676B6}"/>
                  </a:ext>
                </a:extLst>
              </p:cNvPr>
              <p:cNvSpPr/>
              <p:nvPr/>
            </p:nvSpPr>
            <p:spPr bwMode="auto">
              <a:xfrm>
                <a:off x="5362891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45" name="フリーフォーム: 図形 1044">
                <a:extLst>
                  <a:ext uri="{FF2B5EF4-FFF2-40B4-BE49-F238E27FC236}">
                    <a16:creationId xmlns:a16="http://schemas.microsoft.com/office/drawing/2014/main" id="{762A52FF-F31A-46E0-B8E9-A8B70479FBDE}"/>
                  </a:ext>
                </a:extLst>
              </p:cNvPr>
              <p:cNvSpPr/>
              <p:nvPr/>
            </p:nvSpPr>
            <p:spPr bwMode="auto">
              <a:xfrm>
                <a:off x="5393394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012" name="グループ化 1011">
              <a:extLst>
                <a:ext uri="{FF2B5EF4-FFF2-40B4-BE49-F238E27FC236}">
                  <a16:creationId xmlns:a16="http://schemas.microsoft.com/office/drawing/2014/main" id="{00CE77E9-CF3A-433C-8C3D-263A7296D9F6}"/>
                </a:ext>
              </a:extLst>
            </p:cNvPr>
            <p:cNvGrpSpPr/>
            <p:nvPr/>
          </p:nvGrpSpPr>
          <p:grpSpPr>
            <a:xfrm>
              <a:off x="5741146" y="3742714"/>
              <a:ext cx="575836" cy="753866"/>
              <a:chOff x="5773197" y="3740973"/>
              <a:chExt cx="480745" cy="753866"/>
            </a:xfrm>
          </p:grpSpPr>
          <p:sp>
            <p:nvSpPr>
              <p:cNvPr id="1040" name="四角形: 角を丸くする 1039">
                <a:extLst>
                  <a:ext uri="{FF2B5EF4-FFF2-40B4-BE49-F238E27FC236}">
                    <a16:creationId xmlns:a16="http://schemas.microsoft.com/office/drawing/2014/main" id="{B67E333C-1B73-4FB5-BEB8-BEA8A8A24BEB}"/>
                  </a:ext>
                </a:extLst>
              </p:cNvPr>
              <p:cNvSpPr/>
              <p:nvPr/>
            </p:nvSpPr>
            <p:spPr bwMode="auto">
              <a:xfrm>
                <a:off x="5997299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41" name="フリーフォーム: 図形 1040">
                <a:extLst>
                  <a:ext uri="{FF2B5EF4-FFF2-40B4-BE49-F238E27FC236}">
                    <a16:creationId xmlns:a16="http://schemas.microsoft.com/office/drawing/2014/main" id="{8F323340-9141-41E9-9EB3-6F0D95620E7D}"/>
                  </a:ext>
                </a:extLst>
              </p:cNvPr>
              <p:cNvSpPr/>
              <p:nvPr/>
            </p:nvSpPr>
            <p:spPr bwMode="auto">
              <a:xfrm>
                <a:off x="5773197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42" name="フリーフォーム: 図形 1041">
                <a:extLst>
                  <a:ext uri="{FF2B5EF4-FFF2-40B4-BE49-F238E27FC236}">
                    <a16:creationId xmlns:a16="http://schemas.microsoft.com/office/drawing/2014/main" id="{0F0538E9-DE96-4F50-BCA9-3E33B2A7C318}"/>
                  </a:ext>
                </a:extLst>
              </p:cNvPr>
              <p:cNvSpPr/>
              <p:nvPr/>
            </p:nvSpPr>
            <p:spPr bwMode="auto">
              <a:xfrm>
                <a:off x="5802969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1013" name="フリーフォーム: 図形 1012">
              <a:extLst>
                <a:ext uri="{FF2B5EF4-FFF2-40B4-BE49-F238E27FC236}">
                  <a16:creationId xmlns:a16="http://schemas.microsoft.com/office/drawing/2014/main" id="{11FE2E5F-94DC-4315-9CAF-1D774DFC2925}"/>
                </a:ext>
              </a:extLst>
            </p:cNvPr>
            <p:cNvSpPr/>
            <p:nvPr/>
          </p:nvSpPr>
          <p:spPr bwMode="auto">
            <a:xfrm>
              <a:off x="4684832" y="555860"/>
              <a:ext cx="2873899" cy="2281165"/>
            </a:xfrm>
            <a:custGeom>
              <a:avLst/>
              <a:gdLst>
                <a:gd name="connsiteX0" fmla="*/ 1538328 w 2514813"/>
                <a:gd name="connsiteY0" fmla="*/ 0 h 2561125"/>
                <a:gd name="connsiteX1" fmla="*/ 2208145 w 2514813"/>
                <a:gd name="connsiteY1" fmla="*/ 455906 h 2561125"/>
                <a:gd name="connsiteX2" fmla="*/ 2514813 w 2514813"/>
                <a:gd name="connsiteY2" fmla="*/ 1226804 h 2561125"/>
                <a:gd name="connsiteX3" fmla="*/ 2341195 w 2514813"/>
                <a:gd name="connsiteY3" fmla="*/ 2018234 h 2561125"/>
                <a:gd name="connsiteX4" fmla="*/ 1753605 w 2514813"/>
                <a:gd name="connsiteY4" fmla="*/ 2527899 h 2561125"/>
                <a:gd name="connsiteX5" fmla="*/ 976485 w 2514813"/>
                <a:gd name="connsiteY5" fmla="*/ 2561125 h 2561125"/>
                <a:gd name="connsiteX6" fmla="*/ 306668 w 2514813"/>
                <a:gd name="connsiteY6" fmla="*/ 2105218 h 2561125"/>
                <a:gd name="connsiteX7" fmla="*/ 0 w 2514813"/>
                <a:gd name="connsiteY7" fmla="*/ 1334321 h 2561125"/>
                <a:gd name="connsiteX8" fmla="*/ 173618 w 2514813"/>
                <a:gd name="connsiteY8" fmla="*/ 542890 h 2561125"/>
                <a:gd name="connsiteX9" fmla="*/ 761208 w 2514813"/>
                <a:gd name="connsiteY9" fmla="*/ 33225 h 2561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514813" h="2561125">
                  <a:moveTo>
                    <a:pt x="1538328" y="0"/>
                  </a:moveTo>
                  <a:lnTo>
                    <a:pt x="2208145" y="455906"/>
                  </a:lnTo>
                  <a:lnTo>
                    <a:pt x="2514813" y="1226804"/>
                  </a:lnTo>
                  <a:lnTo>
                    <a:pt x="2341195" y="2018234"/>
                  </a:lnTo>
                  <a:lnTo>
                    <a:pt x="1753605" y="2527899"/>
                  </a:lnTo>
                  <a:lnTo>
                    <a:pt x="976485" y="2561125"/>
                  </a:lnTo>
                  <a:lnTo>
                    <a:pt x="306668" y="2105218"/>
                  </a:lnTo>
                  <a:lnTo>
                    <a:pt x="0" y="1334321"/>
                  </a:lnTo>
                  <a:lnTo>
                    <a:pt x="173618" y="542890"/>
                  </a:lnTo>
                  <a:lnTo>
                    <a:pt x="761208" y="332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0000">
                    <a:shade val="30000"/>
                    <a:satMod val="115000"/>
                  </a:srgbClr>
                </a:gs>
                <a:gs pos="50000">
                  <a:srgbClr val="FF0000">
                    <a:shade val="67500"/>
                    <a:satMod val="115000"/>
                  </a:srgbClr>
                </a:gs>
                <a:gs pos="100000">
                  <a:srgbClr val="FF000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14" name="楕円 1">
              <a:extLst>
                <a:ext uri="{FF2B5EF4-FFF2-40B4-BE49-F238E27FC236}">
                  <a16:creationId xmlns:a16="http://schemas.microsoft.com/office/drawing/2014/main" id="{1376809E-8C50-43EF-BF6F-ADCF89331B7F}"/>
                </a:ext>
              </a:extLst>
            </p:cNvPr>
            <p:cNvSpPr/>
            <p:nvPr/>
          </p:nvSpPr>
          <p:spPr bwMode="auto">
            <a:xfrm>
              <a:off x="5088015" y="1835382"/>
              <a:ext cx="1766264" cy="2023474"/>
            </a:xfrm>
            <a:custGeom>
              <a:avLst/>
              <a:gdLst>
                <a:gd name="connsiteX0" fmla="*/ 0 w 2115235"/>
                <a:gd name="connsiteY0" fmla="*/ 399034 h 798067"/>
                <a:gd name="connsiteX1" fmla="*/ 1057618 w 2115235"/>
                <a:gd name="connsiteY1" fmla="*/ 0 h 798067"/>
                <a:gd name="connsiteX2" fmla="*/ 2115236 w 2115235"/>
                <a:gd name="connsiteY2" fmla="*/ 399034 h 798067"/>
                <a:gd name="connsiteX3" fmla="*/ 1057618 w 2115235"/>
                <a:gd name="connsiteY3" fmla="*/ 798068 h 798067"/>
                <a:gd name="connsiteX4" fmla="*/ 0 w 2115235"/>
                <a:gd name="connsiteY4" fmla="*/ 399034 h 798067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187980"/>
                <a:gd name="connsiteX1" fmla="*/ 1041639 w 2115236"/>
                <a:gd name="connsiteY1" fmla="*/ 0 h 2187980"/>
                <a:gd name="connsiteX2" fmla="*/ 2115236 w 2115236"/>
                <a:gd name="connsiteY2" fmla="*/ 1897090 h 2187980"/>
                <a:gd name="connsiteX3" fmla="*/ 1046211 w 2115236"/>
                <a:gd name="connsiteY3" fmla="*/ 2187980 h 2187980"/>
                <a:gd name="connsiteX4" fmla="*/ 0 w 2115236"/>
                <a:gd name="connsiteY4" fmla="*/ 1897090 h 2187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5236" h="2187980">
                  <a:moveTo>
                    <a:pt x="0" y="1897090"/>
                  </a:moveTo>
                  <a:cubicBezTo>
                    <a:pt x="193918" y="1417984"/>
                    <a:pt x="628637" y="340176"/>
                    <a:pt x="1041639" y="0"/>
                  </a:cubicBezTo>
                  <a:cubicBezTo>
                    <a:pt x="1409013" y="335385"/>
                    <a:pt x="1875691" y="1398820"/>
                    <a:pt x="2115236" y="1897090"/>
                  </a:cubicBezTo>
                  <a:cubicBezTo>
                    <a:pt x="2115236" y="2117470"/>
                    <a:pt x="1630317" y="2187980"/>
                    <a:pt x="1046211" y="2187980"/>
                  </a:cubicBezTo>
                  <a:cubicBezTo>
                    <a:pt x="462105" y="2187980"/>
                    <a:pt x="0" y="2117470"/>
                    <a:pt x="0" y="189709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15" name="楕円 1014">
              <a:extLst>
                <a:ext uri="{FF2B5EF4-FFF2-40B4-BE49-F238E27FC236}">
                  <a16:creationId xmlns:a16="http://schemas.microsoft.com/office/drawing/2014/main" id="{00F51231-7E4E-4F00-BD35-F449F42FF105}"/>
                </a:ext>
              </a:extLst>
            </p:cNvPr>
            <p:cNvSpPr/>
            <p:nvPr/>
          </p:nvSpPr>
          <p:spPr bwMode="auto">
            <a:xfrm>
              <a:off x="5760518" y="3225124"/>
              <a:ext cx="187514" cy="187514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16" name="楕円 1015">
              <a:extLst>
                <a:ext uri="{FF2B5EF4-FFF2-40B4-BE49-F238E27FC236}">
                  <a16:creationId xmlns:a16="http://schemas.microsoft.com/office/drawing/2014/main" id="{F202FA61-4FDC-4B2F-8848-431B27ABB389}"/>
                </a:ext>
              </a:extLst>
            </p:cNvPr>
            <p:cNvSpPr/>
            <p:nvPr/>
          </p:nvSpPr>
          <p:spPr bwMode="auto">
            <a:xfrm>
              <a:off x="5760518" y="3539415"/>
              <a:ext cx="187514" cy="187514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17" name="フリーフォーム: 図形 1016">
              <a:extLst>
                <a:ext uri="{FF2B5EF4-FFF2-40B4-BE49-F238E27FC236}">
                  <a16:creationId xmlns:a16="http://schemas.microsoft.com/office/drawing/2014/main" id="{5F819ABD-4F41-4B57-99D5-036410F9B772}"/>
                </a:ext>
              </a:extLst>
            </p:cNvPr>
            <p:cNvSpPr/>
            <p:nvPr/>
          </p:nvSpPr>
          <p:spPr bwMode="auto">
            <a:xfrm rot="1850628">
              <a:off x="5866576" y="2721330"/>
              <a:ext cx="488586" cy="531568"/>
            </a:xfrm>
            <a:custGeom>
              <a:avLst/>
              <a:gdLst>
                <a:gd name="connsiteX0" fmla="*/ 35761 w 1028530"/>
                <a:gd name="connsiteY0" fmla="*/ 0 h 1119015"/>
                <a:gd name="connsiteX1" fmla="*/ 178799 w 1028530"/>
                <a:gd name="connsiteY1" fmla="*/ 0 h 1119015"/>
                <a:gd name="connsiteX2" fmla="*/ 214560 w 1028530"/>
                <a:gd name="connsiteY2" fmla="*/ 35761 h 1119015"/>
                <a:gd name="connsiteX3" fmla="*/ 214560 w 1028530"/>
                <a:gd name="connsiteY3" fmla="*/ 637855 h 1119015"/>
                <a:gd name="connsiteX4" fmla="*/ 213488 w 1028530"/>
                <a:gd name="connsiteY4" fmla="*/ 640444 h 1119015"/>
                <a:gd name="connsiteX5" fmla="*/ 215931 w 1028530"/>
                <a:gd name="connsiteY5" fmla="*/ 664686 h 1119015"/>
                <a:gd name="connsiteX6" fmla="*/ 513073 w 1028530"/>
                <a:gd name="connsiteY6" fmla="*/ 906863 h 1119015"/>
                <a:gd name="connsiteX7" fmla="*/ 816377 w 1028530"/>
                <a:gd name="connsiteY7" fmla="*/ 603559 h 1119015"/>
                <a:gd name="connsiteX8" fmla="*/ 727541 w 1028530"/>
                <a:gd name="connsiteY8" fmla="*/ 389091 h 1119015"/>
                <a:gd name="connsiteX9" fmla="*/ 704829 w 1028530"/>
                <a:gd name="connsiteY9" fmla="*/ 370351 h 1119015"/>
                <a:gd name="connsiteX10" fmla="*/ 832127 w 1028530"/>
                <a:gd name="connsiteY10" fmla="*/ 201594 h 1119015"/>
                <a:gd name="connsiteX11" fmla="*/ 877556 w 1028530"/>
                <a:gd name="connsiteY11" fmla="*/ 239077 h 1119015"/>
                <a:gd name="connsiteX12" fmla="*/ 1028530 w 1028530"/>
                <a:gd name="connsiteY12" fmla="*/ 603559 h 1119015"/>
                <a:gd name="connsiteX13" fmla="*/ 513074 w 1028530"/>
                <a:gd name="connsiteY13" fmla="*/ 1119015 h 1119015"/>
                <a:gd name="connsiteX14" fmla="*/ 8091 w 1028530"/>
                <a:gd name="connsiteY14" fmla="*/ 707441 h 1119015"/>
                <a:gd name="connsiteX15" fmla="*/ 1422 w 1028530"/>
                <a:gd name="connsiteY15" fmla="*/ 641287 h 1119015"/>
                <a:gd name="connsiteX16" fmla="*/ 0 w 1028530"/>
                <a:gd name="connsiteY16" fmla="*/ 637855 h 1119015"/>
                <a:gd name="connsiteX17" fmla="*/ 0 w 1028530"/>
                <a:gd name="connsiteY17" fmla="*/ 35761 h 1119015"/>
                <a:gd name="connsiteX18" fmla="*/ 35761 w 1028530"/>
                <a:gd name="connsiteY18" fmla="*/ 0 h 1119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028530" h="1119015">
                  <a:moveTo>
                    <a:pt x="35761" y="0"/>
                  </a:moveTo>
                  <a:lnTo>
                    <a:pt x="178799" y="0"/>
                  </a:lnTo>
                  <a:cubicBezTo>
                    <a:pt x="198549" y="0"/>
                    <a:pt x="214560" y="16011"/>
                    <a:pt x="214560" y="35761"/>
                  </a:cubicBezTo>
                  <a:lnTo>
                    <a:pt x="214560" y="637855"/>
                  </a:lnTo>
                  <a:lnTo>
                    <a:pt x="213488" y="640444"/>
                  </a:lnTo>
                  <a:lnTo>
                    <a:pt x="215931" y="664686"/>
                  </a:lnTo>
                  <a:cubicBezTo>
                    <a:pt x="244213" y="802896"/>
                    <a:pt x="366502" y="906863"/>
                    <a:pt x="513073" y="906863"/>
                  </a:cubicBezTo>
                  <a:cubicBezTo>
                    <a:pt x="680583" y="906863"/>
                    <a:pt x="816377" y="771069"/>
                    <a:pt x="816377" y="603559"/>
                  </a:cubicBezTo>
                  <a:cubicBezTo>
                    <a:pt x="816377" y="519804"/>
                    <a:pt x="782429" y="443978"/>
                    <a:pt x="727541" y="389091"/>
                  </a:cubicBezTo>
                  <a:lnTo>
                    <a:pt x="704829" y="370351"/>
                  </a:lnTo>
                  <a:lnTo>
                    <a:pt x="832127" y="201594"/>
                  </a:lnTo>
                  <a:lnTo>
                    <a:pt x="877556" y="239077"/>
                  </a:lnTo>
                  <a:cubicBezTo>
                    <a:pt x="970836" y="332356"/>
                    <a:pt x="1028530" y="461220"/>
                    <a:pt x="1028530" y="603559"/>
                  </a:cubicBezTo>
                  <a:cubicBezTo>
                    <a:pt x="1028530" y="888237"/>
                    <a:pt x="797752" y="1119015"/>
                    <a:pt x="513074" y="1119015"/>
                  </a:cubicBezTo>
                  <a:cubicBezTo>
                    <a:pt x="263981" y="1119015"/>
                    <a:pt x="56155" y="942326"/>
                    <a:pt x="8091" y="707441"/>
                  </a:cubicBezTo>
                  <a:lnTo>
                    <a:pt x="1422" y="641287"/>
                  </a:lnTo>
                  <a:lnTo>
                    <a:pt x="0" y="637855"/>
                  </a:lnTo>
                  <a:lnTo>
                    <a:pt x="0" y="35761"/>
                  </a:lnTo>
                  <a:cubicBezTo>
                    <a:pt x="0" y="16011"/>
                    <a:pt x="16011" y="0"/>
                    <a:pt x="35761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18" name="楕円 49">
              <a:extLst>
                <a:ext uri="{FF2B5EF4-FFF2-40B4-BE49-F238E27FC236}">
                  <a16:creationId xmlns:a16="http://schemas.microsoft.com/office/drawing/2014/main" id="{1E117ADA-03CB-45F6-84DC-FAA9D586EC2F}"/>
                </a:ext>
              </a:extLst>
            </p:cNvPr>
            <p:cNvSpPr/>
            <p:nvPr/>
          </p:nvSpPr>
          <p:spPr bwMode="auto">
            <a:xfrm>
              <a:off x="5321316" y="1139036"/>
              <a:ext cx="1366338" cy="1299664"/>
            </a:xfrm>
            <a:custGeom>
              <a:avLst/>
              <a:gdLst>
                <a:gd name="connsiteX0" fmla="*/ 0 w 1299663"/>
                <a:gd name="connsiteY0" fmla="*/ 649832 h 1299663"/>
                <a:gd name="connsiteX1" fmla="*/ 649832 w 1299663"/>
                <a:gd name="connsiteY1" fmla="*/ 0 h 1299663"/>
                <a:gd name="connsiteX2" fmla="*/ 1299664 w 1299663"/>
                <a:gd name="connsiteY2" fmla="*/ 649832 h 1299663"/>
                <a:gd name="connsiteX3" fmla="*/ 649832 w 1299663"/>
                <a:gd name="connsiteY3" fmla="*/ 1299664 h 1299663"/>
                <a:gd name="connsiteX4" fmla="*/ 0 w 1299663"/>
                <a:gd name="connsiteY4" fmla="*/ 649832 h 1299663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338" h="1299664">
                  <a:moveTo>
                    <a:pt x="0" y="649832"/>
                  </a:moveTo>
                  <a:cubicBezTo>
                    <a:pt x="0" y="290940"/>
                    <a:pt x="290940" y="0"/>
                    <a:pt x="649832" y="0"/>
                  </a:cubicBezTo>
                  <a:cubicBezTo>
                    <a:pt x="1008724" y="0"/>
                    <a:pt x="1261564" y="229028"/>
                    <a:pt x="1366338" y="730795"/>
                  </a:cubicBezTo>
                  <a:cubicBezTo>
                    <a:pt x="1213938" y="1089688"/>
                    <a:pt x="1008724" y="1299664"/>
                    <a:pt x="649832" y="1299664"/>
                  </a:cubicBezTo>
                  <a:cubicBezTo>
                    <a:pt x="290940" y="1299664"/>
                    <a:pt x="0" y="1008724"/>
                    <a:pt x="0" y="649832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grpSp>
          <p:nvGrpSpPr>
            <p:cNvPr id="1019" name="グループ化 1018">
              <a:extLst>
                <a:ext uri="{FF2B5EF4-FFF2-40B4-BE49-F238E27FC236}">
                  <a16:creationId xmlns:a16="http://schemas.microsoft.com/office/drawing/2014/main" id="{4C2813AB-9939-479D-AE96-32F242094B0B}"/>
                </a:ext>
              </a:extLst>
            </p:cNvPr>
            <p:cNvGrpSpPr/>
            <p:nvPr/>
          </p:nvGrpSpPr>
          <p:grpSpPr>
            <a:xfrm>
              <a:off x="5113829" y="1341859"/>
              <a:ext cx="1692540" cy="1286160"/>
              <a:chOff x="5113829" y="1341859"/>
              <a:chExt cx="1692540" cy="1286160"/>
            </a:xfrm>
            <a:solidFill>
              <a:schemeClr val="tx1"/>
            </a:solidFill>
          </p:grpSpPr>
          <p:sp>
            <p:nvSpPr>
              <p:cNvPr id="1035" name="月 1034">
                <a:extLst>
                  <a:ext uri="{FF2B5EF4-FFF2-40B4-BE49-F238E27FC236}">
                    <a16:creationId xmlns:a16="http://schemas.microsoft.com/office/drawing/2014/main" id="{7BEE14D7-BD71-457D-AAAC-EC55E4F7C292}"/>
                  </a:ext>
                </a:extLst>
              </p:cNvPr>
              <p:cNvSpPr/>
              <p:nvPr/>
            </p:nvSpPr>
            <p:spPr bwMode="auto">
              <a:xfrm rot="17100000">
                <a:off x="5316996" y="1210982"/>
                <a:ext cx="261754" cy="523508"/>
              </a:xfrm>
              <a:prstGeom prst="moon">
                <a:avLst>
                  <a:gd name="adj" fmla="val 66375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36" name="月 1035">
                <a:extLst>
                  <a:ext uri="{FF2B5EF4-FFF2-40B4-BE49-F238E27FC236}">
                    <a16:creationId xmlns:a16="http://schemas.microsoft.com/office/drawing/2014/main" id="{12A5D858-31EC-4097-8B28-24D69DF85EB8}"/>
                  </a:ext>
                </a:extLst>
              </p:cNvPr>
              <p:cNvSpPr/>
              <p:nvPr/>
            </p:nvSpPr>
            <p:spPr bwMode="auto">
              <a:xfrm rot="16200000">
                <a:off x="5269661" y="1331828"/>
                <a:ext cx="261754" cy="523508"/>
              </a:xfrm>
              <a:prstGeom prst="moon">
                <a:avLst>
                  <a:gd name="adj" fmla="val 66375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37" name="月 1036">
                <a:extLst>
                  <a:ext uri="{FF2B5EF4-FFF2-40B4-BE49-F238E27FC236}">
                    <a16:creationId xmlns:a16="http://schemas.microsoft.com/office/drawing/2014/main" id="{0D1AC365-D10A-409C-BDA4-CCF50FDC8FE4}"/>
                  </a:ext>
                </a:extLst>
              </p:cNvPr>
              <p:cNvSpPr/>
              <p:nvPr/>
            </p:nvSpPr>
            <p:spPr bwMode="auto">
              <a:xfrm rot="15300000">
                <a:off x="5244706" y="1458570"/>
                <a:ext cx="261754" cy="523508"/>
              </a:xfrm>
              <a:prstGeom prst="moon">
                <a:avLst>
                  <a:gd name="adj" fmla="val 66375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38" name="月 1037">
                <a:extLst>
                  <a:ext uri="{FF2B5EF4-FFF2-40B4-BE49-F238E27FC236}">
                    <a16:creationId xmlns:a16="http://schemas.microsoft.com/office/drawing/2014/main" id="{F7164C65-1743-4B85-88EA-8ED2E6A771AD}"/>
                  </a:ext>
                </a:extLst>
              </p:cNvPr>
              <p:cNvSpPr/>
              <p:nvPr/>
            </p:nvSpPr>
            <p:spPr bwMode="auto">
              <a:xfrm rot="19509033">
                <a:off x="6063670" y="1628811"/>
                <a:ext cx="499604" cy="999208"/>
              </a:xfrm>
              <a:prstGeom prst="moon">
                <a:avLst>
                  <a:gd name="adj" fmla="val 70942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1039" name="月 1038">
                <a:extLst>
                  <a:ext uri="{FF2B5EF4-FFF2-40B4-BE49-F238E27FC236}">
                    <a16:creationId xmlns:a16="http://schemas.microsoft.com/office/drawing/2014/main" id="{7A86074B-42A5-4612-AF36-40E01F4F946C}"/>
                  </a:ext>
                </a:extLst>
              </p:cNvPr>
              <p:cNvSpPr/>
              <p:nvPr/>
            </p:nvSpPr>
            <p:spPr bwMode="auto">
              <a:xfrm rot="18696039">
                <a:off x="6056963" y="1521568"/>
                <a:ext cx="499604" cy="999208"/>
              </a:xfrm>
              <a:prstGeom prst="moon">
                <a:avLst>
                  <a:gd name="adj" fmla="val 70942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1020" name="楕円 1019">
              <a:extLst>
                <a:ext uri="{FF2B5EF4-FFF2-40B4-BE49-F238E27FC236}">
                  <a16:creationId xmlns:a16="http://schemas.microsoft.com/office/drawing/2014/main" id="{7E906A01-74E6-4048-894C-067D7BAD253E}"/>
                </a:ext>
              </a:extLst>
            </p:cNvPr>
            <p:cNvSpPr/>
            <p:nvPr/>
          </p:nvSpPr>
          <p:spPr bwMode="auto">
            <a:xfrm>
              <a:off x="5330840" y="1309813"/>
              <a:ext cx="1120462" cy="1127554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21" name="月 1020">
              <a:extLst>
                <a:ext uri="{FF2B5EF4-FFF2-40B4-BE49-F238E27FC236}">
                  <a16:creationId xmlns:a16="http://schemas.microsoft.com/office/drawing/2014/main" id="{51B0CEBD-5183-4499-A0DC-1A5202DC6A68}"/>
                </a:ext>
              </a:extLst>
            </p:cNvPr>
            <p:cNvSpPr/>
            <p:nvPr/>
          </p:nvSpPr>
          <p:spPr bwMode="auto">
            <a:xfrm rot="5400000">
              <a:off x="5789101" y="2051008"/>
              <a:ext cx="103635" cy="34720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22" name="フリーフォーム: 図形 1021">
              <a:extLst>
                <a:ext uri="{FF2B5EF4-FFF2-40B4-BE49-F238E27FC236}">
                  <a16:creationId xmlns:a16="http://schemas.microsoft.com/office/drawing/2014/main" id="{043946A9-B22E-4CB3-A625-64CD3F5581F3}"/>
                </a:ext>
              </a:extLst>
            </p:cNvPr>
            <p:cNvSpPr/>
            <p:nvPr/>
          </p:nvSpPr>
          <p:spPr bwMode="auto">
            <a:xfrm>
              <a:off x="5454714" y="1638316"/>
              <a:ext cx="222186" cy="294306"/>
            </a:xfrm>
            <a:custGeom>
              <a:avLst/>
              <a:gdLst>
                <a:gd name="connsiteX0" fmla="*/ 4933 w 222186"/>
                <a:gd name="connsiteY0" fmla="*/ 0 h 294306"/>
                <a:gd name="connsiteX1" fmla="*/ 22775 w 222186"/>
                <a:gd name="connsiteY1" fmla="*/ 45579 h 294306"/>
                <a:gd name="connsiteX2" fmla="*/ 60453 w 222186"/>
                <a:gd name="connsiteY2" fmla="*/ 74361 h 294306"/>
                <a:gd name="connsiteX3" fmla="*/ 68706 w 222186"/>
                <a:gd name="connsiteY3" fmla="*/ 55301 h 294306"/>
                <a:gd name="connsiteX4" fmla="*/ 132279 w 222186"/>
                <a:gd name="connsiteY4" fmla="*/ 14294 h 294306"/>
                <a:gd name="connsiteX5" fmla="*/ 222186 w 222186"/>
                <a:gd name="connsiteY5" fmla="*/ 154300 h 294306"/>
                <a:gd name="connsiteX6" fmla="*/ 132279 w 222186"/>
                <a:gd name="connsiteY6" fmla="*/ 294306 h 294306"/>
                <a:gd name="connsiteX7" fmla="*/ 42372 w 222186"/>
                <a:gd name="connsiteY7" fmla="*/ 154300 h 294306"/>
                <a:gd name="connsiteX8" fmla="*/ 49438 w 222186"/>
                <a:gd name="connsiteY8" fmla="*/ 99803 h 294306"/>
                <a:gd name="connsiteX9" fmla="*/ 50743 w 222186"/>
                <a:gd name="connsiteY9" fmla="*/ 96789 h 294306"/>
                <a:gd name="connsiteX10" fmla="*/ 27165 w 222186"/>
                <a:gd name="connsiteY10" fmla="*/ 81626 h 294306"/>
                <a:gd name="connsiteX11" fmla="*/ 4933 w 222186"/>
                <a:gd name="connsiteY11" fmla="*/ 0 h 2943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22186" h="294306">
                  <a:moveTo>
                    <a:pt x="4933" y="0"/>
                  </a:moveTo>
                  <a:cubicBezTo>
                    <a:pt x="5869" y="16202"/>
                    <a:pt x="12276" y="31990"/>
                    <a:pt x="22775" y="45579"/>
                  </a:cubicBezTo>
                  <a:lnTo>
                    <a:pt x="60453" y="74361"/>
                  </a:lnTo>
                  <a:lnTo>
                    <a:pt x="68706" y="55301"/>
                  </a:lnTo>
                  <a:cubicBezTo>
                    <a:pt x="84976" y="29965"/>
                    <a:pt x="107452" y="14294"/>
                    <a:pt x="132279" y="14294"/>
                  </a:cubicBezTo>
                  <a:cubicBezTo>
                    <a:pt x="181933" y="14294"/>
                    <a:pt x="222186" y="76977"/>
                    <a:pt x="222186" y="154300"/>
                  </a:cubicBezTo>
                  <a:cubicBezTo>
                    <a:pt x="222186" y="231623"/>
                    <a:pt x="181933" y="294306"/>
                    <a:pt x="132279" y="294306"/>
                  </a:cubicBezTo>
                  <a:cubicBezTo>
                    <a:pt x="82625" y="294306"/>
                    <a:pt x="42372" y="231623"/>
                    <a:pt x="42372" y="154300"/>
                  </a:cubicBezTo>
                  <a:cubicBezTo>
                    <a:pt x="42372" y="134969"/>
                    <a:pt x="44888" y="116554"/>
                    <a:pt x="49438" y="99803"/>
                  </a:cubicBezTo>
                  <a:lnTo>
                    <a:pt x="50743" y="96789"/>
                  </a:lnTo>
                  <a:lnTo>
                    <a:pt x="27165" y="81626"/>
                  </a:lnTo>
                  <a:cubicBezTo>
                    <a:pt x="3072" y="59437"/>
                    <a:pt x="-6790" y="27403"/>
                    <a:pt x="4933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23" name="フリーフォーム: 図形 1022">
              <a:extLst>
                <a:ext uri="{FF2B5EF4-FFF2-40B4-BE49-F238E27FC236}">
                  <a16:creationId xmlns:a16="http://schemas.microsoft.com/office/drawing/2014/main" id="{2BD77660-6A98-4DDC-A84A-0E99440C9C28}"/>
                </a:ext>
              </a:extLst>
            </p:cNvPr>
            <p:cNvSpPr/>
            <p:nvPr/>
          </p:nvSpPr>
          <p:spPr bwMode="auto">
            <a:xfrm>
              <a:off x="5978590" y="1638316"/>
              <a:ext cx="212660" cy="294306"/>
            </a:xfrm>
            <a:custGeom>
              <a:avLst/>
              <a:gdLst>
                <a:gd name="connsiteX0" fmla="*/ 4933 w 212660"/>
                <a:gd name="connsiteY0" fmla="*/ 0 h 294306"/>
                <a:gd name="connsiteX1" fmla="*/ 22775 w 212660"/>
                <a:gd name="connsiteY1" fmla="*/ 45579 h 294306"/>
                <a:gd name="connsiteX2" fmla="*/ 53295 w 212660"/>
                <a:gd name="connsiteY2" fmla="*/ 68893 h 294306"/>
                <a:gd name="connsiteX3" fmla="*/ 59180 w 212660"/>
                <a:gd name="connsiteY3" fmla="*/ 55301 h 294306"/>
                <a:gd name="connsiteX4" fmla="*/ 122753 w 212660"/>
                <a:gd name="connsiteY4" fmla="*/ 14294 h 294306"/>
                <a:gd name="connsiteX5" fmla="*/ 212660 w 212660"/>
                <a:gd name="connsiteY5" fmla="*/ 154300 h 294306"/>
                <a:gd name="connsiteX6" fmla="*/ 122753 w 212660"/>
                <a:gd name="connsiteY6" fmla="*/ 294306 h 294306"/>
                <a:gd name="connsiteX7" fmla="*/ 32846 w 212660"/>
                <a:gd name="connsiteY7" fmla="*/ 154300 h 294306"/>
                <a:gd name="connsiteX8" fmla="*/ 39912 w 212660"/>
                <a:gd name="connsiteY8" fmla="*/ 99803 h 294306"/>
                <a:gd name="connsiteX9" fmla="*/ 43292 w 212660"/>
                <a:gd name="connsiteY9" fmla="*/ 91997 h 294306"/>
                <a:gd name="connsiteX10" fmla="*/ 27165 w 212660"/>
                <a:gd name="connsiteY10" fmla="*/ 81626 h 294306"/>
                <a:gd name="connsiteX11" fmla="*/ 4933 w 212660"/>
                <a:gd name="connsiteY11" fmla="*/ 0 h 2943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2660" h="294306">
                  <a:moveTo>
                    <a:pt x="4933" y="0"/>
                  </a:moveTo>
                  <a:cubicBezTo>
                    <a:pt x="5869" y="16202"/>
                    <a:pt x="12276" y="31990"/>
                    <a:pt x="22775" y="45579"/>
                  </a:cubicBezTo>
                  <a:lnTo>
                    <a:pt x="53295" y="68893"/>
                  </a:lnTo>
                  <a:lnTo>
                    <a:pt x="59180" y="55301"/>
                  </a:lnTo>
                  <a:cubicBezTo>
                    <a:pt x="75450" y="29965"/>
                    <a:pt x="97926" y="14294"/>
                    <a:pt x="122753" y="14294"/>
                  </a:cubicBezTo>
                  <a:cubicBezTo>
                    <a:pt x="172407" y="14294"/>
                    <a:pt x="212660" y="76977"/>
                    <a:pt x="212660" y="154300"/>
                  </a:cubicBezTo>
                  <a:cubicBezTo>
                    <a:pt x="212660" y="231623"/>
                    <a:pt x="172407" y="294306"/>
                    <a:pt x="122753" y="294306"/>
                  </a:cubicBezTo>
                  <a:cubicBezTo>
                    <a:pt x="73099" y="294306"/>
                    <a:pt x="32846" y="231623"/>
                    <a:pt x="32846" y="154300"/>
                  </a:cubicBezTo>
                  <a:cubicBezTo>
                    <a:pt x="32846" y="134969"/>
                    <a:pt x="35362" y="116554"/>
                    <a:pt x="39912" y="99803"/>
                  </a:cubicBezTo>
                  <a:lnTo>
                    <a:pt x="43292" y="91997"/>
                  </a:lnTo>
                  <a:lnTo>
                    <a:pt x="27165" y="81626"/>
                  </a:lnTo>
                  <a:cubicBezTo>
                    <a:pt x="3072" y="59437"/>
                    <a:pt x="-6790" y="27403"/>
                    <a:pt x="4933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24" name="楕円 1023">
              <a:extLst>
                <a:ext uri="{FF2B5EF4-FFF2-40B4-BE49-F238E27FC236}">
                  <a16:creationId xmlns:a16="http://schemas.microsoft.com/office/drawing/2014/main" id="{6C9DC7EF-0FC6-4C61-856F-16B77867FB1E}"/>
                </a:ext>
              </a:extLst>
            </p:cNvPr>
            <p:cNvSpPr/>
            <p:nvPr/>
          </p:nvSpPr>
          <p:spPr bwMode="auto">
            <a:xfrm>
              <a:off x="5530424" y="1690688"/>
              <a:ext cx="84564" cy="80032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25" name="楕円 1024">
              <a:extLst>
                <a:ext uri="{FF2B5EF4-FFF2-40B4-BE49-F238E27FC236}">
                  <a16:creationId xmlns:a16="http://schemas.microsoft.com/office/drawing/2014/main" id="{AF4E6CBC-047E-44E6-8F0A-5D868E60967A}"/>
                </a:ext>
              </a:extLst>
            </p:cNvPr>
            <p:cNvSpPr/>
            <p:nvPr/>
          </p:nvSpPr>
          <p:spPr bwMode="auto">
            <a:xfrm>
              <a:off x="6044774" y="1690688"/>
              <a:ext cx="84564" cy="80032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26" name="月 1025">
              <a:extLst>
                <a:ext uri="{FF2B5EF4-FFF2-40B4-BE49-F238E27FC236}">
                  <a16:creationId xmlns:a16="http://schemas.microsoft.com/office/drawing/2014/main" id="{3C7F766A-EF55-4B13-8CDA-C24678470CC4}"/>
                </a:ext>
              </a:extLst>
            </p:cNvPr>
            <p:cNvSpPr/>
            <p:nvPr/>
          </p:nvSpPr>
          <p:spPr bwMode="auto">
            <a:xfrm rot="5400000">
              <a:off x="5808128" y="1984393"/>
              <a:ext cx="45720" cy="120166"/>
            </a:xfrm>
            <a:prstGeom prst="moon">
              <a:avLst>
                <a:gd name="adj" fmla="val 87500"/>
              </a:avLst>
            </a:prstGeom>
            <a:solidFill>
              <a:srgbClr val="FF6600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27" name="月 1026">
              <a:extLst>
                <a:ext uri="{FF2B5EF4-FFF2-40B4-BE49-F238E27FC236}">
                  <a16:creationId xmlns:a16="http://schemas.microsoft.com/office/drawing/2014/main" id="{132D898E-7F46-4597-9DEE-76FEACD43BC5}"/>
                </a:ext>
              </a:extLst>
            </p:cNvPr>
            <p:cNvSpPr/>
            <p:nvPr/>
          </p:nvSpPr>
          <p:spPr bwMode="auto">
            <a:xfrm rot="5400000">
              <a:off x="5554714" y="1448706"/>
              <a:ext cx="64557" cy="208444"/>
            </a:xfrm>
            <a:prstGeom prst="moon">
              <a:avLst>
                <a:gd name="adj" fmla="val 42513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28" name="月 1027">
              <a:extLst>
                <a:ext uri="{FF2B5EF4-FFF2-40B4-BE49-F238E27FC236}">
                  <a16:creationId xmlns:a16="http://schemas.microsoft.com/office/drawing/2014/main" id="{D7FCBAD6-FF65-43FD-86B6-81AE818EEABC}"/>
                </a:ext>
              </a:extLst>
            </p:cNvPr>
            <p:cNvSpPr/>
            <p:nvPr/>
          </p:nvSpPr>
          <p:spPr bwMode="auto">
            <a:xfrm rot="5400000">
              <a:off x="6070253" y="1448708"/>
              <a:ext cx="64557" cy="208444"/>
            </a:xfrm>
            <a:prstGeom prst="moon">
              <a:avLst>
                <a:gd name="adj" fmla="val 42513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29" name="楕円 1028">
              <a:extLst>
                <a:ext uri="{FF2B5EF4-FFF2-40B4-BE49-F238E27FC236}">
                  <a16:creationId xmlns:a16="http://schemas.microsoft.com/office/drawing/2014/main" id="{EDDF5D19-05EE-4AAD-8C0C-416B58D831AA}"/>
                </a:ext>
              </a:extLst>
            </p:cNvPr>
            <p:cNvSpPr/>
            <p:nvPr/>
          </p:nvSpPr>
          <p:spPr bwMode="auto">
            <a:xfrm>
              <a:off x="5401269" y="1993107"/>
              <a:ext cx="154188" cy="105588"/>
            </a:xfrm>
            <a:prstGeom prst="ellipse">
              <a:avLst/>
            </a:prstGeom>
            <a:solidFill>
              <a:srgbClr val="FF99CC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30" name="楕円 1029">
              <a:extLst>
                <a:ext uri="{FF2B5EF4-FFF2-40B4-BE49-F238E27FC236}">
                  <a16:creationId xmlns:a16="http://schemas.microsoft.com/office/drawing/2014/main" id="{36E195FB-8DF2-4CA0-915C-271A9ADC334B}"/>
                </a:ext>
              </a:extLst>
            </p:cNvPr>
            <p:cNvSpPr/>
            <p:nvPr/>
          </p:nvSpPr>
          <p:spPr bwMode="auto">
            <a:xfrm>
              <a:off x="6158507" y="1993107"/>
              <a:ext cx="154188" cy="105588"/>
            </a:xfrm>
            <a:prstGeom prst="ellipse">
              <a:avLst/>
            </a:prstGeom>
            <a:solidFill>
              <a:srgbClr val="FF99CC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31" name="楕円 1030">
              <a:extLst>
                <a:ext uri="{FF2B5EF4-FFF2-40B4-BE49-F238E27FC236}">
                  <a16:creationId xmlns:a16="http://schemas.microsoft.com/office/drawing/2014/main" id="{B4537DDA-5ACC-4ACF-ACE5-8F717C132548}"/>
                </a:ext>
              </a:extLst>
            </p:cNvPr>
            <p:cNvSpPr/>
            <p:nvPr/>
          </p:nvSpPr>
          <p:spPr bwMode="auto">
            <a:xfrm>
              <a:off x="5967412" y="2309877"/>
              <a:ext cx="381621" cy="328782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032" name="四角形: 上の 2 つの角を丸める 1031">
              <a:extLst>
                <a:ext uri="{FF2B5EF4-FFF2-40B4-BE49-F238E27FC236}">
                  <a16:creationId xmlns:a16="http://schemas.microsoft.com/office/drawing/2014/main" id="{8FDEA372-DFBD-40D3-B0F8-EEF4C644B472}"/>
                </a:ext>
              </a:extLst>
            </p:cNvPr>
            <p:cNvSpPr/>
            <p:nvPr/>
          </p:nvSpPr>
          <p:spPr bwMode="auto">
            <a:xfrm rot="8250392">
              <a:off x="6281771" y="2410707"/>
              <a:ext cx="381252" cy="677755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1033" name="楕円 1032">
              <a:extLst>
                <a:ext uri="{FF2B5EF4-FFF2-40B4-BE49-F238E27FC236}">
                  <a16:creationId xmlns:a16="http://schemas.microsoft.com/office/drawing/2014/main" id="{B4A8948E-19C5-4AE0-B455-A5C48D864F20}"/>
                </a:ext>
              </a:extLst>
            </p:cNvPr>
            <p:cNvSpPr/>
            <p:nvPr/>
          </p:nvSpPr>
          <p:spPr bwMode="auto">
            <a:xfrm>
              <a:off x="5839136" y="2508241"/>
              <a:ext cx="381621" cy="328782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1034" name="四角形: 上の 2 つの角を丸める 1033">
              <a:extLst>
                <a:ext uri="{FF2B5EF4-FFF2-40B4-BE49-F238E27FC236}">
                  <a16:creationId xmlns:a16="http://schemas.microsoft.com/office/drawing/2014/main" id="{A5616CB1-50C0-4944-BA0D-1D54503E8E37}"/>
                </a:ext>
              </a:extLst>
            </p:cNvPr>
            <p:cNvSpPr/>
            <p:nvPr/>
          </p:nvSpPr>
          <p:spPr bwMode="auto">
            <a:xfrm rot="15771291">
              <a:off x="5436284" y="2354805"/>
              <a:ext cx="381252" cy="677755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881822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"/>
    </mc:Choice>
    <mc:Fallback>
      <p:transition spd="slow" advClick="0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repeatCount="3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repeatCount="15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1000" fill="hold"/>
                                        <p:tgtEl>
                                          <p:spTgt spid="7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1000" fill="hold"/>
                                        <p:tgtEl>
                                          <p:spTgt spid="7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1" repeatCount="3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8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8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1" repeatCount="15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9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9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4" name="正方形/長方形 753">
            <a:extLst>
              <a:ext uri="{FF2B5EF4-FFF2-40B4-BE49-F238E27FC236}">
                <a16:creationId xmlns:a16="http://schemas.microsoft.com/office/drawing/2014/main" id="{681610CD-0923-4DB1-ADB6-0AFDE62550A0}"/>
              </a:ext>
            </a:extLst>
          </p:cNvPr>
          <p:cNvSpPr/>
          <p:nvPr/>
        </p:nvSpPr>
        <p:spPr bwMode="auto">
          <a:xfrm>
            <a:off x="0" y="0"/>
            <a:ext cx="12192000" cy="6857999"/>
          </a:xfrm>
          <a:prstGeom prst="rect">
            <a:avLst/>
          </a:prstGeom>
          <a:gradFill>
            <a:gsLst>
              <a:gs pos="0">
                <a:schemeClr val="bg1">
                  <a:lumMod val="75000"/>
                </a:schemeClr>
              </a:gs>
              <a:gs pos="74000">
                <a:schemeClr val="bg1"/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7797B180-E088-42A1-9BC5-2F1308DF1763}"/>
              </a:ext>
            </a:extLst>
          </p:cNvPr>
          <p:cNvGrpSpPr/>
          <p:nvPr/>
        </p:nvGrpSpPr>
        <p:grpSpPr>
          <a:xfrm>
            <a:off x="653415" y="7164415"/>
            <a:ext cx="10885169" cy="7226365"/>
            <a:chOff x="560385" y="-272038"/>
            <a:chExt cx="10885169" cy="9116575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AD8345AB-220C-48A1-A384-30A3DD06E853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8" name="直線コネクタ 7">
                <a:extLst>
                  <a:ext uri="{FF2B5EF4-FFF2-40B4-BE49-F238E27FC236}">
                    <a16:creationId xmlns:a16="http://schemas.microsoft.com/office/drawing/2014/main" id="{A2FEA5BD-D366-4536-9CC0-C490382AD613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391" name="直線コネクタ 390">
                <a:extLst>
                  <a:ext uri="{FF2B5EF4-FFF2-40B4-BE49-F238E27FC236}">
                    <a16:creationId xmlns:a16="http://schemas.microsoft.com/office/drawing/2014/main" id="{4EC17D3D-3DCE-402C-AD0B-666AFA86AFAB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392" name="直線コネクタ 391">
                <a:extLst>
                  <a:ext uri="{FF2B5EF4-FFF2-40B4-BE49-F238E27FC236}">
                    <a16:creationId xmlns:a16="http://schemas.microsoft.com/office/drawing/2014/main" id="{26DC1489-6A46-4432-BF0B-1C07199290DB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393" name="直線コネクタ 392">
                <a:extLst>
                  <a:ext uri="{FF2B5EF4-FFF2-40B4-BE49-F238E27FC236}">
                    <a16:creationId xmlns:a16="http://schemas.microsoft.com/office/drawing/2014/main" id="{6E7105A3-2D96-4B1B-9B72-20D0404493A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394" name="直線コネクタ 393">
                <a:extLst>
                  <a:ext uri="{FF2B5EF4-FFF2-40B4-BE49-F238E27FC236}">
                    <a16:creationId xmlns:a16="http://schemas.microsoft.com/office/drawing/2014/main" id="{0CE71A6D-B276-4018-8AD1-B9B4947BCDBF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395" name="グループ化 394">
              <a:extLst>
                <a:ext uri="{FF2B5EF4-FFF2-40B4-BE49-F238E27FC236}">
                  <a16:creationId xmlns:a16="http://schemas.microsoft.com/office/drawing/2014/main" id="{581B4FEF-1292-4663-9D72-D5C58D3B105E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396" name="直線コネクタ 395">
                <a:extLst>
                  <a:ext uri="{FF2B5EF4-FFF2-40B4-BE49-F238E27FC236}">
                    <a16:creationId xmlns:a16="http://schemas.microsoft.com/office/drawing/2014/main" id="{5B72B1AD-1574-42F1-B079-8DEF1006DE95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397" name="直線コネクタ 396">
                <a:extLst>
                  <a:ext uri="{FF2B5EF4-FFF2-40B4-BE49-F238E27FC236}">
                    <a16:creationId xmlns:a16="http://schemas.microsoft.com/office/drawing/2014/main" id="{9B5106A8-DE19-47B4-B4E4-96EE642A832A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398" name="直線コネクタ 397">
                <a:extLst>
                  <a:ext uri="{FF2B5EF4-FFF2-40B4-BE49-F238E27FC236}">
                    <a16:creationId xmlns:a16="http://schemas.microsoft.com/office/drawing/2014/main" id="{A369EF62-0EF0-464A-AFB9-290DDF95657F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399" name="直線コネクタ 398">
                <a:extLst>
                  <a:ext uri="{FF2B5EF4-FFF2-40B4-BE49-F238E27FC236}">
                    <a16:creationId xmlns:a16="http://schemas.microsoft.com/office/drawing/2014/main" id="{61C7FCAC-70E9-4706-BDF8-531454879FCA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00" name="直線コネクタ 399">
                <a:extLst>
                  <a:ext uri="{FF2B5EF4-FFF2-40B4-BE49-F238E27FC236}">
                    <a16:creationId xmlns:a16="http://schemas.microsoft.com/office/drawing/2014/main" id="{5D056EED-0968-4804-A0CA-8840E47FDCB5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01" name="グループ化 400">
              <a:extLst>
                <a:ext uri="{FF2B5EF4-FFF2-40B4-BE49-F238E27FC236}">
                  <a16:creationId xmlns:a16="http://schemas.microsoft.com/office/drawing/2014/main" id="{C608F5C6-492E-4BE5-A6CC-F8E48D44D19A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402" name="直線コネクタ 401">
                <a:extLst>
                  <a:ext uri="{FF2B5EF4-FFF2-40B4-BE49-F238E27FC236}">
                    <a16:creationId xmlns:a16="http://schemas.microsoft.com/office/drawing/2014/main" id="{B53628AB-3A75-4F29-846E-A5C1F384034C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03" name="直線コネクタ 402">
                <a:extLst>
                  <a:ext uri="{FF2B5EF4-FFF2-40B4-BE49-F238E27FC236}">
                    <a16:creationId xmlns:a16="http://schemas.microsoft.com/office/drawing/2014/main" id="{EAAE81A6-4667-46C9-9844-6EB9112B99F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04" name="直線コネクタ 403">
                <a:extLst>
                  <a:ext uri="{FF2B5EF4-FFF2-40B4-BE49-F238E27FC236}">
                    <a16:creationId xmlns:a16="http://schemas.microsoft.com/office/drawing/2014/main" id="{034B03B1-DA79-4A14-A4C1-B7E298031317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05" name="直線コネクタ 404">
                <a:extLst>
                  <a:ext uri="{FF2B5EF4-FFF2-40B4-BE49-F238E27FC236}">
                    <a16:creationId xmlns:a16="http://schemas.microsoft.com/office/drawing/2014/main" id="{59201801-1838-4314-AD23-C942285CAF5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06" name="直線コネクタ 405">
                <a:extLst>
                  <a:ext uri="{FF2B5EF4-FFF2-40B4-BE49-F238E27FC236}">
                    <a16:creationId xmlns:a16="http://schemas.microsoft.com/office/drawing/2014/main" id="{AB4EAB41-3866-433D-934E-DC8863DCF7F0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07" name="グループ化 406">
              <a:extLst>
                <a:ext uri="{FF2B5EF4-FFF2-40B4-BE49-F238E27FC236}">
                  <a16:creationId xmlns:a16="http://schemas.microsoft.com/office/drawing/2014/main" id="{C5EECA80-F1E1-4762-986C-5BDF1EB94346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408" name="直線コネクタ 407">
                <a:extLst>
                  <a:ext uri="{FF2B5EF4-FFF2-40B4-BE49-F238E27FC236}">
                    <a16:creationId xmlns:a16="http://schemas.microsoft.com/office/drawing/2014/main" id="{CFF80535-4F85-4F7A-9FD0-177FB9E37EE9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09" name="直線コネクタ 408">
                <a:extLst>
                  <a:ext uri="{FF2B5EF4-FFF2-40B4-BE49-F238E27FC236}">
                    <a16:creationId xmlns:a16="http://schemas.microsoft.com/office/drawing/2014/main" id="{16E45297-D232-48E2-A524-EE97E73ED6D4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10" name="直線コネクタ 409">
                <a:extLst>
                  <a:ext uri="{FF2B5EF4-FFF2-40B4-BE49-F238E27FC236}">
                    <a16:creationId xmlns:a16="http://schemas.microsoft.com/office/drawing/2014/main" id="{C07A88DD-1F15-4AEB-B994-5EE85A7A9F25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11" name="直線コネクタ 410">
                <a:extLst>
                  <a:ext uri="{FF2B5EF4-FFF2-40B4-BE49-F238E27FC236}">
                    <a16:creationId xmlns:a16="http://schemas.microsoft.com/office/drawing/2014/main" id="{563E6FB3-11E4-4E1D-BF82-76ED235A1016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12" name="直線コネクタ 411">
                <a:extLst>
                  <a:ext uri="{FF2B5EF4-FFF2-40B4-BE49-F238E27FC236}">
                    <a16:creationId xmlns:a16="http://schemas.microsoft.com/office/drawing/2014/main" id="{1A009B92-E9C1-4B9B-8639-1646BE4A20F0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13" name="グループ化 412">
              <a:extLst>
                <a:ext uri="{FF2B5EF4-FFF2-40B4-BE49-F238E27FC236}">
                  <a16:creationId xmlns:a16="http://schemas.microsoft.com/office/drawing/2014/main" id="{F1C25139-D6F8-4C88-9A30-2236FBE137DC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414" name="直線コネクタ 413">
                <a:extLst>
                  <a:ext uri="{FF2B5EF4-FFF2-40B4-BE49-F238E27FC236}">
                    <a16:creationId xmlns:a16="http://schemas.microsoft.com/office/drawing/2014/main" id="{83F9CF1B-44E6-4260-9F5B-B24D35802BCC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15" name="直線コネクタ 414">
                <a:extLst>
                  <a:ext uri="{FF2B5EF4-FFF2-40B4-BE49-F238E27FC236}">
                    <a16:creationId xmlns:a16="http://schemas.microsoft.com/office/drawing/2014/main" id="{07EC87F7-C50E-48C7-B8B8-5C966409575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16" name="直線コネクタ 415">
                <a:extLst>
                  <a:ext uri="{FF2B5EF4-FFF2-40B4-BE49-F238E27FC236}">
                    <a16:creationId xmlns:a16="http://schemas.microsoft.com/office/drawing/2014/main" id="{0D944797-F658-4607-A8A8-C4A1A466AD85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17" name="直線コネクタ 416">
                <a:extLst>
                  <a:ext uri="{FF2B5EF4-FFF2-40B4-BE49-F238E27FC236}">
                    <a16:creationId xmlns:a16="http://schemas.microsoft.com/office/drawing/2014/main" id="{BE521843-A4CE-40D5-A360-7477C3A6549D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18" name="直線コネクタ 417">
                <a:extLst>
                  <a:ext uri="{FF2B5EF4-FFF2-40B4-BE49-F238E27FC236}">
                    <a16:creationId xmlns:a16="http://schemas.microsoft.com/office/drawing/2014/main" id="{35280325-BFBB-41D5-883D-74403DC5DA5B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19" name="グループ化 418">
              <a:extLst>
                <a:ext uri="{FF2B5EF4-FFF2-40B4-BE49-F238E27FC236}">
                  <a16:creationId xmlns:a16="http://schemas.microsoft.com/office/drawing/2014/main" id="{B3213CB3-F138-4AE8-ADE6-5EFACEAB682B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420" name="直線コネクタ 419">
                <a:extLst>
                  <a:ext uri="{FF2B5EF4-FFF2-40B4-BE49-F238E27FC236}">
                    <a16:creationId xmlns:a16="http://schemas.microsoft.com/office/drawing/2014/main" id="{95A7ECC3-DC14-4F72-B5F4-EE613139518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21" name="直線コネクタ 420">
                <a:extLst>
                  <a:ext uri="{FF2B5EF4-FFF2-40B4-BE49-F238E27FC236}">
                    <a16:creationId xmlns:a16="http://schemas.microsoft.com/office/drawing/2014/main" id="{E4C51C7C-25AC-4BD3-8501-EEAA0A45010C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22" name="直線コネクタ 421">
                <a:extLst>
                  <a:ext uri="{FF2B5EF4-FFF2-40B4-BE49-F238E27FC236}">
                    <a16:creationId xmlns:a16="http://schemas.microsoft.com/office/drawing/2014/main" id="{6EA8B805-F84B-4D69-A5E4-1C6606EDA9E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23" name="直線コネクタ 422">
                <a:extLst>
                  <a:ext uri="{FF2B5EF4-FFF2-40B4-BE49-F238E27FC236}">
                    <a16:creationId xmlns:a16="http://schemas.microsoft.com/office/drawing/2014/main" id="{4908A21F-D556-4CFF-9892-BDBF07791657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24" name="直線コネクタ 423">
                <a:extLst>
                  <a:ext uri="{FF2B5EF4-FFF2-40B4-BE49-F238E27FC236}">
                    <a16:creationId xmlns:a16="http://schemas.microsoft.com/office/drawing/2014/main" id="{5CA9720B-C2EF-4BDC-A7D6-2DE2BE35A4CF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25" name="グループ化 424">
              <a:extLst>
                <a:ext uri="{FF2B5EF4-FFF2-40B4-BE49-F238E27FC236}">
                  <a16:creationId xmlns:a16="http://schemas.microsoft.com/office/drawing/2014/main" id="{C7C59AFE-4345-40CF-895C-5406A1857316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426" name="直線コネクタ 425">
                <a:extLst>
                  <a:ext uri="{FF2B5EF4-FFF2-40B4-BE49-F238E27FC236}">
                    <a16:creationId xmlns:a16="http://schemas.microsoft.com/office/drawing/2014/main" id="{8D8A84EB-2A49-486F-8682-6AC4EB17F187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27" name="直線コネクタ 426">
                <a:extLst>
                  <a:ext uri="{FF2B5EF4-FFF2-40B4-BE49-F238E27FC236}">
                    <a16:creationId xmlns:a16="http://schemas.microsoft.com/office/drawing/2014/main" id="{A1FA04EC-FD1B-4730-BCB3-E3A3E103A469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28" name="直線コネクタ 427">
                <a:extLst>
                  <a:ext uri="{FF2B5EF4-FFF2-40B4-BE49-F238E27FC236}">
                    <a16:creationId xmlns:a16="http://schemas.microsoft.com/office/drawing/2014/main" id="{B4AE0DCE-4968-4012-B2B6-E066DCBF0F34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29" name="直線コネクタ 428">
                <a:extLst>
                  <a:ext uri="{FF2B5EF4-FFF2-40B4-BE49-F238E27FC236}">
                    <a16:creationId xmlns:a16="http://schemas.microsoft.com/office/drawing/2014/main" id="{80C5720E-D9D3-458A-800D-53076A21860C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30" name="直線コネクタ 429">
                <a:extLst>
                  <a:ext uri="{FF2B5EF4-FFF2-40B4-BE49-F238E27FC236}">
                    <a16:creationId xmlns:a16="http://schemas.microsoft.com/office/drawing/2014/main" id="{33E937F1-5B8F-40E4-A817-AAB46F3EBF65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31" name="グループ化 430">
              <a:extLst>
                <a:ext uri="{FF2B5EF4-FFF2-40B4-BE49-F238E27FC236}">
                  <a16:creationId xmlns:a16="http://schemas.microsoft.com/office/drawing/2014/main" id="{AC8FB5D9-B6FB-4DD5-B3DF-9A9AD25F1CDA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432" name="直線コネクタ 431">
                <a:extLst>
                  <a:ext uri="{FF2B5EF4-FFF2-40B4-BE49-F238E27FC236}">
                    <a16:creationId xmlns:a16="http://schemas.microsoft.com/office/drawing/2014/main" id="{A9CCDAA8-4565-4E73-AB95-547A5EB0960D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33" name="直線コネクタ 432">
                <a:extLst>
                  <a:ext uri="{FF2B5EF4-FFF2-40B4-BE49-F238E27FC236}">
                    <a16:creationId xmlns:a16="http://schemas.microsoft.com/office/drawing/2014/main" id="{9ED2D92C-4995-44EC-BB89-89F92F4743C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34" name="直線コネクタ 433">
                <a:extLst>
                  <a:ext uri="{FF2B5EF4-FFF2-40B4-BE49-F238E27FC236}">
                    <a16:creationId xmlns:a16="http://schemas.microsoft.com/office/drawing/2014/main" id="{CFA55A8A-9CD7-46C5-BE19-9E206EA83B40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35" name="直線コネクタ 434">
                <a:extLst>
                  <a:ext uri="{FF2B5EF4-FFF2-40B4-BE49-F238E27FC236}">
                    <a16:creationId xmlns:a16="http://schemas.microsoft.com/office/drawing/2014/main" id="{DEBB80DE-D20D-4FBA-99F8-B8033A2FA1B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36" name="直線コネクタ 435">
                <a:extLst>
                  <a:ext uri="{FF2B5EF4-FFF2-40B4-BE49-F238E27FC236}">
                    <a16:creationId xmlns:a16="http://schemas.microsoft.com/office/drawing/2014/main" id="{040A50DD-0B6B-4718-89BC-A26B60D9C754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37" name="グループ化 436">
              <a:extLst>
                <a:ext uri="{FF2B5EF4-FFF2-40B4-BE49-F238E27FC236}">
                  <a16:creationId xmlns:a16="http://schemas.microsoft.com/office/drawing/2014/main" id="{BC568D35-0762-47F9-8DDC-0C7D2112E47E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438" name="直線コネクタ 437">
                <a:extLst>
                  <a:ext uri="{FF2B5EF4-FFF2-40B4-BE49-F238E27FC236}">
                    <a16:creationId xmlns:a16="http://schemas.microsoft.com/office/drawing/2014/main" id="{9E6CEF9C-24F5-4F6C-9145-FD35DB1ABEBC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39" name="直線コネクタ 438">
                <a:extLst>
                  <a:ext uri="{FF2B5EF4-FFF2-40B4-BE49-F238E27FC236}">
                    <a16:creationId xmlns:a16="http://schemas.microsoft.com/office/drawing/2014/main" id="{B41CF5C9-8690-41F2-931D-5E12EBE5391B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40" name="直線コネクタ 439">
                <a:extLst>
                  <a:ext uri="{FF2B5EF4-FFF2-40B4-BE49-F238E27FC236}">
                    <a16:creationId xmlns:a16="http://schemas.microsoft.com/office/drawing/2014/main" id="{525C70B4-9ADF-484A-9899-60653B592A9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41" name="直線コネクタ 440">
                <a:extLst>
                  <a:ext uri="{FF2B5EF4-FFF2-40B4-BE49-F238E27FC236}">
                    <a16:creationId xmlns:a16="http://schemas.microsoft.com/office/drawing/2014/main" id="{8061C2DC-E160-45E0-9202-5A373B27928D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42" name="直線コネクタ 441">
                <a:extLst>
                  <a:ext uri="{FF2B5EF4-FFF2-40B4-BE49-F238E27FC236}">
                    <a16:creationId xmlns:a16="http://schemas.microsoft.com/office/drawing/2014/main" id="{29180B5B-28D9-4A05-8A98-9AECB476E744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43" name="グループ化 442">
              <a:extLst>
                <a:ext uri="{FF2B5EF4-FFF2-40B4-BE49-F238E27FC236}">
                  <a16:creationId xmlns:a16="http://schemas.microsoft.com/office/drawing/2014/main" id="{A1035847-B8E0-4E35-8141-CF4D498C0FD3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444" name="直線コネクタ 443">
                <a:extLst>
                  <a:ext uri="{FF2B5EF4-FFF2-40B4-BE49-F238E27FC236}">
                    <a16:creationId xmlns:a16="http://schemas.microsoft.com/office/drawing/2014/main" id="{B795FC6E-A222-43E6-B284-77DB0D9A02FD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45" name="直線コネクタ 444">
                <a:extLst>
                  <a:ext uri="{FF2B5EF4-FFF2-40B4-BE49-F238E27FC236}">
                    <a16:creationId xmlns:a16="http://schemas.microsoft.com/office/drawing/2014/main" id="{61A66B6D-D252-4268-8181-F77FA1E8CA46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46" name="直線コネクタ 445">
                <a:extLst>
                  <a:ext uri="{FF2B5EF4-FFF2-40B4-BE49-F238E27FC236}">
                    <a16:creationId xmlns:a16="http://schemas.microsoft.com/office/drawing/2014/main" id="{CC8D8650-27A1-4D5F-85E4-8ECD3663C80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47" name="直線コネクタ 446">
                <a:extLst>
                  <a:ext uri="{FF2B5EF4-FFF2-40B4-BE49-F238E27FC236}">
                    <a16:creationId xmlns:a16="http://schemas.microsoft.com/office/drawing/2014/main" id="{FCEA1C89-B84C-4D0C-8C71-9A241D7C97DA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48" name="直線コネクタ 447">
                <a:extLst>
                  <a:ext uri="{FF2B5EF4-FFF2-40B4-BE49-F238E27FC236}">
                    <a16:creationId xmlns:a16="http://schemas.microsoft.com/office/drawing/2014/main" id="{F77E7B64-6EEA-48F2-B7A2-6B5CD4FD6CF2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449" name="グループ化 448">
            <a:extLst>
              <a:ext uri="{FF2B5EF4-FFF2-40B4-BE49-F238E27FC236}">
                <a16:creationId xmlns:a16="http://schemas.microsoft.com/office/drawing/2014/main" id="{7881FA6D-F9D3-42EC-B381-B3FE81EFAD5D}"/>
              </a:ext>
            </a:extLst>
          </p:cNvPr>
          <p:cNvGrpSpPr/>
          <p:nvPr/>
        </p:nvGrpSpPr>
        <p:grpSpPr>
          <a:xfrm>
            <a:off x="2437128" y="7096163"/>
            <a:ext cx="10885169" cy="5592689"/>
            <a:chOff x="560385" y="-272038"/>
            <a:chExt cx="10885169" cy="9116575"/>
          </a:xfrm>
        </p:grpSpPr>
        <p:grpSp>
          <p:nvGrpSpPr>
            <p:cNvPr id="450" name="グループ化 449">
              <a:extLst>
                <a:ext uri="{FF2B5EF4-FFF2-40B4-BE49-F238E27FC236}">
                  <a16:creationId xmlns:a16="http://schemas.microsoft.com/office/drawing/2014/main" id="{D6E8A42E-D895-4BA1-9B21-FA70D385D359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505" name="直線コネクタ 504">
                <a:extLst>
                  <a:ext uri="{FF2B5EF4-FFF2-40B4-BE49-F238E27FC236}">
                    <a16:creationId xmlns:a16="http://schemas.microsoft.com/office/drawing/2014/main" id="{BC0F667B-F7AC-4276-B4A6-38E803DBED8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06" name="直線コネクタ 505">
                <a:extLst>
                  <a:ext uri="{FF2B5EF4-FFF2-40B4-BE49-F238E27FC236}">
                    <a16:creationId xmlns:a16="http://schemas.microsoft.com/office/drawing/2014/main" id="{9CF57BF5-281D-4FCC-86B7-4A2F2DD6F193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07" name="直線コネクタ 506">
                <a:extLst>
                  <a:ext uri="{FF2B5EF4-FFF2-40B4-BE49-F238E27FC236}">
                    <a16:creationId xmlns:a16="http://schemas.microsoft.com/office/drawing/2014/main" id="{FB134595-6494-46AD-A355-6EF4D0BB3F82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08" name="直線コネクタ 507">
                <a:extLst>
                  <a:ext uri="{FF2B5EF4-FFF2-40B4-BE49-F238E27FC236}">
                    <a16:creationId xmlns:a16="http://schemas.microsoft.com/office/drawing/2014/main" id="{2FDCF05F-2086-4EDF-BA34-753047429E35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09" name="直線コネクタ 508">
                <a:extLst>
                  <a:ext uri="{FF2B5EF4-FFF2-40B4-BE49-F238E27FC236}">
                    <a16:creationId xmlns:a16="http://schemas.microsoft.com/office/drawing/2014/main" id="{2964A10A-18CA-419E-B254-479FFB232100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51" name="グループ化 450">
              <a:extLst>
                <a:ext uri="{FF2B5EF4-FFF2-40B4-BE49-F238E27FC236}">
                  <a16:creationId xmlns:a16="http://schemas.microsoft.com/office/drawing/2014/main" id="{B6CF71BC-CFDB-4701-ADC5-6AC88552ADDA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500" name="直線コネクタ 499">
                <a:extLst>
                  <a:ext uri="{FF2B5EF4-FFF2-40B4-BE49-F238E27FC236}">
                    <a16:creationId xmlns:a16="http://schemas.microsoft.com/office/drawing/2014/main" id="{AE006EA8-6ED2-4C5B-A72E-12365D6E8147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01" name="直線コネクタ 500">
                <a:extLst>
                  <a:ext uri="{FF2B5EF4-FFF2-40B4-BE49-F238E27FC236}">
                    <a16:creationId xmlns:a16="http://schemas.microsoft.com/office/drawing/2014/main" id="{3EF05862-02D1-4FCF-BDC1-3C73F3CFF2A4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02" name="直線コネクタ 501">
                <a:extLst>
                  <a:ext uri="{FF2B5EF4-FFF2-40B4-BE49-F238E27FC236}">
                    <a16:creationId xmlns:a16="http://schemas.microsoft.com/office/drawing/2014/main" id="{2B1A3D82-A125-46FB-90A2-07440E90A5C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03" name="直線コネクタ 502">
                <a:extLst>
                  <a:ext uri="{FF2B5EF4-FFF2-40B4-BE49-F238E27FC236}">
                    <a16:creationId xmlns:a16="http://schemas.microsoft.com/office/drawing/2014/main" id="{89B30C5F-9C41-4CC2-9D01-517DB227890A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04" name="直線コネクタ 503">
                <a:extLst>
                  <a:ext uri="{FF2B5EF4-FFF2-40B4-BE49-F238E27FC236}">
                    <a16:creationId xmlns:a16="http://schemas.microsoft.com/office/drawing/2014/main" id="{A5B2839F-2E07-4CD5-9974-415BF10FD905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52" name="グループ化 451">
              <a:extLst>
                <a:ext uri="{FF2B5EF4-FFF2-40B4-BE49-F238E27FC236}">
                  <a16:creationId xmlns:a16="http://schemas.microsoft.com/office/drawing/2014/main" id="{E27B69FA-2AEC-4D39-BD2D-BB2CF08CF529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495" name="直線コネクタ 494">
                <a:extLst>
                  <a:ext uri="{FF2B5EF4-FFF2-40B4-BE49-F238E27FC236}">
                    <a16:creationId xmlns:a16="http://schemas.microsoft.com/office/drawing/2014/main" id="{312D1EED-9E56-417F-94F2-5C9B7F752F1A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96" name="直線コネクタ 495">
                <a:extLst>
                  <a:ext uri="{FF2B5EF4-FFF2-40B4-BE49-F238E27FC236}">
                    <a16:creationId xmlns:a16="http://schemas.microsoft.com/office/drawing/2014/main" id="{26495887-7B6E-4F33-B848-34EB2C1BCA43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97" name="直線コネクタ 496">
                <a:extLst>
                  <a:ext uri="{FF2B5EF4-FFF2-40B4-BE49-F238E27FC236}">
                    <a16:creationId xmlns:a16="http://schemas.microsoft.com/office/drawing/2014/main" id="{3A5DD36B-1F62-47EA-8CD2-D1370ABC3F11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98" name="直線コネクタ 497">
                <a:extLst>
                  <a:ext uri="{FF2B5EF4-FFF2-40B4-BE49-F238E27FC236}">
                    <a16:creationId xmlns:a16="http://schemas.microsoft.com/office/drawing/2014/main" id="{B299FEFB-3F03-4742-90B8-C83C2292885F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99" name="直線コネクタ 498">
                <a:extLst>
                  <a:ext uri="{FF2B5EF4-FFF2-40B4-BE49-F238E27FC236}">
                    <a16:creationId xmlns:a16="http://schemas.microsoft.com/office/drawing/2014/main" id="{4CBF8553-A67F-417D-943E-66D09D68CE47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53" name="グループ化 452">
              <a:extLst>
                <a:ext uri="{FF2B5EF4-FFF2-40B4-BE49-F238E27FC236}">
                  <a16:creationId xmlns:a16="http://schemas.microsoft.com/office/drawing/2014/main" id="{C65B6220-43EB-448E-8223-FF1B130B412D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490" name="直線コネクタ 489">
                <a:extLst>
                  <a:ext uri="{FF2B5EF4-FFF2-40B4-BE49-F238E27FC236}">
                    <a16:creationId xmlns:a16="http://schemas.microsoft.com/office/drawing/2014/main" id="{29E2D49D-F013-4F89-BBC2-F3180A3D2882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91" name="直線コネクタ 490">
                <a:extLst>
                  <a:ext uri="{FF2B5EF4-FFF2-40B4-BE49-F238E27FC236}">
                    <a16:creationId xmlns:a16="http://schemas.microsoft.com/office/drawing/2014/main" id="{A030619E-FFE2-44A6-89AC-4F58236CAE04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92" name="直線コネクタ 491">
                <a:extLst>
                  <a:ext uri="{FF2B5EF4-FFF2-40B4-BE49-F238E27FC236}">
                    <a16:creationId xmlns:a16="http://schemas.microsoft.com/office/drawing/2014/main" id="{26B55CD6-C0F3-433B-BBBA-BE34D4B2B2B8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93" name="直線コネクタ 492">
                <a:extLst>
                  <a:ext uri="{FF2B5EF4-FFF2-40B4-BE49-F238E27FC236}">
                    <a16:creationId xmlns:a16="http://schemas.microsoft.com/office/drawing/2014/main" id="{EA9DAE9A-D8C9-44D2-83E4-813272EF645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94" name="直線コネクタ 493">
                <a:extLst>
                  <a:ext uri="{FF2B5EF4-FFF2-40B4-BE49-F238E27FC236}">
                    <a16:creationId xmlns:a16="http://schemas.microsoft.com/office/drawing/2014/main" id="{70B85350-B8E1-456D-A4AF-31C3B96CF859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54" name="グループ化 453">
              <a:extLst>
                <a:ext uri="{FF2B5EF4-FFF2-40B4-BE49-F238E27FC236}">
                  <a16:creationId xmlns:a16="http://schemas.microsoft.com/office/drawing/2014/main" id="{D024F885-692D-4148-AB4B-ABDECE4E6033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485" name="直線コネクタ 484">
                <a:extLst>
                  <a:ext uri="{FF2B5EF4-FFF2-40B4-BE49-F238E27FC236}">
                    <a16:creationId xmlns:a16="http://schemas.microsoft.com/office/drawing/2014/main" id="{F42C78AF-5BA2-46BC-A756-1A7C1FC534E2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86" name="直線コネクタ 485">
                <a:extLst>
                  <a:ext uri="{FF2B5EF4-FFF2-40B4-BE49-F238E27FC236}">
                    <a16:creationId xmlns:a16="http://schemas.microsoft.com/office/drawing/2014/main" id="{4F0AB9B0-CB32-4B0D-80F2-2F0D68D04F3B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87" name="直線コネクタ 486">
                <a:extLst>
                  <a:ext uri="{FF2B5EF4-FFF2-40B4-BE49-F238E27FC236}">
                    <a16:creationId xmlns:a16="http://schemas.microsoft.com/office/drawing/2014/main" id="{337538D6-1B3F-4790-81A7-7D1666A58487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88" name="直線コネクタ 487">
                <a:extLst>
                  <a:ext uri="{FF2B5EF4-FFF2-40B4-BE49-F238E27FC236}">
                    <a16:creationId xmlns:a16="http://schemas.microsoft.com/office/drawing/2014/main" id="{0590E6F5-56B5-4625-9C62-AAADF826CA15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89" name="直線コネクタ 488">
                <a:extLst>
                  <a:ext uri="{FF2B5EF4-FFF2-40B4-BE49-F238E27FC236}">
                    <a16:creationId xmlns:a16="http://schemas.microsoft.com/office/drawing/2014/main" id="{7274F89C-2D0F-44AD-B3AB-4ED7852E951D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55" name="グループ化 454">
              <a:extLst>
                <a:ext uri="{FF2B5EF4-FFF2-40B4-BE49-F238E27FC236}">
                  <a16:creationId xmlns:a16="http://schemas.microsoft.com/office/drawing/2014/main" id="{AB374567-6233-404A-A108-A98DABADF0E8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480" name="直線コネクタ 479">
                <a:extLst>
                  <a:ext uri="{FF2B5EF4-FFF2-40B4-BE49-F238E27FC236}">
                    <a16:creationId xmlns:a16="http://schemas.microsoft.com/office/drawing/2014/main" id="{E1099F8E-3790-47E1-9086-DDB4D49A3AE8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81" name="直線コネクタ 480">
                <a:extLst>
                  <a:ext uri="{FF2B5EF4-FFF2-40B4-BE49-F238E27FC236}">
                    <a16:creationId xmlns:a16="http://schemas.microsoft.com/office/drawing/2014/main" id="{1B0CABF2-1AB1-4897-9CAE-A61D1C211204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82" name="直線コネクタ 481">
                <a:extLst>
                  <a:ext uri="{FF2B5EF4-FFF2-40B4-BE49-F238E27FC236}">
                    <a16:creationId xmlns:a16="http://schemas.microsoft.com/office/drawing/2014/main" id="{109107E7-A9F3-4C0C-A1CC-7AE2F7377D2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83" name="直線コネクタ 482">
                <a:extLst>
                  <a:ext uri="{FF2B5EF4-FFF2-40B4-BE49-F238E27FC236}">
                    <a16:creationId xmlns:a16="http://schemas.microsoft.com/office/drawing/2014/main" id="{9C37307C-524F-4732-928A-901EB15970A0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84" name="直線コネクタ 483">
                <a:extLst>
                  <a:ext uri="{FF2B5EF4-FFF2-40B4-BE49-F238E27FC236}">
                    <a16:creationId xmlns:a16="http://schemas.microsoft.com/office/drawing/2014/main" id="{CEC539AA-F178-4FBD-9634-79278120EA0D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56" name="グループ化 455">
              <a:extLst>
                <a:ext uri="{FF2B5EF4-FFF2-40B4-BE49-F238E27FC236}">
                  <a16:creationId xmlns:a16="http://schemas.microsoft.com/office/drawing/2014/main" id="{407F06B8-014B-4296-9DA3-4FD967CEFEBE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475" name="直線コネクタ 474">
                <a:extLst>
                  <a:ext uri="{FF2B5EF4-FFF2-40B4-BE49-F238E27FC236}">
                    <a16:creationId xmlns:a16="http://schemas.microsoft.com/office/drawing/2014/main" id="{206DB2A4-B251-4633-AF66-5B80FB504FD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76" name="直線コネクタ 475">
                <a:extLst>
                  <a:ext uri="{FF2B5EF4-FFF2-40B4-BE49-F238E27FC236}">
                    <a16:creationId xmlns:a16="http://schemas.microsoft.com/office/drawing/2014/main" id="{E4CDDBA4-411B-46B1-BF07-5D21E64FDA5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77" name="直線コネクタ 476">
                <a:extLst>
                  <a:ext uri="{FF2B5EF4-FFF2-40B4-BE49-F238E27FC236}">
                    <a16:creationId xmlns:a16="http://schemas.microsoft.com/office/drawing/2014/main" id="{D3BD57B1-5DDC-4EC0-A77A-F26A10FC3C60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78" name="直線コネクタ 477">
                <a:extLst>
                  <a:ext uri="{FF2B5EF4-FFF2-40B4-BE49-F238E27FC236}">
                    <a16:creationId xmlns:a16="http://schemas.microsoft.com/office/drawing/2014/main" id="{981D1BC9-5490-4E67-A5DE-2E22E0FD7115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79" name="直線コネクタ 478">
                <a:extLst>
                  <a:ext uri="{FF2B5EF4-FFF2-40B4-BE49-F238E27FC236}">
                    <a16:creationId xmlns:a16="http://schemas.microsoft.com/office/drawing/2014/main" id="{D6F85EE4-9C63-499B-AC4B-0F48EC4583DA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57" name="グループ化 456">
              <a:extLst>
                <a:ext uri="{FF2B5EF4-FFF2-40B4-BE49-F238E27FC236}">
                  <a16:creationId xmlns:a16="http://schemas.microsoft.com/office/drawing/2014/main" id="{64EF7CA0-705F-4D87-8A91-CDCEA6FF71C8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470" name="直線コネクタ 469">
                <a:extLst>
                  <a:ext uri="{FF2B5EF4-FFF2-40B4-BE49-F238E27FC236}">
                    <a16:creationId xmlns:a16="http://schemas.microsoft.com/office/drawing/2014/main" id="{236469BF-477F-4884-BB74-4ADF0B73D429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71" name="直線コネクタ 470">
                <a:extLst>
                  <a:ext uri="{FF2B5EF4-FFF2-40B4-BE49-F238E27FC236}">
                    <a16:creationId xmlns:a16="http://schemas.microsoft.com/office/drawing/2014/main" id="{A3F77F81-7117-4E81-AD86-AB022097A241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72" name="直線コネクタ 471">
                <a:extLst>
                  <a:ext uri="{FF2B5EF4-FFF2-40B4-BE49-F238E27FC236}">
                    <a16:creationId xmlns:a16="http://schemas.microsoft.com/office/drawing/2014/main" id="{EC937D86-8BDB-4445-97FF-F60B1F8FFF35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73" name="直線コネクタ 472">
                <a:extLst>
                  <a:ext uri="{FF2B5EF4-FFF2-40B4-BE49-F238E27FC236}">
                    <a16:creationId xmlns:a16="http://schemas.microsoft.com/office/drawing/2014/main" id="{49207ADF-6A4A-4EEC-B51B-FD0552A38E3A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74" name="直線コネクタ 473">
                <a:extLst>
                  <a:ext uri="{FF2B5EF4-FFF2-40B4-BE49-F238E27FC236}">
                    <a16:creationId xmlns:a16="http://schemas.microsoft.com/office/drawing/2014/main" id="{7B21C5C1-9D47-40FF-8158-00D6C871373D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58" name="グループ化 457">
              <a:extLst>
                <a:ext uri="{FF2B5EF4-FFF2-40B4-BE49-F238E27FC236}">
                  <a16:creationId xmlns:a16="http://schemas.microsoft.com/office/drawing/2014/main" id="{6D4A8450-1481-4450-AB53-04199FEA6A61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465" name="直線コネクタ 464">
                <a:extLst>
                  <a:ext uri="{FF2B5EF4-FFF2-40B4-BE49-F238E27FC236}">
                    <a16:creationId xmlns:a16="http://schemas.microsoft.com/office/drawing/2014/main" id="{A8EB2017-E739-464B-9595-2E0921B295B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66" name="直線コネクタ 465">
                <a:extLst>
                  <a:ext uri="{FF2B5EF4-FFF2-40B4-BE49-F238E27FC236}">
                    <a16:creationId xmlns:a16="http://schemas.microsoft.com/office/drawing/2014/main" id="{3CD85D4A-7F20-4ED4-9D4D-F79B178F0D37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67" name="直線コネクタ 466">
                <a:extLst>
                  <a:ext uri="{FF2B5EF4-FFF2-40B4-BE49-F238E27FC236}">
                    <a16:creationId xmlns:a16="http://schemas.microsoft.com/office/drawing/2014/main" id="{C0EC7A4F-0E1B-4E1C-A368-314C1EBF47CF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68" name="直線コネクタ 467">
                <a:extLst>
                  <a:ext uri="{FF2B5EF4-FFF2-40B4-BE49-F238E27FC236}">
                    <a16:creationId xmlns:a16="http://schemas.microsoft.com/office/drawing/2014/main" id="{6E169828-319A-4403-82C4-687E0828482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69" name="直線コネクタ 468">
                <a:extLst>
                  <a:ext uri="{FF2B5EF4-FFF2-40B4-BE49-F238E27FC236}">
                    <a16:creationId xmlns:a16="http://schemas.microsoft.com/office/drawing/2014/main" id="{CC7D357E-6F52-495F-8067-4A85E2D8494E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459" name="グループ化 458">
              <a:extLst>
                <a:ext uri="{FF2B5EF4-FFF2-40B4-BE49-F238E27FC236}">
                  <a16:creationId xmlns:a16="http://schemas.microsoft.com/office/drawing/2014/main" id="{2FC3E047-886D-4227-B6D8-9F6A4F7A52C5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460" name="直線コネクタ 459">
                <a:extLst>
                  <a:ext uri="{FF2B5EF4-FFF2-40B4-BE49-F238E27FC236}">
                    <a16:creationId xmlns:a16="http://schemas.microsoft.com/office/drawing/2014/main" id="{E2190DAC-4838-4E1D-8F6A-90475EEB5E55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61" name="直線コネクタ 460">
                <a:extLst>
                  <a:ext uri="{FF2B5EF4-FFF2-40B4-BE49-F238E27FC236}">
                    <a16:creationId xmlns:a16="http://schemas.microsoft.com/office/drawing/2014/main" id="{F4D1FE6E-EDB5-44D9-BC6F-18B5537ADF46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62" name="直線コネクタ 461">
                <a:extLst>
                  <a:ext uri="{FF2B5EF4-FFF2-40B4-BE49-F238E27FC236}">
                    <a16:creationId xmlns:a16="http://schemas.microsoft.com/office/drawing/2014/main" id="{292D44CF-B6A5-4D32-B2D6-26F798AC206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63" name="直線コネクタ 462">
                <a:extLst>
                  <a:ext uri="{FF2B5EF4-FFF2-40B4-BE49-F238E27FC236}">
                    <a16:creationId xmlns:a16="http://schemas.microsoft.com/office/drawing/2014/main" id="{03AF951B-D71A-44ED-93A1-D9770B834D32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464" name="直線コネクタ 463">
                <a:extLst>
                  <a:ext uri="{FF2B5EF4-FFF2-40B4-BE49-F238E27FC236}">
                    <a16:creationId xmlns:a16="http://schemas.microsoft.com/office/drawing/2014/main" id="{81DAF511-B93C-4497-97BD-43E436DAF787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510" name="グループ化 509">
            <a:extLst>
              <a:ext uri="{FF2B5EF4-FFF2-40B4-BE49-F238E27FC236}">
                <a16:creationId xmlns:a16="http://schemas.microsoft.com/office/drawing/2014/main" id="{1B02385F-FF74-4AAF-B8F1-26268446DC44}"/>
              </a:ext>
            </a:extLst>
          </p:cNvPr>
          <p:cNvGrpSpPr/>
          <p:nvPr/>
        </p:nvGrpSpPr>
        <p:grpSpPr>
          <a:xfrm>
            <a:off x="-284160" y="7525167"/>
            <a:ext cx="11822743" cy="7226365"/>
            <a:chOff x="560385" y="-272038"/>
            <a:chExt cx="10885169" cy="9116575"/>
          </a:xfrm>
        </p:grpSpPr>
        <p:grpSp>
          <p:nvGrpSpPr>
            <p:cNvPr id="511" name="グループ化 510">
              <a:extLst>
                <a:ext uri="{FF2B5EF4-FFF2-40B4-BE49-F238E27FC236}">
                  <a16:creationId xmlns:a16="http://schemas.microsoft.com/office/drawing/2014/main" id="{3030444B-0456-4449-BF81-9E0B0E822123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566" name="直線コネクタ 565">
                <a:extLst>
                  <a:ext uri="{FF2B5EF4-FFF2-40B4-BE49-F238E27FC236}">
                    <a16:creationId xmlns:a16="http://schemas.microsoft.com/office/drawing/2014/main" id="{2FCC547B-87FF-48FD-BF77-E6EFC6578B13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7" name="直線コネクタ 566">
                <a:extLst>
                  <a:ext uri="{FF2B5EF4-FFF2-40B4-BE49-F238E27FC236}">
                    <a16:creationId xmlns:a16="http://schemas.microsoft.com/office/drawing/2014/main" id="{5B9ACBD5-9602-460E-BDC3-1217D13846A6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8" name="直線コネクタ 567">
                <a:extLst>
                  <a:ext uri="{FF2B5EF4-FFF2-40B4-BE49-F238E27FC236}">
                    <a16:creationId xmlns:a16="http://schemas.microsoft.com/office/drawing/2014/main" id="{B665E16D-4690-4D22-BDE2-936B59A25CB2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9" name="直線コネクタ 568">
                <a:extLst>
                  <a:ext uri="{FF2B5EF4-FFF2-40B4-BE49-F238E27FC236}">
                    <a16:creationId xmlns:a16="http://schemas.microsoft.com/office/drawing/2014/main" id="{3C2F31F8-D508-4F57-847A-A950E5E1DB7A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70" name="直線コネクタ 569">
                <a:extLst>
                  <a:ext uri="{FF2B5EF4-FFF2-40B4-BE49-F238E27FC236}">
                    <a16:creationId xmlns:a16="http://schemas.microsoft.com/office/drawing/2014/main" id="{0755209A-7DD5-40F3-9901-A0EEFF391DE9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2" name="グループ化 511">
              <a:extLst>
                <a:ext uri="{FF2B5EF4-FFF2-40B4-BE49-F238E27FC236}">
                  <a16:creationId xmlns:a16="http://schemas.microsoft.com/office/drawing/2014/main" id="{B30E7A40-3BA2-444D-85FD-CDB828C5D11E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561" name="直線コネクタ 560">
                <a:extLst>
                  <a:ext uri="{FF2B5EF4-FFF2-40B4-BE49-F238E27FC236}">
                    <a16:creationId xmlns:a16="http://schemas.microsoft.com/office/drawing/2014/main" id="{4E1A47AA-72FA-47E7-A8EE-0F3A618E574A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2" name="直線コネクタ 561">
                <a:extLst>
                  <a:ext uri="{FF2B5EF4-FFF2-40B4-BE49-F238E27FC236}">
                    <a16:creationId xmlns:a16="http://schemas.microsoft.com/office/drawing/2014/main" id="{52DF6D92-B2B5-420B-B92A-F7EA15A9E4C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3" name="直線コネクタ 562">
                <a:extLst>
                  <a:ext uri="{FF2B5EF4-FFF2-40B4-BE49-F238E27FC236}">
                    <a16:creationId xmlns:a16="http://schemas.microsoft.com/office/drawing/2014/main" id="{69216CAF-2C0C-47D7-9560-0FF4C3E5718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4" name="直線コネクタ 563">
                <a:extLst>
                  <a:ext uri="{FF2B5EF4-FFF2-40B4-BE49-F238E27FC236}">
                    <a16:creationId xmlns:a16="http://schemas.microsoft.com/office/drawing/2014/main" id="{80E68160-9301-4475-9A9E-EA4DC4E74F94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5" name="直線コネクタ 564">
                <a:extLst>
                  <a:ext uri="{FF2B5EF4-FFF2-40B4-BE49-F238E27FC236}">
                    <a16:creationId xmlns:a16="http://schemas.microsoft.com/office/drawing/2014/main" id="{D65720B0-5969-4844-9004-69E537B1A51A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3" name="グループ化 512">
              <a:extLst>
                <a:ext uri="{FF2B5EF4-FFF2-40B4-BE49-F238E27FC236}">
                  <a16:creationId xmlns:a16="http://schemas.microsoft.com/office/drawing/2014/main" id="{ADF34C8F-E47B-4705-A578-0A98B396AE9C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556" name="直線コネクタ 555">
                <a:extLst>
                  <a:ext uri="{FF2B5EF4-FFF2-40B4-BE49-F238E27FC236}">
                    <a16:creationId xmlns:a16="http://schemas.microsoft.com/office/drawing/2014/main" id="{72819605-6694-449E-8553-8430D2765461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7" name="直線コネクタ 556">
                <a:extLst>
                  <a:ext uri="{FF2B5EF4-FFF2-40B4-BE49-F238E27FC236}">
                    <a16:creationId xmlns:a16="http://schemas.microsoft.com/office/drawing/2014/main" id="{F526FEE7-2376-4550-8FFF-80A927A85CCE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8" name="直線コネクタ 557">
                <a:extLst>
                  <a:ext uri="{FF2B5EF4-FFF2-40B4-BE49-F238E27FC236}">
                    <a16:creationId xmlns:a16="http://schemas.microsoft.com/office/drawing/2014/main" id="{C0179BC6-A2E2-46E6-99F8-8E2B5B5780CA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9" name="直線コネクタ 558">
                <a:extLst>
                  <a:ext uri="{FF2B5EF4-FFF2-40B4-BE49-F238E27FC236}">
                    <a16:creationId xmlns:a16="http://schemas.microsoft.com/office/drawing/2014/main" id="{3E948188-3618-4180-B969-1A3BE0B07D12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60" name="直線コネクタ 559">
                <a:extLst>
                  <a:ext uri="{FF2B5EF4-FFF2-40B4-BE49-F238E27FC236}">
                    <a16:creationId xmlns:a16="http://schemas.microsoft.com/office/drawing/2014/main" id="{7ED8B8B6-3452-4EE7-AC0B-2BCAFB679410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4" name="グループ化 513">
              <a:extLst>
                <a:ext uri="{FF2B5EF4-FFF2-40B4-BE49-F238E27FC236}">
                  <a16:creationId xmlns:a16="http://schemas.microsoft.com/office/drawing/2014/main" id="{57C0E0A9-9C7C-458E-97E3-D6CBB4F2CFE1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551" name="直線コネクタ 550">
                <a:extLst>
                  <a:ext uri="{FF2B5EF4-FFF2-40B4-BE49-F238E27FC236}">
                    <a16:creationId xmlns:a16="http://schemas.microsoft.com/office/drawing/2014/main" id="{921E708E-01EA-4664-9CE8-D728259E700C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2" name="直線コネクタ 551">
                <a:extLst>
                  <a:ext uri="{FF2B5EF4-FFF2-40B4-BE49-F238E27FC236}">
                    <a16:creationId xmlns:a16="http://schemas.microsoft.com/office/drawing/2014/main" id="{8E5A73F0-4012-4BC8-88EE-5866FE0D489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3" name="直線コネクタ 552">
                <a:extLst>
                  <a:ext uri="{FF2B5EF4-FFF2-40B4-BE49-F238E27FC236}">
                    <a16:creationId xmlns:a16="http://schemas.microsoft.com/office/drawing/2014/main" id="{A670B8C7-E4F4-411E-92BA-7A8D160C998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4" name="直線コネクタ 553">
                <a:extLst>
                  <a:ext uri="{FF2B5EF4-FFF2-40B4-BE49-F238E27FC236}">
                    <a16:creationId xmlns:a16="http://schemas.microsoft.com/office/drawing/2014/main" id="{90D4B5B4-5632-4FD9-8BF9-CFBA91F42CFF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5" name="直線コネクタ 554">
                <a:extLst>
                  <a:ext uri="{FF2B5EF4-FFF2-40B4-BE49-F238E27FC236}">
                    <a16:creationId xmlns:a16="http://schemas.microsoft.com/office/drawing/2014/main" id="{A213C04D-01BA-4169-AAD6-3EDB0B069A7B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5" name="グループ化 514">
              <a:extLst>
                <a:ext uri="{FF2B5EF4-FFF2-40B4-BE49-F238E27FC236}">
                  <a16:creationId xmlns:a16="http://schemas.microsoft.com/office/drawing/2014/main" id="{5960C4D8-CF6A-43E1-84FA-C3D8697C6A29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546" name="直線コネクタ 545">
                <a:extLst>
                  <a:ext uri="{FF2B5EF4-FFF2-40B4-BE49-F238E27FC236}">
                    <a16:creationId xmlns:a16="http://schemas.microsoft.com/office/drawing/2014/main" id="{0F343351-F732-4A94-BBEE-AADA2F2A092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7" name="直線コネクタ 546">
                <a:extLst>
                  <a:ext uri="{FF2B5EF4-FFF2-40B4-BE49-F238E27FC236}">
                    <a16:creationId xmlns:a16="http://schemas.microsoft.com/office/drawing/2014/main" id="{6A91F5CD-87D0-422E-8A43-49BD51603E9C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8" name="直線コネクタ 547">
                <a:extLst>
                  <a:ext uri="{FF2B5EF4-FFF2-40B4-BE49-F238E27FC236}">
                    <a16:creationId xmlns:a16="http://schemas.microsoft.com/office/drawing/2014/main" id="{F227DBD2-38F6-4E17-8E72-E6D19A850338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9" name="直線コネクタ 548">
                <a:extLst>
                  <a:ext uri="{FF2B5EF4-FFF2-40B4-BE49-F238E27FC236}">
                    <a16:creationId xmlns:a16="http://schemas.microsoft.com/office/drawing/2014/main" id="{D7C601FF-6B2A-4FB9-B460-786D666A9291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50" name="直線コネクタ 549">
                <a:extLst>
                  <a:ext uri="{FF2B5EF4-FFF2-40B4-BE49-F238E27FC236}">
                    <a16:creationId xmlns:a16="http://schemas.microsoft.com/office/drawing/2014/main" id="{AA40968C-7A05-47DC-B712-11D4A33F75D9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6" name="グループ化 515">
              <a:extLst>
                <a:ext uri="{FF2B5EF4-FFF2-40B4-BE49-F238E27FC236}">
                  <a16:creationId xmlns:a16="http://schemas.microsoft.com/office/drawing/2014/main" id="{73104E7C-451C-4EC3-A9F0-084C5792F3B6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541" name="直線コネクタ 540">
                <a:extLst>
                  <a:ext uri="{FF2B5EF4-FFF2-40B4-BE49-F238E27FC236}">
                    <a16:creationId xmlns:a16="http://schemas.microsoft.com/office/drawing/2014/main" id="{89312483-C160-4F29-A8F8-F1A73B401DEC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2" name="直線コネクタ 541">
                <a:extLst>
                  <a:ext uri="{FF2B5EF4-FFF2-40B4-BE49-F238E27FC236}">
                    <a16:creationId xmlns:a16="http://schemas.microsoft.com/office/drawing/2014/main" id="{A9F1240D-4CA4-47FA-B5B5-5F5039A671C6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3" name="直線コネクタ 542">
                <a:extLst>
                  <a:ext uri="{FF2B5EF4-FFF2-40B4-BE49-F238E27FC236}">
                    <a16:creationId xmlns:a16="http://schemas.microsoft.com/office/drawing/2014/main" id="{91AA0549-E7CD-4EC3-BA15-1E1C6F36F04D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4" name="直線コネクタ 543">
                <a:extLst>
                  <a:ext uri="{FF2B5EF4-FFF2-40B4-BE49-F238E27FC236}">
                    <a16:creationId xmlns:a16="http://schemas.microsoft.com/office/drawing/2014/main" id="{C276DE2F-2C52-4654-82CD-87A694FEAE4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5" name="直線コネクタ 544">
                <a:extLst>
                  <a:ext uri="{FF2B5EF4-FFF2-40B4-BE49-F238E27FC236}">
                    <a16:creationId xmlns:a16="http://schemas.microsoft.com/office/drawing/2014/main" id="{9A346DB7-FA95-4089-BC7C-90F882734E79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7" name="グループ化 516">
              <a:extLst>
                <a:ext uri="{FF2B5EF4-FFF2-40B4-BE49-F238E27FC236}">
                  <a16:creationId xmlns:a16="http://schemas.microsoft.com/office/drawing/2014/main" id="{6DEB3D5E-46C0-4498-951A-94624A9D6F61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536" name="直線コネクタ 535">
                <a:extLst>
                  <a:ext uri="{FF2B5EF4-FFF2-40B4-BE49-F238E27FC236}">
                    <a16:creationId xmlns:a16="http://schemas.microsoft.com/office/drawing/2014/main" id="{474D3C6B-E970-4F3D-8018-57F56202997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7" name="直線コネクタ 536">
                <a:extLst>
                  <a:ext uri="{FF2B5EF4-FFF2-40B4-BE49-F238E27FC236}">
                    <a16:creationId xmlns:a16="http://schemas.microsoft.com/office/drawing/2014/main" id="{A486B394-6E10-40F1-B15C-BF690196FF5D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8" name="直線コネクタ 537">
                <a:extLst>
                  <a:ext uri="{FF2B5EF4-FFF2-40B4-BE49-F238E27FC236}">
                    <a16:creationId xmlns:a16="http://schemas.microsoft.com/office/drawing/2014/main" id="{37F1B41C-E80B-41B6-AB13-345A1FBDF68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9" name="直線コネクタ 538">
                <a:extLst>
                  <a:ext uri="{FF2B5EF4-FFF2-40B4-BE49-F238E27FC236}">
                    <a16:creationId xmlns:a16="http://schemas.microsoft.com/office/drawing/2014/main" id="{7E9267E5-4804-485E-B4AC-62FFDB9B369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40" name="直線コネクタ 539">
                <a:extLst>
                  <a:ext uri="{FF2B5EF4-FFF2-40B4-BE49-F238E27FC236}">
                    <a16:creationId xmlns:a16="http://schemas.microsoft.com/office/drawing/2014/main" id="{5FEE67DD-30DD-4612-8C84-ACA4CA360A94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8" name="グループ化 517">
              <a:extLst>
                <a:ext uri="{FF2B5EF4-FFF2-40B4-BE49-F238E27FC236}">
                  <a16:creationId xmlns:a16="http://schemas.microsoft.com/office/drawing/2014/main" id="{982B8DF0-4A1C-436A-828D-C5EDB283113B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531" name="直線コネクタ 530">
                <a:extLst>
                  <a:ext uri="{FF2B5EF4-FFF2-40B4-BE49-F238E27FC236}">
                    <a16:creationId xmlns:a16="http://schemas.microsoft.com/office/drawing/2014/main" id="{34CFC1C8-17AF-495E-9101-D4F09AFD0068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2" name="直線コネクタ 531">
                <a:extLst>
                  <a:ext uri="{FF2B5EF4-FFF2-40B4-BE49-F238E27FC236}">
                    <a16:creationId xmlns:a16="http://schemas.microsoft.com/office/drawing/2014/main" id="{7607A005-4B80-4A2B-B789-40319A6D22D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3" name="直線コネクタ 532">
                <a:extLst>
                  <a:ext uri="{FF2B5EF4-FFF2-40B4-BE49-F238E27FC236}">
                    <a16:creationId xmlns:a16="http://schemas.microsoft.com/office/drawing/2014/main" id="{E984FBD6-DA5E-4CAC-8EE8-C77AAD518BD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4" name="直線コネクタ 533">
                <a:extLst>
                  <a:ext uri="{FF2B5EF4-FFF2-40B4-BE49-F238E27FC236}">
                    <a16:creationId xmlns:a16="http://schemas.microsoft.com/office/drawing/2014/main" id="{0302338A-0DC6-40D6-92CC-A2957129A4B9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5" name="直線コネクタ 534">
                <a:extLst>
                  <a:ext uri="{FF2B5EF4-FFF2-40B4-BE49-F238E27FC236}">
                    <a16:creationId xmlns:a16="http://schemas.microsoft.com/office/drawing/2014/main" id="{B39D74F9-2354-4D51-84D5-A3397983BA41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19" name="グループ化 518">
              <a:extLst>
                <a:ext uri="{FF2B5EF4-FFF2-40B4-BE49-F238E27FC236}">
                  <a16:creationId xmlns:a16="http://schemas.microsoft.com/office/drawing/2014/main" id="{B23BC973-CE10-4C1A-B6CA-57CE1391B951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526" name="直線コネクタ 525">
                <a:extLst>
                  <a:ext uri="{FF2B5EF4-FFF2-40B4-BE49-F238E27FC236}">
                    <a16:creationId xmlns:a16="http://schemas.microsoft.com/office/drawing/2014/main" id="{1B2B7E41-25CD-4CD8-AB2F-04DAB89A1B5B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7" name="直線コネクタ 526">
                <a:extLst>
                  <a:ext uri="{FF2B5EF4-FFF2-40B4-BE49-F238E27FC236}">
                    <a16:creationId xmlns:a16="http://schemas.microsoft.com/office/drawing/2014/main" id="{76CB0726-1B8A-4D21-9FEF-8D1EC352BBC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8" name="直線コネクタ 527">
                <a:extLst>
                  <a:ext uri="{FF2B5EF4-FFF2-40B4-BE49-F238E27FC236}">
                    <a16:creationId xmlns:a16="http://schemas.microsoft.com/office/drawing/2014/main" id="{19F1329E-8091-4533-8744-444E5BB448A5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9" name="直線コネクタ 528">
                <a:extLst>
                  <a:ext uri="{FF2B5EF4-FFF2-40B4-BE49-F238E27FC236}">
                    <a16:creationId xmlns:a16="http://schemas.microsoft.com/office/drawing/2014/main" id="{4DBAC9F0-4328-4232-AF0D-A31183781DE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30" name="直線コネクタ 529">
                <a:extLst>
                  <a:ext uri="{FF2B5EF4-FFF2-40B4-BE49-F238E27FC236}">
                    <a16:creationId xmlns:a16="http://schemas.microsoft.com/office/drawing/2014/main" id="{B66F992B-AFE7-4949-B243-C752EFE5073E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520" name="グループ化 519">
              <a:extLst>
                <a:ext uri="{FF2B5EF4-FFF2-40B4-BE49-F238E27FC236}">
                  <a16:creationId xmlns:a16="http://schemas.microsoft.com/office/drawing/2014/main" id="{3A066DC2-241B-45F2-AE05-F5EA743A9CFB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521" name="直線コネクタ 520">
                <a:extLst>
                  <a:ext uri="{FF2B5EF4-FFF2-40B4-BE49-F238E27FC236}">
                    <a16:creationId xmlns:a16="http://schemas.microsoft.com/office/drawing/2014/main" id="{8BA1D64E-5FBA-4F1A-9065-744D871DF67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2" name="直線コネクタ 521">
                <a:extLst>
                  <a:ext uri="{FF2B5EF4-FFF2-40B4-BE49-F238E27FC236}">
                    <a16:creationId xmlns:a16="http://schemas.microsoft.com/office/drawing/2014/main" id="{8045E96C-4783-4693-B624-78AB76FBF794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3" name="直線コネクタ 522">
                <a:extLst>
                  <a:ext uri="{FF2B5EF4-FFF2-40B4-BE49-F238E27FC236}">
                    <a16:creationId xmlns:a16="http://schemas.microsoft.com/office/drawing/2014/main" id="{360E4B63-EEC8-4214-86D8-DBD0EE62E203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4" name="直線コネクタ 523">
                <a:extLst>
                  <a:ext uri="{FF2B5EF4-FFF2-40B4-BE49-F238E27FC236}">
                    <a16:creationId xmlns:a16="http://schemas.microsoft.com/office/drawing/2014/main" id="{D77CC0D7-F5C2-44B7-82E1-AB2D26620BDD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25" name="直線コネクタ 524">
                <a:extLst>
                  <a:ext uri="{FF2B5EF4-FFF2-40B4-BE49-F238E27FC236}">
                    <a16:creationId xmlns:a16="http://schemas.microsoft.com/office/drawing/2014/main" id="{9210700B-3EEE-4B10-9814-F90857EABD51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791" name="グループ化 790">
            <a:extLst>
              <a:ext uri="{FF2B5EF4-FFF2-40B4-BE49-F238E27FC236}">
                <a16:creationId xmlns:a16="http://schemas.microsoft.com/office/drawing/2014/main" id="{A62C9084-939E-4E09-9C1B-F0E404B1363D}"/>
              </a:ext>
            </a:extLst>
          </p:cNvPr>
          <p:cNvGrpSpPr/>
          <p:nvPr/>
        </p:nvGrpSpPr>
        <p:grpSpPr>
          <a:xfrm>
            <a:off x="1148715" y="10303668"/>
            <a:ext cx="10885169" cy="7226365"/>
            <a:chOff x="560385" y="-272038"/>
            <a:chExt cx="10885169" cy="9116575"/>
          </a:xfrm>
        </p:grpSpPr>
        <p:grpSp>
          <p:nvGrpSpPr>
            <p:cNvPr id="792" name="グループ化 791">
              <a:extLst>
                <a:ext uri="{FF2B5EF4-FFF2-40B4-BE49-F238E27FC236}">
                  <a16:creationId xmlns:a16="http://schemas.microsoft.com/office/drawing/2014/main" id="{0580683C-ED94-4272-8331-34A06F9416E8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847" name="直線コネクタ 846">
                <a:extLst>
                  <a:ext uri="{FF2B5EF4-FFF2-40B4-BE49-F238E27FC236}">
                    <a16:creationId xmlns:a16="http://schemas.microsoft.com/office/drawing/2014/main" id="{B97E2A8A-83D5-4136-8F4A-FEC887D5CECA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8" name="直線コネクタ 847">
                <a:extLst>
                  <a:ext uri="{FF2B5EF4-FFF2-40B4-BE49-F238E27FC236}">
                    <a16:creationId xmlns:a16="http://schemas.microsoft.com/office/drawing/2014/main" id="{38F97D8F-EABA-4995-9C5A-834F482EEBC9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9" name="直線コネクタ 848">
                <a:extLst>
                  <a:ext uri="{FF2B5EF4-FFF2-40B4-BE49-F238E27FC236}">
                    <a16:creationId xmlns:a16="http://schemas.microsoft.com/office/drawing/2014/main" id="{2324BDE9-330A-4E6B-91AA-F96B7C14B4D7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50" name="直線コネクタ 849">
                <a:extLst>
                  <a:ext uri="{FF2B5EF4-FFF2-40B4-BE49-F238E27FC236}">
                    <a16:creationId xmlns:a16="http://schemas.microsoft.com/office/drawing/2014/main" id="{44FA1642-5960-4963-AE92-7C4E19A6512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51" name="直線コネクタ 850">
                <a:extLst>
                  <a:ext uri="{FF2B5EF4-FFF2-40B4-BE49-F238E27FC236}">
                    <a16:creationId xmlns:a16="http://schemas.microsoft.com/office/drawing/2014/main" id="{3BF5CE69-3AE8-49C6-8592-E7B1BA37806B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3" name="グループ化 792">
              <a:extLst>
                <a:ext uri="{FF2B5EF4-FFF2-40B4-BE49-F238E27FC236}">
                  <a16:creationId xmlns:a16="http://schemas.microsoft.com/office/drawing/2014/main" id="{74AA0655-2FDB-42FC-B8CC-1465E0BAA092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842" name="直線コネクタ 841">
                <a:extLst>
                  <a:ext uri="{FF2B5EF4-FFF2-40B4-BE49-F238E27FC236}">
                    <a16:creationId xmlns:a16="http://schemas.microsoft.com/office/drawing/2014/main" id="{316076B4-FD38-4B12-9706-1DF8D4D139FC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3" name="直線コネクタ 842">
                <a:extLst>
                  <a:ext uri="{FF2B5EF4-FFF2-40B4-BE49-F238E27FC236}">
                    <a16:creationId xmlns:a16="http://schemas.microsoft.com/office/drawing/2014/main" id="{795C495D-EB4D-4452-8A08-AD2D53218513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4" name="直線コネクタ 843">
                <a:extLst>
                  <a:ext uri="{FF2B5EF4-FFF2-40B4-BE49-F238E27FC236}">
                    <a16:creationId xmlns:a16="http://schemas.microsoft.com/office/drawing/2014/main" id="{458FB103-3A65-4D28-8D64-87CEE6CDFA1C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5" name="直線コネクタ 844">
                <a:extLst>
                  <a:ext uri="{FF2B5EF4-FFF2-40B4-BE49-F238E27FC236}">
                    <a16:creationId xmlns:a16="http://schemas.microsoft.com/office/drawing/2014/main" id="{91542A74-9E1E-4E18-9499-E688BC1C8E1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6" name="直線コネクタ 845">
                <a:extLst>
                  <a:ext uri="{FF2B5EF4-FFF2-40B4-BE49-F238E27FC236}">
                    <a16:creationId xmlns:a16="http://schemas.microsoft.com/office/drawing/2014/main" id="{1F2CE1C7-8D3A-4ECC-809C-BA65CB7F68C3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4" name="グループ化 793">
              <a:extLst>
                <a:ext uri="{FF2B5EF4-FFF2-40B4-BE49-F238E27FC236}">
                  <a16:creationId xmlns:a16="http://schemas.microsoft.com/office/drawing/2014/main" id="{FDCD0AF8-ADFA-4989-BDB0-096E691DD28C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837" name="直線コネクタ 836">
                <a:extLst>
                  <a:ext uri="{FF2B5EF4-FFF2-40B4-BE49-F238E27FC236}">
                    <a16:creationId xmlns:a16="http://schemas.microsoft.com/office/drawing/2014/main" id="{9DAF5C6B-13ED-4457-B91D-E83DEE26D5B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8" name="直線コネクタ 837">
                <a:extLst>
                  <a:ext uri="{FF2B5EF4-FFF2-40B4-BE49-F238E27FC236}">
                    <a16:creationId xmlns:a16="http://schemas.microsoft.com/office/drawing/2014/main" id="{C9BE0AAB-9487-4A25-B808-82FAA5C5267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9" name="直線コネクタ 838">
                <a:extLst>
                  <a:ext uri="{FF2B5EF4-FFF2-40B4-BE49-F238E27FC236}">
                    <a16:creationId xmlns:a16="http://schemas.microsoft.com/office/drawing/2014/main" id="{57AAA301-246F-420F-860C-D9820E1A294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0" name="直線コネクタ 839">
                <a:extLst>
                  <a:ext uri="{FF2B5EF4-FFF2-40B4-BE49-F238E27FC236}">
                    <a16:creationId xmlns:a16="http://schemas.microsoft.com/office/drawing/2014/main" id="{5D8A56C0-DAAE-4AFB-9FF7-1959CAB60ED2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41" name="直線コネクタ 840">
                <a:extLst>
                  <a:ext uri="{FF2B5EF4-FFF2-40B4-BE49-F238E27FC236}">
                    <a16:creationId xmlns:a16="http://schemas.microsoft.com/office/drawing/2014/main" id="{91A2AFC0-B172-4042-970F-8F27D0F6C0F2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5" name="グループ化 794">
              <a:extLst>
                <a:ext uri="{FF2B5EF4-FFF2-40B4-BE49-F238E27FC236}">
                  <a16:creationId xmlns:a16="http://schemas.microsoft.com/office/drawing/2014/main" id="{B55297AA-7F28-42A7-86AE-F4487534EC34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832" name="直線コネクタ 831">
                <a:extLst>
                  <a:ext uri="{FF2B5EF4-FFF2-40B4-BE49-F238E27FC236}">
                    <a16:creationId xmlns:a16="http://schemas.microsoft.com/office/drawing/2014/main" id="{B26E92C9-79A9-43E2-962B-69D029532436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3" name="直線コネクタ 832">
                <a:extLst>
                  <a:ext uri="{FF2B5EF4-FFF2-40B4-BE49-F238E27FC236}">
                    <a16:creationId xmlns:a16="http://schemas.microsoft.com/office/drawing/2014/main" id="{699EA36C-DC9C-49FC-B011-01D3633B71A2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4" name="直線コネクタ 833">
                <a:extLst>
                  <a:ext uri="{FF2B5EF4-FFF2-40B4-BE49-F238E27FC236}">
                    <a16:creationId xmlns:a16="http://schemas.microsoft.com/office/drawing/2014/main" id="{756272C2-97D7-46F8-BF51-6432DB543981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5" name="直線コネクタ 834">
                <a:extLst>
                  <a:ext uri="{FF2B5EF4-FFF2-40B4-BE49-F238E27FC236}">
                    <a16:creationId xmlns:a16="http://schemas.microsoft.com/office/drawing/2014/main" id="{439EC898-2A50-4190-8271-31AF9AFAE79A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6" name="直線コネクタ 835">
                <a:extLst>
                  <a:ext uri="{FF2B5EF4-FFF2-40B4-BE49-F238E27FC236}">
                    <a16:creationId xmlns:a16="http://schemas.microsoft.com/office/drawing/2014/main" id="{17BD54DF-E23F-40BE-9BE9-7AB940B338ED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6" name="グループ化 795">
              <a:extLst>
                <a:ext uri="{FF2B5EF4-FFF2-40B4-BE49-F238E27FC236}">
                  <a16:creationId xmlns:a16="http://schemas.microsoft.com/office/drawing/2014/main" id="{84B201E6-F237-44B6-8F1E-25EB0531DBAB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827" name="直線コネクタ 826">
                <a:extLst>
                  <a:ext uri="{FF2B5EF4-FFF2-40B4-BE49-F238E27FC236}">
                    <a16:creationId xmlns:a16="http://schemas.microsoft.com/office/drawing/2014/main" id="{AE7680A5-4ED0-4EE4-B432-8984A1A44AE9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8" name="直線コネクタ 827">
                <a:extLst>
                  <a:ext uri="{FF2B5EF4-FFF2-40B4-BE49-F238E27FC236}">
                    <a16:creationId xmlns:a16="http://schemas.microsoft.com/office/drawing/2014/main" id="{2B85E104-8389-400B-8B7F-227ECCF9DB1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9" name="直線コネクタ 828">
                <a:extLst>
                  <a:ext uri="{FF2B5EF4-FFF2-40B4-BE49-F238E27FC236}">
                    <a16:creationId xmlns:a16="http://schemas.microsoft.com/office/drawing/2014/main" id="{225492BE-A3BB-4C3A-A6E5-B2EEC803996A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0" name="直線コネクタ 829">
                <a:extLst>
                  <a:ext uri="{FF2B5EF4-FFF2-40B4-BE49-F238E27FC236}">
                    <a16:creationId xmlns:a16="http://schemas.microsoft.com/office/drawing/2014/main" id="{901E1950-D016-4926-B211-07FD16FEEA5F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31" name="直線コネクタ 830">
                <a:extLst>
                  <a:ext uri="{FF2B5EF4-FFF2-40B4-BE49-F238E27FC236}">
                    <a16:creationId xmlns:a16="http://schemas.microsoft.com/office/drawing/2014/main" id="{8106C7BF-F436-4C88-BC60-38EE2D20F186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7" name="グループ化 796">
              <a:extLst>
                <a:ext uri="{FF2B5EF4-FFF2-40B4-BE49-F238E27FC236}">
                  <a16:creationId xmlns:a16="http://schemas.microsoft.com/office/drawing/2014/main" id="{71A5FED4-91C9-432D-AD1B-0F275D2C00EB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822" name="直線コネクタ 821">
                <a:extLst>
                  <a:ext uri="{FF2B5EF4-FFF2-40B4-BE49-F238E27FC236}">
                    <a16:creationId xmlns:a16="http://schemas.microsoft.com/office/drawing/2014/main" id="{C3FDD473-66C1-49C1-9B54-74A7D631BC85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3" name="直線コネクタ 822">
                <a:extLst>
                  <a:ext uri="{FF2B5EF4-FFF2-40B4-BE49-F238E27FC236}">
                    <a16:creationId xmlns:a16="http://schemas.microsoft.com/office/drawing/2014/main" id="{006D3587-2904-496C-ACAE-86AC5C78F1C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4" name="直線コネクタ 823">
                <a:extLst>
                  <a:ext uri="{FF2B5EF4-FFF2-40B4-BE49-F238E27FC236}">
                    <a16:creationId xmlns:a16="http://schemas.microsoft.com/office/drawing/2014/main" id="{B11BB22F-5AC7-4294-BE8C-47E5FE20A03C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5" name="直線コネクタ 824">
                <a:extLst>
                  <a:ext uri="{FF2B5EF4-FFF2-40B4-BE49-F238E27FC236}">
                    <a16:creationId xmlns:a16="http://schemas.microsoft.com/office/drawing/2014/main" id="{17EC95F5-7987-431C-8779-CE14C8124500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6" name="直線コネクタ 825">
                <a:extLst>
                  <a:ext uri="{FF2B5EF4-FFF2-40B4-BE49-F238E27FC236}">
                    <a16:creationId xmlns:a16="http://schemas.microsoft.com/office/drawing/2014/main" id="{3A49EC1F-D37C-4B01-8F49-29878267AF4C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8" name="グループ化 797">
              <a:extLst>
                <a:ext uri="{FF2B5EF4-FFF2-40B4-BE49-F238E27FC236}">
                  <a16:creationId xmlns:a16="http://schemas.microsoft.com/office/drawing/2014/main" id="{BC653567-23C6-44D2-88DB-11A02874EE66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817" name="直線コネクタ 816">
                <a:extLst>
                  <a:ext uri="{FF2B5EF4-FFF2-40B4-BE49-F238E27FC236}">
                    <a16:creationId xmlns:a16="http://schemas.microsoft.com/office/drawing/2014/main" id="{0F27CD4B-4BDE-4DE3-85C5-A0A01E60E210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8" name="直線コネクタ 817">
                <a:extLst>
                  <a:ext uri="{FF2B5EF4-FFF2-40B4-BE49-F238E27FC236}">
                    <a16:creationId xmlns:a16="http://schemas.microsoft.com/office/drawing/2014/main" id="{AF1E641C-310D-403D-BA45-7B5A3929E45A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9" name="直線コネクタ 818">
                <a:extLst>
                  <a:ext uri="{FF2B5EF4-FFF2-40B4-BE49-F238E27FC236}">
                    <a16:creationId xmlns:a16="http://schemas.microsoft.com/office/drawing/2014/main" id="{1D66CB15-96CD-4FB8-B7FE-4CD2F68CD0A5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0" name="直線コネクタ 819">
                <a:extLst>
                  <a:ext uri="{FF2B5EF4-FFF2-40B4-BE49-F238E27FC236}">
                    <a16:creationId xmlns:a16="http://schemas.microsoft.com/office/drawing/2014/main" id="{F0362A69-CE3E-4AFA-8C97-AB35E4B1686B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21" name="直線コネクタ 820">
                <a:extLst>
                  <a:ext uri="{FF2B5EF4-FFF2-40B4-BE49-F238E27FC236}">
                    <a16:creationId xmlns:a16="http://schemas.microsoft.com/office/drawing/2014/main" id="{E5C00006-9D19-49CC-BCCE-F31E8A7CE9A4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799" name="グループ化 798">
              <a:extLst>
                <a:ext uri="{FF2B5EF4-FFF2-40B4-BE49-F238E27FC236}">
                  <a16:creationId xmlns:a16="http://schemas.microsoft.com/office/drawing/2014/main" id="{854C1AAE-B636-409D-B63C-900D5024343C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812" name="直線コネクタ 811">
                <a:extLst>
                  <a:ext uri="{FF2B5EF4-FFF2-40B4-BE49-F238E27FC236}">
                    <a16:creationId xmlns:a16="http://schemas.microsoft.com/office/drawing/2014/main" id="{6FB47F1D-09EF-485E-917D-9ACBDF7CD236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3" name="直線コネクタ 812">
                <a:extLst>
                  <a:ext uri="{FF2B5EF4-FFF2-40B4-BE49-F238E27FC236}">
                    <a16:creationId xmlns:a16="http://schemas.microsoft.com/office/drawing/2014/main" id="{8A368F29-6AED-410A-AB4E-EB94F672F14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4" name="直線コネクタ 813">
                <a:extLst>
                  <a:ext uri="{FF2B5EF4-FFF2-40B4-BE49-F238E27FC236}">
                    <a16:creationId xmlns:a16="http://schemas.microsoft.com/office/drawing/2014/main" id="{1420A8AE-E3E7-4F21-BDF7-1F61AC7DB654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5" name="直線コネクタ 814">
                <a:extLst>
                  <a:ext uri="{FF2B5EF4-FFF2-40B4-BE49-F238E27FC236}">
                    <a16:creationId xmlns:a16="http://schemas.microsoft.com/office/drawing/2014/main" id="{BEE81C1D-A852-4F48-93DA-5F607432C88E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6" name="直線コネクタ 815">
                <a:extLst>
                  <a:ext uri="{FF2B5EF4-FFF2-40B4-BE49-F238E27FC236}">
                    <a16:creationId xmlns:a16="http://schemas.microsoft.com/office/drawing/2014/main" id="{9442114A-65D6-4F76-8706-DA5832D0F4E7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00" name="グループ化 799">
              <a:extLst>
                <a:ext uri="{FF2B5EF4-FFF2-40B4-BE49-F238E27FC236}">
                  <a16:creationId xmlns:a16="http://schemas.microsoft.com/office/drawing/2014/main" id="{E34E8490-58DD-4E75-85CB-036B91036DA2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807" name="直線コネクタ 806">
                <a:extLst>
                  <a:ext uri="{FF2B5EF4-FFF2-40B4-BE49-F238E27FC236}">
                    <a16:creationId xmlns:a16="http://schemas.microsoft.com/office/drawing/2014/main" id="{9A964903-AA2D-4C36-8BCA-29404B6A09EE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8" name="直線コネクタ 807">
                <a:extLst>
                  <a:ext uri="{FF2B5EF4-FFF2-40B4-BE49-F238E27FC236}">
                    <a16:creationId xmlns:a16="http://schemas.microsoft.com/office/drawing/2014/main" id="{D3161772-CAC0-4837-BFBC-B78DB12A9B1C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9" name="直線コネクタ 808">
                <a:extLst>
                  <a:ext uri="{FF2B5EF4-FFF2-40B4-BE49-F238E27FC236}">
                    <a16:creationId xmlns:a16="http://schemas.microsoft.com/office/drawing/2014/main" id="{B7036D11-C6EF-44D2-B8EB-044981DC0620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0" name="直線コネクタ 809">
                <a:extLst>
                  <a:ext uri="{FF2B5EF4-FFF2-40B4-BE49-F238E27FC236}">
                    <a16:creationId xmlns:a16="http://schemas.microsoft.com/office/drawing/2014/main" id="{CDA4B48B-14DF-4D76-BFD4-ADE1DEA3CF0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11" name="直線コネクタ 810">
                <a:extLst>
                  <a:ext uri="{FF2B5EF4-FFF2-40B4-BE49-F238E27FC236}">
                    <a16:creationId xmlns:a16="http://schemas.microsoft.com/office/drawing/2014/main" id="{040E0CE0-CB87-4BC6-B20A-A4920530D631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01" name="グループ化 800">
              <a:extLst>
                <a:ext uri="{FF2B5EF4-FFF2-40B4-BE49-F238E27FC236}">
                  <a16:creationId xmlns:a16="http://schemas.microsoft.com/office/drawing/2014/main" id="{20813D1E-50D0-4B4A-8F9C-E1DC2BF785DC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802" name="直線コネクタ 801">
                <a:extLst>
                  <a:ext uri="{FF2B5EF4-FFF2-40B4-BE49-F238E27FC236}">
                    <a16:creationId xmlns:a16="http://schemas.microsoft.com/office/drawing/2014/main" id="{41C1E8C7-4B6D-4A78-B583-2C4ACAE7179D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3" name="直線コネクタ 802">
                <a:extLst>
                  <a:ext uri="{FF2B5EF4-FFF2-40B4-BE49-F238E27FC236}">
                    <a16:creationId xmlns:a16="http://schemas.microsoft.com/office/drawing/2014/main" id="{4DF83D0A-D956-409A-A105-D7CCE8D9116D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4" name="直線コネクタ 803">
                <a:extLst>
                  <a:ext uri="{FF2B5EF4-FFF2-40B4-BE49-F238E27FC236}">
                    <a16:creationId xmlns:a16="http://schemas.microsoft.com/office/drawing/2014/main" id="{FA573138-E491-4F88-B3CF-969012392B95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5" name="直線コネクタ 804">
                <a:extLst>
                  <a:ext uri="{FF2B5EF4-FFF2-40B4-BE49-F238E27FC236}">
                    <a16:creationId xmlns:a16="http://schemas.microsoft.com/office/drawing/2014/main" id="{7AB8EFF9-4610-4DE1-AEA2-4DD9C991B8C2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06" name="直線コネクタ 805">
                <a:extLst>
                  <a:ext uri="{FF2B5EF4-FFF2-40B4-BE49-F238E27FC236}">
                    <a16:creationId xmlns:a16="http://schemas.microsoft.com/office/drawing/2014/main" id="{D67CFA11-9BD4-42C6-A1C8-D5C82A606E3D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852" name="グループ化 851">
            <a:extLst>
              <a:ext uri="{FF2B5EF4-FFF2-40B4-BE49-F238E27FC236}">
                <a16:creationId xmlns:a16="http://schemas.microsoft.com/office/drawing/2014/main" id="{70A8D032-A019-410D-8920-7EFD878D9AFE}"/>
              </a:ext>
            </a:extLst>
          </p:cNvPr>
          <p:cNvGrpSpPr/>
          <p:nvPr/>
        </p:nvGrpSpPr>
        <p:grpSpPr>
          <a:xfrm>
            <a:off x="2932428" y="10235416"/>
            <a:ext cx="10885169" cy="5592689"/>
            <a:chOff x="560385" y="-272038"/>
            <a:chExt cx="10885169" cy="9116575"/>
          </a:xfrm>
        </p:grpSpPr>
        <p:grpSp>
          <p:nvGrpSpPr>
            <p:cNvPr id="853" name="グループ化 852">
              <a:extLst>
                <a:ext uri="{FF2B5EF4-FFF2-40B4-BE49-F238E27FC236}">
                  <a16:creationId xmlns:a16="http://schemas.microsoft.com/office/drawing/2014/main" id="{0F3F3BEF-9032-4EB9-B8BC-9D85732B64B9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908" name="直線コネクタ 907">
                <a:extLst>
                  <a:ext uri="{FF2B5EF4-FFF2-40B4-BE49-F238E27FC236}">
                    <a16:creationId xmlns:a16="http://schemas.microsoft.com/office/drawing/2014/main" id="{95E1715D-A827-4264-8F71-50711A6A0C80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9" name="直線コネクタ 908">
                <a:extLst>
                  <a:ext uri="{FF2B5EF4-FFF2-40B4-BE49-F238E27FC236}">
                    <a16:creationId xmlns:a16="http://schemas.microsoft.com/office/drawing/2014/main" id="{20BA82FC-524D-47BF-B33A-95969762DCC6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0" name="直線コネクタ 909">
                <a:extLst>
                  <a:ext uri="{FF2B5EF4-FFF2-40B4-BE49-F238E27FC236}">
                    <a16:creationId xmlns:a16="http://schemas.microsoft.com/office/drawing/2014/main" id="{87085730-9753-4B54-9AF5-DFE2D263D2D7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1" name="直線コネクタ 910">
                <a:extLst>
                  <a:ext uri="{FF2B5EF4-FFF2-40B4-BE49-F238E27FC236}">
                    <a16:creationId xmlns:a16="http://schemas.microsoft.com/office/drawing/2014/main" id="{CC22A6A3-E15A-47AD-8319-275A612E4FB2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12" name="直線コネクタ 911">
                <a:extLst>
                  <a:ext uri="{FF2B5EF4-FFF2-40B4-BE49-F238E27FC236}">
                    <a16:creationId xmlns:a16="http://schemas.microsoft.com/office/drawing/2014/main" id="{DDA36B5D-0087-415D-9502-5A7E7B1F39EC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54" name="グループ化 853">
              <a:extLst>
                <a:ext uri="{FF2B5EF4-FFF2-40B4-BE49-F238E27FC236}">
                  <a16:creationId xmlns:a16="http://schemas.microsoft.com/office/drawing/2014/main" id="{31B2856D-1B8B-440E-93AA-9A4B5437E430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903" name="直線コネクタ 902">
                <a:extLst>
                  <a:ext uri="{FF2B5EF4-FFF2-40B4-BE49-F238E27FC236}">
                    <a16:creationId xmlns:a16="http://schemas.microsoft.com/office/drawing/2014/main" id="{97456910-7A65-48DF-95FB-B8F5FB9A8836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4" name="直線コネクタ 903">
                <a:extLst>
                  <a:ext uri="{FF2B5EF4-FFF2-40B4-BE49-F238E27FC236}">
                    <a16:creationId xmlns:a16="http://schemas.microsoft.com/office/drawing/2014/main" id="{F9C53C83-0F39-495C-8496-7B2EFC3DEC0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5" name="直線コネクタ 904">
                <a:extLst>
                  <a:ext uri="{FF2B5EF4-FFF2-40B4-BE49-F238E27FC236}">
                    <a16:creationId xmlns:a16="http://schemas.microsoft.com/office/drawing/2014/main" id="{623F0A5D-C52E-4CB0-8620-EA06DEFB3F7E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6" name="直線コネクタ 905">
                <a:extLst>
                  <a:ext uri="{FF2B5EF4-FFF2-40B4-BE49-F238E27FC236}">
                    <a16:creationId xmlns:a16="http://schemas.microsoft.com/office/drawing/2014/main" id="{A19EA138-5390-4D6D-87CD-A3076050C860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7" name="直線コネクタ 906">
                <a:extLst>
                  <a:ext uri="{FF2B5EF4-FFF2-40B4-BE49-F238E27FC236}">
                    <a16:creationId xmlns:a16="http://schemas.microsoft.com/office/drawing/2014/main" id="{530C27FE-A8B2-4ECF-9B7E-15F66024B3A2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55" name="グループ化 854">
              <a:extLst>
                <a:ext uri="{FF2B5EF4-FFF2-40B4-BE49-F238E27FC236}">
                  <a16:creationId xmlns:a16="http://schemas.microsoft.com/office/drawing/2014/main" id="{01A33900-16AF-44AE-BCA7-3F81E34E3186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898" name="直線コネクタ 897">
                <a:extLst>
                  <a:ext uri="{FF2B5EF4-FFF2-40B4-BE49-F238E27FC236}">
                    <a16:creationId xmlns:a16="http://schemas.microsoft.com/office/drawing/2014/main" id="{6E1A5624-8C98-4A6B-897F-804C9CB1C6EE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99" name="直線コネクタ 898">
                <a:extLst>
                  <a:ext uri="{FF2B5EF4-FFF2-40B4-BE49-F238E27FC236}">
                    <a16:creationId xmlns:a16="http://schemas.microsoft.com/office/drawing/2014/main" id="{FE14DBB3-53EE-4596-A643-EFD010A6D6AF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0" name="直線コネクタ 899">
                <a:extLst>
                  <a:ext uri="{FF2B5EF4-FFF2-40B4-BE49-F238E27FC236}">
                    <a16:creationId xmlns:a16="http://schemas.microsoft.com/office/drawing/2014/main" id="{BDE194DF-FFA6-4E0B-9503-3B9D0183877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1" name="直線コネクタ 900">
                <a:extLst>
                  <a:ext uri="{FF2B5EF4-FFF2-40B4-BE49-F238E27FC236}">
                    <a16:creationId xmlns:a16="http://schemas.microsoft.com/office/drawing/2014/main" id="{8B965D8A-71AD-44B3-9905-17956C616D6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02" name="直線コネクタ 901">
                <a:extLst>
                  <a:ext uri="{FF2B5EF4-FFF2-40B4-BE49-F238E27FC236}">
                    <a16:creationId xmlns:a16="http://schemas.microsoft.com/office/drawing/2014/main" id="{CC333929-E2CC-4C1C-AFC6-EA3EF49F0D92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56" name="グループ化 855">
              <a:extLst>
                <a:ext uri="{FF2B5EF4-FFF2-40B4-BE49-F238E27FC236}">
                  <a16:creationId xmlns:a16="http://schemas.microsoft.com/office/drawing/2014/main" id="{CD9D91CC-E326-445F-892E-4873DD454C54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893" name="直線コネクタ 892">
                <a:extLst>
                  <a:ext uri="{FF2B5EF4-FFF2-40B4-BE49-F238E27FC236}">
                    <a16:creationId xmlns:a16="http://schemas.microsoft.com/office/drawing/2014/main" id="{D36DD335-6EB8-4D05-9F41-789C685B9A4E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94" name="直線コネクタ 893">
                <a:extLst>
                  <a:ext uri="{FF2B5EF4-FFF2-40B4-BE49-F238E27FC236}">
                    <a16:creationId xmlns:a16="http://schemas.microsoft.com/office/drawing/2014/main" id="{49C2C66A-49C0-4AE3-A621-6A86640ECF02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95" name="直線コネクタ 894">
                <a:extLst>
                  <a:ext uri="{FF2B5EF4-FFF2-40B4-BE49-F238E27FC236}">
                    <a16:creationId xmlns:a16="http://schemas.microsoft.com/office/drawing/2014/main" id="{7CBAC54F-B4DD-4453-BC45-7E4F0C6495DA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96" name="直線コネクタ 895">
                <a:extLst>
                  <a:ext uri="{FF2B5EF4-FFF2-40B4-BE49-F238E27FC236}">
                    <a16:creationId xmlns:a16="http://schemas.microsoft.com/office/drawing/2014/main" id="{1BCBC982-200D-4DFA-BFEB-00B2478A08FC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97" name="直線コネクタ 896">
                <a:extLst>
                  <a:ext uri="{FF2B5EF4-FFF2-40B4-BE49-F238E27FC236}">
                    <a16:creationId xmlns:a16="http://schemas.microsoft.com/office/drawing/2014/main" id="{27862406-E64B-45BA-A808-D5ED39DFDA95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57" name="グループ化 856">
              <a:extLst>
                <a:ext uri="{FF2B5EF4-FFF2-40B4-BE49-F238E27FC236}">
                  <a16:creationId xmlns:a16="http://schemas.microsoft.com/office/drawing/2014/main" id="{ED739FEE-F5CE-425E-9FB6-53EA02F18B11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888" name="直線コネクタ 887">
                <a:extLst>
                  <a:ext uri="{FF2B5EF4-FFF2-40B4-BE49-F238E27FC236}">
                    <a16:creationId xmlns:a16="http://schemas.microsoft.com/office/drawing/2014/main" id="{EF044618-2C1C-4A4B-B687-B8C66EA875C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89" name="直線コネクタ 888">
                <a:extLst>
                  <a:ext uri="{FF2B5EF4-FFF2-40B4-BE49-F238E27FC236}">
                    <a16:creationId xmlns:a16="http://schemas.microsoft.com/office/drawing/2014/main" id="{BF53A4D7-B843-4F52-9FF7-A90F80448F1D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90" name="直線コネクタ 889">
                <a:extLst>
                  <a:ext uri="{FF2B5EF4-FFF2-40B4-BE49-F238E27FC236}">
                    <a16:creationId xmlns:a16="http://schemas.microsoft.com/office/drawing/2014/main" id="{E327671B-3BAD-4905-99AD-545C3B3ED20E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91" name="直線コネクタ 890">
                <a:extLst>
                  <a:ext uri="{FF2B5EF4-FFF2-40B4-BE49-F238E27FC236}">
                    <a16:creationId xmlns:a16="http://schemas.microsoft.com/office/drawing/2014/main" id="{FD8ACC77-5940-4ADE-A405-E0704383F4FF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92" name="直線コネクタ 891">
                <a:extLst>
                  <a:ext uri="{FF2B5EF4-FFF2-40B4-BE49-F238E27FC236}">
                    <a16:creationId xmlns:a16="http://schemas.microsoft.com/office/drawing/2014/main" id="{5E665D4B-D01E-4ACA-BC59-25DA3F31D4B0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58" name="グループ化 857">
              <a:extLst>
                <a:ext uri="{FF2B5EF4-FFF2-40B4-BE49-F238E27FC236}">
                  <a16:creationId xmlns:a16="http://schemas.microsoft.com/office/drawing/2014/main" id="{611ED193-86C4-4EEF-9077-3F60625B0E50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883" name="直線コネクタ 882">
                <a:extLst>
                  <a:ext uri="{FF2B5EF4-FFF2-40B4-BE49-F238E27FC236}">
                    <a16:creationId xmlns:a16="http://schemas.microsoft.com/office/drawing/2014/main" id="{6C6FBBE1-CD82-45DF-94C8-FAA2F0493EB8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84" name="直線コネクタ 883">
                <a:extLst>
                  <a:ext uri="{FF2B5EF4-FFF2-40B4-BE49-F238E27FC236}">
                    <a16:creationId xmlns:a16="http://schemas.microsoft.com/office/drawing/2014/main" id="{37FC454B-1B54-4AED-8CB2-E78306E9EDEA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85" name="直線コネクタ 884">
                <a:extLst>
                  <a:ext uri="{FF2B5EF4-FFF2-40B4-BE49-F238E27FC236}">
                    <a16:creationId xmlns:a16="http://schemas.microsoft.com/office/drawing/2014/main" id="{BEC3A68F-A441-45F0-8CB1-18A6B31D8550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86" name="直線コネクタ 885">
                <a:extLst>
                  <a:ext uri="{FF2B5EF4-FFF2-40B4-BE49-F238E27FC236}">
                    <a16:creationId xmlns:a16="http://schemas.microsoft.com/office/drawing/2014/main" id="{D2F49AA0-5571-438C-9EE3-4FDCD30F0F51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87" name="直線コネクタ 886">
                <a:extLst>
                  <a:ext uri="{FF2B5EF4-FFF2-40B4-BE49-F238E27FC236}">
                    <a16:creationId xmlns:a16="http://schemas.microsoft.com/office/drawing/2014/main" id="{22CB4DEA-8D1D-4798-8FF4-C9F4C39E0592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59" name="グループ化 858">
              <a:extLst>
                <a:ext uri="{FF2B5EF4-FFF2-40B4-BE49-F238E27FC236}">
                  <a16:creationId xmlns:a16="http://schemas.microsoft.com/office/drawing/2014/main" id="{A80F5DAB-B7B2-4153-B9A3-A7F0F0FE981A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878" name="直線コネクタ 877">
                <a:extLst>
                  <a:ext uri="{FF2B5EF4-FFF2-40B4-BE49-F238E27FC236}">
                    <a16:creationId xmlns:a16="http://schemas.microsoft.com/office/drawing/2014/main" id="{D38D5E0D-9C96-4FB2-9600-3738F303ACC1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79" name="直線コネクタ 878">
                <a:extLst>
                  <a:ext uri="{FF2B5EF4-FFF2-40B4-BE49-F238E27FC236}">
                    <a16:creationId xmlns:a16="http://schemas.microsoft.com/office/drawing/2014/main" id="{2D830658-5F6C-4018-ACBA-69EE5418887E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80" name="直線コネクタ 879">
                <a:extLst>
                  <a:ext uri="{FF2B5EF4-FFF2-40B4-BE49-F238E27FC236}">
                    <a16:creationId xmlns:a16="http://schemas.microsoft.com/office/drawing/2014/main" id="{D36E18F0-E971-4E7F-AE65-2FD7A4DF1C6C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81" name="直線コネクタ 880">
                <a:extLst>
                  <a:ext uri="{FF2B5EF4-FFF2-40B4-BE49-F238E27FC236}">
                    <a16:creationId xmlns:a16="http://schemas.microsoft.com/office/drawing/2014/main" id="{F0C271D9-98AC-432F-B9C7-D29D449C3BF2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82" name="直線コネクタ 881">
                <a:extLst>
                  <a:ext uri="{FF2B5EF4-FFF2-40B4-BE49-F238E27FC236}">
                    <a16:creationId xmlns:a16="http://schemas.microsoft.com/office/drawing/2014/main" id="{AB33A2F1-C70D-49B9-B5E7-DCDC61A22154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60" name="グループ化 859">
              <a:extLst>
                <a:ext uri="{FF2B5EF4-FFF2-40B4-BE49-F238E27FC236}">
                  <a16:creationId xmlns:a16="http://schemas.microsoft.com/office/drawing/2014/main" id="{C70FE8DE-80B6-4F3D-9CFF-7F1138D10E8B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873" name="直線コネクタ 872">
                <a:extLst>
                  <a:ext uri="{FF2B5EF4-FFF2-40B4-BE49-F238E27FC236}">
                    <a16:creationId xmlns:a16="http://schemas.microsoft.com/office/drawing/2014/main" id="{02245DBF-43CB-409B-8144-89A81ABF2D57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74" name="直線コネクタ 873">
                <a:extLst>
                  <a:ext uri="{FF2B5EF4-FFF2-40B4-BE49-F238E27FC236}">
                    <a16:creationId xmlns:a16="http://schemas.microsoft.com/office/drawing/2014/main" id="{02FAAD5C-88D1-4AA0-9FF5-22810BF2F873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75" name="直線コネクタ 874">
                <a:extLst>
                  <a:ext uri="{FF2B5EF4-FFF2-40B4-BE49-F238E27FC236}">
                    <a16:creationId xmlns:a16="http://schemas.microsoft.com/office/drawing/2014/main" id="{731F5734-107C-4B7A-BBC9-A4550E6E7701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76" name="直線コネクタ 875">
                <a:extLst>
                  <a:ext uri="{FF2B5EF4-FFF2-40B4-BE49-F238E27FC236}">
                    <a16:creationId xmlns:a16="http://schemas.microsoft.com/office/drawing/2014/main" id="{F6A78087-005A-4E2B-9395-3A7B31FF24F7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77" name="直線コネクタ 876">
                <a:extLst>
                  <a:ext uri="{FF2B5EF4-FFF2-40B4-BE49-F238E27FC236}">
                    <a16:creationId xmlns:a16="http://schemas.microsoft.com/office/drawing/2014/main" id="{3BACC0D3-821F-46CD-81C9-22C78FC2AB4F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61" name="グループ化 860">
              <a:extLst>
                <a:ext uri="{FF2B5EF4-FFF2-40B4-BE49-F238E27FC236}">
                  <a16:creationId xmlns:a16="http://schemas.microsoft.com/office/drawing/2014/main" id="{A25D987F-DFFF-4D9B-A29A-08F09EB9241F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868" name="直線コネクタ 867">
                <a:extLst>
                  <a:ext uri="{FF2B5EF4-FFF2-40B4-BE49-F238E27FC236}">
                    <a16:creationId xmlns:a16="http://schemas.microsoft.com/office/drawing/2014/main" id="{47AF8098-BE0F-4163-BA68-A1A3F56C0940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69" name="直線コネクタ 868">
                <a:extLst>
                  <a:ext uri="{FF2B5EF4-FFF2-40B4-BE49-F238E27FC236}">
                    <a16:creationId xmlns:a16="http://schemas.microsoft.com/office/drawing/2014/main" id="{E003E4C6-6A6E-468D-A0CA-9A226D06CE14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70" name="直線コネクタ 869">
                <a:extLst>
                  <a:ext uri="{FF2B5EF4-FFF2-40B4-BE49-F238E27FC236}">
                    <a16:creationId xmlns:a16="http://schemas.microsoft.com/office/drawing/2014/main" id="{3240D31F-534C-42B0-89E9-EB8E7F507FE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71" name="直線コネクタ 870">
                <a:extLst>
                  <a:ext uri="{FF2B5EF4-FFF2-40B4-BE49-F238E27FC236}">
                    <a16:creationId xmlns:a16="http://schemas.microsoft.com/office/drawing/2014/main" id="{97EF1575-315A-410D-BFD8-854BE037716E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72" name="直線コネクタ 871">
                <a:extLst>
                  <a:ext uri="{FF2B5EF4-FFF2-40B4-BE49-F238E27FC236}">
                    <a16:creationId xmlns:a16="http://schemas.microsoft.com/office/drawing/2014/main" id="{3D21AD98-04C2-401E-9309-5906244747A0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862" name="グループ化 861">
              <a:extLst>
                <a:ext uri="{FF2B5EF4-FFF2-40B4-BE49-F238E27FC236}">
                  <a16:creationId xmlns:a16="http://schemas.microsoft.com/office/drawing/2014/main" id="{02B153BA-6CA8-4645-B7AB-24EBB8219C7E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863" name="直線コネクタ 862">
                <a:extLst>
                  <a:ext uri="{FF2B5EF4-FFF2-40B4-BE49-F238E27FC236}">
                    <a16:creationId xmlns:a16="http://schemas.microsoft.com/office/drawing/2014/main" id="{88CFC7F4-A4E0-4396-9326-ED398014A60A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64" name="直線コネクタ 863">
                <a:extLst>
                  <a:ext uri="{FF2B5EF4-FFF2-40B4-BE49-F238E27FC236}">
                    <a16:creationId xmlns:a16="http://schemas.microsoft.com/office/drawing/2014/main" id="{52F969F8-6C80-4298-98B4-F2C8E15736C2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65" name="直線コネクタ 864">
                <a:extLst>
                  <a:ext uri="{FF2B5EF4-FFF2-40B4-BE49-F238E27FC236}">
                    <a16:creationId xmlns:a16="http://schemas.microsoft.com/office/drawing/2014/main" id="{57AFBE1D-23BE-43A4-A963-2B1720184B39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66" name="直線コネクタ 865">
                <a:extLst>
                  <a:ext uri="{FF2B5EF4-FFF2-40B4-BE49-F238E27FC236}">
                    <a16:creationId xmlns:a16="http://schemas.microsoft.com/office/drawing/2014/main" id="{144F5561-F13A-42E5-8E42-85F2AF34AEB4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867" name="直線コネクタ 866">
                <a:extLst>
                  <a:ext uri="{FF2B5EF4-FFF2-40B4-BE49-F238E27FC236}">
                    <a16:creationId xmlns:a16="http://schemas.microsoft.com/office/drawing/2014/main" id="{1F8CADEC-4B81-41DB-80C0-551338F45B9F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913" name="グループ化 912">
            <a:extLst>
              <a:ext uri="{FF2B5EF4-FFF2-40B4-BE49-F238E27FC236}">
                <a16:creationId xmlns:a16="http://schemas.microsoft.com/office/drawing/2014/main" id="{8F9366FC-D9AB-4395-A2E7-B1630A10B4BC}"/>
              </a:ext>
            </a:extLst>
          </p:cNvPr>
          <p:cNvGrpSpPr/>
          <p:nvPr/>
        </p:nvGrpSpPr>
        <p:grpSpPr>
          <a:xfrm>
            <a:off x="211140" y="10664420"/>
            <a:ext cx="11822743" cy="7226365"/>
            <a:chOff x="560385" y="-272038"/>
            <a:chExt cx="10885169" cy="9116575"/>
          </a:xfrm>
        </p:grpSpPr>
        <p:grpSp>
          <p:nvGrpSpPr>
            <p:cNvPr id="914" name="グループ化 913">
              <a:extLst>
                <a:ext uri="{FF2B5EF4-FFF2-40B4-BE49-F238E27FC236}">
                  <a16:creationId xmlns:a16="http://schemas.microsoft.com/office/drawing/2014/main" id="{1C763059-3062-4B9A-B4A0-12B913C25F82}"/>
                </a:ext>
              </a:extLst>
            </p:cNvPr>
            <p:cNvGrpSpPr/>
            <p:nvPr/>
          </p:nvGrpSpPr>
          <p:grpSpPr>
            <a:xfrm>
              <a:off x="560385" y="-272038"/>
              <a:ext cx="45719" cy="7402075"/>
              <a:chOff x="-2454950" y="1493785"/>
              <a:chExt cx="0" cy="5736890"/>
            </a:xfrm>
          </p:grpSpPr>
          <p:cxnSp>
            <p:nvCxnSpPr>
              <p:cNvPr id="969" name="直線コネクタ 968">
                <a:extLst>
                  <a:ext uri="{FF2B5EF4-FFF2-40B4-BE49-F238E27FC236}">
                    <a16:creationId xmlns:a16="http://schemas.microsoft.com/office/drawing/2014/main" id="{4CC21C74-8283-4A91-8102-825550C5DC7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0" name="直線コネクタ 969">
                <a:extLst>
                  <a:ext uri="{FF2B5EF4-FFF2-40B4-BE49-F238E27FC236}">
                    <a16:creationId xmlns:a16="http://schemas.microsoft.com/office/drawing/2014/main" id="{7ACEB2DB-4526-474F-A8EF-1722A794487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1" name="直線コネクタ 970">
                <a:extLst>
                  <a:ext uri="{FF2B5EF4-FFF2-40B4-BE49-F238E27FC236}">
                    <a16:creationId xmlns:a16="http://schemas.microsoft.com/office/drawing/2014/main" id="{979FB846-19D9-4B65-ADE8-74007143378C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2" name="直線コネクタ 971">
                <a:extLst>
                  <a:ext uri="{FF2B5EF4-FFF2-40B4-BE49-F238E27FC236}">
                    <a16:creationId xmlns:a16="http://schemas.microsoft.com/office/drawing/2014/main" id="{B4FC0CF9-8B6C-4D64-AB05-38A842BDE745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73" name="直線コネクタ 972">
                <a:extLst>
                  <a:ext uri="{FF2B5EF4-FFF2-40B4-BE49-F238E27FC236}">
                    <a16:creationId xmlns:a16="http://schemas.microsoft.com/office/drawing/2014/main" id="{FF8C679C-44A3-4A50-8441-C5016EDF8385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15" name="グループ化 914">
              <a:extLst>
                <a:ext uri="{FF2B5EF4-FFF2-40B4-BE49-F238E27FC236}">
                  <a16:creationId xmlns:a16="http://schemas.microsoft.com/office/drawing/2014/main" id="{2D7228CA-BB6B-4EF9-B245-EAD5A58FE9E0}"/>
                </a:ext>
              </a:extLst>
            </p:cNvPr>
            <p:cNvGrpSpPr/>
            <p:nvPr/>
          </p:nvGrpSpPr>
          <p:grpSpPr>
            <a:xfrm>
              <a:off x="1764768" y="1442462"/>
              <a:ext cx="45719" cy="7402075"/>
              <a:chOff x="-2454950" y="1493785"/>
              <a:chExt cx="0" cy="5736890"/>
            </a:xfrm>
          </p:grpSpPr>
          <p:cxnSp>
            <p:nvCxnSpPr>
              <p:cNvPr id="964" name="直線コネクタ 963">
                <a:extLst>
                  <a:ext uri="{FF2B5EF4-FFF2-40B4-BE49-F238E27FC236}">
                    <a16:creationId xmlns:a16="http://schemas.microsoft.com/office/drawing/2014/main" id="{6DF1B20B-D072-4F22-9EE5-32C37CE9FC8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5" name="直線コネクタ 964">
                <a:extLst>
                  <a:ext uri="{FF2B5EF4-FFF2-40B4-BE49-F238E27FC236}">
                    <a16:creationId xmlns:a16="http://schemas.microsoft.com/office/drawing/2014/main" id="{0A0EE844-12F6-4F24-856F-88297864CE49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6" name="直線コネクタ 965">
                <a:extLst>
                  <a:ext uri="{FF2B5EF4-FFF2-40B4-BE49-F238E27FC236}">
                    <a16:creationId xmlns:a16="http://schemas.microsoft.com/office/drawing/2014/main" id="{369C717D-6F57-4C0E-B530-378EAB061AA5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7" name="直線コネクタ 966">
                <a:extLst>
                  <a:ext uri="{FF2B5EF4-FFF2-40B4-BE49-F238E27FC236}">
                    <a16:creationId xmlns:a16="http://schemas.microsoft.com/office/drawing/2014/main" id="{5098695D-AE8D-4774-ABF1-42386C8E2EFE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8" name="直線コネクタ 967">
                <a:extLst>
                  <a:ext uri="{FF2B5EF4-FFF2-40B4-BE49-F238E27FC236}">
                    <a16:creationId xmlns:a16="http://schemas.microsoft.com/office/drawing/2014/main" id="{46143C99-FE47-40EE-A9FD-1E7A1D3A039F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16" name="グループ化 915">
              <a:extLst>
                <a:ext uri="{FF2B5EF4-FFF2-40B4-BE49-F238E27FC236}">
                  <a16:creationId xmlns:a16="http://schemas.microsoft.com/office/drawing/2014/main" id="{8B866132-7E1C-4560-9AD2-6ED82DB0E814}"/>
                </a:ext>
              </a:extLst>
            </p:cNvPr>
            <p:cNvGrpSpPr/>
            <p:nvPr/>
          </p:nvGrpSpPr>
          <p:grpSpPr>
            <a:xfrm>
              <a:off x="2969151" y="-272038"/>
              <a:ext cx="45719" cy="7402075"/>
              <a:chOff x="-2454950" y="1493785"/>
              <a:chExt cx="0" cy="5736890"/>
            </a:xfrm>
          </p:grpSpPr>
          <p:cxnSp>
            <p:nvCxnSpPr>
              <p:cNvPr id="959" name="直線コネクタ 958">
                <a:extLst>
                  <a:ext uri="{FF2B5EF4-FFF2-40B4-BE49-F238E27FC236}">
                    <a16:creationId xmlns:a16="http://schemas.microsoft.com/office/drawing/2014/main" id="{9C15F886-76E9-48F7-A502-65CE68973675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0" name="直線コネクタ 959">
                <a:extLst>
                  <a:ext uri="{FF2B5EF4-FFF2-40B4-BE49-F238E27FC236}">
                    <a16:creationId xmlns:a16="http://schemas.microsoft.com/office/drawing/2014/main" id="{8E49FFC0-4DB3-4169-93E9-C9F0835BF1C8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1" name="直線コネクタ 960">
                <a:extLst>
                  <a:ext uri="{FF2B5EF4-FFF2-40B4-BE49-F238E27FC236}">
                    <a16:creationId xmlns:a16="http://schemas.microsoft.com/office/drawing/2014/main" id="{9815F026-9453-4E8C-8AF7-0F623A0F5158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2" name="直線コネクタ 961">
                <a:extLst>
                  <a:ext uri="{FF2B5EF4-FFF2-40B4-BE49-F238E27FC236}">
                    <a16:creationId xmlns:a16="http://schemas.microsoft.com/office/drawing/2014/main" id="{F8500EB2-1546-4DA0-8B13-A978875E19E4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63" name="直線コネクタ 962">
                <a:extLst>
                  <a:ext uri="{FF2B5EF4-FFF2-40B4-BE49-F238E27FC236}">
                    <a16:creationId xmlns:a16="http://schemas.microsoft.com/office/drawing/2014/main" id="{0BF987A7-2650-4502-B9C7-380DEC7E032D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17" name="グループ化 916">
              <a:extLst>
                <a:ext uri="{FF2B5EF4-FFF2-40B4-BE49-F238E27FC236}">
                  <a16:creationId xmlns:a16="http://schemas.microsoft.com/office/drawing/2014/main" id="{EC21F4E6-F8D3-4660-B0E4-80CD6FC46C9C}"/>
                </a:ext>
              </a:extLst>
            </p:cNvPr>
            <p:cNvGrpSpPr/>
            <p:nvPr/>
          </p:nvGrpSpPr>
          <p:grpSpPr>
            <a:xfrm>
              <a:off x="4173534" y="1442462"/>
              <a:ext cx="45719" cy="7402075"/>
              <a:chOff x="-2454950" y="1493785"/>
              <a:chExt cx="0" cy="5736890"/>
            </a:xfrm>
          </p:grpSpPr>
          <p:cxnSp>
            <p:nvCxnSpPr>
              <p:cNvPr id="954" name="直線コネクタ 953">
                <a:extLst>
                  <a:ext uri="{FF2B5EF4-FFF2-40B4-BE49-F238E27FC236}">
                    <a16:creationId xmlns:a16="http://schemas.microsoft.com/office/drawing/2014/main" id="{D787E65A-A38A-4824-9BD3-B1D02D36038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55" name="直線コネクタ 954">
                <a:extLst>
                  <a:ext uri="{FF2B5EF4-FFF2-40B4-BE49-F238E27FC236}">
                    <a16:creationId xmlns:a16="http://schemas.microsoft.com/office/drawing/2014/main" id="{4F51FBBB-DFC3-4D15-BFB1-73B8C0181383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56" name="直線コネクタ 955">
                <a:extLst>
                  <a:ext uri="{FF2B5EF4-FFF2-40B4-BE49-F238E27FC236}">
                    <a16:creationId xmlns:a16="http://schemas.microsoft.com/office/drawing/2014/main" id="{DB5FF20A-4847-4155-90B0-FC456596F9F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57" name="直線コネクタ 956">
                <a:extLst>
                  <a:ext uri="{FF2B5EF4-FFF2-40B4-BE49-F238E27FC236}">
                    <a16:creationId xmlns:a16="http://schemas.microsoft.com/office/drawing/2014/main" id="{A493DEB9-BEF9-4B0E-A39C-8E1A3CFB179A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58" name="直線コネクタ 957">
                <a:extLst>
                  <a:ext uri="{FF2B5EF4-FFF2-40B4-BE49-F238E27FC236}">
                    <a16:creationId xmlns:a16="http://schemas.microsoft.com/office/drawing/2014/main" id="{6A2E4943-64CE-43F3-9BC8-9551B64DC1EB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18" name="グループ化 917">
              <a:extLst>
                <a:ext uri="{FF2B5EF4-FFF2-40B4-BE49-F238E27FC236}">
                  <a16:creationId xmlns:a16="http://schemas.microsoft.com/office/drawing/2014/main" id="{CAF2A0EA-CFEF-4F1C-BC87-F9DC1B18F1A7}"/>
                </a:ext>
              </a:extLst>
            </p:cNvPr>
            <p:cNvGrpSpPr/>
            <p:nvPr/>
          </p:nvGrpSpPr>
          <p:grpSpPr>
            <a:xfrm>
              <a:off x="5377917" y="-272038"/>
              <a:ext cx="45719" cy="7402075"/>
              <a:chOff x="-2454950" y="1493785"/>
              <a:chExt cx="0" cy="5736890"/>
            </a:xfrm>
          </p:grpSpPr>
          <p:cxnSp>
            <p:nvCxnSpPr>
              <p:cNvPr id="949" name="直線コネクタ 948">
                <a:extLst>
                  <a:ext uri="{FF2B5EF4-FFF2-40B4-BE49-F238E27FC236}">
                    <a16:creationId xmlns:a16="http://schemas.microsoft.com/office/drawing/2014/main" id="{D446797C-8DC8-487F-B82D-60BA5EC5BE44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50" name="直線コネクタ 949">
                <a:extLst>
                  <a:ext uri="{FF2B5EF4-FFF2-40B4-BE49-F238E27FC236}">
                    <a16:creationId xmlns:a16="http://schemas.microsoft.com/office/drawing/2014/main" id="{D9B815B8-18A4-4659-8620-BD44267A85E6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51" name="直線コネクタ 950">
                <a:extLst>
                  <a:ext uri="{FF2B5EF4-FFF2-40B4-BE49-F238E27FC236}">
                    <a16:creationId xmlns:a16="http://schemas.microsoft.com/office/drawing/2014/main" id="{93AD2268-74D8-4FEF-9C09-47B486DCF403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52" name="直線コネクタ 951">
                <a:extLst>
                  <a:ext uri="{FF2B5EF4-FFF2-40B4-BE49-F238E27FC236}">
                    <a16:creationId xmlns:a16="http://schemas.microsoft.com/office/drawing/2014/main" id="{56B5EFEF-B0AF-430F-9BF0-F2A6AF526907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53" name="直線コネクタ 952">
                <a:extLst>
                  <a:ext uri="{FF2B5EF4-FFF2-40B4-BE49-F238E27FC236}">
                    <a16:creationId xmlns:a16="http://schemas.microsoft.com/office/drawing/2014/main" id="{7A10E36F-FFDC-4459-B33D-4B69742B985F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19" name="グループ化 918">
              <a:extLst>
                <a:ext uri="{FF2B5EF4-FFF2-40B4-BE49-F238E27FC236}">
                  <a16:creationId xmlns:a16="http://schemas.microsoft.com/office/drawing/2014/main" id="{D5D9B09F-7B1C-4241-A769-662983CD2583}"/>
                </a:ext>
              </a:extLst>
            </p:cNvPr>
            <p:cNvGrpSpPr/>
            <p:nvPr/>
          </p:nvGrpSpPr>
          <p:grpSpPr>
            <a:xfrm>
              <a:off x="6582300" y="1442462"/>
              <a:ext cx="45719" cy="7402075"/>
              <a:chOff x="-2454950" y="1493785"/>
              <a:chExt cx="0" cy="5736890"/>
            </a:xfrm>
          </p:grpSpPr>
          <p:cxnSp>
            <p:nvCxnSpPr>
              <p:cNvPr id="944" name="直線コネクタ 943">
                <a:extLst>
                  <a:ext uri="{FF2B5EF4-FFF2-40B4-BE49-F238E27FC236}">
                    <a16:creationId xmlns:a16="http://schemas.microsoft.com/office/drawing/2014/main" id="{F7138193-1B4D-49E8-AB4D-0D29E1F6F2DD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5" name="直線コネクタ 944">
                <a:extLst>
                  <a:ext uri="{FF2B5EF4-FFF2-40B4-BE49-F238E27FC236}">
                    <a16:creationId xmlns:a16="http://schemas.microsoft.com/office/drawing/2014/main" id="{EA1A55BC-91D9-462D-8843-40D98C62D655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6" name="直線コネクタ 945">
                <a:extLst>
                  <a:ext uri="{FF2B5EF4-FFF2-40B4-BE49-F238E27FC236}">
                    <a16:creationId xmlns:a16="http://schemas.microsoft.com/office/drawing/2014/main" id="{46B9F6BC-8867-4582-9D7B-C5A99E4CAB26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7" name="直線コネクタ 946">
                <a:extLst>
                  <a:ext uri="{FF2B5EF4-FFF2-40B4-BE49-F238E27FC236}">
                    <a16:creationId xmlns:a16="http://schemas.microsoft.com/office/drawing/2014/main" id="{0B74A0A3-DE02-4F6F-B6BE-0403B0AFEE6C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8" name="直線コネクタ 947">
                <a:extLst>
                  <a:ext uri="{FF2B5EF4-FFF2-40B4-BE49-F238E27FC236}">
                    <a16:creationId xmlns:a16="http://schemas.microsoft.com/office/drawing/2014/main" id="{E10839FF-ADA3-40D5-90F2-A13C6D931F23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20" name="グループ化 919">
              <a:extLst>
                <a:ext uri="{FF2B5EF4-FFF2-40B4-BE49-F238E27FC236}">
                  <a16:creationId xmlns:a16="http://schemas.microsoft.com/office/drawing/2014/main" id="{27A2B86C-7A65-4339-9B82-628F06A68B39}"/>
                </a:ext>
              </a:extLst>
            </p:cNvPr>
            <p:cNvGrpSpPr/>
            <p:nvPr/>
          </p:nvGrpSpPr>
          <p:grpSpPr>
            <a:xfrm>
              <a:off x="7786683" y="-272038"/>
              <a:ext cx="45719" cy="7402075"/>
              <a:chOff x="-2454950" y="1493785"/>
              <a:chExt cx="0" cy="5736890"/>
            </a:xfrm>
          </p:grpSpPr>
          <p:cxnSp>
            <p:nvCxnSpPr>
              <p:cNvPr id="939" name="直線コネクタ 938">
                <a:extLst>
                  <a:ext uri="{FF2B5EF4-FFF2-40B4-BE49-F238E27FC236}">
                    <a16:creationId xmlns:a16="http://schemas.microsoft.com/office/drawing/2014/main" id="{3871F87C-5BE8-473A-92E1-BE2F340170CF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0" name="直線コネクタ 939">
                <a:extLst>
                  <a:ext uri="{FF2B5EF4-FFF2-40B4-BE49-F238E27FC236}">
                    <a16:creationId xmlns:a16="http://schemas.microsoft.com/office/drawing/2014/main" id="{807DBE6A-D010-45B0-A8AA-1AD47F5267C4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1" name="直線コネクタ 940">
                <a:extLst>
                  <a:ext uri="{FF2B5EF4-FFF2-40B4-BE49-F238E27FC236}">
                    <a16:creationId xmlns:a16="http://schemas.microsoft.com/office/drawing/2014/main" id="{F275D318-41D1-4E8E-9D3C-2FF80ED9DE30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2" name="直線コネクタ 941">
                <a:extLst>
                  <a:ext uri="{FF2B5EF4-FFF2-40B4-BE49-F238E27FC236}">
                    <a16:creationId xmlns:a16="http://schemas.microsoft.com/office/drawing/2014/main" id="{17CD52B0-23B6-4EC7-84EC-F3BB4241A3E7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43" name="直線コネクタ 942">
                <a:extLst>
                  <a:ext uri="{FF2B5EF4-FFF2-40B4-BE49-F238E27FC236}">
                    <a16:creationId xmlns:a16="http://schemas.microsoft.com/office/drawing/2014/main" id="{0AACA252-78BB-45DD-82FF-9AC4B046625C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21" name="グループ化 920">
              <a:extLst>
                <a:ext uri="{FF2B5EF4-FFF2-40B4-BE49-F238E27FC236}">
                  <a16:creationId xmlns:a16="http://schemas.microsoft.com/office/drawing/2014/main" id="{7525400F-659A-472F-89C6-12AB7E89362D}"/>
                </a:ext>
              </a:extLst>
            </p:cNvPr>
            <p:cNvGrpSpPr/>
            <p:nvPr/>
          </p:nvGrpSpPr>
          <p:grpSpPr>
            <a:xfrm>
              <a:off x="8991066" y="1442462"/>
              <a:ext cx="45719" cy="7402075"/>
              <a:chOff x="-2454950" y="1493785"/>
              <a:chExt cx="0" cy="5736890"/>
            </a:xfrm>
          </p:grpSpPr>
          <p:cxnSp>
            <p:nvCxnSpPr>
              <p:cNvPr id="934" name="直線コネクタ 933">
                <a:extLst>
                  <a:ext uri="{FF2B5EF4-FFF2-40B4-BE49-F238E27FC236}">
                    <a16:creationId xmlns:a16="http://schemas.microsoft.com/office/drawing/2014/main" id="{84BBEEFE-9B05-4D82-B45A-45EBB1036E8B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5" name="直線コネクタ 934">
                <a:extLst>
                  <a:ext uri="{FF2B5EF4-FFF2-40B4-BE49-F238E27FC236}">
                    <a16:creationId xmlns:a16="http://schemas.microsoft.com/office/drawing/2014/main" id="{BCF9A85F-102A-41A4-9C83-8F812C0A1F3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6" name="直線コネクタ 935">
                <a:extLst>
                  <a:ext uri="{FF2B5EF4-FFF2-40B4-BE49-F238E27FC236}">
                    <a16:creationId xmlns:a16="http://schemas.microsoft.com/office/drawing/2014/main" id="{EB63EE3C-6B47-4F79-9062-F6C384515688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7" name="直線コネクタ 936">
                <a:extLst>
                  <a:ext uri="{FF2B5EF4-FFF2-40B4-BE49-F238E27FC236}">
                    <a16:creationId xmlns:a16="http://schemas.microsoft.com/office/drawing/2014/main" id="{D2F9E1FA-12F6-4FF3-9213-5BBF8A67E2B8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8" name="直線コネクタ 937">
                <a:extLst>
                  <a:ext uri="{FF2B5EF4-FFF2-40B4-BE49-F238E27FC236}">
                    <a16:creationId xmlns:a16="http://schemas.microsoft.com/office/drawing/2014/main" id="{E0BD3C1E-4DB6-4884-8897-2AA313BD71E5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22" name="グループ化 921">
              <a:extLst>
                <a:ext uri="{FF2B5EF4-FFF2-40B4-BE49-F238E27FC236}">
                  <a16:creationId xmlns:a16="http://schemas.microsoft.com/office/drawing/2014/main" id="{24BC05DC-C5BA-43D0-9185-E1B01C5F00D2}"/>
                </a:ext>
              </a:extLst>
            </p:cNvPr>
            <p:cNvGrpSpPr/>
            <p:nvPr/>
          </p:nvGrpSpPr>
          <p:grpSpPr>
            <a:xfrm>
              <a:off x="10195449" y="-272038"/>
              <a:ext cx="45719" cy="7402075"/>
              <a:chOff x="-2454950" y="1493785"/>
              <a:chExt cx="0" cy="5736890"/>
            </a:xfrm>
          </p:grpSpPr>
          <p:cxnSp>
            <p:nvCxnSpPr>
              <p:cNvPr id="929" name="直線コネクタ 928">
                <a:extLst>
                  <a:ext uri="{FF2B5EF4-FFF2-40B4-BE49-F238E27FC236}">
                    <a16:creationId xmlns:a16="http://schemas.microsoft.com/office/drawing/2014/main" id="{72ADBA1D-E2FC-4100-B453-FE54E8A4B7BE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0" name="直線コネクタ 929">
                <a:extLst>
                  <a:ext uri="{FF2B5EF4-FFF2-40B4-BE49-F238E27FC236}">
                    <a16:creationId xmlns:a16="http://schemas.microsoft.com/office/drawing/2014/main" id="{8860D432-BBFE-4FFC-86BE-2571F0A2A0D9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1" name="直線コネクタ 930">
                <a:extLst>
                  <a:ext uri="{FF2B5EF4-FFF2-40B4-BE49-F238E27FC236}">
                    <a16:creationId xmlns:a16="http://schemas.microsoft.com/office/drawing/2014/main" id="{A82659CD-72C8-41B5-AB45-CA37EB63148B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2" name="直線コネクタ 931">
                <a:extLst>
                  <a:ext uri="{FF2B5EF4-FFF2-40B4-BE49-F238E27FC236}">
                    <a16:creationId xmlns:a16="http://schemas.microsoft.com/office/drawing/2014/main" id="{E533A63C-1701-4478-A40E-FCAF59098BEC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33" name="直線コネクタ 932">
                <a:extLst>
                  <a:ext uri="{FF2B5EF4-FFF2-40B4-BE49-F238E27FC236}">
                    <a16:creationId xmlns:a16="http://schemas.microsoft.com/office/drawing/2014/main" id="{770E2B35-1FE4-43C8-9AB5-84DB44DBEFED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  <p:grpSp>
          <p:nvGrpSpPr>
            <p:cNvPr id="923" name="グループ化 922">
              <a:extLst>
                <a:ext uri="{FF2B5EF4-FFF2-40B4-BE49-F238E27FC236}">
                  <a16:creationId xmlns:a16="http://schemas.microsoft.com/office/drawing/2014/main" id="{E090AA37-4C6D-4461-8782-44EF48C1D0B6}"/>
                </a:ext>
              </a:extLst>
            </p:cNvPr>
            <p:cNvGrpSpPr/>
            <p:nvPr/>
          </p:nvGrpSpPr>
          <p:grpSpPr>
            <a:xfrm>
              <a:off x="11399835" y="1442462"/>
              <a:ext cx="45719" cy="7402075"/>
              <a:chOff x="-2454950" y="1493785"/>
              <a:chExt cx="0" cy="5736890"/>
            </a:xfrm>
          </p:grpSpPr>
          <p:cxnSp>
            <p:nvCxnSpPr>
              <p:cNvPr id="924" name="直線コネクタ 923">
                <a:extLst>
                  <a:ext uri="{FF2B5EF4-FFF2-40B4-BE49-F238E27FC236}">
                    <a16:creationId xmlns:a16="http://schemas.microsoft.com/office/drawing/2014/main" id="{7B1D627C-45A4-4393-907E-AB3B5FD30B78}"/>
                  </a:ext>
                </a:extLst>
              </p:cNvPr>
              <p:cNvCxnSpPr/>
              <p:nvPr/>
            </p:nvCxnSpPr>
            <p:spPr bwMode="auto">
              <a:xfrm flipV="1">
                <a:off x="-2454950" y="149378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5" name="直線コネクタ 924">
                <a:extLst>
                  <a:ext uri="{FF2B5EF4-FFF2-40B4-BE49-F238E27FC236}">
                    <a16:creationId xmlns:a16="http://schemas.microsoft.com/office/drawing/2014/main" id="{EA9D81E7-00C7-4854-8207-BE1EDED523E0}"/>
                  </a:ext>
                </a:extLst>
              </p:cNvPr>
              <p:cNvCxnSpPr/>
              <p:nvPr/>
            </p:nvCxnSpPr>
            <p:spPr bwMode="auto">
              <a:xfrm flipV="1">
                <a:off x="-2454950" y="30558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6" name="直線コネクタ 925">
                <a:extLst>
                  <a:ext uri="{FF2B5EF4-FFF2-40B4-BE49-F238E27FC236}">
                    <a16:creationId xmlns:a16="http://schemas.microsoft.com/office/drawing/2014/main" id="{44A64136-4AFB-4D16-ADDC-C3C4A9706BDE}"/>
                  </a:ext>
                </a:extLst>
              </p:cNvPr>
              <p:cNvCxnSpPr/>
              <p:nvPr/>
            </p:nvCxnSpPr>
            <p:spPr bwMode="auto">
              <a:xfrm flipV="1">
                <a:off x="-2454950" y="37226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7" name="直線コネクタ 926">
                <a:extLst>
                  <a:ext uri="{FF2B5EF4-FFF2-40B4-BE49-F238E27FC236}">
                    <a16:creationId xmlns:a16="http://schemas.microsoft.com/office/drawing/2014/main" id="{4FFCB564-9D63-4F26-8D7C-74D91444C563}"/>
                  </a:ext>
                </a:extLst>
              </p:cNvPr>
              <p:cNvCxnSpPr/>
              <p:nvPr/>
            </p:nvCxnSpPr>
            <p:spPr bwMode="auto">
              <a:xfrm flipV="1">
                <a:off x="-2454950" y="5303785"/>
                <a:ext cx="0" cy="373115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928" name="直線コネクタ 927">
                <a:extLst>
                  <a:ext uri="{FF2B5EF4-FFF2-40B4-BE49-F238E27FC236}">
                    <a16:creationId xmlns:a16="http://schemas.microsoft.com/office/drawing/2014/main" id="{C5294FC4-81D7-4699-AD13-84AFFF8780BC}"/>
                  </a:ext>
                </a:extLst>
              </p:cNvPr>
              <p:cNvCxnSpPr/>
              <p:nvPr/>
            </p:nvCxnSpPr>
            <p:spPr bwMode="auto">
              <a:xfrm flipV="1">
                <a:off x="-2454950" y="5970535"/>
                <a:ext cx="0" cy="1260140"/>
              </a:xfrm>
              <a:prstGeom prst="line">
                <a:avLst/>
              </a:prstGeom>
              <a:noFill/>
              <a:ln w="9525" cap="flat" cmpd="sng" algn="ctr">
                <a:solidFill>
                  <a:srgbClr val="00B0F0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</p:grpSp>
      </p:grpSp>
      <p:grpSp>
        <p:nvGrpSpPr>
          <p:cNvPr id="755" name="グループ化 754">
            <a:extLst>
              <a:ext uri="{FF2B5EF4-FFF2-40B4-BE49-F238E27FC236}">
                <a16:creationId xmlns:a16="http://schemas.microsoft.com/office/drawing/2014/main" id="{DD79C169-C447-480F-963D-D2916CC3B249}"/>
              </a:ext>
            </a:extLst>
          </p:cNvPr>
          <p:cNvGrpSpPr/>
          <p:nvPr/>
        </p:nvGrpSpPr>
        <p:grpSpPr>
          <a:xfrm>
            <a:off x="5326819" y="4019769"/>
            <a:ext cx="2074326" cy="2844334"/>
            <a:chOff x="4684832" y="555860"/>
            <a:chExt cx="2873899" cy="3940720"/>
          </a:xfrm>
        </p:grpSpPr>
        <p:grpSp>
          <p:nvGrpSpPr>
            <p:cNvPr id="756" name="グループ化 755">
              <a:extLst>
                <a:ext uri="{FF2B5EF4-FFF2-40B4-BE49-F238E27FC236}">
                  <a16:creationId xmlns:a16="http://schemas.microsoft.com/office/drawing/2014/main" id="{EBE5900A-AF2B-49A1-98A8-507C3F854EA8}"/>
                </a:ext>
              </a:extLst>
            </p:cNvPr>
            <p:cNvGrpSpPr/>
            <p:nvPr/>
          </p:nvGrpSpPr>
          <p:grpSpPr>
            <a:xfrm>
              <a:off x="5330840" y="3742714"/>
              <a:ext cx="575836" cy="753866"/>
              <a:chOff x="5362891" y="3740973"/>
              <a:chExt cx="480745" cy="753866"/>
            </a:xfrm>
          </p:grpSpPr>
          <p:sp>
            <p:nvSpPr>
              <p:cNvPr id="788" name="四角形: 角を丸くする 787">
                <a:extLst>
                  <a:ext uri="{FF2B5EF4-FFF2-40B4-BE49-F238E27FC236}">
                    <a16:creationId xmlns:a16="http://schemas.microsoft.com/office/drawing/2014/main" id="{7E79C3E5-A5C6-4884-9CE8-E6C36A7323CB}"/>
                  </a:ext>
                </a:extLst>
              </p:cNvPr>
              <p:cNvSpPr/>
              <p:nvPr/>
            </p:nvSpPr>
            <p:spPr bwMode="auto">
              <a:xfrm>
                <a:off x="5586993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789" name="フリーフォーム: 図形 788">
                <a:extLst>
                  <a:ext uri="{FF2B5EF4-FFF2-40B4-BE49-F238E27FC236}">
                    <a16:creationId xmlns:a16="http://schemas.microsoft.com/office/drawing/2014/main" id="{8776F1B0-97BE-44D7-B300-7C2FF6116D23}"/>
                  </a:ext>
                </a:extLst>
              </p:cNvPr>
              <p:cNvSpPr/>
              <p:nvPr/>
            </p:nvSpPr>
            <p:spPr bwMode="auto">
              <a:xfrm>
                <a:off x="5362891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790" name="フリーフォーム: 図形 789">
                <a:extLst>
                  <a:ext uri="{FF2B5EF4-FFF2-40B4-BE49-F238E27FC236}">
                    <a16:creationId xmlns:a16="http://schemas.microsoft.com/office/drawing/2014/main" id="{550EE7CD-1F91-4F5A-94EC-01B1BDF80AFB}"/>
                  </a:ext>
                </a:extLst>
              </p:cNvPr>
              <p:cNvSpPr/>
              <p:nvPr/>
            </p:nvSpPr>
            <p:spPr bwMode="auto">
              <a:xfrm>
                <a:off x="5393394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57" name="グループ化 756">
              <a:extLst>
                <a:ext uri="{FF2B5EF4-FFF2-40B4-BE49-F238E27FC236}">
                  <a16:creationId xmlns:a16="http://schemas.microsoft.com/office/drawing/2014/main" id="{C1AFD51E-7073-406E-8458-274E392F3B05}"/>
                </a:ext>
              </a:extLst>
            </p:cNvPr>
            <p:cNvGrpSpPr/>
            <p:nvPr/>
          </p:nvGrpSpPr>
          <p:grpSpPr>
            <a:xfrm>
              <a:off x="5741146" y="3742714"/>
              <a:ext cx="575836" cy="753866"/>
              <a:chOff x="5773197" y="3740973"/>
              <a:chExt cx="480745" cy="753866"/>
            </a:xfrm>
          </p:grpSpPr>
          <p:sp>
            <p:nvSpPr>
              <p:cNvPr id="785" name="四角形: 角を丸くする 784">
                <a:extLst>
                  <a:ext uri="{FF2B5EF4-FFF2-40B4-BE49-F238E27FC236}">
                    <a16:creationId xmlns:a16="http://schemas.microsoft.com/office/drawing/2014/main" id="{038EB8FB-4715-4116-B3BF-205E9381F7D7}"/>
                  </a:ext>
                </a:extLst>
              </p:cNvPr>
              <p:cNvSpPr/>
              <p:nvPr/>
            </p:nvSpPr>
            <p:spPr bwMode="auto">
              <a:xfrm>
                <a:off x="5997299" y="3740973"/>
                <a:ext cx="187514" cy="415431"/>
              </a:xfrm>
              <a:prstGeom prst="roundRect">
                <a:avLst/>
              </a:prstGeom>
              <a:solidFill>
                <a:srgbClr val="FFCC66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786" name="フリーフォーム: 図形 785">
                <a:extLst>
                  <a:ext uri="{FF2B5EF4-FFF2-40B4-BE49-F238E27FC236}">
                    <a16:creationId xmlns:a16="http://schemas.microsoft.com/office/drawing/2014/main" id="{751BDCCD-71C1-4143-BDF9-8F0A66EB01AB}"/>
                  </a:ext>
                </a:extLst>
              </p:cNvPr>
              <p:cNvSpPr/>
              <p:nvPr/>
            </p:nvSpPr>
            <p:spPr bwMode="auto">
              <a:xfrm>
                <a:off x="5773197" y="3957461"/>
                <a:ext cx="480745" cy="537378"/>
              </a:xfrm>
              <a:custGeom>
                <a:avLst/>
                <a:gdLst>
                  <a:gd name="connsiteX0" fmla="*/ 209269 w 480745"/>
                  <a:gd name="connsiteY0" fmla="*/ 0 h 537378"/>
                  <a:gd name="connsiteX1" fmla="*/ 426449 w 480745"/>
                  <a:gd name="connsiteY1" fmla="*/ 0 h 537378"/>
                  <a:gd name="connsiteX2" fmla="*/ 480745 w 480745"/>
                  <a:gd name="connsiteY2" fmla="*/ 54296 h 537378"/>
                  <a:gd name="connsiteX3" fmla="*/ 480745 w 480745"/>
                  <a:gd name="connsiteY3" fmla="*/ 400692 h 537378"/>
                  <a:gd name="connsiteX4" fmla="*/ 480744 w 480745"/>
                  <a:gd name="connsiteY4" fmla="*/ 400697 h 537378"/>
                  <a:gd name="connsiteX5" fmla="*/ 480744 w 480745"/>
                  <a:gd name="connsiteY5" fmla="*/ 495058 h 537378"/>
                  <a:gd name="connsiteX6" fmla="*/ 438424 w 480745"/>
                  <a:gd name="connsiteY6" fmla="*/ 537378 h 537378"/>
                  <a:gd name="connsiteX7" fmla="*/ 302427 w 480745"/>
                  <a:gd name="connsiteY7" fmla="*/ 537378 h 537378"/>
                  <a:gd name="connsiteX8" fmla="*/ 223028 w 480745"/>
                  <a:gd name="connsiteY8" fmla="*/ 537378 h 537378"/>
                  <a:gd name="connsiteX9" fmla="*/ 133347 w 480745"/>
                  <a:gd name="connsiteY9" fmla="*/ 537378 h 537378"/>
                  <a:gd name="connsiteX10" fmla="*/ 0 w 480745"/>
                  <a:gd name="connsiteY10" fmla="*/ 404031 h 537378"/>
                  <a:gd name="connsiteX11" fmla="*/ 0 w 480745"/>
                  <a:gd name="connsiteY11" fmla="*/ 368563 h 537378"/>
                  <a:gd name="connsiteX12" fmla="*/ 103105 w 480745"/>
                  <a:gd name="connsiteY12" fmla="*/ 213014 h 537378"/>
                  <a:gd name="connsiteX13" fmla="*/ 154973 w 480745"/>
                  <a:gd name="connsiteY13" fmla="*/ 202542 h 537378"/>
                  <a:gd name="connsiteX14" fmla="*/ 154973 w 480745"/>
                  <a:gd name="connsiteY14" fmla="*/ 54296 h 537378"/>
                  <a:gd name="connsiteX15" fmla="*/ 209269 w 480745"/>
                  <a:gd name="connsiteY15" fmla="*/ 0 h 5373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480745" h="537378">
                    <a:moveTo>
                      <a:pt x="209269" y="0"/>
                    </a:moveTo>
                    <a:lnTo>
                      <a:pt x="426449" y="0"/>
                    </a:lnTo>
                    <a:cubicBezTo>
                      <a:pt x="456436" y="0"/>
                      <a:pt x="480745" y="24309"/>
                      <a:pt x="480745" y="54296"/>
                    </a:cubicBezTo>
                    <a:lnTo>
                      <a:pt x="480745" y="400692"/>
                    </a:lnTo>
                    <a:lnTo>
                      <a:pt x="480744" y="400697"/>
                    </a:lnTo>
                    <a:lnTo>
                      <a:pt x="480744" y="495058"/>
                    </a:lnTo>
                    <a:cubicBezTo>
                      <a:pt x="480744" y="518431"/>
                      <a:pt x="461797" y="537378"/>
                      <a:pt x="438424" y="537378"/>
                    </a:cubicBezTo>
                    <a:lnTo>
                      <a:pt x="302427" y="537378"/>
                    </a:lnTo>
                    <a:lnTo>
                      <a:pt x="223028" y="537378"/>
                    </a:lnTo>
                    <a:lnTo>
                      <a:pt x="133347" y="537378"/>
                    </a:lnTo>
                    <a:cubicBezTo>
                      <a:pt x="59701" y="537378"/>
                      <a:pt x="0" y="477677"/>
                      <a:pt x="0" y="404031"/>
                    </a:cubicBezTo>
                    <a:lnTo>
                      <a:pt x="0" y="368563"/>
                    </a:lnTo>
                    <a:cubicBezTo>
                      <a:pt x="0" y="298637"/>
                      <a:pt x="42515" y="238641"/>
                      <a:pt x="103105" y="213014"/>
                    </a:cubicBezTo>
                    <a:lnTo>
                      <a:pt x="154973" y="202542"/>
                    </a:lnTo>
                    <a:lnTo>
                      <a:pt x="154973" y="54296"/>
                    </a:lnTo>
                    <a:cubicBezTo>
                      <a:pt x="154973" y="24309"/>
                      <a:pt x="179282" y="0"/>
                      <a:pt x="20926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787" name="フリーフォーム: 図形 786">
                <a:extLst>
                  <a:ext uri="{FF2B5EF4-FFF2-40B4-BE49-F238E27FC236}">
                    <a16:creationId xmlns:a16="http://schemas.microsoft.com/office/drawing/2014/main" id="{B2A730BC-ADF5-4004-88FE-7EEB92E69B0B}"/>
                  </a:ext>
                </a:extLst>
              </p:cNvPr>
              <p:cNvSpPr/>
              <p:nvPr/>
            </p:nvSpPr>
            <p:spPr bwMode="auto">
              <a:xfrm>
                <a:off x="5802969" y="4207637"/>
                <a:ext cx="75900" cy="107537"/>
              </a:xfrm>
              <a:custGeom>
                <a:avLst/>
                <a:gdLst>
                  <a:gd name="connsiteX0" fmla="*/ 101494 w 132752"/>
                  <a:gd name="connsiteY0" fmla="*/ 0 h 188086"/>
                  <a:gd name="connsiteX1" fmla="*/ 132752 w 132752"/>
                  <a:gd name="connsiteY1" fmla="*/ 47593 h 188086"/>
                  <a:gd name="connsiteX2" fmla="*/ 56940 w 132752"/>
                  <a:gd name="connsiteY2" fmla="*/ 188086 h 188086"/>
                  <a:gd name="connsiteX3" fmla="*/ 0 w 132752"/>
                  <a:gd name="connsiteY3" fmla="*/ 188086 h 188086"/>
                  <a:gd name="connsiteX4" fmla="*/ 101494 w 132752"/>
                  <a:gd name="connsiteY4" fmla="*/ 0 h 18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752" h="188086">
                    <a:moveTo>
                      <a:pt x="101494" y="0"/>
                    </a:moveTo>
                    <a:lnTo>
                      <a:pt x="132752" y="47593"/>
                    </a:lnTo>
                    <a:cubicBezTo>
                      <a:pt x="85435" y="78670"/>
                      <a:pt x="56940" y="131476"/>
                      <a:pt x="56940" y="188086"/>
                    </a:cubicBezTo>
                    <a:lnTo>
                      <a:pt x="0" y="188086"/>
                    </a:lnTo>
                    <a:cubicBezTo>
                      <a:pt x="0" y="112300"/>
                      <a:pt x="38148" y="41604"/>
                      <a:pt x="10149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190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758" name="フリーフォーム: 図形 757">
              <a:extLst>
                <a:ext uri="{FF2B5EF4-FFF2-40B4-BE49-F238E27FC236}">
                  <a16:creationId xmlns:a16="http://schemas.microsoft.com/office/drawing/2014/main" id="{CEF6A6F8-EB07-4D80-AA8E-E150ACD62DA4}"/>
                </a:ext>
              </a:extLst>
            </p:cNvPr>
            <p:cNvSpPr/>
            <p:nvPr/>
          </p:nvSpPr>
          <p:spPr bwMode="auto">
            <a:xfrm>
              <a:off x="4684832" y="555860"/>
              <a:ext cx="2873899" cy="2281165"/>
            </a:xfrm>
            <a:custGeom>
              <a:avLst/>
              <a:gdLst>
                <a:gd name="connsiteX0" fmla="*/ 1538328 w 2514813"/>
                <a:gd name="connsiteY0" fmla="*/ 0 h 2561125"/>
                <a:gd name="connsiteX1" fmla="*/ 2208145 w 2514813"/>
                <a:gd name="connsiteY1" fmla="*/ 455906 h 2561125"/>
                <a:gd name="connsiteX2" fmla="*/ 2514813 w 2514813"/>
                <a:gd name="connsiteY2" fmla="*/ 1226804 h 2561125"/>
                <a:gd name="connsiteX3" fmla="*/ 2341195 w 2514813"/>
                <a:gd name="connsiteY3" fmla="*/ 2018234 h 2561125"/>
                <a:gd name="connsiteX4" fmla="*/ 1753605 w 2514813"/>
                <a:gd name="connsiteY4" fmla="*/ 2527899 h 2561125"/>
                <a:gd name="connsiteX5" fmla="*/ 976485 w 2514813"/>
                <a:gd name="connsiteY5" fmla="*/ 2561125 h 2561125"/>
                <a:gd name="connsiteX6" fmla="*/ 306668 w 2514813"/>
                <a:gd name="connsiteY6" fmla="*/ 2105218 h 2561125"/>
                <a:gd name="connsiteX7" fmla="*/ 0 w 2514813"/>
                <a:gd name="connsiteY7" fmla="*/ 1334321 h 2561125"/>
                <a:gd name="connsiteX8" fmla="*/ 173618 w 2514813"/>
                <a:gd name="connsiteY8" fmla="*/ 542890 h 2561125"/>
                <a:gd name="connsiteX9" fmla="*/ 761208 w 2514813"/>
                <a:gd name="connsiteY9" fmla="*/ 33225 h 2561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514813" h="2561125">
                  <a:moveTo>
                    <a:pt x="1538328" y="0"/>
                  </a:moveTo>
                  <a:lnTo>
                    <a:pt x="2208145" y="455906"/>
                  </a:lnTo>
                  <a:lnTo>
                    <a:pt x="2514813" y="1226804"/>
                  </a:lnTo>
                  <a:lnTo>
                    <a:pt x="2341195" y="2018234"/>
                  </a:lnTo>
                  <a:lnTo>
                    <a:pt x="1753605" y="2527899"/>
                  </a:lnTo>
                  <a:lnTo>
                    <a:pt x="976485" y="2561125"/>
                  </a:lnTo>
                  <a:lnTo>
                    <a:pt x="306668" y="2105218"/>
                  </a:lnTo>
                  <a:lnTo>
                    <a:pt x="0" y="1334321"/>
                  </a:lnTo>
                  <a:lnTo>
                    <a:pt x="173618" y="542890"/>
                  </a:lnTo>
                  <a:lnTo>
                    <a:pt x="761208" y="33225"/>
                  </a:lnTo>
                  <a:close/>
                </a:path>
              </a:pathLst>
            </a:custGeom>
            <a:gradFill flip="none" rotWithShape="1">
              <a:gsLst>
                <a:gs pos="0">
                  <a:srgbClr val="FF0000">
                    <a:shade val="30000"/>
                    <a:satMod val="115000"/>
                  </a:srgbClr>
                </a:gs>
                <a:gs pos="50000">
                  <a:srgbClr val="FF0000">
                    <a:shade val="67500"/>
                    <a:satMod val="115000"/>
                  </a:srgbClr>
                </a:gs>
                <a:gs pos="100000">
                  <a:srgbClr val="FF0000">
                    <a:shade val="100000"/>
                    <a:satMod val="115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59" name="楕円 1">
              <a:extLst>
                <a:ext uri="{FF2B5EF4-FFF2-40B4-BE49-F238E27FC236}">
                  <a16:creationId xmlns:a16="http://schemas.microsoft.com/office/drawing/2014/main" id="{D1396498-BD9D-49EE-A9EE-AD051B89772F}"/>
                </a:ext>
              </a:extLst>
            </p:cNvPr>
            <p:cNvSpPr/>
            <p:nvPr/>
          </p:nvSpPr>
          <p:spPr bwMode="auto">
            <a:xfrm>
              <a:off x="5088015" y="1835382"/>
              <a:ext cx="1766264" cy="2023474"/>
            </a:xfrm>
            <a:custGeom>
              <a:avLst/>
              <a:gdLst>
                <a:gd name="connsiteX0" fmla="*/ 0 w 2115235"/>
                <a:gd name="connsiteY0" fmla="*/ 399034 h 798067"/>
                <a:gd name="connsiteX1" fmla="*/ 1057618 w 2115235"/>
                <a:gd name="connsiteY1" fmla="*/ 0 h 798067"/>
                <a:gd name="connsiteX2" fmla="*/ 2115236 w 2115235"/>
                <a:gd name="connsiteY2" fmla="*/ 399034 h 798067"/>
                <a:gd name="connsiteX3" fmla="*/ 1057618 w 2115235"/>
                <a:gd name="connsiteY3" fmla="*/ 798068 h 798067"/>
                <a:gd name="connsiteX4" fmla="*/ 0 w 2115235"/>
                <a:gd name="connsiteY4" fmla="*/ 399034 h 798067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399034 h 798068"/>
                <a:gd name="connsiteX1" fmla="*/ 1057618 w 2115236"/>
                <a:gd name="connsiteY1" fmla="*/ 0 h 798068"/>
                <a:gd name="connsiteX2" fmla="*/ 2115236 w 2115236"/>
                <a:gd name="connsiteY2" fmla="*/ 399034 h 798068"/>
                <a:gd name="connsiteX3" fmla="*/ 1057618 w 2115236"/>
                <a:gd name="connsiteY3" fmla="*/ 798068 h 798068"/>
                <a:gd name="connsiteX4" fmla="*/ 0 w 2115236"/>
                <a:gd name="connsiteY4" fmla="*/ 399034 h 798068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296124"/>
                <a:gd name="connsiteX1" fmla="*/ 1041639 w 2115236"/>
                <a:gd name="connsiteY1" fmla="*/ 0 h 2296124"/>
                <a:gd name="connsiteX2" fmla="*/ 2115236 w 2115236"/>
                <a:gd name="connsiteY2" fmla="*/ 1897090 h 2296124"/>
                <a:gd name="connsiteX3" fmla="*/ 1057618 w 2115236"/>
                <a:gd name="connsiteY3" fmla="*/ 2296124 h 2296124"/>
                <a:gd name="connsiteX4" fmla="*/ 0 w 2115236"/>
                <a:gd name="connsiteY4" fmla="*/ 1897090 h 2296124"/>
                <a:gd name="connsiteX0" fmla="*/ 0 w 2115236"/>
                <a:gd name="connsiteY0" fmla="*/ 1897090 h 2187980"/>
                <a:gd name="connsiteX1" fmla="*/ 1041639 w 2115236"/>
                <a:gd name="connsiteY1" fmla="*/ 0 h 2187980"/>
                <a:gd name="connsiteX2" fmla="*/ 2115236 w 2115236"/>
                <a:gd name="connsiteY2" fmla="*/ 1897090 h 2187980"/>
                <a:gd name="connsiteX3" fmla="*/ 1046211 w 2115236"/>
                <a:gd name="connsiteY3" fmla="*/ 2187980 h 2187980"/>
                <a:gd name="connsiteX4" fmla="*/ 0 w 2115236"/>
                <a:gd name="connsiteY4" fmla="*/ 1897090 h 21879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115236" h="2187980">
                  <a:moveTo>
                    <a:pt x="0" y="1897090"/>
                  </a:moveTo>
                  <a:cubicBezTo>
                    <a:pt x="193918" y="1417984"/>
                    <a:pt x="628637" y="340176"/>
                    <a:pt x="1041639" y="0"/>
                  </a:cubicBezTo>
                  <a:cubicBezTo>
                    <a:pt x="1409013" y="335385"/>
                    <a:pt x="1875691" y="1398820"/>
                    <a:pt x="2115236" y="1897090"/>
                  </a:cubicBezTo>
                  <a:cubicBezTo>
                    <a:pt x="2115236" y="2117470"/>
                    <a:pt x="1630317" y="2187980"/>
                    <a:pt x="1046211" y="2187980"/>
                  </a:cubicBezTo>
                  <a:cubicBezTo>
                    <a:pt x="462105" y="2187980"/>
                    <a:pt x="0" y="2117470"/>
                    <a:pt x="0" y="1897090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60" name="楕円 759">
              <a:extLst>
                <a:ext uri="{FF2B5EF4-FFF2-40B4-BE49-F238E27FC236}">
                  <a16:creationId xmlns:a16="http://schemas.microsoft.com/office/drawing/2014/main" id="{E7914D71-4538-4C0D-8C93-44EF63F0BE07}"/>
                </a:ext>
              </a:extLst>
            </p:cNvPr>
            <p:cNvSpPr/>
            <p:nvPr/>
          </p:nvSpPr>
          <p:spPr bwMode="auto">
            <a:xfrm>
              <a:off x="5760518" y="3225124"/>
              <a:ext cx="187514" cy="187514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61" name="楕円 760">
              <a:extLst>
                <a:ext uri="{FF2B5EF4-FFF2-40B4-BE49-F238E27FC236}">
                  <a16:creationId xmlns:a16="http://schemas.microsoft.com/office/drawing/2014/main" id="{1B47BBA2-AB4C-43B8-A693-4A9E6E577FD3}"/>
                </a:ext>
              </a:extLst>
            </p:cNvPr>
            <p:cNvSpPr/>
            <p:nvPr/>
          </p:nvSpPr>
          <p:spPr bwMode="auto">
            <a:xfrm>
              <a:off x="5760518" y="3539415"/>
              <a:ext cx="187514" cy="187514"/>
            </a:xfrm>
            <a:prstGeom prst="ellipse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62" name="フリーフォーム: 図形 761">
              <a:extLst>
                <a:ext uri="{FF2B5EF4-FFF2-40B4-BE49-F238E27FC236}">
                  <a16:creationId xmlns:a16="http://schemas.microsoft.com/office/drawing/2014/main" id="{0D01F5DD-8C11-4607-A6AD-34523C75D2F8}"/>
                </a:ext>
              </a:extLst>
            </p:cNvPr>
            <p:cNvSpPr/>
            <p:nvPr/>
          </p:nvSpPr>
          <p:spPr bwMode="auto">
            <a:xfrm rot="1850628">
              <a:off x="5866576" y="2721330"/>
              <a:ext cx="488586" cy="531568"/>
            </a:xfrm>
            <a:custGeom>
              <a:avLst/>
              <a:gdLst>
                <a:gd name="connsiteX0" fmla="*/ 35761 w 1028530"/>
                <a:gd name="connsiteY0" fmla="*/ 0 h 1119015"/>
                <a:gd name="connsiteX1" fmla="*/ 178799 w 1028530"/>
                <a:gd name="connsiteY1" fmla="*/ 0 h 1119015"/>
                <a:gd name="connsiteX2" fmla="*/ 214560 w 1028530"/>
                <a:gd name="connsiteY2" fmla="*/ 35761 h 1119015"/>
                <a:gd name="connsiteX3" fmla="*/ 214560 w 1028530"/>
                <a:gd name="connsiteY3" fmla="*/ 637855 h 1119015"/>
                <a:gd name="connsiteX4" fmla="*/ 213488 w 1028530"/>
                <a:gd name="connsiteY4" fmla="*/ 640444 h 1119015"/>
                <a:gd name="connsiteX5" fmla="*/ 215931 w 1028530"/>
                <a:gd name="connsiteY5" fmla="*/ 664686 h 1119015"/>
                <a:gd name="connsiteX6" fmla="*/ 513073 w 1028530"/>
                <a:gd name="connsiteY6" fmla="*/ 906863 h 1119015"/>
                <a:gd name="connsiteX7" fmla="*/ 816377 w 1028530"/>
                <a:gd name="connsiteY7" fmla="*/ 603559 h 1119015"/>
                <a:gd name="connsiteX8" fmla="*/ 727541 w 1028530"/>
                <a:gd name="connsiteY8" fmla="*/ 389091 h 1119015"/>
                <a:gd name="connsiteX9" fmla="*/ 704829 w 1028530"/>
                <a:gd name="connsiteY9" fmla="*/ 370351 h 1119015"/>
                <a:gd name="connsiteX10" fmla="*/ 832127 w 1028530"/>
                <a:gd name="connsiteY10" fmla="*/ 201594 h 1119015"/>
                <a:gd name="connsiteX11" fmla="*/ 877556 w 1028530"/>
                <a:gd name="connsiteY11" fmla="*/ 239077 h 1119015"/>
                <a:gd name="connsiteX12" fmla="*/ 1028530 w 1028530"/>
                <a:gd name="connsiteY12" fmla="*/ 603559 h 1119015"/>
                <a:gd name="connsiteX13" fmla="*/ 513074 w 1028530"/>
                <a:gd name="connsiteY13" fmla="*/ 1119015 h 1119015"/>
                <a:gd name="connsiteX14" fmla="*/ 8091 w 1028530"/>
                <a:gd name="connsiteY14" fmla="*/ 707441 h 1119015"/>
                <a:gd name="connsiteX15" fmla="*/ 1422 w 1028530"/>
                <a:gd name="connsiteY15" fmla="*/ 641287 h 1119015"/>
                <a:gd name="connsiteX16" fmla="*/ 0 w 1028530"/>
                <a:gd name="connsiteY16" fmla="*/ 637855 h 1119015"/>
                <a:gd name="connsiteX17" fmla="*/ 0 w 1028530"/>
                <a:gd name="connsiteY17" fmla="*/ 35761 h 1119015"/>
                <a:gd name="connsiteX18" fmla="*/ 35761 w 1028530"/>
                <a:gd name="connsiteY18" fmla="*/ 0 h 11190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028530" h="1119015">
                  <a:moveTo>
                    <a:pt x="35761" y="0"/>
                  </a:moveTo>
                  <a:lnTo>
                    <a:pt x="178799" y="0"/>
                  </a:lnTo>
                  <a:cubicBezTo>
                    <a:pt x="198549" y="0"/>
                    <a:pt x="214560" y="16011"/>
                    <a:pt x="214560" y="35761"/>
                  </a:cubicBezTo>
                  <a:lnTo>
                    <a:pt x="214560" y="637855"/>
                  </a:lnTo>
                  <a:lnTo>
                    <a:pt x="213488" y="640444"/>
                  </a:lnTo>
                  <a:lnTo>
                    <a:pt x="215931" y="664686"/>
                  </a:lnTo>
                  <a:cubicBezTo>
                    <a:pt x="244213" y="802896"/>
                    <a:pt x="366502" y="906863"/>
                    <a:pt x="513073" y="906863"/>
                  </a:cubicBezTo>
                  <a:cubicBezTo>
                    <a:pt x="680583" y="906863"/>
                    <a:pt x="816377" y="771069"/>
                    <a:pt x="816377" y="603559"/>
                  </a:cubicBezTo>
                  <a:cubicBezTo>
                    <a:pt x="816377" y="519804"/>
                    <a:pt x="782429" y="443978"/>
                    <a:pt x="727541" y="389091"/>
                  </a:cubicBezTo>
                  <a:lnTo>
                    <a:pt x="704829" y="370351"/>
                  </a:lnTo>
                  <a:lnTo>
                    <a:pt x="832127" y="201594"/>
                  </a:lnTo>
                  <a:lnTo>
                    <a:pt x="877556" y="239077"/>
                  </a:lnTo>
                  <a:cubicBezTo>
                    <a:pt x="970836" y="332356"/>
                    <a:pt x="1028530" y="461220"/>
                    <a:pt x="1028530" y="603559"/>
                  </a:cubicBezTo>
                  <a:cubicBezTo>
                    <a:pt x="1028530" y="888237"/>
                    <a:pt x="797752" y="1119015"/>
                    <a:pt x="513074" y="1119015"/>
                  </a:cubicBezTo>
                  <a:cubicBezTo>
                    <a:pt x="263981" y="1119015"/>
                    <a:pt x="56155" y="942326"/>
                    <a:pt x="8091" y="707441"/>
                  </a:cubicBezTo>
                  <a:lnTo>
                    <a:pt x="1422" y="641287"/>
                  </a:lnTo>
                  <a:lnTo>
                    <a:pt x="0" y="637855"/>
                  </a:lnTo>
                  <a:lnTo>
                    <a:pt x="0" y="35761"/>
                  </a:lnTo>
                  <a:cubicBezTo>
                    <a:pt x="0" y="16011"/>
                    <a:pt x="16011" y="0"/>
                    <a:pt x="35761" y="0"/>
                  </a:cubicBezTo>
                  <a:close/>
                </a:path>
              </a:pathLst>
            </a:custGeom>
            <a:solidFill>
              <a:srgbClr val="FF00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63" name="楕円 49">
              <a:extLst>
                <a:ext uri="{FF2B5EF4-FFF2-40B4-BE49-F238E27FC236}">
                  <a16:creationId xmlns:a16="http://schemas.microsoft.com/office/drawing/2014/main" id="{DA53983C-511A-4B74-B7C5-0BD42D633E0C}"/>
                </a:ext>
              </a:extLst>
            </p:cNvPr>
            <p:cNvSpPr/>
            <p:nvPr/>
          </p:nvSpPr>
          <p:spPr bwMode="auto">
            <a:xfrm>
              <a:off x="5321316" y="1139036"/>
              <a:ext cx="1366338" cy="1299664"/>
            </a:xfrm>
            <a:custGeom>
              <a:avLst/>
              <a:gdLst>
                <a:gd name="connsiteX0" fmla="*/ 0 w 1299663"/>
                <a:gd name="connsiteY0" fmla="*/ 649832 h 1299663"/>
                <a:gd name="connsiteX1" fmla="*/ 649832 w 1299663"/>
                <a:gd name="connsiteY1" fmla="*/ 0 h 1299663"/>
                <a:gd name="connsiteX2" fmla="*/ 1299664 w 1299663"/>
                <a:gd name="connsiteY2" fmla="*/ 649832 h 1299663"/>
                <a:gd name="connsiteX3" fmla="*/ 649832 w 1299663"/>
                <a:gd name="connsiteY3" fmla="*/ 1299664 h 1299663"/>
                <a:gd name="connsiteX4" fmla="*/ 0 w 1299663"/>
                <a:gd name="connsiteY4" fmla="*/ 649832 h 1299663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299664"/>
                <a:gd name="connsiteY0" fmla="*/ 649832 h 1299664"/>
                <a:gd name="connsiteX1" fmla="*/ 649832 w 1299664"/>
                <a:gd name="connsiteY1" fmla="*/ 0 h 1299664"/>
                <a:gd name="connsiteX2" fmla="*/ 1299664 w 1299664"/>
                <a:gd name="connsiteY2" fmla="*/ 649832 h 1299664"/>
                <a:gd name="connsiteX3" fmla="*/ 649832 w 1299664"/>
                <a:gd name="connsiteY3" fmla="*/ 1299664 h 1299664"/>
                <a:gd name="connsiteX4" fmla="*/ 0 w 1299664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42526"/>
                <a:gd name="connsiteY0" fmla="*/ 649832 h 1299664"/>
                <a:gd name="connsiteX1" fmla="*/ 649832 w 1342526"/>
                <a:gd name="connsiteY1" fmla="*/ 0 h 1299664"/>
                <a:gd name="connsiteX2" fmla="*/ 1342526 w 1342526"/>
                <a:gd name="connsiteY2" fmla="*/ 668882 h 1299664"/>
                <a:gd name="connsiteX3" fmla="*/ 649832 w 1342526"/>
                <a:gd name="connsiteY3" fmla="*/ 1299664 h 1299664"/>
                <a:gd name="connsiteX4" fmla="*/ 0 w 134252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1576"/>
                <a:gd name="connsiteY0" fmla="*/ 649832 h 1299664"/>
                <a:gd name="connsiteX1" fmla="*/ 649832 w 1361576"/>
                <a:gd name="connsiteY1" fmla="*/ 0 h 1299664"/>
                <a:gd name="connsiteX2" fmla="*/ 1361576 w 1361576"/>
                <a:gd name="connsiteY2" fmla="*/ 802232 h 1299664"/>
                <a:gd name="connsiteX3" fmla="*/ 649832 w 1361576"/>
                <a:gd name="connsiteY3" fmla="*/ 1299664 h 1299664"/>
                <a:gd name="connsiteX4" fmla="*/ 0 w 1361576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  <a:gd name="connsiteX0" fmla="*/ 0 w 1366338"/>
                <a:gd name="connsiteY0" fmla="*/ 649832 h 1299664"/>
                <a:gd name="connsiteX1" fmla="*/ 649832 w 1366338"/>
                <a:gd name="connsiteY1" fmla="*/ 0 h 1299664"/>
                <a:gd name="connsiteX2" fmla="*/ 1366338 w 1366338"/>
                <a:gd name="connsiteY2" fmla="*/ 730795 h 1299664"/>
                <a:gd name="connsiteX3" fmla="*/ 649832 w 1366338"/>
                <a:gd name="connsiteY3" fmla="*/ 1299664 h 1299664"/>
                <a:gd name="connsiteX4" fmla="*/ 0 w 1366338"/>
                <a:gd name="connsiteY4" fmla="*/ 649832 h 12996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366338" h="1299664">
                  <a:moveTo>
                    <a:pt x="0" y="649832"/>
                  </a:moveTo>
                  <a:cubicBezTo>
                    <a:pt x="0" y="290940"/>
                    <a:pt x="290940" y="0"/>
                    <a:pt x="649832" y="0"/>
                  </a:cubicBezTo>
                  <a:cubicBezTo>
                    <a:pt x="1008724" y="0"/>
                    <a:pt x="1261564" y="229028"/>
                    <a:pt x="1366338" y="730795"/>
                  </a:cubicBezTo>
                  <a:cubicBezTo>
                    <a:pt x="1213938" y="1089688"/>
                    <a:pt x="1008724" y="1299664"/>
                    <a:pt x="649832" y="1299664"/>
                  </a:cubicBezTo>
                  <a:cubicBezTo>
                    <a:pt x="290940" y="1299664"/>
                    <a:pt x="0" y="1008724"/>
                    <a:pt x="0" y="649832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grpSp>
          <p:nvGrpSpPr>
            <p:cNvPr id="764" name="グループ化 763">
              <a:extLst>
                <a:ext uri="{FF2B5EF4-FFF2-40B4-BE49-F238E27FC236}">
                  <a16:creationId xmlns:a16="http://schemas.microsoft.com/office/drawing/2014/main" id="{433B7F37-A309-4BE8-9706-87FD091C4FB5}"/>
                </a:ext>
              </a:extLst>
            </p:cNvPr>
            <p:cNvGrpSpPr/>
            <p:nvPr/>
          </p:nvGrpSpPr>
          <p:grpSpPr>
            <a:xfrm>
              <a:off x="5113829" y="1341859"/>
              <a:ext cx="1692540" cy="1286160"/>
              <a:chOff x="5113829" y="1341859"/>
              <a:chExt cx="1692540" cy="1286160"/>
            </a:xfrm>
            <a:solidFill>
              <a:schemeClr val="tx1"/>
            </a:solidFill>
          </p:grpSpPr>
          <p:sp>
            <p:nvSpPr>
              <p:cNvPr id="780" name="月 779">
                <a:extLst>
                  <a:ext uri="{FF2B5EF4-FFF2-40B4-BE49-F238E27FC236}">
                    <a16:creationId xmlns:a16="http://schemas.microsoft.com/office/drawing/2014/main" id="{A095903C-DB51-469C-BC60-394366F298DF}"/>
                  </a:ext>
                </a:extLst>
              </p:cNvPr>
              <p:cNvSpPr/>
              <p:nvPr/>
            </p:nvSpPr>
            <p:spPr bwMode="auto">
              <a:xfrm rot="17100000">
                <a:off x="5316996" y="1210982"/>
                <a:ext cx="261754" cy="523508"/>
              </a:xfrm>
              <a:prstGeom prst="moon">
                <a:avLst>
                  <a:gd name="adj" fmla="val 66375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781" name="月 780">
                <a:extLst>
                  <a:ext uri="{FF2B5EF4-FFF2-40B4-BE49-F238E27FC236}">
                    <a16:creationId xmlns:a16="http://schemas.microsoft.com/office/drawing/2014/main" id="{296511AA-8837-4B8E-8D2C-4D9FF4791E23}"/>
                  </a:ext>
                </a:extLst>
              </p:cNvPr>
              <p:cNvSpPr/>
              <p:nvPr/>
            </p:nvSpPr>
            <p:spPr bwMode="auto">
              <a:xfrm rot="16200000">
                <a:off x="5269661" y="1331828"/>
                <a:ext cx="261754" cy="523508"/>
              </a:xfrm>
              <a:prstGeom prst="moon">
                <a:avLst>
                  <a:gd name="adj" fmla="val 66375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782" name="月 781">
                <a:extLst>
                  <a:ext uri="{FF2B5EF4-FFF2-40B4-BE49-F238E27FC236}">
                    <a16:creationId xmlns:a16="http://schemas.microsoft.com/office/drawing/2014/main" id="{F78DB22F-B5BD-46FE-AA5C-8702BD6DBB28}"/>
                  </a:ext>
                </a:extLst>
              </p:cNvPr>
              <p:cNvSpPr/>
              <p:nvPr/>
            </p:nvSpPr>
            <p:spPr bwMode="auto">
              <a:xfrm rot="15300000">
                <a:off x="5244706" y="1458570"/>
                <a:ext cx="261754" cy="523508"/>
              </a:xfrm>
              <a:prstGeom prst="moon">
                <a:avLst>
                  <a:gd name="adj" fmla="val 66375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783" name="月 782">
                <a:extLst>
                  <a:ext uri="{FF2B5EF4-FFF2-40B4-BE49-F238E27FC236}">
                    <a16:creationId xmlns:a16="http://schemas.microsoft.com/office/drawing/2014/main" id="{E9B24214-0004-4CE2-8EC0-291119E3BA68}"/>
                  </a:ext>
                </a:extLst>
              </p:cNvPr>
              <p:cNvSpPr/>
              <p:nvPr/>
            </p:nvSpPr>
            <p:spPr bwMode="auto">
              <a:xfrm rot="19509033">
                <a:off x="6063670" y="1628811"/>
                <a:ext cx="499604" cy="999208"/>
              </a:xfrm>
              <a:prstGeom prst="moon">
                <a:avLst>
                  <a:gd name="adj" fmla="val 70942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  <p:sp>
            <p:nvSpPr>
              <p:cNvPr id="784" name="月 783">
                <a:extLst>
                  <a:ext uri="{FF2B5EF4-FFF2-40B4-BE49-F238E27FC236}">
                    <a16:creationId xmlns:a16="http://schemas.microsoft.com/office/drawing/2014/main" id="{AFAAD01E-6AAE-4FCB-BE26-98F56DA8E9BA}"/>
                  </a:ext>
                </a:extLst>
              </p:cNvPr>
              <p:cNvSpPr/>
              <p:nvPr/>
            </p:nvSpPr>
            <p:spPr bwMode="auto">
              <a:xfrm rot="18696039">
                <a:off x="6056963" y="1521568"/>
                <a:ext cx="499604" cy="999208"/>
              </a:xfrm>
              <a:prstGeom prst="moon">
                <a:avLst>
                  <a:gd name="adj" fmla="val 70942"/>
                </a:avLst>
              </a:prstGeom>
              <a:grpFill/>
              <a:ln w="190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>
                <a:defPPr>
                  <a:defRPr lang="ja-JP"/>
                </a:defPPr>
                <a:lvl1pPr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1pPr>
                <a:lvl2pPr marL="4572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2pPr>
                <a:lvl3pPr marL="9144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3pPr>
                <a:lvl4pPr marL="13716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4pPr>
                <a:lvl5pPr marL="1828800" algn="l" rtl="0" fontAlgn="base">
                  <a:spcBef>
                    <a:spcPct val="0"/>
                  </a:spcBef>
                  <a:spcAft>
                    <a:spcPct val="0"/>
                  </a:spcAft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5pPr>
                <a:lvl6pPr marL="22860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6pPr>
                <a:lvl7pPr marL="27432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7pPr>
                <a:lvl8pPr marL="32004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8pPr>
                <a:lvl9pPr marL="3657600" algn="l" defTabSz="914400" rtl="0" eaLnBrk="1" latinLnBrk="0" hangingPunct="1">
                  <a:defRPr kumimoji="1" kern="1200">
                    <a:solidFill>
                      <a:schemeClr val="tx1"/>
                    </a:solidFill>
                    <a:latin typeface="Arial" charset="0"/>
                    <a:ea typeface="ＭＳ Ｐゴシック" charset="-128"/>
                    <a:cs typeface="+mn-cs"/>
                  </a:defRPr>
                </a:lvl9pPr>
              </a:lstStyle>
              <a:p>
                <a:pPr algn="ctr"/>
                <a:endParaRPr kumimoji="1" lang="ja-JP" altLang="en-US"/>
              </a:p>
            </p:txBody>
          </p:sp>
        </p:grpSp>
        <p:sp>
          <p:nvSpPr>
            <p:cNvPr id="765" name="楕円 764">
              <a:extLst>
                <a:ext uri="{FF2B5EF4-FFF2-40B4-BE49-F238E27FC236}">
                  <a16:creationId xmlns:a16="http://schemas.microsoft.com/office/drawing/2014/main" id="{4C3EE334-38E8-4C65-91F1-036D1DE71C25}"/>
                </a:ext>
              </a:extLst>
            </p:cNvPr>
            <p:cNvSpPr/>
            <p:nvPr/>
          </p:nvSpPr>
          <p:spPr bwMode="auto">
            <a:xfrm>
              <a:off x="5330840" y="1309813"/>
              <a:ext cx="1120462" cy="1127554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66" name="月 765">
              <a:extLst>
                <a:ext uri="{FF2B5EF4-FFF2-40B4-BE49-F238E27FC236}">
                  <a16:creationId xmlns:a16="http://schemas.microsoft.com/office/drawing/2014/main" id="{4AB08726-AED6-4114-81C5-FFCA73A106DC}"/>
                </a:ext>
              </a:extLst>
            </p:cNvPr>
            <p:cNvSpPr/>
            <p:nvPr/>
          </p:nvSpPr>
          <p:spPr bwMode="auto">
            <a:xfrm rot="5400000">
              <a:off x="5789101" y="2051008"/>
              <a:ext cx="103635" cy="347200"/>
            </a:xfrm>
            <a:prstGeom prst="moon">
              <a:avLst>
                <a:gd name="adj" fmla="val 87500"/>
              </a:avLst>
            </a:pr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67" name="フリーフォーム: 図形 766">
              <a:extLst>
                <a:ext uri="{FF2B5EF4-FFF2-40B4-BE49-F238E27FC236}">
                  <a16:creationId xmlns:a16="http://schemas.microsoft.com/office/drawing/2014/main" id="{A5AE1739-EAD0-4CB0-B534-777212CAAA7D}"/>
                </a:ext>
              </a:extLst>
            </p:cNvPr>
            <p:cNvSpPr/>
            <p:nvPr/>
          </p:nvSpPr>
          <p:spPr bwMode="auto">
            <a:xfrm>
              <a:off x="5454714" y="1638316"/>
              <a:ext cx="222186" cy="294306"/>
            </a:xfrm>
            <a:custGeom>
              <a:avLst/>
              <a:gdLst>
                <a:gd name="connsiteX0" fmla="*/ 4933 w 222186"/>
                <a:gd name="connsiteY0" fmla="*/ 0 h 294306"/>
                <a:gd name="connsiteX1" fmla="*/ 22775 w 222186"/>
                <a:gd name="connsiteY1" fmla="*/ 45579 h 294306"/>
                <a:gd name="connsiteX2" fmla="*/ 60453 w 222186"/>
                <a:gd name="connsiteY2" fmla="*/ 74361 h 294306"/>
                <a:gd name="connsiteX3" fmla="*/ 68706 w 222186"/>
                <a:gd name="connsiteY3" fmla="*/ 55301 h 294306"/>
                <a:gd name="connsiteX4" fmla="*/ 132279 w 222186"/>
                <a:gd name="connsiteY4" fmla="*/ 14294 h 294306"/>
                <a:gd name="connsiteX5" fmla="*/ 222186 w 222186"/>
                <a:gd name="connsiteY5" fmla="*/ 154300 h 294306"/>
                <a:gd name="connsiteX6" fmla="*/ 132279 w 222186"/>
                <a:gd name="connsiteY6" fmla="*/ 294306 h 294306"/>
                <a:gd name="connsiteX7" fmla="*/ 42372 w 222186"/>
                <a:gd name="connsiteY7" fmla="*/ 154300 h 294306"/>
                <a:gd name="connsiteX8" fmla="*/ 49438 w 222186"/>
                <a:gd name="connsiteY8" fmla="*/ 99803 h 294306"/>
                <a:gd name="connsiteX9" fmla="*/ 50743 w 222186"/>
                <a:gd name="connsiteY9" fmla="*/ 96789 h 294306"/>
                <a:gd name="connsiteX10" fmla="*/ 27165 w 222186"/>
                <a:gd name="connsiteY10" fmla="*/ 81626 h 294306"/>
                <a:gd name="connsiteX11" fmla="*/ 4933 w 222186"/>
                <a:gd name="connsiteY11" fmla="*/ 0 h 2943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22186" h="294306">
                  <a:moveTo>
                    <a:pt x="4933" y="0"/>
                  </a:moveTo>
                  <a:cubicBezTo>
                    <a:pt x="5869" y="16202"/>
                    <a:pt x="12276" y="31990"/>
                    <a:pt x="22775" y="45579"/>
                  </a:cubicBezTo>
                  <a:lnTo>
                    <a:pt x="60453" y="74361"/>
                  </a:lnTo>
                  <a:lnTo>
                    <a:pt x="68706" y="55301"/>
                  </a:lnTo>
                  <a:cubicBezTo>
                    <a:pt x="84976" y="29965"/>
                    <a:pt x="107452" y="14294"/>
                    <a:pt x="132279" y="14294"/>
                  </a:cubicBezTo>
                  <a:cubicBezTo>
                    <a:pt x="181933" y="14294"/>
                    <a:pt x="222186" y="76977"/>
                    <a:pt x="222186" y="154300"/>
                  </a:cubicBezTo>
                  <a:cubicBezTo>
                    <a:pt x="222186" y="231623"/>
                    <a:pt x="181933" y="294306"/>
                    <a:pt x="132279" y="294306"/>
                  </a:cubicBezTo>
                  <a:cubicBezTo>
                    <a:pt x="82625" y="294306"/>
                    <a:pt x="42372" y="231623"/>
                    <a:pt x="42372" y="154300"/>
                  </a:cubicBezTo>
                  <a:cubicBezTo>
                    <a:pt x="42372" y="134969"/>
                    <a:pt x="44888" y="116554"/>
                    <a:pt x="49438" y="99803"/>
                  </a:cubicBezTo>
                  <a:lnTo>
                    <a:pt x="50743" y="96789"/>
                  </a:lnTo>
                  <a:lnTo>
                    <a:pt x="27165" y="81626"/>
                  </a:lnTo>
                  <a:cubicBezTo>
                    <a:pt x="3072" y="59437"/>
                    <a:pt x="-6790" y="27403"/>
                    <a:pt x="4933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68" name="フリーフォーム: 図形 767">
              <a:extLst>
                <a:ext uri="{FF2B5EF4-FFF2-40B4-BE49-F238E27FC236}">
                  <a16:creationId xmlns:a16="http://schemas.microsoft.com/office/drawing/2014/main" id="{26F8FE21-A82F-4156-8EC0-9435251F9FFF}"/>
                </a:ext>
              </a:extLst>
            </p:cNvPr>
            <p:cNvSpPr/>
            <p:nvPr/>
          </p:nvSpPr>
          <p:spPr bwMode="auto">
            <a:xfrm>
              <a:off x="5978590" y="1638316"/>
              <a:ext cx="212660" cy="294306"/>
            </a:xfrm>
            <a:custGeom>
              <a:avLst/>
              <a:gdLst>
                <a:gd name="connsiteX0" fmla="*/ 4933 w 212660"/>
                <a:gd name="connsiteY0" fmla="*/ 0 h 294306"/>
                <a:gd name="connsiteX1" fmla="*/ 22775 w 212660"/>
                <a:gd name="connsiteY1" fmla="*/ 45579 h 294306"/>
                <a:gd name="connsiteX2" fmla="*/ 53295 w 212660"/>
                <a:gd name="connsiteY2" fmla="*/ 68893 h 294306"/>
                <a:gd name="connsiteX3" fmla="*/ 59180 w 212660"/>
                <a:gd name="connsiteY3" fmla="*/ 55301 h 294306"/>
                <a:gd name="connsiteX4" fmla="*/ 122753 w 212660"/>
                <a:gd name="connsiteY4" fmla="*/ 14294 h 294306"/>
                <a:gd name="connsiteX5" fmla="*/ 212660 w 212660"/>
                <a:gd name="connsiteY5" fmla="*/ 154300 h 294306"/>
                <a:gd name="connsiteX6" fmla="*/ 122753 w 212660"/>
                <a:gd name="connsiteY6" fmla="*/ 294306 h 294306"/>
                <a:gd name="connsiteX7" fmla="*/ 32846 w 212660"/>
                <a:gd name="connsiteY7" fmla="*/ 154300 h 294306"/>
                <a:gd name="connsiteX8" fmla="*/ 39912 w 212660"/>
                <a:gd name="connsiteY8" fmla="*/ 99803 h 294306"/>
                <a:gd name="connsiteX9" fmla="*/ 43292 w 212660"/>
                <a:gd name="connsiteY9" fmla="*/ 91997 h 294306"/>
                <a:gd name="connsiteX10" fmla="*/ 27165 w 212660"/>
                <a:gd name="connsiteY10" fmla="*/ 81626 h 294306"/>
                <a:gd name="connsiteX11" fmla="*/ 4933 w 212660"/>
                <a:gd name="connsiteY11" fmla="*/ 0 h 2943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12660" h="294306">
                  <a:moveTo>
                    <a:pt x="4933" y="0"/>
                  </a:moveTo>
                  <a:cubicBezTo>
                    <a:pt x="5869" y="16202"/>
                    <a:pt x="12276" y="31990"/>
                    <a:pt x="22775" y="45579"/>
                  </a:cubicBezTo>
                  <a:lnTo>
                    <a:pt x="53295" y="68893"/>
                  </a:lnTo>
                  <a:lnTo>
                    <a:pt x="59180" y="55301"/>
                  </a:lnTo>
                  <a:cubicBezTo>
                    <a:pt x="75450" y="29965"/>
                    <a:pt x="97926" y="14294"/>
                    <a:pt x="122753" y="14294"/>
                  </a:cubicBezTo>
                  <a:cubicBezTo>
                    <a:pt x="172407" y="14294"/>
                    <a:pt x="212660" y="76977"/>
                    <a:pt x="212660" y="154300"/>
                  </a:cubicBezTo>
                  <a:cubicBezTo>
                    <a:pt x="212660" y="231623"/>
                    <a:pt x="172407" y="294306"/>
                    <a:pt x="122753" y="294306"/>
                  </a:cubicBezTo>
                  <a:cubicBezTo>
                    <a:pt x="73099" y="294306"/>
                    <a:pt x="32846" y="231623"/>
                    <a:pt x="32846" y="154300"/>
                  </a:cubicBezTo>
                  <a:cubicBezTo>
                    <a:pt x="32846" y="134969"/>
                    <a:pt x="35362" y="116554"/>
                    <a:pt x="39912" y="99803"/>
                  </a:cubicBezTo>
                  <a:lnTo>
                    <a:pt x="43292" y="91997"/>
                  </a:lnTo>
                  <a:lnTo>
                    <a:pt x="27165" y="81626"/>
                  </a:lnTo>
                  <a:cubicBezTo>
                    <a:pt x="3072" y="59437"/>
                    <a:pt x="-6790" y="27403"/>
                    <a:pt x="4933" y="0"/>
                  </a:cubicBezTo>
                  <a:close/>
                </a:path>
              </a:pathLst>
            </a:cu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69" name="楕円 768">
              <a:extLst>
                <a:ext uri="{FF2B5EF4-FFF2-40B4-BE49-F238E27FC236}">
                  <a16:creationId xmlns:a16="http://schemas.microsoft.com/office/drawing/2014/main" id="{A095796D-2A9A-4BBF-95E7-34CBC71327A4}"/>
                </a:ext>
              </a:extLst>
            </p:cNvPr>
            <p:cNvSpPr/>
            <p:nvPr/>
          </p:nvSpPr>
          <p:spPr bwMode="auto">
            <a:xfrm>
              <a:off x="5530424" y="1690688"/>
              <a:ext cx="84564" cy="80032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70" name="楕円 769">
              <a:extLst>
                <a:ext uri="{FF2B5EF4-FFF2-40B4-BE49-F238E27FC236}">
                  <a16:creationId xmlns:a16="http://schemas.microsoft.com/office/drawing/2014/main" id="{E613F6BA-3142-43A8-B254-E1417BC7E13F}"/>
                </a:ext>
              </a:extLst>
            </p:cNvPr>
            <p:cNvSpPr/>
            <p:nvPr/>
          </p:nvSpPr>
          <p:spPr bwMode="auto">
            <a:xfrm>
              <a:off x="6044774" y="1690688"/>
              <a:ext cx="84564" cy="80032"/>
            </a:xfrm>
            <a:prstGeom prst="ellipse">
              <a:avLst/>
            </a:prstGeom>
            <a:solidFill>
              <a:schemeClr val="bg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71" name="月 770">
              <a:extLst>
                <a:ext uri="{FF2B5EF4-FFF2-40B4-BE49-F238E27FC236}">
                  <a16:creationId xmlns:a16="http://schemas.microsoft.com/office/drawing/2014/main" id="{F08A24A6-C3DD-4612-88BB-4A49C5CE7333}"/>
                </a:ext>
              </a:extLst>
            </p:cNvPr>
            <p:cNvSpPr/>
            <p:nvPr/>
          </p:nvSpPr>
          <p:spPr bwMode="auto">
            <a:xfrm rot="5400000">
              <a:off x="5808128" y="1984393"/>
              <a:ext cx="45720" cy="120166"/>
            </a:xfrm>
            <a:prstGeom prst="moon">
              <a:avLst>
                <a:gd name="adj" fmla="val 87500"/>
              </a:avLst>
            </a:prstGeom>
            <a:solidFill>
              <a:srgbClr val="FF6600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72" name="月 771">
              <a:extLst>
                <a:ext uri="{FF2B5EF4-FFF2-40B4-BE49-F238E27FC236}">
                  <a16:creationId xmlns:a16="http://schemas.microsoft.com/office/drawing/2014/main" id="{81F921CF-052E-44D7-ABC3-7DFA51F6DC4E}"/>
                </a:ext>
              </a:extLst>
            </p:cNvPr>
            <p:cNvSpPr/>
            <p:nvPr/>
          </p:nvSpPr>
          <p:spPr bwMode="auto">
            <a:xfrm rot="5400000">
              <a:off x="5554714" y="1448706"/>
              <a:ext cx="64557" cy="208444"/>
            </a:xfrm>
            <a:prstGeom prst="moon">
              <a:avLst>
                <a:gd name="adj" fmla="val 42513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73" name="月 772">
              <a:extLst>
                <a:ext uri="{FF2B5EF4-FFF2-40B4-BE49-F238E27FC236}">
                  <a16:creationId xmlns:a16="http://schemas.microsoft.com/office/drawing/2014/main" id="{9E867796-96BF-4309-8B76-BA245A088992}"/>
                </a:ext>
              </a:extLst>
            </p:cNvPr>
            <p:cNvSpPr/>
            <p:nvPr/>
          </p:nvSpPr>
          <p:spPr bwMode="auto">
            <a:xfrm rot="5400000">
              <a:off x="6070253" y="1448708"/>
              <a:ext cx="64557" cy="208444"/>
            </a:xfrm>
            <a:prstGeom prst="moon">
              <a:avLst>
                <a:gd name="adj" fmla="val 42513"/>
              </a:avLst>
            </a:prstGeom>
            <a:solidFill>
              <a:schemeClr val="tx1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74" name="楕円 773">
              <a:extLst>
                <a:ext uri="{FF2B5EF4-FFF2-40B4-BE49-F238E27FC236}">
                  <a16:creationId xmlns:a16="http://schemas.microsoft.com/office/drawing/2014/main" id="{90C2BFC0-243E-4CF1-A424-3172FB7E978F}"/>
                </a:ext>
              </a:extLst>
            </p:cNvPr>
            <p:cNvSpPr/>
            <p:nvPr/>
          </p:nvSpPr>
          <p:spPr bwMode="auto">
            <a:xfrm>
              <a:off x="5401269" y="1993107"/>
              <a:ext cx="154188" cy="105588"/>
            </a:xfrm>
            <a:prstGeom prst="ellipse">
              <a:avLst/>
            </a:prstGeom>
            <a:solidFill>
              <a:srgbClr val="FF99CC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75" name="楕円 774">
              <a:extLst>
                <a:ext uri="{FF2B5EF4-FFF2-40B4-BE49-F238E27FC236}">
                  <a16:creationId xmlns:a16="http://schemas.microsoft.com/office/drawing/2014/main" id="{4F46B217-57BA-4E04-8823-935F4BCD24CF}"/>
                </a:ext>
              </a:extLst>
            </p:cNvPr>
            <p:cNvSpPr/>
            <p:nvPr/>
          </p:nvSpPr>
          <p:spPr bwMode="auto">
            <a:xfrm>
              <a:off x="6158507" y="1993107"/>
              <a:ext cx="154188" cy="105588"/>
            </a:xfrm>
            <a:prstGeom prst="ellipse">
              <a:avLst/>
            </a:prstGeom>
            <a:solidFill>
              <a:srgbClr val="FF99CC"/>
            </a:solidFill>
            <a:ln w="19050">
              <a:noFill/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76" name="楕円 775">
              <a:extLst>
                <a:ext uri="{FF2B5EF4-FFF2-40B4-BE49-F238E27FC236}">
                  <a16:creationId xmlns:a16="http://schemas.microsoft.com/office/drawing/2014/main" id="{0FDF46E8-8810-4258-8119-9FB908281549}"/>
                </a:ext>
              </a:extLst>
            </p:cNvPr>
            <p:cNvSpPr/>
            <p:nvPr/>
          </p:nvSpPr>
          <p:spPr bwMode="auto">
            <a:xfrm>
              <a:off x="5967412" y="2309877"/>
              <a:ext cx="381621" cy="328782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777" name="四角形: 上の 2 つの角を丸める 776">
              <a:extLst>
                <a:ext uri="{FF2B5EF4-FFF2-40B4-BE49-F238E27FC236}">
                  <a16:creationId xmlns:a16="http://schemas.microsoft.com/office/drawing/2014/main" id="{8B57B53D-83AE-4668-9621-89F398C8CFA1}"/>
                </a:ext>
              </a:extLst>
            </p:cNvPr>
            <p:cNvSpPr/>
            <p:nvPr/>
          </p:nvSpPr>
          <p:spPr bwMode="auto">
            <a:xfrm rot="8250392">
              <a:off x="6281771" y="2410707"/>
              <a:ext cx="381252" cy="677755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  <p:sp>
          <p:nvSpPr>
            <p:cNvPr id="778" name="楕円 777">
              <a:extLst>
                <a:ext uri="{FF2B5EF4-FFF2-40B4-BE49-F238E27FC236}">
                  <a16:creationId xmlns:a16="http://schemas.microsoft.com/office/drawing/2014/main" id="{B5501EBD-C250-42CE-A5F4-E0D0CA496F05}"/>
                </a:ext>
              </a:extLst>
            </p:cNvPr>
            <p:cNvSpPr/>
            <p:nvPr/>
          </p:nvSpPr>
          <p:spPr bwMode="auto">
            <a:xfrm>
              <a:off x="5839136" y="2508241"/>
              <a:ext cx="381621" cy="328782"/>
            </a:xfrm>
            <a:prstGeom prst="ellipse">
              <a:avLst/>
            </a:prstGeom>
            <a:solidFill>
              <a:srgbClr val="FFCC66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ot="0" spcFirstLastPara="0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lang="ja-JP" altLang="en-US"/>
            </a:p>
          </p:txBody>
        </p:sp>
        <p:sp>
          <p:nvSpPr>
            <p:cNvPr id="779" name="四角形: 上の 2 つの角を丸める 778">
              <a:extLst>
                <a:ext uri="{FF2B5EF4-FFF2-40B4-BE49-F238E27FC236}">
                  <a16:creationId xmlns:a16="http://schemas.microsoft.com/office/drawing/2014/main" id="{F48A9E65-B70A-427E-A96A-05F3B08F8699}"/>
                </a:ext>
              </a:extLst>
            </p:cNvPr>
            <p:cNvSpPr/>
            <p:nvPr/>
          </p:nvSpPr>
          <p:spPr bwMode="auto">
            <a:xfrm rot="15771291">
              <a:off x="5436284" y="2354805"/>
              <a:ext cx="381252" cy="677755"/>
            </a:xfrm>
            <a:prstGeom prst="round2SameRect">
              <a:avLst>
                <a:gd name="adj1" fmla="val 50000"/>
                <a:gd name="adj2" fmla="val 8213"/>
              </a:avLst>
            </a:prstGeom>
            <a:solidFill>
              <a:srgbClr val="FFFF00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tx1"/>
                  </a:solidFill>
                  <a:latin typeface="Arial" charset="0"/>
                  <a:ea typeface="ＭＳ Ｐゴシック" charset="-128"/>
                  <a:cs typeface="+mn-cs"/>
                </a:defRPr>
              </a:lvl9pPr>
            </a:lstStyle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63863950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"/>
    </mc:Choice>
    <mc:Fallback>
      <p:transition spd="slow" advClick="0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repeatCount="2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repeatCount="2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400" fill="hold"/>
                                        <p:tgtEl>
                                          <p:spTgt spid="4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400" fill="hold"/>
                                        <p:tgtEl>
                                          <p:spTgt spid="4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1" repeatCount="3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300" fill="hold"/>
                                        <p:tgtEl>
                                          <p:spTgt spid="5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300" fill="hold"/>
                                        <p:tgtEl>
                                          <p:spTgt spid="5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1" repeatCount="2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1" repeatCount="20000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400" fill="hold"/>
                                        <p:tgtEl>
                                          <p:spTgt spid="8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400" fill="hold"/>
                                        <p:tgtEl>
                                          <p:spTgt spid="8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1" repeatCount="3000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300" fill="hold"/>
                                        <p:tgtEl>
                                          <p:spTgt spid="9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300" fill="hold"/>
                                        <p:tgtEl>
                                          <p:spTgt spid="9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Microsoft Office PowerPoint</Application>
  <PresentationFormat>ワイド画面</PresentationFormat>
  <Paragraphs>2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6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anm021_雨、大雨のアニメ</dc:title>
  <dc:subject>anm021_雨、大雨のアニメ</dc:subject>
  <dc:creator>でじけろお</dc:creator>
  <cp:lastModifiedBy/>
  <cp:revision>1</cp:revision>
  <dcterms:created xsi:type="dcterms:W3CDTF">2017-10-06T02:08:43Z</dcterms:created>
  <dcterms:modified xsi:type="dcterms:W3CDTF">2022-02-03T02:21:11Z</dcterms:modified>
  <cp:category/>
  <cp:version>1</cp:version>
</cp:coreProperties>
</file>